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0"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4" r:id="rId3"/>
    <p:sldId id="300" r:id="rId4"/>
    <p:sldId id="306" r:id="rId5"/>
    <p:sldId id="305" r:id="rId6"/>
    <p:sldId id="301" r:id="rId7"/>
    <p:sldId id="258" r:id="rId8"/>
    <p:sldId id="280" r:id="rId9"/>
    <p:sldId id="281" r:id="rId10"/>
    <p:sldId id="282" r:id="rId11"/>
    <p:sldId id="260" r:id="rId12"/>
    <p:sldId id="268" r:id="rId13"/>
    <p:sldId id="269" r:id="rId14"/>
    <p:sldId id="261" r:id="rId15"/>
    <p:sldId id="262" r:id="rId16"/>
    <p:sldId id="265" r:id="rId17"/>
    <p:sldId id="259" r:id="rId18"/>
    <p:sldId id="270" r:id="rId19"/>
    <p:sldId id="277" r:id="rId20"/>
    <p:sldId id="257" r:id="rId21"/>
    <p:sldId id="271" r:id="rId22"/>
    <p:sldId id="272" r:id="rId23"/>
    <p:sldId id="273" r:id="rId24"/>
    <p:sldId id="278" r:id="rId25"/>
    <p:sldId id="284" r:id="rId26"/>
    <p:sldId id="285" r:id="rId27"/>
    <p:sldId id="286" r:id="rId28"/>
    <p:sldId id="287" r:id="rId29"/>
    <p:sldId id="290" r:id="rId30"/>
    <p:sldId id="291" r:id="rId31"/>
    <p:sldId id="288" r:id="rId32"/>
    <p:sldId id="283" r:id="rId33"/>
    <p:sldId id="263" r:id="rId34"/>
    <p:sldId id="264" r:id="rId35"/>
    <p:sldId id="292" r:id="rId36"/>
    <p:sldId id="295" r:id="rId37"/>
    <p:sldId id="307" r:id="rId38"/>
    <p:sldId id="293" r:id="rId39"/>
    <p:sldId id="294" r:id="rId40"/>
    <p:sldId id="308" r:id="rId41"/>
    <p:sldId id="309" r:id="rId42"/>
    <p:sldId id="296" r:id="rId43"/>
    <p:sldId id="276" r:id="rId44"/>
    <p:sldId id="266" r:id="rId45"/>
    <p:sldId id="297" r:id="rId46"/>
    <p:sldId id="298" r:id="rId47"/>
    <p:sldId id="299"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AC17D-58A6-4215-BD87-EE8A08570E6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MX"/>
        </a:p>
      </dgm:t>
    </dgm:pt>
    <dgm:pt modelId="{3BA6F7E2-247D-4894-83DA-F8D5D60293D7}">
      <dgm:prSet/>
      <dgm:spPr/>
      <dgm:t>
        <a:bodyPr/>
        <a:lstStyle/>
        <a:p>
          <a:pPr algn="ctr" rtl="0"/>
          <a:r>
            <a:rPr lang="es-MX" dirty="0" smtClean="0"/>
            <a:t>DETERMINISMO GEOGRÁFICO</a:t>
          </a:r>
          <a:endParaRPr lang="es-MX" dirty="0"/>
        </a:p>
      </dgm:t>
    </dgm:pt>
    <dgm:pt modelId="{BFD735BE-CA9E-454A-BECD-4A4C7F91A4D8}" type="parTrans" cxnId="{59A1E6B3-8446-4AE8-89DC-ACD0E62AD5F5}">
      <dgm:prSet/>
      <dgm:spPr/>
      <dgm:t>
        <a:bodyPr/>
        <a:lstStyle/>
        <a:p>
          <a:pPr algn="ctr"/>
          <a:endParaRPr lang="es-MX"/>
        </a:p>
      </dgm:t>
    </dgm:pt>
    <dgm:pt modelId="{88D7D4DA-1CFA-4CF4-9620-26C881831EC5}" type="sibTrans" cxnId="{59A1E6B3-8446-4AE8-89DC-ACD0E62AD5F5}">
      <dgm:prSet/>
      <dgm:spPr/>
      <dgm:t>
        <a:bodyPr/>
        <a:lstStyle/>
        <a:p>
          <a:pPr algn="ctr"/>
          <a:endParaRPr lang="es-MX"/>
        </a:p>
      </dgm:t>
    </dgm:pt>
    <dgm:pt modelId="{A8F4E4C4-72D1-4801-A780-AD1899FD1461}">
      <dgm:prSet/>
      <dgm:spPr/>
      <dgm:t>
        <a:bodyPr/>
        <a:lstStyle/>
        <a:p>
          <a:pPr algn="ctr" rtl="0"/>
          <a:r>
            <a:rPr lang="es-MX" smtClean="0"/>
            <a:t>CIENCIAS NATURALES</a:t>
          </a:r>
          <a:endParaRPr lang="es-MX"/>
        </a:p>
      </dgm:t>
    </dgm:pt>
    <dgm:pt modelId="{88EE3438-967A-4760-A918-4C1D0D4A4513}" type="parTrans" cxnId="{AF0185C5-B226-4A3C-BD1A-D48CFEB0B4EF}">
      <dgm:prSet/>
      <dgm:spPr/>
      <dgm:t>
        <a:bodyPr/>
        <a:lstStyle/>
        <a:p>
          <a:pPr algn="ctr"/>
          <a:endParaRPr lang="es-MX"/>
        </a:p>
      </dgm:t>
    </dgm:pt>
    <dgm:pt modelId="{3B9B976B-495E-4135-8C4D-D2C44A4160AB}" type="sibTrans" cxnId="{AF0185C5-B226-4A3C-BD1A-D48CFEB0B4EF}">
      <dgm:prSet/>
      <dgm:spPr/>
      <dgm:t>
        <a:bodyPr/>
        <a:lstStyle/>
        <a:p>
          <a:pPr algn="ctr"/>
          <a:endParaRPr lang="es-MX"/>
        </a:p>
      </dgm:t>
    </dgm:pt>
    <dgm:pt modelId="{7D875072-167E-4136-8B39-32AE1680B4BF}" type="pres">
      <dgm:prSet presAssocID="{EE6AC17D-58A6-4215-BD87-EE8A08570E6C}" presName="linear" presStyleCnt="0">
        <dgm:presLayoutVars>
          <dgm:animLvl val="lvl"/>
          <dgm:resizeHandles val="exact"/>
        </dgm:presLayoutVars>
      </dgm:prSet>
      <dgm:spPr/>
      <dgm:t>
        <a:bodyPr/>
        <a:lstStyle/>
        <a:p>
          <a:endParaRPr lang="es-MX"/>
        </a:p>
      </dgm:t>
    </dgm:pt>
    <dgm:pt modelId="{24D21D8C-BC9D-4E1C-861E-91D64CC90F8D}" type="pres">
      <dgm:prSet presAssocID="{3BA6F7E2-247D-4894-83DA-F8D5D60293D7}" presName="parentText" presStyleLbl="node1" presStyleIdx="0" presStyleCnt="2">
        <dgm:presLayoutVars>
          <dgm:chMax val="0"/>
          <dgm:bulletEnabled val="1"/>
        </dgm:presLayoutVars>
      </dgm:prSet>
      <dgm:spPr/>
      <dgm:t>
        <a:bodyPr/>
        <a:lstStyle/>
        <a:p>
          <a:endParaRPr lang="es-MX"/>
        </a:p>
      </dgm:t>
    </dgm:pt>
    <dgm:pt modelId="{60075F71-B52E-4C23-AFC0-9BB271072505}" type="pres">
      <dgm:prSet presAssocID="{88D7D4DA-1CFA-4CF4-9620-26C881831EC5}" presName="spacer" presStyleCnt="0"/>
      <dgm:spPr/>
    </dgm:pt>
    <dgm:pt modelId="{3578EFBF-81A5-401D-B29E-D5D0B3F3BD60}" type="pres">
      <dgm:prSet presAssocID="{A8F4E4C4-72D1-4801-A780-AD1899FD1461}" presName="parentText" presStyleLbl="node1" presStyleIdx="1" presStyleCnt="2">
        <dgm:presLayoutVars>
          <dgm:chMax val="0"/>
          <dgm:bulletEnabled val="1"/>
        </dgm:presLayoutVars>
      </dgm:prSet>
      <dgm:spPr/>
      <dgm:t>
        <a:bodyPr/>
        <a:lstStyle/>
        <a:p>
          <a:endParaRPr lang="es-MX"/>
        </a:p>
      </dgm:t>
    </dgm:pt>
  </dgm:ptLst>
  <dgm:cxnLst>
    <dgm:cxn modelId="{754D1016-1DB8-43E7-898F-B53FDBA78A51}" type="presOf" srcId="{EE6AC17D-58A6-4215-BD87-EE8A08570E6C}" destId="{7D875072-167E-4136-8B39-32AE1680B4BF}" srcOrd="0" destOrd="0" presId="urn:microsoft.com/office/officeart/2005/8/layout/vList2"/>
    <dgm:cxn modelId="{1ED15E4F-AC17-48D7-9530-D538815EFCB0}" type="presOf" srcId="{A8F4E4C4-72D1-4801-A780-AD1899FD1461}" destId="{3578EFBF-81A5-401D-B29E-D5D0B3F3BD60}" srcOrd="0" destOrd="0" presId="urn:microsoft.com/office/officeart/2005/8/layout/vList2"/>
    <dgm:cxn modelId="{AF0185C5-B226-4A3C-BD1A-D48CFEB0B4EF}" srcId="{EE6AC17D-58A6-4215-BD87-EE8A08570E6C}" destId="{A8F4E4C4-72D1-4801-A780-AD1899FD1461}" srcOrd="1" destOrd="0" parTransId="{88EE3438-967A-4760-A918-4C1D0D4A4513}" sibTransId="{3B9B976B-495E-4135-8C4D-D2C44A4160AB}"/>
    <dgm:cxn modelId="{59A1E6B3-8446-4AE8-89DC-ACD0E62AD5F5}" srcId="{EE6AC17D-58A6-4215-BD87-EE8A08570E6C}" destId="{3BA6F7E2-247D-4894-83DA-F8D5D60293D7}" srcOrd="0" destOrd="0" parTransId="{BFD735BE-CA9E-454A-BECD-4A4C7F91A4D8}" sibTransId="{88D7D4DA-1CFA-4CF4-9620-26C881831EC5}"/>
    <dgm:cxn modelId="{C1FB0DB6-EA4E-4A75-8DA8-1C294052A3DC}" type="presOf" srcId="{3BA6F7E2-247D-4894-83DA-F8D5D60293D7}" destId="{24D21D8C-BC9D-4E1C-861E-91D64CC90F8D}" srcOrd="0" destOrd="0" presId="urn:microsoft.com/office/officeart/2005/8/layout/vList2"/>
    <dgm:cxn modelId="{1C0FCF8A-D48E-4ACB-9F47-352BC3310767}" type="presParOf" srcId="{7D875072-167E-4136-8B39-32AE1680B4BF}" destId="{24D21D8C-BC9D-4E1C-861E-91D64CC90F8D}" srcOrd="0" destOrd="0" presId="urn:microsoft.com/office/officeart/2005/8/layout/vList2"/>
    <dgm:cxn modelId="{121F0EBA-8C65-423E-85A1-6A5C7FCF07FD}" type="presParOf" srcId="{7D875072-167E-4136-8B39-32AE1680B4BF}" destId="{60075F71-B52E-4C23-AFC0-9BB271072505}" srcOrd="1" destOrd="0" presId="urn:microsoft.com/office/officeart/2005/8/layout/vList2"/>
    <dgm:cxn modelId="{5F7D6E72-6280-418B-9A58-8BEEDF7E23BF}" type="presParOf" srcId="{7D875072-167E-4136-8B39-32AE1680B4BF}" destId="{3578EFBF-81A5-401D-B29E-D5D0B3F3BD6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BE2184-0435-4610-A114-0C338B6C4DE0}" type="doc">
      <dgm:prSet loTypeId="urn:microsoft.com/office/officeart/2005/8/layout/hierarchy4" loCatId="hierarchy" qsTypeId="urn:microsoft.com/office/officeart/2005/8/quickstyle/simple5" qsCatId="simple" csTypeId="urn:microsoft.com/office/officeart/2005/8/colors/accent0_2" csCatId="mainScheme" phldr="1"/>
      <dgm:spPr/>
      <dgm:t>
        <a:bodyPr/>
        <a:lstStyle/>
        <a:p>
          <a:endParaRPr lang="es-MX"/>
        </a:p>
      </dgm:t>
    </dgm:pt>
    <dgm:pt modelId="{221EEEF2-6C38-4FCB-B3B7-54A698536603}">
      <dgm:prSet phldrT="[Texto]" custT="1"/>
      <dgm:spPr/>
      <dgm:t>
        <a:bodyPr/>
        <a:lstStyle/>
        <a:p>
          <a:r>
            <a:rPr lang="es-MX" sz="3600" dirty="0" smtClean="0">
              <a:solidFill>
                <a:schemeClr val="tx1"/>
              </a:solidFill>
              <a:latin typeface="Arial" pitchFamily="34" charset="0"/>
              <a:cs typeface="Arial" pitchFamily="34" charset="0"/>
            </a:rPr>
            <a:t>Geografía regional</a:t>
          </a:r>
        </a:p>
        <a:p>
          <a:r>
            <a:rPr lang="es-MX" sz="3600" dirty="0" smtClean="0">
              <a:solidFill>
                <a:schemeClr val="tx1"/>
              </a:solidFill>
              <a:latin typeface="Arial" pitchFamily="34" charset="0"/>
              <a:cs typeface="Arial" pitchFamily="34" charset="0"/>
            </a:rPr>
            <a:t>Ampliación, sistematización, profundización y consolidación de contenidos </a:t>
          </a:r>
          <a:endParaRPr lang="es-MX" sz="3600" dirty="0">
            <a:solidFill>
              <a:schemeClr val="tx1"/>
            </a:solidFill>
            <a:latin typeface="Arial" pitchFamily="34" charset="0"/>
            <a:cs typeface="Arial" pitchFamily="34" charset="0"/>
          </a:endParaRPr>
        </a:p>
      </dgm:t>
    </dgm:pt>
    <dgm:pt modelId="{D06DDE25-FF6B-4E41-B5A7-2922EB70B508}" type="parTrans" cxnId="{E4189442-6528-4DF5-B0C2-BE7CB8F73508}">
      <dgm:prSet/>
      <dgm:spPr/>
      <dgm:t>
        <a:bodyPr/>
        <a:lstStyle/>
        <a:p>
          <a:endParaRPr lang="es-MX" sz="1800">
            <a:solidFill>
              <a:schemeClr val="tx1"/>
            </a:solidFill>
            <a:latin typeface="Arial" pitchFamily="34" charset="0"/>
            <a:cs typeface="Arial" pitchFamily="34" charset="0"/>
          </a:endParaRPr>
        </a:p>
      </dgm:t>
    </dgm:pt>
    <dgm:pt modelId="{80EE2177-4AC5-474E-9567-F761D87D0004}" type="sibTrans" cxnId="{E4189442-6528-4DF5-B0C2-BE7CB8F73508}">
      <dgm:prSet/>
      <dgm:spPr/>
      <dgm:t>
        <a:bodyPr/>
        <a:lstStyle/>
        <a:p>
          <a:endParaRPr lang="es-MX" sz="1800">
            <a:solidFill>
              <a:schemeClr val="tx1"/>
            </a:solidFill>
            <a:latin typeface="Arial" pitchFamily="34" charset="0"/>
            <a:cs typeface="Arial" pitchFamily="34" charset="0"/>
          </a:endParaRPr>
        </a:p>
      </dgm:t>
    </dgm:pt>
    <dgm:pt modelId="{F24F2C8E-BBA0-4BD3-8CA8-073CE69FFCA1}">
      <dgm:prSet phldrT="[Texto]" custT="1"/>
      <dgm:spPr/>
      <dgm:t>
        <a:bodyPr/>
        <a:lstStyle/>
        <a:p>
          <a:r>
            <a:rPr lang="es-MX" sz="3200" b="1" dirty="0" smtClean="0">
              <a:solidFill>
                <a:schemeClr val="tx1"/>
              </a:solidFill>
              <a:latin typeface="Arial" pitchFamily="34" charset="0"/>
              <a:cs typeface="Arial" pitchFamily="34" charset="0"/>
            </a:rPr>
            <a:t>Primaria </a:t>
          </a:r>
          <a:endParaRPr lang="es-MX" sz="3200" b="1" dirty="0">
            <a:solidFill>
              <a:schemeClr val="tx1"/>
            </a:solidFill>
            <a:latin typeface="Arial" pitchFamily="34" charset="0"/>
            <a:cs typeface="Arial" pitchFamily="34" charset="0"/>
          </a:endParaRPr>
        </a:p>
      </dgm:t>
    </dgm:pt>
    <dgm:pt modelId="{6C963CF8-6DFB-4F8B-BDFF-A19C5755030D}" type="parTrans" cxnId="{AD810D42-9DF9-43C5-9FF2-F15E17C5A5D2}">
      <dgm:prSet/>
      <dgm:spPr/>
      <dgm:t>
        <a:bodyPr/>
        <a:lstStyle/>
        <a:p>
          <a:endParaRPr lang="es-MX" sz="1800">
            <a:solidFill>
              <a:schemeClr val="tx1"/>
            </a:solidFill>
            <a:latin typeface="Arial" pitchFamily="34" charset="0"/>
            <a:cs typeface="Arial" pitchFamily="34" charset="0"/>
          </a:endParaRPr>
        </a:p>
      </dgm:t>
    </dgm:pt>
    <dgm:pt modelId="{92866579-68C4-4FC8-8FE6-82B5E8A82E72}" type="sibTrans" cxnId="{AD810D42-9DF9-43C5-9FF2-F15E17C5A5D2}">
      <dgm:prSet/>
      <dgm:spPr/>
      <dgm:t>
        <a:bodyPr/>
        <a:lstStyle/>
        <a:p>
          <a:endParaRPr lang="es-MX" sz="1800">
            <a:solidFill>
              <a:schemeClr val="tx1"/>
            </a:solidFill>
            <a:latin typeface="Arial" pitchFamily="34" charset="0"/>
            <a:cs typeface="Arial" pitchFamily="34" charset="0"/>
          </a:endParaRPr>
        </a:p>
      </dgm:t>
    </dgm:pt>
    <dgm:pt modelId="{251842C5-9B5E-4725-84EA-1BBBD966A580}">
      <dgm:prSet phldrT="[Texto]" custT="1"/>
      <dgm:spPr/>
      <dgm:t>
        <a:bodyPr/>
        <a:lstStyle/>
        <a:p>
          <a:r>
            <a:rPr lang="es-MX" sz="2000" dirty="0" smtClean="0">
              <a:solidFill>
                <a:schemeClr val="tx1"/>
              </a:solidFill>
              <a:latin typeface="Arial" pitchFamily="34" charset="0"/>
              <a:cs typeface="Arial" pitchFamily="34" charset="0"/>
            </a:rPr>
            <a:t>El  mundo en que vivimos </a:t>
          </a:r>
        </a:p>
        <a:p>
          <a:r>
            <a:rPr lang="es-MX" sz="2000" dirty="0" smtClean="0">
              <a:solidFill>
                <a:schemeClr val="tx1"/>
              </a:solidFill>
              <a:latin typeface="Arial" pitchFamily="34" charset="0"/>
              <a:cs typeface="Arial" pitchFamily="34" charset="0"/>
            </a:rPr>
            <a:t>(1-4) </a:t>
          </a:r>
          <a:endParaRPr lang="es-MX" sz="2000" dirty="0">
            <a:solidFill>
              <a:schemeClr val="tx1"/>
            </a:solidFill>
            <a:latin typeface="Arial" pitchFamily="34" charset="0"/>
            <a:cs typeface="Arial" pitchFamily="34" charset="0"/>
          </a:endParaRPr>
        </a:p>
      </dgm:t>
    </dgm:pt>
    <dgm:pt modelId="{1C76D645-1113-4A38-8F8C-6310BADB2D58}" type="parTrans" cxnId="{47EF9C5E-BBD1-49C2-BFA4-C5D3BBF0EB82}">
      <dgm:prSet/>
      <dgm:spPr/>
      <dgm:t>
        <a:bodyPr/>
        <a:lstStyle/>
        <a:p>
          <a:endParaRPr lang="es-MX" sz="1800">
            <a:solidFill>
              <a:schemeClr val="tx1"/>
            </a:solidFill>
            <a:latin typeface="Arial" pitchFamily="34" charset="0"/>
            <a:cs typeface="Arial" pitchFamily="34" charset="0"/>
          </a:endParaRPr>
        </a:p>
      </dgm:t>
    </dgm:pt>
    <dgm:pt modelId="{1A041C06-FE62-443F-8B48-84437CA12C84}" type="sibTrans" cxnId="{47EF9C5E-BBD1-49C2-BFA4-C5D3BBF0EB82}">
      <dgm:prSet/>
      <dgm:spPr/>
      <dgm:t>
        <a:bodyPr/>
        <a:lstStyle/>
        <a:p>
          <a:endParaRPr lang="es-MX" sz="1800">
            <a:solidFill>
              <a:schemeClr val="tx1"/>
            </a:solidFill>
            <a:latin typeface="Arial" pitchFamily="34" charset="0"/>
            <a:cs typeface="Arial" pitchFamily="34" charset="0"/>
          </a:endParaRPr>
        </a:p>
      </dgm:t>
    </dgm:pt>
    <dgm:pt modelId="{A34DF566-E066-4888-8896-0735FF4A5C3F}">
      <dgm:prSet phldrT="[Texto]" custT="1"/>
      <dgm:spPr/>
      <dgm:t>
        <a:bodyPr/>
        <a:lstStyle/>
        <a:p>
          <a:r>
            <a:rPr lang="es-MX" sz="2000" dirty="0" smtClean="0">
              <a:solidFill>
                <a:schemeClr val="tx1"/>
              </a:solidFill>
              <a:latin typeface="Arial" pitchFamily="34" charset="0"/>
              <a:cs typeface="Arial" pitchFamily="34" charset="0"/>
            </a:rPr>
            <a:t>Ciencias naturales  (5-6)</a:t>
          </a:r>
          <a:endParaRPr lang="es-MX" sz="2000" dirty="0">
            <a:solidFill>
              <a:schemeClr val="tx1"/>
            </a:solidFill>
            <a:latin typeface="Arial" pitchFamily="34" charset="0"/>
            <a:cs typeface="Arial" pitchFamily="34" charset="0"/>
          </a:endParaRPr>
        </a:p>
      </dgm:t>
    </dgm:pt>
    <dgm:pt modelId="{7EB362A3-F3D7-4723-BC30-D4422E310BE0}" type="parTrans" cxnId="{B2267F30-96C0-4865-AA0C-8F4415EEA4EC}">
      <dgm:prSet/>
      <dgm:spPr/>
      <dgm:t>
        <a:bodyPr/>
        <a:lstStyle/>
        <a:p>
          <a:endParaRPr lang="es-MX" sz="1800">
            <a:solidFill>
              <a:schemeClr val="tx1"/>
            </a:solidFill>
            <a:latin typeface="Arial" pitchFamily="34" charset="0"/>
            <a:cs typeface="Arial" pitchFamily="34" charset="0"/>
          </a:endParaRPr>
        </a:p>
      </dgm:t>
    </dgm:pt>
    <dgm:pt modelId="{CD3A908B-7DEA-4235-B182-C48D75D3F263}" type="sibTrans" cxnId="{B2267F30-96C0-4865-AA0C-8F4415EEA4EC}">
      <dgm:prSet/>
      <dgm:spPr/>
      <dgm:t>
        <a:bodyPr/>
        <a:lstStyle/>
        <a:p>
          <a:endParaRPr lang="es-MX" sz="1800">
            <a:solidFill>
              <a:schemeClr val="tx1"/>
            </a:solidFill>
            <a:latin typeface="Arial" pitchFamily="34" charset="0"/>
            <a:cs typeface="Arial" pitchFamily="34" charset="0"/>
          </a:endParaRPr>
        </a:p>
      </dgm:t>
    </dgm:pt>
    <dgm:pt modelId="{0E2D3EBA-727B-4306-8A05-B1467C65B382}">
      <dgm:prSet phldrT="[Texto]" custT="1"/>
      <dgm:spPr/>
      <dgm:t>
        <a:bodyPr/>
        <a:lstStyle/>
        <a:p>
          <a:r>
            <a:rPr lang="es-MX" sz="3200" b="1" dirty="0" smtClean="0">
              <a:solidFill>
                <a:schemeClr val="tx1"/>
              </a:solidFill>
              <a:latin typeface="Arial" pitchFamily="34" charset="0"/>
              <a:cs typeface="Arial" pitchFamily="34" charset="0"/>
            </a:rPr>
            <a:t>Secundaria básica </a:t>
          </a:r>
          <a:endParaRPr lang="es-MX" sz="3200" b="1" dirty="0">
            <a:solidFill>
              <a:schemeClr val="tx1"/>
            </a:solidFill>
            <a:latin typeface="Arial" pitchFamily="34" charset="0"/>
            <a:cs typeface="Arial" pitchFamily="34" charset="0"/>
          </a:endParaRPr>
        </a:p>
      </dgm:t>
    </dgm:pt>
    <dgm:pt modelId="{FB7E9E8A-0647-4A4B-B061-8246D5CFC635}" type="parTrans" cxnId="{8F20210E-A0E8-4DFE-AB21-2351F3E3822D}">
      <dgm:prSet/>
      <dgm:spPr/>
      <dgm:t>
        <a:bodyPr/>
        <a:lstStyle/>
        <a:p>
          <a:endParaRPr lang="es-MX" sz="1800">
            <a:solidFill>
              <a:schemeClr val="tx1"/>
            </a:solidFill>
            <a:latin typeface="Arial" pitchFamily="34" charset="0"/>
            <a:cs typeface="Arial" pitchFamily="34" charset="0"/>
          </a:endParaRPr>
        </a:p>
      </dgm:t>
    </dgm:pt>
    <dgm:pt modelId="{F594F211-27FD-4B66-AAA3-27FDD1088F87}" type="sibTrans" cxnId="{8F20210E-A0E8-4DFE-AB21-2351F3E3822D}">
      <dgm:prSet/>
      <dgm:spPr/>
      <dgm:t>
        <a:bodyPr/>
        <a:lstStyle/>
        <a:p>
          <a:endParaRPr lang="es-MX" sz="1800">
            <a:solidFill>
              <a:schemeClr val="tx1"/>
            </a:solidFill>
            <a:latin typeface="Arial" pitchFamily="34" charset="0"/>
            <a:cs typeface="Arial" pitchFamily="34" charset="0"/>
          </a:endParaRPr>
        </a:p>
      </dgm:t>
    </dgm:pt>
    <dgm:pt modelId="{7B6FB7A2-4DDA-4903-B6F1-8A8FDF1EEC96}">
      <dgm:prSet phldrT="[Texto]" custT="1"/>
      <dgm:spPr/>
      <dgm:t>
        <a:bodyPr/>
        <a:lstStyle/>
        <a:p>
          <a:r>
            <a:rPr lang="es-MX" sz="2000" dirty="0" smtClean="0">
              <a:solidFill>
                <a:schemeClr val="tx1"/>
              </a:solidFill>
              <a:latin typeface="Arial" pitchFamily="34" charset="0"/>
              <a:cs typeface="Arial" pitchFamily="34" charset="0"/>
            </a:rPr>
            <a:t>Geografía física</a:t>
          </a:r>
        </a:p>
        <a:p>
          <a:r>
            <a:rPr lang="es-MX" sz="2000" dirty="0" smtClean="0">
              <a:solidFill>
                <a:schemeClr val="tx1"/>
              </a:solidFill>
              <a:latin typeface="Arial" pitchFamily="34" charset="0"/>
              <a:cs typeface="Arial" pitchFamily="34" charset="0"/>
            </a:rPr>
            <a:t>(7) </a:t>
          </a:r>
          <a:endParaRPr lang="es-MX" sz="2000" dirty="0">
            <a:solidFill>
              <a:schemeClr val="tx1"/>
            </a:solidFill>
            <a:latin typeface="Arial" pitchFamily="34" charset="0"/>
            <a:cs typeface="Arial" pitchFamily="34" charset="0"/>
          </a:endParaRPr>
        </a:p>
      </dgm:t>
    </dgm:pt>
    <dgm:pt modelId="{7BB56268-1F45-4B73-AE4A-1E67D1F0828F}" type="parTrans" cxnId="{67142C96-DDFA-4D77-A110-BA9E6FED31CC}">
      <dgm:prSet/>
      <dgm:spPr/>
      <dgm:t>
        <a:bodyPr/>
        <a:lstStyle/>
        <a:p>
          <a:endParaRPr lang="es-MX" sz="1800">
            <a:solidFill>
              <a:schemeClr val="tx1"/>
            </a:solidFill>
            <a:latin typeface="Arial" pitchFamily="34" charset="0"/>
            <a:cs typeface="Arial" pitchFamily="34" charset="0"/>
          </a:endParaRPr>
        </a:p>
      </dgm:t>
    </dgm:pt>
    <dgm:pt modelId="{E792D0D6-9BA2-441F-94E0-D74B0F13541F}" type="sibTrans" cxnId="{67142C96-DDFA-4D77-A110-BA9E6FED31CC}">
      <dgm:prSet/>
      <dgm:spPr/>
      <dgm:t>
        <a:bodyPr/>
        <a:lstStyle/>
        <a:p>
          <a:endParaRPr lang="es-MX" sz="1800">
            <a:solidFill>
              <a:schemeClr val="tx1"/>
            </a:solidFill>
            <a:latin typeface="Arial" pitchFamily="34" charset="0"/>
            <a:cs typeface="Arial" pitchFamily="34" charset="0"/>
          </a:endParaRPr>
        </a:p>
      </dgm:t>
    </dgm:pt>
    <dgm:pt modelId="{23FB7E4E-7CA5-49BB-BEC5-678594831D2D}">
      <dgm:prSet custT="1"/>
      <dgm:spPr/>
      <dgm:t>
        <a:bodyPr/>
        <a:lstStyle/>
        <a:p>
          <a:r>
            <a:rPr lang="es-MX" sz="2000" dirty="0" smtClean="0">
              <a:solidFill>
                <a:schemeClr val="tx1"/>
              </a:solidFill>
              <a:latin typeface="Arial" pitchFamily="34" charset="0"/>
              <a:cs typeface="Arial" pitchFamily="34" charset="0"/>
            </a:rPr>
            <a:t>Geografía  (5-6)</a:t>
          </a:r>
          <a:endParaRPr lang="es-MX" sz="2000" dirty="0">
            <a:solidFill>
              <a:schemeClr val="tx1"/>
            </a:solidFill>
            <a:latin typeface="Arial" pitchFamily="34" charset="0"/>
            <a:cs typeface="Arial" pitchFamily="34" charset="0"/>
          </a:endParaRPr>
        </a:p>
      </dgm:t>
    </dgm:pt>
    <dgm:pt modelId="{4A27B073-2999-4921-9538-79DFC998F463}" type="parTrans" cxnId="{B9A75711-25FC-4D52-B256-3426508E2FA3}">
      <dgm:prSet/>
      <dgm:spPr/>
      <dgm:t>
        <a:bodyPr/>
        <a:lstStyle/>
        <a:p>
          <a:endParaRPr lang="es-MX" sz="1800">
            <a:solidFill>
              <a:schemeClr val="tx1"/>
            </a:solidFill>
            <a:latin typeface="Arial" pitchFamily="34" charset="0"/>
            <a:cs typeface="Arial" pitchFamily="34" charset="0"/>
          </a:endParaRPr>
        </a:p>
      </dgm:t>
    </dgm:pt>
    <dgm:pt modelId="{61D6DC6D-0488-45B7-9C01-FA9B7924CB95}" type="sibTrans" cxnId="{B9A75711-25FC-4D52-B256-3426508E2FA3}">
      <dgm:prSet/>
      <dgm:spPr/>
      <dgm:t>
        <a:bodyPr/>
        <a:lstStyle/>
        <a:p>
          <a:endParaRPr lang="es-MX" sz="1800">
            <a:solidFill>
              <a:schemeClr val="tx1"/>
            </a:solidFill>
            <a:latin typeface="Arial" pitchFamily="34" charset="0"/>
            <a:cs typeface="Arial" pitchFamily="34" charset="0"/>
          </a:endParaRPr>
        </a:p>
      </dgm:t>
    </dgm:pt>
    <dgm:pt modelId="{C9490A14-0560-4D42-9714-AD14BC198422}">
      <dgm:prSet custT="1"/>
      <dgm:spPr/>
      <dgm:t>
        <a:bodyPr/>
        <a:lstStyle/>
        <a:p>
          <a:r>
            <a:rPr lang="es-MX" sz="2000" dirty="0" smtClean="0">
              <a:solidFill>
                <a:schemeClr val="tx1"/>
              </a:solidFill>
              <a:latin typeface="Arial" pitchFamily="34" charset="0"/>
              <a:cs typeface="Arial" pitchFamily="34" charset="0"/>
            </a:rPr>
            <a:t>Geografía económica y social  (8) </a:t>
          </a:r>
          <a:endParaRPr lang="es-MX" sz="2000" dirty="0">
            <a:solidFill>
              <a:schemeClr val="tx1"/>
            </a:solidFill>
            <a:latin typeface="Arial" pitchFamily="34" charset="0"/>
            <a:cs typeface="Arial" pitchFamily="34" charset="0"/>
          </a:endParaRPr>
        </a:p>
      </dgm:t>
    </dgm:pt>
    <dgm:pt modelId="{88343A78-5499-4CA7-9643-BADAE94CDFD2}" type="parTrans" cxnId="{97059746-ED6C-4DD8-AC39-05FED13BC231}">
      <dgm:prSet/>
      <dgm:spPr/>
      <dgm:t>
        <a:bodyPr/>
        <a:lstStyle/>
        <a:p>
          <a:endParaRPr lang="es-MX" sz="1800">
            <a:solidFill>
              <a:schemeClr val="tx1"/>
            </a:solidFill>
            <a:latin typeface="Arial" pitchFamily="34" charset="0"/>
            <a:cs typeface="Arial" pitchFamily="34" charset="0"/>
          </a:endParaRPr>
        </a:p>
      </dgm:t>
    </dgm:pt>
    <dgm:pt modelId="{42C0FD72-C4B0-42A1-B86C-948B390C5D36}" type="sibTrans" cxnId="{97059746-ED6C-4DD8-AC39-05FED13BC231}">
      <dgm:prSet/>
      <dgm:spPr/>
      <dgm:t>
        <a:bodyPr/>
        <a:lstStyle/>
        <a:p>
          <a:endParaRPr lang="es-MX" sz="1800">
            <a:solidFill>
              <a:schemeClr val="tx1"/>
            </a:solidFill>
            <a:latin typeface="Arial" pitchFamily="34" charset="0"/>
            <a:cs typeface="Arial" pitchFamily="34" charset="0"/>
          </a:endParaRPr>
        </a:p>
      </dgm:t>
    </dgm:pt>
    <dgm:pt modelId="{951909CE-1B0A-4216-81CD-789A046D2567}">
      <dgm:prSet custT="1"/>
      <dgm:spPr/>
      <dgm:t>
        <a:bodyPr/>
        <a:lstStyle/>
        <a:p>
          <a:r>
            <a:rPr lang="es-MX" sz="2000" dirty="0" smtClean="0">
              <a:solidFill>
                <a:schemeClr val="tx1"/>
              </a:solidFill>
              <a:latin typeface="Arial" pitchFamily="34" charset="0"/>
              <a:cs typeface="Arial" pitchFamily="34" charset="0"/>
            </a:rPr>
            <a:t>Geografía de Cuba (9)</a:t>
          </a:r>
          <a:endParaRPr lang="es-MX" sz="2000" dirty="0">
            <a:solidFill>
              <a:schemeClr val="tx1"/>
            </a:solidFill>
            <a:latin typeface="Arial" pitchFamily="34" charset="0"/>
            <a:cs typeface="Arial" pitchFamily="34" charset="0"/>
          </a:endParaRPr>
        </a:p>
      </dgm:t>
    </dgm:pt>
    <dgm:pt modelId="{386964CB-1BE2-4500-B19B-1C84C33220A1}" type="parTrans" cxnId="{45F6412F-4DED-43B2-A912-ED10B9B60A4C}">
      <dgm:prSet/>
      <dgm:spPr/>
      <dgm:t>
        <a:bodyPr/>
        <a:lstStyle/>
        <a:p>
          <a:endParaRPr lang="es-MX" sz="1800">
            <a:solidFill>
              <a:schemeClr val="tx1"/>
            </a:solidFill>
            <a:latin typeface="Arial" pitchFamily="34" charset="0"/>
            <a:cs typeface="Arial" pitchFamily="34" charset="0"/>
          </a:endParaRPr>
        </a:p>
      </dgm:t>
    </dgm:pt>
    <dgm:pt modelId="{F743345C-8137-4F17-AD03-E72092E09866}" type="sibTrans" cxnId="{45F6412F-4DED-43B2-A912-ED10B9B60A4C}">
      <dgm:prSet/>
      <dgm:spPr/>
      <dgm:t>
        <a:bodyPr/>
        <a:lstStyle/>
        <a:p>
          <a:endParaRPr lang="es-MX" sz="1800">
            <a:solidFill>
              <a:schemeClr val="tx1"/>
            </a:solidFill>
            <a:latin typeface="Arial" pitchFamily="34" charset="0"/>
            <a:cs typeface="Arial" pitchFamily="34" charset="0"/>
          </a:endParaRPr>
        </a:p>
      </dgm:t>
    </dgm:pt>
    <dgm:pt modelId="{35EEE33A-0EBC-4810-8C98-4035F48C2686}">
      <dgm:prSet custT="1"/>
      <dgm:spPr/>
      <dgm:t>
        <a:bodyPr/>
        <a:lstStyle/>
        <a:p>
          <a:r>
            <a:rPr lang="es-MX" sz="3200" b="1" dirty="0" smtClean="0">
              <a:solidFill>
                <a:schemeClr val="tx1"/>
              </a:solidFill>
              <a:latin typeface="Arial" pitchFamily="34" charset="0"/>
              <a:cs typeface="Arial" pitchFamily="34" charset="0"/>
            </a:rPr>
            <a:t>Pre-universitario  </a:t>
          </a:r>
          <a:endParaRPr lang="es-MX" sz="3200" b="1" dirty="0">
            <a:solidFill>
              <a:schemeClr val="tx1"/>
            </a:solidFill>
            <a:latin typeface="Arial" pitchFamily="34" charset="0"/>
            <a:cs typeface="Arial" pitchFamily="34" charset="0"/>
          </a:endParaRPr>
        </a:p>
      </dgm:t>
    </dgm:pt>
    <dgm:pt modelId="{7FA13E30-F90F-4C26-9B3D-D7E8855D87A7}" type="parTrans" cxnId="{F2406D9D-DCED-4FC4-88AE-57C98B92B283}">
      <dgm:prSet/>
      <dgm:spPr/>
      <dgm:t>
        <a:bodyPr/>
        <a:lstStyle/>
        <a:p>
          <a:endParaRPr lang="es-MX" sz="1800">
            <a:solidFill>
              <a:schemeClr val="tx1"/>
            </a:solidFill>
            <a:latin typeface="Arial" pitchFamily="34" charset="0"/>
            <a:cs typeface="Arial" pitchFamily="34" charset="0"/>
          </a:endParaRPr>
        </a:p>
      </dgm:t>
    </dgm:pt>
    <dgm:pt modelId="{DEF89106-7DC2-4DF0-95F9-D5497FE92F87}" type="sibTrans" cxnId="{F2406D9D-DCED-4FC4-88AE-57C98B92B283}">
      <dgm:prSet/>
      <dgm:spPr/>
      <dgm:t>
        <a:bodyPr/>
        <a:lstStyle/>
        <a:p>
          <a:endParaRPr lang="es-MX" sz="1800">
            <a:solidFill>
              <a:schemeClr val="tx1"/>
            </a:solidFill>
            <a:latin typeface="Arial" pitchFamily="34" charset="0"/>
            <a:cs typeface="Arial" pitchFamily="34" charset="0"/>
          </a:endParaRPr>
        </a:p>
      </dgm:t>
    </dgm:pt>
    <dgm:pt modelId="{78F28D54-B3A2-4724-A9BC-7B43691384AC}">
      <dgm:prSet custT="1"/>
      <dgm:spPr/>
      <dgm:t>
        <a:bodyPr/>
        <a:lstStyle/>
        <a:p>
          <a:r>
            <a:rPr lang="es-MX" sz="2000" dirty="0" smtClean="0">
              <a:solidFill>
                <a:schemeClr val="tx1"/>
              </a:solidFill>
              <a:latin typeface="Arial" pitchFamily="34" charset="0"/>
              <a:cs typeface="Arial" pitchFamily="34" charset="0"/>
            </a:rPr>
            <a:t>Geografía general  (10)</a:t>
          </a:r>
          <a:endParaRPr lang="es-MX" sz="2000" dirty="0">
            <a:solidFill>
              <a:schemeClr val="tx1"/>
            </a:solidFill>
            <a:latin typeface="Arial" pitchFamily="34" charset="0"/>
            <a:cs typeface="Arial" pitchFamily="34" charset="0"/>
          </a:endParaRPr>
        </a:p>
      </dgm:t>
    </dgm:pt>
    <dgm:pt modelId="{36057937-A9AF-474F-B18D-0D772ECEC68E}" type="parTrans" cxnId="{22E71203-579E-47A3-9E70-FCFA7229AD91}">
      <dgm:prSet/>
      <dgm:spPr/>
      <dgm:t>
        <a:bodyPr/>
        <a:lstStyle/>
        <a:p>
          <a:endParaRPr lang="es-MX" sz="1800">
            <a:solidFill>
              <a:schemeClr val="tx1"/>
            </a:solidFill>
            <a:latin typeface="Arial" pitchFamily="34" charset="0"/>
            <a:cs typeface="Arial" pitchFamily="34" charset="0"/>
          </a:endParaRPr>
        </a:p>
      </dgm:t>
    </dgm:pt>
    <dgm:pt modelId="{F8FC8598-17DF-463E-AE13-1B4CC38CCB27}" type="sibTrans" cxnId="{22E71203-579E-47A3-9E70-FCFA7229AD91}">
      <dgm:prSet/>
      <dgm:spPr/>
      <dgm:t>
        <a:bodyPr/>
        <a:lstStyle/>
        <a:p>
          <a:endParaRPr lang="es-MX" sz="1800">
            <a:solidFill>
              <a:schemeClr val="tx1"/>
            </a:solidFill>
            <a:latin typeface="Arial" pitchFamily="34" charset="0"/>
            <a:cs typeface="Arial" pitchFamily="34" charset="0"/>
          </a:endParaRPr>
        </a:p>
      </dgm:t>
    </dgm:pt>
    <dgm:pt modelId="{70E926D2-AD41-486C-9705-8A8A5C4074B2}" type="pres">
      <dgm:prSet presAssocID="{B4BE2184-0435-4610-A114-0C338B6C4DE0}" presName="Name0" presStyleCnt="0">
        <dgm:presLayoutVars>
          <dgm:chPref val="1"/>
          <dgm:dir/>
          <dgm:animOne val="branch"/>
          <dgm:animLvl val="lvl"/>
          <dgm:resizeHandles/>
        </dgm:presLayoutVars>
      </dgm:prSet>
      <dgm:spPr/>
      <dgm:t>
        <a:bodyPr/>
        <a:lstStyle/>
        <a:p>
          <a:endParaRPr lang="es-ES"/>
        </a:p>
      </dgm:t>
    </dgm:pt>
    <dgm:pt modelId="{D8C6204B-20AA-488C-9440-64CE6DDB41F6}" type="pres">
      <dgm:prSet presAssocID="{221EEEF2-6C38-4FCB-B3B7-54A698536603}" presName="vertOne" presStyleCnt="0"/>
      <dgm:spPr/>
    </dgm:pt>
    <dgm:pt modelId="{A792C95C-122E-488F-A37E-251CA897CFD7}" type="pres">
      <dgm:prSet presAssocID="{221EEEF2-6C38-4FCB-B3B7-54A698536603}" presName="txOne" presStyleLbl="node0" presStyleIdx="0" presStyleCnt="1">
        <dgm:presLayoutVars>
          <dgm:chPref val="3"/>
        </dgm:presLayoutVars>
      </dgm:prSet>
      <dgm:spPr/>
      <dgm:t>
        <a:bodyPr/>
        <a:lstStyle/>
        <a:p>
          <a:endParaRPr lang="es-MX"/>
        </a:p>
      </dgm:t>
    </dgm:pt>
    <dgm:pt modelId="{F8F42B59-51B7-4CB4-8B2D-A7F3C9DEBEE2}" type="pres">
      <dgm:prSet presAssocID="{221EEEF2-6C38-4FCB-B3B7-54A698536603}" presName="parTransOne" presStyleCnt="0"/>
      <dgm:spPr/>
    </dgm:pt>
    <dgm:pt modelId="{F7459E45-6CD5-43E1-A0E8-DAC4C6CCD972}" type="pres">
      <dgm:prSet presAssocID="{221EEEF2-6C38-4FCB-B3B7-54A698536603}" presName="horzOne" presStyleCnt="0"/>
      <dgm:spPr/>
    </dgm:pt>
    <dgm:pt modelId="{2F04188A-8871-441A-8C13-69407E74C77B}" type="pres">
      <dgm:prSet presAssocID="{F24F2C8E-BBA0-4BD3-8CA8-073CE69FFCA1}" presName="vertTwo" presStyleCnt="0"/>
      <dgm:spPr/>
    </dgm:pt>
    <dgm:pt modelId="{7F3488A9-60E6-4987-ADAB-ED65D25249A3}" type="pres">
      <dgm:prSet presAssocID="{F24F2C8E-BBA0-4BD3-8CA8-073CE69FFCA1}" presName="txTwo" presStyleLbl="node2" presStyleIdx="0" presStyleCnt="3" custScaleX="105636">
        <dgm:presLayoutVars>
          <dgm:chPref val="3"/>
        </dgm:presLayoutVars>
      </dgm:prSet>
      <dgm:spPr/>
      <dgm:t>
        <a:bodyPr/>
        <a:lstStyle/>
        <a:p>
          <a:endParaRPr lang="es-ES"/>
        </a:p>
      </dgm:t>
    </dgm:pt>
    <dgm:pt modelId="{1F7E001B-059D-454A-A6CF-9EBD8B99CE40}" type="pres">
      <dgm:prSet presAssocID="{F24F2C8E-BBA0-4BD3-8CA8-073CE69FFCA1}" presName="parTransTwo" presStyleCnt="0"/>
      <dgm:spPr/>
    </dgm:pt>
    <dgm:pt modelId="{56124591-9180-498F-B7B2-E24EFC6C6E7B}" type="pres">
      <dgm:prSet presAssocID="{F24F2C8E-BBA0-4BD3-8CA8-073CE69FFCA1}" presName="horzTwo" presStyleCnt="0"/>
      <dgm:spPr/>
    </dgm:pt>
    <dgm:pt modelId="{CD34634D-0313-493C-97BA-0F86CFA65CB2}" type="pres">
      <dgm:prSet presAssocID="{251842C5-9B5E-4725-84EA-1BBBD966A580}" presName="vertThree" presStyleCnt="0"/>
      <dgm:spPr/>
    </dgm:pt>
    <dgm:pt modelId="{1E8A5D67-307C-408B-A417-D729AE962D79}" type="pres">
      <dgm:prSet presAssocID="{251842C5-9B5E-4725-84EA-1BBBD966A580}" presName="txThree" presStyleLbl="node3" presStyleIdx="0" presStyleCnt="7">
        <dgm:presLayoutVars>
          <dgm:chPref val="3"/>
        </dgm:presLayoutVars>
      </dgm:prSet>
      <dgm:spPr/>
      <dgm:t>
        <a:bodyPr/>
        <a:lstStyle/>
        <a:p>
          <a:endParaRPr lang="es-ES"/>
        </a:p>
      </dgm:t>
    </dgm:pt>
    <dgm:pt modelId="{48E5E33D-D06B-4AA3-A59E-13799589FF99}" type="pres">
      <dgm:prSet presAssocID="{251842C5-9B5E-4725-84EA-1BBBD966A580}" presName="horzThree" presStyleCnt="0"/>
      <dgm:spPr/>
    </dgm:pt>
    <dgm:pt modelId="{B876844C-CBFC-4F49-A0C5-FBFEDBEA6A30}" type="pres">
      <dgm:prSet presAssocID="{1A041C06-FE62-443F-8B48-84437CA12C84}" presName="sibSpaceThree" presStyleCnt="0"/>
      <dgm:spPr/>
    </dgm:pt>
    <dgm:pt modelId="{243E00D4-7579-4CB8-956E-72BF6FBCCF09}" type="pres">
      <dgm:prSet presAssocID="{A34DF566-E066-4888-8896-0735FF4A5C3F}" presName="vertThree" presStyleCnt="0"/>
      <dgm:spPr/>
    </dgm:pt>
    <dgm:pt modelId="{C40AB968-39AD-48D8-983A-F25B3FD57D43}" type="pres">
      <dgm:prSet presAssocID="{A34DF566-E066-4888-8896-0735FF4A5C3F}" presName="txThree" presStyleLbl="node3" presStyleIdx="1" presStyleCnt="7">
        <dgm:presLayoutVars>
          <dgm:chPref val="3"/>
        </dgm:presLayoutVars>
      </dgm:prSet>
      <dgm:spPr/>
      <dgm:t>
        <a:bodyPr/>
        <a:lstStyle/>
        <a:p>
          <a:endParaRPr lang="es-ES"/>
        </a:p>
      </dgm:t>
    </dgm:pt>
    <dgm:pt modelId="{00C36C64-4239-40AC-BB1E-E0F0D73CF2F3}" type="pres">
      <dgm:prSet presAssocID="{A34DF566-E066-4888-8896-0735FF4A5C3F}" presName="horzThree" presStyleCnt="0"/>
      <dgm:spPr/>
    </dgm:pt>
    <dgm:pt modelId="{4C0CA2A3-749A-43AE-A03F-E1C2D43C39B8}" type="pres">
      <dgm:prSet presAssocID="{CD3A908B-7DEA-4235-B182-C48D75D3F263}" presName="sibSpaceThree" presStyleCnt="0"/>
      <dgm:spPr/>
    </dgm:pt>
    <dgm:pt modelId="{E006FD67-293D-412A-97E2-0492C93E1B6A}" type="pres">
      <dgm:prSet presAssocID="{23FB7E4E-7CA5-49BB-BEC5-678594831D2D}" presName="vertThree" presStyleCnt="0"/>
      <dgm:spPr/>
    </dgm:pt>
    <dgm:pt modelId="{4F94F3E2-5AB8-4E94-9C44-AAB7C94453F8}" type="pres">
      <dgm:prSet presAssocID="{23FB7E4E-7CA5-49BB-BEC5-678594831D2D}" presName="txThree" presStyleLbl="node3" presStyleIdx="2" presStyleCnt="7" custScaleX="118593">
        <dgm:presLayoutVars>
          <dgm:chPref val="3"/>
        </dgm:presLayoutVars>
      </dgm:prSet>
      <dgm:spPr/>
      <dgm:t>
        <a:bodyPr/>
        <a:lstStyle/>
        <a:p>
          <a:endParaRPr lang="es-ES"/>
        </a:p>
      </dgm:t>
    </dgm:pt>
    <dgm:pt modelId="{21211221-4C36-4ABC-9DE0-67E1D55FA13D}" type="pres">
      <dgm:prSet presAssocID="{23FB7E4E-7CA5-49BB-BEC5-678594831D2D}" presName="horzThree" presStyleCnt="0"/>
      <dgm:spPr/>
    </dgm:pt>
    <dgm:pt modelId="{933D154C-C9BE-4E74-80C1-22E5558D0930}" type="pres">
      <dgm:prSet presAssocID="{92866579-68C4-4FC8-8FE6-82B5E8A82E72}" presName="sibSpaceTwo" presStyleCnt="0"/>
      <dgm:spPr/>
    </dgm:pt>
    <dgm:pt modelId="{7753F9D4-8A32-4617-A124-6863B3F0DFAE}" type="pres">
      <dgm:prSet presAssocID="{0E2D3EBA-727B-4306-8A05-B1467C65B382}" presName="vertTwo" presStyleCnt="0"/>
      <dgm:spPr/>
    </dgm:pt>
    <dgm:pt modelId="{29B4DE93-9B8E-4F12-AA2B-A8484A558D52}" type="pres">
      <dgm:prSet presAssocID="{0E2D3EBA-727B-4306-8A05-B1467C65B382}" presName="txTwo" presStyleLbl="node2" presStyleIdx="1" presStyleCnt="3">
        <dgm:presLayoutVars>
          <dgm:chPref val="3"/>
        </dgm:presLayoutVars>
      </dgm:prSet>
      <dgm:spPr/>
      <dgm:t>
        <a:bodyPr/>
        <a:lstStyle/>
        <a:p>
          <a:endParaRPr lang="es-ES"/>
        </a:p>
      </dgm:t>
    </dgm:pt>
    <dgm:pt modelId="{27500914-2CBF-4BBF-B3AA-78C43A3FF292}" type="pres">
      <dgm:prSet presAssocID="{0E2D3EBA-727B-4306-8A05-B1467C65B382}" presName="parTransTwo" presStyleCnt="0"/>
      <dgm:spPr/>
    </dgm:pt>
    <dgm:pt modelId="{768802FD-6A45-47A1-A06A-F0887C189EF3}" type="pres">
      <dgm:prSet presAssocID="{0E2D3EBA-727B-4306-8A05-B1467C65B382}" presName="horzTwo" presStyleCnt="0"/>
      <dgm:spPr/>
    </dgm:pt>
    <dgm:pt modelId="{17088E39-76E5-421F-85C2-AF39A6D291FE}" type="pres">
      <dgm:prSet presAssocID="{7B6FB7A2-4DDA-4903-B6F1-8A8FDF1EEC96}" presName="vertThree" presStyleCnt="0"/>
      <dgm:spPr/>
    </dgm:pt>
    <dgm:pt modelId="{14A7169C-51D4-4286-87A0-9E9D63C3B706}" type="pres">
      <dgm:prSet presAssocID="{7B6FB7A2-4DDA-4903-B6F1-8A8FDF1EEC96}" presName="txThree" presStyleLbl="node3" presStyleIdx="3" presStyleCnt="7">
        <dgm:presLayoutVars>
          <dgm:chPref val="3"/>
        </dgm:presLayoutVars>
      </dgm:prSet>
      <dgm:spPr/>
      <dgm:t>
        <a:bodyPr/>
        <a:lstStyle/>
        <a:p>
          <a:endParaRPr lang="es-ES"/>
        </a:p>
      </dgm:t>
    </dgm:pt>
    <dgm:pt modelId="{5E60E329-EFC7-4BA7-A0DC-BF20BEF8AAF7}" type="pres">
      <dgm:prSet presAssocID="{7B6FB7A2-4DDA-4903-B6F1-8A8FDF1EEC96}" presName="horzThree" presStyleCnt="0"/>
      <dgm:spPr/>
    </dgm:pt>
    <dgm:pt modelId="{4D88C19B-2CF9-4810-A1CC-D158BE0EEFAA}" type="pres">
      <dgm:prSet presAssocID="{E792D0D6-9BA2-441F-94E0-D74B0F13541F}" presName="sibSpaceThree" presStyleCnt="0"/>
      <dgm:spPr/>
    </dgm:pt>
    <dgm:pt modelId="{28AC529B-66FC-418A-A54F-6FA5ABF80CD9}" type="pres">
      <dgm:prSet presAssocID="{C9490A14-0560-4D42-9714-AD14BC198422}" presName="vertThree" presStyleCnt="0"/>
      <dgm:spPr/>
    </dgm:pt>
    <dgm:pt modelId="{EFDD1D35-6D81-4F97-A8E3-CC785D90C050}" type="pres">
      <dgm:prSet presAssocID="{C9490A14-0560-4D42-9714-AD14BC198422}" presName="txThree" presStyleLbl="node3" presStyleIdx="4" presStyleCnt="7">
        <dgm:presLayoutVars>
          <dgm:chPref val="3"/>
        </dgm:presLayoutVars>
      </dgm:prSet>
      <dgm:spPr/>
      <dgm:t>
        <a:bodyPr/>
        <a:lstStyle/>
        <a:p>
          <a:endParaRPr lang="es-ES"/>
        </a:p>
      </dgm:t>
    </dgm:pt>
    <dgm:pt modelId="{4F57C185-D6F2-4951-944C-3C6165E8C579}" type="pres">
      <dgm:prSet presAssocID="{C9490A14-0560-4D42-9714-AD14BC198422}" presName="horzThree" presStyleCnt="0"/>
      <dgm:spPr/>
    </dgm:pt>
    <dgm:pt modelId="{15B11DF9-2CC7-4C7C-960E-BB80BA1EF2B1}" type="pres">
      <dgm:prSet presAssocID="{42C0FD72-C4B0-42A1-B86C-948B390C5D36}" presName="sibSpaceThree" presStyleCnt="0"/>
      <dgm:spPr/>
    </dgm:pt>
    <dgm:pt modelId="{60172DF9-3D90-4103-960B-EEF602B94C80}" type="pres">
      <dgm:prSet presAssocID="{951909CE-1B0A-4216-81CD-789A046D2567}" presName="vertThree" presStyleCnt="0"/>
      <dgm:spPr/>
    </dgm:pt>
    <dgm:pt modelId="{8EDAD3BE-07A4-4858-BC00-F7DC8426772A}" type="pres">
      <dgm:prSet presAssocID="{951909CE-1B0A-4216-81CD-789A046D2567}" presName="txThree" presStyleLbl="node3" presStyleIdx="5" presStyleCnt="7">
        <dgm:presLayoutVars>
          <dgm:chPref val="3"/>
        </dgm:presLayoutVars>
      </dgm:prSet>
      <dgm:spPr/>
      <dgm:t>
        <a:bodyPr/>
        <a:lstStyle/>
        <a:p>
          <a:endParaRPr lang="es-ES"/>
        </a:p>
      </dgm:t>
    </dgm:pt>
    <dgm:pt modelId="{EE4C7072-5B14-4DC6-B80D-D3FDA9CE2170}" type="pres">
      <dgm:prSet presAssocID="{951909CE-1B0A-4216-81CD-789A046D2567}" presName="horzThree" presStyleCnt="0"/>
      <dgm:spPr/>
    </dgm:pt>
    <dgm:pt modelId="{AD65B51C-58FC-45A8-962E-03848A34F531}" type="pres">
      <dgm:prSet presAssocID="{F594F211-27FD-4B66-AAA3-27FDD1088F87}" presName="sibSpaceTwo" presStyleCnt="0"/>
      <dgm:spPr/>
    </dgm:pt>
    <dgm:pt modelId="{32799EAD-18EF-4AD9-BFC7-CA33F293333C}" type="pres">
      <dgm:prSet presAssocID="{35EEE33A-0EBC-4810-8C98-4035F48C2686}" presName="vertTwo" presStyleCnt="0"/>
      <dgm:spPr/>
    </dgm:pt>
    <dgm:pt modelId="{4629E620-E639-4317-9B88-15D20518C9A4}" type="pres">
      <dgm:prSet presAssocID="{35EEE33A-0EBC-4810-8C98-4035F48C2686}" presName="txTwo" presStyleLbl="node2" presStyleIdx="2" presStyleCnt="3" custScaleX="111305">
        <dgm:presLayoutVars>
          <dgm:chPref val="3"/>
        </dgm:presLayoutVars>
      </dgm:prSet>
      <dgm:spPr/>
      <dgm:t>
        <a:bodyPr/>
        <a:lstStyle/>
        <a:p>
          <a:endParaRPr lang="es-ES"/>
        </a:p>
      </dgm:t>
    </dgm:pt>
    <dgm:pt modelId="{F8FE9836-1563-4BA4-A7D1-BED1983F173D}" type="pres">
      <dgm:prSet presAssocID="{35EEE33A-0EBC-4810-8C98-4035F48C2686}" presName="parTransTwo" presStyleCnt="0"/>
      <dgm:spPr/>
    </dgm:pt>
    <dgm:pt modelId="{6C7F7CD7-469A-448E-9E98-01455EC135DE}" type="pres">
      <dgm:prSet presAssocID="{35EEE33A-0EBC-4810-8C98-4035F48C2686}" presName="horzTwo" presStyleCnt="0"/>
      <dgm:spPr/>
    </dgm:pt>
    <dgm:pt modelId="{7577D8DA-DE5D-43C7-B1DA-5D8876526CB2}" type="pres">
      <dgm:prSet presAssocID="{78F28D54-B3A2-4724-A9BC-7B43691384AC}" presName="vertThree" presStyleCnt="0"/>
      <dgm:spPr/>
    </dgm:pt>
    <dgm:pt modelId="{48D8186D-B430-48EF-B257-3E4894C03394}" type="pres">
      <dgm:prSet presAssocID="{78F28D54-B3A2-4724-A9BC-7B43691384AC}" presName="txThree" presStyleLbl="node3" presStyleIdx="6" presStyleCnt="7">
        <dgm:presLayoutVars>
          <dgm:chPref val="3"/>
        </dgm:presLayoutVars>
      </dgm:prSet>
      <dgm:spPr/>
      <dgm:t>
        <a:bodyPr/>
        <a:lstStyle/>
        <a:p>
          <a:endParaRPr lang="es-ES"/>
        </a:p>
      </dgm:t>
    </dgm:pt>
    <dgm:pt modelId="{1750614D-A375-43B9-9479-6652A50C0660}" type="pres">
      <dgm:prSet presAssocID="{78F28D54-B3A2-4724-A9BC-7B43691384AC}" presName="horzThree" presStyleCnt="0"/>
      <dgm:spPr/>
    </dgm:pt>
  </dgm:ptLst>
  <dgm:cxnLst>
    <dgm:cxn modelId="{97059746-ED6C-4DD8-AC39-05FED13BC231}" srcId="{0E2D3EBA-727B-4306-8A05-B1467C65B382}" destId="{C9490A14-0560-4D42-9714-AD14BC198422}" srcOrd="1" destOrd="0" parTransId="{88343A78-5499-4CA7-9643-BADAE94CDFD2}" sibTransId="{42C0FD72-C4B0-42A1-B86C-948B390C5D36}"/>
    <dgm:cxn modelId="{B9A75711-25FC-4D52-B256-3426508E2FA3}" srcId="{F24F2C8E-BBA0-4BD3-8CA8-073CE69FFCA1}" destId="{23FB7E4E-7CA5-49BB-BEC5-678594831D2D}" srcOrd="2" destOrd="0" parTransId="{4A27B073-2999-4921-9538-79DFC998F463}" sibTransId="{61D6DC6D-0488-45B7-9C01-FA9B7924CB95}"/>
    <dgm:cxn modelId="{90B2A73F-1A4D-4F98-9899-AAAB5A1E0117}" type="presOf" srcId="{221EEEF2-6C38-4FCB-B3B7-54A698536603}" destId="{A792C95C-122E-488F-A37E-251CA897CFD7}" srcOrd="0" destOrd="0" presId="urn:microsoft.com/office/officeart/2005/8/layout/hierarchy4"/>
    <dgm:cxn modelId="{4043972D-34AA-4F78-A286-CBA6DF104A86}" type="presOf" srcId="{F24F2C8E-BBA0-4BD3-8CA8-073CE69FFCA1}" destId="{7F3488A9-60E6-4987-ADAB-ED65D25249A3}" srcOrd="0" destOrd="0" presId="urn:microsoft.com/office/officeart/2005/8/layout/hierarchy4"/>
    <dgm:cxn modelId="{592249D3-FB4F-4BC0-A587-CDD5546DEDD0}" type="presOf" srcId="{951909CE-1B0A-4216-81CD-789A046D2567}" destId="{8EDAD3BE-07A4-4858-BC00-F7DC8426772A}" srcOrd="0" destOrd="0" presId="urn:microsoft.com/office/officeart/2005/8/layout/hierarchy4"/>
    <dgm:cxn modelId="{8F20210E-A0E8-4DFE-AB21-2351F3E3822D}" srcId="{221EEEF2-6C38-4FCB-B3B7-54A698536603}" destId="{0E2D3EBA-727B-4306-8A05-B1467C65B382}" srcOrd="1" destOrd="0" parTransId="{FB7E9E8A-0647-4A4B-B061-8246D5CFC635}" sibTransId="{F594F211-27FD-4B66-AAA3-27FDD1088F87}"/>
    <dgm:cxn modelId="{97B0A95A-78BD-4C76-AB1A-38F3FEAD1687}" type="presOf" srcId="{0E2D3EBA-727B-4306-8A05-B1467C65B382}" destId="{29B4DE93-9B8E-4F12-AA2B-A8484A558D52}" srcOrd="0" destOrd="0" presId="urn:microsoft.com/office/officeart/2005/8/layout/hierarchy4"/>
    <dgm:cxn modelId="{22E71203-579E-47A3-9E70-FCFA7229AD91}" srcId="{35EEE33A-0EBC-4810-8C98-4035F48C2686}" destId="{78F28D54-B3A2-4724-A9BC-7B43691384AC}" srcOrd="0" destOrd="0" parTransId="{36057937-A9AF-474F-B18D-0D772ECEC68E}" sibTransId="{F8FC8598-17DF-463E-AE13-1B4CC38CCB27}"/>
    <dgm:cxn modelId="{24983EE1-20F8-46EB-82B4-87FBAF902A10}" type="presOf" srcId="{7B6FB7A2-4DDA-4903-B6F1-8A8FDF1EEC96}" destId="{14A7169C-51D4-4286-87A0-9E9D63C3B706}" srcOrd="0" destOrd="0" presId="urn:microsoft.com/office/officeart/2005/8/layout/hierarchy4"/>
    <dgm:cxn modelId="{AD810D42-9DF9-43C5-9FF2-F15E17C5A5D2}" srcId="{221EEEF2-6C38-4FCB-B3B7-54A698536603}" destId="{F24F2C8E-BBA0-4BD3-8CA8-073CE69FFCA1}" srcOrd="0" destOrd="0" parTransId="{6C963CF8-6DFB-4F8B-BDFF-A19C5755030D}" sibTransId="{92866579-68C4-4FC8-8FE6-82B5E8A82E72}"/>
    <dgm:cxn modelId="{8368E141-45F1-4F11-9FE9-73B6D08B19AC}" type="presOf" srcId="{B4BE2184-0435-4610-A114-0C338B6C4DE0}" destId="{70E926D2-AD41-486C-9705-8A8A5C4074B2}" srcOrd="0" destOrd="0" presId="urn:microsoft.com/office/officeart/2005/8/layout/hierarchy4"/>
    <dgm:cxn modelId="{58167A87-5CB0-490A-9569-422155DC48B7}" type="presOf" srcId="{23FB7E4E-7CA5-49BB-BEC5-678594831D2D}" destId="{4F94F3E2-5AB8-4E94-9C44-AAB7C94453F8}" srcOrd="0" destOrd="0" presId="urn:microsoft.com/office/officeart/2005/8/layout/hierarchy4"/>
    <dgm:cxn modelId="{B2267F30-96C0-4865-AA0C-8F4415EEA4EC}" srcId="{F24F2C8E-BBA0-4BD3-8CA8-073CE69FFCA1}" destId="{A34DF566-E066-4888-8896-0735FF4A5C3F}" srcOrd="1" destOrd="0" parTransId="{7EB362A3-F3D7-4723-BC30-D4422E310BE0}" sibTransId="{CD3A908B-7DEA-4235-B182-C48D75D3F263}"/>
    <dgm:cxn modelId="{01603E0D-041E-4299-A794-65CDD1A02160}" type="presOf" srcId="{251842C5-9B5E-4725-84EA-1BBBD966A580}" destId="{1E8A5D67-307C-408B-A417-D729AE962D79}" srcOrd="0" destOrd="0" presId="urn:microsoft.com/office/officeart/2005/8/layout/hierarchy4"/>
    <dgm:cxn modelId="{F2406D9D-DCED-4FC4-88AE-57C98B92B283}" srcId="{221EEEF2-6C38-4FCB-B3B7-54A698536603}" destId="{35EEE33A-0EBC-4810-8C98-4035F48C2686}" srcOrd="2" destOrd="0" parTransId="{7FA13E30-F90F-4C26-9B3D-D7E8855D87A7}" sibTransId="{DEF89106-7DC2-4DF0-95F9-D5497FE92F87}"/>
    <dgm:cxn modelId="{477F0367-216C-4E36-8F9E-244A7CDFB63D}" type="presOf" srcId="{A34DF566-E066-4888-8896-0735FF4A5C3F}" destId="{C40AB968-39AD-48D8-983A-F25B3FD57D43}" srcOrd="0" destOrd="0" presId="urn:microsoft.com/office/officeart/2005/8/layout/hierarchy4"/>
    <dgm:cxn modelId="{2A3AFB85-ADD7-4875-A177-C51AECC68161}" type="presOf" srcId="{35EEE33A-0EBC-4810-8C98-4035F48C2686}" destId="{4629E620-E639-4317-9B88-15D20518C9A4}" srcOrd="0" destOrd="0" presId="urn:microsoft.com/office/officeart/2005/8/layout/hierarchy4"/>
    <dgm:cxn modelId="{70E906C0-579F-4868-BB45-BB49BCF104D5}" type="presOf" srcId="{C9490A14-0560-4D42-9714-AD14BC198422}" destId="{EFDD1D35-6D81-4F97-A8E3-CC785D90C050}" srcOrd="0" destOrd="0" presId="urn:microsoft.com/office/officeart/2005/8/layout/hierarchy4"/>
    <dgm:cxn modelId="{67142C96-DDFA-4D77-A110-BA9E6FED31CC}" srcId="{0E2D3EBA-727B-4306-8A05-B1467C65B382}" destId="{7B6FB7A2-4DDA-4903-B6F1-8A8FDF1EEC96}" srcOrd="0" destOrd="0" parTransId="{7BB56268-1F45-4B73-AE4A-1E67D1F0828F}" sibTransId="{E792D0D6-9BA2-441F-94E0-D74B0F13541F}"/>
    <dgm:cxn modelId="{45F6412F-4DED-43B2-A912-ED10B9B60A4C}" srcId="{0E2D3EBA-727B-4306-8A05-B1467C65B382}" destId="{951909CE-1B0A-4216-81CD-789A046D2567}" srcOrd="2" destOrd="0" parTransId="{386964CB-1BE2-4500-B19B-1C84C33220A1}" sibTransId="{F743345C-8137-4F17-AD03-E72092E09866}"/>
    <dgm:cxn modelId="{929628D3-FB7B-4B44-88F7-4FFDC5A79ED9}" type="presOf" srcId="{78F28D54-B3A2-4724-A9BC-7B43691384AC}" destId="{48D8186D-B430-48EF-B257-3E4894C03394}" srcOrd="0" destOrd="0" presId="urn:microsoft.com/office/officeart/2005/8/layout/hierarchy4"/>
    <dgm:cxn modelId="{E4189442-6528-4DF5-B0C2-BE7CB8F73508}" srcId="{B4BE2184-0435-4610-A114-0C338B6C4DE0}" destId="{221EEEF2-6C38-4FCB-B3B7-54A698536603}" srcOrd="0" destOrd="0" parTransId="{D06DDE25-FF6B-4E41-B5A7-2922EB70B508}" sibTransId="{80EE2177-4AC5-474E-9567-F761D87D0004}"/>
    <dgm:cxn modelId="{47EF9C5E-BBD1-49C2-BFA4-C5D3BBF0EB82}" srcId="{F24F2C8E-BBA0-4BD3-8CA8-073CE69FFCA1}" destId="{251842C5-9B5E-4725-84EA-1BBBD966A580}" srcOrd="0" destOrd="0" parTransId="{1C76D645-1113-4A38-8F8C-6310BADB2D58}" sibTransId="{1A041C06-FE62-443F-8B48-84437CA12C84}"/>
    <dgm:cxn modelId="{A9C07038-8476-4635-8A85-5CA1D27CD293}" type="presParOf" srcId="{70E926D2-AD41-486C-9705-8A8A5C4074B2}" destId="{D8C6204B-20AA-488C-9440-64CE6DDB41F6}" srcOrd="0" destOrd="0" presId="urn:microsoft.com/office/officeart/2005/8/layout/hierarchy4"/>
    <dgm:cxn modelId="{10E39E08-F8CD-4FA6-A0DC-0BFF3D6EE718}" type="presParOf" srcId="{D8C6204B-20AA-488C-9440-64CE6DDB41F6}" destId="{A792C95C-122E-488F-A37E-251CA897CFD7}" srcOrd="0" destOrd="0" presId="urn:microsoft.com/office/officeart/2005/8/layout/hierarchy4"/>
    <dgm:cxn modelId="{13405BE7-C571-4A56-ABB4-AF6F70E9E31E}" type="presParOf" srcId="{D8C6204B-20AA-488C-9440-64CE6DDB41F6}" destId="{F8F42B59-51B7-4CB4-8B2D-A7F3C9DEBEE2}" srcOrd="1" destOrd="0" presId="urn:microsoft.com/office/officeart/2005/8/layout/hierarchy4"/>
    <dgm:cxn modelId="{333D966A-CA07-4297-9BFC-85F463FF001B}" type="presParOf" srcId="{D8C6204B-20AA-488C-9440-64CE6DDB41F6}" destId="{F7459E45-6CD5-43E1-A0E8-DAC4C6CCD972}" srcOrd="2" destOrd="0" presId="urn:microsoft.com/office/officeart/2005/8/layout/hierarchy4"/>
    <dgm:cxn modelId="{9809DCE9-F94E-4BAB-832A-C9B89F057321}" type="presParOf" srcId="{F7459E45-6CD5-43E1-A0E8-DAC4C6CCD972}" destId="{2F04188A-8871-441A-8C13-69407E74C77B}" srcOrd="0" destOrd="0" presId="urn:microsoft.com/office/officeart/2005/8/layout/hierarchy4"/>
    <dgm:cxn modelId="{8A2BE3C3-81A2-4A20-A2E4-2CAED1CE3C26}" type="presParOf" srcId="{2F04188A-8871-441A-8C13-69407E74C77B}" destId="{7F3488A9-60E6-4987-ADAB-ED65D25249A3}" srcOrd="0" destOrd="0" presId="urn:microsoft.com/office/officeart/2005/8/layout/hierarchy4"/>
    <dgm:cxn modelId="{F4F50227-777C-4300-BF54-9BEDE528D8AE}" type="presParOf" srcId="{2F04188A-8871-441A-8C13-69407E74C77B}" destId="{1F7E001B-059D-454A-A6CF-9EBD8B99CE40}" srcOrd="1" destOrd="0" presId="urn:microsoft.com/office/officeart/2005/8/layout/hierarchy4"/>
    <dgm:cxn modelId="{17E187EC-0749-45C0-BD95-741A05A13122}" type="presParOf" srcId="{2F04188A-8871-441A-8C13-69407E74C77B}" destId="{56124591-9180-498F-B7B2-E24EFC6C6E7B}" srcOrd="2" destOrd="0" presId="urn:microsoft.com/office/officeart/2005/8/layout/hierarchy4"/>
    <dgm:cxn modelId="{9C7B7ECE-F258-4F8A-8B8D-254171798CFA}" type="presParOf" srcId="{56124591-9180-498F-B7B2-E24EFC6C6E7B}" destId="{CD34634D-0313-493C-97BA-0F86CFA65CB2}" srcOrd="0" destOrd="0" presId="urn:microsoft.com/office/officeart/2005/8/layout/hierarchy4"/>
    <dgm:cxn modelId="{9F3D1FA9-7B89-400C-9F1D-668B87EA711D}" type="presParOf" srcId="{CD34634D-0313-493C-97BA-0F86CFA65CB2}" destId="{1E8A5D67-307C-408B-A417-D729AE962D79}" srcOrd="0" destOrd="0" presId="urn:microsoft.com/office/officeart/2005/8/layout/hierarchy4"/>
    <dgm:cxn modelId="{DF18C8FC-1AC8-42F8-86EC-0649C111BDE8}" type="presParOf" srcId="{CD34634D-0313-493C-97BA-0F86CFA65CB2}" destId="{48E5E33D-D06B-4AA3-A59E-13799589FF99}" srcOrd="1" destOrd="0" presId="urn:microsoft.com/office/officeart/2005/8/layout/hierarchy4"/>
    <dgm:cxn modelId="{0038B8E5-6FF2-489B-9FC4-6CF61C9A6177}" type="presParOf" srcId="{56124591-9180-498F-B7B2-E24EFC6C6E7B}" destId="{B876844C-CBFC-4F49-A0C5-FBFEDBEA6A30}" srcOrd="1" destOrd="0" presId="urn:microsoft.com/office/officeart/2005/8/layout/hierarchy4"/>
    <dgm:cxn modelId="{5C7DB3B9-B5F4-4387-9D37-F72013D1C86C}" type="presParOf" srcId="{56124591-9180-498F-B7B2-E24EFC6C6E7B}" destId="{243E00D4-7579-4CB8-956E-72BF6FBCCF09}" srcOrd="2" destOrd="0" presId="urn:microsoft.com/office/officeart/2005/8/layout/hierarchy4"/>
    <dgm:cxn modelId="{5F4CB48C-9183-4C8F-9AAB-D80D8EBEDEEE}" type="presParOf" srcId="{243E00D4-7579-4CB8-956E-72BF6FBCCF09}" destId="{C40AB968-39AD-48D8-983A-F25B3FD57D43}" srcOrd="0" destOrd="0" presId="urn:microsoft.com/office/officeart/2005/8/layout/hierarchy4"/>
    <dgm:cxn modelId="{EAC5A768-B3D2-4032-BD28-2FD34EE76AAA}" type="presParOf" srcId="{243E00D4-7579-4CB8-956E-72BF6FBCCF09}" destId="{00C36C64-4239-40AC-BB1E-E0F0D73CF2F3}" srcOrd="1" destOrd="0" presId="urn:microsoft.com/office/officeart/2005/8/layout/hierarchy4"/>
    <dgm:cxn modelId="{2B4A4F93-0F42-488F-A1A7-C42F18B086A7}" type="presParOf" srcId="{56124591-9180-498F-B7B2-E24EFC6C6E7B}" destId="{4C0CA2A3-749A-43AE-A03F-E1C2D43C39B8}" srcOrd="3" destOrd="0" presId="urn:microsoft.com/office/officeart/2005/8/layout/hierarchy4"/>
    <dgm:cxn modelId="{EC609E6C-4E77-40B4-B04C-1C36CFF0437D}" type="presParOf" srcId="{56124591-9180-498F-B7B2-E24EFC6C6E7B}" destId="{E006FD67-293D-412A-97E2-0492C93E1B6A}" srcOrd="4" destOrd="0" presId="urn:microsoft.com/office/officeart/2005/8/layout/hierarchy4"/>
    <dgm:cxn modelId="{96DA5B6B-B223-415D-810E-3CF4529A6D4C}" type="presParOf" srcId="{E006FD67-293D-412A-97E2-0492C93E1B6A}" destId="{4F94F3E2-5AB8-4E94-9C44-AAB7C94453F8}" srcOrd="0" destOrd="0" presId="urn:microsoft.com/office/officeart/2005/8/layout/hierarchy4"/>
    <dgm:cxn modelId="{035766A8-2852-4733-80B9-10B8E89E6869}" type="presParOf" srcId="{E006FD67-293D-412A-97E2-0492C93E1B6A}" destId="{21211221-4C36-4ABC-9DE0-67E1D55FA13D}" srcOrd="1" destOrd="0" presId="urn:microsoft.com/office/officeart/2005/8/layout/hierarchy4"/>
    <dgm:cxn modelId="{4A32AC3E-C796-4773-9E2A-4821117938A3}" type="presParOf" srcId="{F7459E45-6CD5-43E1-A0E8-DAC4C6CCD972}" destId="{933D154C-C9BE-4E74-80C1-22E5558D0930}" srcOrd="1" destOrd="0" presId="urn:microsoft.com/office/officeart/2005/8/layout/hierarchy4"/>
    <dgm:cxn modelId="{DE57460D-4AAE-42CF-A583-6DA20EC17945}" type="presParOf" srcId="{F7459E45-6CD5-43E1-A0E8-DAC4C6CCD972}" destId="{7753F9D4-8A32-4617-A124-6863B3F0DFAE}" srcOrd="2" destOrd="0" presId="urn:microsoft.com/office/officeart/2005/8/layout/hierarchy4"/>
    <dgm:cxn modelId="{7B54729A-8894-4948-AD53-96CFD35B18EF}" type="presParOf" srcId="{7753F9D4-8A32-4617-A124-6863B3F0DFAE}" destId="{29B4DE93-9B8E-4F12-AA2B-A8484A558D52}" srcOrd="0" destOrd="0" presId="urn:microsoft.com/office/officeart/2005/8/layout/hierarchy4"/>
    <dgm:cxn modelId="{FC6CE98C-662B-4D80-88EA-22B7C3C683CC}" type="presParOf" srcId="{7753F9D4-8A32-4617-A124-6863B3F0DFAE}" destId="{27500914-2CBF-4BBF-B3AA-78C43A3FF292}" srcOrd="1" destOrd="0" presId="urn:microsoft.com/office/officeart/2005/8/layout/hierarchy4"/>
    <dgm:cxn modelId="{2024293B-B860-4F69-98A3-6AC8EAB701EF}" type="presParOf" srcId="{7753F9D4-8A32-4617-A124-6863B3F0DFAE}" destId="{768802FD-6A45-47A1-A06A-F0887C189EF3}" srcOrd="2" destOrd="0" presId="urn:microsoft.com/office/officeart/2005/8/layout/hierarchy4"/>
    <dgm:cxn modelId="{8D1C5C86-467B-4B8D-86A0-C01E0FCA08AA}" type="presParOf" srcId="{768802FD-6A45-47A1-A06A-F0887C189EF3}" destId="{17088E39-76E5-421F-85C2-AF39A6D291FE}" srcOrd="0" destOrd="0" presId="urn:microsoft.com/office/officeart/2005/8/layout/hierarchy4"/>
    <dgm:cxn modelId="{D537A821-2F92-44B1-89E5-D23439029B72}" type="presParOf" srcId="{17088E39-76E5-421F-85C2-AF39A6D291FE}" destId="{14A7169C-51D4-4286-87A0-9E9D63C3B706}" srcOrd="0" destOrd="0" presId="urn:microsoft.com/office/officeart/2005/8/layout/hierarchy4"/>
    <dgm:cxn modelId="{AC39A842-2288-4F91-986D-CB9BCA70BB51}" type="presParOf" srcId="{17088E39-76E5-421F-85C2-AF39A6D291FE}" destId="{5E60E329-EFC7-4BA7-A0DC-BF20BEF8AAF7}" srcOrd="1" destOrd="0" presId="urn:microsoft.com/office/officeart/2005/8/layout/hierarchy4"/>
    <dgm:cxn modelId="{A9C6F320-3E0D-4542-B3A3-AB5E62D141DE}" type="presParOf" srcId="{768802FD-6A45-47A1-A06A-F0887C189EF3}" destId="{4D88C19B-2CF9-4810-A1CC-D158BE0EEFAA}" srcOrd="1" destOrd="0" presId="urn:microsoft.com/office/officeart/2005/8/layout/hierarchy4"/>
    <dgm:cxn modelId="{14C49A15-FE41-4F9F-A21B-9EA7E29CCB0E}" type="presParOf" srcId="{768802FD-6A45-47A1-A06A-F0887C189EF3}" destId="{28AC529B-66FC-418A-A54F-6FA5ABF80CD9}" srcOrd="2" destOrd="0" presId="urn:microsoft.com/office/officeart/2005/8/layout/hierarchy4"/>
    <dgm:cxn modelId="{F48C4330-1679-4BBF-90B4-C455B8CA309F}" type="presParOf" srcId="{28AC529B-66FC-418A-A54F-6FA5ABF80CD9}" destId="{EFDD1D35-6D81-4F97-A8E3-CC785D90C050}" srcOrd="0" destOrd="0" presId="urn:microsoft.com/office/officeart/2005/8/layout/hierarchy4"/>
    <dgm:cxn modelId="{3BC8FA44-7C12-48FE-8E02-BEDDF4250293}" type="presParOf" srcId="{28AC529B-66FC-418A-A54F-6FA5ABF80CD9}" destId="{4F57C185-D6F2-4951-944C-3C6165E8C579}" srcOrd="1" destOrd="0" presId="urn:microsoft.com/office/officeart/2005/8/layout/hierarchy4"/>
    <dgm:cxn modelId="{F901DAF0-3011-49D2-84E9-BDA21259EFC8}" type="presParOf" srcId="{768802FD-6A45-47A1-A06A-F0887C189EF3}" destId="{15B11DF9-2CC7-4C7C-960E-BB80BA1EF2B1}" srcOrd="3" destOrd="0" presId="urn:microsoft.com/office/officeart/2005/8/layout/hierarchy4"/>
    <dgm:cxn modelId="{E93A196A-2DC5-4FAD-B7DF-B61E2DE7861A}" type="presParOf" srcId="{768802FD-6A45-47A1-A06A-F0887C189EF3}" destId="{60172DF9-3D90-4103-960B-EEF602B94C80}" srcOrd="4" destOrd="0" presId="urn:microsoft.com/office/officeart/2005/8/layout/hierarchy4"/>
    <dgm:cxn modelId="{5EB03206-2C06-4740-9422-D595656B1F24}" type="presParOf" srcId="{60172DF9-3D90-4103-960B-EEF602B94C80}" destId="{8EDAD3BE-07A4-4858-BC00-F7DC8426772A}" srcOrd="0" destOrd="0" presId="urn:microsoft.com/office/officeart/2005/8/layout/hierarchy4"/>
    <dgm:cxn modelId="{B16548E5-4326-4A89-8C01-1E0AC5E95785}" type="presParOf" srcId="{60172DF9-3D90-4103-960B-EEF602B94C80}" destId="{EE4C7072-5B14-4DC6-B80D-D3FDA9CE2170}" srcOrd="1" destOrd="0" presId="urn:microsoft.com/office/officeart/2005/8/layout/hierarchy4"/>
    <dgm:cxn modelId="{3C42BA44-7CFE-42A2-98AB-429D26F5C350}" type="presParOf" srcId="{F7459E45-6CD5-43E1-A0E8-DAC4C6CCD972}" destId="{AD65B51C-58FC-45A8-962E-03848A34F531}" srcOrd="3" destOrd="0" presId="urn:microsoft.com/office/officeart/2005/8/layout/hierarchy4"/>
    <dgm:cxn modelId="{300A7B1B-8260-4E56-ADE4-3C4AEA021B0B}" type="presParOf" srcId="{F7459E45-6CD5-43E1-A0E8-DAC4C6CCD972}" destId="{32799EAD-18EF-4AD9-BFC7-CA33F293333C}" srcOrd="4" destOrd="0" presId="urn:microsoft.com/office/officeart/2005/8/layout/hierarchy4"/>
    <dgm:cxn modelId="{7DD9F643-C95A-4256-804D-3CB6CF691790}" type="presParOf" srcId="{32799EAD-18EF-4AD9-BFC7-CA33F293333C}" destId="{4629E620-E639-4317-9B88-15D20518C9A4}" srcOrd="0" destOrd="0" presId="urn:microsoft.com/office/officeart/2005/8/layout/hierarchy4"/>
    <dgm:cxn modelId="{CF7CDBA1-1388-4A5A-8872-93880C07AE1C}" type="presParOf" srcId="{32799EAD-18EF-4AD9-BFC7-CA33F293333C}" destId="{F8FE9836-1563-4BA4-A7D1-BED1983F173D}" srcOrd="1" destOrd="0" presId="urn:microsoft.com/office/officeart/2005/8/layout/hierarchy4"/>
    <dgm:cxn modelId="{4B3B894C-0471-4495-A2E7-5EC21C2134F3}" type="presParOf" srcId="{32799EAD-18EF-4AD9-BFC7-CA33F293333C}" destId="{6C7F7CD7-469A-448E-9E98-01455EC135DE}" srcOrd="2" destOrd="0" presId="urn:microsoft.com/office/officeart/2005/8/layout/hierarchy4"/>
    <dgm:cxn modelId="{3054000C-7EF3-4B53-BE09-ADA6AD32D10C}" type="presParOf" srcId="{6C7F7CD7-469A-448E-9E98-01455EC135DE}" destId="{7577D8DA-DE5D-43C7-B1DA-5D8876526CB2}" srcOrd="0" destOrd="0" presId="urn:microsoft.com/office/officeart/2005/8/layout/hierarchy4"/>
    <dgm:cxn modelId="{D1B5B73D-D566-4329-A747-C2658493A049}" type="presParOf" srcId="{7577D8DA-DE5D-43C7-B1DA-5D8876526CB2}" destId="{48D8186D-B430-48EF-B257-3E4894C03394}" srcOrd="0" destOrd="0" presId="urn:microsoft.com/office/officeart/2005/8/layout/hierarchy4"/>
    <dgm:cxn modelId="{B206CB93-EAC0-4E76-B891-68F6AA53CDF3}" type="presParOf" srcId="{7577D8DA-DE5D-43C7-B1DA-5D8876526CB2}" destId="{1750614D-A375-43B9-9479-6652A50C066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E457A4-5C84-42CD-9CD1-81C57D47C57D}" type="doc">
      <dgm:prSet loTypeId="urn:microsoft.com/office/officeart/2008/layout/HorizontalMultiLevelHierarchy" loCatId="hierarchy" qsTypeId="urn:microsoft.com/office/officeart/2005/8/quickstyle/simple5" qsCatId="simple" csTypeId="urn:microsoft.com/office/officeart/2005/8/colors/accent0_2" csCatId="mainScheme" phldr="1"/>
      <dgm:spPr/>
      <dgm:t>
        <a:bodyPr/>
        <a:lstStyle/>
        <a:p>
          <a:endParaRPr lang="es-MX"/>
        </a:p>
      </dgm:t>
    </dgm:pt>
    <dgm:pt modelId="{E591D1FD-A037-4E06-8593-79F4C731FD1E}">
      <dgm:prSet phldrT="[Texto]" custT="1"/>
      <dgm:spPr/>
      <dgm:t>
        <a:bodyPr/>
        <a:lstStyle/>
        <a:p>
          <a:r>
            <a:rPr lang="es-MX" sz="1800" b="1" dirty="0" smtClean="0">
              <a:solidFill>
                <a:schemeClr val="tx1"/>
              </a:solidFill>
              <a:latin typeface="Arial" pitchFamily="34" charset="0"/>
              <a:cs typeface="Arial" pitchFamily="34" charset="0"/>
            </a:rPr>
            <a:t>Instructivos </a:t>
          </a:r>
          <a:endParaRPr lang="es-MX" sz="1800" b="1" dirty="0">
            <a:solidFill>
              <a:schemeClr val="tx1"/>
            </a:solidFill>
            <a:latin typeface="Arial" pitchFamily="34" charset="0"/>
            <a:cs typeface="Arial" pitchFamily="34" charset="0"/>
          </a:endParaRPr>
        </a:p>
      </dgm:t>
    </dgm:pt>
    <dgm:pt modelId="{63849D84-E7BC-446C-83C8-F6F087F67373}" type="parTrans" cxnId="{E8463E06-CAD9-43C7-8FF4-2AB5E09041BB}">
      <dgm:prSet/>
      <dgm:spPr/>
      <dgm:t>
        <a:bodyPr/>
        <a:lstStyle/>
        <a:p>
          <a:endParaRPr lang="es-MX" sz="2800">
            <a:solidFill>
              <a:schemeClr val="tx1"/>
            </a:solidFill>
            <a:latin typeface="Arial" pitchFamily="34" charset="0"/>
            <a:cs typeface="Arial" pitchFamily="34" charset="0"/>
          </a:endParaRPr>
        </a:p>
      </dgm:t>
    </dgm:pt>
    <dgm:pt modelId="{3AB964E3-D5D7-4FFE-B459-BE22A9CC39E5}" type="sibTrans" cxnId="{E8463E06-CAD9-43C7-8FF4-2AB5E09041BB}">
      <dgm:prSet/>
      <dgm:spPr/>
      <dgm:t>
        <a:bodyPr/>
        <a:lstStyle/>
        <a:p>
          <a:endParaRPr lang="es-MX" sz="2800">
            <a:solidFill>
              <a:schemeClr val="tx1"/>
            </a:solidFill>
            <a:latin typeface="Arial" pitchFamily="34" charset="0"/>
            <a:cs typeface="Arial" pitchFamily="34" charset="0"/>
          </a:endParaRPr>
        </a:p>
      </dgm:t>
    </dgm:pt>
    <dgm:pt modelId="{52508548-FCC3-460D-9E0F-F1AC81F05A8E}">
      <dgm:prSet phldrT="[Texto]" custT="1"/>
      <dgm:spPr/>
      <dgm:t>
        <a:bodyPr/>
        <a:lstStyle/>
        <a:p>
          <a:r>
            <a:rPr lang="es-MX" sz="1800" b="1" dirty="0" smtClean="0">
              <a:solidFill>
                <a:schemeClr val="tx1"/>
              </a:solidFill>
              <a:latin typeface="Arial" pitchFamily="34" charset="0"/>
              <a:cs typeface="Arial" pitchFamily="34" charset="0"/>
            </a:rPr>
            <a:t>Educativos </a:t>
          </a:r>
          <a:endParaRPr lang="es-MX" sz="1800" b="1" dirty="0">
            <a:solidFill>
              <a:schemeClr val="tx1"/>
            </a:solidFill>
            <a:latin typeface="Arial" pitchFamily="34" charset="0"/>
            <a:cs typeface="Arial" pitchFamily="34" charset="0"/>
          </a:endParaRPr>
        </a:p>
      </dgm:t>
    </dgm:pt>
    <dgm:pt modelId="{AFDB6F6D-4D44-48C8-8A6A-6B898E3D8BE2}" type="parTrans" cxnId="{788C7F98-F965-4B6C-89F7-301C74A69745}">
      <dgm:prSet/>
      <dgm:spPr/>
      <dgm:t>
        <a:bodyPr/>
        <a:lstStyle/>
        <a:p>
          <a:endParaRPr lang="es-MX" sz="2800">
            <a:solidFill>
              <a:schemeClr val="tx1"/>
            </a:solidFill>
            <a:latin typeface="Arial" pitchFamily="34" charset="0"/>
            <a:cs typeface="Arial" pitchFamily="34" charset="0"/>
          </a:endParaRPr>
        </a:p>
      </dgm:t>
    </dgm:pt>
    <dgm:pt modelId="{B93D2467-D78C-46EC-8363-C8A65E224804}" type="sibTrans" cxnId="{788C7F98-F965-4B6C-89F7-301C74A69745}">
      <dgm:prSet/>
      <dgm:spPr/>
      <dgm:t>
        <a:bodyPr/>
        <a:lstStyle/>
        <a:p>
          <a:endParaRPr lang="es-MX" sz="2800">
            <a:solidFill>
              <a:schemeClr val="tx1"/>
            </a:solidFill>
            <a:latin typeface="Arial" pitchFamily="34" charset="0"/>
            <a:cs typeface="Arial" pitchFamily="34" charset="0"/>
          </a:endParaRPr>
        </a:p>
      </dgm:t>
    </dgm:pt>
    <dgm:pt modelId="{26A61B5D-5E7A-4448-B3FE-5E327E0E5F8B}">
      <dgm:prSet custT="1"/>
      <dgm:spPr/>
      <dgm:t>
        <a:bodyPr/>
        <a:lstStyle/>
        <a:p>
          <a:r>
            <a:rPr lang="es-MX" sz="1800" b="1" dirty="0" smtClean="0">
              <a:solidFill>
                <a:schemeClr val="tx1"/>
              </a:solidFill>
              <a:latin typeface="Arial" pitchFamily="34" charset="0"/>
              <a:cs typeface="Arial" pitchFamily="34" charset="0"/>
            </a:rPr>
            <a:t>Desarrolladores </a:t>
          </a:r>
          <a:endParaRPr lang="es-MX" sz="1800" b="1" dirty="0">
            <a:solidFill>
              <a:schemeClr val="tx1"/>
            </a:solidFill>
            <a:latin typeface="Arial" pitchFamily="34" charset="0"/>
            <a:cs typeface="Arial" pitchFamily="34" charset="0"/>
          </a:endParaRPr>
        </a:p>
      </dgm:t>
    </dgm:pt>
    <dgm:pt modelId="{D76C5579-A805-480E-90FC-2C566F3BE809}" type="parTrans" cxnId="{293B7AB3-22E0-43DC-BD0F-69EB860D99D0}">
      <dgm:prSet/>
      <dgm:spPr/>
      <dgm:t>
        <a:bodyPr/>
        <a:lstStyle/>
        <a:p>
          <a:endParaRPr lang="es-MX" sz="2800">
            <a:solidFill>
              <a:schemeClr val="tx1"/>
            </a:solidFill>
            <a:latin typeface="Arial" pitchFamily="34" charset="0"/>
            <a:cs typeface="Arial" pitchFamily="34" charset="0"/>
          </a:endParaRPr>
        </a:p>
      </dgm:t>
    </dgm:pt>
    <dgm:pt modelId="{119DC32E-F6B1-4BCA-9C49-0726EF37E45E}" type="sibTrans" cxnId="{293B7AB3-22E0-43DC-BD0F-69EB860D99D0}">
      <dgm:prSet/>
      <dgm:spPr/>
      <dgm:t>
        <a:bodyPr/>
        <a:lstStyle/>
        <a:p>
          <a:endParaRPr lang="es-MX" sz="2800">
            <a:solidFill>
              <a:schemeClr val="tx1"/>
            </a:solidFill>
            <a:latin typeface="Arial" pitchFamily="34" charset="0"/>
            <a:cs typeface="Arial" pitchFamily="34" charset="0"/>
          </a:endParaRPr>
        </a:p>
      </dgm:t>
    </dgm:pt>
    <dgm:pt modelId="{E576B3E7-C595-43D2-A31C-9FACF85F4D98}">
      <dgm:prSet custT="1"/>
      <dgm:spPr/>
      <dgm:t>
        <a:bodyPr/>
        <a:lstStyle/>
        <a:p>
          <a:r>
            <a:rPr lang="es-MX" sz="1800" dirty="0" smtClean="0">
              <a:solidFill>
                <a:schemeClr val="tx1"/>
              </a:solidFill>
              <a:latin typeface="Arial" pitchFamily="34" charset="0"/>
              <a:cs typeface="Arial" pitchFamily="34" charset="0"/>
            </a:rPr>
            <a:t> Analizar las relaciones que existen entre la naturaleza y la sociedad</a:t>
          </a:r>
          <a:endParaRPr lang="es-MX" sz="1800" dirty="0">
            <a:solidFill>
              <a:schemeClr val="tx1"/>
            </a:solidFill>
            <a:latin typeface="Arial" pitchFamily="34" charset="0"/>
            <a:cs typeface="Arial" pitchFamily="34" charset="0"/>
          </a:endParaRPr>
        </a:p>
      </dgm:t>
    </dgm:pt>
    <dgm:pt modelId="{61882531-C9D8-4D70-BEB1-ABA878E6D89A}" type="parTrans" cxnId="{F61D6E2A-CACA-4897-B42F-6F3F88BCCCA2}">
      <dgm:prSet/>
      <dgm:spPr/>
      <dgm:t>
        <a:bodyPr/>
        <a:lstStyle/>
        <a:p>
          <a:endParaRPr lang="es-MX" sz="2800">
            <a:solidFill>
              <a:schemeClr val="tx1"/>
            </a:solidFill>
            <a:latin typeface="Arial" pitchFamily="34" charset="0"/>
            <a:cs typeface="Arial" pitchFamily="34" charset="0"/>
          </a:endParaRPr>
        </a:p>
      </dgm:t>
    </dgm:pt>
    <dgm:pt modelId="{8EDBCC52-F28D-4E48-AEF8-CC3FB3A5C0D5}" type="sibTrans" cxnId="{F61D6E2A-CACA-4897-B42F-6F3F88BCCCA2}">
      <dgm:prSet/>
      <dgm:spPr/>
      <dgm:t>
        <a:bodyPr/>
        <a:lstStyle/>
        <a:p>
          <a:endParaRPr lang="es-MX" sz="2800">
            <a:solidFill>
              <a:schemeClr val="tx1"/>
            </a:solidFill>
            <a:latin typeface="Arial" pitchFamily="34" charset="0"/>
            <a:cs typeface="Arial" pitchFamily="34" charset="0"/>
          </a:endParaRPr>
        </a:p>
      </dgm:t>
    </dgm:pt>
    <dgm:pt modelId="{F979CAD9-8362-48BB-8791-85B5261C8C5B}">
      <dgm:prSet custT="1"/>
      <dgm:spPr/>
      <dgm:t>
        <a:bodyPr/>
        <a:lstStyle/>
        <a:p>
          <a:r>
            <a:rPr lang="es-MX" sz="1800" dirty="0" smtClean="0">
              <a:solidFill>
                <a:schemeClr val="tx1"/>
              </a:solidFill>
              <a:latin typeface="Arial" pitchFamily="34" charset="0"/>
              <a:cs typeface="Arial" pitchFamily="34" charset="0"/>
            </a:rPr>
            <a:t>Mostrar  el carácter de los objetos, fenómenos y procesos físicos geográficos y socioeconómicos</a:t>
          </a:r>
          <a:endParaRPr lang="es-MX" sz="1800" dirty="0">
            <a:solidFill>
              <a:schemeClr val="tx1"/>
            </a:solidFill>
            <a:latin typeface="Arial" pitchFamily="34" charset="0"/>
            <a:cs typeface="Arial" pitchFamily="34" charset="0"/>
          </a:endParaRPr>
        </a:p>
      </dgm:t>
    </dgm:pt>
    <dgm:pt modelId="{BE5331D9-D36B-4DDD-BD54-51E6D00CE750}" type="parTrans" cxnId="{0758E892-5FA3-43E3-8745-D33B9BDC4A5E}">
      <dgm:prSet/>
      <dgm:spPr/>
      <dgm:t>
        <a:bodyPr/>
        <a:lstStyle/>
        <a:p>
          <a:endParaRPr lang="es-MX" sz="2800">
            <a:solidFill>
              <a:schemeClr val="tx1"/>
            </a:solidFill>
            <a:latin typeface="Arial" pitchFamily="34" charset="0"/>
            <a:cs typeface="Arial" pitchFamily="34" charset="0"/>
          </a:endParaRPr>
        </a:p>
      </dgm:t>
    </dgm:pt>
    <dgm:pt modelId="{C80BDB99-DBDE-4434-AA75-B3FC4CCD010E}" type="sibTrans" cxnId="{0758E892-5FA3-43E3-8745-D33B9BDC4A5E}">
      <dgm:prSet/>
      <dgm:spPr/>
      <dgm:t>
        <a:bodyPr/>
        <a:lstStyle/>
        <a:p>
          <a:endParaRPr lang="es-MX" sz="2800">
            <a:solidFill>
              <a:schemeClr val="tx1"/>
            </a:solidFill>
            <a:latin typeface="Arial" pitchFamily="34" charset="0"/>
            <a:cs typeface="Arial" pitchFamily="34" charset="0"/>
          </a:endParaRPr>
        </a:p>
      </dgm:t>
    </dgm:pt>
    <dgm:pt modelId="{57D12731-D617-4979-8376-87309945082A}">
      <dgm:prSet custT="1"/>
      <dgm:spPr/>
      <dgm:t>
        <a:bodyPr/>
        <a:lstStyle/>
        <a:p>
          <a:r>
            <a:rPr lang="es-MX" sz="1800" dirty="0" smtClean="0">
              <a:solidFill>
                <a:schemeClr val="tx1"/>
              </a:solidFill>
              <a:latin typeface="Arial" pitchFamily="34" charset="0"/>
              <a:cs typeface="Arial" pitchFamily="34" charset="0"/>
            </a:rPr>
            <a:t>Desarrollo de  habilidades generales, intelectuales y prácticas, principalmente las cartográficas</a:t>
          </a:r>
          <a:endParaRPr lang="es-MX" sz="1800" dirty="0">
            <a:solidFill>
              <a:schemeClr val="tx1"/>
            </a:solidFill>
            <a:latin typeface="Arial" pitchFamily="34" charset="0"/>
            <a:cs typeface="Arial" pitchFamily="34" charset="0"/>
          </a:endParaRPr>
        </a:p>
      </dgm:t>
    </dgm:pt>
    <dgm:pt modelId="{B943856F-B520-421C-8B94-4C6061CCD5C3}" type="parTrans" cxnId="{88461B9B-AAC9-4094-AEA1-40124F53EC23}">
      <dgm:prSet/>
      <dgm:spPr/>
      <dgm:t>
        <a:bodyPr/>
        <a:lstStyle/>
        <a:p>
          <a:endParaRPr lang="es-MX" sz="2800">
            <a:solidFill>
              <a:schemeClr val="tx1"/>
            </a:solidFill>
            <a:latin typeface="Arial" pitchFamily="34" charset="0"/>
            <a:cs typeface="Arial" pitchFamily="34" charset="0"/>
          </a:endParaRPr>
        </a:p>
      </dgm:t>
    </dgm:pt>
    <dgm:pt modelId="{DBC07C2C-9214-4782-AEDA-6860777A0AF7}" type="sibTrans" cxnId="{88461B9B-AAC9-4094-AEA1-40124F53EC23}">
      <dgm:prSet/>
      <dgm:spPr/>
      <dgm:t>
        <a:bodyPr/>
        <a:lstStyle/>
        <a:p>
          <a:endParaRPr lang="es-MX" sz="2800">
            <a:solidFill>
              <a:schemeClr val="tx1"/>
            </a:solidFill>
            <a:latin typeface="Arial" pitchFamily="34" charset="0"/>
            <a:cs typeface="Arial" pitchFamily="34" charset="0"/>
          </a:endParaRPr>
        </a:p>
      </dgm:t>
    </dgm:pt>
    <dgm:pt modelId="{9A8D272C-D8DC-4998-B2CD-6F0049475121}">
      <dgm:prSet phldrT="[Texto]" custT="1"/>
      <dgm:spPr/>
      <dgm:t>
        <a:bodyPr/>
        <a:lstStyle/>
        <a:p>
          <a:r>
            <a:rPr lang="es-MX" sz="3200" b="1" dirty="0" smtClean="0">
              <a:solidFill>
                <a:schemeClr val="tx1"/>
              </a:solidFill>
              <a:latin typeface="Arial" pitchFamily="34" charset="0"/>
              <a:cs typeface="Arial" pitchFamily="34" charset="0"/>
            </a:rPr>
            <a:t>Objetivos </a:t>
          </a:r>
          <a:endParaRPr lang="es-MX" sz="3200" b="1" dirty="0">
            <a:solidFill>
              <a:schemeClr val="tx1"/>
            </a:solidFill>
            <a:latin typeface="Arial" pitchFamily="34" charset="0"/>
            <a:cs typeface="Arial" pitchFamily="34" charset="0"/>
          </a:endParaRPr>
        </a:p>
      </dgm:t>
    </dgm:pt>
    <dgm:pt modelId="{37D7314D-9F9B-4074-8614-3B0103AB74C6}" type="sibTrans" cxnId="{DDFA9393-0373-488A-8682-7C7776483CA7}">
      <dgm:prSet/>
      <dgm:spPr/>
      <dgm:t>
        <a:bodyPr/>
        <a:lstStyle/>
        <a:p>
          <a:endParaRPr lang="es-MX" sz="2800">
            <a:solidFill>
              <a:schemeClr val="tx1"/>
            </a:solidFill>
            <a:latin typeface="Arial" pitchFamily="34" charset="0"/>
            <a:cs typeface="Arial" pitchFamily="34" charset="0"/>
          </a:endParaRPr>
        </a:p>
      </dgm:t>
    </dgm:pt>
    <dgm:pt modelId="{864880F3-0E6C-43C3-B1FA-9F339BEE71DF}" type="parTrans" cxnId="{DDFA9393-0373-488A-8682-7C7776483CA7}">
      <dgm:prSet/>
      <dgm:spPr/>
      <dgm:t>
        <a:bodyPr/>
        <a:lstStyle/>
        <a:p>
          <a:endParaRPr lang="es-MX" sz="2800">
            <a:solidFill>
              <a:schemeClr val="tx1"/>
            </a:solidFill>
            <a:latin typeface="Arial" pitchFamily="34" charset="0"/>
            <a:cs typeface="Arial" pitchFamily="34" charset="0"/>
          </a:endParaRPr>
        </a:p>
      </dgm:t>
    </dgm:pt>
    <dgm:pt modelId="{732DB3F5-D165-4C59-AA66-20D283CFDB31}">
      <dgm:prSet custT="1"/>
      <dgm:spPr/>
      <dgm:t>
        <a:bodyPr/>
        <a:lstStyle/>
        <a:p>
          <a:r>
            <a:rPr lang="es-MX" sz="1800" dirty="0" smtClean="0">
              <a:solidFill>
                <a:schemeClr val="tx1"/>
              </a:solidFill>
              <a:latin typeface="Arial" pitchFamily="34" charset="0"/>
              <a:cs typeface="Arial" pitchFamily="34" charset="0"/>
            </a:rPr>
            <a:t> Favorecer  una enseñanza científica actualizada y un aprendizaje desarrollador multidisciplinario</a:t>
          </a:r>
          <a:endParaRPr lang="es-MX" sz="1800" dirty="0">
            <a:solidFill>
              <a:schemeClr val="tx1"/>
            </a:solidFill>
            <a:latin typeface="Arial" pitchFamily="34" charset="0"/>
            <a:cs typeface="Arial" pitchFamily="34" charset="0"/>
          </a:endParaRPr>
        </a:p>
      </dgm:t>
    </dgm:pt>
    <dgm:pt modelId="{C7593A7E-4984-48B4-9123-B4B50C47E824}" type="parTrans" cxnId="{D0E45911-69C5-49A9-A9FD-0996D16DD569}">
      <dgm:prSet/>
      <dgm:spPr/>
      <dgm:t>
        <a:bodyPr/>
        <a:lstStyle/>
        <a:p>
          <a:endParaRPr lang="es-MX" sz="2800">
            <a:solidFill>
              <a:schemeClr val="tx1"/>
            </a:solidFill>
            <a:latin typeface="Arial" pitchFamily="34" charset="0"/>
            <a:cs typeface="Arial" pitchFamily="34" charset="0"/>
          </a:endParaRPr>
        </a:p>
      </dgm:t>
    </dgm:pt>
    <dgm:pt modelId="{2855A447-4BF1-4961-8FAE-F988CCC32026}" type="sibTrans" cxnId="{D0E45911-69C5-49A9-A9FD-0996D16DD569}">
      <dgm:prSet/>
      <dgm:spPr/>
      <dgm:t>
        <a:bodyPr/>
        <a:lstStyle/>
        <a:p>
          <a:endParaRPr lang="es-MX" sz="2800">
            <a:solidFill>
              <a:schemeClr val="tx1"/>
            </a:solidFill>
            <a:latin typeface="Arial" pitchFamily="34" charset="0"/>
            <a:cs typeface="Arial" pitchFamily="34" charset="0"/>
          </a:endParaRPr>
        </a:p>
      </dgm:t>
    </dgm:pt>
    <dgm:pt modelId="{052A4BB8-A258-46D4-B6F1-7973AD83BBF8}">
      <dgm:prSet custT="1"/>
      <dgm:spPr/>
      <dgm:t>
        <a:bodyPr/>
        <a:lstStyle/>
        <a:p>
          <a:r>
            <a:rPr lang="es-MX" sz="1800" dirty="0" smtClean="0">
              <a:solidFill>
                <a:schemeClr val="tx1"/>
              </a:solidFill>
              <a:latin typeface="Arial" pitchFamily="34" charset="0"/>
              <a:cs typeface="Arial" pitchFamily="34" charset="0"/>
            </a:rPr>
            <a:t>Realizar  actividades complementarias de carácter opcional y obligatorio</a:t>
          </a:r>
          <a:endParaRPr lang="es-MX" sz="1800" dirty="0">
            <a:solidFill>
              <a:schemeClr val="tx1"/>
            </a:solidFill>
            <a:latin typeface="Arial" pitchFamily="34" charset="0"/>
            <a:cs typeface="Arial" pitchFamily="34" charset="0"/>
          </a:endParaRPr>
        </a:p>
      </dgm:t>
    </dgm:pt>
    <dgm:pt modelId="{120BD422-813D-4295-83E6-2BC945792822}" type="parTrans" cxnId="{D74069EC-32BA-4F87-9099-376EF39BFCAC}">
      <dgm:prSet/>
      <dgm:spPr/>
      <dgm:t>
        <a:bodyPr/>
        <a:lstStyle/>
        <a:p>
          <a:endParaRPr lang="es-MX" sz="2800">
            <a:solidFill>
              <a:schemeClr val="tx1"/>
            </a:solidFill>
            <a:latin typeface="Arial" pitchFamily="34" charset="0"/>
            <a:cs typeface="Arial" pitchFamily="34" charset="0"/>
          </a:endParaRPr>
        </a:p>
      </dgm:t>
    </dgm:pt>
    <dgm:pt modelId="{0F4BDBC8-9C1B-4E8B-A6E0-2D717D3523D4}" type="sibTrans" cxnId="{D74069EC-32BA-4F87-9099-376EF39BFCAC}">
      <dgm:prSet/>
      <dgm:spPr/>
      <dgm:t>
        <a:bodyPr/>
        <a:lstStyle/>
        <a:p>
          <a:endParaRPr lang="es-MX" sz="2800">
            <a:solidFill>
              <a:schemeClr val="tx1"/>
            </a:solidFill>
            <a:latin typeface="Arial" pitchFamily="34" charset="0"/>
            <a:cs typeface="Arial" pitchFamily="34" charset="0"/>
          </a:endParaRPr>
        </a:p>
      </dgm:t>
    </dgm:pt>
    <dgm:pt modelId="{E053698E-9038-49CE-A28D-72883850F63B}">
      <dgm:prSet custT="1"/>
      <dgm:spPr/>
      <dgm:t>
        <a:bodyPr/>
        <a:lstStyle/>
        <a:p>
          <a:r>
            <a:rPr lang="es-MX" sz="1800" dirty="0" smtClean="0">
              <a:solidFill>
                <a:schemeClr val="tx1"/>
              </a:solidFill>
              <a:latin typeface="Arial" pitchFamily="34" charset="0"/>
              <a:cs typeface="Arial" pitchFamily="34" charset="0"/>
            </a:rPr>
            <a:t>Actuar  consecuentemente en el espacio geográfico y para este. </a:t>
          </a:r>
          <a:endParaRPr lang="es-MX" sz="1800" dirty="0">
            <a:solidFill>
              <a:schemeClr val="tx1"/>
            </a:solidFill>
            <a:latin typeface="Arial" pitchFamily="34" charset="0"/>
            <a:cs typeface="Arial" pitchFamily="34" charset="0"/>
          </a:endParaRPr>
        </a:p>
      </dgm:t>
    </dgm:pt>
    <dgm:pt modelId="{C1266F62-7AA6-4C7B-A62D-24D6665BCABF}" type="parTrans" cxnId="{F225A4A5-2900-43A8-9D59-4AED394989C7}">
      <dgm:prSet/>
      <dgm:spPr/>
      <dgm:t>
        <a:bodyPr/>
        <a:lstStyle/>
        <a:p>
          <a:endParaRPr lang="es-MX" sz="2800">
            <a:solidFill>
              <a:schemeClr val="tx1"/>
            </a:solidFill>
            <a:latin typeface="Arial" pitchFamily="34" charset="0"/>
            <a:cs typeface="Arial" pitchFamily="34" charset="0"/>
          </a:endParaRPr>
        </a:p>
      </dgm:t>
    </dgm:pt>
    <dgm:pt modelId="{DBC3E189-35AA-4FDC-8F49-EB1D8921C6D8}" type="sibTrans" cxnId="{F225A4A5-2900-43A8-9D59-4AED394989C7}">
      <dgm:prSet/>
      <dgm:spPr/>
      <dgm:t>
        <a:bodyPr/>
        <a:lstStyle/>
        <a:p>
          <a:endParaRPr lang="es-MX" sz="2800">
            <a:solidFill>
              <a:schemeClr val="tx1"/>
            </a:solidFill>
            <a:latin typeface="Arial" pitchFamily="34" charset="0"/>
            <a:cs typeface="Arial" pitchFamily="34" charset="0"/>
          </a:endParaRPr>
        </a:p>
      </dgm:t>
    </dgm:pt>
    <dgm:pt modelId="{5DE3995C-2A0A-4D89-9D7C-F9F2217B06C3}">
      <dgm:prSet custT="1"/>
      <dgm:spPr/>
      <dgm:t>
        <a:bodyPr/>
        <a:lstStyle/>
        <a:p>
          <a:r>
            <a:rPr lang="es-MX" sz="1800" dirty="0" smtClean="0">
              <a:solidFill>
                <a:schemeClr val="tx1"/>
              </a:solidFill>
              <a:latin typeface="Arial" pitchFamily="34" charset="0"/>
              <a:cs typeface="Arial" pitchFamily="34" charset="0"/>
            </a:rPr>
            <a:t>Educación  geográfica para el desarrollo sostenible</a:t>
          </a:r>
          <a:endParaRPr lang="es-MX" sz="1800" dirty="0">
            <a:solidFill>
              <a:schemeClr val="tx1"/>
            </a:solidFill>
            <a:latin typeface="Arial" pitchFamily="34" charset="0"/>
            <a:cs typeface="Arial" pitchFamily="34" charset="0"/>
          </a:endParaRPr>
        </a:p>
      </dgm:t>
    </dgm:pt>
    <dgm:pt modelId="{5EB8EA91-54D4-4A6E-AED8-B7EF9078B006}" type="parTrans" cxnId="{27422CD3-1B02-475C-986B-2BF82C064C01}">
      <dgm:prSet/>
      <dgm:spPr/>
      <dgm:t>
        <a:bodyPr/>
        <a:lstStyle/>
        <a:p>
          <a:endParaRPr lang="es-MX" sz="2800">
            <a:solidFill>
              <a:schemeClr val="tx1"/>
            </a:solidFill>
            <a:latin typeface="Arial" pitchFamily="34" charset="0"/>
            <a:cs typeface="Arial" pitchFamily="34" charset="0"/>
          </a:endParaRPr>
        </a:p>
      </dgm:t>
    </dgm:pt>
    <dgm:pt modelId="{8AC94A60-DF53-46AD-BD46-4D93F27A92BD}" type="sibTrans" cxnId="{27422CD3-1B02-475C-986B-2BF82C064C01}">
      <dgm:prSet/>
      <dgm:spPr/>
      <dgm:t>
        <a:bodyPr/>
        <a:lstStyle/>
        <a:p>
          <a:endParaRPr lang="es-MX" sz="2800">
            <a:solidFill>
              <a:schemeClr val="tx1"/>
            </a:solidFill>
            <a:latin typeface="Arial" pitchFamily="34" charset="0"/>
            <a:cs typeface="Arial" pitchFamily="34" charset="0"/>
          </a:endParaRPr>
        </a:p>
      </dgm:t>
    </dgm:pt>
    <dgm:pt modelId="{80AEB371-8E32-4B2C-AF9A-87C2EAB8B3EC}" type="pres">
      <dgm:prSet presAssocID="{36E457A4-5C84-42CD-9CD1-81C57D47C57D}" presName="Name0" presStyleCnt="0">
        <dgm:presLayoutVars>
          <dgm:chPref val="1"/>
          <dgm:dir/>
          <dgm:animOne val="branch"/>
          <dgm:animLvl val="lvl"/>
          <dgm:resizeHandles val="exact"/>
        </dgm:presLayoutVars>
      </dgm:prSet>
      <dgm:spPr/>
      <dgm:t>
        <a:bodyPr/>
        <a:lstStyle/>
        <a:p>
          <a:endParaRPr lang="es-ES"/>
        </a:p>
      </dgm:t>
    </dgm:pt>
    <dgm:pt modelId="{E062D953-306D-4729-BC1F-81F391A871DB}" type="pres">
      <dgm:prSet presAssocID="{9A8D272C-D8DC-4998-B2CD-6F0049475121}" presName="root1" presStyleCnt="0"/>
      <dgm:spPr/>
    </dgm:pt>
    <dgm:pt modelId="{AB0F6A92-605E-411B-8C15-7AE6EF4FEF9D}" type="pres">
      <dgm:prSet presAssocID="{9A8D272C-D8DC-4998-B2CD-6F0049475121}" presName="LevelOneTextNode" presStyleLbl="node0" presStyleIdx="0" presStyleCnt="1">
        <dgm:presLayoutVars>
          <dgm:chPref val="3"/>
        </dgm:presLayoutVars>
      </dgm:prSet>
      <dgm:spPr/>
      <dgm:t>
        <a:bodyPr/>
        <a:lstStyle/>
        <a:p>
          <a:endParaRPr lang="es-ES"/>
        </a:p>
      </dgm:t>
    </dgm:pt>
    <dgm:pt modelId="{25F70F09-8A34-42D3-A931-BAC22363610D}" type="pres">
      <dgm:prSet presAssocID="{9A8D272C-D8DC-4998-B2CD-6F0049475121}" presName="level2hierChild" presStyleCnt="0"/>
      <dgm:spPr/>
    </dgm:pt>
    <dgm:pt modelId="{15A03B9B-E9E9-4F85-A5AA-63A2E179D34F}" type="pres">
      <dgm:prSet presAssocID="{63849D84-E7BC-446C-83C8-F6F087F67373}" presName="conn2-1" presStyleLbl="parChTrans1D2" presStyleIdx="0" presStyleCnt="3"/>
      <dgm:spPr/>
      <dgm:t>
        <a:bodyPr/>
        <a:lstStyle/>
        <a:p>
          <a:endParaRPr lang="es-ES"/>
        </a:p>
      </dgm:t>
    </dgm:pt>
    <dgm:pt modelId="{BEA0FAFE-B876-4DBC-B364-F3713D548CD1}" type="pres">
      <dgm:prSet presAssocID="{63849D84-E7BC-446C-83C8-F6F087F67373}" presName="connTx" presStyleLbl="parChTrans1D2" presStyleIdx="0" presStyleCnt="3"/>
      <dgm:spPr/>
      <dgm:t>
        <a:bodyPr/>
        <a:lstStyle/>
        <a:p>
          <a:endParaRPr lang="es-ES"/>
        </a:p>
      </dgm:t>
    </dgm:pt>
    <dgm:pt modelId="{2982CD3E-2CD1-4B70-919C-90D94F5B63A6}" type="pres">
      <dgm:prSet presAssocID="{E591D1FD-A037-4E06-8593-79F4C731FD1E}" presName="root2" presStyleCnt="0"/>
      <dgm:spPr/>
    </dgm:pt>
    <dgm:pt modelId="{F1D724DA-F5B1-4952-B6C3-E22A249AB585}" type="pres">
      <dgm:prSet presAssocID="{E591D1FD-A037-4E06-8593-79F4C731FD1E}" presName="LevelTwoTextNode" presStyleLbl="node2" presStyleIdx="0" presStyleCnt="3">
        <dgm:presLayoutVars>
          <dgm:chPref val="3"/>
        </dgm:presLayoutVars>
      </dgm:prSet>
      <dgm:spPr/>
      <dgm:t>
        <a:bodyPr/>
        <a:lstStyle/>
        <a:p>
          <a:endParaRPr lang="es-ES"/>
        </a:p>
      </dgm:t>
    </dgm:pt>
    <dgm:pt modelId="{42E85D0C-D490-45E8-872C-BF3344CA2212}" type="pres">
      <dgm:prSet presAssocID="{E591D1FD-A037-4E06-8593-79F4C731FD1E}" presName="level3hierChild" presStyleCnt="0"/>
      <dgm:spPr/>
    </dgm:pt>
    <dgm:pt modelId="{70DB8052-CBD8-4A3F-822D-2675E923F8B7}" type="pres">
      <dgm:prSet presAssocID="{61882531-C9D8-4D70-BEB1-ABA878E6D89A}" presName="conn2-1" presStyleLbl="parChTrans1D3" presStyleIdx="0" presStyleCnt="4"/>
      <dgm:spPr/>
      <dgm:t>
        <a:bodyPr/>
        <a:lstStyle/>
        <a:p>
          <a:endParaRPr lang="es-ES"/>
        </a:p>
      </dgm:t>
    </dgm:pt>
    <dgm:pt modelId="{F16469DA-E9A4-4D9A-8AD0-9D8DF690967B}" type="pres">
      <dgm:prSet presAssocID="{61882531-C9D8-4D70-BEB1-ABA878E6D89A}" presName="connTx" presStyleLbl="parChTrans1D3" presStyleIdx="0" presStyleCnt="4"/>
      <dgm:spPr/>
      <dgm:t>
        <a:bodyPr/>
        <a:lstStyle/>
        <a:p>
          <a:endParaRPr lang="es-ES"/>
        </a:p>
      </dgm:t>
    </dgm:pt>
    <dgm:pt modelId="{B0C33705-E28C-4142-9AE7-9358F4AE6E19}" type="pres">
      <dgm:prSet presAssocID="{E576B3E7-C595-43D2-A31C-9FACF85F4D98}" presName="root2" presStyleCnt="0"/>
      <dgm:spPr/>
    </dgm:pt>
    <dgm:pt modelId="{92321E65-1165-4C93-88B1-FEEC97287EAC}" type="pres">
      <dgm:prSet presAssocID="{E576B3E7-C595-43D2-A31C-9FACF85F4D98}" presName="LevelTwoTextNode" presStyleLbl="node3" presStyleIdx="0" presStyleCnt="4">
        <dgm:presLayoutVars>
          <dgm:chPref val="3"/>
        </dgm:presLayoutVars>
      </dgm:prSet>
      <dgm:spPr/>
      <dgm:t>
        <a:bodyPr/>
        <a:lstStyle/>
        <a:p>
          <a:endParaRPr lang="es-ES"/>
        </a:p>
      </dgm:t>
    </dgm:pt>
    <dgm:pt modelId="{D4E241A1-D682-451E-9816-BA9A89E737D6}" type="pres">
      <dgm:prSet presAssocID="{E576B3E7-C595-43D2-A31C-9FACF85F4D98}" presName="level3hierChild" presStyleCnt="0"/>
      <dgm:spPr/>
    </dgm:pt>
    <dgm:pt modelId="{776BC4B5-FA19-4DE3-B4FD-B96488D28373}" type="pres">
      <dgm:prSet presAssocID="{B943856F-B520-421C-8B94-4C6061CCD5C3}" presName="conn2-1" presStyleLbl="parChTrans1D4" presStyleIdx="0" presStyleCnt="3"/>
      <dgm:spPr/>
      <dgm:t>
        <a:bodyPr/>
        <a:lstStyle/>
        <a:p>
          <a:endParaRPr lang="es-ES"/>
        </a:p>
      </dgm:t>
    </dgm:pt>
    <dgm:pt modelId="{3C252903-DAAA-430E-925F-95A9029A4CB2}" type="pres">
      <dgm:prSet presAssocID="{B943856F-B520-421C-8B94-4C6061CCD5C3}" presName="connTx" presStyleLbl="parChTrans1D4" presStyleIdx="0" presStyleCnt="3"/>
      <dgm:spPr/>
      <dgm:t>
        <a:bodyPr/>
        <a:lstStyle/>
        <a:p>
          <a:endParaRPr lang="es-ES"/>
        </a:p>
      </dgm:t>
    </dgm:pt>
    <dgm:pt modelId="{BCE111AF-71FA-486B-81EE-9D2566418E4F}" type="pres">
      <dgm:prSet presAssocID="{57D12731-D617-4979-8376-87309945082A}" presName="root2" presStyleCnt="0"/>
      <dgm:spPr/>
    </dgm:pt>
    <dgm:pt modelId="{B7801A85-FBF5-44CF-8958-73E70AC504D9}" type="pres">
      <dgm:prSet presAssocID="{57D12731-D617-4979-8376-87309945082A}" presName="LevelTwoTextNode" presStyleLbl="node4" presStyleIdx="0" presStyleCnt="3" custScaleY="145688">
        <dgm:presLayoutVars>
          <dgm:chPref val="3"/>
        </dgm:presLayoutVars>
      </dgm:prSet>
      <dgm:spPr/>
      <dgm:t>
        <a:bodyPr/>
        <a:lstStyle/>
        <a:p>
          <a:endParaRPr lang="es-ES"/>
        </a:p>
      </dgm:t>
    </dgm:pt>
    <dgm:pt modelId="{C1ABB93A-D9AC-4E36-9B47-45990176E1D0}" type="pres">
      <dgm:prSet presAssocID="{57D12731-D617-4979-8376-87309945082A}" presName="level3hierChild" presStyleCnt="0"/>
      <dgm:spPr/>
    </dgm:pt>
    <dgm:pt modelId="{C6EBCE56-EA6D-4364-9575-8F6F244BA147}" type="pres">
      <dgm:prSet presAssocID="{BE5331D9-D36B-4DDD-BD54-51E6D00CE750}" presName="conn2-1" presStyleLbl="parChTrans1D4" presStyleIdx="1" presStyleCnt="3"/>
      <dgm:spPr/>
      <dgm:t>
        <a:bodyPr/>
        <a:lstStyle/>
        <a:p>
          <a:endParaRPr lang="es-ES"/>
        </a:p>
      </dgm:t>
    </dgm:pt>
    <dgm:pt modelId="{23FBB180-A717-4624-B555-7A1F13909CDB}" type="pres">
      <dgm:prSet presAssocID="{BE5331D9-D36B-4DDD-BD54-51E6D00CE750}" presName="connTx" presStyleLbl="parChTrans1D4" presStyleIdx="1" presStyleCnt="3"/>
      <dgm:spPr/>
      <dgm:t>
        <a:bodyPr/>
        <a:lstStyle/>
        <a:p>
          <a:endParaRPr lang="es-ES"/>
        </a:p>
      </dgm:t>
    </dgm:pt>
    <dgm:pt modelId="{186EDED3-2D08-4143-A1C3-51842B8EB06D}" type="pres">
      <dgm:prSet presAssocID="{F979CAD9-8362-48BB-8791-85B5261C8C5B}" presName="root2" presStyleCnt="0"/>
      <dgm:spPr/>
    </dgm:pt>
    <dgm:pt modelId="{A19269CC-C3CD-4494-A758-684CF9BD9FF8}" type="pres">
      <dgm:prSet presAssocID="{F979CAD9-8362-48BB-8791-85B5261C8C5B}" presName="LevelTwoTextNode" presStyleLbl="node4" presStyleIdx="1" presStyleCnt="3" custScaleY="149235">
        <dgm:presLayoutVars>
          <dgm:chPref val="3"/>
        </dgm:presLayoutVars>
      </dgm:prSet>
      <dgm:spPr/>
      <dgm:t>
        <a:bodyPr/>
        <a:lstStyle/>
        <a:p>
          <a:endParaRPr lang="es-ES"/>
        </a:p>
      </dgm:t>
    </dgm:pt>
    <dgm:pt modelId="{B62F2C76-CAEB-45B0-9517-DAAAB6E4A375}" type="pres">
      <dgm:prSet presAssocID="{F979CAD9-8362-48BB-8791-85B5261C8C5B}" presName="level3hierChild" presStyleCnt="0"/>
      <dgm:spPr/>
    </dgm:pt>
    <dgm:pt modelId="{522754AF-E559-4DA1-8741-8563D8D94BA1}" type="pres">
      <dgm:prSet presAssocID="{AFDB6F6D-4D44-48C8-8A6A-6B898E3D8BE2}" presName="conn2-1" presStyleLbl="parChTrans1D2" presStyleIdx="1" presStyleCnt="3"/>
      <dgm:spPr/>
      <dgm:t>
        <a:bodyPr/>
        <a:lstStyle/>
        <a:p>
          <a:endParaRPr lang="es-ES"/>
        </a:p>
      </dgm:t>
    </dgm:pt>
    <dgm:pt modelId="{5C3557BC-CAD4-48B3-B8A2-EBCFA651598E}" type="pres">
      <dgm:prSet presAssocID="{AFDB6F6D-4D44-48C8-8A6A-6B898E3D8BE2}" presName="connTx" presStyleLbl="parChTrans1D2" presStyleIdx="1" presStyleCnt="3"/>
      <dgm:spPr/>
      <dgm:t>
        <a:bodyPr/>
        <a:lstStyle/>
        <a:p>
          <a:endParaRPr lang="es-ES"/>
        </a:p>
      </dgm:t>
    </dgm:pt>
    <dgm:pt modelId="{CC70B029-C39F-4CCF-B8C3-8090B419A209}" type="pres">
      <dgm:prSet presAssocID="{52508548-FCC3-460D-9E0F-F1AC81F05A8E}" presName="root2" presStyleCnt="0"/>
      <dgm:spPr/>
    </dgm:pt>
    <dgm:pt modelId="{2567DD23-C0AB-4868-A2B2-909A15E0B272}" type="pres">
      <dgm:prSet presAssocID="{52508548-FCC3-460D-9E0F-F1AC81F05A8E}" presName="LevelTwoTextNode" presStyleLbl="node2" presStyleIdx="1" presStyleCnt="3">
        <dgm:presLayoutVars>
          <dgm:chPref val="3"/>
        </dgm:presLayoutVars>
      </dgm:prSet>
      <dgm:spPr/>
      <dgm:t>
        <a:bodyPr/>
        <a:lstStyle/>
        <a:p>
          <a:endParaRPr lang="es-ES"/>
        </a:p>
      </dgm:t>
    </dgm:pt>
    <dgm:pt modelId="{70EEB7D3-9707-414C-915B-3F6E71774D6D}" type="pres">
      <dgm:prSet presAssocID="{52508548-FCC3-460D-9E0F-F1AC81F05A8E}" presName="level3hierChild" presStyleCnt="0"/>
      <dgm:spPr/>
    </dgm:pt>
    <dgm:pt modelId="{7100D68E-C444-4167-801A-1F680462D6A3}" type="pres">
      <dgm:prSet presAssocID="{5EB8EA91-54D4-4A6E-AED8-B7EF9078B006}" presName="conn2-1" presStyleLbl="parChTrans1D3" presStyleIdx="1" presStyleCnt="4"/>
      <dgm:spPr/>
      <dgm:t>
        <a:bodyPr/>
        <a:lstStyle/>
        <a:p>
          <a:endParaRPr lang="es-ES"/>
        </a:p>
      </dgm:t>
    </dgm:pt>
    <dgm:pt modelId="{787F3B3C-CF6D-4EB4-8675-84A7D17B8BE2}" type="pres">
      <dgm:prSet presAssocID="{5EB8EA91-54D4-4A6E-AED8-B7EF9078B006}" presName="connTx" presStyleLbl="parChTrans1D3" presStyleIdx="1" presStyleCnt="4"/>
      <dgm:spPr/>
      <dgm:t>
        <a:bodyPr/>
        <a:lstStyle/>
        <a:p>
          <a:endParaRPr lang="es-ES"/>
        </a:p>
      </dgm:t>
    </dgm:pt>
    <dgm:pt modelId="{53930DBE-AC76-49EF-8360-30E201ED10DE}" type="pres">
      <dgm:prSet presAssocID="{5DE3995C-2A0A-4D89-9D7C-F9F2217B06C3}" presName="root2" presStyleCnt="0"/>
      <dgm:spPr/>
    </dgm:pt>
    <dgm:pt modelId="{D8C0D7E8-E849-4DA7-82B3-3D6E6A00C432}" type="pres">
      <dgm:prSet presAssocID="{5DE3995C-2A0A-4D89-9D7C-F9F2217B06C3}" presName="LevelTwoTextNode" presStyleLbl="node3" presStyleIdx="1" presStyleCnt="4">
        <dgm:presLayoutVars>
          <dgm:chPref val="3"/>
        </dgm:presLayoutVars>
      </dgm:prSet>
      <dgm:spPr/>
      <dgm:t>
        <a:bodyPr/>
        <a:lstStyle/>
        <a:p>
          <a:endParaRPr lang="es-ES"/>
        </a:p>
      </dgm:t>
    </dgm:pt>
    <dgm:pt modelId="{08669489-2F60-4C44-BC42-227A145CE64E}" type="pres">
      <dgm:prSet presAssocID="{5DE3995C-2A0A-4D89-9D7C-F9F2217B06C3}" presName="level3hierChild" presStyleCnt="0"/>
      <dgm:spPr/>
    </dgm:pt>
    <dgm:pt modelId="{66927F9C-AD9D-429A-BB92-A4C99B7B192C}" type="pres">
      <dgm:prSet presAssocID="{C1266F62-7AA6-4C7B-A62D-24D6665BCABF}" presName="conn2-1" presStyleLbl="parChTrans1D3" presStyleIdx="2" presStyleCnt="4"/>
      <dgm:spPr/>
      <dgm:t>
        <a:bodyPr/>
        <a:lstStyle/>
        <a:p>
          <a:endParaRPr lang="es-ES"/>
        </a:p>
      </dgm:t>
    </dgm:pt>
    <dgm:pt modelId="{352E3DFA-5BBC-45EB-AE18-AC98276BB814}" type="pres">
      <dgm:prSet presAssocID="{C1266F62-7AA6-4C7B-A62D-24D6665BCABF}" presName="connTx" presStyleLbl="parChTrans1D3" presStyleIdx="2" presStyleCnt="4"/>
      <dgm:spPr/>
      <dgm:t>
        <a:bodyPr/>
        <a:lstStyle/>
        <a:p>
          <a:endParaRPr lang="es-ES"/>
        </a:p>
      </dgm:t>
    </dgm:pt>
    <dgm:pt modelId="{B1CFBAE1-1DA2-4CED-A99D-5507B56048A8}" type="pres">
      <dgm:prSet presAssocID="{E053698E-9038-49CE-A28D-72883850F63B}" presName="root2" presStyleCnt="0"/>
      <dgm:spPr/>
    </dgm:pt>
    <dgm:pt modelId="{24D1A28D-EBDA-4F3B-9FB0-61CAC4C5F6D5}" type="pres">
      <dgm:prSet presAssocID="{E053698E-9038-49CE-A28D-72883850F63B}" presName="LevelTwoTextNode" presStyleLbl="node3" presStyleIdx="2" presStyleCnt="4">
        <dgm:presLayoutVars>
          <dgm:chPref val="3"/>
        </dgm:presLayoutVars>
      </dgm:prSet>
      <dgm:spPr/>
      <dgm:t>
        <a:bodyPr/>
        <a:lstStyle/>
        <a:p>
          <a:endParaRPr lang="es-ES"/>
        </a:p>
      </dgm:t>
    </dgm:pt>
    <dgm:pt modelId="{E1B87AE5-8645-4BF8-A121-39268BC8F58C}" type="pres">
      <dgm:prSet presAssocID="{E053698E-9038-49CE-A28D-72883850F63B}" presName="level3hierChild" presStyleCnt="0"/>
      <dgm:spPr/>
    </dgm:pt>
    <dgm:pt modelId="{C10B02FC-7825-4D58-B13D-0217E44003EF}" type="pres">
      <dgm:prSet presAssocID="{D76C5579-A805-480E-90FC-2C566F3BE809}" presName="conn2-1" presStyleLbl="parChTrans1D2" presStyleIdx="2" presStyleCnt="3"/>
      <dgm:spPr/>
      <dgm:t>
        <a:bodyPr/>
        <a:lstStyle/>
        <a:p>
          <a:endParaRPr lang="es-ES"/>
        </a:p>
      </dgm:t>
    </dgm:pt>
    <dgm:pt modelId="{5BC082AB-D1B1-460F-A0BD-043E236C3ED0}" type="pres">
      <dgm:prSet presAssocID="{D76C5579-A805-480E-90FC-2C566F3BE809}" presName="connTx" presStyleLbl="parChTrans1D2" presStyleIdx="2" presStyleCnt="3"/>
      <dgm:spPr/>
      <dgm:t>
        <a:bodyPr/>
        <a:lstStyle/>
        <a:p>
          <a:endParaRPr lang="es-ES"/>
        </a:p>
      </dgm:t>
    </dgm:pt>
    <dgm:pt modelId="{E904E55E-950F-4812-9D46-91370C479C9C}" type="pres">
      <dgm:prSet presAssocID="{26A61B5D-5E7A-4448-B3FE-5E327E0E5F8B}" presName="root2" presStyleCnt="0"/>
      <dgm:spPr/>
    </dgm:pt>
    <dgm:pt modelId="{B7D13337-6087-4BF4-9910-74ECED8404EC}" type="pres">
      <dgm:prSet presAssocID="{26A61B5D-5E7A-4448-B3FE-5E327E0E5F8B}" presName="LevelTwoTextNode" presStyleLbl="node2" presStyleIdx="2" presStyleCnt="3">
        <dgm:presLayoutVars>
          <dgm:chPref val="3"/>
        </dgm:presLayoutVars>
      </dgm:prSet>
      <dgm:spPr/>
      <dgm:t>
        <a:bodyPr/>
        <a:lstStyle/>
        <a:p>
          <a:endParaRPr lang="es-ES"/>
        </a:p>
      </dgm:t>
    </dgm:pt>
    <dgm:pt modelId="{DB634C9A-A62E-47E8-8DD7-EA3F248A663C}" type="pres">
      <dgm:prSet presAssocID="{26A61B5D-5E7A-4448-B3FE-5E327E0E5F8B}" presName="level3hierChild" presStyleCnt="0"/>
      <dgm:spPr/>
    </dgm:pt>
    <dgm:pt modelId="{058DE291-F954-4A52-8439-429EBB73EA28}" type="pres">
      <dgm:prSet presAssocID="{C7593A7E-4984-48B4-9123-B4B50C47E824}" presName="conn2-1" presStyleLbl="parChTrans1D3" presStyleIdx="3" presStyleCnt="4"/>
      <dgm:spPr/>
      <dgm:t>
        <a:bodyPr/>
        <a:lstStyle/>
        <a:p>
          <a:endParaRPr lang="es-ES"/>
        </a:p>
      </dgm:t>
    </dgm:pt>
    <dgm:pt modelId="{6E1BD885-37B5-41CE-B61C-F6A34B1F4E83}" type="pres">
      <dgm:prSet presAssocID="{C7593A7E-4984-48B4-9123-B4B50C47E824}" presName="connTx" presStyleLbl="parChTrans1D3" presStyleIdx="3" presStyleCnt="4"/>
      <dgm:spPr/>
      <dgm:t>
        <a:bodyPr/>
        <a:lstStyle/>
        <a:p>
          <a:endParaRPr lang="es-ES"/>
        </a:p>
      </dgm:t>
    </dgm:pt>
    <dgm:pt modelId="{3961B336-F522-4AA2-8D21-95AB81590B19}" type="pres">
      <dgm:prSet presAssocID="{732DB3F5-D165-4C59-AA66-20D283CFDB31}" presName="root2" presStyleCnt="0"/>
      <dgm:spPr/>
    </dgm:pt>
    <dgm:pt modelId="{B4721295-9018-4B75-AA95-4A074B905049}" type="pres">
      <dgm:prSet presAssocID="{732DB3F5-D165-4C59-AA66-20D283CFDB31}" presName="LevelTwoTextNode" presStyleLbl="node3" presStyleIdx="3" presStyleCnt="4" custScaleY="136735">
        <dgm:presLayoutVars>
          <dgm:chPref val="3"/>
        </dgm:presLayoutVars>
      </dgm:prSet>
      <dgm:spPr/>
      <dgm:t>
        <a:bodyPr/>
        <a:lstStyle/>
        <a:p>
          <a:endParaRPr lang="es-ES"/>
        </a:p>
      </dgm:t>
    </dgm:pt>
    <dgm:pt modelId="{B4F9A9BA-3252-43E7-A6C0-340FC69C060A}" type="pres">
      <dgm:prSet presAssocID="{732DB3F5-D165-4C59-AA66-20D283CFDB31}" presName="level3hierChild" presStyleCnt="0"/>
      <dgm:spPr/>
    </dgm:pt>
    <dgm:pt modelId="{1D6527DD-5B6A-4179-99DF-14C0FEEB5DA9}" type="pres">
      <dgm:prSet presAssocID="{120BD422-813D-4295-83E6-2BC945792822}" presName="conn2-1" presStyleLbl="parChTrans1D4" presStyleIdx="2" presStyleCnt="3"/>
      <dgm:spPr/>
      <dgm:t>
        <a:bodyPr/>
        <a:lstStyle/>
        <a:p>
          <a:endParaRPr lang="es-ES"/>
        </a:p>
      </dgm:t>
    </dgm:pt>
    <dgm:pt modelId="{675E7320-206C-4DBA-96CB-8050104903CC}" type="pres">
      <dgm:prSet presAssocID="{120BD422-813D-4295-83E6-2BC945792822}" presName="connTx" presStyleLbl="parChTrans1D4" presStyleIdx="2" presStyleCnt="3"/>
      <dgm:spPr/>
      <dgm:t>
        <a:bodyPr/>
        <a:lstStyle/>
        <a:p>
          <a:endParaRPr lang="es-ES"/>
        </a:p>
      </dgm:t>
    </dgm:pt>
    <dgm:pt modelId="{F2E673FC-8103-4AB7-AFCB-6D977DF92F73}" type="pres">
      <dgm:prSet presAssocID="{052A4BB8-A258-46D4-B6F1-7973AD83BBF8}" presName="root2" presStyleCnt="0"/>
      <dgm:spPr/>
    </dgm:pt>
    <dgm:pt modelId="{C1C19582-18B7-4039-953C-08FB7754A474}" type="pres">
      <dgm:prSet presAssocID="{052A4BB8-A258-46D4-B6F1-7973AD83BBF8}" presName="LevelTwoTextNode" presStyleLbl="node4" presStyleIdx="2" presStyleCnt="3" custScaleY="138535">
        <dgm:presLayoutVars>
          <dgm:chPref val="3"/>
        </dgm:presLayoutVars>
      </dgm:prSet>
      <dgm:spPr/>
      <dgm:t>
        <a:bodyPr/>
        <a:lstStyle/>
        <a:p>
          <a:endParaRPr lang="es-ES"/>
        </a:p>
      </dgm:t>
    </dgm:pt>
    <dgm:pt modelId="{4D6BDF51-CC40-47C9-9290-0E541525A24D}" type="pres">
      <dgm:prSet presAssocID="{052A4BB8-A258-46D4-B6F1-7973AD83BBF8}" presName="level3hierChild" presStyleCnt="0"/>
      <dgm:spPr/>
    </dgm:pt>
  </dgm:ptLst>
  <dgm:cxnLst>
    <dgm:cxn modelId="{70715366-AFCF-4A31-83DB-D3B0A3684982}" type="presOf" srcId="{57D12731-D617-4979-8376-87309945082A}" destId="{B7801A85-FBF5-44CF-8958-73E70AC504D9}" srcOrd="0" destOrd="0" presId="urn:microsoft.com/office/officeart/2008/layout/HorizontalMultiLevelHierarchy"/>
    <dgm:cxn modelId="{E5E74976-4D49-49E3-9EC8-531283A16D82}" type="presOf" srcId="{E053698E-9038-49CE-A28D-72883850F63B}" destId="{24D1A28D-EBDA-4F3B-9FB0-61CAC4C5F6D5}" srcOrd="0" destOrd="0" presId="urn:microsoft.com/office/officeart/2008/layout/HorizontalMultiLevelHierarchy"/>
    <dgm:cxn modelId="{E2049B81-AD7F-4989-819F-81A6F7691977}" type="presOf" srcId="{120BD422-813D-4295-83E6-2BC945792822}" destId="{675E7320-206C-4DBA-96CB-8050104903CC}" srcOrd="1" destOrd="0" presId="urn:microsoft.com/office/officeart/2008/layout/HorizontalMultiLevelHierarchy"/>
    <dgm:cxn modelId="{C6072808-471A-4C7A-9C69-E683DB3CC81F}" type="presOf" srcId="{E591D1FD-A037-4E06-8593-79F4C731FD1E}" destId="{F1D724DA-F5B1-4952-B6C3-E22A249AB585}" srcOrd="0" destOrd="0" presId="urn:microsoft.com/office/officeart/2008/layout/HorizontalMultiLevelHierarchy"/>
    <dgm:cxn modelId="{11FDC2BF-3E4A-495B-A325-13708789ABEB}" type="presOf" srcId="{B943856F-B520-421C-8B94-4C6061CCD5C3}" destId="{3C252903-DAAA-430E-925F-95A9029A4CB2}" srcOrd="1" destOrd="0" presId="urn:microsoft.com/office/officeart/2008/layout/HorizontalMultiLevelHierarchy"/>
    <dgm:cxn modelId="{5A0C749E-FAE4-49D7-B55C-7ECF0BEEBBC5}" type="presOf" srcId="{AFDB6F6D-4D44-48C8-8A6A-6B898E3D8BE2}" destId="{522754AF-E559-4DA1-8741-8563D8D94BA1}" srcOrd="0" destOrd="0" presId="urn:microsoft.com/office/officeart/2008/layout/HorizontalMultiLevelHierarchy"/>
    <dgm:cxn modelId="{8092B8AA-B72A-4F85-814C-7E64BD9D78FA}" type="presOf" srcId="{5EB8EA91-54D4-4A6E-AED8-B7EF9078B006}" destId="{787F3B3C-CF6D-4EB4-8675-84A7D17B8BE2}" srcOrd="1" destOrd="0" presId="urn:microsoft.com/office/officeart/2008/layout/HorizontalMultiLevelHierarchy"/>
    <dgm:cxn modelId="{086BACD5-3475-4388-A1AB-6C29062EF940}" type="presOf" srcId="{63849D84-E7BC-446C-83C8-F6F087F67373}" destId="{15A03B9B-E9E9-4F85-A5AA-63A2E179D34F}" srcOrd="0" destOrd="0" presId="urn:microsoft.com/office/officeart/2008/layout/HorizontalMultiLevelHierarchy"/>
    <dgm:cxn modelId="{95B2EA4E-482B-4B62-8049-AEEA7CEAA732}" type="presOf" srcId="{26A61B5D-5E7A-4448-B3FE-5E327E0E5F8B}" destId="{B7D13337-6087-4BF4-9910-74ECED8404EC}" srcOrd="0" destOrd="0" presId="urn:microsoft.com/office/officeart/2008/layout/HorizontalMultiLevelHierarchy"/>
    <dgm:cxn modelId="{481D78D9-8A07-4BFA-8372-4A88950F0230}" type="presOf" srcId="{36E457A4-5C84-42CD-9CD1-81C57D47C57D}" destId="{80AEB371-8E32-4B2C-AF9A-87C2EAB8B3EC}" srcOrd="0" destOrd="0" presId="urn:microsoft.com/office/officeart/2008/layout/HorizontalMultiLevelHierarchy"/>
    <dgm:cxn modelId="{D1C1C558-2307-4608-AB54-3D794A413C69}" type="presOf" srcId="{120BD422-813D-4295-83E6-2BC945792822}" destId="{1D6527DD-5B6A-4179-99DF-14C0FEEB5DA9}" srcOrd="0" destOrd="0" presId="urn:microsoft.com/office/officeart/2008/layout/HorizontalMultiLevelHierarchy"/>
    <dgm:cxn modelId="{F61D6E2A-CACA-4897-B42F-6F3F88BCCCA2}" srcId="{E591D1FD-A037-4E06-8593-79F4C731FD1E}" destId="{E576B3E7-C595-43D2-A31C-9FACF85F4D98}" srcOrd="0" destOrd="0" parTransId="{61882531-C9D8-4D70-BEB1-ABA878E6D89A}" sibTransId="{8EDBCC52-F28D-4E48-AEF8-CC3FB3A5C0D5}"/>
    <dgm:cxn modelId="{2D8C4BF3-C7A5-4AE1-9835-BB1FAC6F0429}" type="presOf" srcId="{C7593A7E-4984-48B4-9123-B4B50C47E824}" destId="{6E1BD885-37B5-41CE-B61C-F6A34B1F4E83}" srcOrd="1" destOrd="0" presId="urn:microsoft.com/office/officeart/2008/layout/HorizontalMultiLevelHierarchy"/>
    <dgm:cxn modelId="{0758E892-5FA3-43E3-8745-D33B9BDC4A5E}" srcId="{E576B3E7-C595-43D2-A31C-9FACF85F4D98}" destId="{F979CAD9-8362-48BB-8791-85B5261C8C5B}" srcOrd="1" destOrd="0" parTransId="{BE5331D9-D36B-4DDD-BD54-51E6D00CE750}" sibTransId="{C80BDB99-DBDE-4434-AA75-B3FC4CCD010E}"/>
    <dgm:cxn modelId="{293B7AB3-22E0-43DC-BD0F-69EB860D99D0}" srcId="{9A8D272C-D8DC-4998-B2CD-6F0049475121}" destId="{26A61B5D-5E7A-4448-B3FE-5E327E0E5F8B}" srcOrd="2" destOrd="0" parTransId="{D76C5579-A805-480E-90FC-2C566F3BE809}" sibTransId="{119DC32E-F6B1-4BCA-9C49-0726EF37E45E}"/>
    <dgm:cxn modelId="{0B76B18A-EF31-4B41-915A-57AA469F7341}" type="presOf" srcId="{C1266F62-7AA6-4C7B-A62D-24D6665BCABF}" destId="{352E3DFA-5BBC-45EB-AE18-AC98276BB814}" srcOrd="1" destOrd="0" presId="urn:microsoft.com/office/officeart/2008/layout/HorizontalMultiLevelHierarchy"/>
    <dgm:cxn modelId="{D74069EC-32BA-4F87-9099-376EF39BFCAC}" srcId="{732DB3F5-D165-4C59-AA66-20D283CFDB31}" destId="{052A4BB8-A258-46D4-B6F1-7973AD83BBF8}" srcOrd="0" destOrd="0" parTransId="{120BD422-813D-4295-83E6-2BC945792822}" sibTransId="{0F4BDBC8-9C1B-4E8B-A6E0-2D717D3523D4}"/>
    <dgm:cxn modelId="{9E27E1CE-4A32-4BB5-B91C-7B97D5AA5F66}" type="presOf" srcId="{F979CAD9-8362-48BB-8791-85B5261C8C5B}" destId="{A19269CC-C3CD-4494-A758-684CF9BD9FF8}" srcOrd="0" destOrd="0" presId="urn:microsoft.com/office/officeart/2008/layout/HorizontalMultiLevelHierarchy"/>
    <dgm:cxn modelId="{10727050-D47A-47CB-A43E-4C49A992FA06}" type="presOf" srcId="{D76C5579-A805-480E-90FC-2C566F3BE809}" destId="{5BC082AB-D1B1-460F-A0BD-043E236C3ED0}" srcOrd="1" destOrd="0" presId="urn:microsoft.com/office/officeart/2008/layout/HorizontalMultiLevelHierarchy"/>
    <dgm:cxn modelId="{2DA45E7C-870F-4057-A047-52C85DD0C0E7}" type="presOf" srcId="{BE5331D9-D36B-4DDD-BD54-51E6D00CE750}" destId="{23FBB180-A717-4624-B555-7A1F13909CDB}" srcOrd="1" destOrd="0" presId="urn:microsoft.com/office/officeart/2008/layout/HorizontalMultiLevelHierarchy"/>
    <dgm:cxn modelId="{C46C94F3-9DE8-4D14-8D1A-C1CF5526B649}" type="presOf" srcId="{732DB3F5-D165-4C59-AA66-20D283CFDB31}" destId="{B4721295-9018-4B75-AA95-4A074B905049}" srcOrd="0" destOrd="0" presId="urn:microsoft.com/office/officeart/2008/layout/HorizontalMultiLevelHierarchy"/>
    <dgm:cxn modelId="{552B8A47-427E-4E28-AF6A-906EDDE69CDA}" type="presOf" srcId="{9A8D272C-D8DC-4998-B2CD-6F0049475121}" destId="{AB0F6A92-605E-411B-8C15-7AE6EF4FEF9D}" srcOrd="0" destOrd="0" presId="urn:microsoft.com/office/officeart/2008/layout/HorizontalMultiLevelHierarchy"/>
    <dgm:cxn modelId="{37F48988-96F5-48A7-B1FF-D9A0EECC6327}" type="presOf" srcId="{61882531-C9D8-4D70-BEB1-ABA878E6D89A}" destId="{F16469DA-E9A4-4D9A-8AD0-9D8DF690967B}" srcOrd="1" destOrd="0" presId="urn:microsoft.com/office/officeart/2008/layout/HorizontalMultiLevelHierarchy"/>
    <dgm:cxn modelId="{D46BE001-3A41-4FF3-AD85-95F1A85F3EA7}" type="presOf" srcId="{C7593A7E-4984-48B4-9123-B4B50C47E824}" destId="{058DE291-F954-4A52-8439-429EBB73EA28}" srcOrd="0" destOrd="0" presId="urn:microsoft.com/office/officeart/2008/layout/HorizontalMultiLevelHierarchy"/>
    <dgm:cxn modelId="{6F2B9CB2-AEFE-4B38-B664-C4E742CDB0BD}" type="presOf" srcId="{C1266F62-7AA6-4C7B-A62D-24D6665BCABF}" destId="{66927F9C-AD9D-429A-BB92-A4C99B7B192C}" srcOrd="0" destOrd="0" presId="urn:microsoft.com/office/officeart/2008/layout/HorizontalMultiLevelHierarchy"/>
    <dgm:cxn modelId="{0AC71DB0-709C-44FA-B74E-1608F3C889CB}" type="presOf" srcId="{63849D84-E7BC-446C-83C8-F6F087F67373}" destId="{BEA0FAFE-B876-4DBC-B364-F3713D548CD1}" srcOrd="1" destOrd="0" presId="urn:microsoft.com/office/officeart/2008/layout/HorizontalMultiLevelHierarchy"/>
    <dgm:cxn modelId="{5AB969D4-D4BE-419E-9FE1-CEA70175E891}" type="presOf" srcId="{BE5331D9-D36B-4DDD-BD54-51E6D00CE750}" destId="{C6EBCE56-EA6D-4364-9575-8F6F244BA147}" srcOrd="0" destOrd="0" presId="urn:microsoft.com/office/officeart/2008/layout/HorizontalMultiLevelHierarchy"/>
    <dgm:cxn modelId="{88461B9B-AAC9-4094-AEA1-40124F53EC23}" srcId="{E576B3E7-C595-43D2-A31C-9FACF85F4D98}" destId="{57D12731-D617-4979-8376-87309945082A}" srcOrd="0" destOrd="0" parTransId="{B943856F-B520-421C-8B94-4C6061CCD5C3}" sibTransId="{DBC07C2C-9214-4782-AEDA-6860777A0AF7}"/>
    <dgm:cxn modelId="{C76C55FB-940A-4C69-BFAD-7781B797BDBA}" type="presOf" srcId="{E576B3E7-C595-43D2-A31C-9FACF85F4D98}" destId="{92321E65-1165-4C93-88B1-FEEC97287EAC}" srcOrd="0" destOrd="0" presId="urn:microsoft.com/office/officeart/2008/layout/HorizontalMultiLevelHierarchy"/>
    <dgm:cxn modelId="{3A5BF1A6-580B-4DA8-A64B-91BE79574003}" type="presOf" srcId="{052A4BB8-A258-46D4-B6F1-7973AD83BBF8}" destId="{C1C19582-18B7-4039-953C-08FB7754A474}" srcOrd="0" destOrd="0" presId="urn:microsoft.com/office/officeart/2008/layout/HorizontalMultiLevelHierarchy"/>
    <dgm:cxn modelId="{6CDFFC96-202F-4D39-A52B-421D3E24D493}" type="presOf" srcId="{D76C5579-A805-480E-90FC-2C566F3BE809}" destId="{C10B02FC-7825-4D58-B13D-0217E44003EF}" srcOrd="0" destOrd="0" presId="urn:microsoft.com/office/officeart/2008/layout/HorizontalMultiLevelHierarchy"/>
    <dgm:cxn modelId="{E8463E06-CAD9-43C7-8FF4-2AB5E09041BB}" srcId="{9A8D272C-D8DC-4998-B2CD-6F0049475121}" destId="{E591D1FD-A037-4E06-8593-79F4C731FD1E}" srcOrd="0" destOrd="0" parTransId="{63849D84-E7BC-446C-83C8-F6F087F67373}" sibTransId="{3AB964E3-D5D7-4FFE-B459-BE22A9CC39E5}"/>
    <dgm:cxn modelId="{788C7F98-F965-4B6C-89F7-301C74A69745}" srcId="{9A8D272C-D8DC-4998-B2CD-6F0049475121}" destId="{52508548-FCC3-460D-9E0F-F1AC81F05A8E}" srcOrd="1" destOrd="0" parTransId="{AFDB6F6D-4D44-48C8-8A6A-6B898E3D8BE2}" sibTransId="{B93D2467-D78C-46EC-8363-C8A65E224804}"/>
    <dgm:cxn modelId="{F225A4A5-2900-43A8-9D59-4AED394989C7}" srcId="{52508548-FCC3-460D-9E0F-F1AC81F05A8E}" destId="{E053698E-9038-49CE-A28D-72883850F63B}" srcOrd="1" destOrd="0" parTransId="{C1266F62-7AA6-4C7B-A62D-24D6665BCABF}" sibTransId="{DBC3E189-35AA-4FDC-8F49-EB1D8921C6D8}"/>
    <dgm:cxn modelId="{E7081F7F-B501-4ACF-BDBF-193D079E92E2}" type="presOf" srcId="{AFDB6F6D-4D44-48C8-8A6A-6B898E3D8BE2}" destId="{5C3557BC-CAD4-48B3-B8A2-EBCFA651598E}" srcOrd="1" destOrd="0" presId="urn:microsoft.com/office/officeart/2008/layout/HorizontalMultiLevelHierarchy"/>
    <dgm:cxn modelId="{DDFA9393-0373-488A-8682-7C7776483CA7}" srcId="{36E457A4-5C84-42CD-9CD1-81C57D47C57D}" destId="{9A8D272C-D8DC-4998-B2CD-6F0049475121}" srcOrd="0" destOrd="0" parTransId="{864880F3-0E6C-43C3-B1FA-9F339BEE71DF}" sibTransId="{37D7314D-9F9B-4074-8614-3B0103AB74C6}"/>
    <dgm:cxn modelId="{27422CD3-1B02-475C-986B-2BF82C064C01}" srcId="{52508548-FCC3-460D-9E0F-F1AC81F05A8E}" destId="{5DE3995C-2A0A-4D89-9D7C-F9F2217B06C3}" srcOrd="0" destOrd="0" parTransId="{5EB8EA91-54D4-4A6E-AED8-B7EF9078B006}" sibTransId="{8AC94A60-DF53-46AD-BD46-4D93F27A92BD}"/>
    <dgm:cxn modelId="{D0E45911-69C5-49A9-A9FD-0996D16DD569}" srcId="{26A61B5D-5E7A-4448-B3FE-5E327E0E5F8B}" destId="{732DB3F5-D165-4C59-AA66-20D283CFDB31}" srcOrd="0" destOrd="0" parTransId="{C7593A7E-4984-48B4-9123-B4B50C47E824}" sibTransId="{2855A447-4BF1-4961-8FAE-F988CCC32026}"/>
    <dgm:cxn modelId="{78B13140-97F1-4D07-B900-8746EC2BB1D4}" type="presOf" srcId="{61882531-C9D8-4D70-BEB1-ABA878E6D89A}" destId="{70DB8052-CBD8-4A3F-822D-2675E923F8B7}" srcOrd="0" destOrd="0" presId="urn:microsoft.com/office/officeart/2008/layout/HorizontalMultiLevelHierarchy"/>
    <dgm:cxn modelId="{3B881B86-0934-4AFD-8F2B-B90F0FFB3FF8}" type="presOf" srcId="{B943856F-B520-421C-8B94-4C6061CCD5C3}" destId="{776BC4B5-FA19-4DE3-B4FD-B96488D28373}" srcOrd="0" destOrd="0" presId="urn:microsoft.com/office/officeart/2008/layout/HorizontalMultiLevelHierarchy"/>
    <dgm:cxn modelId="{10ACE2DE-E992-4CBB-98F5-F4AC48740A96}" type="presOf" srcId="{5DE3995C-2A0A-4D89-9D7C-F9F2217B06C3}" destId="{D8C0D7E8-E849-4DA7-82B3-3D6E6A00C432}" srcOrd="0" destOrd="0" presId="urn:microsoft.com/office/officeart/2008/layout/HorizontalMultiLevelHierarchy"/>
    <dgm:cxn modelId="{ED3F3F0A-39A3-4935-A283-82F6D0F24FE2}" type="presOf" srcId="{52508548-FCC3-460D-9E0F-F1AC81F05A8E}" destId="{2567DD23-C0AB-4868-A2B2-909A15E0B272}" srcOrd="0" destOrd="0" presId="urn:microsoft.com/office/officeart/2008/layout/HorizontalMultiLevelHierarchy"/>
    <dgm:cxn modelId="{89D5DA7F-7C16-4BC1-AF49-702785334468}" type="presOf" srcId="{5EB8EA91-54D4-4A6E-AED8-B7EF9078B006}" destId="{7100D68E-C444-4167-801A-1F680462D6A3}" srcOrd="0" destOrd="0" presId="urn:microsoft.com/office/officeart/2008/layout/HorizontalMultiLevelHierarchy"/>
    <dgm:cxn modelId="{A0B2C5C8-85E4-45A2-A4F7-51A1D04ED243}" type="presParOf" srcId="{80AEB371-8E32-4B2C-AF9A-87C2EAB8B3EC}" destId="{E062D953-306D-4729-BC1F-81F391A871DB}" srcOrd="0" destOrd="0" presId="urn:microsoft.com/office/officeart/2008/layout/HorizontalMultiLevelHierarchy"/>
    <dgm:cxn modelId="{B618F7B0-4179-457E-AD5C-31D2149BA5E1}" type="presParOf" srcId="{E062D953-306D-4729-BC1F-81F391A871DB}" destId="{AB0F6A92-605E-411B-8C15-7AE6EF4FEF9D}" srcOrd="0" destOrd="0" presId="urn:microsoft.com/office/officeart/2008/layout/HorizontalMultiLevelHierarchy"/>
    <dgm:cxn modelId="{466B4D16-1450-46F9-AAD5-8AF9998E751D}" type="presParOf" srcId="{E062D953-306D-4729-BC1F-81F391A871DB}" destId="{25F70F09-8A34-42D3-A931-BAC22363610D}" srcOrd="1" destOrd="0" presId="urn:microsoft.com/office/officeart/2008/layout/HorizontalMultiLevelHierarchy"/>
    <dgm:cxn modelId="{D6CC0052-234F-45C8-BAF6-BC03A5C9C71D}" type="presParOf" srcId="{25F70F09-8A34-42D3-A931-BAC22363610D}" destId="{15A03B9B-E9E9-4F85-A5AA-63A2E179D34F}" srcOrd="0" destOrd="0" presId="urn:microsoft.com/office/officeart/2008/layout/HorizontalMultiLevelHierarchy"/>
    <dgm:cxn modelId="{F70C5445-E151-4EBF-93D2-6063CFC68BD1}" type="presParOf" srcId="{15A03B9B-E9E9-4F85-A5AA-63A2E179D34F}" destId="{BEA0FAFE-B876-4DBC-B364-F3713D548CD1}" srcOrd="0" destOrd="0" presId="urn:microsoft.com/office/officeart/2008/layout/HorizontalMultiLevelHierarchy"/>
    <dgm:cxn modelId="{F3E94C70-515F-48C7-AC64-BBDE31194CC4}" type="presParOf" srcId="{25F70F09-8A34-42D3-A931-BAC22363610D}" destId="{2982CD3E-2CD1-4B70-919C-90D94F5B63A6}" srcOrd="1" destOrd="0" presId="urn:microsoft.com/office/officeart/2008/layout/HorizontalMultiLevelHierarchy"/>
    <dgm:cxn modelId="{ECC56953-8874-463F-83E2-F9A41E7FCE6A}" type="presParOf" srcId="{2982CD3E-2CD1-4B70-919C-90D94F5B63A6}" destId="{F1D724DA-F5B1-4952-B6C3-E22A249AB585}" srcOrd="0" destOrd="0" presId="urn:microsoft.com/office/officeart/2008/layout/HorizontalMultiLevelHierarchy"/>
    <dgm:cxn modelId="{F82B8D24-AF2C-402E-B0D8-65FF798E4606}" type="presParOf" srcId="{2982CD3E-2CD1-4B70-919C-90D94F5B63A6}" destId="{42E85D0C-D490-45E8-872C-BF3344CA2212}" srcOrd="1" destOrd="0" presId="urn:microsoft.com/office/officeart/2008/layout/HorizontalMultiLevelHierarchy"/>
    <dgm:cxn modelId="{C5DA3176-F6CA-478D-BD26-DC8B0B6DDE52}" type="presParOf" srcId="{42E85D0C-D490-45E8-872C-BF3344CA2212}" destId="{70DB8052-CBD8-4A3F-822D-2675E923F8B7}" srcOrd="0" destOrd="0" presId="urn:microsoft.com/office/officeart/2008/layout/HorizontalMultiLevelHierarchy"/>
    <dgm:cxn modelId="{6FCF913D-D585-4CC3-A18F-75783919BDCE}" type="presParOf" srcId="{70DB8052-CBD8-4A3F-822D-2675E923F8B7}" destId="{F16469DA-E9A4-4D9A-8AD0-9D8DF690967B}" srcOrd="0" destOrd="0" presId="urn:microsoft.com/office/officeart/2008/layout/HorizontalMultiLevelHierarchy"/>
    <dgm:cxn modelId="{5F032314-A893-432C-B86F-5FDB621543A6}" type="presParOf" srcId="{42E85D0C-D490-45E8-872C-BF3344CA2212}" destId="{B0C33705-E28C-4142-9AE7-9358F4AE6E19}" srcOrd="1" destOrd="0" presId="urn:microsoft.com/office/officeart/2008/layout/HorizontalMultiLevelHierarchy"/>
    <dgm:cxn modelId="{2BC1D67D-BBF9-456C-9FD7-7B23DE8AD3C8}" type="presParOf" srcId="{B0C33705-E28C-4142-9AE7-9358F4AE6E19}" destId="{92321E65-1165-4C93-88B1-FEEC97287EAC}" srcOrd="0" destOrd="0" presId="urn:microsoft.com/office/officeart/2008/layout/HorizontalMultiLevelHierarchy"/>
    <dgm:cxn modelId="{E0D2FF00-D6CD-4E99-8248-3050B804526F}" type="presParOf" srcId="{B0C33705-E28C-4142-9AE7-9358F4AE6E19}" destId="{D4E241A1-D682-451E-9816-BA9A89E737D6}" srcOrd="1" destOrd="0" presId="urn:microsoft.com/office/officeart/2008/layout/HorizontalMultiLevelHierarchy"/>
    <dgm:cxn modelId="{4411D51C-BDFE-4D7F-B868-216C3BD35EAC}" type="presParOf" srcId="{D4E241A1-D682-451E-9816-BA9A89E737D6}" destId="{776BC4B5-FA19-4DE3-B4FD-B96488D28373}" srcOrd="0" destOrd="0" presId="urn:microsoft.com/office/officeart/2008/layout/HorizontalMultiLevelHierarchy"/>
    <dgm:cxn modelId="{F71F7139-EB57-4DB4-B646-45898950238A}" type="presParOf" srcId="{776BC4B5-FA19-4DE3-B4FD-B96488D28373}" destId="{3C252903-DAAA-430E-925F-95A9029A4CB2}" srcOrd="0" destOrd="0" presId="urn:microsoft.com/office/officeart/2008/layout/HorizontalMultiLevelHierarchy"/>
    <dgm:cxn modelId="{577997E6-E442-4126-9ECD-A78995DC24E3}" type="presParOf" srcId="{D4E241A1-D682-451E-9816-BA9A89E737D6}" destId="{BCE111AF-71FA-486B-81EE-9D2566418E4F}" srcOrd="1" destOrd="0" presId="urn:microsoft.com/office/officeart/2008/layout/HorizontalMultiLevelHierarchy"/>
    <dgm:cxn modelId="{BC2C1925-C112-4DA7-9C5F-9ED9FE4489C9}" type="presParOf" srcId="{BCE111AF-71FA-486B-81EE-9D2566418E4F}" destId="{B7801A85-FBF5-44CF-8958-73E70AC504D9}" srcOrd="0" destOrd="0" presId="urn:microsoft.com/office/officeart/2008/layout/HorizontalMultiLevelHierarchy"/>
    <dgm:cxn modelId="{98721087-31DB-4543-9325-CBC927E8485D}" type="presParOf" srcId="{BCE111AF-71FA-486B-81EE-9D2566418E4F}" destId="{C1ABB93A-D9AC-4E36-9B47-45990176E1D0}" srcOrd="1" destOrd="0" presId="urn:microsoft.com/office/officeart/2008/layout/HorizontalMultiLevelHierarchy"/>
    <dgm:cxn modelId="{BF180D9D-D009-4C36-853E-59968E9CBB67}" type="presParOf" srcId="{D4E241A1-D682-451E-9816-BA9A89E737D6}" destId="{C6EBCE56-EA6D-4364-9575-8F6F244BA147}" srcOrd="2" destOrd="0" presId="urn:microsoft.com/office/officeart/2008/layout/HorizontalMultiLevelHierarchy"/>
    <dgm:cxn modelId="{07C4716C-C3E7-449A-B192-2614E8F45DDD}" type="presParOf" srcId="{C6EBCE56-EA6D-4364-9575-8F6F244BA147}" destId="{23FBB180-A717-4624-B555-7A1F13909CDB}" srcOrd="0" destOrd="0" presId="urn:microsoft.com/office/officeart/2008/layout/HorizontalMultiLevelHierarchy"/>
    <dgm:cxn modelId="{1B32CCCC-C32D-4D22-8832-E27E48853A7F}" type="presParOf" srcId="{D4E241A1-D682-451E-9816-BA9A89E737D6}" destId="{186EDED3-2D08-4143-A1C3-51842B8EB06D}" srcOrd="3" destOrd="0" presId="urn:microsoft.com/office/officeart/2008/layout/HorizontalMultiLevelHierarchy"/>
    <dgm:cxn modelId="{56E0CCAF-4F03-448F-AE34-53BB24675A11}" type="presParOf" srcId="{186EDED3-2D08-4143-A1C3-51842B8EB06D}" destId="{A19269CC-C3CD-4494-A758-684CF9BD9FF8}" srcOrd="0" destOrd="0" presId="urn:microsoft.com/office/officeart/2008/layout/HorizontalMultiLevelHierarchy"/>
    <dgm:cxn modelId="{3CA2BC66-B162-454A-8252-4DD59B225BA2}" type="presParOf" srcId="{186EDED3-2D08-4143-A1C3-51842B8EB06D}" destId="{B62F2C76-CAEB-45B0-9517-DAAAB6E4A375}" srcOrd="1" destOrd="0" presId="urn:microsoft.com/office/officeart/2008/layout/HorizontalMultiLevelHierarchy"/>
    <dgm:cxn modelId="{69B3FD5D-EF70-4BE4-A4BD-E97DE4C5064C}" type="presParOf" srcId="{25F70F09-8A34-42D3-A931-BAC22363610D}" destId="{522754AF-E559-4DA1-8741-8563D8D94BA1}" srcOrd="2" destOrd="0" presId="urn:microsoft.com/office/officeart/2008/layout/HorizontalMultiLevelHierarchy"/>
    <dgm:cxn modelId="{ACB403F9-F10A-4596-BDFA-080DF5B29D48}" type="presParOf" srcId="{522754AF-E559-4DA1-8741-8563D8D94BA1}" destId="{5C3557BC-CAD4-48B3-B8A2-EBCFA651598E}" srcOrd="0" destOrd="0" presId="urn:microsoft.com/office/officeart/2008/layout/HorizontalMultiLevelHierarchy"/>
    <dgm:cxn modelId="{37C27204-CCBB-4896-B57E-9F1B2C3B90F7}" type="presParOf" srcId="{25F70F09-8A34-42D3-A931-BAC22363610D}" destId="{CC70B029-C39F-4CCF-B8C3-8090B419A209}" srcOrd="3" destOrd="0" presId="urn:microsoft.com/office/officeart/2008/layout/HorizontalMultiLevelHierarchy"/>
    <dgm:cxn modelId="{FAF2EEA0-F140-4C8C-98D5-587E56C7B8A9}" type="presParOf" srcId="{CC70B029-C39F-4CCF-B8C3-8090B419A209}" destId="{2567DD23-C0AB-4868-A2B2-909A15E0B272}" srcOrd="0" destOrd="0" presId="urn:microsoft.com/office/officeart/2008/layout/HorizontalMultiLevelHierarchy"/>
    <dgm:cxn modelId="{2DD7696C-BEF3-4BC4-B8A0-C98A85ADF9EE}" type="presParOf" srcId="{CC70B029-C39F-4CCF-B8C3-8090B419A209}" destId="{70EEB7D3-9707-414C-915B-3F6E71774D6D}" srcOrd="1" destOrd="0" presId="urn:microsoft.com/office/officeart/2008/layout/HorizontalMultiLevelHierarchy"/>
    <dgm:cxn modelId="{77B70B98-DE08-4E98-90F2-A4963D4A2F77}" type="presParOf" srcId="{70EEB7D3-9707-414C-915B-3F6E71774D6D}" destId="{7100D68E-C444-4167-801A-1F680462D6A3}" srcOrd="0" destOrd="0" presId="urn:microsoft.com/office/officeart/2008/layout/HorizontalMultiLevelHierarchy"/>
    <dgm:cxn modelId="{32E7C50D-9341-435A-9324-3D4127D2C8F5}" type="presParOf" srcId="{7100D68E-C444-4167-801A-1F680462D6A3}" destId="{787F3B3C-CF6D-4EB4-8675-84A7D17B8BE2}" srcOrd="0" destOrd="0" presId="urn:microsoft.com/office/officeart/2008/layout/HorizontalMultiLevelHierarchy"/>
    <dgm:cxn modelId="{F6D84611-5D4A-4E86-B7B9-2B01A34764DC}" type="presParOf" srcId="{70EEB7D3-9707-414C-915B-3F6E71774D6D}" destId="{53930DBE-AC76-49EF-8360-30E201ED10DE}" srcOrd="1" destOrd="0" presId="urn:microsoft.com/office/officeart/2008/layout/HorizontalMultiLevelHierarchy"/>
    <dgm:cxn modelId="{0DE812D2-4AE2-41CA-85A1-939A7F065139}" type="presParOf" srcId="{53930DBE-AC76-49EF-8360-30E201ED10DE}" destId="{D8C0D7E8-E849-4DA7-82B3-3D6E6A00C432}" srcOrd="0" destOrd="0" presId="urn:microsoft.com/office/officeart/2008/layout/HorizontalMultiLevelHierarchy"/>
    <dgm:cxn modelId="{EB18B00A-078A-47A9-B43A-17984ECC9F96}" type="presParOf" srcId="{53930DBE-AC76-49EF-8360-30E201ED10DE}" destId="{08669489-2F60-4C44-BC42-227A145CE64E}" srcOrd="1" destOrd="0" presId="urn:microsoft.com/office/officeart/2008/layout/HorizontalMultiLevelHierarchy"/>
    <dgm:cxn modelId="{9B3674FB-89E4-4A94-BB31-2A2D22204F06}" type="presParOf" srcId="{70EEB7D3-9707-414C-915B-3F6E71774D6D}" destId="{66927F9C-AD9D-429A-BB92-A4C99B7B192C}" srcOrd="2" destOrd="0" presId="urn:microsoft.com/office/officeart/2008/layout/HorizontalMultiLevelHierarchy"/>
    <dgm:cxn modelId="{03536CB3-FF8F-421E-89AD-8BF7018B7797}" type="presParOf" srcId="{66927F9C-AD9D-429A-BB92-A4C99B7B192C}" destId="{352E3DFA-5BBC-45EB-AE18-AC98276BB814}" srcOrd="0" destOrd="0" presId="urn:microsoft.com/office/officeart/2008/layout/HorizontalMultiLevelHierarchy"/>
    <dgm:cxn modelId="{CBDC7AC8-6932-4EE0-9239-1B927C1285EA}" type="presParOf" srcId="{70EEB7D3-9707-414C-915B-3F6E71774D6D}" destId="{B1CFBAE1-1DA2-4CED-A99D-5507B56048A8}" srcOrd="3" destOrd="0" presId="urn:microsoft.com/office/officeart/2008/layout/HorizontalMultiLevelHierarchy"/>
    <dgm:cxn modelId="{9BC4E92B-34DD-4091-BE33-3429B2B67880}" type="presParOf" srcId="{B1CFBAE1-1DA2-4CED-A99D-5507B56048A8}" destId="{24D1A28D-EBDA-4F3B-9FB0-61CAC4C5F6D5}" srcOrd="0" destOrd="0" presId="urn:microsoft.com/office/officeart/2008/layout/HorizontalMultiLevelHierarchy"/>
    <dgm:cxn modelId="{BECB4478-9421-419F-B02A-6D5F7CDD9D15}" type="presParOf" srcId="{B1CFBAE1-1DA2-4CED-A99D-5507B56048A8}" destId="{E1B87AE5-8645-4BF8-A121-39268BC8F58C}" srcOrd="1" destOrd="0" presId="urn:microsoft.com/office/officeart/2008/layout/HorizontalMultiLevelHierarchy"/>
    <dgm:cxn modelId="{46C3EA7F-4AA3-40C6-80C8-9B320D558C46}" type="presParOf" srcId="{25F70F09-8A34-42D3-A931-BAC22363610D}" destId="{C10B02FC-7825-4D58-B13D-0217E44003EF}" srcOrd="4" destOrd="0" presId="urn:microsoft.com/office/officeart/2008/layout/HorizontalMultiLevelHierarchy"/>
    <dgm:cxn modelId="{1243F479-2F18-4932-83E4-82F892CDA90C}" type="presParOf" srcId="{C10B02FC-7825-4D58-B13D-0217E44003EF}" destId="{5BC082AB-D1B1-460F-A0BD-043E236C3ED0}" srcOrd="0" destOrd="0" presId="urn:microsoft.com/office/officeart/2008/layout/HorizontalMultiLevelHierarchy"/>
    <dgm:cxn modelId="{D12922AE-7728-4943-8F68-7FC23BA98447}" type="presParOf" srcId="{25F70F09-8A34-42D3-A931-BAC22363610D}" destId="{E904E55E-950F-4812-9D46-91370C479C9C}" srcOrd="5" destOrd="0" presId="urn:microsoft.com/office/officeart/2008/layout/HorizontalMultiLevelHierarchy"/>
    <dgm:cxn modelId="{9E501A25-EC53-4C1C-AAC9-55525FBE3792}" type="presParOf" srcId="{E904E55E-950F-4812-9D46-91370C479C9C}" destId="{B7D13337-6087-4BF4-9910-74ECED8404EC}" srcOrd="0" destOrd="0" presId="urn:microsoft.com/office/officeart/2008/layout/HorizontalMultiLevelHierarchy"/>
    <dgm:cxn modelId="{2CD1BD05-B949-446F-A750-4A3116DA1B60}" type="presParOf" srcId="{E904E55E-950F-4812-9D46-91370C479C9C}" destId="{DB634C9A-A62E-47E8-8DD7-EA3F248A663C}" srcOrd="1" destOrd="0" presId="urn:microsoft.com/office/officeart/2008/layout/HorizontalMultiLevelHierarchy"/>
    <dgm:cxn modelId="{34B0BEA3-6D84-46BE-BD90-9A5CFCAA0A12}" type="presParOf" srcId="{DB634C9A-A62E-47E8-8DD7-EA3F248A663C}" destId="{058DE291-F954-4A52-8439-429EBB73EA28}" srcOrd="0" destOrd="0" presId="urn:microsoft.com/office/officeart/2008/layout/HorizontalMultiLevelHierarchy"/>
    <dgm:cxn modelId="{B07AF3DD-10AE-40D8-BC9E-D488D4458E0D}" type="presParOf" srcId="{058DE291-F954-4A52-8439-429EBB73EA28}" destId="{6E1BD885-37B5-41CE-B61C-F6A34B1F4E83}" srcOrd="0" destOrd="0" presId="urn:microsoft.com/office/officeart/2008/layout/HorizontalMultiLevelHierarchy"/>
    <dgm:cxn modelId="{404CB7FE-C49B-412F-BBE4-7DC66A06B1A1}" type="presParOf" srcId="{DB634C9A-A62E-47E8-8DD7-EA3F248A663C}" destId="{3961B336-F522-4AA2-8D21-95AB81590B19}" srcOrd="1" destOrd="0" presId="urn:microsoft.com/office/officeart/2008/layout/HorizontalMultiLevelHierarchy"/>
    <dgm:cxn modelId="{11EF912C-B014-47D2-84BF-A41CE77F088E}" type="presParOf" srcId="{3961B336-F522-4AA2-8D21-95AB81590B19}" destId="{B4721295-9018-4B75-AA95-4A074B905049}" srcOrd="0" destOrd="0" presId="urn:microsoft.com/office/officeart/2008/layout/HorizontalMultiLevelHierarchy"/>
    <dgm:cxn modelId="{3FED84F6-D44A-4A1A-81F0-88102925153A}" type="presParOf" srcId="{3961B336-F522-4AA2-8D21-95AB81590B19}" destId="{B4F9A9BA-3252-43E7-A6C0-340FC69C060A}" srcOrd="1" destOrd="0" presId="urn:microsoft.com/office/officeart/2008/layout/HorizontalMultiLevelHierarchy"/>
    <dgm:cxn modelId="{77D50656-7E35-4876-9EB7-4A1EADD2A32D}" type="presParOf" srcId="{B4F9A9BA-3252-43E7-A6C0-340FC69C060A}" destId="{1D6527DD-5B6A-4179-99DF-14C0FEEB5DA9}" srcOrd="0" destOrd="0" presId="urn:microsoft.com/office/officeart/2008/layout/HorizontalMultiLevelHierarchy"/>
    <dgm:cxn modelId="{192ABB9D-8DE1-4783-928B-68C0C6F00733}" type="presParOf" srcId="{1D6527DD-5B6A-4179-99DF-14C0FEEB5DA9}" destId="{675E7320-206C-4DBA-96CB-8050104903CC}" srcOrd="0" destOrd="0" presId="urn:microsoft.com/office/officeart/2008/layout/HorizontalMultiLevelHierarchy"/>
    <dgm:cxn modelId="{EB7508DF-C585-4114-8CE4-D876C77BBE20}" type="presParOf" srcId="{B4F9A9BA-3252-43E7-A6C0-340FC69C060A}" destId="{F2E673FC-8103-4AB7-AFCB-6D977DF92F73}" srcOrd="1" destOrd="0" presId="urn:microsoft.com/office/officeart/2008/layout/HorizontalMultiLevelHierarchy"/>
    <dgm:cxn modelId="{6F3B4E83-7358-407A-9C63-2B938C8D8441}" type="presParOf" srcId="{F2E673FC-8103-4AB7-AFCB-6D977DF92F73}" destId="{C1C19582-18B7-4039-953C-08FB7754A474}" srcOrd="0" destOrd="0" presId="urn:microsoft.com/office/officeart/2008/layout/HorizontalMultiLevelHierarchy"/>
    <dgm:cxn modelId="{3489645C-E50C-48B9-B0B0-1B882CBDFA85}" type="presParOf" srcId="{F2E673FC-8103-4AB7-AFCB-6D977DF92F73}" destId="{4D6BDF51-CC40-47C9-9290-0E541525A2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1BFB71-D9DB-4058-9E7E-33C1CF08901A}"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es-MX"/>
        </a:p>
      </dgm:t>
    </dgm:pt>
    <dgm:pt modelId="{F9374633-A9C5-4C67-A3E1-938F25C5DCDA}">
      <dgm:prSet phldrT="[Texto]" custT="1"/>
      <dgm:spPr/>
      <dgm:t>
        <a:bodyPr/>
        <a:lstStyle/>
        <a:p>
          <a:r>
            <a:rPr lang="es-MX" sz="3200" dirty="0" smtClean="0">
              <a:solidFill>
                <a:schemeClr val="tx1"/>
              </a:solidFill>
              <a:latin typeface="Arial" pitchFamily="34" charset="0"/>
              <a:cs typeface="Arial" pitchFamily="34" charset="0"/>
            </a:rPr>
            <a:t>Líneas directrices </a:t>
          </a:r>
          <a:endParaRPr lang="es-MX" sz="3200" dirty="0">
            <a:solidFill>
              <a:schemeClr val="tx1"/>
            </a:solidFill>
            <a:latin typeface="Arial" pitchFamily="34" charset="0"/>
            <a:cs typeface="Arial" pitchFamily="34" charset="0"/>
          </a:endParaRPr>
        </a:p>
      </dgm:t>
    </dgm:pt>
    <dgm:pt modelId="{EA696DD8-7946-4C02-9D5C-F20298F755E9}" type="parTrans" cxnId="{54CC2F0C-B844-4794-AE26-E3D761B0931A}">
      <dgm:prSet/>
      <dgm:spPr/>
      <dgm:t>
        <a:bodyPr/>
        <a:lstStyle/>
        <a:p>
          <a:endParaRPr lang="es-MX" sz="2800">
            <a:solidFill>
              <a:schemeClr val="tx1"/>
            </a:solidFill>
            <a:latin typeface="Arial" pitchFamily="34" charset="0"/>
            <a:cs typeface="Arial" pitchFamily="34" charset="0"/>
          </a:endParaRPr>
        </a:p>
      </dgm:t>
    </dgm:pt>
    <dgm:pt modelId="{1C6A58ED-F9F0-4CA3-A8C3-85EC6DB82A9F}" type="sibTrans" cxnId="{54CC2F0C-B844-4794-AE26-E3D761B0931A}">
      <dgm:prSet/>
      <dgm:spPr/>
      <dgm:t>
        <a:bodyPr/>
        <a:lstStyle/>
        <a:p>
          <a:endParaRPr lang="es-MX" sz="2800">
            <a:solidFill>
              <a:schemeClr val="tx1"/>
            </a:solidFill>
            <a:latin typeface="Arial" pitchFamily="34" charset="0"/>
            <a:cs typeface="Arial" pitchFamily="34" charset="0"/>
          </a:endParaRPr>
        </a:p>
      </dgm:t>
    </dgm:pt>
    <dgm:pt modelId="{EF89B81C-2963-47BB-BAD5-F8197E5ADD54}">
      <dgm:prSet custT="1"/>
      <dgm:spPr/>
      <dgm:t>
        <a:bodyPr/>
        <a:lstStyle/>
        <a:p>
          <a:r>
            <a:rPr lang="es-MX" sz="2400" dirty="0" smtClean="0">
              <a:solidFill>
                <a:schemeClr val="tx1"/>
              </a:solidFill>
              <a:latin typeface="Arial" pitchFamily="34" charset="0"/>
              <a:cs typeface="Arial" pitchFamily="34" charset="0"/>
            </a:rPr>
            <a:t> La Geografía como ciencia de integración, al considerar las complejas relaciones que se establecen en el espacio geográfico a partir de la relación con el ecosistema Hombre –Tierra que incluye una educación geográfica para el desarrollo sostenible</a:t>
          </a:r>
          <a:endParaRPr lang="es-MX" sz="2400" dirty="0">
            <a:solidFill>
              <a:schemeClr val="tx1"/>
            </a:solidFill>
            <a:latin typeface="Arial" pitchFamily="34" charset="0"/>
            <a:cs typeface="Arial" pitchFamily="34" charset="0"/>
          </a:endParaRPr>
        </a:p>
      </dgm:t>
    </dgm:pt>
    <dgm:pt modelId="{F3DFBE6A-FA52-4284-B2BC-4091C3D23AB7}" type="parTrans" cxnId="{39A8BEF3-A375-484D-A38B-B8A809FBC9B4}">
      <dgm:prSet/>
      <dgm:spPr/>
      <dgm:t>
        <a:bodyPr/>
        <a:lstStyle/>
        <a:p>
          <a:endParaRPr lang="es-MX" sz="2800">
            <a:solidFill>
              <a:schemeClr val="tx1"/>
            </a:solidFill>
            <a:latin typeface="Arial" pitchFamily="34" charset="0"/>
            <a:cs typeface="Arial" pitchFamily="34" charset="0"/>
          </a:endParaRPr>
        </a:p>
      </dgm:t>
    </dgm:pt>
    <dgm:pt modelId="{F37D59D7-49C3-4949-AD43-9460C71B1035}" type="sibTrans" cxnId="{39A8BEF3-A375-484D-A38B-B8A809FBC9B4}">
      <dgm:prSet/>
      <dgm:spPr/>
      <dgm:t>
        <a:bodyPr/>
        <a:lstStyle/>
        <a:p>
          <a:endParaRPr lang="es-MX" sz="2800">
            <a:solidFill>
              <a:schemeClr val="tx1"/>
            </a:solidFill>
            <a:latin typeface="Arial" pitchFamily="34" charset="0"/>
            <a:cs typeface="Arial" pitchFamily="34" charset="0"/>
          </a:endParaRPr>
        </a:p>
      </dgm:t>
    </dgm:pt>
    <dgm:pt modelId="{263A2DCA-6B03-4059-92DA-D29798173FC5}">
      <dgm:prSet custT="1"/>
      <dgm:spPr/>
      <dgm:t>
        <a:bodyPr/>
        <a:lstStyle/>
        <a:p>
          <a:r>
            <a:rPr lang="es-MX" sz="2400" dirty="0" smtClean="0">
              <a:solidFill>
                <a:schemeClr val="tx1"/>
              </a:solidFill>
              <a:latin typeface="Arial" pitchFamily="34" charset="0"/>
              <a:cs typeface="Arial" pitchFamily="34" charset="0"/>
            </a:rPr>
            <a:t>El trabajo con los materiales cartográficos en especial con los mapas geográficos al nivel de aplicación y generalización de la información contenida en ellos </a:t>
          </a:r>
          <a:endParaRPr lang="es-MX" sz="2400" dirty="0">
            <a:solidFill>
              <a:schemeClr val="tx1"/>
            </a:solidFill>
            <a:latin typeface="Arial" pitchFamily="34" charset="0"/>
            <a:cs typeface="Arial" pitchFamily="34" charset="0"/>
          </a:endParaRPr>
        </a:p>
      </dgm:t>
    </dgm:pt>
    <dgm:pt modelId="{95DDD906-3C4D-46BC-A472-F96EA4B3F812}" type="parTrans" cxnId="{E49100A0-191D-4083-A062-0EA5BB2510ED}">
      <dgm:prSet/>
      <dgm:spPr/>
      <dgm:t>
        <a:bodyPr/>
        <a:lstStyle/>
        <a:p>
          <a:endParaRPr lang="es-MX" sz="2800">
            <a:solidFill>
              <a:schemeClr val="tx1"/>
            </a:solidFill>
            <a:latin typeface="Arial" pitchFamily="34" charset="0"/>
            <a:cs typeface="Arial" pitchFamily="34" charset="0"/>
          </a:endParaRPr>
        </a:p>
      </dgm:t>
    </dgm:pt>
    <dgm:pt modelId="{927EA208-C72C-4EC8-9384-FB069919C0D9}" type="sibTrans" cxnId="{E49100A0-191D-4083-A062-0EA5BB2510ED}">
      <dgm:prSet/>
      <dgm:spPr/>
      <dgm:t>
        <a:bodyPr/>
        <a:lstStyle/>
        <a:p>
          <a:endParaRPr lang="es-MX" sz="2800">
            <a:solidFill>
              <a:schemeClr val="tx1"/>
            </a:solidFill>
            <a:latin typeface="Arial" pitchFamily="34" charset="0"/>
            <a:cs typeface="Arial" pitchFamily="34" charset="0"/>
          </a:endParaRPr>
        </a:p>
      </dgm:t>
    </dgm:pt>
    <dgm:pt modelId="{E64A1234-483F-4EFF-BEAF-DD119A5B0BAA}" type="pres">
      <dgm:prSet presAssocID="{1C1BFB71-D9DB-4058-9E7E-33C1CF08901A}" presName="hierChild1" presStyleCnt="0">
        <dgm:presLayoutVars>
          <dgm:orgChart val="1"/>
          <dgm:chPref val="1"/>
          <dgm:dir/>
          <dgm:animOne val="branch"/>
          <dgm:animLvl val="lvl"/>
          <dgm:resizeHandles/>
        </dgm:presLayoutVars>
      </dgm:prSet>
      <dgm:spPr/>
      <dgm:t>
        <a:bodyPr/>
        <a:lstStyle/>
        <a:p>
          <a:endParaRPr lang="es-ES"/>
        </a:p>
      </dgm:t>
    </dgm:pt>
    <dgm:pt modelId="{CC310E8F-EA99-4A43-8424-11DFACEEAF23}" type="pres">
      <dgm:prSet presAssocID="{F9374633-A9C5-4C67-A3E1-938F25C5DCDA}" presName="hierRoot1" presStyleCnt="0">
        <dgm:presLayoutVars>
          <dgm:hierBranch val="init"/>
        </dgm:presLayoutVars>
      </dgm:prSet>
      <dgm:spPr/>
    </dgm:pt>
    <dgm:pt modelId="{E829CA43-03D9-44E4-A5ED-7DE0FD82D822}" type="pres">
      <dgm:prSet presAssocID="{F9374633-A9C5-4C67-A3E1-938F25C5DCDA}" presName="rootComposite1" presStyleCnt="0"/>
      <dgm:spPr/>
    </dgm:pt>
    <dgm:pt modelId="{47074CA0-8492-4ACB-A86F-F0D891772DC7}" type="pres">
      <dgm:prSet presAssocID="{F9374633-A9C5-4C67-A3E1-938F25C5DCDA}" presName="rootText1" presStyleLbl="node0" presStyleIdx="0" presStyleCnt="1" custScaleX="144344">
        <dgm:presLayoutVars>
          <dgm:chPref val="3"/>
        </dgm:presLayoutVars>
      </dgm:prSet>
      <dgm:spPr/>
      <dgm:t>
        <a:bodyPr/>
        <a:lstStyle/>
        <a:p>
          <a:endParaRPr lang="es-ES"/>
        </a:p>
      </dgm:t>
    </dgm:pt>
    <dgm:pt modelId="{0EA5FC73-9F99-47FF-AD0F-646D751DBFF2}" type="pres">
      <dgm:prSet presAssocID="{F9374633-A9C5-4C67-A3E1-938F25C5DCDA}" presName="rootConnector1" presStyleLbl="node1" presStyleIdx="0" presStyleCnt="0"/>
      <dgm:spPr/>
      <dgm:t>
        <a:bodyPr/>
        <a:lstStyle/>
        <a:p>
          <a:endParaRPr lang="es-ES"/>
        </a:p>
      </dgm:t>
    </dgm:pt>
    <dgm:pt modelId="{6C57B0D6-3A88-4966-B33F-841F0713EB92}" type="pres">
      <dgm:prSet presAssocID="{F9374633-A9C5-4C67-A3E1-938F25C5DCDA}" presName="hierChild2" presStyleCnt="0"/>
      <dgm:spPr/>
    </dgm:pt>
    <dgm:pt modelId="{D1EC0FE2-7180-4A65-933E-42E893543E95}" type="pres">
      <dgm:prSet presAssocID="{F3DFBE6A-FA52-4284-B2BC-4091C3D23AB7}" presName="Name37" presStyleLbl="parChTrans1D2" presStyleIdx="0" presStyleCnt="2"/>
      <dgm:spPr/>
      <dgm:t>
        <a:bodyPr/>
        <a:lstStyle/>
        <a:p>
          <a:endParaRPr lang="es-ES"/>
        </a:p>
      </dgm:t>
    </dgm:pt>
    <dgm:pt modelId="{644CF2AD-9C15-40F7-8FB8-81233FD1E613}" type="pres">
      <dgm:prSet presAssocID="{EF89B81C-2963-47BB-BAD5-F8197E5ADD54}" presName="hierRoot2" presStyleCnt="0">
        <dgm:presLayoutVars>
          <dgm:hierBranch val="init"/>
        </dgm:presLayoutVars>
      </dgm:prSet>
      <dgm:spPr/>
    </dgm:pt>
    <dgm:pt modelId="{8C855E66-9ED8-4C8A-9E49-928FB7785627}" type="pres">
      <dgm:prSet presAssocID="{EF89B81C-2963-47BB-BAD5-F8197E5ADD54}" presName="rootComposite" presStyleCnt="0"/>
      <dgm:spPr/>
    </dgm:pt>
    <dgm:pt modelId="{7226F0B0-8A9F-475E-B203-2F73EA981CDD}" type="pres">
      <dgm:prSet presAssocID="{EF89B81C-2963-47BB-BAD5-F8197E5ADD54}" presName="rootText" presStyleLbl="node2" presStyleIdx="0" presStyleCnt="2" custScaleX="208215" custScaleY="205893">
        <dgm:presLayoutVars>
          <dgm:chPref val="3"/>
        </dgm:presLayoutVars>
      </dgm:prSet>
      <dgm:spPr/>
      <dgm:t>
        <a:bodyPr/>
        <a:lstStyle/>
        <a:p>
          <a:endParaRPr lang="es-ES"/>
        </a:p>
      </dgm:t>
    </dgm:pt>
    <dgm:pt modelId="{DB0C0B76-3698-4274-9079-A50C51ACF06C}" type="pres">
      <dgm:prSet presAssocID="{EF89B81C-2963-47BB-BAD5-F8197E5ADD54}" presName="rootConnector" presStyleLbl="node2" presStyleIdx="0" presStyleCnt="2"/>
      <dgm:spPr/>
      <dgm:t>
        <a:bodyPr/>
        <a:lstStyle/>
        <a:p>
          <a:endParaRPr lang="es-ES"/>
        </a:p>
      </dgm:t>
    </dgm:pt>
    <dgm:pt modelId="{14F83801-5BDF-4B53-993A-F4B0129D145B}" type="pres">
      <dgm:prSet presAssocID="{EF89B81C-2963-47BB-BAD5-F8197E5ADD54}" presName="hierChild4" presStyleCnt="0"/>
      <dgm:spPr/>
    </dgm:pt>
    <dgm:pt modelId="{41B2EE6A-DA26-44C3-AE09-9DA6DA7FA19F}" type="pres">
      <dgm:prSet presAssocID="{EF89B81C-2963-47BB-BAD5-F8197E5ADD54}" presName="hierChild5" presStyleCnt="0"/>
      <dgm:spPr/>
    </dgm:pt>
    <dgm:pt modelId="{64D0D4E2-72DB-4283-901A-6E2A259E0EC2}" type="pres">
      <dgm:prSet presAssocID="{95DDD906-3C4D-46BC-A472-F96EA4B3F812}" presName="Name37" presStyleLbl="parChTrans1D2" presStyleIdx="1" presStyleCnt="2"/>
      <dgm:spPr/>
      <dgm:t>
        <a:bodyPr/>
        <a:lstStyle/>
        <a:p>
          <a:endParaRPr lang="es-ES"/>
        </a:p>
      </dgm:t>
    </dgm:pt>
    <dgm:pt modelId="{A8F7E553-3A19-4191-862F-82806705562B}" type="pres">
      <dgm:prSet presAssocID="{263A2DCA-6B03-4059-92DA-D29798173FC5}" presName="hierRoot2" presStyleCnt="0">
        <dgm:presLayoutVars>
          <dgm:hierBranch val="init"/>
        </dgm:presLayoutVars>
      </dgm:prSet>
      <dgm:spPr/>
    </dgm:pt>
    <dgm:pt modelId="{F1AB7BB4-7B13-4686-B754-D040380028D1}" type="pres">
      <dgm:prSet presAssocID="{263A2DCA-6B03-4059-92DA-D29798173FC5}" presName="rootComposite" presStyleCnt="0"/>
      <dgm:spPr/>
    </dgm:pt>
    <dgm:pt modelId="{42201C5E-947C-47F5-9EBE-538EF70C8E47}" type="pres">
      <dgm:prSet presAssocID="{263A2DCA-6B03-4059-92DA-D29798173FC5}" presName="rootText" presStyleLbl="node2" presStyleIdx="1" presStyleCnt="2" custScaleX="174268" custScaleY="182817">
        <dgm:presLayoutVars>
          <dgm:chPref val="3"/>
        </dgm:presLayoutVars>
      </dgm:prSet>
      <dgm:spPr/>
      <dgm:t>
        <a:bodyPr/>
        <a:lstStyle/>
        <a:p>
          <a:endParaRPr lang="es-MX"/>
        </a:p>
      </dgm:t>
    </dgm:pt>
    <dgm:pt modelId="{9B1DEAA8-2D00-408F-A60B-2E737F924F46}" type="pres">
      <dgm:prSet presAssocID="{263A2DCA-6B03-4059-92DA-D29798173FC5}" presName="rootConnector" presStyleLbl="node2" presStyleIdx="1" presStyleCnt="2"/>
      <dgm:spPr/>
      <dgm:t>
        <a:bodyPr/>
        <a:lstStyle/>
        <a:p>
          <a:endParaRPr lang="es-ES"/>
        </a:p>
      </dgm:t>
    </dgm:pt>
    <dgm:pt modelId="{738778E6-588A-49E3-B84B-568FFD1C00FA}" type="pres">
      <dgm:prSet presAssocID="{263A2DCA-6B03-4059-92DA-D29798173FC5}" presName="hierChild4" presStyleCnt="0"/>
      <dgm:spPr/>
    </dgm:pt>
    <dgm:pt modelId="{4EB18AD5-58E4-40EA-B408-0DDD452CD719}" type="pres">
      <dgm:prSet presAssocID="{263A2DCA-6B03-4059-92DA-D29798173FC5}" presName="hierChild5" presStyleCnt="0"/>
      <dgm:spPr/>
    </dgm:pt>
    <dgm:pt modelId="{4C479A80-4FE4-4F6B-BBBD-D25C0931B135}" type="pres">
      <dgm:prSet presAssocID="{F9374633-A9C5-4C67-A3E1-938F25C5DCDA}" presName="hierChild3" presStyleCnt="0"/>
      <dgm:spPr/>
    </dgm:pt>
  </dgm:ptLst>
  <dgm:cxnLst>
    <dgm:cxn modelId="{B186A70B-7B06-448F-9749-6DA4CDC80BE0}" type="presOf" srcId="{263A2DCA-6B03-4059-92DA-D29798173FC5}" destId="{9B1DEAA8-2D00-408F-A60B-2E737F924F46}" srcOrd="1" destOrd="0" presId="urn:microsoft.com/office/officeart/2005/8/layout/orgChart1"/>
    <dgm:cxn modelId="{4CCB5057-208C-4C41-AAB8-2724350A89BE}" type="presOf" srcId="{EF89B81C-2963-47BB-BAD5-F8197E5ADD54}" destId="{7226F0B0-8A9F-475E-B203-2F73EA981CDD}" srcOrd="0" destOrd="0" presId="urn:microsoft.com/office/officeart/2005/8/layout/orgChart1"/>
    <dgm:cxn modelId="{DA1C7C4C-D3EA-4A6E-AF4C-3A5328E23482}" type="presOf" srcId="{95DDD906-3C4D-46BC-A472-F96EA4B3F812}" destId="{64D0D4E2-72DB-4283-901A-6E2A259E0EC2}" srcOrd="0" destOrd="0" presId="urn:microsoft.com/office/officeart/2005/8/layout/orgChart1"/>
    <dgm:cxn modelId="{13434981-3FB4-425C-807C-86A16D5E234E}" type="presOf" srcId="{EF89B81C-2963-47BB-BAD5-F8197E5ADD54}" destId="{DB0C0B76-3698-4274-9079-A50C51ACF06C}" srcOrd="1" destOrd="0" presId="urn:microsoft.com/office/officeart/2005/8/layout/orgChart1"/>
    <dgm:cxn modelId="{54CC2F0C-B844-4794-AE26-E3D761B0931A}" srcId="{1C1BFB71-D9DB-4058-9E7E-33C1CF08901A}" destId="{F9374633-A9C5-4C67-A3E1-938F25C5DCDA}" srcOrd="0" destOrd="0" parTransId="{EA696DD8-7946-4C02-9D5C-F20298F755E9}" sibTransId="{1C6A58ED-F9F0-4CA3-A8C3-85EC6DB82A9F}"/>
    <dgm:cxn modelId="{CFD674C1-1CA6-4105-BAC4-F1C76B22764B}" type="presOf" srcId="{F9374633-A9C5-4C67-A3E1-938F25C5DCDA}" destId="{47074CA0-8492-4ACB-A86F-F0D891772DC7}" srcOrd="0" destOrd="0" presId="urn:microsoft.com/office/officeart/2005/8/layout/orgChart1"/>
    <dgm:cxn modelId="{C6058A37-CF4C-4156-9CA4-5F17E032E6FB}" type="presOf" srcId="{F9374633-A9C5-4C67-A3E1-938F25C5DCDA}" destId="{0EA5FC73-9F99-47FF-AD0F-646D751DBFF2}" srcOrd="1" destOrd="0" presId="urn:microsoft.com/office/officeart/2005/8/layout/orgChart1"/>
    <dgm:cxn modelId="{ADE69BC7-69DF-44EA-99F6-F73E323F1321}" type="presOf" srcId="{1C1BFB71-D9DB-4058-9E7E-33C1CF08901A}" destId="{E64A1234-483F-4EFF-BEAF-DD119A5B0BAA}" srcOrd="0" destOrd="0" presId="urn:microsoft.com/office/officeart/2005/8/layout/orgChart1"/>
    <dgm:cxn modelId="{E49100A0-191D-4083-A062-0EA5BB2510ED}" srcId="{F9374633-A9C5-4C67-A3E1-938F25C5DCDA}" destId="{263A2DCA-6B03-4059-92DA-D29798173FC5}" srcOrd="1" destOrd="0" parTransId="{95DDD906-3C4D-46BC-A472-F96EA4B3F812}" sibTransId="{927EA208-C72C-4EC8-9384-FB069919C0D9}"/>
    <dgm:cxn modelId="{2F20A93F-7C9D-489A-A96E-2C96D0238980}" type="presOf" srcId="{F3DFBE6A-FA52-4284-B2BC-4091C3D23AB7}" destId="{D1EC0FE2-7180-4A65-933E-42E893543E95}" srcOrd="0" destOrd="0" presId="urn:microsoft.com/office/officeart/2005/8/layout/orgChart1"/>
    <dgm:cxn modelId="{39A8BEF3-A375-484D-A38B-B8A809FBC9B4}" srcId="{F9374633-A9C5-4C67-A3E1-938F25C5DCDA}" destId="{EF89B81C-2963-47BB-BAD5-F8197E5ADD54}" srcOrd="0" destOrd="0" parTransId="{F3DFBE6A-FA52-4284-B2BC-4091C3D23AB7}" sibTransId="{F37D59D7-49C3-4949-AD43-9460C71B1035}"/>
    <dgm:cxn modelId="{10A96729-4989-4FF4-A52C-39A0B191C3A8}" type="presOf" srcId="{263A2DCA-6B03-4059-92DA-D29798173FC5}" destId="{42201C5E-947C-47F5-9EBE-538EF70C8E47}" srcOrd="0" destOrd="0" presId="urn:microsoft.com/office/officeart/2005/8/layout/orgChart1"/>
    <dgm:cxn modelId="{D54D674D-4057-4C75-8B79-B019622E4D64}" type="presParOf" srcId="{E64A1234-483F-4EFF-BEAF-DD119A5B0BAA}" destId="{CC310E8F-EA99-4A43-8424-11DFACEEAF23}" srcOrd="0" destOrd="0" presId="urn:microsoft.com/office/officeart/2005/8/layout/orgChart1"/>
    <dgm:cxn modelId="{8B5956A1-3926-46A7-BF6B-2EF8195B3A02}" type="presParOf" srcId="{CC310E8F-EA99-4A43-8424-11DFACEEAF23}" destId="{E829CA43-03D9-44E4-A5ED-7DE0FD82D822}" srcOrd="0" destOrd="0" presId="urn:microsoft.com/office/officeart/2005/8/layout/orgChart1"/>
    <dgm:cxn modelId="{C367C14F-FBE2-478E-91D7-537B8A89AD18}" type="presParOf" srcId="{E829CA43-03D9-44E4-A5ED-7DE0FD82D822}" destId="{47074CA0-8492-4ACB-A86F-F0D891772DC7}" srcOrd="0" destOrd="0" presId="urn:microsoft.com/office/officeart/2005/8/layout/orgChart1"/>
    <dgm:cxn modelId="{4B5D1813-0C55-4845-9890-15B3DAAE3C2D}" type="presParOf" srcId="{E829CA43-03D9-44E4-A5ED-7DE0FD82D822}" destId="{0EA5FC73-9F99-47FF-AD0F-646D751DBFF2}" srcOrd="1" destOrd="0" presId="urn:microsoft.com/office/officeart/2005/8/layout/orgChart1"/>
    <dgm:cxn modelId="{C1768817-62B2-4B91-AE64-8F1A0E0E9EA5}" type="presParOf" srcId="{CC310E8F-EA99-4A43-8424-11DFACEEAF23}" destId="{6C57B0D6-3A88-4966-B33F-841F0713EB92}" srcOrd="1" destOrd="0" presId="urn:microsoft.com/office/officeart/2005/8/layout/orgChart1"/>
    <dgm:cxn modelId="{0084B434-54D4-4631-B78E-B231C44BD7DE}" type="presParOf" srcId="{6C57B0D6-3A88-4966-B33F-841F0713EB92}" destId="{D1EC0FE2-7180-4A65-933E-42E893543E95}" srcOrd="0" destOrd="0" presId="urn:microsoft.com/office/officeart/2005/8/layout/orgChart1"/>
    <dgm:cxn modelId="{26FEC824-9446-4E3F-B91F-F9554A88EDD4}" type="presParOf" srcId="{6C57B0D6-3A88-4966-B33F-841F0713EB92}" destId="{644CF2AD-9C15-40F7-8FB8-81233FD1E613}" srcOrd="1" destOrd="0" presId="urn:microsoft.com/office/officeart/2005/8/layout/orgChart1"/>
    <dgm:cxn modelId="{FC3FD770-3B4A-49EB-9105-42949C473FB5}" type="presParOf" srcId="{644CF2AD-9C15-40F7-8FB8-81233FD1E613}" destId="{8C855E66-9ED8-4C8A-9E49-928FB7785627}" srcOrd="0" destOrd="0" presId="urn:microsoft.com/office/officeart/2005/8/layout/orgChart1"/>
    <dgm:cxn modelId="{6BD9B2AC-81AF-45EC-948C-C1036175007C}" type="presParOf" srcId="{8C855E66-9ED8-4C8A-9E49-928FB7785627}" destId="{7226F0B0-8A9F-475E-B203-2F73EA981CDD}" srcOrd="0" destOrd="0" presId="urn:microsoft.com/office/officeart/2005/8/layout/orgChart1"/>
    <dgm:cxn modelId="{D69E08EE-69FF-4130-8B09-5C46697B430B}" type="presParOf" srcId="{8C855E66-9ED8-4C8A-9E49-928FB7785627}" destId="{DB0C0B76-3698-4274-9079-A50C51ACF06C}" srcOrd="1" destOrd="0" presId="urn:microsoft.com/office/officeart/2005/8/layout/orgChart1"/>
    <dgm:cxn modelId="{46C2A15C-B852-4367-9B44-1A420AAD80F3}" type="presParOf" srcId="{644CF2AD-9C15-40F7-8FB8-81233FD1E613}" destId="{14F83801-5BDF-4B53-993A-F4B0129D145B}" srcOrd="1" destOrd="0" presId="urn:microsoft.com/office/officeart/2005/8/layout/orgChart1"/>
    <dgm:cxn modelId="{16F750D6-0844-4EA8-BAA3-ADEC6D9FDAAD}" type="presParOf" srcId="{644CF2AD-9C15-40F7-8FB8-81233FD1E613}" destId="{41B2EE6A-DA26-44C3-AE09-9DA6DA7FA19F}" srcOrd="2" destOrd="0" presId="urn:microsoft.com/office/officeart/2005/8/layout/orgChart1"/>
    <dgm:cxn modelId="{3FEAD28A-2C7F-4051-BADF-0E9C81F41923}" type="presParOf" srcId="{6C57B0D6-3A88-4966-B33F-841F0713EB92}" destId="{64D0D4E2-72DB-4283-901A-6E2A259E0EC2}" srcOrd="2" destOrd="0" presId="urn:microsoft.com/office/officeart/2005/8/layout/orgChart1"/>
    <dgm:cxn modelId="{DABE84A5-099F-45A6-8013-48648A2825BF}" type="presParOf" srcId="{6C57B0D6-3A88-4966-B33F-841F0713EB92}" destId="{A8F7E553-3A19-4191-862F-82806705562B}" srcOrd="3" destOrd="0" presId="urn:microsoft.com/office/officeart/2005/8/layout/orgChart1"/>
    <dgm:cxn modelId="{0DC6E2AB-358E-46EF-A5D3-72FCA327EDBE}" type="presParOf" srcId="{A8F7E553-3A19-4191-862F-82806705562B}" destId="{F1AB7BB4-7B13-4686-B754-D040380028D1}" srcOrd="0" destOrd="0" presId="urn:microsoft.com/office/officeart/2005/8/layout/orgChart1"/>
    <dgm:cxn modelId="{0390241D-7D6A-493B-945F-F8A1A8C5D803}" type="presParOf" srcId="{F1AB7BB4-7B13-4686-B754-D040380028D1}" destId="{42201C5E-947C-47F5-9EBE-538EF70C8E47}" srcOrd="0" destOrd="0" presId="urn:microsoft.com/office/officeart/2005/8/layout/orgChart1"/>
    <dgm:cxn modelId="{837BBBDB-5A28-49D9-96B0-68D285C3FDE7}" type="presParOf" srcId="{F1AB7BB4-7B13-4686-B754-D040380028D1}" destId="{9B1DEAA8-2D00-408F-A60B-2E737F924F46}" srcOrd="1" destOrd="0" presId="urn:microsoft.com/office/officeart/2005/8/layout/orgChart1"/>
    <dgm:cxn modelId="{27775642-A8AB-44F6-8FA9-21CE6891D742}" type="presParOf" srcId="{A8F7E553-3A19-4191-862F-82806705562B}" destId="{738778E6-588A-49E3-B84B-568FFD1C00FA}" srcOrd="1" destOrd="0" presId="urn:microsoft.com/office/officeart/2005/8/layout/orgChart1"/>
    <dgm:cxn modelId="{76CDD9F0-2704-4831-9293-906CEC912805}" type="presParOf" srcId="{A8F7E553-3A19-4191-862F-82806705562B}" destId="{4EB18AD5-58E4-40EA-B408-0DDD452CD719}" srcOrd="2" destOrd="0" presId="urn:microsoft.com/office/officeart/2005/8/layout/orgChart1"/>
    <dgm:cxn modelId="{ED635A24-4B63-4899-90CD-F2BB063E7EEA}" type="presParOf" srcId="{CC310E8F-EA99-4A43-8424-11DFACEEAF23}" destId="{4C479A80-4FE4-4F6B-BBBD-D25C0931B13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43C8DC-FC0E-4E68-8564-D9FF6CA09ACB}" type="doc">
      <dgm:prSet loTypeId="urn:microsoft.com/office/officeart/2009/3/layout/HorizontalOrganizationChart" loCatId="hierarchy" qsTypeId="urn:microsoft.com/office/officeart/2005/8/quickstyle/simple5" qsCatId="simple" csTypeId="urn:microsoft.com/office/officeart/2005/8/colors/accent0_2" csCatId="mainScheme" phldr="1"/>
      <dgm:spPr/>
      <dgm:t>
        <a:bodyPr/>
        <a:lstStyle/>
        <a:p>
          <a:endParaRPr lang="es-MX"/>
        </a:p>
      </dgm:t>
    </dgm:pt>
    <dgm:pt modelId="{969E999C-D40D-47D7-80BE-5FC58F8E12BC}">
      <dgm:prSet phldrT="[Texto]" custT="1"/>
      <dgm:spPr/>
      <dgm:t>
        <a:bodyPr/>
        <a:lstStyle/>
        <a:p>
          <a:r>
            <a:rPr lang="es-MX" sz="2000" b="1" dirty="0" smtClean="0">
              <a:latin typeface="Arial" pitchFamily="34" charset="0"/>
              <a:cs typeface="Arial" pitchFamily="34" charset="0"/>
            </a:rPr>
            <a:t>Trabajo con mapas </a:t>
          </a:r>
          <a:endParaRPr lang="es-MX" sz="2000" b="1" dirty="0">
            <a:latin typeface="Arial" pitchFamily="34" charset="0"/>
            <a:cs typeface="Arial" pitchFamily="34" charset="0"/>
          </a:endParaRPr>
        </a:p>
      </dgm:t>
    </dgm:pt>
    <dgm:pt modelId="{35C4FA0F-C3A9-46B8-8068-37FDDC8E65BF}" type="parTrans" cxnId="{F667D64E-134E-4C04-8B47-E4A5EE32BFDD}">
      <dgm:prSet/>
      <dgm:spPr/>
      <dgm:t>
        <a:bodyPr/>
        <a:lstStyle/>
        <a:p>
          <a:endParaRPr lang="es-MX" sz="2000">
            <a:latin typeface="Arial" pitchFamily="34" charset="0"/>
            <a:cs typeface="Arial" pitchFamily="34" charset="0"/>
          </a:endParaRPr>
        </a:p>
      </dgm:t>
    </dgm:pt>
    <dgm:pt modelId="{4ADDE67C-CF23-4346-8919-3E87575526B3}" type="sibTrans" cxnId="{F667D64E-134E-4C04-8B47-E4A5EE32BFDD}">
      <dgm:prSet/>
      <dgm:spPr/>
      <dgm:t>
        <a:bodyPr/>
        <a:lstStyle/>
        <a:p>
          <a:endParaRPr lang="es-MX" sz="2000">
            <a:latin typeface="Arial" pitchFamily="34" charset="0"/>
            <a:cs typeface="Arial" pitchFamily="34" charset="0"/>
          </a:endParaRPr>
        </a:p>
      </dgm:t>
    </dgm:pt>
    <dgm:pt modelId="{46F1618D-4DCF-489A-BD74-EA9B8623608F}">
      <dgm:prSet phldrT="[Texto]" custT="1"/>
      <dgm:spPr/>
      <dgm:t>
        <a:bodyPr/>
        <a:lstStyle/>
        <a:p>
          <a:r>
            <a:rPr lang="es-MX" sz="2000" b="1" dirty="0" smtClean="0">
              <a:latin typeface="Arial" pitchFamily="34" charset="0"/>
              <a:cs typeface="Arial" pitchFamily="34" charset="0"/>
            </a:rPr>
            <a:t>Nivel 1: Reproducción o nivel literal </a:t>
          </a:r>
          <a:endParaRPr lang="es-MX" sz="2000" b="1" dirty="0">
            <a:latin typeface="Arial" pitchFamily="34" charset="0"/>
            <a:cs typeface="Arial" pitchFamily="34" charset="0"/>
          </a:endParaRPr>
        </a:p>
      </dgm:t>
    </dgm:pt>
    <dgm:pt modelId="{89BDAFEA-F305-4381-93B0-F2DE71170865}" type="parTrans" cxnId="{07AD0AA7-5643-4601-8E79-3461809EA4C9}">
      <dgm:prSet/>
      <dgm:spPr/>
      <dgm:t>
        <a:bodyPr/>
        <a:lstStyle/>
        <a:p>
          <a:endParaRPr lang="es-MX" sz="2000">
            <a:latin typeface="Arial" pitchFamily="34" charset="0"/>
            <a:cs typeface="Arial" pitchFamily="34" charset="0"/>
          </a:endParaRPr>
        </a:p>
      </dgm:t>
    </dgm:pt>
    <dgm:pt modelId="{7E14C0E9-411D-4286-B2EE-A7600F107391}" type="sibTrans" cxnId="{07AD0AA7-5643-4601-8E79-3461809EA4C9}">
      <dgm:prSet/>
      <dgm:spPr/>
      <dgm:t>
        <a:bodyPr/>
        <a:lstStyle/>
        <a:p>
          <a:endParaRPr lang="es-MX" sz="2000">
            <a:latin typeface="Arial" pitchFamily="34" charset="0"/>
            <a:cs typeface="Arial" pitchFamily="34" charset="0"/>
          </a:endParaRPr>
        </a:p>
      </dgm:t>
    </dgm:pt>
    <dgm:pt modelId="{32FE7864-FC0B-4B0E-99C8-7F3F00C59901}">
      <dgm:prSet phldrT="[Texto]" custT="1"/>
      <dgm:spPr/>
      <dgm:t>
        <a:bodyPr/>
        <a:lstStyle/>
        <a:p>
          <a:r>
            <a:rPr lang="es-MX" sz="2000" dirty="0" smtClean="0">
              <a:latin typeface="Arial" pitchFamily="34" charset="0"/>
              <a:cs typeface="Arial" pitchFamily="34" charset="0"/>
            </a:rPr>
            <a:t>Interpretación </a:t>
          </a:r>
          <a:endParaRPr lang="es-MX" sz="2000" dirty="0">
            <a:latin typeface="Arial" pitchFamily="34" charset="0"/>
            <a:cs typeface="Arial" pitchFamily="34" charset="0"/>
          </a:endParaRPr>
        </a:p>
      </dgm:t>
    </dgm:pt>
    <dgm:pt modelId="{4AB5ACE9-CD51-430E-8935-CD0E4BB22803}" type="parTrans" cxnId="{96D0FFB4-9787-4C4D-B90D-BFCFE8A5A9DA}">
      <dgm:prSet/>
      <dgm:spPr/>
      <dgm:t>
        <a:bodyPr/>
        <a:lstStyle/>
        <a:p>
          <a:endParaRPr lang="es-MX" sz="2000">
            <a:latin typeface="Arial" pitchFamily="34" charset="0"/>
            <a:cs typeface="Arial" pitchFamily="34" charset="0"/>
          </a:endParaRPr>
        </a:p>
      </dgm:t>
    </dgm:pt>
    <dgm:pt modelId="{7C416D3F-7998-4135-8432-E12D739F3E9B}" type="sibTrans" cxnId="{96D0FFB4-9787-4C4D-B90D-BFCFE8A5A9DA}">
      <dgm:prSet/>
      <dgm:spPr/>
      <dgm:t>
        <a:bodyPr/>
        <a:lstStyle/>
        <a:p>
          <a:endParaRPr lang="es-MX" sz="2000">
            <a:latin typeface="Arial" pitchFamily="34" charset="0"/>
            <a:cs typeface="Arial" pitchFamily="34" charset="0"/>
          </a:endParaRPr>
        </a:p>
      </dgm:t>
    </dgm:pt>
    <dgm:pt modelId="{FC3665A2-8413-45A5-8308-523E4A6427D2}">
      <dgm:prSet phldrT="[Texto]" custT="1"/>
      <dgm:spPr/>
      <dgm:t>
        <a:bodyPr/>
        <a:lstStyle/>
        <a:p>
          <a:r>
            <a:rPr lang="es-MX" sz="2000" b="1" dirty="0" smtClean="0">
              <a:latin typeface="Arial" pitchFamily="34" charset="0"/>
              <a:cs typeface="Arial" pitchFamily="34" charset="0"/>
            </a:rPr>
            <a:t>Nivel 3: Extrapolación </a:t>
          </a:r>
          <a:endParaRPr lang="es-MX" sz="2000" b="1" dirty="0">
            <a:latin typeface="Arial" pitchFamily="34" charset="0"/>
            <a:cs typeface="Arial" pitchFamily="34" charset="0"/>
          </a:endParaRPr>
        </a:p>
      </dgm:t>
    </dgm:pt>
    <dgm:pt modelId="{F95BAA62-4212-46AF-9EB5-FA3FC3F65518}" type="parTrans" cxnId="{3563602C-9851-436D-B94B-3C21145C3309}">
      <dgm:prSet/>
      <dgm:spPr/>
      <dgm:t>
        <a:bodyPr/>
        <a:lstStyle/>
        <a:p>
          <a:endParaRPr lang="es-MX" sz="2000">
            <a:latin typeface="Arial" pitchFamily="34" charset="0"/>
            <a:cs typeface="Arial" pitchFamily="34" charset="0"/>
          </a:endParaRPr>
        </a:p>
      </dgm:t>
    </dgm:pt>
    <dgm:pt modelId="{036F543B-ACC0-4A82-895B-51E75C8A9A69}" type="sibTrans" cxnId="{3563602C-9851-436D-B94B-3C21145C3309}">
      <dgm:prSet/>
      <dgm:spPr/>
      <dgm:t>
        <a:bodyPr/>
        <a:lstStyle/>
        <a:p>
          <a:endParaRPr lang="es-MX" sz="2000">
            <a:latin typeface="Arial" pitchFamily="34" charset="0"/>
            <a:cs typeface="Arial" pitchFamily="34" charset="0"/>
          </a:endParaRPr>
        </a:p>
      </dgm:t>
    </dgm:pt>
    <dgm:pt modelId="{161FD43B-150A-4B06-96B8-56C0E98A023B}">
      <dgm:prSet custT="1"/>
      <dgm:spPr/>
      <dgm:t>
        <a:bodyPr/>
        <a:lstStyle/>
        <a:p>
          <a:r>
            <a:rPr lang="es-MX" sz="2000" dirty="0" smtClean="0">
              <a:latin typeface="Arial" pitchFamily="34" charset="0"/>
              <a:cs typeface="Arial" pitchFamily="34" charset="0"/>
            </a:rPr>
            <a:t>Lectura de mapas </a:t>
          </a:r>
          <a:endParaRPr lang="es-MX" sz="2000" dirty="0">
            <a:latin typeface="Arial" pitchFamily="34" charset="0"/>
            <a:cs typeface="Arial" pitchFamily="34" charset="0"/>
          </a:endParaRPr>
        </a:p>
      </dgm:t>
    </dgm:pt>
    <dgm:pt modelId="{070BAEE6-83D8-485F-B8DF-7F81236EDDE4}" type="parTrans" cxnId="{CA49BF92-D47C-49F6-AB38-2EEFF570957E}">
      <dgm:prSet/>
      <dgm:spPr/>
      <dgm:t>
        <a:bodyPr/>
        <a:lstStyle/>
        <a:p>
          <a:endParaRPr lang="es-MX" sz="2000">
            <a:latin typeface="Arial" pitchFamily="34" charset="0"/>
            <a:cs typeface="Arial" pitchFamily="34" charset="0"/>
          </a:endParaRPr>
        </a:p>
      </dgm:t>
    </dgm:pt>
    <dgm:pt modelId="{26F8A6D3-FB7C-48BB-A4EA-E0D7649163D0}" type="sibTrans" cxnId="{CA49BF92-D47C-49F6-AB38-2EEFF570957E}">
      <dgm:prSet/>
      <dgm:spPr/>
      <dgm:t>
        <a:bodyPr/>
        <a:lstStyle/>
        <a:p>
          <a:endParaRPr lang="es-MX" sz="2000">
            <a:latin typeface="Arial" pitchFamily="34" charset="0"/>
            <a:cs typeface="Arial" pitchFamily="34" charset="0"/>
          </a:endParaRPr>
        </a:p>
      </dgm:t>
    </dgm:pt>
    <dgm:pt modelId="{C45C0C2E-2E48-4609-99D6-A4672FE6849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b="1" dirty="0" smtClean="0">
              <a:latin typeface="Arial" pitchFamily="34" charset="0"/>
              <a:cs typeface="Arial" pitchFamily="34" charset="0"/>
            </a:rPr>
            <a:t>Nivel 2: Interpretación-aplicación</a:t>
          </a:r>
        </a:p>
        <a:p>
          <a:pPr defTabSz="1200150">
            <a:lnSpc>
              <a:spcPct val="90000"/>
            </a:lnSpc>
            <a:spcBef>
              <a:spcPct val="0"/>
            </a:spcBef>
            <a:spcAft>
              <a:spcPct val="35000"/>
            </a:spcAft>
          </a:pPr>
          <a:endParaRPr lang="es-MX" sz="2000" b="1" dirty="0">
            <a:latin typeface="Arial" pitchFamily="34" charset="0"/>
            <a:cs typeface="Arial" pitchFamily="34" charset="0"/>
          </a:endParaRPr>
        </a:p>
      </dgm:t>
    </dgm:pt>
    <dgm:pt modelId="{5D245D95-00F7-4C4E-9BA5-273CDAF7E685}" type="parTrans" cxnId="{434DE9A0-135A-4A30-B3B5-72616E5E3795}">
      <dgm:prSet/>
      <dgm:spPr/>
      <dgm:t>
        <a:bodyPr/>
        <a:lstStyle/>
        <a:p>
          <a:endParaRPr lang="es-MX" sz="2000">
            <a:latin typeface="Arial" pitchFamily="34" charset="0"/>
            <a:cs typeface="Arial" pitchFamily="34" charset="0"/>
          </a:endParaRPr>
        </a:p>
      </dgm:t>
    </dgm:pt>
    <dgm:pt modelId="{2C8C905A-AFFD-41F9-8B3A-66E288B53EC5}" type="sibTrans" cxnId="{434DE9A0-135A-4A30-B3B5-72616E5E3795}">
      <dgm:prSet/>
      <dgm:spPr/>
      <dgm:t>
        <a:bodyPr/>
        <a:lstStyle/>
        <a:p>
          <a:endParaRPr lang="es-MX" sz="2000">
            <a:latin typeface="Arial" pitchFamily="34" charset="0"/>
            <a:cs typeface="Arial" pitchFamily="34" charset="0"/>
          </a:endParaRPr>
        </a:p>
      </dgm:t>
    </dgm:pt>
    <dgm:pt modelId="{4982ADEA-94F8-4BD2-8F64-647BF5CBB83D}">
      <dgm:prSet custT="1"/>
      <dgm:spPr/>
      <dgm:t>
        <a:bodyPr/>
        <a:lstStyle/>
        <a:p>
          <a:r>
            <a:rPr lang="es-MX" sz="2000" dirty="0" smtClean="0">
              <a:latin typeface="Arial" pitchFamily="34" charset="0"/>
              <a:cs typeface="Arial" pitchFamily="34" charset="0"/>
            </a:rPr>
            <a:t>Realizar  tareas de aprendizaje más complejas y en total independencia con apoyo de los mapas y atlas geográficos escolares. </a:t>
          </a:r>
          <a:endParaRPr lang="es-MX" sz="2000" dirty="0">
            <a:latin typeface="Arial" pitchFamily="34" charset="0"/>
            <a:cs typeface="Arial" pitchFamily="34" charset="0"/>
          </a:endParaRPr>
        </a:p>
      </dgm:t>
    </dgm:pt>
    <dgm:pt modelId="{DA3A4BFE-29EB-4638-B4C0-559D578AC497}" type="parTrans" cxnId="{8F82A5B4-E073-405D-BCF8-0A363FAFD3A8}">
      <dgm:prSet/>
      <dgm:spPr/>
      <dgm:t>
        <a:bodyPr/>
        <a:lstStyle/>
        <a:p>
          <a:endParaRPr lang="es-MX" sz="2000">
            <a:latin typeface="Arial" pitchFamily="34" charset="0"/>
            <a:cs typeface="Arial" pitchFamily="34" charset="0"/>
          </a:endParaRPr>
        </a:p>
      </dgm:t>
    </dgm:pt>
    <dgm:pt modelId="{05F500B1-96C0-4BFA-9749-7723A3AD0AC2}" type="sibTrans" cxnId="{8F82A5B4-E073-405D-BCF8-0A363FAFD3A8}">
      <dgm:prSet/>
      <dgm:spPr/>
      <dgm:t>
        <a:bodyPr/>
        <a:lstStyle/>
        <a:p>
          <a:endParaRPr lang="es-MX" sz="2000">
            <a:latin typeface="Arial" pitchFamily="34" charset="0"/>
            <a:cs typeface="Arial" pitchFamily="34" charset="0"/>
          </a:endParaRPr>
        </a:p>
      </dgm:t>
    </dgm:pt>
    <dgm:pt modelId="{F46CC8FD-7745-488D-B075-90DB4CA501CD}" type="pres">
      <dgm:prSet presAssocID="{3243C8DC-FC0E-4E68-8564-D9FF6CA09ACB}" presName="hierChild1" presStyleCnt="0">
        <dgm:presLayoutVars>
          <dgm:orgChart val="1"/>
          <dgm:chPref val="1"/>
          <dgm:dir/>
          <dgm:animOne val="branch"/>
          <dgm:animLvl val="lvl"/>
          <dgm:resizeHandles/>
        </dgm:presLayoutVars>
      </dgm:prSet>
      <dgm:spPr/>
      <dgm:t>
        <a:bodyPr/>
        <a:lstStyle/>
        <a:p>
          <a:endParaRPr lang="es-ES"/>
        </a:p>
      </dgm:t>
    </dgm:pt>
    <dgm:pt modelId="{8102AE1D-F477-4AC7-BF35-6640541F78FC}" type="pres">
      <dgm:prSet presAssocID="{969E999C-D40D-47D7-80BE-5FC58F8E12BC}" presName="hierRoot1" presStyleCnt="0">
        <dgm:presLayoutVars>
          <dgm:hierBranch val="init"/>
        </dgm:presLayoutVars>
      </dgm:prSet>
      <dgm:spPr/>
    </dgm:pt>
    <dgm:pt modelId="{F545F89B-641C-48F8-A83F-89EEEDCA04F1}" type="pres">
      <dgm:prSet presAssocID="{969E999C-D40D-47D7-80BE-5FC58F8E12BC}" presName="rootComposite1" presStyleCnt="0"/>
      <dgm:spPr/>
    </dgm:pt>
    <dgm:pt modelId="{02B0E693-2C92-4101-809A-B307F1664483}" type="pres">
      <dgm:prSet presAssocID="{969E999C-D40D-47D7-80BE-5FC58F8E12BC}" presName="rootText1" presStyleLbl="node0" presStyleIdx="0" presStyleCnt="1">
        <dgm:presLayoutVars>
          <dgm:chPref val="3"/>
        </dgm:presLayoutVars>
      </dgm:prSet>
      <dgm:spPr/>
      <dgm:t>
        <a:bodyPr/>
        <a:lstStyle/>
        <a:p>
          <a:endParaRPr lang="es-ES"/>
        </a:p>
      </dgm:t>
    </dgm:pt>
    <dgm:pt modelId="{B76A17C8-2A3C-464B-AACD-A8EE599CEC4B}" type="pres">
      <dgm:prSet presAssocID="{969E999C-D40D-47D7-80BE-5FC58F8E12BC}" presName="rootConnector1" presStyleLbl="node1" presStyleIdx="0" presStyleCnt="0"/>
      <dgm:spPr/>
      <dgm:t>
        <a:bodyPr/>
        <a:lstStyle/>
        <a:p>
          <a:endParaRPr lang="es-ES"/>
        </a:p>
      </dgm:t>
    </dgm:pt>
    <dgm:pt modelId="{FF30315E-C0C0-4BD0-8A01-A1C34D538888}" type="pres">
      <dgm:prSet presAssocID="{969E999C-D40D-47D7-80BE-5FC58F8E12BC}" presName="hierChild2" presStyleCnt="0"/>
      <dgm:spPr/>
    </dgm:pt>
    <dgm:pt modelId="{3FAFAD5F-9496-43D6-A9D9-C23E2BA4182C}" type="pres">
      <dgm:prSet presAssocID="{89BDAFEA-F305-4381-93B0-F2DE71170865}" presName="Name64" presStyleLbl="parChTrans1D2" presStyleIdx="0" presStyleCnt="3"/>
      <dgm:spPr/>
      <dgm:t>
        <a:bodyPr/>
        <a:lstStyle/>
        <a:p>
          <a:endParaRPr lang="es-ES"/>
        </a:p>
      </dgm:t>
    </dgm:pt>
    <dgm:pt modelId="{7D589C29-C33F-4A85-B226-05108DC99252}" type="pres">
      <dgm:prSet presAssocID="{46F1618D-4DCF-489A-BD74-EA9B8623608F}" presName="hierRoot2" presStyleCnt="0">
        <dgm:presLayoutVars>
          <dgm:hierBranch val="init"/>
        </dgm:presLayoutVars>
      </dgm:prSet>
      <dgm:spPr/>
    </dgm:pt>
    <dgm:pt modelId="{AC88E0DD-AC9F-4327-9383-7ED05EC67B5E}" type="pres">
      <dgm:prSet presAssocID="{46F1618D-4DCF-489A-BD74-EA9B8623608F}" presName="rootComposite" presStyleCnt="0"/>
      <dgm:spPr/>
    </dgm:pt>
    <dgm:pt modelId="{38EAB0D0-79DE-48BE-836A-56AD46D25065}" type="pres">
      <dgm:prSet presAssocID="{46F1618D-4DCF-489A-BD74-EA9B8623608F}" presName="rootText" presStyleLbl="node2" presStyleIdx="0" presStyleCnt="3">
        <dgm:presLayoutVars>
          <dgm:chPref val="3"/>
        </dgm:presLayoutVars>
      </dgm:prSet>
      <dgm:spPr/>
      <dgm:t>
        <a:bodyPr/>
        <a:lstStyle/>
        <a:p>
          <a:endParaRPr lang="es-MX"/>
        </a:p>
      </dgm:t>
    </dgm:pt>
    <dgm:pt modelId="{3B998630-1244-4D47-B836-670C8F60ACA6}" type="pres">
      <dgm:prSet presAssocID="{46F1618D-4DCF-489A-BD74-EA9B8623608F}" presName="rootConnector" presStyleLbl="node2" presStyleIdx="0" presStyleCnt="3"/>
      <dgm:spPr/>
      <dgm:t>
        <a:bodyPr/>
        <a:lstStyle/>
        <a:p>
          <a:endParaRPr lang="es-ES"/>
        </a:p>
      </dgm:t>
    </dgm:pt>
    <dgm:pt modelId="{B0780FE6-76B8-4187-87C0-6DCD8E2A9459}" type="pres">
      <dgm:prSet presAssocID="{46F1618D-4DCF-489A-BD74-EA9B8623608F}" presName="hierChild4" presStyleCnt="0"/>
      <dgm:spPr/>
    </dgm:pt>
    <dgm:pt modelId="{99BE8709-8430-4902-9E1D-1CB77BA78E2D}" type="pres">
      <dgm:prSet presAssocID="{070BAEE6-83D8-485F-B8DF-7F81236EDDE4}" presName="Name64" presStyleLbl="parChTrans1D3" presStyleIdx="0" presStyleCnt="3"/>
      <dgm:spPr/>
      <dgm:t>
        <a:bodyPr/>
        <a:lstStyle/>
        <a:p>
          <a:endParaRPr lang="es-ES"/>
        </a:p>
      </dgm:t>
    </dgm:pt>
    <dgm:pt modelId="{05BEC574-9DDB-4269-97BA-B0F0E5783A6A}" type="pres">
      <dgm:prSet presAssocID="{161FD43B-150A-4B06-96B8-56C0E98A023B}" presName="hierRoot2" presStyleCnt="0">
        <dgm:presLayoutVars>
          <dgm:hierBranch val="init"/>
        </dgm:presLayoutVars>
      </dgm:prSet>
      <dgm:spPr/>
    </dgm:pt>
    <dgm:pt modelId="{6998753E-1A7B-49BA-B725-92C0054827DC}" type="pres">
      <dgm:prSet presAssocID="{161FD43B-150A-4B06-96B8-56C0E98A023B}" presName="rootComposite" presStyleCnt="0"/>
      <dgm:spPr/>
    </dgm:pt>
    <dgm:pt modelId="{02198994-8C9D-441F-AD4A-B9257DEF5784}" type="pres">
      <dgm:prSet presAssocID="{161FD43B-150A-4B06-96B8-56C0E98A023B}" presName="rootText" presStyleLbl="node3" presStyleIdx="0" presStyleCnt="3">
        <dgm:presLayoutVars>
          <dgm:chPref val="3"/>
        </dgm:presLayoutVars>
      </dgm:prSet>
      <dgm:spPr/>
      <dgm:t>
        <a:bodyPr/>
        <a:lstStyle/>
        <a:p>
          <a:endParaRPr lang="es-MX"/>
        </a:p>
      </dgm:t>
    </dgm:pt>
    <dgm:pt modelId="{8CF78CDE-B4E8-409C-8FB0-8A92565B7864}" type="pres">
      <dgm:prSet presAssocID="{161FD43B-150A-4B06-96B8-56C0E98A023B}" presName="rootConnector" presStyleLbl="node3" presStyleIdx="0" presStyleCnt="3"/>
      <dgm:spPr/>
      <dgm:t>
        <a:bodyPr/>
        <a:lstStyle/>
        <a:p>
          <a:endParaRPr lang="es-ES"/>
        </a:p>
      </dgm:t>
    </dgm:pt>
    <dgm:pt modelId="{9AA3781E-65F2-4056-827F-3FA9C728D576}" type="pres">
      <dgm:prSet presAssocID="{161FD43B-150A-4B06-96B8-56C0E98A023B}" presName="hierChild4" presStyleCnt="0"/>
      <dgm:spPr/>
    </dgm:pt>
    <dgm:pt modelId="{AAEB56B8-C6EC-4769-A7B5-FF9189819045}" type="pres">
      <dgm:prSet presAssocID="{161FD43B-150A-4B06-96B8-56C0E98A023B}" presName="hierChild5" presStyleCnt="0"/>
      <dgm:spPr/>
    </dgm:pt>
    <dgm:pt modelId="{F58F6AFC-E5A4-4F96-B718-AC6E9FFB9FC8}" type="pres">
      <dgm:prSet presAssocID="{46F1618D-4DCF-489A-BD74-EA9B8623608F}" presName="hierChild5" presStyleCnt="0"/>
      <dgm:spPr/>
    </dgm:pt>
    <dgm:pt modelId="{AFC17511-DDEC-4AF1-B068-9FDFD2D4E8A9}" type="pres">
      <dgm:prSet presAssocID="{5D245D95-00F7-4C4E-9BA5-273CDAF7E685}" presName="Name64" presStyleLbl="parChTrans1D2" presStyleIdx="1" presStyleCnt="3"/>
      <dgm:spPr/>
      <dgm:t>
        <a:bodyPr/>
        <a:lstStyle/>
        <a:p>
          <a:endParaRPr lang="es-ES"/>
        </a:p>
      </dgm:t>
    </dgm:pt>
    <dgm:pt modelId="{DDA40837-FB14-487E-B970-E3D4226A9564}" type="pres">
      <dgm:prSet presAssocID="{C45C0C2E-2E48-4609-99D6-A4672FE6849A}" presName="hierRoot2" presStyleCnt="0">
        <dgm:presLayoutVars>
          <dgm:hierBranch val="init"/>
        </dgm:presLayoutVars>
      </dgm:prSet>
      <dgm:spPr/>
    </dgm:pt>
    <dgm:pt modelId="{B67A5129-7875-4D18-B91A-E8755C3E2137}" type="pres">
      <dgm:prSet presAssocID="{C45C0C2E-2E48-4609-99D6-A4672FE6849A}" presName="rootComposite" presStyleCnt="0"/>
      <dgm:spPr/>
    </dgm:pt>
    <dgm:pt modelId="{E7EB4700-EC6E-4FB8-ABE6-9BF79EACD92C}" type="pres">
      <dgm:prSet presAssocID="{C45C0C2E-2E48-4609-99D6-A4672FE6849A}" presName="rootText" presStyleLbl="node2" presStyleIdx="1" presStyleCnt="3">
        <dgm:presLayoutVars>
          <dgm:chPref val="3"/>
        </dgm:presLayoutVars>
      </dgm:prSet>
      <dgm:spPr/>
      <dgm:t>
        <a:bodyPr/>
        <a:lstStyle/>
        <a:p>
          <a:endParaRPr lang="es-MX"/>
        </a:p>
      </dgm:t>
    </dgm:pt>
    <dgm:pt modelId="{E6E7F5D9-52BA-4B83-BEEE-559AED9D2487}" type="pres">
      <dgm:prSet presAssocID="{C45C0C2E-2E48-4609-99D6-A4672FE6849A}" presName="rootConnector" presStyleLbl="node2" presStyleIdx="1" presStyleCnt="3"/>
      <dgm:spPr/>
      <dgm:t>
        <a:bodyPr/>
        <a:lstStyle/>
        <a:p>
          <a:endParaRPr lang="es-ES"/>
        </a:p>
      </dgm:t>
    </dgm:pt>
    <dgm:pt modelId="{6C497839-0569-4685-A356-185D4A3CD4E9}" type="pres">
      <dgm:prSet presAssocID="{C45C0C2E-2E48-4609-99D6-A4672FE6849A}" presName="hierChild4" presStyleCnt="0"/>
      <dgm:spPr/>
    </dgm:pt>
    <dgm:pt modelId="{366757DD-336C-41E6-BF8B-B97CEC52D130}" type="pres">
      <dgm:prSet presAssocID="{4AB5ACE9-CD51-430E-8935-CD0E4BB22803}" presName="Name64" presStyleLbl="parChTrans1D3" presStyleIdx="1" presStyleCnt="3"/>
      <dgm:spPr/>
      <dgm:t>
        <a:bodyPr/>
        <a:lstStyle/>
        <a:p>
          <a:endParaRPr lang="es-ES"/>
        </a:p>
      </dgm:t>
    </dgm:pt>
    <dgm:pt modelId="{3B375741-BBC1-4E8C-816C-820E13D28D79}" type="pres">
      <dgm:prSet presAssocID="{32FE7864-FC0B-4B0E-99C8-7F3F00C59901}" presName="hierRoot2" presStyleCnt="0">
        <dgm:presLayoutVars>
          <dgm:hierBranch val="init"/>
        </dgm:presLayoutVars>
      </dgm:prSet>
      <dgm:spPr/>
    </dgm:pt>
    <dgm:pt modelId="{5DC9B7F5-7258-4220-81DB-3BE76EB32982}" type="pres">
      <dgm:prSet presAssocID="{32FE7864-FC0B-4B0E-99C8-7F3F00C59901}" presName="rootComposite" presStyleCnt="0"/>
      <dgm:spPr/>
    </dgm:pt>
    <dgm:pt modelId="{EE4A527E-568D-42D9-8C63-66AB89F7B013}" type="pres">
      <dgm:prSet presAssocID="{32FE7864-FC0B-4B0E-99C8-7F3F00C59901}" presName="rootText" presStyleLbl="node3" presStyleIdx="1" presStyleCnt="3">
        <dgm:presLayoutVars>
          <dgm:chPref val="3"/>
        </dgm:presLayoutVars>
      </dgm:prSet>
      <dgm:spPr/>
      <dgm:t>
        <a:bodyPr/>
        <a:lstStyle/>
        <a:p>
          <a:endParaRPr lang="es-ES"/>
        </a:p>
      </dgm:t>
    </dgm:pt>
    <dgm:pt modelId="{DA7D55F0-6D3D-411F-A536-0AB4890586CF}" type="pres">
      <dgm:prSet presAssocID="{32FE7864-FC0B-4B0E-99C8-7F3F00C59901}" presName="rootConnector" presStyleLbl="node3" presStyleIdx="1" presStyleCnt="3"/>
      <dgm:spPr/>
      <dgm:t>
        <a:bodyPr/>
        <a:lstStyle/>
        <a:p>
          <a:endParaRPr lang="es-ES"/>
        </a:p>
      </dgm:t>
    </dgm:pt>
    <dgm:pt modelId="{894C271B-6BB4-467A-B6BA-6FA259C1C1A1}" type="pres">
      <dgm:prSet presAssocID="{32FE7864-FC0B-4B0E-99C8-7F3F00C59901}" presName="hierChild4" presStyleCnt="0"/>
      <dgm:spPr/>
    </dgm:pt>
    <dgm:pt modelId="{68DEB580-5C98-48BB-AA8E-99E541FBB083}" type="pres">
      <dgm:prSet presAssocID="{32FE7864-FC0B-4B0E-99C8-7F3F00C59901}" presName="hierChild5" presStyleCnt="0"/>
      <dgm:spPr/>
    </dgm:pt>
    <dgm:pt modelId="{99997E54-5D7B-453B-BD38-C2C3C1E62A4C}" type="pres">
      <dgm:prSet presAssocID="{C45C0C2E-2E48-4609-99D6-A4672FE6849A}" presName="hierChild5" presStyleCnt="0"/>
      <dgm:spPr/>
    </dgm:pt>
    <dgm:pt modelId="{5382227D-422E-429E-97F8-0301B35D211E}" type="pres">
      <dgm:prSet presAssocID="{F95BAA62-4212-46AF-9EB5-FA3FC3F65518}" presName="Name64" presStyleLbl="parChTrans1D2" presStyleIdx="2" presStyleCnt="3"/>
      <dgm:spPr/>
      <dgm:t>
        <a:bodyPr/>
        <a:lstStyle/>
        <a:p>
          <a:endParaRPr lang="es-ES"/>
        </a:p>
      </dgm:t>
    </dgm:pt>
    <dgm:pt modelId="{9053D33E-149F-41C6-826C-329698462B08}" type="pres">
      <dgm:prSet presAssocID="{FC3665A2-8413-45A5-8308-523E4A6427D2}" presName="hierRoot2" presStyleCnt="0">
        <dgm:presLayoutVars>
          <dgm:hierBranch val="init"/>
        </dgm:presLayoutVars>
      </dgm:prSet>
      <dgm:spPr/>
    </dgm:pt>
    <dgm:pt modelId="{B85250DC-ABC7-4CF9-B228-4476A5F50E7B}" type="pres">
      <dgm:prSet presAssocID="{FC3665A2-8413-45A5-8308-523E4A6427D2}" presName="rootComposite" presStyleCnt="0"/>
      <dgm:spPr/>
    </dgm:pt>
    <dgm:pt modelId="{D9DCE3F1-B47C-48DA-96B4-74B71733B8D8}" type="pres">
      <dgm:prSet presAssocID="{FC3665A2-8413-45A5-8308-523E4A6427D2}" presName="rootText" presStyleLbl="node2" presStyleIdx="2" presStyleCnt="3">
        <dgm:presLayoutVars>
          <dgm:chPref val="3"/>
        </dgm:presLayoutVars>
      </dgm:prSet>
      <dgm:spPr/>
      <dgm:t>
        <a:bodyPr/>
        <a:lstStyle/>
        <a:p>
          <a:endParaRPr lang="es-MX"/>
        </a:p>
      </dgm:t>
    </dgm:pt>
    <dgm:pt modelId="{20C3E321-1815-4C99-A2BF-C64AC879C8C7}" type="pres">
      <dgm:prSet presAssocID="{FC3665A2-8413-45A5-8308-523E4A6427D2}" presName="rootConnector" presStyleLbl="node2" presStyleIdx="2" presStyleCnt="3"/>
      <dgm:spPr/>
      <dgm:t>
        <a:bodyPr/>
        <a:lstStyle/>
        <a:p>
          <a:endParaRPr lang="es-ES"/>
        </a:p>
      </dgm:t>
    </dgm:pt>
    <dgm:pt modelId="{01F4F95C-C86E-400E-BB14-CD0F63A1143B}" type="pres">
      <dgm:prSet presAssocID="{FC3665A2-8413-45A5-8308-523E4A6427D2}" presName="hierChild4" presStyleCnt="0"/>
      <dgm:spPr/>
    </dgm:pt>
    <dgm:pt modelId="{D79C5923-5524-413B-AFED-9FF35ED666B9}" type="pres">
      <dgm:prSet presAssocID="{DA3A4BFE-29EB-4638-B4C0-559D578AC497}" presName="Name64" presStyleLbl="parChTrans1D3" presStyleIdx="2" presStyleCnt="3"/>
      <dgm:spPr/>
      <dgm:t>
        <a:bodyPr/>
        <a:lstStyle/>
        <a:p>
          <a:endParaRPr lang="es-ES"/>
        </a:p>
      </dgm:t>
    </dgm:pt>
    <dgm:pt modelId="{A8E35A43-1634-4D42-99E7-64ED1C0099C2}" type="pres">
      <dgm:prSet presAssocID="{4982ADEA-94F8-4BD2-8F64-647BF5CBB83D}" presName="hierRoot2" presStyleCnt="0">
        <dgm:presLayoutVars>
          <dgm:hierBranch val="init"/>
        </dgm:presLayoutVars>
      </dgm:prSet>
      <dgm:spPr/>
    </dgm:pt>
    <dgm:pt modelId="{09BB3905-E2FB-4AF7-AAB1-0CAE45D9B544}" type="pres">
      <dgm:prSet presAssocID="{4982ADEA-94F8-4BD2-8F64-647BF5CBB83D}" presName="rootComposite" presStyleCnt="0"/>
      <dgm:spPr/>
    </dgm:pt>
    <dgm:pt modelId="{500F054C-A18A-4456-9B39-24795CD9D914}" type="pres">
      <dgm:prSet presAssocID="{4982ADEA-94F8-4BD2-8F64-647BF5CBB83D}" presName="rootText" presStyleLbl="node3" presStyleIdx="2" presStyleCnt="3" custScaleY="167406">
        <dgm:presLayoutVars>
          <dgm:chPref val="3"/>
        </dgm:presLayoutVars>
      </dgm:prSet>
      <dgm:spPr/>
      <dgm:t>
        <a:bodyPr/>
        <a:lstStyle/>
        <a:p>
          <a:endParaRPr lang="es-ES"/>
        </a:p>
      </dgm:t>
    </dgm:pt>
    <dgm:pt modelId="{370D1A85-0F25-4775-8137-36DB1B90869D}" type="pres">
      <dgm:prSet presAssocID="{4982ADEA-94F8-4BD2-8F64-647BF5CBB83D}" presName="rootConnector" presStyleLbl="node3" presStyleIdx="2" presStyleCnt="3"/>
      <dgm:spPr/>
      <dgm:t>
        <a:bodyPr/>
        <a:lstStyle/>
        <a:p>
          <a:endParaRPr lang="es-ES"/>
        </a:p>
      </dgm:t>
    </dgm:pt>
    <dgm:pt modelId="{32D2D40C-B36A-4581-A701-3F9B95C6ABEE}" type="pres">
      <dgm:prSet presAssocID="{4982ADEA-94F8-4BD2-8F64-647BF5CBB83D}" presName="hierChild4" presStyleCnt="0"/>
      <dgm:spPr/>
    </dgm:pt>
    <dgm:pt modelId="{EC77C2ED-196C-46E2-9EDE-17CC5909F3FE}" type="pres">
      <dgm:prSet presAssocID="{4982ADEA-94F8-4BD2-8F64-647BF5CBB83D}" presName="hierChild5" presStyleCnt="0"/>
      <dgm:spPr/>
    </dgm:pt>
    <dgm:pt modelId="{78433136-5B5A-48A7-929C-0ABBE2B043A5}" type="pres">
      <dgm:prSet presAssocID="{FC3665A2-8413-45A5-8308-523E4A6427D2}" presName="hierChild5" presStyleCnt="0"/>
      <dgm:spPr/>
    </dgm:pt>
    <dgm:pt modelId="{EBC699CE-0FA8-4F0E-8153-ABBF90680B96}" type="pres">
      <dgm:prSet presAssocID="{969E999C-D40D-47D7-80BE-5FC58F8E12BC}" presName="hierChild3" presStyleCnt="0"/>
      <dgm:spPr/>
    </dgm:pt>
  </dgm:ptLst>
  <dgm:cxnLst>
    <dgm:cxn modelId="{3563602C-9851-436D-B94B-3C21145C3309}" srcId="{969E999C-D40D-47D7-80BE-5FC58F8E12BC}" destId="{FC3665A2-8413-45A5-8308-523E4A6427D2}" srcOrd="2" destOrd="0" parTransId="{F95BAA62-4212-46AF-9EB5-FA3FC3F65518}" sibTransId="{036F543B-ACC0-4A82-895B-51E75C8A9A69}"/>
    <dgm:cxn modelId="{A9450000-C2E1-4636-AD23-632B255EFDF3}" type="presOf" srcId="{969E999C-D40D-47D7-80BE-5FC58F8E12BC}" destId="{02B0E693-2C92-4101-809A-B307F1664483}" srcOrd="0" destOrd="0" presId="urn:microsoft.com/office/officeart/2009/3/layout/HorizontalOrganizationChart"/>
    <dgm:cxn modelId="{C7F479ED-6C6A-43F9-8C95-FA4863A9FEF3}" type="presOf" srcId="{FC3665A2-8413-45A5-8308-523E4A6427D2}" destId="{20C3E321-1815-4C99-A2BF-C64AC879C8C7}" srcOrd="1" destOrd="0" presId="urn:microsoft.com/office/officeart/2009/3/layout/HorizontalOrganizationChart"/>
    <dgm:cxn modelId="{F045190A-02C2-4F58-9E6B-EF7F3F8CBD16}" type="presOf" srcId="{46F1618D-4DCF-489A-BD74-EA9B8623608F}" destId="{38EAB0D0-79DE-48BE-836A-56AD46D25065}" srcOrd="0" destOrd="0" presId="urn:microsoft.com/office/officeart/2009/3/layout/HorizontalOrganizationChart"/>
    <dgm:cxn modelId="{C06092F2-FED7-4C48-A401-BB5C0725AADD}" type="presOf" srcId="{32FE7864-FC0B-4B0E-99C8-7F3F00C59901}" destId="{DA7D55F0-6D3D-411F-A536-0AB4890586CF}" srcOrd="1" destOrd="0" presId="urn:microsoft.com/office/officeart/2009/3/layout/HorizontalOrganizationChart"/>
    <dgm:cxn modelId="{764AE344-513A-4592-9221-7B48698EABB7}" type="presOf" srcId="{5D245D95-00F7-4C4E-9BA5-273CDAF7E685}" destId="{AFC17511-DDEC-4AF1-B068-9FDFD2D4E8A9}" srcOrd="0" destOrd="0" presId="urn:microsoft.com/office/officeart/2009/3/layout/HorizontalOrganizationChart"/>
    <dgm:cxn modelId="{98652BC0-F58F-49AF-9F1D-46E4C54EB6E2}" type="presOf" srcId="{161FD43B-150A-4B06-96B8-56C0E98A023B}" destId="{02198994-8C9D-441F-AD4A-B9257DEF5784}" srcOrd="0" destOrd="0" presId="urn:microsoft.com/office/officeart/2009/3/layout/HorizontalOrganizationChart"/>
    <dgm:cxn modelId="{72A9C567-A001-47C7-B33F-8EB340B19A06}" type="presOf" srcId="{C45C0C2E-2E48-4609-99D6-A4672FE6849A}" destId="{E7EB4700-EC6E-4FB8-ABE6-9BF79EACD92C}" srcOrd="0" destOrd="0" presId="urn:microsoft.com/office/officeart/2009/3/layout/HorizontalOrganizationChart"/>
    <dgm:cxn modelId="{11901F80-C472-4D63-B5A5-586D3B292BF0}" type="presOf" srcId="{4982ADEA-94F8-4BD2-8F64-647BF5CBB83D}" destId="{370D1A85-0F25-4775-8137-36DB1B90869D}" srcOrd="1" destOrd="0" presId="urn:microsoft.com/office/officeart/2009/3/layout/HorizontalOrganizationChart"/>
    <dgm:cxn modelId="{74EA5AB0-D97E-4123-9CE7-BFA789CD57A4}" type="presOf" srcId="{46F1618D-4DCF-489A-BD74-EA9B8623608F}" destId="{3B998630-1244-4D47-B836-670C8F60ACA6}" srcOrd="1" destOrd="0" presId="urn:microsoft.com/office/officeart/2009/3/layout/HorizontalOrganizationChart"/>
    <dgm:cxn modelId="{89DB565D-8A06-481D-A5A3-B76A4A5B0AB4}" type="presOf" srcId="{DA3A4BFE-29EB-4638-B4C0-559D578AC497}" destId="{D79C5923-5524-413B-AFED-9FF35ED666B9}" srcOrd="0" destOrd="0" presId="urn:microsoft.com/office/officeart/2009/3/layout/HorizontalOrganizationChart"/>
    <dgm:cxn modelId="{F691E348-44B9-4DF2-8D5B-37ED6D9096D4}" type="presOf" srcId="{C45C0C2E-2E48-4609-99D6-A4672FE6849A}" destId="{E6E7F5D9-52BA-4B83-BEEE-559AED9D2487}" srcOrd="1" destOrd="0" presId="urn:microsoft.com/office/officeart/2009/3/layout/HorizontalOrganizationChart"/>
    <dgm:cxn modelId="{8F82A5B4-E073-405D-BCF8-0A363FAFD3A8}" srcId="{FC3665A2-8413-45A5-8308-523E4A6427D2}" destId="{4982ADEA-94F8-4BD2-8F64-647BF5CBB83D}" srcOrd="0" destOrd="0" parTransId="{DA3A4BFE-29EB-4638-B4C0-559D578AC497}" sibTransId="{05F500B1-96C0-4BFA-9749-7723A3AD0AC2}"/>
    <dgm:cxn modelId="{07AD0AA7-5643-4601-8E79-3461809EA4C9}" srcId="{969E999C-D40D-47D7-80BE-5FC58F8E12BC}" destId="{46F1618D-4DCF-489A-BD74-EA9B8623608F}" srcOrd="0" destOrd="0" parTransId="{89BDAFEA-F305-4381-93B0-F2DE71170865}" sibTransId="{7E14C0E9-411D-4286-B2EE-A7600F107391}"/>
    <dgm:cxn modelId="{5F29E541-43F1-4C9E-A4CD-41292171A6DA}" type="presOf" srcId="{070BAEE6-83D8-485F-B8DF-7F81236EDDE4}" destId="{99BE8709-8430-4902-9E1D-1CB77BA78E2D}" srcOrd="0" destOrd="0" presId="urn:microsoft.com/office/officeart/2009/3/layout/HorizontalOrganizationChart"/>
    <dgm:cxn modelId="{1B9129C4-81DD-4D14-AB1B-D748AAB40E5A}" type="presOf" srcId="{89BDAFEA-F305-4381-93B0-F2DE71170865}" destId="{3FAFAD5F-9496-43D6-A9D9-C23E2BA4182C}" srcOrd="0" destOrd="0" presId="urn:microsoft.com/office/officeart/2009/3/layout/HorizontalOrganizationChart"/>
    <dgm:cxn modelId="{96D0FFB4-9787-4C4D-B90D-BFCFE8A5A9DA}" srcId="{C45C0C2E-2E48-4609-99D6-A4672FE6849A}" destId="{32FE7864-FC0B-4B0E-99C8-7F3F00C59901}" srcOrd="0" destOrd="0" parTransId="{4AB5ACE9-CD51-430E-8935-CD0E4BB22803}" sibTransId="{7C416D3F-7998-4135-8432-E12D739F3E9B}"/>
    <dgm:cxn modelId="{D3706B29-82BE-4C94-9CD4-DF889015247A}" type="presOf" srcId="{3243C8DC-FC0E-4E68-8564-D9FF6CA09ACB}" destId="{F46CC8FD-7745-488D-B075-90DB4CA501CD}" srcOrd="0" destOrd="0" presId="urn:microsoft.com/office/officeart/2009/3/layout/HorizontalOrganizationChart"/>
    <dgm:cxn modelId="{638DEFA6-D206-4766-B2E6-FB6DD14C64E0}" type="presOf" srcId="{4982ADEA-94F8-4BD2-8F64-647BF5CBB83D}" destId="{500F054C-A18A-4456-9B39-24795CD9D914}" srcOrd="0" destOrd="0" presId="urn:microsoft.com/office/officeart/2009/3/layout/HorizontalOrganizationChart"/>
    <dgm:cxn modelId="{F4759AD8-D772-4D09-B921-0B8D27BC6358}" type="presOf" srcId="{161FD43B-150A-4B06-96B8-56C0E98A023B}" destId="{8CF78CDE-B4E8-409C-8FB0-8A92565B7864}" srcOrd="1" destOrd="0" presId="urn:microsoft.com/office/officeart/2009/3/layout/HorizontalOrganizationChart"/>
    <dgm:cxn modelId="{CF2BEE87-1A33-40DE-8A10-593854F726EF}" type="presOf" srcId="{FC3665A2-8413-45A5-8308-523E4A6427D2}" destId="{D9DCE3F1-B47C-48DA-96B4-74B71733B8D8}" srcOrd="0" destOrd="0" presId="urn:microsoft.com/office/officeart/2009/3/layout/HorizontalOrganizationChart"/>
    <dgm:cxn modelId="{FDA4133F-0357-4AB0-B391-4990B61E3A23}" type="presOf" srcId="{32FE7864-FC0B-4B0E-99C8-7F3F00C59901}" destId="{EE4A527E-568D-42D9-8C63-66AB89F7B013}" srcOrd="0" destOrd="0" presId="urn:microsoft.com/office/officeart/2009/3/layout/HorizontalOrganizationChart"/>
    <dgm:cxn modelId="{947A8D1F-6C3F-495D-B157-09319A87C203}" type="presOf" srcId="{F95BAA62-4212-46AF-9EB5-FA3FC3F65518}" destId="{5382227D-422E-429E-97F8-0301B35D211E}" srcOrd="0" destOrd="0" presId="urn:microsoft.com/office/officeart/2009/3/layout/HorizontalOrganizationChart"/>
    <dgm:cxn modelId="{87F1CE8B-3C9A-4E63-BCB6-4DDE9ACFA3D5}" type="presOf" srcId="{969E999C-D40D-47D7-80BE-5FC58F8E12BC}" destId="{B76A17C8-2A3C-464B-AACD-A8EE599CEC4B}" srcOrd="1" destOrd="0" presId="urn:microsoft.com/office/officeart/2009/3/layout/HorizontalOrganizationChart"/>
    <dgm:cxn modelId="{CA49BF92-D47C-49F6-AB38-2EEFF570957E}" srcId="{46F1618D-4DCF-489A-BD74-EA9B8623608F}" destId="{161FD43B-150A-4B06-96B8-56C0E98A023B}" srcOrd="0" destOrd="0" parTransId="{070BAEE6-83D8-485F-B8DF-7F81236EDDE4}" sibTransId="{26F8A6D3-FB7C-48BB-A4EA-E0D7649163D0}"/>
    <dgm:cxn modelId="{434DE9A0-135A-4A30-B3B5-72616E5E3795}" srcId="{969E999C-D40D-47D7-80BE-5FC58F8E12BC}" destId="{C45C0C2E-2E48-4609-99D6-A4672FE6849A}" srcOrd="1" destOrd="0" parTransId="{5D245D95-00F7-4C4E-9BA5-273CDAF7E685}" sibTransId="{2C8C905A-AFFD-41F9-8B3A-66E288B53EC5}"/>
    <dgm:cxn modelId="{F667D64E-134E-4C04-8B47-E4A5EE32BFDD}" srcId="{3243C8DC-FC0E-4E68-8564-D9FF6CA09ACB}" destId="{969E999C-D40D-47D7-80BE-5FC58F8E12BC}" srcOrd="0" destOrd="0" parTransId="{35C4FA0F-C3A9-46B8-8068-37FDDC8E65BF}" sibTransId="{4ADDE67C-CF23-4346-8919-3E87575526B3}"/>
    <dgm:cxn modelId="{7889938E-5204-4F78-A9FD-7B58EE18223D}" type="presOf" srcId="{4AB5ACE9-CD51-430E-8935-CD0E4BB22803}" destId="{366757DD-336C-41E6-BF8B-B97CEC52D130}" srcOrd="0" destOrd="0" presId="urn:microsoft.com/office/officeart/2009/3/layout/HorizontalOrganizationChart"/>
    <dgm:cxn modelId="{6365A273-95C5-48D1-A447-6180B8987432}" type="presParOf" srcId="{F46CC8FD-7745-488D-B075-90DB4CA501CD}" destId="{8102AE1D-F477-4AC7-BF35-6640541F78FC}" srcOrd="0" destOrd="0" presId="urn:microsoft.com/office/officeart/2009/3/layout/HorizontalOrganizationChart"/>
    <dgm:cxn modelId="{ABF2A72F-FFDC-46EB-892B-52B30F776156}" type="presParOf" srcId="{8102AE1D-F477-4AC7-BF35-6640541F78FC}" destId="{F545F89B-641C-48F8-A83F-89EEEDCA04F1}" srcOrd="0" destOrd="0" presId="urn:microsoft.com/office/officeart/2009/3/layout/HorizontalOrganizationChart"/>
    <dgm:cxn modelId="{6A2308CD-6573-4BEA-B212-A9AE42E3B29D}" type="presParOf" srcId="{F545F89B-641C-48F8-A83F-89EEEDCA04F1}" destId="{02B0E693-2C92-4101-809A-B307F1664483}" srcOrd="0" destOrd="0" presId="urn:microsoft.com/office/officeart/2009/3/layout/HorizontalOrganizationChart"/>
    <dgm:cxn modelId="{94976930-4A0C-4E96-9426-BA215398C58E}" type="presParOf" srcId="{F545F89B-641C-48F8-A83F-89EEEDCA04F1}" destId="{B76A17C8-2A3C-464B-AACD-A8EE599CEC4B}" srcOrd="1" destOrd="0" presId="urn:microsoft.com/office/officeart/2009/3/layout/HorizontalOrganizationChart"/>
    <dgm:cxn modelId="{6CF065B1-4F91-4B2D-86BF-28EFF40C43F4}" type="presParOf" srcId="{8102AE1D-F477-4AC7-BF35-6640541F78FC}" destId="{FF30315E-C0C0-4BD0-8A01-A1C34D538888}" srcOrd="1" destOrd="0" presId="urn:microsoft.com/office/officeart/2009/3/layout/HorizontalOrganizationChart"/>
    <dgm:cxn modelId="{9D5C4714-A522-4363-B367-F4AD7E8CEC38}" type="presParOf" srcId="{FF30315E-C0C0-4BD0-8A01-A1C34D538888}" destId="{3FAFAD5F-9496-43D6-A9D9-C23E2BA4182C}" srcOrd="0" destOrd="0" presId="urn:microsoft.com/office/officeart/2009/3/layout/HorizontalOrganizationChart"/>
    <dgm:cxn modelId="{43374C67-4E1F-418C-B98A-B12D1123D582}" type="presParOf" srcId="{FF30315E-C0C0-4BD0-8A01-A1C34D538888}" destId="{7D589C29-C33F-4A85-B226-05108DC99252}" srcOrd="1" destOrd="0" presId="urn:microsoft.com/office/officeart/2009/3/layout/HorizontalOrganizationChart"/>
    <dgm:cxn modelId="{B9937D37-8430-4651-A0FE-DEA8A7D4414B}" type="presParOf" srcId="{7D589C29-C33F-4A85-B226-05108DC99252}" destId="{AC88E0DD-AC9F-4327-9383-7ED05EC67B5E}" srcOrd="0" destOrd="0" presId="urn:microsoft.com/office/officeart/2009/3/layout/HorizontalOrganizationChart"/>
    <dgm:cxn modelId="{E936BFCA-38DE-457E-A767-D5764274BFC8}" type="presParOf" srcId="{AC88E0DD-AC9F-4327-9383-7ED05EC67B5E}" destId="{38EAB0D0-79DE-48BE-836A-56AD46D25065}" srcOrd="0" destOrd="0" presId="urn:microsoft.com/office/officeart/2009/3/layout/HorizontalOrganizationChart"/>
    <dgm:cxn modelId="{B83CD185-6101-4C42-91EE-9B964E87D15D}" type="presParOf" srcId="{AC88E0DD-AC9F-4327-9383-7ED05EC67B5E}" destId="{3B998630-1244-4D47-B836-670C8F60ACA6}" srcOrd="1" destOrd="0" presId="urn:microsoft.com/office/officeart/2009/3/layout/HorizontalOrganizationChart"/>
    <dgm:cxn modelId="{FA296A72-3136-4FA8-946E-A917EBDF6D99}" type="presParOf" srcId="{7D589C29-C33F-4A85-B226-05108DC99252}" destId="{B0780FE6-76B8-4187-87C0-6DCD8E2A9459}" srcOrd="1" destOrd="0" presId="urn:microsoft.com/office/officeart/2009/3/layout/HorizontalOrganizationChart"/>
    <dgm:cxn modelId="{A78FE217-F767-406A-8D34-572AFAE1B21B}" type="presParOf" srcId="{B0780FE6-76B8-4187-87C0-6DCD8E2A9459}" destId="{99BE8709-8430-4902-9E1D-1CB77BA78E2D}" srcOrd="0" destOrd="0" presId="urn:microsoft.com/office/officeart/2009/3/layout/HorizontalOrganizationChart"/>
    <dgm:cxn modelId="{910D9FAA-CCFC-4109-8115-18B10E555D2B}" type="presParOf" srcId="{B0780FE6-76B8-4187-87C0-6DCD8E2A9459}" destId="{05BEC574-9DDB-4269-97BA-B0F0E5783A6A}" srcOrd="1" destOrd="0" presId="urn:microsoft.com/office/officeart/2009/3/layout/HorizontalOrganizationChart"/>
    <dgm:cxn modelId="{99395AA1-8591-4D5B-BA45-B9E1CD42C133}" type="presParOf" srcId="{05BEC574-9DDB-4269-97BA-B0F0E5783A6A}" destId="{6998753E-1A7B-49BA-B725-92C0054827DC}" srcOrd="0" destOrd="0" presId="urn:microsoft.com/office/officeart/2009/3/layout/HorizontalOrganizationChart"/>
    <dgm:cxn modelId="{4960C0C9-C9D8-4751-95CE-E26A343B75E8}" type="presParOf" srcId="{6998753E-1A7B-49BA-B725-92C0054827DC}" destId="{02198994-8C9D-441F-AD4A-B9257DEF5784}" srcOrd="0" destOrd="0" presId="urn:microsoft.com/office/officeart/2009/3/layout/HorizontalOrganizationChart"/>
    <dgm:cxn modelId="{5858051D-F890-4BB9-AF0D-D0C5652C56CD}" type="presParOf" srcId="{6998753E-1A7B-49BA-B725-92C0054827DC}" destId="{8CF78CDE-B4E8-409C-8FB0-8A92565B7864}" srcOrd="1" destOrd="0" presId="urn:microsoft.com/office/officeart/2009/3/layout/HorizontalOrganizationChart"/>
    <dgm:cxn modelId="{F7F5D1C1-C3A1-4372-A77A-BB217C60B718}" type="presParOf" srcId="{05BEC574-9DDB-4269-97BA-B0F0E5783A6A}" destId="{9AA3781E-65F2-4056-827F-3FA9C728D576}" srcOrd="1" destOrd="0" presId="urn:microsoft.com/office/officeart/2009/3/layout/HorizontalOrganizationChart"/>
    <dgm:cxn modelId="{2E1E2DF2-4451-4173-8954-3C6DDBAC3E92}" type="presParOf" srcId="{05BEC574-9DDB-4269-97BA-B0F0E5783A6A}" destId="{AAEB56B8-C6EC-4769-A7B5-FF9189819045}" srcOrd="2" destOrd="0" presId="urn:microsoft.com/office/officeart/2009/3/layout/HorizontalOrganizationChart"/>
    <dgm:cxn modelId="{8893D4C2-1CFE-4704-ABC8-50021D5033C8}" type="presParOf" srcId="{7D589C29-C33F-4A85-B226-05108DC99252}" destId="{F58F6AFC-E5A4-4F96-B718-AC6E9FFB9FC8}" srcOrd="2" destOrd="0" presId="urn:microsoft.com/office/officeart/2009/3/layout/HorizontalOrganizationChart"/>
    <dgm:cxn modelId="{0C7F331B-BBAE-4FCE-BCBD-BD3763C065CE}" type="presParOf" srcId="{FF30315E-C0C0-4BD0-8A01-A1C34D538888}" destId="{AFC17511-DDEC-4AF1-B068-9FDFD2D4E8A9}" srcOrd="2" destOrd="0" presId="urn:microsoft.com/office/officeart/2009/3/layout/HorizontalOrganizationChart"/>
    <dgm:cxn modelId="{D4A6E71A-9B93-40FC-B552-F0A60F7215A1}" type="presParOf" srcId="{FF30315E-C0C0-4BD0-8A01-A1C34D538888}" destId="{DDA40837-FB14-487E-B970-E3D4226A9564}" srcOrd="3" destOrd="0" presId="urn:microsoft.com/office/officeart/2009/3/layout/HorizontalOrganizationChart"/>
    <dgm:cxn modelId="{5B63023E-C5AE-4FEF-9A4E-E58FF5AFE2C4}" type="presParOf" srcId="{DDA40837-FB14-487E-B970-E3D4226A9564}" destId="{B67A5129-7875-4D18-B91A-E8755C3E2137}" srcOrd="0" destOrd="0" presId="urn:microsoft.com/office/officeart/2009/3/layout/HorizontalOrganizationChart"/>
    <dgm:cxn modelId="{E0A27F62-2A7F-4A79-9202-A9349AAD1318}" type="presParOf" srcId="{B67A5129-7875-4D18-B91A-E8755C3E2137}" destId="{E7EB4700-EC6E-4FB8-ABE6-9BF79EACD92C}" srcOrd="0" destOrd="0" presId="urn:microsoft.com/office/officeart/2009/3/layout/HorizontalOrganizationChart"/>
    <dgm:cxn modelId="{8C2AC2FA-9C43-42B4-BD58-FC558B75D3F1}" type="presParOf" srcId="{B67A5129-7875-4D18-B91A-E8755C3E2137}" destId="{E6E7F5D9-52BA-4B83-BEEE-559AED9D2487}" srcOrd="1" destOrd="0" presId="urn:microsoft.com/office/officeart/2009/3/layout/HorizontalOrganizationChart"/>
    <dgm:cxn modelId="{A2F2C593-B23D-4E10-9702-44D81BE7F403}" type="presParOf" srcId="{DDA40837-FB14-487E-B970-E3D4226A9564}" destId="{6C497839-0569-4685-A356-185D4A3CD4E9}" srcOrd="1" destOrd="0" presId="urn:microsoft.com/office/officeart/2009/3/layout/HorizontalOrganizationChart"/>
    <dgm:cxn modelId="{E0770EE6-6B6C-4074-8DEF-2430A74A448F}" type="presParOf" srcId="{6C497839-0569-4685-A356-185D4A3CD4E9}" destId="{366757DD-336C-41E6-BF8B-B97CEC52D130}" srcOrd="0" destOrd="0" presId="urn:microsoft.com/office/officeart/2009/3/layout/HorizontalOrganizationChart"/>
    <dgm:cxn modelId="{D66703CF-8C94-4287-A0E7-9FC1D971DF35}" type="presParOf" srcId="{6C497839-0569-4685-A356-185D4A3CD4E9}" destId="{3B375741-BBC1-4E8C-816C-820E13D28D79}" srcOrd="1" destOrd="0" presId="urn:microsoft.com/office/officeart/2009/3/layout/HorizontalOrganizationChart"/>
    <dgm:cxn modelId="{5B9CF424-CF14-4057-B0D4-28C5A5B8DF01}" type="presParOf" srcId="{3B375741-BBC1-4E8C-816C-820E13D28D79}" destId="{5DC9B7F5-7258-4220-81DB-3BE76EB32982}" srcOrd="0" destOrd="0" presId="urn:microsoft.com/office/officeart/2009/3/layout/HorizontalOrganizationChart"/>
    <dgm:cxn modelId="{2D521C2E-CABD-4B71-B560-2147A1F76EDC}" type="presParOf" srcId="{5DC9B7F5-7258-4220-81DB-3BE76EB32982}" destId="{EE4A527E-568D-42D9-8C63-66AB89F7B013}" srcOrd="0" destOrd="0" presId="urn:microsoft.com/office/officeart/2009/3/layout/HorizontalOrganizationChart"/>
    <dgm:cxn modelId="{B05FC7F7-6D82-48B4-9B95-87D73A91143A}" type="presParOf" srcId="{5DC9B7F5-7258-4220-81DB-3BE76EB32982}" destId="{DA7D55F0-6D3D-411F-A536-0AB4890586CF}" srcOrd="1" destOrd="0" presId="urn:microsoft.com/office/officeart/2009/3/layout/HorizontalOrganizationChart"/>
    <dgm:cxn modelId="{202789A5-7591-4F9F-A1B5-5B485BB06556}" type="presParOf" srcId="{3B375741-BBC1-4E8C-816C-820E13D28D79}" destId="{894C271B-6BB4-467A-B6BA-6FA259C1C1A1}" srcOrd="1" destOrd="0" presId="urn:microsoft.com/office/officeart/2009/3/layout/HorizontalOrganizationChart"/>
    <dgm:cxn modelId="{63BD1D78-6AF2-4FC3-8584-624C62C4613D}" type="presParOf" srcId="{3B375741-BBC1-4E8C-816C-820E13D28D79}" destId="{68DEB580-5C98-48BB-AA8E-99E541FBB083}" srcOrd="2" destOrd="0" presId="urn:microsoft.com/office/officeart/2009/3/layout/HorizontalOrganizationChart"/>
    <dgm:cxn modelId="{616E2C7E-5E39-4739-9A39-1831923D9EFB}" type="presParOf" srcId="{DDA40837-FB14-487E-B970-E3D4226A9564}" destId="{99997E54-5D7B-453B-BD38-C2C3C1E62A4C}" srcOrd="2" destOrd="0" presId="urn:microsoft.com/office/officeart/2009/3/layout/HorizontalOrganizationChart"/>
    <dgm:cxn modelId="{0A9B50CB-CF8D-4237-9F6B-2760C6285D11}" type="presParOf" srcId="{FF30315E-C0C0-4BD0-8A01-A1C34D538888}" destId="{5382227D-422E-429E-97F8-0301B35D211E}" srcOrd="4" destOrd="0" presId="urn:microsoft.com/office/officeart/2009/3/layout/HorizontalOrganizationChart"/>
    <dgm:cxn modelId="{97464A3E-188E-4C3B-9F5A-F73EED0A9BBD}" type="presParOf" srcId="{FF30315E-C0C0-4BD0-8A01-A1C34D538888}" destId="{9053D33E-149F-41C6-826C-329698462B08}" srcOrd="5" destOrd="0" presId="urn:microsoft.com/office/officeart/2009/3/layout/HorizontalOrganizationChart"/>
    <dgm:cxn modelId="{2A03EE4D-3F69-40A3-ACAB-B4081B1243FE}" type="presParOf" srcId="{9053D33E-149F-41C6-826C-329698462B08}" destId="{B85250DC-ABC7-4CF9-B228-4476A5F50E7B}" srcOrd="0" destOrd="0" presId="urn:microsoft.com/office/officeart/2009/3/layout/HorizontalOrganizationChart"/>
    <dgm:cxn modelId="{C9403772-1561-4EE4-807E-FDE7493392A2}" type="presParOf" srcId="{B85250DC-ABC7-4CF9-B228-4476A5F50E7B}" destId="{D9DCE3F1-B47C-48DA-96B4-74B71733B8D8}" srcOrd="0" destOrd="0" presId="urn:microsoft.com/office/officeart/2009/3/layout/HorizontalOrganizationChart"/>
    <dgm:cxn modelId="{FD8CE42F-3EC1-4FB5-980B-F0B23A9A7E2A}" type="presParOf" srcId="{B85250DC-ABC7-4CF9-B228-4476A5F50E7B}" destId="{20C3E321-1815-4C99-A2BF-C64AC879C8C7}" srcOrd="1" destOrd="0" presId="urn:microsoft.com/office/officeart/2009/3/layout/HorizontalOrganizationChart"/>
    <dgm:cxn modelId="{FF4F02B0-2E00-443C-9A5D-9915BCDB9BE7}" type="presParOf" srcId="{9053D33E-149F-41C6-826C-329698462B08}" destId="{01F4F95C-C86E-400E-BB14-CD0F63A1143B}" srcOrd="1" destOrd="0" presId="urn:microsoft.com/office/officeart/2009/3/layout/HorizontalOrganizationChart"/>
    <dgm:cxn modelId="{52C98FEE-D81E-4C0D-9E61-E415DA1F34E3}" type="presParOf" srcId="{01F4F95C-C86E-400E-BB14-CD0F63A1143B}" destId="{D79C5923-5524-413B-AFED-9FF35ED666B9}" srcOrd="0" destOrd="0" presId="urn:microsoft.com/office/officeart/2009/3/layout/HorizontalOrganizationChart"/>
    <dgm:cxn modelId="{151C6863-2BF5-4D1F-AE72-3AC79FF4F91D}" type="presParOf" srcId="{01F4F95C-C86E-400E-BB14-CD0F63A1143B}" destId="{A8E35A43-1634-4D42-99E7-64ED1C0099C2}" srcOrd="1" destOrd="0" presId="urn:microsoft.com/office/officeart/2009/3/layout/HorizontalOrganizationChart"/>
    <dgm:cxn modelId="{2059F4D8-8740-4B6C-A20F-61472CEA8272}" type="presParOf" srcId="{A8E35A43-1634-4D42-99E7-64ED1C0099C2}" destId="{09BB3905-E2FB-4AF7-AAB1-0CAE45D9B544}" srcOrd="0" destOrd="0" presId="urn:microsoft.com/office/officeart/2009/3/layout/HorizontalOrganizationChart"/>
    <dgm:cxn modelId="{16BDC45A-D8B4-4C2D-A4C9-147F825D1C48}" type="presParOf" srcId="{09BB3905-E2FB-4AF7-AAB1-0CAE45D9B544}" destId="{500F054C-A18A-4456-9B39-24795CD9D914}" srcOrd="0" destOrd="0" presId="urn:microsoft.com/office/officeart/2009/3/layout/HorizontalOrganizationChart"/>
    <dgm:cxn modelId="{245539AC-9738-4E40-AED0-A56F8ACF0F1C}" type="presParOf" srcId="{09BB3905-E2FB-4AF7-AAB1-0CAE45D9B544}" destId="{370D1A85-0F25-4775-8137-36DB1B90869D}" srcOrd="1" destOrd="0" presId="urn:microsoft.com/office/officeart/2009/3/layout/HorizontalOrganizationChart"/>
    <dgm:cxn modelId="{753032B7-CB81-448D-B6AC-1782F4626F78}" type="presParOf" srcId="{A8E35A43-1634-4D42-99E7-64ED1C0099C2}" destId="{32D2D40C-B36A-4581-A701-3F9B95C6ABEE}" srcOrd="1" destOrd="0" presId="urn:microsoft.com/office/officeart/2009/3/layout/HorizontalOrganizationChart"/>
    <dgm:cxn modelId="{7020847F-5076-4CED-81F1-3C94FABC164B}" type="presParOf" srcId="{A8E35A43-1634-4D42-99E7-64ED1C0099C2}" destId="{EC77C2ED-196C-46E2-9EDE-17CC5909F3FE}" srcOrd="2" destOrd="0" presId="urn:microsoft.com/office/officeart/2009/3/layout/HorizontalOrganizationChart"/>
    <dgm:cxn modelId="{D7A58162-8A36-44ED-AC78-51DB31BF59A4}" type="presParOf" srcId="{9053D33E-149F-41C6-826C-329698462B08}" destId="{78433136-5B5A-48A7-929C-0ABBE2B043A5}" srcOrd="2" destOrd="0" presId="urn:microsoft.com/office/officeart/2009/3/layout/HorizontalOrganizationChart"/>
    <dgm:cxn modelId="{3CF91101-AEC9-43D5-BD19-B53A95A1D738}" type="presParOf" srcId="{8102AE1D-F477-4AC7-BF35-6640541F78FC}" destId="{EBC699CE-0FA8-4F0E-8153-ABBF90680B9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4662D5-3988-454B-A7A5-87C3AF622559}"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s-MX"/>
        </a:p>
      </dgm:t>
    </dgm:pt>
    <dgm:pt modelId="{61240817-DC12-4496-89A7-E3BA9EC59EC6}">
      <dgm:prSet phldrT="[Texto]"/>
      <dgm:spPr/>
      <dgm:t>
        <a:bodyPr/>
        <a:lstStyle/>
        <a:p>
          <a:r>
            <a:rPr lang="es-MX" smtClean="0">
              <a:latin typeface="Arial" pitchFamily="34" charset="0"/>
              <a:cs typeface="Arial" pitchFamily="34" charset="0"/>
            </a:rPr>
            <a:t>SEGÚN CRITERIOS HISTÓRICOS Y CULTURALES </a:t>
          </a:r>
          <a:endParaRPr lang="es-MX" dirty="0">
            <a:latin typeface="Arial" pitchFamily="34" charset="0"/>
            <a:cs typeface="Arial" pitchFamily="34" charset="0"/>
          </a:endParaRPr>
        </a:p>
      </dgm:t>
    </dgm:pt>
    <dgm:pt modelId="{008CDC0A-4A4D-42EB-BAF2-591A71FAF611}" type="parTrans" cxnId="{9406F0E5-C0DE-4B23-B496-22FAB9D32A8C}">
      <dgm:prSet/>
      <dgm:spPr/>
      <dgm:t>
        <a:bodyPr/>
        <a:lstStyle/>
        <a:p>
          <a:endParaRPr lang="es-MX">
            <a:solidFill>
              <a:schemeClr val="tx1"/>
            </a:solidFill>
            <a:latin typeface="Arial" pitchFamily="34" charset="0"/>
            <a:cs typeface="Arial" pitchFamily="34" charset="0"/>
          </a:endParaRPr>
        </a:p>
      </dgm:t>
    </dgm:pt>
    <dgm:pt modelId="{6D93C3B4-947E-49A7-9B7C-01B9E4FF4037}" type="sibTrans" cxnId="{9406F0E5-C0DE-4B23-B496-22FAB9D32A8C}">
      <dgm:prSet/>
      <dgm:spPr/>
      <dgm:t>
        <a:bodyPr/>
        <a:lstStyle/>
        <a:p>
          <a:endParaRPr lang="es-MX">
            <a:solidFill>
              <a:schemeClr val="tx1"/>
            </a:solidFill>
            <a:latin typeface="Arial" pitchFamily="34" charset="0"/>
            <a:cs typeface="Arial" pitchFamily="34" charset="0"/>
          </a:endParaRPr>
        </a:p>
      </dgm:t>
    </dgm:pt>
    <dgm:pt modelId="{437B42CB-FDEA-401D-B64F-0F85F3F56339}">
      <dgm:prSet phldrT="[Texto]"/>
      <dgm:spPr/>
      <dgm:t>
        <a:bodyPr/>
        <a:lstStyle/>
        <a:p>
          <a:r>
            <a:rPr lang="es-MX" smtClean="0">
              <a:latin typeface="Arial" pitchFamily="34" charset="0"/>
              <a:cs typeface="Arial" pitchFamily="34" charset="0"/>
            </a:rPr>
            <a:t>CUATRO</a:t>
          </a:r>
          <a:endParaRPr lang="es-MX" dirty="0">
            <a:latin typeface="Arial" pitchFamily="34" charset="0"/>
            <a:cs typeface="Arial" pitchFamily="34" charset="0"/>
          </a:endParaRPr>
        </a:p>
      </dgm:t>
    </dgm:pt>
    <dgm:pt modelId="{CE0FA56E-F3F5-456F-9736-CC53EFE828BE}" type="parTrans" cxnId="{A014C427-D1F8-4919-AFA6-DCFB0085B9B9}">
      <dgm:prSet/>
      <dgm:spPr/>
      <dgm:t>
        <a:bodyPr/>
        <a:lstStyle/>
        <a:p>
          <a:endParaRPr lang="es-MX">
            <a:solidFill>
              <a:schemeClr val="tx1"/>
            </a:solidFill>
            <a:latin typeface="Arial" pitchFamily="34" charset="0"/>
            <a:cs typeface="Arial" pitchFamily="34" charset="0"/>
          </a:endParaRPr>
        </a:p>
      </dgm:t>
    </dgm:pt>
    <dgm:pt modelId="{C59C0540-C963-4C42-B3EA-39B82FF41B2D}" type="sibTrans" cxnId="{A014C427-D1F8-4919-AFA6-DCFB0085B9B9}">
      <dgm:prSet/>
      <dgm:spPr/>
      <dgm:t>
        <a:bodyPr/>
        <a:lstStyle/>
        <a:p>
          <a:endParaRPr lang="es-MX">
            <a:solidFill>
              <a:schemeClr val="tx1"/>
            </a:solidFill>
            <a:latin typeface="Arial" pitchFamily="34" charset="0"/>
            <a:cs typeface="Arial" pitchFamily="34" charset="0"/>
          </a:endParaRPr>
        </a:p>
      </dgm:t>
    </dgm:pt>
    <dgm:pt modelId="{E3CE91F4-BAAF-4B1C-9147-A2D74F3AA9B6}">
      <dgm:prSet phldrT="[Texto]"/>
      <dgm:spPr/>
      <dgm:t>
        <a:bodyPr/>
        <a:lstStyle/>
        <a:p>
          <a:r>
            <a:rPr lang="es-MX" smtClean="0">
              <a:latin typeface="Arial" pitchFamily="34" charset="0"/>
              <a:cs typeface="Arial" pitchFamily="34" charset="0"/>
            </a:rPr>
            <a:t>CINCO</a:t>
          </a:r>
          <a:endParaRPr lang="es-MX" dirty="0">
            <a:latin typeface="Arial" pitchFamily="34" charset="0"/>
            <a:cs typeface="Arial" pitchFamily="34" charset="0"/>
          </a:endParaRPr>
        </a:p>
      </dgm:t>
    </dgm:pt>
    <dgm:pt modelId="{CED6F23F-B2C5-4330-B2DB-F5F5BE8CB41C}" type="parTrans" cxnId="{FF5CC743-0E72-4B53-B98F-C35A05D0E2CF}">
      <dgm:prSet/>
      <dgm:spPr/>
      <dgm:t>
        <a:bodyPr/>
        <a:lstStyle/>
        <a:p>
          <a:endParaRPr lang="es-MX">
            <a:solidFill>
              <a:schemeClr val="tx1"/>
            </a:solidFill>
            <a:latin typeface="Arial" pitchFamily="34" charset="0"/>
            <a:cs typeface="Arial" pitchFamily="34" charset="0"/>
          </a:endParaRPr>
        </a:p>
      </dgm:t>
    </dgm:pt>
    <dgm:pt modelId="{259C06DC-1D2F-4D9A-8C2E-7B03E0CF0C1A}" type="sibTrans" cxnId="{FF5CC743-0E72-4B53-B98F-C35A05D0E2CF}">
      <dgm:prSet/>
      <dgm:spPr/>
      <dgm:t>
        <a:bodyPr/>
        <a:lstStyle/>
        <a:p>
          <a:endParaRPr lang="es-MX">
            <a:solidFill>
              <a:schemeClr val="tx1"/>
            </a:solidFill>
            <a:latin typeface="Arial" pitchFamily="34" charset="0"/>
            <a:cs typeface="Arial" pitchFamily="34" charset="0"/>
          </a:endParaRPr>
        </a:p>
      </dgm:t>
    </dgm:pt>
    <dgm:pt modelId="{C6FFAF53-D2C1-453B-BFFA-9436EDD0A52C}">
      <dgm:prSet phldrT="[Texto]"/>
      <dgm:spPr/>
      <dgm:t>
        <a:bodyPr/>
        <a:lstStyle/>
        <a:p>
          <a:r>
            <a:rPr lang="es-MX" smtClean="0">
              <a:latin typeface="Arial" pitchFamily="34" charset="0"/>
              <a:cs typeface="Arial" pitchFamily="34" charset="0"/>
            </a:rPr>
            <a:t>SEIS </a:t>
          </a:r>
          <a:endParaRPr lang="es-MX" dirty="0">
            <a:latin typeface="Arial" pitchFamily="34" charset="0"/>
            <a:cs typeface="Arial" pitchFamily="34" charset="0"/>
          </a:endParaRPr>
        </a:p>
      </dgm:t>
    </dgm:pt>
    <dgm:pt modelId="{71519F88-8821-453B-ACC7-6C0D520A288D}" type="parTrans" cxnId="{5601285D-F70B-45D4-8912-F02DDA6A9B39}">
      <dgm:prSet/>
      <dgm:spPr/>
      <dgm:t>
        <a:bodyPr/>
        <a:lstStyle/>
        <a:p>
          <a:endParaRPr lang="es-MX">
            <a:solidFill>
              <a:schemeClr val="tx1"/>
            </a:solidFill>
            <a:latin typeface="Arial" pitchFamily="34" charset="0"/>
            <a:cs typeface="Arial" pitchFamily="34" charset="0"/>
          </a:endParaRPr>
        </a:p>
      </dgm:t>
    </dgm:pt>
    <dgm:pt modelId="{7E993663-ECC7-4ECE-BD09-A56B404728E5}" type="sibTrans" cxnId="{5601285D-F70B-45D4-8912-F02DDA6A9B39}">
      <dgm:prSet/>
      <dgm:spPr/>
      <dgm:t>
        <a:bodyPr/>
        <a:lstStyle/>
        <a:p>
          <a:endParaRPr lang="es-MX">
            <a:solidFill>
              <a:schemeClr val="tx1"/>
            </a:solidFill>
            <a:latin typeface="Arial" pitchFamily="34" charset="0"/>
            <a:cs typeface="Arial" pitchFamily="34" charset="0"/>
          </a:endParaRPr>
        </a:p>
      </dgm:t>
    </dgm:pt>
    <dgm:pt modelId="{8B8CB265-BD2B-4DD4-BA55-6E583259022A}">
      <dgm:prSet/>
      <dgm:spPr/>
      <dgm:t>
        <a:bodyPr/>
        <a:lstStyle/>
        <a:p>
          <a:r>
            <a:rPr lang="es-MX" smtClean="0">
              <a:latin typeface="Arial" pitchFamily="34" charset="0"/>
              <a:cs typeface="Arial" pitchFamily="34" charset="0"/>
            </a:rPr>
            <a:t>SIETE</a:t>
          </a:r>
          <a:endParaRPr lang="es-MX" dirty="0">
            <a:latin typeface="Arial" pitchFamily="34" charset="0"/>
            <a:cs typeface="Arial" pitchFamily="34" charset="0"/>
          </a:endParaRPr>
        </a:p>
      </dgm:t>
    </dgm:pt>
    <dgm:pt modelId="{E3F845A4-A77A-4471-803A-3263BDF5E64B}" type="parTrans" cxnId="{F899ABB8-40A6-4487-B8B0-62FFF20E83A4}">
      <dgm:prSet/>
      <dgm:spPr/>
      <dgm:t>
        <a:bodyPr/>
        <a:lstStyle/>
        <a:p>
          <a:endParaRPr lang="es-MX">
            <a:solidFill>
              <a:schemeClr val="tx1"/>
            </a:solidFill>
            <a:latin typeface="Arial" pitchFamily="34" charset="0"/>
            <a:cs typeface="Arial" pitchFamily="34" charset="0"/>
          </a:endParaRPr>
        </a:p>
      </dgm:t>
    </dgm:pt>
    <dgm:pt modelId="{0DCC16D4-0BDC-4E08-A88E-C9D5FF8C47B9}" type="sibTrans" cxnId="{F899ABB8-40A6-4487-B8B0-62FFF20E83A4}">
      <dgm:prSet/>
      <dgm:spPr/>
      <dgm:t>
        <a:bodyPr/>
        <a:lstStyle/>
        <a:p>
          <a:endParaRPr lang="es-MX">
            <a:solidFill>
              <a:schemeClr val="tx1"/>
            </a:solidFill>
            <a:latin typeface="Arial" pitchFamily="34" charset="0"/>
            <a:cs typeface="Arial" pitchFamily="34" charset="0"/>
          </a:endParaRPr>
        </a:p>
      </dgm:t>
    </dgm:pt>
    <dgm:pt modelId="{1A4FCA87-BEDF-4AB0-8A2F-DDBEAC8DC8AF}" type="pres">
      <dgm:prSet presAssocID="{214662D5-3988-454B-A7A5-87C3AF622559}" presName="hierChild1" presStyleCnt="0">
        <dgm:presLayoutVars>
          <dgm:chPref val="1"/>
          <dgm:dir/>
          <dgm:animOne val="branch"/>
          <dgm:animLvl val="lvl"/>
          <dgm:resizeHandles/>
        </dgm:presLayoutVars>
      </dgm:prSet>
      <dgm:spPr/>
      <dgm:t>
        <a:bodyPr/>
        <a:lstStyle/>
        <a:p>
          <a:endParaRPr lang="es-MX"/>
        </a:p>
      </dgm:t>
    </dgm:pt>
    <dgm:pt modelId="{F19A0FE3-AE5C-4FDE-96FD-9BD602AD65EB}" type="pres">
      <dgm:prSet presAssocID="{61240817-DC12-4496-89A7-E3BA9EC59EC6}" presName="hierRoot1" presStyleCnt="0"/>
      <dgm:spPr/>
      <dgm:t>
        <a:bodyPr/>
        <a:lstStyle/>
        <a:p>
          <a:endParaRPr lang="es-MX"/>
        </a:p>
      </dgm:t>
    </dgm:pt>
    <dgm:pt modelId="{75442F81-FDC8-48CF-9FA0-FCF20EE4A410}" type="pres">
      <dgm:prSet presAssocID="{61240817-DC12-4496-89A7-E3BA9EC59EC6}" presName="composite" presStyleCnt="0"/>
      <dgm:spPr/>
      <dgm:t>
        <a:bodyPr/>
        <a:lstStyle/>
        <a:p>
          <a:endParaRPr lang="es-MX"/>
        </a:p>
      </dgm:t>
    </dgm:pt>
    <dgm:pt modelId="{4A63286A-71C2-43B1-AEBB-170206926003}" type="pres">
      <dgm:prSet presAssocID="{61240817-DC12-4496-89A7-E3BA9EC59EC6}" presName="background" presStyleLbl="node0" presStyleIdx="0" presStyleCnt="1"/>
      <dgm:spPr/>
      <dgm:t>
        <a:bodyPr/>
        <a:lstStyle/>
        <a:p>
          <a:endParaRPr lang="es-MX"/>
        </a:p>
      </dgm:t>
    </dgm:pt>
    <dgm:pt modelId="{4D347FE7-E883-4CB3-9157-01B34EACBE22}" type="pres">
      <dgm:prSet presAssocID="{61240817-DC12-4496-89A7-E3BA9EC59EC6}" presName="text" presStyleLbl="fgAcc0" presStyleIdx="0" presStyleCnt="1">
        <dgm:presLayoutVars>
          <dgm:chPref val="3"/>
        </dgm:presLayoutVars>
      </dgm:prSet>
      <dgm:spPr/>
      <dgm:t>
        <a:bodyPr/>
        <a:lstStyle/>
        <a:p>
          <a:endParaRPr lang="es-MX"/>
        </a:p>
      </dgm:t>
    </dgm:pt>
    <dgm:pt modelId="{8E8C98F9-95C3-4F41-A137-94F700ECDE2B}" type="pres">
      <dgm:prSet presAssocID="{61240817-DC12-4496-89A7-E3BA9EC59EC6}" presName="hierChild2" presStyleCnt="0"/>
      <dgm:spPr/>
      <dgm:t>
        <a:bodyPr/>
        <a:lstStyle/>
        <a:p>
          <a:endParaRPr lang="es-MX"/>
        </a:p>
      </dgm:t>
    </dgm:pt>
    <dgm:pt modelId="{6DDA5B59-9ACB-468C-8C7E-78DC7394AD08}" type="pres">
      <dgm:prSet presAssocID="{CE0FA56E-F3F5-456F-9736-CC53EFE828BE}" presName="Name10" presStyleLbl="parChTrans1D2" presStyleIdx="0" presStyleCnt="4"/>
      <dgm:spPr/>
      <dgm:t>
        <a:bodyPr/>
        <a:lstStyle/>
        <a:p>
          <a:endParaRPr lang="es-MX"/>
        </a:p>
      </dgm:t>
    </dgm:pt>
    <dgm:pt modelId="{84CCFA8A-31E7-4C0C-A602-601373708E54}" type="pres">
      <dgm:prSet presAssocID="{437B42CB-FDEA-401D-B64F-0F85F3F56339}" presName="hierRoot2" presStyleCnt="0"/>
      <dgm:spPr/>
      <dgm:t>
        <a:bodyPr/>
        <a:lstStyle/>
        <a:p>
          <a:endParaRPr lang="es-MX"/>
        </a:p>
      </dgm:t>
    </dgm:pt>
    <dgm:pt modelId="{CA8C11A7-AFAE-455A-8894-AD862A85A823}" type="pres">
      <dgm:prSet presAssocID="{437B42CB-FDEA-401D-B64F-0F85F3F56339}" presName="composite2" presStyleCnt="0"/>
      <dgm:spPr/>
      <dgm:t>
        <a:bodyPr/>
        <a:lstStyle/>
        <a:p>
          <a:endParaRPr lang="es-MX"/>
        </a:p>
      </dgm:t>
    </dgm:pt>
    <dgm:pt modelId="{13736956-9D85-482F-837B-844662CFC171}" type="pres">
      <dgm:prSet presAssocID="{437B42CB-FDEA-401D-B64F-0F85F3F56339}" presName="background2" presStyleLbl="node2" presStyleIdx="0" presStyleCnt="4"/>
      <dgm:spPr/>
      <dgm:t>
        <a:bodyPr/>
        <a:lstStyle/>
        <a:p>
          <a:endParaRPr lang="es-MX"/>
        </a:p>
      </dgm:t>
    </dgm:pt>
    <dgm:pt modelId="{9CC12168-5784-4CC6-8CE8-3BFF7DDC82A5}" type="pres">
      <dgm:prSet presAssocID="{437B42CB-FDEA-401D-B64F-0F85F3F56339}" presName="text2" presStyleLbl="fgAcc2" presStyleIdx="0" presStyleCnt="4">
        <dgm:presLayoutVars>
          <dgm:chPref val="3"/>
        </dgm:presLayoutVars>
      </dgm:prSet>
      <dgm:spPr/>
      <dgm:t>
        <a:bodyPr/>
        <a:lstStyle/>
        <a:p>
          <a:endParaRPr lang="es-MX"/>
        </a:p>
      </dgm:t>
    </dgm:pt>
    <dgm:pt modelId="{8F3BF7AC-F9A4-43C1-B8F8-2B6632E80267}" type="pres">
      <dgm:prSet presAssocID="{437B42CB-FDEA-401D-B64F-0F85F3F56339}" presName="hierChild3" presStyleCnt="0"/>
      <dgm:spPr/>
      <dgm:t>
        <a:bodyPr/>
        <a:lstStyle/>
        <a:p>
          <a:endParaRPr lang="es-MX"/>
        </a:p>
      </dgm:t>
    </dgm:pt>
    <dgm:pt modelId="{5A37E6D9-444D-44D1-B8C0-D0E57C0B1A37}" type="pres">
      <dgm:prSet presAssocID="{CED6F23F-B2C5-4330-B2DB-F5F5BE8CB41C}" presName="Name10" presStyleLbl="parChTrans1D2" presStyleIdx="1" presStyleCnt="4"/>
      <dgm:spPr/>
      <dgm:t>
        <a:bodyPr/>
        <a:lstStyle/>
        <a:p>
          <a:endParaRPr lang="es-MX"/>
        </a:p>
      </dgm:t>
    </dgm:pt>
    <dgm:pt modelId="{7C815FAD-2A98-48DA-8767-E08F33CA71F1}" type="pres">
      <dgm:prSet presAssocID="{E3CE91F4-BAAF-4B1C-9147-A2D74F3AA9B6}" presName="hierRoot2" presStyleCnt="0"/>
      <dgm:spPr/>
      <dgm:t>
        <a:bodyPr/>
        <a:lstStyle/>
        <a:p>
          <a:endParaRPr lang="es-MX"/>
        </a:p>
      </dgm:t>
    </dgm:pt>
    <dgm:pt modelId="{FB65E814-2FEE-40F9-925D-7A76F4B4C35B}" type="pres">
      <dgm:prSet presAssocID="{E3CE91F4-BAAF-4B1C-9147-A2D74F3AA9B6}" presName="composite2" presStyleCnt="0"/>
      <dgm:spPr/>
      <dgm:t>
        <a:bodyPr/>
        <a:lstStyle/>
        <a:p>
          <a:endParaRPr lang="es-MX"/>
        </a:p>
      </dgm:t>
    </dgm:pt>
    <dgm:pt modelId="{636D9CB9-BDDE-49D7-8B6A-07598E1A16D8}" type="pres">
      <dgm:prSet presAssocID="{E3CE91F4-BAAF-4B1C-9147-A2D74F3AA9B6}" presName="background2" presStyleLbl="node2" presStyleIdx="1" presStyleCnt="4"/>
      <dgm:spPr/>
      <dgm:t>
        <a:bodyPr/>
        <a:lstStyle/>
        <a:p>
          <a:endParaRPr lang="es-MX"/>
        </a:p>
      </dgm:t>
    </dgm:pt>
    <dgm:pt modelId="{A8937FB0-424B-48C4-A746-E1719420D0E2}" type="pres">
      <dgm:prSet presAssocID="{E3CE91F4-BAAF-4B1C-9147-A2D74F3AA9B6}" presName="text2" presStyleLbl="fgAcc2" presStyleIdx="1" presStyleCnt="4">
        <dgm:presLayoutVars>
          <dgm:chPref val="3"/>
        </dgm:presLayoutVars>
      </dgm:prSet>
      <dgm:spPr/>
      <dgm:t>
        <a:bodyPr/>
        <a:lstStyle/>
        <a:p>
          <a:endParaRPr lang="es-MX"/>
        </a:p>
      </dgm:t>
    </dgm:pt>
    <dgm:pt modelId="{4314774B-CD8A-4255-8AF9-DB1CE0CBDF75}" type="pres">
      <dgm:prSet presAssocID="{E3CE91F4-BAAF-4B1C-9147-A2D74F3AA9B6}" presName="hierChild3" presStyleCnt="0"/>
      <dgm:spPr/>
      <dgm:t>
        <a:bodyPr/>
        <a:lstStyle/>
        <a:p>
          <a:endParaRPr lang="es-MX"/>
        </a:p>
      </dgm:t>
    </dgm:pt>
    <dgm:pt modelId="{3F860893-902D-4F06-A297-2B7A5762AC20}" type="pres">
      <dgm:prSet presAssocID="{71519F88-8821-453B-ACC7-6C0D520A288D}" presName="Name10" presStyleLbl="parChTrans1D2" presStyleIdx="2" presStyleCnt="4"/>
      <dgm:spPr/>
      <dgm:t>
        <a:bodyPr/>
        <a:lstStyle/>
        <a:p>
          <a:endParaRPr lang="es-MX"/>
        </a:p>
      </dgm:t>
    </dgm:pt>
    <dgm:pt modelId="{8BEB019C-8840-4D9E-9080-E53BF4D4B627}" type="pres">
      <dgm:prSet presAssocID="{C6FFAF53-D2C1-453B-BFFA-9436EDD0A52C}" presName="hierRoot2" presStyleCnt="0"/>
      <dgm:spPr/>
      <dgm:t>
        <a:bodyPr/>
        <a:lstStyle/>
        <a:p>
          <a:endParaRPr lang="es-MX"/>
        </a:p>
      </dgm:t>
    </dgm:pt>
    <dgm:pt modelId="{EEE7003E-8D37-41B1-98B8-93EA88DD88C5}" type="pres">
      <dgm:prSet presAssocID="{C6FFAF53-D2C1-453B-BFFA-9436EDD0A52C}" presName="composite2" presStyleCnt="0"/>
      <dgm:spPr/>
      <dgm:t>
        <a:bodyPr/>
        <a:lstStyle/>
        <a:p>
          <a:endParaRPr lang="es-MX"/>
        </a:p>
      </dgm:t>
    </dgm:pt>
    <dgm:pt modelId="{C5FC562F-5F8F-499D-B3F3-14DF41529B56}" type="pres">
      <dgm:prSet presAssocID="{C6FFAF53-D2C1-453B-BFFA-9436EDD0A52C}" presName="background2" presStyleLbl="node2" presStyleIdx="2" presStyleCnt="4"/>
      <dgm:spPr/>
      <dgm:t>
        <a:bodyPr/>
        <a:lstStyle/>
        <a:p>
          <a:endParaRPr lang="es-MX"/>
        </a:p>
      </dgm:t>
    </dgm:pt>
    <dgm:pt modelId="{D1AB509E-5907-40AE-9311-63F2049E4E61}" type="pres">
      <dgm:prSet presAssocID="{C6FFAF53-D2C1-453B-BFFA-9436EDD0A52C}" presName="text2" presStyleLbl="fgAcc2" presStyleIdx="2" presStyleCnt="4">
        <dgm:presLayoutVars>
          <dgm:chPref val="3"/>
        </dgm:presLayoutVars>
      </dgm:prSet>
      <dgm:spPr/>
      <dgm:t>
        <a:bodyPr/>
        <a:lstStyle/>
        <a:p>
          <a:endParaRPr lang="es-MX"/>
        </a:p>
      </dgm:t>
    </dgm:pt>
    <dgm:pt modelId="{3CA8A063-83BB-432C-9199-DA18B53DA477}" type="pres">
      <dgm:prSet presAssocID="{C6FFAF53-D2C1-453B-BFFA-9436EDD0A52C}" presName="hierChild3" presStyleCnt="0"/>
      <dgm:spPr/>
      <dgm:t>
        <a:bodyPr/>
        <a:lstStyle/>
        <a:p>
          <a:endParaRPr lang="es-MX"/>
        </a:p>
      </dgm:t>
    </dgm:pt>
    <dgm:pt modelId="{1AC5121E-E624-41F8-9BBB-0F7020119674}" type="pres">
      <dgm:prSet presAssocID="{E3F845A4-A77A-4471-803A-3263BDF5E64B}" presName="Name10" presStyleLbl="parChTrans1D2" presStyleIdx="3" presStyleCnt="4"/>
      <dgm:spPr/>
      <dgm:t>
        <a:bodyPr/>
        <a:lstStyle/>
        <a:p>
          <a:endParaRPr lang="es-MX"/>
        </a:p>
      </dgm:t>
    </dgm:pt>
    <dgm:pt modelId="{58387656-657F-48ED-88DF-28104904E55A}" type="pres">
      <dgm:prSet presAssocID="{8B8CB265-BD2B-4DD4-BA55-6E583259022A}" presName="hierRoot2" presStyleCnt="0"/>
      <dgm:spPr/>
      <dgm:t>
        <a:bodyPr/>
        <a:lstStyle/>
        <a:p>
          <a:endParaRPr lang="es-MX"/>
        </a:p>
      </dgm:t>
    </dgm:pt>
    <dgm:pt modelId="{581CD6C0-C99E-4FEE-AE1E-158B29FB2E7E}" type="pres">
      <dgm:prSet presAssocID="{8B8CB265-BD2B-4DD4-BA55-6E583259022A}" presName="composite2" presStyleCnt="0"/>
      <dgm:spPr/>
      <dgm:t>
        <a:bodyPr/>
        <a:lstStyle/>
        <a:p>
          <a:endParaRPr lang="es-MX"/>
        </a:p>
      </dgm:t>
    </dgm:pt>
    <dgm:pt modelId="{29CCBBA4-0E5C-4714-A849-FFC96ED7FD15}" type="pres">
      <dgm:prSet presAssocID="{8B8CB265-BD2B-4DD4-BA55-6E583259022A}" presName="background2" presStyleLbl="node2" presStyleIdx="3" presStyleCnt="4"/>
      <dgm:spPr/>
      <dgm:t>
        <a:bodyPr/>
        <a:lstStyle/>
        <a:p>
          <a:endParaRPr lang="es-MX"/>
        </a:p>
      </dgm:t>
    </dgm:pt>
    <dgm:pt modelId="{83153662-382B-44E2-90BD-C4F8F912A78C}" type="pres">
      <dgm:prSet presAssocID="{8B8CB265-BD2B-4DD4-BA55-6E583259022A}" presName="text2" presStyleLbl="fgAcc2" presStyleIdx="3" presStyleCnt="4">
        <dgm:presLayoutVars>
          <dgm:chPref val="3"/>
        </dgm:presLayoutVars>
      </dgm:prSet>
      <dgm:spPr/>
      <dgm:t>
        <a:bodyPr/>
        <a:lstStyle/>
        <a:p>
          <a:endParaRPr lang="es-MX"/>
        </a:p>
      </dgm:t>
    </dgm:pt>
    <dgm:pt modelId="{8CEA4B8F-6615-46E8-A1A8-8F5F8C24F680}" type="pres">
      <dgm:prSet presAssocID="{8B8CB265-BD2B-4DD4-BA55-6E583259022A}" presName="hierChild3" presStyleCnt="0"/>
      <dgm:spPr/>
      <dgm:t>
        <a:bodyPr/>
        <a:lstStyle/>
        <a:p>
          <a:endParaRPr lang="es-MX"/>
        </a:p>
      </dgm:t>
    </dgm:pt>
  </dgm:ptLst>
  <dgm:cxnLst>
    <dgm:cxn modelId="{F899ABB8-40A6-4487-B8B0-62FFF20E83A4}" srcId="{61240817-DC12-4496-89A7-E3BA9EC59EC6}" destId="{8B8CB265-BD2B-4DD4-BA55-6E583259022A}" srcOrd="3" destOrd="0" parTransId="{E3F845A4-A77A-4471-803A-3263BDF5E64B}" sibTransId="{0DCC16D4-0BDC-4E08-A88E-C9D5FF8C47B9}"/>
    <dgm:cxn modelId="{E2A9CBFE-27F7-45A0-8868-41D88DD5F1A1}" type="presOf" srcId="{C6FFAF53-D2C1-453B-BFFA-9436EDD0A52C}" destId="{D1AB509E-5907-40AE-9311-63F2049E4E61}" srcOrd="0" destOrd="0" presId="urn:microsoft.com/office/officeart/2005/8/layout/hierarchy1"/>
    <dgm:cxn modelId="{2A4171C7-C17D-4D92-A114-E4FDA9EC2CF6}" type="presOf" srcId="{437B42CB-FDEA-401D-B64F-0F85F3F56339}" destId="{9CC12168-5784-4CC6-8CE8-3BFF7DDC82A5}" srcOrd="0" destOrd="0" presId="urn:microsoft.com/office/officeart/2005/8/layout/hierarchy1"/>
    <dgm:cxn modelId="{A90ED9AC-8EDC-445C-A423-9B305D414877}" type="presOf" srcId="{71519F88-8821-453B-ACC7-6C0D520A288D}" destId="{3F860893-902D-4F06-A297-2B7A5762AC20}" srcOrd="0" destOrd="0" presId="urn:microsoft.com/office/officeart/2005/8/layout/hierarchy1"/>
    <dgm:cxn modelId="{6B3D11A0-6378-4B70-8064-BD23B2503AB4}" type="presOf" srcId="{CE0FA56E-F3F5-456F-9736-CC53EFE828BE}" destId="{6DDA5B59-9ACB-468C-8C7E-78DC7394AD08}" srcOrd="0" destOrd="0" presId="urn:microsoft.com/office/officeart/2005/8/layout/hierarchy1"/>
    <dgm:cxn modelId="{25088BC9-75F8-4C41-8BB9-97C0586C994F}" type="presOf" srcId="{61240817-DC12-4496-89A7-E3BA9EC59EC6}" destId="{4D347FE7-E883-4CB3-9157-01B34EACBE22}" srcOrd="0" destOrd="0" presId="urn:microsoft.com/office/officeart/2005/8/layout/hierarchy1"/>
    <dgm:cxn modelId="{D735F136-0758-4C05-B948-C99E5FF58646}" type="presOf" srcId="{E3F845A4-A77A-4471-803A-3263BDF5E64B}" destId="{1AC5121E-E624-41F8-9BBB-0F7020119674}" srcOrd="0" destOrd="0" presId="urn:microsoft.com/office/officeart/2005/8/layout/hierarchy1"/>
    <dgm:cxn modelId="{436ED9CA-AD39-462C-94AC-5124F6484F0B}" type="presOf" srcId="{8B8CB265-BD2B-4DD4-BA55-6E583259022A}" destId="{83153662-382B-44E2-90BD-C4F8F912A78C}" srcOrd="0" destOrd="0" presId="urn:microsoft.com/office/officeart/2005/8/layout/hierarchy1"/>
    <dgm:cxn modelId="{FF5CC743-0E72-4B53-B98F-C35A05D0E2CF}" srcId="{61240817-DC12-4496-89A7-E3BA9EC59EC6}" destId="{E3CE91F4-BAAF-4B1C-9147-A2D74F3AA9B6}" srcOrd="1" destOrd="0" parTransId="{CED6F23F-B2C5-4330-B2DB-F5F5BE8CB41C}" sibTransId="{259C06DC-1D2F-4D9A-8C2E-7B03E0CF0C1A}"/>
    <dgm:cxn modelId="{9406F0E5-C0DE-4B23-B496-22FAB9D32A8C}" srcId="{214662D5-3988-454B-A7A5-87C3AF622559}" destId="{61240817-DC12-4496-89A7-E3BA9EC59EC6}" srcOrd="0" destOrd="0" parTransId="{008CDC0A-4A4D-42EB-BAF2-591A71FAF611}" sibTransId="{6D93C3B4-947E-49A7-9B7C-01B9E4FF4037}"/>
    <dgm:cxn modelId="{235F6001-1784-4C0B-A57A-1E9B00DA70D8}" type="presOf" srcId="{CED6F23F-B2C5-4330-B2DB-F5F5BE8CB41C}" destId="{5A37E6D9-444D-44D1-B8C0-D0E57C0B1A37}" srcOrd="0" destOrd="0" presId="urn:microsoft.com/office/officeart/2005/8/layout/hierarchy1"/>
    <dgm:cxn modelId="{A014C427-D1F8-4919-AFA6-DCFB0085B9B9}" srcId="{61240817-DC12-4496-89A7-E3BA9EC59EC6}" destId="{437B42CB-FDEA-401D-B64F-0F85F3F56339}" srcOrd="0" destOrd="0" parTransId="{CE0FA56E-F3F5-456F-9736-CC53EFE828BE}" sibTransId="{C59C0540-C963-4C42-B3EA-39B82FF41B2D}"/>
    <dgm:cxn modelId="{D7FF0C98-54DD-4BC9-B4DE-1E1371678044}" type="presOf" srcId="{E3CE91F4-BAAF-4B1C-9147-A2D74F3AA9B6}" destId="{A8937FB0-424B-48C4-A746-E1719420D0E2}" srcOrd="0" destOrd="0" presId="urn:microsoft.com/office/officeart/2005/8/layout/hierarchy1"/>
    <dgm:cxn modelId="{5601285D-F70B-45D4-8912-F02DDA6A9B39}" srcId="{61240817-DC12-4496-89A7-E3BA9EC59EC6}" destId="{C6FFAF53-D2C1-453B-BFFA-9436EDD0A52C}" srcOrd="2" destOrd="0" parTransId="{71519F88-8821-453B-ACC7-6C0D520A288D}" sibTransId="{7E993663-ECC7-4ECE-BD09-A56B404728E5}"/>
    <dgm:cxn modelId="{16B3E768-7A60-4A98-B5AC-B7C4F878EA24}" type="presOf" srcId="{214662D5-3988-454B-A7A5-87C3AF622559}" destId="{1A4FCA87-BEDF-4AB0-8A2F-DDBEAC8DC8AF}" srcOrd="0" destOrd="0" presId="urn:microsoft.com/office/officeart/2005/8/layout/hierarchy1"/>
    <dgm:cxn modelId="{7C64EFD3-09FC-472B-8C6B-AAF60DE214BA}" type="presParOf" srcId="{1A4FCA87-BEDF-4AB0-8A2F-DDBEAC8DC8AF}" destId="{F19A0FE3-AE5C-4FDE-96FD-9BD602AD65EB}" srcOrd="0" destOrd="0" presId="urn:microsoft.com/office/officeart/2005/8/layout/hierarchy1"/>
    <dgm:cxn modelId="{0943AF4F-C964-416D-A2AE-AC0A758876FC}" type="presParOf" srcId="{F19A0FE3-AE5C-4FDE-96FD-9BD602AD65EB}" destId="{75442F81-FDC8-48CF-9FA0-FCF20EE4A410}" srcOrd="0" destOrd="0" presId="urn:microsoft.com/office/officeart/2005/8/layout/hierarchy1"/>
    <dgm:cxn modelId="{7B02CD21-E15F-4140-901E-CA08A66A7F41}" type="presParOf" srcId="{75442F81-FDC8-48CF-9FA0-FCF20EE4A410}" destId="{4A63286A-71C2-43B1-AEBB-170206926003}" srcOrd="0" destOrd="0" presId="urn:microsoft.com/office/officeart/2005/8/layout/hierarchy1"/>
    <dgm:cxn modelId="{1DF2F16B-8596-4072-A6F7-23F6E94B905F}" type="presParOf" srcId="{75442F81-FDC8-48CF-9FA0-FCF20EE4A410}" destId="{4D347FE7-E883-4CB3-9157-01B34EACBE22}" srcOrd="1" destOrd="0" presId="urn:microsoft.com/office/officeart/2005/8/layout/hierarchy1"/>
    <dgm:cxn modelId="{23B9357D-4455-49C6-A3F6-280EEB9BC612}" type="presParOf" srcId="{F19A0FE3-AE5C-4FDE-96FD-9BD602AD65EB}" destId="{8E8C98F9-95C3-4F41-A137-94F700ECDE2B}" srcOrd="1" destOrd="0" presId="urn:microsoft.com/office/officeart/2005/8/layout/hierarchy1"/>
    <dgm:cxn modelId="{09C66847-1FAE-403F-9E16-EBD9A6725D6C}" type="presParOf" srcId="{8E8C98F9-95C3-4F41-A137-94F700ECDE2B}" destId="{6DDA5B59-9ACB-468C-8C7E-78DC7394AD08}" srcOrd="0" destOrd="0" presId="urn:microsoft.com/office/officeart/2005/8/layout/hierarchy1"/>
    <dgm:cxn modelId="{417C7F7B-03C1-465D-8D08-D79D8BFDE991}" type="presParOf" srcId="{8E8C98F9-95C3-4F41-A137-94F700ECDE2B}" destId="{84CCFA8A-31E7-4C0C-A602-601373708E54}" srcOrd="1" destOrd="0" presId="urn:microsoft.com/office/officeart/2005/8/layout/hierarchy1"/>
    <dgm:cxn modelId="{99043F12-6A75-4E12-881C-ED1595043824}" type="presParOf" srcId="{84CCFA8A-31E7-4C0C-A602-601373708E54}" destId="{CA8C11A7-AFAE-455A-8894-AD862A85A823}" srcOrd="0" destOrd="0" presId="urn:microsoft.com/office/officeart/2005/8/layout/hierarchy1"/>
    <dgm:cxn modelId="{0B7F722D-F7C4-49AA-8240-B8E99D83EE32}" type="presParOf" srcId="{CA8C11A7-AFAE-455A-8894-AD862A85A823}" destId="{13736956-9D85-482F-837B-844662CFC171}" srcOrd="0" destOrd="0" presId="urn:microsoft.com/office/officeart/2005/8/layout/hierarchy1"/>
    <dgm:cxn modelId="{0D13C4B0-30AA-4FA3-B1F0-CB0FB5899C6D}" type="presParOf" srcId="{CA8C11A7-AFAE-455A-8894-AD862A85A823}" destId="{9CC12168-5784-4CC6-8CE8-3BFF7DDC82A5}" srcOrd="1" destOrd="0" presId="urn:microsoft.com/office/officeart/2005/8/layout/hierarchy1"/>
    <dgm:cxn modelId="{B911C997-E82A-436B-9DC8-DCA6F4FDBF49}" type="presParOf" srcId="{84CCFA8A-31E7-4C0C-A602-601373708E54}" destId="{8F3BF7AC-F9A4-43C1-B8F8-2B6632E80267}" srcOrd="1" destOrd="0" presId="urn:microsoft.com/office/officeart/2005/8/layout/hierarchy1"/>
    <dgm:cxn modelId="{3622902A-1D61-4759-B9E2-4D1394D3FE63}" type="presParOf" srcId="{8E8C98F9-95C3-4F41-A137-94F700ECDE2B}" destId="{5A37E6D9-444D-44D1-B8C0-D0E57C0B1A37}" srcOrd="2" destOrd="0" presId="urn:microsoft.com/office/officeart/2005/8/layout/hierarchy1"/>
    <dgm:cxn modelId="{705952B9-C89C-47DB-8B61-8C2BEE94C2B5}" type="presParOf" srcId="{8E8C98F9-95C3-4F41-A137-94F700ECDE2B}" destId="{7C815FAD-2A98-48DA-8767-E08F33CA71F1}" srcOrd="3" destOrd="0" presId="urn:microsoft.com/office/officeart/2005/8/layout/hierarchy1"/>
    <dgm:cxn modelId="{36BDD274-1190-4686-8A97-D8B6730D1C3B}" type="presParOf" srcId="{7C815FAD-2A98-48DA-8767-E08F33CA71F1}" destId="{FB65E814-2FEE-40F9-925D-7A76F4B4C35B}" srcOrd="0" destOrd="0" presId="urn:microsoft.com/office/officeart/2005/8/layout/hierarchy1"/>
    <dgm:cxn modelId="{3541DF14-5F44-4B8E-B492-076CCE8A3FA4}" type="presParOf" srcId="{FB65E814-2FEE-40F9-925D-7A76F4B4C35B}" destId="{636D9CB9-BDDE-49D7-8B6A-07598E1A16D8}" srcOrd="0" destOrd="0" presId="urn:microsoft.com/office/officeart/2005/8/layout/hierarchy1"/>
    <dgm:cxn modelId="{01B5F12C-C793-4A6F-B30D-91345B28556B}" type="presParOf" srcId="{FB65E814-2FEE-40F9-925D-7A76F4B4C35B}" destId="{A8937FB0-424B-48C4-A746-E1719420D0E2}" srcOrd="1" destOrd="0" presId="urn:microsoft.com/office/officeart/2005/8/layout/hierarchy1"/>
    <dgm:cxn modelId="{170104C9-9394-45D6-8EC3-9DEB777D7FC6}" type="presParOf" srcId="{7C815FAD-2A98-48DA-8767-E08F33CA71F1}" destId="{4314774B-CD8A-4255-8AF9-DB1CE0CBDF75}" srcOrd="1" destOrd="0" presId="urn:microsoft.com/office/officeart/2005/8/layout/hierarchy1"/>
    <dgm:cxn modelId="{004D1CB2-A0AA-4B5B-A9CE-30F3067E7951}" type="presParOf" srcId="{8E8C98F9-95C3-4F41-A137-94F700ECDE2B}" destId="{3F860893-902D-4F06-A297-2B7A5762AC20}" srcOrd="4" destOrd="0" presId="urn:microsoft.com/office/officeart/2005/8/layout/hierarchy1"/>
    <dgm:cxn modelId="{C98273DE-F083-4CDF-AAFA-C21EBDC03490}" type="presParOf" srcId="{8E8C98F9-95C3-4F41-A137-94F700ECDE2B}" destId="{8BEB019C-8840-4D9E-9080-E53BF4D4B627}" srcOrd="5" destOrd="0" presId="urn:microsoft.com/office/officeart/2005/8/layout/hierarchy1"/>
    <dgm:cxn modelId="{387F5FAA-48B2-4FF5-AB4A-9416FEC75937}" type="presParOf" srcId="{8BEB019C-8840-4D9E-9080-E53BF4D4B627}" destId="{EEE7003E-8D37-41B1-98B8-93EA88DD88C5}" srcOrd="0" destOrd="0" presId="urn:microsoft.com/office/officeart/2005/8/layout/hierarchy1"/>
    <dgm:cxn modelId="{4A6C4C46-CC13-4F5A-A1C6-6087D4BDE8CB}" type="presParOf" srcId="{EEE7003E-8D37-41B1-98B8-93EA88DD88C5}" destId="{C5FC562F-5F8F-499D-B3F3-14DF41529B56}" srcOrd="0" destOrd="0" presId="urn:microsoft.com/office/officeart/2005/8/layout/hierarchy1"/>
    <dgm:cxn modelId="{C4778F04-F552-4672-8494-CAA8E6449ABB}" type="presParOf" srcId="{EEE7003E-8D37-41B1-98B8-93EA88DD88C5}" destId="{D1AB509E-5907-40AE-9311-63F2049E4E61}" srcOrd="1" destOrd="0" presId="urn:microsoft.com/office/officeart/2005/8/layout/hierarchy1"/>
    <dgm:cxn modelId="{B89C746F-363B-427B-A83D-AC87B720066B}" type="presParOf" srcId="{8BEB019C-8840-4D9E-9080-E53BF4D4B627}" destId="{3CA8A063-83BB-432C-9199-DA18B53DA477}" srcOrd="1" destOrd="0" presId="urn:microsoft.com/office/officeart/2005/8/layout/hierarchy1"/>
    <dgm:cxn modelId="{D95706BD-D461-49E8-ABCC-7E0955AC335C}" type="presParOf" srcId="{8E8C98F9-95C3-4F41-A137-94F700ECDE2B}" destId="{1AC5121E-E624-41F8-9BBB-0F7020119674}" srcOrd="6" destOrd="0" presId="urn:microsoft.com/office/officeart/2005/8/layout/hierarchy1"/>
    <dgm:cxn modelId="{915304AA-DABC-43DC-A97C-55B7029FC495}" type="presParOf" srcId="{8E8C98F9-95C3-4F41-A137-94F700ECDE2B}" destId="{58387656-657F-48ED-88DF-28104904E55A}" srcOrd="7" destOrd="0" presId="urn:microsoft.com/office/officeart/2005/8/layout/hierarchy1"/>
    <dgm:cxn modelId="{29616EB8-2ED5-43A8-967C-7ECE082ADA67}" type="presParOf" srcId="{58387656-657F-48ED-88DF-28104904E55A}" destId="{581CD6C0-C99E-4FEE-AE1E-158B29FB2E7E}" srcOrd="0" destOrd="0" presId="urn:microsoft.com/office/officeart/2005/8/layout/hierarchy1"/>
    <dgm:cxn modelId="{06906C13-6BB1-4881-B18C-B28D3532D7FA}" type="presParOf" srcId="{581CD6C0-C99E-4FEE-AE1E-158B29FB2E7E}" destId="{29CCBBA4-0E5C-4714-A849-FFC96ED7FD15}" srcOrd="0" destOrd="0" presId="urn:microsoft.com/office/officeart/2005/8/layout/hierarchy1"/>
    <dgm:cxn modelId="{B2D3BC19-47A5-4B85-AE44-8432CB2D87FD}" type="presParOf" srcId="{581CD6C0-C99E-4FEE-AE1E-158B29FB2E7E}" destId="{83153662-382B-44E2-90BD-C4F8F912A78C}" srcOrd="1" destOrd="0" presId="urn:microsoft.com/office/officeart/2005/8/layout/hierarchy1"/>
    <dgm:cxn modelId="{FE397523-81DE-46ED-9F43-D554BFB7418E}" type="presParOf" srcId="{58387656-657F-48ED-88DF-28104904E55A}" destId="{8CEA4B8F-6615-46E8-A1A8-8F5F8C24F6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6EED5-EF1D-4F9A-9DFC-D291D416C6A2}"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s-MX"/>
        </a:p>
      </dgm:t>
    </dgm:pt>
    <dgm:pt modelId="{9A2348E4-A892-4512-9EF3-81DE875E8E68}">
      <dgm:prSet/>
      <dgm:spPr/>
      <dgm:t>
        <a:bodyPr/>
        <a:lstStyle/>
        <a:p>
          <a:pPr algn="ctr" rtl="0"/>
          <a:r>
            <a:rPr lang="es-MX" smtClean="0"/>
            <a:t>POSIBILISMO GEOGRÁFICO</a:t>
          </a:r>
          <a:endParaRPr lang="es-MX"/>
        </a:p>
      </dgm:t>
    </dgm:pt>
    <dgm:pt modelId="{AC7743E1-FFDD-4B1F-BB1E-B98BE4734148}" type="parTrans" cxnId="{D279A68C-1438-4592-BCEC-B6941A72CD52}">
      <dgm:prSet/>
      <dgm:spPr/>
      <dgm:t>
        <a:bodyPr/>
        <a:lstStyle/>
        <a:p>
          <a:pPr algn="ctr"/>
          <a:endParaRPr lang="es-MX"/>
        </a:p>
      </dgm:t>
    </dgm:pt>
    <dgm:pt modelId="{193CB6AE-2D08-46D8-971A-7CCEFFB973A5}" type="sibTrans" cxnId="{D279A68C-1438-4592-BCEC-B6941A72CD52}">
      <dgm:prSet/>
      <dgm:spPr/>
      <dgm:t>
        <a:bodyPr/>
        <a:lstStyle/>
        <a:p>
          <a:pPr algn="ctr"/>
          <a:endParaRPr lang="es-MX"/>
        </a:p>
      </dgm:t>
    </dgm:pt>
    <dgm:pt modelId="{E82B6905-DE90-4AC6-91DC-4CF9446F4121}">
      <dgm:prSet/>
      <dgm:spPr/>
      <dgm:t>
        <a:bodyPr/>
        <a:lstStyle/>
        <a:p>
          <a:pPr algn="ctr" rtl="0"/>
          <a:r>
            <a:rPr lang="es-MX" smtClean="0"/>
            <a:t>CIENCIAS HUMANAS</a:t>
          </a:r>
          <a:endParaRPr lang="es-MX"/>
        </a:p>
      </dgm:t>
    </dgm:pt>
    <dgm:pt modelId="{5E5A24A6-D445-4E1E-B864-BE8EEB011649}" type="parTrans" cxnId="{D9DAB330-F23B-4E97-8E01-211E0776FE3F}">
      <dgm:prSet/>
      <dgm:spPr/>
      <dgm:t>
        <a:bodyPr/>
        <a:lstStyle/>
        <a:p>
          <a:pPr algn="ctr"/>
          <a:endParaRPr lang="es-MX"/>
        </a:p>
      </dgm:t>
    </dgm:pt>
    <dgm:pt modelId="{E47CC42F-1B12-4AC6-BF8A-7E4A6BC116E1}" type="sibTrans" cxnId="{D9DAB330-F23B-4E97-8E01-211E0776FE3F}">
      <dgm:prSet/>
      <dgm:spPr/>
      <dgm:t>
        <a:bodyPr/>
        <a:lstStyle/>
        <a:p>
          <a:pPr algn="ctr"/>
          <a:endParaRPr lang="es-MX"/>
        </a:p>
      </dgm:t>
    </dgm:pt>
    <dgm:pt modelId="{0902DE65-B2C6-441A-A243-8A7800960A1C}" type="pres">
      <dgm:prSet presAssocID="{6846EED5-EF1D-4F9A-9DFC-D291D416C6A2}" presName="linear" presStyleCnt="0">
        <dgm:presLayoutVars>
          <dgm:animLvl val="lvl"/>
          <dgm:resizeHandles val="exact"/>
        </dgm:presLayoutVars>
      </dgm:prSet>
      <dgm:spPr/>
      <dgm:t>
        <a:bodyPr/>
        <a:lstStyle/>
        <a:p>
          <a:endParaRPr lang="es-MX"/>
        </a:p>
      </dgm:t>
    </dgm:pt>
    <dgm:pt modelId="{57C7BF62-864C-48AB-8FF9-2EF0DC917B1A}" type="pres">
      <dgm:prSet presAssocID="{9A2348E4-A892-4512-9EF3-81DE875E8E68}" presName="parentText" presStyleLbl="node1" presStyleIdx="0" presStyleCnt="2" custLinFactNeighborY="-88632">
        <dgm:presLayoutVars>
          <dgm:chMax val="0"/>
          <dgm:bulletEnabled val="1"/>
        </dgm:presLayoutVars>
      </dgm:prSet>
      <dgm:spPr/>
      <dgm:t>
        <a:bodyPr/>
        <a:lstStyle/>
        <a:p>
          <a:endParaRPr lang="es-MX"/>
        </a:p>
      </dgm:t>
    </dgm:pt>
    <dgm:pt modelId="{E56326C8-8F90-4C89-B1AE-A40CDAC57F85}" type="pres">
      <dgm:prSet presAssocID="{193CB6AE-2D08-46D8-971A-7CCEFFB973A5}" presName="spacer" presStyleCnt="0"/>
      <dgm:spPr/>
    </dgm:pt>
    <dgm:pt modelId="{8D3FE7E7-15F1-4C09-B604-02E3A0DB04C4}" type="pres">
      <dgm:prSet presAssocID="{E82B6905-DE90-4AC6-91DC-4CF9446F4121}" presName="parentText" presStyleLbl="node1" presStyleIdx="1" presStyleCnt="2">
        <dgm:presLayoutVars>
          <dgm:chMax val="0"/>
          <dgm:bulletEnabled val="1"/>
        </dgm:presLayoutVars>
      </dgm:prSet>
      <dgm:spPr/>
      <dgm:t>
        <a:bodyPr/>
        <a:lstStyle/>
        <a:p>
          <a:endParaRPr lang="es-MX"/>
        </a:p>
      </dgm:t>
    </dgm:pt>
  </dgm:ptLst>
  <dgm:cxnLst>
    <dgm:cxn modelId="{45C96AFE-4119-40FA-93E4-09999ED19C46}" type="presOf" srcId="{6846EED5-EF1D-4F9A-9DFC-D291D416C6A2}" destId="{0902DE65-B2C6-441A-A243-8A7800960A1C}" srcOrd="0" destOrd="0" presId="urn:microsoft.com/office/officeart/2005/8/layout/vList2"/>
    <dgm:cxn modelId="{D279A68C-1438-4592-BCEC-B6941A72CD52}" srcId="{6846EED5-EF1D-4F9A-9DFC-D291D416C6A2}" destId="{9A2348E4-A892-4512-9EF3-81DE875E8E68}" srcOrd="0" destOrd="0" parTransId="{AC7743E1-FFDD-4B1F-BB1E-B98BE4734148}" sibTransId="{193CB6AE-2D08-46D8-971A-7CCEFFB973A5}"/>
    <dgm:cxn modelId="{D9DAB330-F23B-4E97-8E01-211E0776FE3F}" srcId="{6846EED5-EF1D-4F9A-9DFC-D291D416C6A2}" destId="{E82B6905-DE90-4AC6-91DC-4CF9446F4121}" srcOrd="1" destOrd="0" parTransId="{5E5A24A6-D445-4E1E-B864-BE8EEB011649}" sibTransId="{E47CC42F-1B12-4AC6-BF8A-7E4A6BC116E1}"/>
    <dgm:cxn modelId="{CB5AF12A-0965-4BB7-9370-7D71660EE16B}" type="presOf" srcId="{9A2348E4-A892-4512-9EF3-81DE875E8E68}" destId="{57C7BF62-864C-48AB-8FF9-2EF0DC917B1A}" srcOrd="0" destOrd="0" presId="urn:microsoft.com/office/officeart/2005/8/layout/vList2"/>
    <dgm:cxn modelId="{2CFAEC41-06AE-4F0E-A87A-1BBC2BF4B4A7}" type="presOf" srcId="{E82B6905-DE90-4AC6-91DC-4CF9446F4121}" destId="{8D3FE7E7-15F1-4C09-B604-02E3A0DB04C4}" srcOrd="0" destOrd="0" presId="urn:microsoft.com/office/officeart/2005/8/layout/vList2"/>
    <dgm:cxn modelId="{8DDB019B-AB40-49D7-8016-A4B24FA87B93}" type="presParOf" srcId="{0902DE65-B2C6-441A-A243-8A7800960A1C}" destId="{57C7BF62-864C-48AB-8FF9-2EF0DC917B1A}" srcOrd="0" destOrd="0" presId="urn:microsoft.com/office/officeart/2005/8/layout/vList2"/>
    <dgm:cxn modelId="{FE9AC3BE-C8A5-4597-BE0B-4730E1FB1880}" type="presParOf" srcId="{0902DE65-B2C6-441A-A243-8A7800960A1C}" destId="{E56326C8-8F90-4C89-B1AE-A40CDAC57F85}" srcOrd="1" destOrd="0" presId="urn:microsoft.com/office/officeart/2005/8/layout/vList2"/>
    <dgm:cxn modelId="{53A64275-014D-4A11-9DE3-EEC804ED2CD2}" type="presParOf" srcId="{0902DE65-B2C6-441A-A243-8A7800960A1C}" destId="{8D3FE7E7-15F1-4C09-B604-02E3A0DB04C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C7E8C-1369-4181-92C1-D1BAFB7AF7BD}" type="doc">
      <dgm:prSet loTypeId="urn:microsoft.com/office/officeart/2005/8/layout/equation1" loCatId="process" qsTypeId="urn:microsoft.com/office/officeart/2005/8/quickstyle/3d1" qsCatId="3D" csTypeId="urn:microsoft.com/office/officeart/2005/8/colors/colorful5" csCatId="colorful" phldr="1"/>
      <dgm:spPr/>
    </dgm:pt>
    <dgm:pt modelId="{1307128C-6578-4A08-AD85-84E02898A85B}">
      <dgm:prSet phldrT="[Texto]" custT="1"/>
      <dgm:spPr/>
      <dgm:t>
        <a:bodyPr/>
        <a:lstStyle/>
        <a:p>
          <a:r>
            <a:rPr lang="es-MX" sz="1600" b="1" dirty="0" smtClean="0">
              <a:solidFill>
                <a:schemeClr val="tx1"/>
              </a:solidFill>
              <a:latin typeface="Arial" pitchFamily="34" charset="0"/>
              <a:cs typeface="Arial" pitchFamily="34" charset="0"/>
            </a:rPr>
            <a:t>GEOGRAFÍA FÍSICA </a:t>
          </a:r>
          <a:endParaRPr lang="es-MX" sz="1600" b="1" dirty="0">
            <a:solidFill>
              <a:schemeClr val="tx1"/>
            </a:solidFill>
            <a:latin typeface="Arial" pitchFamily="34" charset="0"/>
            <a:cs typeface="Arial" pitchFamily="34" charset="0"/>
          </a:endParaRPr>
        </a:p>
      </dgm:t>
    </dgm:pt>
    <dgm:pt modelId="{AE100C6F-2B6E-4883-B712-3D5705BB2BCE}" type="parTrans" cxnId="{E97A1159-BFEC-4595-8B74-B854072256E2}">
      <dgm:prSet/>
      <dgm:spPr/>
      <dgm:t>
        <a:bodyPr/>
        <a:lstStyle/>
        <a:p>
          <a:endParaRPr lang="es-MX" sz="2000" b="1">
            <a:solidFill>
              <a:schemeClr val="tx1"/>
            </a:solidFill>
            <a:latin typeface="Arial" pitchFamily="34" charset="0"/>
            <a:cs typeface="Arial" pitchFamily="34" charset="0"/>
          </a:endParaRPr>
        </a:p>
      </dgm:t>
    </dgm:pt>
    <dgm:pt modelId="{1AFE6800-D021-4421-9B23-A195ABA6D453}" type="sibTrans" cxnId="{E97A1159-BFEC-4595-8B74-B854072256E2}">
      <dgm:prSet custT="1"/>
      <dgm:spPr/>
      <dgm:t>
        <a:bodyPr/>
        <a:lstStyle/>
        <a:p>
          <a:endParaRPr lang="es-MX" sz="1400" b="1" dirty="0">
            <a:solidFill>
              <a:schemeClr val="tx1"/>
            </a:solidFill>
            <a:latin typeface="Arial" pitchFamily="34" charset="0"/>
            <a:cs typeface="Arial" pitchFamily="34" charset="0"/>
          </a:endParaRPr>
        </a:p>
      </dgm:t>
    </dgm:pt>
    <dgm:pt modelId="{CEC99255-EA4A-461D-803D-62460F0F3D22}">
      <dgm:prSet phldrT="[Texto]" custT="1"/>
      <dgm:spPr/>
      <dgm:t>
        <a:bodyPr/>
        <a:lstStyle/>
        <a:p>
          <a:r>
            <a:rPr lang="es-MX" sz="1600" b="1" dirty="0" smtClean="0">
              <a:solidFill>
                <a:schemeClr val="tx1"/>
              </a:solidFill>
              <a:latin typeface="Arial" pitchFamily="34" charset="0"/>
              <a:cs typeface="Arial" pitchFamily="34" charset="0"/>
            </a:rPr>
            <a:t>GEOGRAFÍA ECONÓMICA Y SOCIAL</a:t>
          </a:r>
          <a:endParaRPr lang="es-MX" sz="1600" b="1" dirty="0">
            <a:solidFill>
              <a:schemeClr val="tx1"/>
            </a:solidFill>
            <a:latin typeface="Arial" pitchFamily="34" charset="0"/>
            <a:cs typeface="Arial" pitchFamily="34" charset="0"/>
          </a:endParaRPr>
        </a:p>
      </dgm:t>
    </dgm:pt>
    <dgm:pt modelId="{0813DE58-191B-474C-9CFC-2CD22637FD63}" type="parTrans" cxnId="{7E5D5AC8-BA23-4F0C-B4C1-A321094ADC6C}">
      <dgm:prSet/>
      <dgm:spPr/>
      <dgm:t>
        <a:bodyPr/>
        <a:lstStyle/>
        <a:p>
          <a:endParaRPr lang="es-MX" sz="2000" b="1">
            <a:solidFill>
              <a:schemeClr val="tx1"/>
            </a:solidFill>
            <a:latin typeface="Arial" pitchFamily="34" charset="0"/>
            <a:cs typeface="Arial" pitchFamily="34" charset="0"/>
          </a:endParaRPr>
        </a:p>
      </dgm:t>
    </dgm:pt>
    <dgm:pt modelId="{05076587-2D13-4254-8BB6-BA92732F28BE}" type="sibTrans" cxnId="{7E5D5AC8-BA23-4F0C-B4C1-A321094ADC6C}">
      <dgm:prSet custT="1"/>
      <dgm:spPr/>
      <dgm:t>
        <a:bodyPr/>
        <a:lstStyle/>
        <a:p>
          <a:endParaRPr lang="es-MX" sz="1400" b="1" dirty="0">
            <a:solidFill>
              <a:schemeClr val="tx1"/>
            </a:solidFill>
            <a:latin typeface="Arial" pitchFamily="34" charset="0"/>
            <a:cs typeface="Arial" pitchFamily="34" charset="0"/>
          </a:endParaRPr>
        </a:p>
      </dgm:t>
    </dgm:pt>
    <dgm:pt modelId="{74E9B2F6-A906-400A-97F0-39D640B70511}">
      <dgm:prSet phldrT="[Texto]" custT="1"/>
      <dgm:spPr/>
      <dgm:t>
        <a:bodyPr/>
        <a:lstStyle/>
        <a:p>
          <a:r>
            <a:rPr lang="es-MX" sz="1600" b="1" dirty="0" smtClean="0">
              <a:solidFill>
                <a:schemeClr val="tx1"/>
              </a:solidFill>
              <a:latin typeface="Arial" pitchFamily="34" charset="0"/>
              <a:cs typeface="Arial" pitchFamily="34" charset="0"/>
            </a:rPr>
            <a:t>GEOGRAFÍA REGIONAL</a:t>
          </a:r>
          <a:endParaRPr lang="es-MX" sz="1600" b="1" dirty="0">
            <a:solidFill>
              <a:schemeClr val="tx1"/>
            </a:solidFill>
            <a:latin typeface="Arial" pitchFamily="34" charset="0"/>
            <a:cs typeface="Arial" pitchFamily="34" charset="0"/>
          </a:endParaRPr>
        </a:p>
      </dgm:t>
    </dgm:pt>
    <dgm:pt modelId="{08EA6B2A-FBAB-455A-A099-8884C3096CA4}" type="parTrans" cxnId="{3D469C72-1935-4144-88B5-5DB182091CD2}">
      <dgm:prSet/>
      <dgm:spPr/>
      <dgm:t>
        <a:bodyPr/>
        <a:lstStyle/>
        <a:p>
          <a:endParaRPr lang="es-MX" sz="2000" b="1">
            <a:solidFill>
              <a:schemeClr val="tx1"/>
            </a:solidFill>
            <a:latin typeface="Arial" pitchFamily="34" charset="0"/>
            <a:cs typeface="Arial" pitchFamily="34" charset="0"/>
          </a:endParaRPr>
        </a:p>
      </dgm:t>
    </dgm:pt>
    <dgm:pt modelId="{A2936C46-8DDC-44E7-BABF-EFBB7383FC0A}" type="sibTrans" cxnId="{3D469C72-1935-4144-88B5-5DB182091CD2}">
      <dgm:prSet/>
      <dgm:spPr/>
      <dgm:t>
        <a:bodyPr/>
        <a:lstStyle/>
        <a:p>
          <a:endParaRPr lang="es-MX" sz="2000" b="1">
            <a:solidFill>
              <a:schemeClr val="tx1"/>
            </a:solidFill>
            <a:latin typeface="Arial" pitchFamily="34" charset="0"/>
            <a:cs typeface="Arial" pitchFamily="34" charset="0"/>
          </a:endParaRPr>
        </a:p>
      </dgm:t>
    </dgm:pt>
    <dgm:pt modelId="{18FFAA86-0320-428A-9CFD-D83CDA6B70DE}" type="pres">
      <dgm:prSet presAssocID="{670C7E8C-1369-4181-92C1-D1BAFB7AF7BD}" presName="linearFlow" presStyleCnt="0">
        <dgm:presLayoutVars>
          <dgm:dir/>
          <dgm:resizeHandles val="exact"/>
        </dgm:presLayoutVars>
      </dgm:prSet>
      <dgm:spPr/>
    </dgm:pt>
    <dgm:pt modelId="{EA99B73F-A675-4B36-86CF-BCBEFCB23910}" type="pres">
      <dgm:prSet presAssocID="{1307128C-6578-4A08-AD85-84E02898A85B}" presName="node" presStyleLbl="node1" presStyleIdx="0" presStyleCnt="3">
        <dgm:presLayoutVars>
          <dgm:bulletEnabled val="1"/>
        </dgm:presLayoutVars>
      </dgm:prSet>
      <dgm:spPr/>
      <dgm:t>
        <a:bodyPr/>
        <a:lstStyle/>
        <a:p>
          <a:endParaRPr lang="es-MX"/>
        </a:p>
      </dgm:t>
    </dgm:pt>
    <dgm:pt modelId="{057C6FA5-8BD4-4B5C-BE8F-4561013493F6}" type="pres">
      <dgm:prSet presAssocID="{1AFE6800-D021-4421-9B23-A195ABA6D453}" presName="spacerL" presStyleCnt="0"/>
      <dgm:spPr/>
    </dgm:pt>
    <dgm:pt modelId="{AA358A37-6563-431B-9C1B-38722EBAB061}" type="pres">
      <dgm:prSet presAssocID="{1AFE6800-D021-4421-9B23-A195ABA6D453}" presName="sibTrans" presStyleLbl="sibTrans2D1" presStyleIdx="0" presStyleCnt="2"/>
      <dgm:spPr/>
      <dgm:t>
        <a:bodyPr/>
        <a:lstStyle/>
        <a:p>
          <a:endParaRPr lang="es-MX"/>
        </a:p>
      </dgm:t>
    </dgm:pt>
    <dgm:pt modelId="{F545B6BE-87CD-479A-99F5-0AD7017D9D87}" type="pres">
      <dgm:prSet presAssocID="{1AFE6800-D021-4421-9B23-A195ABA6D453}" presName="spacerR" presStyleCnt="0"/>
      <dgm:spPr/>
    </dgm:pt>
    <dgm:pt modelId="{15DCC926-6697-4B8C-A6C3-C95ADC8DF9CD}" type="pres">
      <dgm:prSet presAssocID="{CEC99255-EA4A-461D-803D-62460F0F3D22}" presName="node" presStyleLbl="node1" presStyleIdx="1" presStyleCnt="3">
        <dgm:presLayoutVars>
          <dgm:bulletEnabled val="1"/>
        </dgm:presLayoutVars>
      </dgm:prSet>
      <dgm:spPr/>
      <dgm:t>
        <a:bodyPr/>
        <a:lstStyle/>
        <a:p>
          <a:endParaRPr lang="es-MX"/>
        </a:p>
      </dgm:t>
    </dgm:pt>
    <dgm:pt modelId="{C325D01A-7714-4E2E-96D4-4E522B5952D9}" type="pres">
      <dgm:prSet presAssocID="{05076587-2D13-4254-8BB6-BA92732F28BE}" presName="spacerL" presStyleCnt="0"/>
      <dgm:spPr/>
    </dgm:pt>
    <dgm:pt modelId="{069F889A-9444-45E5-A9D3-6ED2D402B5E7}" type="pres">
      <dgm:prSet presAssocID="{05076587-2D13-4254-8BB6-BA92732F28BE}" presName="sibTrans" presStyleLbl="sibTrans2D1" presStyleIdx="1" presStyleCnt="2"/>
      <dgm:spPr/>
      <dgm:t>
        <a:bodyPr/>
        <a:lstStyle/>
        <a:p>
          <a:endParaRPr lang="es-MX"/>
        </a:p>
      </dgm:t>
    </dgm:pt>
    <dgm:pt modelId="{2637D9F1-83A1-43AF-891C-E7F050440F83}" type="pres">
      <dgm:prSet presAssocID="{05076587-2D13-4254-8BB6-BA92732F28BE}" presName="spacerR" presStyleCnt="0"/>
      <dgm:spPr/>
    </dgm:pt>
    <dgm:pt modelId="{EFC5CBC1-9DAF-4D30-B4A5-9D6CE2B08F84}" type="pres">
      <dgm:prSet presAssocID="{74E9B2F6-A906-400A-97F0-39D640B70511}" presName="node" presStyleLbl="node1" presStyleIdx="2" presStyleCnt="3">
        <dgm:presLayoutVars>
          <dgm:bulletEnabled val="1"/>
        </dgm:presLayoutVars>
      </dgm:prSet>
      <dgm:spPr/>
      <dgm:t>
        <a:bodyPr/>
        <a:lstStyle/>
        <a:p>
          <a:endParaRPr lang="es-MX"/>
        </a:p>
      </dgm:t>
    </dgm:pt>
  </dgm:ptLst>
  <dgm:cxnLst>
    <dgm:cxn modelId="{096BFF6F-5A35-40A7-BAA5-9A819DCE692D}" type="presOf" srcId="{1AFE6800-D021-4421-9B23-A195ABA6D453}" destId="{AA358A37-6563-431B-9C1B-38722EBAB061}" srcOrd="0" destOrd="0" presId="urn:microsoft.com/office/officeart/2005/8/layout/equation1"/>
    <dgm:cxn modelId="{4F0538D3-70AB-4F6D-B001-ED16AE45A738}" type="presOf" srcId="{74E9B2F6-A906-400A-97F0-39D640B70511}" destId="{EFC5CBC1-9DAF-4D30-B4A5-9D6CE2B08F84}" srcOrd="0" destOrd="0" presId="urn:microsoft.com/office/officeart/2005/8/layout/equation1"/>
    <dgm:cxn modelId="{EE3B1FBC-A8A3-4C3A-B34F-9A9519DE81B9}" type="presOf" srcId="{670C7E8C-1369-4181-92C1-D1BAFB7AF7BD}" destId="{18FFAA86-0320-428A-9CFD-D83CDA6B70DE}" srcOrd="0" destOrd="0" presId="urn:microsoft.com/office/officeart/2005/8/layout/equation1"/>
    <dgm:cxn modelId="{E97A1159-BFEC-4595-8B74-B854072256E2}" srcId="{670C7E8C-1369-4181-92C1-D1BAFB7AF7BD}" destId="{1307128C-6578-4A08-AD85-84E02898A85B}" srcOrd="0" destOrd="0" parTransId="{AE100C6F-2B6E-4883-B712-3D5705BB2BCE}" sibTransId="{1AFE6800-D021-4421-9B23-A195ABA6D453}"/>
    <dgm:cxn modelId="{0EC9915F-8C47-43E4-A3AE-DBA7AF19981A}" type="presOf" srcId="{CEC99255-EA4A-461D-803D-62460F0F3D22}" destId="{15DCC926-6697-4B8C-A6C3-C95ADC8DF9CD}" srcOrd="0" destOrd="0" presId="urn:microsoft.com/office/officeart/2005/8/layout/equation1"/>
    <dgm:cxn modelId="{3D469C72-1935-4144-88B5-5DB182091CD2}" srcId="{670C7E8C-1369-4181-92C1-D1BAFB7AF7BD}" destId="{74E9B2F6-A906-400A-97F0-39D640B70511}" srcOrd="2" destOrd="0" parTransId="{08EA6B2A-FBAB-455A-A099-8884C3096CA4}" sibTransId="{A2936C46-8DDC-44E7-BABF-EFBB7383FC0A}"/>
    <dgm:cxn modelId="{7E5D5AC8-BA23-4F0C-B4C1-A321094ADC6C}" srcId="{670C7E8C-1369-4181-92C1-D1BAFB7AF7BD}" destId="{CEC99255-EA4A-461D-803D-62460F0F3D22}" srcOrd="1" destOrd="0" parTransId="{0813DE58-191B-474C-9CFC-2CD22637FD63}" sibTransId="{05076587-2D13-4254-8BB6-BA92732F28BE}"/>
    <dgm:cxn modelId="{D0C2B8AB-2272-4833-9666-96B4CE697770}" type="presOf" srcId="{05076587-2D13-4254-8BB6-BA92732F28BE}" destId="{069F889A-9444-45E5-A9D3-6ED2D402B5E7}" srcOrd="0" destOrd="0" presId="urn:microsoft.com/office/officeart/2005/8/layout/equation1"/>
    <dgm:cxn modelId="{61137312-AC76-4AE3-AE37-1892ECB4B42D}" type="presOf" srcId="{1307128C-6578-4A08-AD85-84E02898A85B}" destId="{EA99B73F-A675-4B36-86CF-BCBEFCB23910}" srcOrd="0" destOrd="0" presId="urn:microsoft.com/office/officeart/2005/8/layout/equation1"/>
    <dgm:cxn modelId="{66F99E01-2FF1-439C-8C4A-5B2122329954}" type="presParOf" srcId="{18FFAA86-0320-428A-9CFD-D83CDA6B70DE}" destId="{EA99B73F-A675-4B36-86CF-BCBEFCB23910}" srcOrd="0" destOrd="0" presId="urn:microsoft.com/office/officeart/2005/8/layout/equation1"/>
    <dgm:cxn modelId="{BAE7A334-B054-409D-A92C-BB9D3A518D61}" type="presParOf" srcId="{18FFAA86-0320-428A-9CFD-D83CDA6B70DE}" destId="{057C6FA5-8BD4-4B5C-BE8F-4561013493F6}" srcOrd="1" destOrd="0" presId="urn:microsoft.com/office/officeart/2005/8/layout/equation1"/>
    <dgm:cxn modelId="{624E6582-CAF6-42CB-BD68-2EA5C424619B}" type="presParOf" srcId="{18FFAA86-0320-428A-9CFD-D83CDA6B70DE}" destId="{AA358A37-6563-431B-9C1B-38722EBAB061}" srcOrd="2" destOrd="0" presId="urn:microsoft.com/office/officeart/2005/8/layout/equation1"/>
    <dgm:cxn modelId="{64C3E36B-5AD3-4E8A-B99C-51CBD18B1356}" type="presParOf" srcId="{18FFAA86-0320-428A-9CFD-D83CDA6B70DE}" destId="{F545B6BE-87CD-479A-99F5-0AD7017D9D87}" srcOrd="3" destOrd="0" presId="urn:microsoft.com/office/officeart/2005/8/layout/equation1"/>
    <dgm:cxn modelId="{776F4FFB-DD21-4516-861E-78F6BDD27029}" type="presParOf" srcId="{18FFAA86-0320-428A-9CFD-D83CDA6B70DE}" destId="{15DCC926-6697-4B8C-A6C3-C95ADC8DF9CD}" srcOrd="4" destOrd="0" presId="urn:microsoft.com/office/officeart/2005/8/layout/equation1"/>
    <dgm:cxn modelId="{FFA092C6-B529-497E-ABB6-7FBD9528CD5E}" type="presParOf" srcId="{18FFAA86-0320-428A-9CFD-D83CDA6B70DE}" destId="{C325D01A-7714-4E2E-96D4-4E522B5952D9}" srcOrd="5" destOrd="0" presId="urn:microsoft.com/office/officeart/2005/8/layout/equation1"/>
    <dgm:cxn modelId="{4E8190F4-72D4-4D16-8A5F-744E14E26A4A}" type="presParOf" srcId="{18FFAA86-0320-428A-9CFD-D83CDA6B70DE}" destId="{069F889A-9444-45E5-A9D3-6ED2D402B5E7}" srcOrd="6" destOrd="0" presId="urn:microsoft.com/office/officeart/2005/8/layout/equation1"/>
    <dgm:cxn modelId="{757E49BC-746B-4627-BB46-D7D20BD4407E}" type="presParOf" srcId="{18FFAA86-0320-428A-9CFD-D83CDA6B70DE}" destId="{2637D9F1-83A1-43AF-891C-E7F050440F83}" srcOrd="7" destOrd="0" presId="urn:microsoft.com/office/officeart/2005/8/layout/equation1"/>
    <dgm:cxn modelId="{2362BD1D-9FE8-4CE9-9681-AA3E7FD4730E}" type="presParOf" srcId="{18FFAA86-0320-428A-9CFD-D83CDA6B70DE}" destId="{EFC5CBC1-9DAF-4D30-B4A5-9D6CE2B08F8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21F40A-D390-4A21-BD31-6CD04F9629C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s-ES"/>
        </a:p>
      </dgm:t>
    </dgm:pt>
    <dgm:pt modelId="{D07D6543-91AA-41AE-B579-E2660FAA33B1}">
      <dgm:prSet phldrT="[Texto]"/>
      <dgm:spPr/>
      <dgm:t>
        <a:bodyPr/>
        <a:lstStyle/>
        <a:p>
          <a:r>
            <a:rPr lang="es-ES" b="1" dirty="0" smtClean="0"/>
            <a:t>Grandes</a:t>
          </a:r>
          <a:endParaRPr lang="es-ES" b="1" dirty="0"/>
        </a:p>
      </dgm:t>
    </dgm:pt>
    <dgm:pt modelId="{F887E110-4AE0-4097-A339-A9BA36DDD17E}" type="parTrans" cxnId="{3FBB6695-9B29-4FC6-BB91-3764F3C2A18C}">
      <dgm:prSet/>
      <dgm:spPr/>
      <dgm:t>
        <a:bodyPr/>
        <a:lstStyle/>
        <a:p>
          <a:endParaRPr lang="es-ES" b="1">
            <a:solidFill>
              <a:schemeClr val="tx1"/>
            </a:solidFill>
          </a:endParaRPr>
        </a:p>
      </dgm:t>
    </dgm:pt>
    <dgm:pt modelId="{BE878DF1-2B47-414D-9452-A769AE61301C}" type="sibTrans" cxnId="{3FBB6695-9B29-4FC6-BB91-3764F3C2A18C}">
      <dgm:prSet/>
      <dgm:spPr/>
      <dgm:t>
        <a:bodyPr/>
        <a:lstStyle/>
        <a:p>
          <a:endParaRPr lang="es-ES" b="1">
            <a:solidFill>
              <a:schemeClr val="tx1"/>
            </a:solidFill>
          </a:endParaRPr>
        </a:p>
      </dgm:t>
    </dgm:pt>
    <dgm:pt modelId="{36B34045-AC9E-41BC-BB1A-F040F32944CF}">
      <dgm:prSet phldrT="[Texto]"/>
      <dgm:spPr/>
      <dgm:t>
        <a:bodyPr/>
        <a:lstStyle/>
        <a:p>
          <a:r>
            <a:rPr lang="es-ES" b="1" smtClean="0"/>
            <a:t>Continente </a:t>
          </a:r>
          <a:endParaRPr lang="es-ES" b="1" dirty="0"/>
        </a:p>
      </dgm:t>
    </dgm:pt>
    <dgm:pt modelId="{514EB091-84E0-4BA5-8A74-7B3AA332A889}" type="parTrans" cxnId="{B5F2CEDC-D1AB-4B50-8D69-35A5128B3830}">
      <dgm:prSet/>
      <dgm:spPr/>
      <dgm:t>
        <a:bodyPr/>
        <a:lstStyle/>
        <a:p>
          <a:endParaRPr lang="es-ES" b="1">
            <a:solidFill>
              <a:schemeClr val="tx1"/>
            </a:solidFill>
          </a:endParaRPr>
        </a:p>
      </dgm:t>
    </dgm:pt>
    <dgm:pt modelId="{18C167FE-14B9-4DCB-BFB0-10D35FF0EA71}" type="sibTrans" cxnId="{B5F2CEDC-D1AB-4B50-8D69-35A5128B3830}">
      <dgm:prSet/>
      <dgm:spPr/>
      <dgm:t>
        <a:bodyPr/>
        <a:lstStyle/>
        <a:p>
          <a:endParaRPr lang="es-ES" b="1">
            <a:solidFill>
              <a:schemeClr val="tx1"/>
            </a:solidFill>
          </a:endParaRPr>
        </a:p>
      </dgm:t>
    </dgm:pt>
    <dgm:pt modelId="{7C04D6EA-4CFC-4EA1-B9B7-6923255B7DCA}">
      <dgm:prSet phldrT="[Texto]"/>
      <dgm:spPr/>
      <dgm:t>
        <a:bodyPr/>
        <a:lstStyle/>
        <a:p>
          <a:r>
            <a:rPr lang="es-ES" b="1" smtClean="0"/>
            <a:t>Subcontinente </a:t>
          </a:r>
          <a:endParaRPr lang="es-ES" b="1" dirty="0"/>
        </a:p>
      </dgm:t>
    </dgm:pt>
    <dgm:pt modelId="{0248A669-D9FB-472F-8AA1-AF1CA3314C66}" type="parTrans" cxnId="{1B90565A-AD63-4D4E-A500-C7468B57F29F}">
      <dgm:prSet/>
      <dgm:spPr/>
      <dgm:t>
        <a:bodyPr/>
        <a:lstStyle/>
        <a:p>
          <a:endParaRPr lang="es-ES" b="1">
            <a:solidFill>
              <a:schemeClr val="tx1"/>
            </a:solidFill>
          </a:endParaRPr>
        </a:p>
      </dgm:t>
    </dgm:pt>
    <dgm:pt modelId="{A39AFF1E-645C-4EF2-91F5-0C826F01BA68}" type="sibTrans" cxnId="{1B90565A-AD63-4D4E-A500-C7468B57F29F}">
      <dgm:prSet/>
      <dgm:spPr/>
      <dgm:t>
        <a:bodyPr/>
        <a:lstStyle/>
        <a:p>
          <a:endParaRPr lang="es-ES" b="1">
            <a:solidFill>
              <a:schemeClr val="tx1"/>
            </a:solidFill>
          </a:endParaRPr>
        </a:p>
      </dgm:t>
    </dgm:pt>
    <dgm:pt modelId="{F8EBC944-E7AC-4477-BBD4-FB12E364C798}">
      <dgm:prSet phldrT="[Texto]"/>
      <dgm:spPr/>
      <dgm:t>
        <a:bodyPr/>
        <a:lstStyle/>
        <a:p>
          <a:r>
            <a:rPr lang="es-ES" b="1" smtClean="0"/>
            <a:t>Medianas </a:t>
          </a:r>
          <a:endParaRPr lang="es-ES" b="1" dirty="0"/>
        </a:p>
      </dgm:t>
    </dgm:pt>
    <dgm:pt modelId="{B614D5C2-4302-41CD-8C45-4834C78E2BF2}" type="parTrans" cxnId="{206C2EDF-1A73-4EF4-8861-9387AB130D0C}">
      <dgm:prSet/>
      <dgm:spPr/>
      <dgm:t>
        <a:bodyPr/>
        <a:lstStyle/>
        <a:p>
          <a:endParaRPr lang="es-ES" b="1">
            <a:solidFill>
              <a:schemeClr val="tx1"/>
            </a:solidFill>
          </a:endParaRPr>
        </a:p>
      </dgm:t>
    </dgm:pt>
    <dgm:pt modelId="{95E088C8-547B-464F-A08A-116E4BDFA204}" type="sibTrans" cxnId="{206C2EDF-1A73-4EF4-8861-9387AB130D0C}">
      <dgm:prSet/>
      <dgm:spPr/>
      <dgm:t>
        <a:bodyPr/>
        <a:lstStyle/>
        <a:p>
          <a:endParaRPr lang="es-ES" b="1">
            <a:solidFill>
              <a:schemeClr val="tx1"/>
            </a:solidFill>
          </a:endParaRPr>
        </a:p>
      </dgm:t>
    </dgm:pt>
    <dgm:pt modelId="{C677D048-EAD5-49ED-887A-A45A5A624C83}">
      <dgm:prSet phldrT="[Texto]"/>
      <dgm:spPr/>
      <dgm:t>
        <a:bodyPr/>
        <a:lstStyle/>
        <a:p>
          <a:r>
            <a:rPr lang="es-ES" b="1" smtClean="0"/>
            <a:t>País </a:t>
          </a:r>
          <a:endParaRPr lang="es-ES" b="1" dirty="0"/>
        </a:p>
      </dgm:t>
    </dgm:pt>
    <dgm:pt modelId="{E8793381-8A5E-4A5F-B801-5F577C063F7A}" type="parTrans" cxnId="{31F1584C-47EE-420F-8D56-E8008F197DCB}">
      <dgm:prSet/>
      <dgm:spPr/>
      <dgm:t>
        <a:bodyPr/>
        <a:lstStyle/>
        <a:p>
          <a:endParaRPr lang="es-ES" b="1">
            <a:solidFill>
              <a:schemeClr val="tx1"/>
            </a:solidFill>
          </a:endParaRPr>
        </a:p>
      </dgm:t>
    </dgm:pt>
    <dgm:pt modelId="{84DD1900-BDCF-4565-A969-34B97CB25C1C}" type="sibTrans" cxnId="{31F1584C-47EE-420F-8D56-E8008F197DCB}">
      <dgm:prSet/>
      <dgm:spPr/>
      <dgm:t>
        <a:bodyPr/>
        <a:lstStyle/>
        <a:p>
          <a:endParaRPr lang="es-ES" b="1">
            <a:solidFill>
              <a:schemeClr val="tx1"/>
            </a:solidFill>
          </a:endParaRPr>
        </a:p>
      </dgm:t>
    </dgm:pt>
    <dgm:pt modelId="{6A96E66D-FDF3-4087-8008-EF27277B0D44}">
      <dgm:prSet phldrT="[Texto]"/>
      <dgm:spPr/>
      <dgm:t>
        <a:bodyPr/>
        <a:lstStyle/>
        <a:p>
          <a:r>
            <a:rPr lang="es-ES" b="1" smtClean="0"/>
            <a:t>Provincia </a:t>
          </a:r>
          <a:endParaRPr lang="es-ES" b="1" dirty="0"/>
        </a:p>
      </dgm:t>
    </dgm:pt>
    <dgm:pt modelId="{579EE48E-5AC5-4EE7-9555-2CE4EBD7E975}" type="parTrans" cxnId="{B4DCBA1F-8C31-4167-AAF4-AFC16FD79D7E}">
      <dgm:prSet/>
      <dgm:spPr/>
      <dgm:t>
        <a:bodyPr/>
        <a:lstStyle/>
        <a:p>
          <a:endParaRPr lang="es-ES" b="1">
            <a:solidFill>
              <a:schemeClr val="tx1"/>
            </a:solidFill>
          </a:endParaRPr>
        </a:p>
      </dgm:t>
    </dgm:pt>
    <dgm:pt modelId="{1ADE4526-F35B-4C71-8E57-DB553F3ADB22}" type="sibTrans" cxnId="{B4DCBA1F-8C31-4167-AAF4-AFC16FD79D7E}">
      <dgm:prSet/>
      <dgm:spPr/>
      <dgm:t>
        <a:bodyPr/>
        <a:lstStyle/>
        <a:p>
          <a:endParaRPr lang="es-ES" b="1">
            <a:solidFill>
              <a:schemeClr val="tx1"/>
            </a:solidFill>
          </a:endParaRPr>
        </a:p>
      </dgm:t>
    </dgm:pt>
    <dgm:pt modelId="{C3546716-14F2-4596-B7C6-78BF402CEB5C}">
      <dgm:prSet phldrT="[Texto]"/>
      <dgm:spPr/>
      <dgm:t>
        <a:bodyPr/>
        <a:lstStyle/>
        <a:p>
          <a:r>
            <a:rPr lang="es-ES" b="1" smtClean="0"/>
            <a:t>Pequeñas </a:t>
          </a:r>
          <a:endParaRPr lang="es-ES" b="1" dirty="0"/>
        </a:p>
      </dgm:t>
    </dgm:pt>
    <dgm:pt modelId="{40282DC4-457B-4B1D-AD96-EC17C41C3884}" type="parTrans" cxnId="{B3CB7636-C4F1-47E2-8AEC-AD689CB2CD4E}">
      <dgm:prSet/>
      <dgm:spPr/>
      <dgm:t>
        <a:bodyPr/>
        <a:lstStyle/>
        <a:p>
          <a:endParaRPr lang="es-ES" b="1">
            <a:solidFill>
              <a:schemeClr val="tx1"/>
            </a:solidFill>
          </a:endParaRPr>
        </a:p>
      </dgm:t>
    </dgm:pt>
    <dgm:pt modelId="{587F48C6-7C26-489A-8E3B-C9867011966C}" type="sibTrans" cxnId="{B3CB7636-C4F1-47E2-8AEC-AD689CB2CD4E}">
      <dgm:prSet/>
      <dgm:spPr/>
      <dgm:t>
        <a:bodyPr/>
        <a:lstStyle/>
        <a:p>
          <a:endParaRPr lang="es-ES" b="1">
            <a:solidFill>
              <a:schemeClr val="tx1"/>
            </a:solidFill>
          </a:endParaRPr>
        </a:p>
      </dgm:t>
    </dgm:pt>
    <dgm:pt modelId="{537A4214-ED07-48E2-9064-A7489B4740CE}">
      <dgm:prSet phldrT="[Texto]"/>
      <dgm:spPr/>
      <dgm:t>
        <a:bodyPr/>
        <a:lstStyle/>
        <a:p>
          <a:r>
            <a:rPr lang="es-ES" b="1" smtClean="0"/>
            <a:t>Distrito </a:t>
          </a:r>
          <a:endParaRPr lang="es-ES" b="1" dirty="0"/>
        </a:p>
      </dgm:t>
    </dgm:pt>
    <dgm:pt modelId="{6D789EC8-D7D2-4650-BBE9-7C4F0AD15637}" type="parTrans" cxnId="{21D01209-524A-4CAD-A42A-7D29DC5313DE}">
      <dgm:prSet/>
      <dgm:spPr/>
      <dgm:t>
        <a:bodyPr/>
        <a:lstStyle/>
        <a:p>
          <a:endParaRPr lang="es-ES" b="1">
            <a:solidFill>
              <a:schemeClr val="tx1"/>
            </a:solidFill>
          </a:endParaRPr>
        </a:p>
      </dgm:t>
    </dgm:pt>
    <dgm:pt modelId="{D1792DE5-AB44-440A-BCC1-A8F44B1D6761}" type="sibTrans" cxnId="{21D01209-524A-4CAD-A42A-7D29DC5313DE}">
      <dgm:prSet/>
      <dgm:spPr/>
      <dgm:t>
        <a:bodyPr/>
        <a:lstStyle/>
        <a:p>
          <a:endParaRPr lang="es-ES" b="1">
            <a:solidFill>
              <a:schemeClr val="tx1"/>
            </a:solidFill>
          </a:endParaRPr>
        </a:p>
      </dgm:t>
    </dgm:pt>
    <dgm:pt modelId="{B09327E3-0B0A-4A47-9F34-D97000F702E6}">
      <dgm:prSet phldrT="[Texto]"/>
      <dgm:spPr/>
      <dgm:t>
        <a:bodyPr/>
        <a:lstStyle/>
        <a:p>
          <a:r>
            <a:rPr lang="es-ES" b="1" smtClean="0"/>
            <a:t>Localidad </a:t>
          </a:r>
          <a:endParaRPr lang="es-ES" b="1" dirty="0"/>
        </a:p>
      </dgm:t>
    </dgm:pt>
    <dgm:pt modelId="{015EDE7C-CE34-439D-8E36-ACD054513888}" type="parTrans" cxnId="{4049F991-63B0-4AF9-8DF2-B796DBC14AD5}">
      <dgm:prSet/>
      <dgm:spPr/>
      <dgm:t>
        <a:bodyPr/>
        <a:lstStyle/>
        <a:p>
          <a:endParaRPr lang="es-ES" b="1">
            <a:solidFill>
              <a:schemeClr val="tx1"/>
            </a:solidFill>
          </a:endParaRPr>
        </a:p>
      </dgm:t>
    </dgm:pt>
    <dgm:pt modelId="{3D6706D0-C6BA-4651-AAD5-C1F5EA6121C0}" type="sibTrans" cxnId="{4049F991-63B0-4AF9-8DF2-B796DBC14AD5}">
      <dgm:prSet/>
      <dgm:spPr/>
      <dgm:t>
        <a:bodyPr/>
        <a:lstStyle/>
        <a:p>
          <a:endParaRPr lang="es-ES" b="1">
            <a:solidFill>
              <a:schemeClr val="tx1"/>
            </a:solidFill>
          </a:endParaRPr>
        </a:p>
      </dgm:t>
    </dgm:pt>
    <dgm:pt modelId="{3D2461FE-6E53-48E2-A74C-C54C31F13C98}" type="pres">
      <dgm:prSet presAssocID="{F521F40A-D390-4A21-BD31-6CD04F9629C0}" presName="Name0" presStyleCnt="0">
        <dgm:presLayoutVars>
          <dgm:dir/>
          <dgm:animLvl val="lvl"/>
          <dgm:resizeHandles val="exact"/>
        </dgm:presLayoutVars>
      </dgm:prSet>
      <dgm:spPr/>
      <dgm:t>
        <a:bodyPr/>
        <a:lstStyle/>
        <a:p>
          <a:endParaRPr lang="es-MX"/>
        </a:p>
      </dgm:t>
    </dgm:pt>
    <dgm:pt modelId="{39B11AB2-8F30-4EF8-A2E4-FEA302DEBC48}" type="pres">
      <dgm:prSet presAssocID="{D07D6543-91AA-41AE-B579-E2660FAA33B1}" presName="composite" presStyleCnt="0"/>
      <dgm:spPr/>
      <dgm:t>
        <a:bodyPr/>
        <a:lstStyle/>
        <a:p>
          <a:endParaRPr lang="es-MX"/>
        </a:p>
      </dgm:t>
    </dgm:pt>
    <dgm:pt modelId="{BCF89A2F-6D1E-4EA9-8E2B-2B74083BA614}" type="pres">
      <dgm:prSet presAssocID="{D07D6543-91AA-41AE-B579-E2660FAA33B1}" presName="parTx" presStyleLbl="alignNode1" presStyleIdx="0" presStyleCnt="3">
        <dgm:presLayoutVars>
          <dgm:chMax val="0"/>
          <dgm:chPref val="0"/>
          <dgm:bulletEnabled val="1"/>
        </dgm:presLayoutVars>
      </dgm:prSet>
      <dgm:spPr/>
      <dgm:t>
        <a:bodyPr/>
        <a:lstStyle/>
        <a:p>
          <a:endParaRPr lang="es-ES"/>
        </a:p>
      </dgm:t>
    </dgm:pt>
    <dgm:pt modelId="{7B864FF2-249E-4309-A393-8A14C3138DD0}" type="pres">
      <dgm:prSet presAssocID="{D07D6543-91AA-41AE-B579-E2660FAA33B1}" presName="desTx" presStyleLbl="alignAccFollowNode1" presStyleIdx="0" presStyleCnt="3">
        <dgm:presLayoutVars>
          <dgm:bulletEnabled val="1"/>
        </dgm:presLayoutVars>
      </dgm:prSet>
      <dgm:spPr/>
      <dgm:t>
        <a:bodyPr/>
        <a:lstStyle/>
        <a:p>
          <a:endParaRPr lang="es-MX"/>
        </a:p>
      </dgm:t>
    </dgm:pt>
    <dgm:pt modelId="{F20BA18B-E03D-4798-96D7-E3170D62978E}" type="pres">
      <dgm:prSet presAssocID="{BE878DF1-2B47-414D-9452-A769AE61301C}" presName="space" presStyleCnt="0"/>
      <dgm:spPr/>
      <dgm:t>
        <a:bodyPr/>
        <a:lstStyle/>
        <a:p>
          <a:endParaRPr lang="es-MX"/>
        </a:p>
      </dgm:t>
    </dgm:pt>
    <dgm:pt modelId="{A3CAE71A-75DB-42B8-897D-F04ADD29821A}" type="pres">
      <dgm:prSet presAssocID="{F8EBC944-E7AC-4477-BBD4-FB12E364C798}" presName="composite" presStyleCnt="0"/>
      <dgm:spPr/>
      <dgm:t>
        <a:bodyPr/>
        <a:lstStyle/>
        <a:p>
          <a:endParaRPr lang="es-MX"/>
        </a:p>
      </dgm:t>
    </dgm:pt>
    <dgm:pt modelId="{A8699761-12EF-40CA-B8CC-5CA6FDCE5C6D}" type="pres">
      <dgm:prSet presAssocID="{F8EBC944-E7AC-4477-BBD4-FB12E364C798}" presName="parTx" presStyleLbl="alignNode1" presStyleIdx="1" presStyleCnt="3">
        <dgm:presLayoutVars>
          <dgm:chMax val="0"/>
          <dgm:chPref val="0"/>
          <dgm:bulletEnabled val="1"/>
        </dgm:presLayoutVars>
      </dgm:prSet>
      <dgm:spPr/>
      <dgm:t>
        <a:bodyPr/>
        <a:lstStyle/>
        <a:p>
          <a:endParaRPr lang="es-MX"/>
        </a:p>
      </dgm:t>
    </dgm:pt>
    <dgm:pt modelId="{D827CBA4-4D33-4630-90C1-DC566E5E6EED}" type="pres">
      <dgm:prSet presAssocID="{F8EBC944-E7AC-4477-BBD4-FB12E364C798}" presName="desTx" presStyleLbl="alignAccFollowNode1" presStyleIdx="1" presStyleCnt="3">
        <dgm:presLayoutVars>
          <dgm:bulletEnabled val="1"/>
        </dgm:presLayoutVars>
      </dgm:prSet>
      <dgm:spPr/>
      <dgm:t>
        <a:bodyPr/>
        <a:lstStyle/>
        <a:p>
          <a:endParaRPr lang="es-MX"/>
        </a:p>
      </dgm:t>
    </dgm:pt>
    <dgm:pt modelId="{06C2D117-4993-4D64-A281-55957120495D}" type="pres">
      <dgm:prSet presAssocID="{95E088C8-547B-464F-A08A-116E4BDFA204}" presName="space" presStyleCnt="0"/>
      <dgm:spPr/>
      <dgm:t>
        <a:bodyPr/>
        <a:lstStyle/>
        <a:p>
          <a:endParaRPr lang="es-MX"/>
        </a:p>
      </dgm:t>
    </dgm:pt>
    <dgm:pt modelId="{5F0043F0-396C-4CDE-99FC-A37222DF204D}" type="pres">
      <dgm:prSet presAssocID="{C3546716-14F2-4596-B7C6-78BF402CEB5C}" presName="composite" presStyleCnt="0"/>
      <dgm:spPr/>
      <dgm:t>
        <a:bodyPr/>
        <a:lstStyle/>
        <a:p>
          <a:endParaRPr lang="es-MX"/>
        </a:p>
      </dgm:t>
    </dgm:pt>
    <dgm:pt modelId="{D509A3DA-AC16-4B13-9590-916BECE6C1D6}" type="pres">
      <dgm:prSet presAssocID="{C3546716-14F2-4596-B7C6-78BF402CEB5C}" presName="parTx" presStyleLbl="alignNode1" presStyleIdx="2" presStyleCnt="3">
        <dgm:presLayoutVars>
          <dgm:chMax val="0"/>
          <dgm:chPref val="0"/>
          <dgm:bulletEnabled val="1"/>
        </dgm:presLayoutVars>
      </dgm:prSet>
      <dgm:spPr/>
      <dgm:t>
        <a:bodyPr/>
        <a:lstStyle/>
        <a:p>
          <a:endParaRPr lang="es-MX"/>
        </a:p>
      </dgm:t>
    </dgm:pt>
    <dgm:pt modelId="{3E24B45C-A7C4-4F73-BB17-D3508CF215A6}" type="pres">
      <dgm:prSet presAssocID="{C3546716-14F2-4596-B7C6-78BF402CEB5C}" presName="desTx" presStyleLbl="alignAccFollowNode1" presStyleIdx="2" presStyleCnt="3">
        <dgm:presLayoutVars>
          <dgm:bulletEnabled val="1"/>
        </dgm:presLayoutVars>
      </dgm:prSet>
      <dgm:spPr/>
      <dgm:t>
        <a:bodyPr/>
        <a:lstStyle/>
        <a:p>
          <a:endParaRPr lang="es-ES"/>
        </a:p>
      </dgm:t>
    </dgm:pt>
  </dgm:ptLst>
  <dgm:cxnLst>
    <dgm:cxn modelId="{B4DCBA1F-8C31-4167-AAF4-AFC16FD79D7E}" srcId="{F8EBC944-E7AC-4477-BBD4-FB12E364C798}" destId="{6A96E66D-FDF3-4087-8008-EF27277B0D44}" srcOrd="1" destOrd="0" parTransId="{579EE48E-5AC5-4EE7-9555-2CE4EBD7E975}" sibTransId="{1ADE4526-F35B-4C71-8E57-DB553F3ADB22}"/>
    <dgm:cxn modelId="{66A80198-CAC2-465A-9B49-90B370EFF5D7}" type="presOf" srcId="{537A4214-ED07-48E2-9064-A7489B4740CE}" destId="{3E24B45C-A7C4-4F73-BB17-D3508CF215A6}" srcOrd="0" destOrd="0" presId="urn:microsoft.com/office/officeart/2005/8/layout/hList1"/>
    <dgm:cxn modelId="{206C2EDF-1A73-4EF4-8861-9387AB130D0C}" srcId="{F521F40A-D390-4A21-BD31-6CD04F9629C0}" destId="{F8EBC944-E7AC-4477-BBD4-FB12E364C798}" srcOrd="1" destOrd="0" parTransId="{B614D5C2-4302-41CD-8C45-4834C78E2BF2}" sibTransId="{95E088C8-547B-464F-A08A-116E4BDFA204}"/>
    <dgm:cxn modelId="{A27BB334-1F82-4552-AD69-A8BA2952283D}" type="presOf" srcId="{F8EBC944-E7AC-4477-BBD4-FB12E364C798}" destId="{A8699761-12EF-40CA-B8CC-5CA6FDCE5C6D}" srcOrd="0" destOrd="0" presId="urn:microsoft.com/office/officeart/2005/8/layout/hList1"/>
    <dgm:cxn modelId="{0E916C92-AA79-4B96-85B4-300DCF12AA9E}" type="presOf" srcId="{36B34045-AC9E-41BC-BB1A-F040F32944CF}" destId="{7B864FF2-249E-4309-A393-8A14C3138DD0}" srcOrd="0" destOrd="0" presId="urn:microsoft.com/office/officeart/2005/8/layout/hList1"/>
    <dgm:cxn modelId="{3DA0B3AE-453C-4ABF-A116-265F4B865F1D}" type="presOf" srcId="{6A96E66D-FDF3-4087-8008-EF27277B0D44}" destId="{D827CBA4-4D33-4630-90C1-DC566E5E6EED}" srcOrd="0" destOrd="1" presId="urn:microsoft.com/office/officeart/2005/8/layout/hList1"/>
    <dgm:cxn modelId="{B3CB7636-C4F1-47E2-8AEC-AD689CB2CD4E}" srcId="{F521F40A-D390-4A21-BD31-6CD04F9629C0}" destId="{C3546716-14F2-4596-B7C6-78BF402CEB5C}" srcOrd="2" destOrd="0" parTransId="{40282DC4-457B-4B1D-AD96-EC17C41C3884}" sibTransId="{587F48C6-7C26-489A-8E3B-C9867011966C}"/>
    <dgm:cxn modelId="{B5F2CEDC-D1AB-4B50-8D69-35A5128B3830}" srcId="{D07D6543-91AA-41AE-B579-E2660FAA33B1}" destId="{36B34045-AC9E-41BC-BB1A-F040F32944CF}" srcOrd="0" destOrd="0" parTransId="{514EB091-84E0-4BA5-8A74-7B3AA332A889}" sibTransId="{18C167FE-14B9-4DCB-BFB0-10D35FF0EA71}"/>
    <dgm:cxn modelId="{3FBB6695-9B29-4FC6-BB91-3764F3C2A18C}" srcId="{F521F40A-D390-4A21-BD31-6CD04F9629C0}" destId="{D07D6543-91AA-41AE-B579-E2660FAA33B1}" srcOrd="0" destOrd="0" parTransId="{F887E110-4AE0-4097-A339-A9BA36DDD17E}" sibTransId="{BE878DF1-2B47-414D-9452-A769AE61301C}"/>
    <dgm:cxn modelId="{1B90565A-AD63-4D4E-A500-C7468B57F29F}" srcId="{D07D6543-91AA-41AE-B579-E2660FAA33B1}" destId="{7C04D6EA-4CFC-4EA1-B9B7-6923255B7DCA}" srcOrd="1" destOrd="0" parTransId="{0248A669-D9FB-472F-8AA1-AF1CA3314C66}" sibTransId="{A39AFF1E-645C-4EF2-91F5-0C826F01BA68}"/>
    <dgm:cxn modelId="{21D01209-524A-4CAD-A42A-7D29DC5313DE}" srcId="{C3546716-14F2-4596-B7C6-78BF402CEB5C}" destId="{537A4214-ED07-48E2-9064-A7489B4740CE}" srcOrd="0" destOrd="0" parTransId="{6D789EC8-D7D2-4650-BBE9-7C4F0AD15637}" sibTransId="{D1792DE5-AB44-440A-BCC1-A8F44B1D6761}"/>
    <dgm:cxn modelId="{9D0ABF4E-434C-4B2D-B512-600DC83D28D1}" type="presOf" srcId="{7C04D6EA-4CFC-4EA1-B9B7-6923255B7DCA}" destId="{7B864FF2-249E-4309-A393-8A14C3138DD0}" srcOrd="0" destOrd="1" presId="urn:microsoft.com/office/officeart/2005/8/layout/hList1"/>
    <dgm:cxn modelId="{4049F991-63B0-4AF9-8DF2-B796DBC14AD5}" srcId="{C3546716-14F2-4596-B7C6-78BF402CEB5C}" destId="{B09327E3-0B0A-4A47-9F34-D97000F702E6}" srcOrd="1" destOrd="0" parTransId="{015EDE7C-CE34-439D-8E36-ACD054513888}" sibTransId="{3D6706D0-C6BA-4651-AAD5-C1F5EA6121C0}"/>
    <dgm:cxn modelId="{8037A4AD-E230-43E1-8091-9B82C9C148F1}" type="presOf" srcId="{C677D048-EAD5-49ED-887A-A45A5A624C83}" destId="{D827CBA4-4D33-4630-90C1-DC566E5E6EED}" srcOrd="0" destOrd="0" presId="urn:microsoft.com/office/officeart/2005/8/layout/hList1"/>
    <dgm:cxn modelId="{AD009C88-A156-4F3D-9033-C1C0C6C45E6A}" type="presOf" srcId="{C3546716-14F2-4596-B7C6-78BF402CEB5C}" destId="{D509A3DA-AC16-4B13-9590-916BECE6C1D6}" srcOrd="0" destOrd="0" presId="urn:microsoft.com/office/officeart/2005/8/layout/hList1"/>
    <dgm:cxn modelId="{2D7B3231-D2BC-4BAE-B946-05567EDD7C9B}" type="presOf" srcId="{F521F40A-D390-4A21-BD31-6CD04F9629C0}" destId="{3D2461FE-6E53-48E2-A74C-C54C31F13C98}" srcOrd="0" destOrd="0" presId="urn:microsoft.com/office/officeart/2005/8/layout/hList1"/>
    <dgm:cxn modelId="{5785A99A-0011-47F1-9EA3-F242AB73785E}" type="presOf" srcId="{B09327E3-0B0A-4A47-9F34-D97000F702E6}" destId="{3E24B45C-A7C4-4F73-BB17-D3508CF215A6}" srcOrd="0" destOrd="1" presId="urn:microsoft.com/office/officeart/2005/8/layout/hList1"/>
    <dgm:cxn modelId="{17B80E20-6CED-489C-BE16-BB15172B1399}" type="presOf" srcId="{D07D6543-91AA-41AE-B579-E2660FAA33B1}" destId="{BCF89A2F-6D1E-4EA9-8E2B-2B74083BA614}" srcOrd="0" destOrd="0" presId="urn:microsoft.com/office/officeart/2005/8/layout/hList1"/>
    <dgm:cxn modelId="{31F1584C-47EE-420F-8D56-E8008F197DCB}" srcId="{F8EBC944-E7AC-4477-BBD4-FB12E364C798}" destId="{C677D048-EAD5-49ED-887A-A45A5A624C83}" srcOrd="0" destOrd="0" parTransId="{E8793381-8A5E-4A5F-B801-5F577C063F7A}" sibTransId="{84DD1900-BDCF-4565-A969-34B97CB25C1C}"/>
    <dgm:cxn modelId="{9DAB6B95-7DE8-4D93-ACDB-FF1D752FE537}" type="presParOf" srcId="{3D2461FE-6E53-48E2-A74C-C54C31F13C98}" destId="{39B11AB2-8F30-4EF8-A2E4-FEA302DEBC48}" srcOrd="0" destOrd="0" presId="urn:microsoft.com/office/officeart/2005/8/layout/hList1"/>
    <dgm:cxn modelId="{1DE0875F-C3F8-430F-B19C-C3588B35B22C}" type="presParOf" srcId="{39B11AB2-8F30-4EF8-A2E4-FEA302DEBC48}" destId="{BCF89A2F-6D1E-4EA9-8E2B-2B74083BA614}" srcOrd="0" destOrd="0" presId="urn:microsoft.com/office/officeart/2005/8/layout/hList1"/>
    <dgm:cxn modelId="{ADED3FA0-004C-4C87-838B-8C37CECEE3E9}" type="presParOf" srcId="{39B11AB2-8F30-4EF8-A2E4-FEA302DEBC48}" destId="{7B864FF2-249E-4309-A393-8A14C3138DD0}" srcOrd="1" destOrd="0" presId="urn:microsoft.com/office/officeart/2005/8/layout/hList1"/>
    <dgm:cxn modelId="{F158A4B1-7658-45FF-9276-BD120592B2D8}" type="presParOf" srcId="{3D2461FE-6E53-48E2-A74C-C54C31F13C98}" destId="{F20BA18B-E03D-4798-96D7-E3170D62978E}" srcOrd="1" destOrd="0" presId="urn:microsoft.com/office/officeart/2005/8/layout/hList1"/>
    <dgm:cxn modelId="{6BF456AC-B2BC-49B6-9CBC-5FF5C4B338B9}" type="presParOf" srcId="{3D2461FE-6E53-48E2-A74C-C54C31F13C98}" destId="{A3CAE71A-75DB-42B8-897D-F04ADD29821A}" srcOrd="2" destOrd="0" presId="urn:microsoft.com/office/officeart/2005/8/layout/hList1"/>
    <dgm:cxn modelId="{9A8D2A08-5ED1-40AF-B7EE-56BDC63D66DD}" type="presParOf" srcId="{A3CAE71A-75DB-42B8-897D-F04ADD29821A}" destId="{A8699761-12EF-40CA-B8CC-5CA6FDCE5C6D}" srcOrd="0" destOrd="0" presId="urn:microsoft.com/office/officeart/2005/8/layout/hList1"/>
    <dgm:cxn modelId="{4834E62B-3C2F-4620-AEDF-0EDE58DA221B}" type="presParOf" srcId="{A3CAE71A-75DB-42B8-897D-F04ADD29821A}" destId="{D827CBA4-4D33-4630-90C1-DC566E5E6EED}" srcOrd="1" destOrd="0" presId="urn:microsoft.com/office/officeart/2005/8/layout/hList1"/>
    <dgm:cxn modelId="{0088E864-5D3C-4098-AF81-C102D0AFAD75}" type="presParOf" srcId="{3D2461FE-6E53-48E2-A74C-C54C31F13C98}" destId="{06C2D117-4993-4D64-A281-55957120495D}" srcOrd="3" destOrd="0" presId="urn:microsoft.com/office/officeart/2005/8/layout/hList1"/>
    <dgm:cxn modelId="{1807CA62-8358-48A9-8DEB-F2CF6F392D44}" type="presParOf" srcId="{3D2461FE-6E53-48E2-A74C-C54C31F13C98}" destId="{5F0043F0-396C-4CDE-99FC-A37222DF204D}" srcOrd="4" destOrd="0" presId="urn:microsoft.com/office/officeart/2005/8/layout/hList1"/>
    <dgm:cxn modelId="{A13479A6-7C4B-484D-992B-6EBECC56641B}" type="presParOf" srcId="{5F0043F0-396C-4CDE-99FC-A37222DF204D}" destId="{D509A3DA-AC16-4B13-9590-916BECE6C1D6}" srcOrd="0" destOrd="0" presId="urn:microsoft.com/office/officeart/2005/8/layout/hList1"/>
    <dgm:cxn modelId="{D103F815-7700-4244-AE36-0E6D9853BBE5}" type="presParOf" srcId="{5F0043F0-396C-4CDE-99FC-A37222DF204D}" destId="{3E24B45C-A7C4-4F73-BB17-D3508CF215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40753C-5A25-4540-B9A2-99ECB5C7B7BB}" type="doc">
      <dgm:prSet loTypeId="urn:microsoft.com/office/officeart/2005/8/layout/radial3" loCatId="cycle" qsTypeId="urn:microsoft.com/office/officeart/2005/8/quickstyle/simple5" qsCatId="simple" csTypeId="urn:microsoft.com/office/officeart/2005/8/colors/colorful4" csCatId="colorful" phldr="1"/>
      <dgm:spPr/>
      <dgm:t>
        <a:bodyPr/>
        <a:lstStyle/>
        <a:p>
          <a:endParaRPr lang="es-MX"/>
        </a:p>
      </dgm:t>
    </dgm:pt>
    <dgm:pt modelId="{256065FE-FA2B-4E3E-A534-83A122D64D42}">
      <dgm:prSet phldrT="[Texto]" custT="1"/>
      <dgm:spPr/>
      <dgm:t>
        <a:bodyPr/>
        <a:lstStyle/>
        <a:p>
          <a:r>
            <a:rPr lang="es-MX" sz="4000" dirty="0" smtClean="0">
              <a:latin typeface="Arial" pitchFamily="34" charset="0"/>
              <a:cs typeface="Arial" pitchFamily="34" charset="0"/>
            </a:rPr>
            <a:t>Región </a:t>
          </a:r>
          <a:endParaRPr lang="es-MX" sz="4000" dirty="0">
            <a:latin typeface="Arial" pitchFamily="34" charset="0"/>
            <a:cs typeface="Arial" pitchFamily="34" charset="0"/>
          </a:endParaRPr>
        </a:p>
      </dgm:t>
    </dgm:pt>
    <dgm:pt modelId="{10F12465-D788-46F6-BCFA-B6B67FB01B54}" type="parTrans" cxnId="{A4979EC5-E9A0-48C7-B2B1-4F871F702E6C}">
      <dgm:prSet/>
      <dgm:spPr/>
      <dgm:t>
        <a:bodyPr/>
        <a:lstStyle/>
        <a:p>
          <a:endParaRPr lang="es-MX" sz="4000">
            <a:latin typeface="Arial" pitchFamily="34" charset="0"/>
            <a:cs typeface="Arial" pitchFamily="34" charset="0"/>
          </a:endParaRPr>
        </a:p>
      </dgm:t>
    </dgm:pt>
    <dgm:pt modelId="{12C67D76-A863-456C-82B1-50E5706074D5}" type="sibTrans" cxnId="{A4979EC5-E9A0-48C7-B2B1-4F871F702E6C}">
      <dgm:prSet/>
      <dgm:spPr/>
      <dgm:t>
        <a:bodyPr/>
        <a:lstStyle/>
        <a:p>
          <a:endParaRPr lang="es-MX" sz="4000">
            <a:latin typeface="Arial" pitchFamily="34" charset="0"/>
            <a:cs typeface="Arial" pitchFamily="34" charset="0"/>
          </a:endParaRPr>
        </a:p>
      </dgm:t>
    </dgm:pt>
    <dgm:pt modelId="{0E5F6F56-1A99-4032-8D46-58500B301764}">
      <dgm:prSet phldrT="[Texto]" custT="1"/>
      <dgm:spPr/>
      <dgm:t>
        <a:bodyPr/>
        <a:lstStyle/>
        <a:p>
          <a:r>
            <a:rPr lang="es-MX" sz="2800" dirty="0" smtClean="0">
              <a:latin typeface="Arial" pitchFamily="34" charset="0"/>
              <a:cs typeface="Arial" pitchFamily="34" charset="0"/>
            </a:rPr>
            <a:t>Natural </a:t>
          </a:r>
          <a:endParaRPr lang="es-MX" sz="2800" dirty="0">
            <a:latin typeface="Arial" pitchFamily="34" charset="0"/>
            <a:cs typeface="Arial" pitchFamily="34" charset="0"/>
          </a:endParaRPr>
        </a:p>
      </dgm:t>
    </dgm:pt>
    <dgm:pt modelId="{681FCFD7-6324-4AFB-8E05-670F2B57EDFA}" type="parTrans" cxnId="{2192EADB-669A-4BB5-B1A8-220DC24AA7C6}">
      <dgm:prSet custT="1"/>
      <dgm:spPr/>
      <dgm:t>
        <a:bodyPr/>
        <a:lstStyle/>
        <a:p>
          <a:endParaRPr lang="es-MX" sz="2800">
            <a:latin typeface="Arial" pitchFamily="34" charset="0"/>
            <a:cs typeface="Arial" pitchFamily="34" charset="0"/>
          </a:endParaRPr>
        </a:p>
      </dgm:t>
    </dgm:pt>
    <dgm:pt modelId="{EF801927-9A1B-43A0-9B57-8D9B2768820D}" type="sibTrans" cxnId="{2192EADB-669A-4BB5-B1A8-220DC24AA7C6}">
      <dgm:prSet/>
      <dgm:spPr/>
      <dgm:t>
        <a:bodyPr/>
        <a:lstStyle/>
        <a:p>
          <a:endParaRPr lang="es-MX" sz="4000">
            <a:latin typeface="Arial" pitchFamily="34" charset="0"/>
            <a:cs typeface="Arial" pitchFamily="34" charset="0"/>
          </a:endParaRPr>
        </a:p>
      </dgm:t>
    </dgm:pt>
    <dgm:pt modelId="{A3BE8C5B-F68A-44E6-8201-AFA1927BF290}">
      <dgm:prSet phldrT="[Texto]" custT="1"/>
      <dgm:spPr/>
      <dgm:t>
        <a:bodyPr/>
        <a:lstStyle/>
        <a:p>
          <a:r>
            <a:rPr lang="es-MX" sz="2800" dirty="0" smtClean="0">
              <a:latin typeface="Arial" pitchFamily="34" charset="0"/>
              <a:cs typeface="Arial" pitchFamily="34" charset="0"/>
            </a:rPr>
            <a:t>Cultural </a:t>
          </a:r>
          <a:endParaRPr lang="es-MX" sz="2800" dirty="0">
            <a:latin typeface="Arial" pitchFamily="34" charset="0"/>
            <a:cs typeface="Arial" pitchFamily="34" charset="0"/>
          </a:endParaRPr>
        </a:p>
      </dgm:t>
    </dgm:pt>
    <dgm:pt modelId="{F69770E1-1A0F-4D4E-952C-61079B684B9F}" type="parTrans" cxnId="{51256787-9C04-4FF7-87AF-70019BC5FBA6}">
      <dgm:prSet custT="1"/>
      <dgm:spPr/>
      <dgm:t>
        <a:bodyPr/>
        <a:lstStyle/>
        <a:p>
          <a:endParaRPr lang="es-MX" sz="2800">
            <a:latin typeface="Arial" pitchFamily="34" charset="0"/>
            <a:cs typeface="Arial" pitchFamily="34" charset="0"/>
          </a:endParaRPr>
        </a:p>
      </dgm:t>
    </dgm:pt>
    <dgm:pt modelId="{09F97919-D802-4BD8-8ECC-9EE57C2B6DFF}" type="sibTrans" cxnId="{51256787-9C04-4FF7-87AF-70019BC5FBA6}">
      <dgm:prSet/>
      <dgm:spPr/>
      <dgm:t>
        <a:bodyPr/>
        <a:lstStyle/>
        <a:p>
          <a:endParaRPr lang="es-MX" sz="4000">
            <a:latin typeface="Arial" pitchFamily="34" charset="0"/>
            <a:cs typeface="Arial" pitchFamily="34" charset="0"/>
          </a:endParaRPr>
        </a:p>
      </dgm:t>
    </dgm:pt>
    <dgm:pt modelId="{73DAE4CA-27DD-4393-9CCB-3E4B3798111A}">
      <dgm:prSet phldrT="[Texto]" custT="1"/>
      <dgm:spPr/>
      <dgm:t>
        <a:bodyPr/>
        <a:lstStyle/>
        <a:p>
          <a:r>
            <a:rPr lang="es-MX" sz="2800" dirty="0" smtClean="0">
              <a:latin typeface="Arial" pitchFamily="34" charset="0"/>
              <a:cs typeface="Arial" pitchFamily="34" charset="0"/>
            </a:rPr>
            <a:t>Económica </a:t>
          </a:r>
          <a:endParaRPr lang="es-MX" sz="2800" dirty="0">
            <a:latin typeface="Arial" pitchFamily="34" charset="0"/>
            <a:cs typeface="Arial" pitchFamily="34" charset="0"/>
          </a:endParaRPr>
        </a:p>
      </dgm:t>
    </dgm:pt>
    <dgm:pt modelId="{96DD6D2E-8E07-4456-8840-F6CDB81AFA74}" type="parTrans" cxnId="{AEB625C9-2DF9-46AC-9D77-B187104096AA}">
      <dgm:prSet custT="1"/>
      <dgm:spPr/>
      <dgm:t>
        <a:bodyPr/>
        <a:lstStyle/>
        <a:p>
          <a:endParaRPr lang="es-MX" sz="2800">
            <a:latin typeface="Arial" pitchFamily="34" charset="0"/>
            <a:cs typeface="Arial" pitchFamily="34" charset="0"/>
          </a:endParaRPr>
        </a:p>
      </dgm:t>
    </dgm:pt>
    <dgm:pt modelId="{70B3FD30-E89C-44ED-8718-9F1FB3BFD8E1}" type="sibTrans" cxnId="{AEB625C9-2DF9-46AC-9D77-B187104096AA}">
      <dgm:prSet/>
      <dgm:spPr/>
      <dgm:t>
        <a:bodyPr/>
        <a:lstStyle/>
        <a:p>
          <a:endParaRPr lang="es-MX" sz="4000">
            <a:latin typeface="Arial" pitchFamily="34" charset="0"/>
            <a:cs typeface="Arial" pitchFamily="34" charset="0"/>
          </a:endParaRPr>
        </a:p>
      </dgm:t>
    </dgm:pt>
    <dgm:pt modelId="{A05D566F-8664-4B03-96C7-A97F969837E6}">
      <dgm:prSet phldrT="[Texto]" custT="1"/>
      <dgm:spPr/>
      <dgm:t>
        <a:bodyPr/>
        <a:lstStyle/>
        <a:p>
          <a:r>
            <a:rPr lang="es-MX" sz="2800" dirty="0" smtClean="0">
              <a:latin typeface="Arial" pitchFamily="34" charset="0"/>
              <a:cs typeface="Arial" pitchFamily="34" charset="0"/>
            </a:rPr>
            <a:t>Política </a:t>
          </a:r>
          <a:endParaRPr lang="es-MX" sz="2800" dirty="0">
            <a:latin typeface="Arial" pitchFamily="34" charset="0"/>
            <a:cs typeface="Arial" pitchFamily="34" charset="0"/>
          </a:endParaRPr>
        </a:p>
      </dgm:t>
    </dgm:pt>
    <dgm:pt modelId="{F0D702B8-FDC0-481A-A0D7-14BB0C58D18E}" type="parTrans" cxnId="{BD5F4105-CDC0-41B8-AB7A-E831A6F1FF25}">
      <dgm:prSet custT="1"/>
      <dgm:spPr/>
      <dgm:t>
        <a:bodyPr/>
        <a:lstStyle/>
        <a:p>
          <a:endParaRPr lang="es-MX" sz="2800">
            <a:latin typeface="Arial" pitchFamily="34" charset="0"/>
            <a:cs typeface="Arial" pitchFamily="34" charset="0"/>
          </a:endParaRPr>
        </a:p>
      </dgm:t>
    </dgm:pt>
    <dgm:pt modelId="{CF4AF341-87C5-47F4-8011-A6114EB4145A}" type="sibTrans" cxnId="{BD5F4105-CDC0-41B8-AB7A-E831A6F1FF25}">
      <dgm:prSet/>
      <dgm:spPr/>
      <dgm:t>
        <a:bodyPr/>
        <a:lstStyle/>
        <a:p>
          <a:endParaRPr lang="es-MX" sz="4000">
            <a:latin typeface="Arial" pitchFamily="34" charset="0"/>
            <a:cs typeface="Arial" pitchFamily="34" charset="0"/>
          </a:endParaRPr>
        </a:p>
      </dgm:t>
    </dgm:pt>
    <dgm:pt modelId="{3F92BC9F-1481-4AE5-8D7D-4A9860DB0A76}" type="pres">
      <dgm:prSet presAssocID="{7840753C-5A25-4540-B9A2-99ECB5C7B7BB}" presName="composite" presStyleCnt="0">
        <dgm:presLayoutVars>
          <dgm:chMax val="1"/>
          <dgm:dir/>
          <dgm:resizeHandles val="exact"/>
        </dgm:presLayoutVars>
      </dgm:prSet>
      <dgm:spPr/>
      <dgm:t>
        <a:bodyPr/>
        <a:lstStyle/>
        <a:p>
          <a:endParaRPr lang="es-MX"/>
        </a:p>
      </dgm:t>
    </dgm:pt>
    <dgm:pt modelId="{71E6FF7F-862D-44D4-BE1C-1D78D1C6F89A}" type="pres">
      <dgm:prSet presAssocID="{7840753C-5A25-4540-B9A2-99ECB5C7B7BB}" presName="radial" presStyleCnt="0">
        <dgm:presLayoutVars>
          <dgm:animLvl val="ctr"/>
        </dgm:presLayoutVars>
      </dgm:prSet>
      <dgm:spPr/>
    </dgm:pt>
    <dgm:pt modelId="{D784C139-8858-41DE-AE9A-EAE4B9BEB35F}" type="pres">
      <dgm:prSet presAssocID="{256065FE-FA2B-4E3E-A534-83A122D64D42}" presName="centerShape" presStyleLbl="vennNode1" presStyleIdx="0" presStyleCnt="5"/>
      <dgm:spPr/>
      <dgm:t>
        <a:bodyPr/>
        <a:lstStyle/>
        <a:p>
          <a:endParaRPr lang="es-MX"/>
        </a:p>
      </dgm:t>
    </dgm:pt>
    <dgm:pt modelId="{037E9612-83F0-4CE1-AEA4-E208258A8E7E}" type="pres">
      <dgm:prSet presAssocID="{0E5F6F56-1A99-4032-8D46-58500B301764}" presName="node" presStyleLbl="vennNode1" presStyleIdx="1" presStyleCnt="5" custScaleX="244125" custRadScaleRad="76511">
        <dgm:presLayoutVars>
          <dgm:bulletEnabled val="1"/>
        </dgm:presLayoutVars>
      </dgm:prSet>
      <dgm:spPr/>
      <dgm:t>
        <a:bodyPr/>
        <a:lstStyle/>
        <a:p>
          <a:endParaRPr lang="es-MX"/>
        </a:p>
      </dgm:t>
    </dgm:pt>
    <dgm:pt modelId="{D791CB31-2514-40F5-9FE5-26DAF3E6221B}" type="pres">
      <dgm:prSet presAssocID="{A3BE8C5B-F68A-44E6-8201-AFA1927BF290}" presName="node" presStyleLbl="vennNode1" presStyleIdx="2" presStyleCnt="5" custScaleX="225665" custRadScaleRad="139215" custRadScaleInc="-1990">
        <dgm:presLayoutVars>
          <dgm:bulletEnabled val="1"/>
        </dgm:presLayoutVars>
      </dgm:prSet>
      <dgm:spPr/>
      <dgm:t>
        <a:bodyPr/>
        <a:lstStyle/>
        <a:p>
          <a:endParaRPr lang="es-MX"/>
        </a:p>
      </dgm:t>
    </dgm:pt>
    <dgm:pt modelId="{F020497E-1B53-4C59-A1AB-0F55FFD610C0}" type="pres">
      <dgm:prSet presAssocID="{73DAE4CA-27DD-4393-9CCB-3E4B3798111A}" presName="node" presStyleLbl="vennNode1" presStyleIdx="3" presStyleCnt="5" custScaleX="220438" custRadScaleRad="76516" custRadScaleInc="-724">
        <dgm:presLayoutVars>
          <dgm:bulletEnabled val="1"/>
        </dgm:presLayoutVars>
      </dgm:prSet>
      <dgm:spPr/>
      <dgm:t>
        <a:bodyPr/>
        <a:lstStyle/>
        <a:p>
          <a:endParaRPr lang="es-MX"/>
        </a:p>
      </dgm:t>
    </dgm:pt>
    <dgm:pt modelId="{91EA9948-3EAE-4508-B836-F41626B78C59}" type="pres">
      <dgm:prSet presAssocID="{A05D566F-8664-4B03-96C7-A97F969837E6}" presName="node" presStyleLbl="vennNode1" presStyleIdx="4" presStyleCnt="5" custScaleX="215359" custRadScaleRad="134843" custRadScaleInc="1643">
        <dgm:presLayoutVars>
          <dgm:bulletEnabled val="1"/>
        </dgm:presLayoutVars>
      </dgm:prSet>
      <dgm:spPr/>
      <dgm:t>
        <a:bodyPr/>
        <a:lstStyle/>
        <a:p>
          <a:endParaRPr lang="es-MX"/>
        </a:p>
      </dgm:t>
    </dgm:pt>
  </dgm:ptLst>
  <dgm:cxnLst>
    <dgm:cxn modelId="{7DD952D6-4B6C-4447-B0E2-11A633D1D2D6}" type="presOf" srcId="{73DAE4CA-27DD-4393-9CCB-3E4B3798111A}" destId="{F020497E-1B53-4C59-A1AB-0F55FFD610C0}" srcOrd="0" destOrd="0" presId="urn:microsoft.com/office/officeart/2005/8/layout/radial3"/>
    <dgm:cxn modelId="{ED789C6A-D6AC-4F7D-840A-A7E84F63B0E6}" type="presOf" srcId="{A3BE8C5B-F68A-44E6-8201-AFA1927BF290}" destId="{D791CB31-2514-40F5-9FE5-26DAF3E6221B}" srcOrd="0" destOrd="0" presId="urn:microsoft.com/office/officeart/2005/8/layout/radial3"/>
    <dgm:cxn modelId="{D36D1BFB-C338-4AC1-A8B3-89DC1ABC7CF5}" type="presOf" srcId="{0E5F6F56-1A99-4032-8D46-58500B301764}" destId="{037E9612-83F0-4CE1-AEA4-E208258A8E7E}" srcOrd="0" destOrd="0" presId="urn:microsoft.com/office/officeart/2005/8/layout/radial3"/>
    <dgm:cxn modelId="{7C4D3903-6A57-42BB-9EB8-2BED08011A6B}" type="presOf" srcId="{A05D566F-8664-4B03-96C7-A97F969837E6}" destId="{91EA9948-3EAE-4508-B836-F41626B78C59}" srcOrd="0" destOrd="0" presId="urn:microsoft.com/office/officeart/2005/8/layout/radial3"/>
    <dgm:cxn modelId="{AEB625C9-2DF9-46AC-9D77-B187104096AA}" srcId="{256065FE-FA2B-4E3E-A534-83A122D64D42}" destId="{73DAE4CA-27DD-4393-9CCB-3E4B3798111A}" srcOrd="2" destOrd="0" parTransId="{96DD6D2E-8E07-4456-8840-F6CDB81AFA74}" sibTransId="{70B3FD30-E89C-44ED-8718-9F1FB3BFD8E1}"/>
    <dgm:cxn modelId="{8D4CCCB8-E905-4ECE-8F99-144416D8A081}" type="presOf" srcId="{256065FE-FA2B-4E3E-A534-83A122D64D42}" destId="{D784C139-8858-41DE-AE9A-EAE4B9BEB35F}" srcOrd="0" destOrd="0" presId="urn:microsoft.com/office/officeart/2005/8/layout/radial3"/>
    <dgm:cxn modelId="{2192EADB-669A-4BB5-B1A8-220DC24AA7C6}" srcId="{256065FE-FA2B-4E3E-A534-83A122D64D42}" destId="{0E5F6F56-1A99-4032-8D46-58500B301764}" srcOrd="0" destOrd="0" parTransId="{681FCFD7-6324-4AFB-8E05-670F2B57EDFA}" sibTransId="{EF801927-9A1B-43A0-9B57-8D9B2768820D}"/>
    <dgm:cxn modelId="{51256787-9C04-4FF7-87AF-70019BC5FBA6}" srcId="{256065FE-FA2B-4E3E-A534-83A122D64D42}" destId="{A3BE8C5B-F68A-44E6-8201-AFA1927BF290}" srcOrd="1" destOrd="0" parTransId="{F69770E1-1A0F-4D4E-952C-61079B684B9F}" sibTransId="{09F97919-D802-4BD8-8ECC-9EE57C2B6DFF}"/>
    <dgm:cxn modelId="{99958313-2880-4DDF-80A3-7850A120A0E2}" type="presOf" srcId="{7840753C-5A25-4540-B9A2-99ECB5C7B7BB}" destId="{3F92BC9F-1481-4AE5-8D7D-4A9860DB0A76}" srcOrd="0" destOrd="0" presId="urn:microsoft.com/office/officeart/2005/8/layout/radial3"/>
    <dgm:cxn modelId="{BD5F4105-CDC0-41B8-AB7A-E831A6F1FF25}" srcId="{256065FE-FA2B-4E3E-A534-83A122D64D42}" destId="{A05D566F-8664-4B03-96C7-A97F969837E6}" srcOrd="3" destOrd="0" parTransId="{F0D702B8-FDC0-481A-A0D7-14BB0C58D18E}" sibTransId="{CF4AF341-87C5-47F4-8011-A6114EB4145A}"/>
    <dgm:cxn modelId="{A4979EC5-E9A0-48C7-B2B1-4F871F702E6C}" srcId="{7840753C-5A25-4540-B9A2-99ECB5C7B7BB}" destId="{256065FE-FA2B-4E3E-A534-83A122D64D42}" srcOrd="0" destOrd="0" parTransId="{10F12465-D788-46F6-BCFA-B6B67FB01B54}" sibTransId="{12C67D76-A863-456C-82B1-50E5706074D5}"/>
    <dgm:cxn modelId="{BE7378B0-1290-42AE-BB08-E64A758D942E}" type="presParOf" srcId="{3F92BC9F-1481-4AE5-8D7D-4A9860DB0A76}" destId="{71E6FF7F-862D-44D4-BE1C-1D78D1C6F89A}" srcOrd="0" destOrd="0" presId="urn:microsoft.com/office/officeart/2005/8/layout/radial3"/>
    <dgm:cxn modelId="{4BA2BFBC-7405-420C-8B6B-9695AFC06A5D}" type="presParOf" srcId="{71E6FF7F-862D-44D4-BE1C-1D78D1C6F89A}" destId="{D784C139-8858-41DE-AE9A-EAE4B9BEB35F}" srcOrd="0" destOrd="0" presId="urn:microsoft.com/office/officeart/2005/8/layout/radial3"/>
    <dgm:cxn modelId="{3C74C34B-6032-4F14-A880-80F1B8BD3BD0}" type="presParOf" srcId="{71E6FF7F-862D-44D4-BE1C-1D78D1C6F89A}" destId="{037E9612-83F0-4CE1-AEA4-E208258A8E7E}" srcOrd="1" destOrd="0" presId="urn:microsoft.com/office/officeart/2005/8/layout/radial3"/>
    <dgm:cxn modelId="{49AE96B3-491F-481F-A08B-BA43F782E885}" type="presParOf" srcId="{71E6FF7F-862D-44D4-BE1C-1D78D1C6F89A}" destId="{D791CB31-2514-40F5-9FE5-26DAF3E6221B}" srcOrd="2" destOrd="0" presId="urn:microsoft.com/office/officeart/2005/8/layout/radial3"/>
    <dgm:cxn modelId="{D01044DE-9538-4063-97EA-74FBC2FE03F6}" type="presParOf" srcId="{71E6FF7F-862D-44D4-BE1C-1D78D1C6F89A}" destId="{F020497E-1B53-4C59-A1AB-0F55FFD610C0}" srcOrd="3" destOrd="0" presId="urn:microsoft.com/office/officeart/2005/8/layout/radial3"/>
    <dgm:cxn modelId="{F4E5A5E0-8AD8-4026-BCAF-37EB13F0E186}" type="presParOf" srcId="{71E6FF7F-862D-44D4-BE1C-1D78D1C6F89A}" destId="{91EA9948-3EAE-4508-B836-F41626B78C5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9BFA0C-35BD-4563-87C6-8F6E32E5085D}" type="doc">
      <dgm:prSet loTypeId="urn:microsoft.com/office/officeart/2005/8/layout/hList1" loCatId="list" qsTypeId="urn:microsoft.com/office/officeart/2005/8/quickstyle/3d4" qsCatId="3D" csTypeId="urn:microsoft.com/office/officeart/2005/8/colors/accent0_1" csCatId="mainScheme" phldr="1"/>
      <dgm:spPr/>
      <dgm:t>
        <a:bodyPr/>
        <a:lstStyle/>
        <a:p>
          <a:endParaRPr lang="es-ES"/>
        </a:p>
      </dgm:t>
    </dgm:pt>
    <dgm:pt modelId="{15E12CCC-E4B7-4693-8347-740796F8B2DC}">
      <dgm:prSet phldrT="[Texto]" custT="1"/>
      <dgm:spPr/>
      <dgm:t>
        <a:bodyPr/>
        <a:lstStyle/>
        <a:p>
          <a:pPr algn="ctr"/>
          <a:r>
            <a:rPr lang="es-ES" sz="4400" b="1" smtClean="0">
              <a:latin typeface="Arial" panose="020B0604020202020204" pitchFamily="34" charset="0"/>
              <a:cs typeface="Arial" panose="020B0604020202020204" pitchFamily="34" charset="0"/>
            </a:rPr>
            <a:t>NATURAL o GEOGRÁFICA</a:t>
          </a:r>
          <a:r>
            <a:rPr lang="es-ES" sz="2200" b="1" smtClean="0">
              <a:latin typeface="Arial" panose="020B0604020202020204" pitchFamily="34" charset="0"/>
              <a:cs typeface="Arial" panose="020B0604020202020204" pitchFamily="34" charset="0"/>
            </a:rPr>
            <a:t> </a:t>
          </a:r>
          <a:endParaRPr lang="es-ES" sz="2200" b="1" dirty="0">
            <a:latin typeface="Arial" panose="020B0604020202020204" pitchFamily="34" charset="0"/>
            <a:cs typeface="Arial" panose="020B0604020202020204" pitchFamily="34" charset="0"/>
          </a:endParaRPr>
        </a:p>
      </dgm:t>
    </dgm:pt>
    <dgm:pt modelId="{7F64DB22-C2DF-4112-85D2-06D2EF9D1A0B}" type="par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D1414B0D-8D78-488E-B3F7-780064C2A49E}" type="sib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8D5D1585-330B-42E9-ACDA-2D14EA93DFA9}">
      <dgm:prSet phldrT="[Texto]"/>
      <dgm:spPr/>
      <dgm:t>
        <a:bodyPr/>
        <a:lstStyle/>
        <a:p>
          <a:pPr algn="just"/>
          <a:r>
            <a:rPr lang="es-MX" b="1" dirty="0" smtClean="0">
              <a:latin typeface="Arial" panose="020B0604020202020204" pitchFamily="34" charset="0"/>
              <a:cs typeface="Arial" panose="020B0604020202020204" pitchFamily="34" charset="0"/>
            </a:rPr>
            <a:t>Las características físicas (relieve, hidrografía, clima, vegetación, etc.) son relativamente uniformes, permitiendo así distinguir una unidad natural completa y homogénea. No existen edificaciones, presencia de culturas ni modificaciones hechas por el hombre</a:t>
          </a:r>
          <a:endParaRPr lang="es-ES" b="1" dirty="0">
            <a:latin typeface="Arial" panose="020B0604020202020204" pitchFamily="34" charset="0"/>
            <a:cs typeface="Arial" panose="020B0604020202020204" pitchFamily="34" charset="0"/>
          </a:endParaRPr>
        </a:p>
      </dgm:t>
    </dgm:pt>
    <dgm:pt modelId="{3661486C-515F-429A-9060-28D12BD766BB}" type="par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0965EF91-731A-44FE-89C2-E5E049AA31EB}" type="sib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ABD5FFDD-697B-45B0-8078-10BFDCB96D57}" type="pres">
      <dgm:prSet presAssocID="{039BFA0C-35BD-4563-87C6-8F6E32E5085D}" presName="Name0" presStyleCnt="0">
        <dgm:presLayoutVars>
          <dgm:dir/>
          <dgm:animLvl val="lvl"/>
          <dgm:resizeHandles val="exact"/>
        </dgm:presLayoutVars>
      </dgm:prSet>
      <dgm:spPr/>
      <dgm:t>
        <a:bodyPr/>
        <a:lstStyle/>
        <a:p>
          <a:endParaRPr lang="es-MX"/>
        </a:p>
      </dgm:t>
    </dgm:pt>
    <dgm:pt modelId="{FC78FF93-A7A0-4ACA-A12F-D0004C894834}" type="pres">
      <dgm:prSet presAssocID="{15E12CCC-E4B7-4693-8347-740796F8B2DC}" presName="composite" presStyleCnt="0"/>
      <dgm:spPr/>
      <dgm:t>
        <a:bodyPr/>
        <a:lstStyle/>
        <a:p>
          <a:endParaRPr lang="es-ES"/>
        </a:p>
      </dgm:t>
    </dgm:pt>
    <dgm:pt modelId="{0C7F99F7-03A1-4082-8D65-51A1F396A4A7}" type="pres">
      <dgm:prSet presAssocID="{15E12CCC-E4B7-4693-8347-740796F8B2DC}" presName="parTx" presStyleLbl="alignNode1" presStyleIdx="0" presStyleCnt="1">
        <dgm:presLayoutVars>
          <dgm:chMax val="0"/>
          <dgm:chPref val="0"/>
          <dgm:bulletEnabled val="1"/>
        </dgm:presLayoutVars>
      </dgm:prSet>
      <dgm:spPr/>
      <dgm:t>
        <a:bodyPr/>
        <a:lstStyle/>
        <a:p>
          <a:endParaRPr lang="es-MX"/>
        </a:p>
      </dgm:t>
    </dgm:pt>
    <dgm:pt modelId="{DB1942A5-4353-4975-8DF7-40F00D7B513C}" type="pres">
      <dgm:prSet presAssocID="{15E12CCC-E4B7-4693-8347-740796F8B2DC}" presName="desTx" presStyleLbl="alignAccFollowNode1" presStyleIdx="0" presStyleCnt="1" custScaleX="37829" custLinFactNeighborX="-30435" custLinFactNeighborY="6021">
        <dgm:presLayoutVars>
          <dgm:bulletEnabled val="1"/>
        </dgm:presLayoutVars>
      </dgm:prSet>
      <dgm:spPr/>
      <dgm:t>
        <a:bodyPr/>
        <a:lstStyle/>
        <a:p>
          <a:endParaRPr lang="es-ES"/>
        </a:p>
      </dgm:t>
    </dgm:pt>
  </dgm:ptLst>
  <dgm:cxnLst>
    <dgm:cxn modelId="{075C4652-3587-4DA3-A67E-954BD3E1EC5B}" type="presOf" srcId="{8D5D1585-330B-42E9-ACDA-2D14EA93DFA9}" destId="{DB1942A5-4353-4975-8DF7-40F00D7B513C}" srcOrd="0" destOrd="0" presId="urn:microsoft.com/office/officeart/2005/8/layout/hList1"/>
    <dgm:cxn modelId="{D64784D1-71F9-4D7E-BD6B-FD4483A98FEC}" srcId="{15E12CCC-E4B7-4693-8347-740796F8B2DC}" destId="{8D5D1585-330B-42E9-ACDA-2D14EA93DFA9}" srcOrd="0" destOrd="0" parTransId="{3661486C-515F-429A-9060-28D12BD766BB}" sibTransId="{0965EF91-731A-44FE-89C2-E5E049AA31EB}"/>
    <dgm:cxn modelId="{E366FCFB-4092-44EC-B7DF-1DD55F3C23DC}" type="presOf" srcId="{15E12CCC-E4B7-4693-8347-740796F8B2DC}" destId="{0C7F99F7-03A1-4082-8D65-51A1F396A4A7}" srcOrd="0" destOrd="0" presId="urn:microsoft.com/office/officeart/2005/8/layout/hList1"/>
    <dgm:cxn modelId="{0A54F4E4-ECD3-4A6E-8F86-A713581AD11F}" type="presOf" srcId="{039BFA0C-35BD-4563-87C6-8F6E32E5085D}" destId="{ABD5FFDD-697B-45B0-8078-10BFDCB96D57}" srcOrd="0" destOrd="0" presId="urn:microsoft.com/office/officeart/2005/8/layout/hList1"/>
    <dgm:cxn modelId="{53943CAA-5473-4C3E-BE35-CAF68888E820}" srcId="{039BFA0C-35BD-4563-87C6-8F6E32E5085D}" destId="{15E12CCC-E4B7-4693-8347-740796F8B2DC}" srcOrd="0" destOrd="0" parTransId="{7F64DB22-C2DF-4112-85D2-06D2EF9D1A0B}" sibTransId="{D1414B0D-8D78-488E-B3F7-780064C2A49E}"/>
    <dgm:cxn modelId="{F75A8492-85CC-42AA-BA36-F17B927BF82C}" type="presParOf" srcId="{ABD5FFDD-697B-45B0-8078-10BFDCB96D57}" destId="{FC78FF93-A7A0-4ACA-A12F-D0004C894834}" srcOrd="0" destOrd="0" presId="urn:microsoft.com/office/officeart/2005/8/layout/hList1"/>
    <dgm:cxn modelId="{EBCE2191-2FC2-4FEE-A280-FB330867CF61}" type="presParOf" srcId="{FC78FF93-A7A0-4ACA-A12F-D0004C894834}" destId="{0C7F99F7-03A1-4082-8D65-51A1F396A4A7}" srcOrd="0" destOrd="0" presId="urn:microsoft.com/office/officeart/2005/8/layout/hList1"/>
    <dgm:cxn modelId="{15AE32C2-F128-4EB8-8781-8D42144042AD}" type="presParOf" srcId="{FC78FF93-A7A0-4ACA-A12F-D0004C894834}" destId="{DB1942A5-4353-4975-8DF7-40F00D7B51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9BFA0C-35BD-4563-87C6-8F6E32E5085D}" type="doc">
      <dgm:prSet loTypeId="urn:microsoft.com/office/officeart/2005/8/layout/hList1" loCatId="list" qsTypeId="urn:microsoft.com/office/officeart/2005/8/quickstyle/3d4" qsCatId="3D" csTypeId="urn:microsoft.com/office/officeart/2005/8/colors/accent0_1" csCatId="mainScheme" phldr="1"/>
      <dgm:spPr/>
      <dgm:t>
        <a:bodyPr/>
        <a:lstStyle/>
        <a:p>
          <a:endParaRPr lang="es-ES"/>
        </a:p>
      </dgm:t>
    </dgm:pt>
    <dgm:pt modelId="{15E12CCC-E4B7-4693-8347-740796F8B2DC}">
      <dgm:prSet phldrT="[Texto]" custT="1"/>
      <dgm:spPr/>
      <dgm:t>
        <a:bodyPr/>
        <a:lstStyle/>
        <a:p>
          <a:pPr algn="ctr"/>
          <a:r>
            <a:rPr lang="es-ES" sz="4400" b="1" smtClean="0">
              <a:latin typeface="Arial" panose="020B0604020202020204" pitchFamily="34" charset="0"/>
              <a:cs typeface="Arial" panose="020B0604020202020204" pitchFamily="34" charset="0"/>
            </a:rPr>
            <a:t>CULTURAL</a:t>
          </a:r>
          <a:r>
            <a:rPr lang="es-ES" sz="2200" b="1" smtClean="0">
              <a:latin typeface="Arial" panose="020B0604020202020204" pitchFamily="34" charset="0"/>
              <a:cs typeface="Arial" panose="020B0604020202020204" pitchFamily="34" charset="0"/>
            </a:rPr>
            <a:t> </a:t>
          </a:r>
          <a:endParaRPr lang="es-ES" sz="2200" b="1" dirty="0">
            <a:latin typeface="Arial" panose="020B0604020202020204" pitchFamily="34" charset="0"/>
            <a:cs typeface="Arial" panose="020B0604020202020204" pitchFamily="34" charset="0"/>
          </a:endParaRPr>
        </a:p>
      </dgm:t>
    </dgm:pt>
    <dgm:pt modelId="{7F64DB22-C2DF-4112-85D2-06D2EF9D1A0B}" type="par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D1414B0D-8D78-488E-B3F7-780064C2A49E}" type="sib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8D5D1585-330B-42E9-ACDA-2D14EA93DFA9}">
      <dgm:prSet phldrT="[Texto]"/>
      <dgm:spPr/>
      <dgm:t>
        <a:bodyPr/>
        <a:lstStyle/>
        <a:p>
          <a:pPr algn="just"/>
          <a:r>
            <a:rPr lang="es-MX" b="1" dirty="0" smtClean="0">
              <a:latin typeface="Arial" panose="020B0604020202020204" pitchFamily="34" charset="0"/>
              <a:cs typeface="Arial" panose="020B0604020202020204" pitchFamily="34" charset="0"/>
            </a:rPr>
            <a:t>Se hace alusión a la forma cultural dominante en la población de un territorio, o sea, a sus valores religiosos, lingüísticos, étnicos o incluso a su historia constitutiva, sin importar los rasgos físicos o naturales del territorio que habite.</a:t>
          </a:r>
          <a:endParaRPr lang="es-ES" b="1" dirty="0">
            <a:latin typeface="Arial" panose="020B0604020202020204" pitchFamily="34" charset="0"/>
            <a:cs typeface="Arial" panose="020B0604020202020204" pitchFamily="34" charset="0"/>
          </a:endParaRPr>
        </a:p>
      </dgm:t>
    </dgm:pt>
    <dgm:pt modelId="{3661486C-515F-429A-9060-28D12BD766BB}" type="par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0965EF91-731A-44FE-89C2-E5E049AA31EB}" type="sib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ABD5FFDD-697B-45B0-8078-10BFDCB96D57}" type="pres">
      <dgm:prSet presAssocID="{039BFA0C-35BD-4563-87C6-8F6E32E5085D}" presName="Name0" presStyleCnt="0">
        <dgm:presLayoutVars>
          <dgm:dir/>
          <dgm:animLvl val="lvl"/>
          <dgm:resizeHandles val="exact"/>
        </dgm:presLayoutVars>
      </dgm:prSet>
      <dgm:spPr/>
      <dgm:t>
        <a:bodyPr/>
        <a:lstStyle/>
        <a:p>
          <a:endParaRPr lang="es-MX"/>
        </a:p>
      </dgm:t>
    </dgm:pt>
    <dgm:pt modelId="{FC78FF93-A7A0-4ACA-A12F-D0004C894834}" type="pres">
      <dgm:prSet presAssocID="{15E12CCC-E4B7-4693-8347-740796F8B2DC}" presName="composite" presStyleCnt="0"/>
      <dgm:spPr/>
      <dgm:t>
        <a:bodyPr/>
        <a:lstStyle/>
        <a:p>
          <a:endParaRPr lang="es-ES"/>
        </a:p>
      </dgm:t>
    </dgm:pt>
    <dgm:pt modelId="{0C7F99F7-03A1-4082-8D65-51A1F396A4A7}" type="pres">
      <dgm:prSet presAssocID="{15E12CCC-E4B7-4693-8347-740796F8B2DC}" presName="parTx" presStyleLbl="alignNode1" presStyleIdx="0" presStyleCnt="1">
        <dgm:presLayoutVars>
          <dgm:chMax val="0"/>
          <dgm:chPref val="0"/>
          <dgm:bulletEnabled val="1"/>
        </dgm:presLayoutVars>
      </dgm:prSet>
      <dgm:spPr/>
      <dgm:t>
        <a:bodyPr/>
        <a:lstStyle/>
        <a:p>
          <a:endParaRPr lang="es-MX"/>
        </a:p>
      </dgm:t>
    </dgm:pt>
    <dgm:pt modelId="{DB1942A5-4353-4975-8DF7-40F00D7B513C}" type="pres">
      <dgm:prSet presAssocID="{15E12CCC-E4B7-4693-8347-740796F8B2DC}" presName="desTx" presStyleLbl="alignAccFollowNode1" presStyleIdx="0" presStyleCnt="1" custScaleX="37829" custLinFactNeighborX="-30435" custLinFactNeighborY="6021">
        <dgm:presLayoutVars>
          <dgm:bulletEnabled val="1"/>
        </dgm:presLayoutVars>
      </dgm:prSet>
      <dgm:spPr/>
      <dgm:t>
        <a:bodyPr/>
        <a:lstStyle/>
        <a:p>
          <a:endParaRPr lang="es-ES"/>
        </a:p>
      </dgm:t>
    </dgm:pt>
  </dgm:ptLst>
  <dgm:cxnLst>
    <dgm:cxn modelId="{D64784D1-71F9-4D7E-BD6B-FD4483A98FEC}" srcId="{15E12CCC-E4B7-4693-8347-740796F8B2DC}" destId="{8D5D1585-330B-42E9-ACDA-2D14EA93DFA9}" srcOrd="0" destOrd="0" parTransId="{3661486C-515F-429A-9060-28D12BD766BB}" sibTransId="{0965EF91-731A-44FE-89C2-E5E049AA31EB}"/>
    <dgm:cxn modelId="{183839A9-6CEC-4E91-9CCD-29E0AE9A44CD}" type="presOf" srcId="{15E12CCC-E4B7-4693-8347-740796F8B2DC}" destId="{0C7F99F7-03A1-4082-8D65-51A1F396A4A7}" srcOrd="0" destOrd="0" presId="urn:microsoft.com/office/officeart/2005/8/layout/hList1"/>
    <dgm:cxn modelId="{1C22E7AB-D0EE-438C-843F-EE99F5A2AED4}" type="presOf" srcId="{039BFA0C-35BD-4563-87C6-8F6E32E5085D}" destId="{ABD5FFDD-697B-45B0-8078-10BFDCB96D57}" srcOrd="0" destOrd="0" presId="urn:microsoft.com/office/officeart/2005/8/layout/hList1"/>
    <dgm:cxn modelId="{53943CAA-5473-4C3E-BE35-CAF68888E820}" srcId="{039BFA0C-35BD-4563-87C6-8F6E32E5085D}" destId="{15E12CCC-E4B7-4693-8347-740796F8B2DC}" srcOrd="0" destOrd="0" parTransId="{7F64DB22-C2DF-4112-85D2-06D2EF9D1A0B}" sibTransId="{D1414B0D-8D78-488E-B3F7-780064C2A49E}"/>
    <dgm:cxn modelId="{BFB0CA83-0BC6-48BC-A895-71FD93DF19D7}" type="presOf" srcId="{8D5D1585-330B-42E9-ACDA-2D14EA93DFA9}" destId="{DB1942A5-4353-4975-8DF7-40F00D7B513C}" srcOrd="0" destOrd="0" presId="urn:microsoft.com/office/officeart/2005/8/layout/hList1"/>
    <dgm:cxn modelId="{A6909207-3E13-41EE-802A-E7A8B38EF438}" type="presParOf" srcId="{ABD5FFDD-697B-45B0-8078-10BFDCB96D57}" destId="{FC78FF93-A7A0-4ACA-A12F-D0004C894834}" srcOrd="0" destOrd="0" presId="urn:microsoft.com/office/officeart/2005/8/layout/hList1"/>
    <dgm:cxn modelId="{ADF8CAA4-F8BB-4A7D-ABF0-B10607CDCE59}" type="presParOf" srcId="{FC78FF93-A7A0-4ACA-A12F-D0004C894834}" destId="{0C7F99F7-03A1-4082-8D65-51A1F396A4A7}" srcOrd="0" destOrd="0" presId="urn:microsoft.com/office/officeart/2005/8/layout/hList1"/>
    <dgm:cxn modelId="{9468657B-19FC-4D39-B2EB-E2E4A2D147E4}" type="presParOf" srcId="{FC78FF93-A7A0-4ACA-A12F-D0004C894834}" destId="{DB1942A5-4353-4975-8DF7-40F00D7B51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9BFA0C-35BD-4563-87C6-8F6E32E5085D}" type="doc">
      <dgm:prSet loTypeId="urn:microsoft.com/office/officeart/2005/8/layout/hList1" loCatId="list" qsTypeId="urn:microsoft.com/office/officeart/2005/8/quickstyle/3d3" qsCatId="3D" csTypeId="urn:microsoft.com/office/officeart/2005/8/colors/accent0_1" csCatId="mainScheme" phldr="1"/>
      <dgm:spPr/>
      <dgm:t>
        <a:bodyPr/>
        <a:lstStyle/>
        <a:p>
          <a:endParaRPr lang="es-ES"/>
        </a:p>
      </dgm:t>
    </dgm:pt>
    <dgm:pt modelId="{15E12CCC-E4B7-4693-8347-740796F8B2DC}">
      <dgm:prSet phldrT="[Texto]" custT="1"/>
      <dgm:spPr/>
      <dgm:t>
        <a:bodyPr/>
        <a:lstStyle/>
        <a:p>
          <a:pPr algn="ctr"/>
          <a:r>
            <a:rPr lang="es-ES" sz="3600" b="1" smtClean="0">
              <a:latin typeface="Arial" panose="020B0604020202020204" pitchFamily="34" charset="0"/>
              <a:cs typeface="Arial" panose="020B0604020202020204" pitchFamily="34" charset="0"/>
            </a:rPr>
            <a:t>ECONÓMICA </a:t>
          </a:r>
          <a:endParaRPr lang="es-ES" sz="3600" b="1" dirty="0">
            <a:latin typeface="Arial" panose="020B0604020202020204" pitchFamily="34" charset="0"/>
            <a:cs typeface="Arial" panose="020B0604020202020204" pitchFamily="34" charset="0"/>
          </a:endParaRPr>
        </a:p>
      </dgm:t>
    </dgm:pt>
    <dgm:pt modelId="{7F64DB22-C2DF-4112-85D2-06D2EF9D1A0B}" type="par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D1414B0D-8D78-488E-B3F7-780064C2A49E}" type="sib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8D5D1585-330B-42E9-ACDA-2D14EA93DFA9}">
      <dgm:prSet phldrT="[Texto]"/>
      <dgm:spPr/>
      <dgm:t>
        <a:bodyPr/>
        <a:lstStyle/>
        <a:p>
          <a:pPr algn="just"/>
          <a:r>
            <a:rPr lang="es-MX" b="1" smtClean="0">
              <a:latin typeface="Arial" panose="020B0604020202020204" pitchFamily="34" charset="0"/>
              <a:cs typeface="Arial" panose="020B0604020202020204" pitchFamily="34" charset="0"/>
            </a:rPr>
            <a:t>Zonas territoriales en las que se da una determinada actividad económica o en las que abunda un determinado recurso económico. Por lo tanto, constituyen sectores más o menos homogéneos dentro del mapa productivo de un territorio.</a:t>
          </a:r>
          <a:endParaRPr lang="es-ES" b="1" dirty="0">
            <a:latin typeface="Arial" panose="020B0604020202020204" pitchFamily="34" charset="0"/>
            <a:cs typeface="Arial" panose="020B0604020202020204" pitchFamily="34" charset="0"/>
          </a:endParaRPr>
        </a:p>
      </dgm:t>
    </dgm:pt>
    <dgm:pt modelId="{3661486C-515F-429A-9060-28D12BD766BB}" type="par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0965EF91-731A-44FE-89C2-E5E049AA31EB}" type="sib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ABD5FFDD-697B-45B0-8078-10BFDCB96D57}" type="pres">
      <dgm:prSet presAssocID="{039BFA0C-35BD-4563-87C6-8F6E32E5085D}" presName="Name0" presStyleCnt="0">
        <dgm:presLayoutVars>
          <dgm:dir/>
          <dgm:animLvl val="lvl"/>
          <dgm:resizeHandles val="exact"/>
        </dgm:presLayoutVars>
      </dgm:prSet>
      <dgm:spPr/>
      <dgm:t>
        <a:bodyPr/>
        <a:lstStyle/>
        <a:p>
          <a:endParaRPr lang="es-MX"/>
        </a:p>
      </dgm:t>
    </dgm:pt>
    <dgm:pt modelId="{FC78FF93-A7A0-4ACA-A12F-D0004C894834}" type="pres">
      <dgm:prSet presAssocID="{15E12CCC-E4B7-4693-8347-740796F8B2DC}" presName="composite" presStyleCnt="0"/>
      <dgm:spPr/>
      <dgm:t>
        <a:bodyPr/>
        <a:lstStyle/>
        <a:p>
          <a:endParaRPr lang="es-ES"/>
        </a:p>
      </dgm:t>
    </dgm:pt>
    <dgm:pt modelId="{0C7F99F7-03A1-4082-8D65-51A1F396A4A7}" type="pres">
      <dgm:prSet presAssocID="{15E12CCC-E4B7-4693-8347-740796F8B2DC}" presName="parTx" presStyleLbl="alignNode1" presStyleIdx="0" presStyleCnt="1" custLinFactNeighborX="-9528" custLinFactNeighborY="-8304">
        <dgm:presLayoutVars>
          <dgm:chMax val="0"/>
          <dgm:chPref val="0"/>
          <dgm:bulletEnabled val="1"/>
        </dgm:presLayoutVars>
      </dgm:prSet>
      <dgm:spPr/>
      <dgm:t>
        <a:bodyPr/>
        <a:lstStyle/>
        <a:p>
          <a:endParaRPr lang="es-MX"/>
        </a:p>
      </dgm:t>
    </dgm:pt>
    <dgm:pt modelId="{DB1942A5-4353-4975-8DF7-40F00D7B513C}" type="pres">
      <dgm:prSet presAssocID="{15E12CCC-E4B7-4693-8347-740796F8B2DC}" presName="desTx" presStyleLbl="alignAccFollowNode1" presStyleIdx="0" presStyleCnt="1" custScaleX="35718" custLinFactNeighborX="-31085" custLinFactNeighborY="438">
        <dgm:presLayoutVars>
          <dgm:bulletEnabled val="1"/>
        </dgm:presLayoutVars>
      </dgm:prSet>
      <dgm:spPr/>
      <dgm:t>
        <a:bodyPr/>
        <a:lstStyle/>
        <a:p>
          <a:endParaRPr lang="es-ES"/>
        </a:p>
      </dgm:t>
    </dgm:pt>
  </dgm:ptLst>
  <dgm:cxnLst>
    <dgm:cxn modelId="{3A44327C-29FD-44E5-83C0-DFBBFED9EDBE}" type="presOf" srcId="{8D5D1585-330B-42E9-ACDA-2D14EA93DFA9}" destId="{DB1942A5-4353-4975-8DF7-40F00D7B513C}" srcOrd="0" destOrd="0" presId="urn:microsoft.com/office/officeart/2005/8/layout/hList1"/>
    <dgm:cxn modelId="{D64784D1-71F9-4D7E-BD6B-FD4483A98FEC}" srcId="{15E12CCC-E4B7-4693-8347-740796F8B2DC}" destId="{8D5D1585-330B-42E9-ACDA-2D14EA93DFA9}" srcOrd="0" destOrd="0" parTransId="{3661486C-515F-429A-9060-28D12BD766BB}" sibTransId="{0965EF91-731A-44FE-89C2-E5E049AA31EB}"/>
    <dgm:cxn modelId="{6BD649AA-F1CA-4D2B-932A-3A86D0333834}" type="presOf" srcId="{039BFA0C-35BD-4563-87C6-8F6E32E5085D}" destId="{ABD5FFDD-697B-45B0-8078-10BFDCB96D57}" srcOrd="0" destOrd="0" presId="urn:microsoft.com/office/officeart/2005/8/layout/hList1"/>
    <dgm:cxn modelId="{C5915FE5-6719-4657-84F8-70D932952472}" type="presOf" srcId="{15E12CCC-E4B7-4693-8347-740796F8B2DC}" destId="{0C7F99F7-03A1-4082-8D65-51A1F396A4A7}" srcOrd="0" destOrd="0" presId="urn:microsoft.com/office/officeart/2005/8/layout/hList1"/>
    <dgm:cxn modelId="{53943CAA-5473-4C3E-BE35-CAF68888E820}" srcId="{039BFA0C-35BD-4563-87C6-8F6E32E5085D}" destId="{15E12CCC-E4B7-4693-8347-740796F8B2DC}" srcOrd="0" destOrd="0" parTransId="{7F64DB22-C2DF-4112-85D2-06D2EF9D1A0B}" sibTransId="{D1414B0D-8D78-488E-B3F7-780064C2A49E}"/>
    <dgm:cxn modelId="{E9B813DC-996D-496D-980B-F62E23156025}" type="presParOf" srcId="{ABD5FFDD-697B-45B0-8078-10BFDCB96D57}" destId="{FC78FF93-A7A0-4ACA-A12F-D0004C894834}" srcOrd="0" destOrd="0" presId="urn:microsoft.com/office/officeart/2005/8/layout/hList1"/>
    <dgm:cxn modelId="{7691FF68-56C3-412E-9C28-A811A7C8A7BE}" type="presParOf" srcId="{FC78FF93-A7A0-4ACA-A12F-D0004C894834}" destId="{0C7F99F7-03A1-4082-8D65-51A1F396A4A7}" srcOrd="0" destOrd="0" presId="urn:microsoft.com/office/officeart/2005/8/layout/hList1"/>
    <dgm:cxn modelId="{99D88C51-1873-47FF-A04E-C97BC5878ABD}" type="presParOf" srcId="{FC78FF93-A7A0-4ACA-A12F-D0004C894834}" destId="{DB1942A5-4353-4975-8DF7-40F00D7B51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9BFA0C-35BD-4563-87C6-8F6E32E5085D}" type="doc">
      <dgm:prSet loTypeId="urn:microsoft.com/office/officeart/2005/8/layout/hList1" loCatId="list" qsTypeId="urn:microsoft.com/office/officeart/2005/8/quickstyle/3d3" qsCatId="3D" csTypeId="urn:microsoft.com/office/officeart/2005/8/colors/accent0_1" csCatId="mainScheme" phldr="1"/>
      <dgm:spPr/>
      <dgm:t>
        <a:bodyPr/>
        <a:lstStyle/>
        <a:p>
          <a:endParaRPr lang="es-ES"/>
        </a:p>
      </dgm:t>
    </dgm:pt>
    <dgm:pt modelId="{15E12CCC-E4B7-4693-8347-740796F8B2DC}">
      <dgm:prSet phldrT="[Texto]" custT="1"/>
      <dgm:spPr/>
      <dgm:t>
        <a:bodyPr/>
        <a:lstStyle/>
        <a:p>
          <a:pPr algn="ctr"/>
          <a:r>
            <a:rPr lang="es-ES" sz="3600" b="1" smtClean="0">
              <a:latin typeface="Arial" panose="020B0604020202020204" pitchFamily="34" charset="0"/>
              <a:cs typeface="Arial" panose="020B0604020202020204" pitchFamily="34" charset="0"/>
            </a:rPr>
            <a:t>POLÍTICA </a:t>
          </a:r>
          <a:endParaRPr lang="es-ES" sz="3600" b="1" dirty="0">
            <a:latin typeface="Arial" panose="020B0604020202020204" pitchFamily="34" charset="0"/>
            <a:cs typeface="Arial" panose="020B0604020202020204" pitchFamily="34" charset="0"/>
          </a:endParaRPr>
        </a:p>
      </dgm:t>
    </dgm:pt>
    <dgm:pt modelId="{7F64DB22-C2DF-4112-85D2-06D2EF9D1A0B}" type="par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D1414B0D-8D78-488E-B3F7-780064C2A49E}" type="sibTrans" cxnId="{53943CAA-5473-4C3E-BE35-CAF68888E820}">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8D5D1585-330B-42E9-ACDA-2D14EA93DFA9}">
      <dgm:prSet phldrT="[Texto]"/>
      <dgm:spPr/>
      <dgm:t>
        <a:bodyPr/>
        <a:lstStyle/>
        <a:p>
          <a:pPr algn="just"/>
          <a:r>
            <a:rPr lang="es-MX" b="1" dirty="0" smtClean="0">
              <a:latin typeface="Arial" panose="020B0604020202020204" pitchFamily="34" charset="0"/>
              <a:cs typeface="Arial" panose="020B0604020202020204" pitchFamily="34" charset="0"/>
            </a:rPr>
            <a:t>Responde al modo en que las naciones organizan y dividen políticamente sus territorios.</a:t>
          </a:r>
          <a:endParaRPr lang="es-ES" b="1" dirty="0">
            <a:latin typeface="Arial" panose="020B0604020202020204" pitchFamily="34" charset="0"/>
            <a:cs typeface="Arial" panose="020B0604020202020204" pitchFamily="34" charset="0"/>
          </a:endParaRPr>
        </a:p>
      </dgm:t>
    </dgm:pt>
    <dgm:pt modelId="{3661486C-515F-429A-9060-28D12BD766BB}" type="par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0965EF91-731A-44FE-89C2-E5E049AA31EB}" type="sibTrans" cxnId="{D64784D1-71F9-4D7E-BD6B-FD4483A98FEC}">
      <dgm:prSet/>
      <dgm:spPr/>
      <dgm:t>
        <a:bodyPr/>
        <a:lstStyle/>
        <a:p>
          <a:pPr algn="ctr"/>
          <a:endParaRPr lang="es-ES" b="1">
            <a:solidFill>
              <a:schemeClr val="tx1"/>
            </a:solidFill>
            <a:latin typeface="Arial" panose="020B0604020202020204" pitchFamily="34" charset="0"/>
            <a:cs typeface="Arial" panose="020B0604020202020204" pitchFamily="34" charset="0"/>
          </a:endParaRPr>
        </a:p>
      </dgm:t>
    </dgm:pt>
    <dgm:pt modelId="{ABD5FFDD-697B-45B0-8078-10BFDCB96D57}" type="pres">
      <dgm:prSet presAssocID="{039BFA0C-35BD-4563-87C6-8F6E32E5085D}" presName="Name0" presStyleCnt="0">
        <dgm:presLayoutVars>
          <dgm:dir/>
          <dgm:animLvl val="lvl"/>
          <dgm:resizeHandles val="exact"/>
        </dgm:presLayoutVars>
      </dgm:prSet>
      <dgm:spPr/>
      <dgm:t>
        <a:bodyPr/>
        <a:lstStyle/>
        <a:p>
          <a:endParaRPr lang="es-MX"/>
        </a:p>
      </dgm:t>
    </dgm:pt>
    <dgm:pt modelId="{FC78FF93-A7A0-4ACA-A12F-D0004C894834}" type="pres">
      <dgm:prSet presAssocID="{15E12CCC-E4B7-4693-8347-740796F8B2DC}" presName="composite" presStyleCnt="0"/>
      <dgm:spPr/>
      <dgm:t>
        <a:bodyPr/>
        <a:lstStyle/>
        <a:p>
          <a:endParaRPr lang="es-ES"/>
        </a:p>
      </dgm:t>
    </dgm:pt>
    <dgm:pt modelId="{0C7F99F7-03A1-4082-8D65-51A1F396A4A7}" type="pres">
      <dgm:prSet presAssocID="{15E12CCC-E4B7-4693-8347-740796F8B2DC}" presName="parTx" presStyleLbl="alignNode1" presStyleIdx="0" presStyleCnt="1" custScaleX="94344" custLinFactNeighborX="-40" custLinFactNeighborY="-70">
        <dgm:presLayoutVars>
          <dgm:chMax val="0"/>
          <dgm:chPref val="0"/>
          <dgm:bulletEnabled val="1"/>
        </dgm:presLayoutVars>
      </dgm:prSet>
      <dgm:spPr/>
      <dgm:t>
        <a:bodyPr/>
        <a:lstStyle/>
        <a:p>
          <a:endParaRPr lang="es-MX"/>
        </a:p>
      </dgm:t>
    </dgm:pt>
    <dgm:pt modelId="{DB1942A5-4353-4975-8DF7-40F00D7B513C}" type="pres">
      <dgm:prSet presAssocID="{15E12CCC-E4B7-4693-8347-740796F8B2DC}" presName="desTx" presStyleLbl="alignAccFollowNode1" presStyleIdx="0" presStyleCnt="1" custScaleX="31605" custLinFactNeighborX="-31085" custLinFactNeighborY="438">
        <dgm:presLayoutVars>
          <dgm:bulletEnabled val="1"/>
        </dgm:presLayoutVars>
      </dgm:prSet>
      <dgm:spPr/>
      <dgm:t>
        <a:bodyPr/>
        <a:lstStyle/>
        <a:p>
          <a:endParaRPr lang="es-ES"/>
        </a:p>
      </dgm:t>
    </dgm:pt>
  </dgm:ptLst>
  <dgm:cxnLst>
    <dgm:cxn modelId="{4D83571B-1ADB-4842-8111-BBDE37FCDCB0}" type="presOf" srcId="{039BFA0C-35BD-4563-87C6-8F6E32E5085D}" destId="{ABD5FFDD-697B-45B0-8078-10BFDCB96D57}" srcOrd="0" destOrd="0" presId="urn:microsoft.com/office/officeart/2005/8/layout/hList1"/>
    <dgm:cxn modelId="{D64784D1-71F9-4D7E-BD6B-FD4483A98FEC}" srcId="{15E12CCC-E4B7-4693-8347-740796F8B2DC}" destId="{8D5D1585-330B-42E9-ACDA-2D14EA93DFA9}" srcOrd="0" destOrd="0" parTransId="{3661486C-515F-429A-9060-28D12BD766BB}" sibTransId="{0965EF91-731A-44FE-89C2-E5E049AA31EB}"/>
    <dgm:cxn modelId="{72DD0CCC-D356-4438-BF80-69563425DD22}" type="presOf" srcId="{15E12CCC-E4B7-4693-8347-740796F8B2DC}" destId="{0C7F99F7-03A1-4082-8D65-51A1F396A4A7}" srcOrd="0" destOrd="0" presId="urn:microsoft.com/office/officeart/2005/8/layout/hList1"/>
    <dgm:cxn modelId="{FAB4C82B-4285-4D97-9F1D-F7E11B0D1EFC}" type="presOf" srcId="{8D5D1585-330B-42E9-ACDA-2D14EA93DFA9}" destId="{DB1942A5-4353-4975-8DF7-40F00D7B513C}" srcOrd="0" destOrd="0" presId="urn:microsoft.com/office/officeart/2005/8/layout/hList1"/>
    <dgm:cxn modelId="{53943CAA-5473-4C3E-BE35-CAF68888E820}" srcId="{039BFA0C-35BD-4563-87C6-8F6E32E5085D}" destId="{15E12CCC-E4B7-4693-8347-740796F8B2DC}" srcOrd="0" destOrd="0" parTransId="{7F64DB22-C2DF-4112-85D2-06D2EF9D1A0B}" sibTransId="{D1414B0D-8D78-488E-B3F7-780064C2A49E}"/>
    <dgm:cxn modelId="{50C173C1-3343-4132-ADF2-E88469C68E24}" type="presParOf" srcId="{ABD5FFDD-697B-45B0-8078-10BFDCB96D57}" destId="{FC78FF93-A7A0-4ACA-A12F-D0004C894834}" srcOrd="0" destOrd="0" presId="urn:microsoft.com/office/officeart/2005/8/layout/hList1"/>
    <dgm:cxn modelId="{C977B9BC-71E9-4B27-B9C7-47B2AA9F88F1}" type="presParOf" srcId="{FC78FF93-A7A0-4ACA-A12F-D0004C894834}" destId="{0C7F99F7-03A1-4082-8D65-51A1F396A4A7}" srcOrd="0" destOrd="0" presId="urn:microsoft.com/office/officeart/2005/8/layout/hList1"/>
    <dgm:cxn modelId="{91F19CB6-4E46-4FD9-9950-C911C4B81B35}" type="presParOf" srcId="{FC78FF93-A7A0-4ACA-A12F-D0004C894834}" destId="{DB1942A5-4353-4975-8DF7-40F00D7B51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21D8C-BC9D-4E1C-861E-91D64CC90F8D}">
      <dsp:nvSpPr>
        <dsp:cNvPr id="0" name=""/>
        <dsp:cNvSpPr/>
      </dsp:nvSpPr>
      <dsp:spPr>
        <a:xfrm>
          <a:off x="0" y="32228"/>
          <a:ext cx="5181600" cy="2068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MX" sz="5200" kern="1200" dirty="0" smtClean="0"/>
            <a:t>DETERMINISMO GEOGRÁFICO</a:t>
          </a:r>
          <a:endParaRPr lang="es-MX" sz="5200" kern="1200" dirty="0"/>
        </a:p>
      </dsp:txBody>
      <dsp:txXfrm>
        <a:off x="100979" y="133207"/>
        <a:ext cx="4979642" cy="1866602"/>
      </dsp:txXfrm>
    </dsp:sp>
    <dsp:sp modelId="{3578EFBF-81A5-401D-B29E-D5D0B3F3BD60}">
      <dsp:nvSpPr>
        <dsp:cNvPr id="0" name=""/>
        <dsp:cNvSpPr/>
      </dsp:nvSpPr>
      <dsp:spPr>
        <a:xfrm>
          <a:off x="0" y="2250549"/>
          <a:ext cx="5181600" cy="2068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MX" sz="5200" kern="1200" smtClean="0"/>
            <a:t>CIENCIAS NATURALES</a:t>
          </a:r>
          <a:endParaRPr lang="es-MX" sz="5200" kern="1200"/>
        </a:p>
      </dsp:txBody>
      <dsp:txXfrm>
        <a:off x="100979" y="2351528"/>
        <a:ext cx="4979642" cy="1866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C95C-122E-488F-A37E-251CA897CFD7}">
      <dsp:nvSpPr>
        <dsp:cNvPr id="0" name=""/>
        <dsp:cNvSpPr/>
      </dsp:nvSpPr>
      <dsp:spPr>
        <a:xfrm>
          <a:off x="9345" y="2531"/>
          <a:ext cx="11723482"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solidFill>
                <a:schemeClr val="tx1"/>
              </a:solidFill>
              <a:latin typeface="Arial" pitchFamily="34" charset="0"/>
              <a:cs typeface="Arial" pitchFamily="34" charset="0"/>
            </a:rPr>
            <a:t>Geografía regional</a:t>
          </a:r>
        </a:p>
        <a:p>
          <a:pPr lvl="0" algn="ctr" defTabSz="1600200">
            <a:lnSpc>
              <a:spcPct val="90000"/>
            </a:lnSpc>
            <a:spcBef>
              <a:spcPct val="0"/>
            </a:spcBef>
            <a:spcAft>
              <a:spcPct val="35000"/>
            </a:spcAft>
          </a:pPr>
          <a:r>
            <a:rPr lang="es-MX" sz="3600" kern="1200" dirty="0" smtClean="0">
              <a:solidFill>
                <a:schemeClr val="tx1"/>
              </a:solidFill>
              <a:latin typeface="Arial" pitchFamily="34" charset="0"/>
              <a:cs typeface="Arial" pitchFamily="34" charset="0"/>
            </a:rPr>
            <a:t>Ampliación, sistematización, profundización y consolidación de contenidos </a:t>
          </a:r>
          <a:endParaRPr lang="es-MX" sz="3600" kern="1200" dirty="0">
            <a:solidFill>
              <a:schemeClr val="tx1"/>
            </a:solidFill>
            <a:latin typeface="Arial" pitchFamily="34" charset="0"/>
            <a:cs typeface="Arial" pitchFamily="34" charset="0"/>
          </a:endParaRPr>
        </a:p>
      </dsp:txBody>
      <dsp:txXfrm>
        <a:off x="54177" y="47363"/>
        <a:ext cx="11633818" cy="1441006"/>
      </dsp:txXfrm>
    </dsp:sp>
    <dsp:sp modelId="{7F3488A9-60E6-4987-ADAB-ED65D25249A3}">
      <dsp:nvSpPr>
        <dsp:cNvPr id="0" name=""/>
        <dsp:cNvSpPr/>
      </dsp:nvSpPr>
      <dsp:spPr>
        <a:xfrm>
          <a:off x="20788" y="1734516"/>
          <a:ext cx="5168827"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latin typeface="Arial" pitchFamily="34" charset="0"/>
              <a:cs typeface="Arial" pitchFamily="34" charset="0"/>
            </a:rPr>
            <a:t>Primaria </a:t>
          </a:r>
          <a:endParaRPr lang="es-MX" sz="3200" b="1" kern="1200" dirty="0">
            <a:solidFill>
              <a:schemeClr val="tx1"/>
            </a:solidFill>
            <a:latin typeface="Arial" pitchFamily="34" charset="0"/>
            <a:cs typeface="Arial" pitchFamily="34" charset="0"/>
          </a:endParaRPr>
        </a:p>
      </dsp:txBody>
      <dsp:txXfrm>
        <a:off x="65620" y="1779348"/>
        <a:ext cx="5079163" cy="1441006"/>
      </dsp:txXfrm>
    </dsp:sp>
    <dsp:sp modelId="{1E8A5D67-307C-408B-A417-D729AE962D79}">
      <dsp:nvSpPr>
        <dsp:cNvPr id="0" name=""/>
        <dsp:cNvSpPr/>
      </dsp:nvSpPr>
      <dsp:spPr>
        <a:xfrm>
          <a:off x="158675" y="3466500"/>
          <a:ext cx="1496379"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El  mundo en que vivimos </a:t>
          </a:r>
        </a:p>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(1-4) </a:t>
          </a:r>
          <a:endParaRPr lang="es-MX" sz="2000" kern="1200" dirty="0">
            <a:solidFill>
              <a:schemeClr val="tx1"/>
            </a:solidFill>
            <a:latin typeface="Arial" pitchFamily="34" charset="0"/>
            <a:cs typeface="Arial" pitchFamily="34" charset="0"/>
          </a:endParaRPr>
        </a:p>
      </dsp:txBody>
      <dsp:txXfrm>
        <a:off x="202502" y="3510327"/>
        <a:ext cx="1408725" cy="1443016"/>
      </dsp:txXfrm>
    </dsp:sp>
    <dsp:sp modelId="{C40AB968-39AD-48D8-983A-F25B3FD57D43}">
      <dsp:nvSpPr>
        <dsp:cNvPr id="0" name=""/>
        <dsp:cNvSpPr/>
      </dsp:nvSpPr>
      <dsp:spPr>
        <a:xfrm>
          <a:off x="1717902" y="3466500"/>
          <a:ext cx="1496379"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Ciencias naturales  (5-6)</a:t>
          </a:r>
          <a:endParaRPr lang="es-MX" sz="2000" kern="1200" dirty="0">
            <a:solidFill>
              <a:schemeClr val="tx1"/>
            </a:solidFill>
            <a:latin typeface="Arial" pitchFamily="34" charset="0"/>
            <a:cs typeface="Arial" pitchFamily="34" charset="0"/>
          </a:endParaRPr>
        </a:p>
      </dsp:txBody>
      <dsp:txXfrm>
        <a:off x="1761729" y="3510327"/>
        <a:ext cx="1408725" cy="1443016"/>
      </dsp:txXfrm>
    </dsp:sp>
    <dsp:sp modelId="{4F94F3E2-5AB8-4E94-9C44-AAB7C94453F8}">
      <dsp:nvSpPr>
        <dsp:cNvPr id="0" name=""/>
        <dsp:cNvSpPr/>
      </dsp:nvSpPr>
      <dsp:spPr>
        <a:xfrm>
          <a:off x="3277128" y="3466500"/>
          <a:ext cx="1774600"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Geografía  (5-6)</a:t>
          </a:r>
          <a:endParaRPr lang="es-MX" sz="2000" kern="1200" dirty="0">
            <a:solidFill>
              <a:schemeClr val="tx1"/>
            </a:solidFill>
            <a:latin typeface="Arial" pitchFamily="34" charset="0"/>
            <a:cs typeface="Arial" pitchFamily="34" charset="0"/>
          </a:endParaRPr>
        </a:p>
      </dsp:txBody>
      <dsp:txXfrm>
        <a:off x="3321960" y="3511332"/>
        <a:ext cx="1684936" cy="1441006"/>
      </dsp:txXfrm>
    </dsp:sp>
    <dsp:sp modelId="{29B4DE93-9B8E-4F12-AA2B-A8484A558D52}">
      <dsp:nvSpPr>
        <dsp:cNvPr id="0" name=""/>
        <dsp:cNvSpPr/>
      </dsp:nvSpPr>
      <dsp:spPr>
        <a:xfrm>
          <a:off x="5315311" y="1734516"/>
          <a:ext cx="4614832"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latin typeface="Arial" pitchFamily="34" charset="0"/>
              <a:cs typeface="Arial" pitchFamily="34" charset="0"/>
            </a:rPr>
            <a:t>Secundaria básica </a:t>
          </a:r>
          <a:endParaRPr lang="es-MX" sz="3200" b="1" kern="1200" dirty="0">
            <a:solidFill>
              <a:schemeClr val="tx1"/>
            </a:solidFill>
            <a:latin typeface="Arial" pitchFamily="34" charset="0"/>
            <a:cs typeface="Arial" pitchFamily="34" charset="0"/>
          </a:endParaRPr>
        </a:p>
      </dsp:txBody>
      <dsp:txXfrm>
        <a:off x="5360143" y="1779348"/>
        <a:ext cx="4525168" cy="1441006"/>
      </dsp:txXfrm>
    </dsp:sp>
    <dsp:sp modelId="{14A7169C-51D4-4286-87A0-9E9D63C3B706}">
      <dsp:nvSpPr>
        <dsp:cNvPr id="0" name=""/>
        <dsp:cNvSpPr/>
      </dsp:nvSpPr>
      <dsp:spPr>
        <a:xfrm>
          <a:off x="5315311" y="3466500"/>
          <a:ext cx="1496379"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Geografía física</a:t>
          </a:r>
        </a:p>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(7) </a:t>
          </a:r>
          <a:endParaRPr lang="es-MX" sz="2000" kern="1200" dirty="0">
            <a:solidFill>
              <a:schemeClr val="tx1"/>
            </a:solidFill>
            <a:latin typeface="Arial" pitchFamily="34" charset="0"/>
            <a:cs typeface="Arial" pitchFamily="34" charset="0"/>
          </a:endParaRPr>
        </a:p>
      </dsp:txBody>
      <dsp:txXfrm>
        <a:off x="5359138" y="3510327"/>
        <a:ext cx="1408725" cy="1443016"/>
      </dsp:txXfrm>
    </dsp:sp>
    <dsp:sp modelId="{EFDD1D35-6D81-4F97-A8E3-CC785D90C050}">
      <dsp:nvSpPr>
        <dsp:cNvPr id="0" name=""/>
        <dsp:cNvSpPr/>
      </dsp:nvSpPr>
      <dsp:spPr>
        <a:xfrm>
          <a:off x="6874538" y="3466500"/>
          <a:ext cx="1496379"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Geografía económica y social  (8) </a:t>
          </a:r>
          <a:endParaRPr lang="es-MX" sz="2000" kern="1200" dirty="0">
            <a:solidFill>
              <a:schemeClr val="tx1"/>
            </a:solidFill>
            <a:latin typeface="Arial" pitchFamily="34" charset="0"/>
            <a:cs typeface="Arial" pitchFamily="34" charset="0"/>
          </a:endParaRPr>
        </a:p>
      </dsp:txBody>
      <dsp:txXfrm>
        <a:off x="6918365" y="3510327"/>
        <a:ext cx="1408725" cy="1443016"/>
      </dsp:txXfrm>
    </dsp:sp>
    <dsp:sp modelId="{8EDAD3BE-07A4-4858-BC00-F7DC8426772A}">
      <dsp:nvSpPr>
        <dsp:cNvPr id="0" name=""/>
        <dsp:cNvSpPr/>
      </dsp:nvSpPr>
      <dsp:spPr>
        <a:xfrm>
          <a:off x="8433765" y="3466500"/>
          <a:ext cx="1496379"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Geografía de Cuba (9)</a:t>
          </a:r>
          <a:endParaRPr lang="es-MX" sz="2000" kern="1200" dirty="0">
            <a:solidFill>
              <a:schemeClr val="tx1"/>
            </a:solidFill>
            <a:latin typeface="Arial" pitchFamily="34" charset="0"/>
            <a:cs typeface="Arial" pitchFamily="34" charset="0"/>
          </a:endParaRPr>
        </a:p>
      </dsp:txBody>
      <dsp:txXfrm>
        <a:off x="8477592" y="3510327"/>
        <a:ext cx="1408725" cy="1443016"/>
      </dsp:txXfrm>
    </dsp:sp>
    <dsp:sp modelId="{4629E620-E639-4317-9B88-15D20518C9A4}">
      <dsp:nvSpPr>
        <dsp:cNvPr id="0" name=""/>
        <dsp:cNvSpPr/>
      </dsp:nvSpPr>
      <dsp:spPr>
        <a:xfrm>
          <a:off x="10055840" y="1734516"/>
          <a:ext cx="1665544"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latin typeface="Arial" pitchFamily="34" charset="0"/>
              <a:cs typeface="Arial" pitchFamily="34" charset="0"/>
            </a:rPr>
            <a:t>Pre-universitario  </a:t>
          </a:r>
          <a:endParaRPr lang="es-MX" sz="3200" b="1" kern="1200" dirty="0">
            <a:solidFill>
              <a:schemeClr val="tx1"/>
            </a:solidFill>
            <a:latin typeface="Arial" pitchFamily="34" charset="0"/>
            <a:cs typeface="Arial" pitchFamily="34" charset="0"/>
          </a:endParaRPr>
        </a:p>
      </dsp:txBody>
      <dsp:txXfrm>
        <a:off x="10100672" y="1779348"/>
        <a:ext cx="1575880" cy="1441006"/>
      </dsp:txXfrm>
    </dsp:sp>
    <dsp:sp modelId="{48D8186D-B430-48EF-B257-3E4894C03394}">
      <dsp:nvSpPr>
        <dsp:cNvPr id="0" name=""/>
        <dsp:cNvSpPr/>
      </dsp:nvSpPr>
      <dsp:spPr>
        <a:xfrm>
          <a:off x="10140423" y="3466500"/>
          <a:ext cx="1496379" cy="15306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Geografía general  (10)</a:t>
          </a:r>
          <a:endParaRPr lang="es-MX" sz="2000" kern="1200" dirty="0">
            <a:solidFill>
              <a:schemeClr val="tx1"/>
            </a:solidFill>
            <a:latin typeface="Arial" pitchFamily="34" charset="0"/>
            <a:cs typeface="Arial" pitchFamily="34" charset="0"/>
          </a:endParaRPr>
        </a:p>
      </dsp:txBody>
      <dsp:txXfrm>
        <a:off x="10184250" y="3510327"/>
        <a:ext cx="1408725" cy="14430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527DD-5B6A-4179-99DF-14C0FEEB5DA9}">
      <dsp:nvSpPr>
        <dsp:cNvPr id="0" name=""/>
        <dsp:cNvSpPr/>
      </dsp:nvSpPr>
      <dsp:spPr>
        <a:xfrm>
          <a:off x="7812928" y="4801905"/>
          <a:ext cx="573314" cy="91440"/>
        </a:xfrm>
        <a:custGeom>
          <a:avLst/>
          <a:gdLst/>
          <a:ahLst/>
          <a:cxnLst/>
          <a:rect l="0" t="0" r="0" b="0"/>
          <a:pathLst>
            <a:path>
              <a:moveTo>
                <a:pt x="0" y="45720"/>
              </a:moveTo>
              <a:lnTo>
                <a:pt x="573314"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8085252" y="4833292"/>
        <a:ext cx="28665" cy="28665"/>
      </dsp:txXfrm>
    </dsp:sp>
    <dsp:sp modelId="{058DE291-F954-4A52-8439-429EBB73EA28}">
      <dsp:nvSpPr>
        <dsp:cNvPr id="0" name=""/>
        <dsp:cNvSpPr/>
      </dsp:nvSpPr>
      <dsp:spPr>
        <a:xfrm>
          <a:off x="4373039" y="4801905"/>
          <a:ext cx="573314" cy="91440"/>
        </a:xfrm>
        <a:custGeom>
          <a:avLst/>
          <a:gdLst/>
          <a:ahLst/>
          <a:cxnLst/>
          <a:rect l="0" t="0" r="0" b="0"/>
          <a:pathLst>
            <a:path>
              <a:moveTo>
                <a:pt x="0" y="45720"/>
              </a:moveTo>
              <a:lnTo>
                <a:pt x="573314"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4645363" y="4833292"/>
        <a:ext cx="28665" cy="28665"/>
      </dsp:txXfrm>
    </dsp:sp>
    <dsp:sp modelId="{C10B02FC-7825-4D58-B13D-0217E44003EF}">
      <dsp:nvSpPr>
        <dsp:cNvPr id="0" name=""/>
        <dsp:cNvSpPr/>
      </dsp:nvSpPr>
      <dsp:spPr>
        <a:xfrm>
          <a:off x="933150" y="3124764"/>
          <a:ext cx="573314" cy="1722861"/>
        </a:xfrm>
        <a:custGeom>
          <a:avLst/>
          <a:gdLst/>
          <a:ahLst/>
          <a:cxnLst/>
          <a:rect l="0" t="0" r="0" b="0"/>
          <a:pathLst>
            <a:path>
              <a:moveTo>
                <a:pt x="0" y="0"/>
              </a:moveTo>
              <a:lnTo>
                <a:pt x="286657" y="0"/>
              </a:lnTo>
              <a:lnTo>
                <a:pt x="286657" y="1722861"/>
              </a:lnTo>
              <a:lnTo>
                <a:pt x="573314" y="172286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solidFill>
              <a:schemeClr val="tx1"/>
            </a:solidFill>
            <a:latin typeface="Arial" pitchFamily="34" charset="0"/>
            <a:cs typeface="Arial" pitchFamily="34" charset="0"/>
          </a:endParaRPr>
        </a:p>
      </dsp:txBody>
      <dsp:txXfrm>
        <a:off x="1174414" y="3940800"/>
        <a:ext cx="90787" cy="90787"/>
      </dsp:txXfrm>
    </dsp:sp>
    <dsp:sp modelId="{66927F9C-AD9D-429A-BB92-A4C99B7B192C}">
      <dsp:nvSpPr>
        <dsp:cNvPr id="0" name=""/>
        <dsp:cNvSpPr/>
      </dsp:nvSpPr>
      <dsp:spPr>
        <a:xfrm>
          <a:off x="4373039" y="3040569"/>
          <a:ext cx="573314" cy="546222"/>
        </a:xfrm>
        <a:custGeom>
          <a:avLst/>
          <a:gdLst/>
          <a:ahLst/>
          <a:cxnLst/>
          <a:rect l="0" t="0" r="0" b="0"/>
          <a:pathLst>
            <a:path>
              <a:moveTo>
                <a:pt x="0" y="0"/>
              </a:moveTo>
              <a:lnTo>
                <a:pt x="286657" y="0"/>
              </a:lnTo>
              <a:lnTo>
                <a:pt x="286657" y="546222"/>
              </a:lnTo>
              <a:lnTo>
                <a:pt x="573314" y="5462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4639900" y="3293883"/>
        <a:ext cx="39593" cy="39593"/>
      </dsp:txXfrm>
    </dsp:sp>
    <dsp:sp modelId="{7100D68E-C444-4167-801A-1F680462D6A3}">
      <dsp:nvSpPr>
        <dsp:cNvPr id="0" name=""/>
        <dsp:cNvSpPr/>
      </dsp:nvSpPr>
      <dsp:spPr>
        <a:xfrm>
          <a:off x="4373039" y="2494347"/>
          <a:ext cx="573314" cy="546222"/>
        </a:xfrm>
        <a:custGeom>
          <a:avLst/>
          <a:gdLst/>
          <a:ahLst/>
          <a:cxnLst/>
          <a:rect l="0" t="0" r="0" b="0"/>
          <a:pathLst>
            <a:path>
              <a:moveTo>
                <a:pt x="0" y="546222"/>
              </a:moveTo>
              <a:lnTo>
                <a:pt x="286657" y="546222"/>
              </a:lnTo>
              <a:lnTo>
                <a:pt x="286657" y="0"/>
              </a:lnTo>
              <a:lnTo>
                <a:pt x="573314"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4639900" y="2747661"/>
        <a:ext cx="39593" cy="39593"/>
      </dsp:txXfrm>
    </dsp:sp>
    <dsp:sp modelId="{522754AF-E559-4DA1-8741-8563D8D94BA1}">
      <dsp:nvSpPr>
        <dsp:cNvPr id="0" name=""/>
        <dsp:cNvSpPr/>
      </dsp:nvSpPr>
      <dsp:spPr>
        <a:xfrm>
          <a:off x="933150" y="2994849"/>
          <a:ext cx="573314" cy="91440"/>
        </a:xfrm>
        <a:custGeom>
          <a:avLst/>
          <a:gdLst/>
          <a:ahLst/>
          <a:cxnLst/>
          <a:rect l="0" t="0" r="0" b="0"/>
          <a:pathLst>
            <a:path>
              <a:moveTo>
                <a:pt x="0" y="129914"/>
              </a:moveTo>
              <a:lnTo>
                <a:pt x="286657" y="129914"/>
              </a:lnTo>
              <a:lnTo>
                <a:pt x="286657" y="45720"/>
              </a:lnTo>
              <a:lnTo>
                <a:pt x="573314"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1205321" y="3026082"/>
        <a:ext cx="28973" cy="28973"/>
      </dsp:txXfrm>
    </dsp:sp>
    <dsp:sp modelId="{C6EBCE56-EA6D-4364-9575-8F6F244BA147}">
      <dsp:nvSpPr>
        <dsp:cNvPr id="0" name=""/>
        <dsp:cNvSpPr/>
      </dsp:nvSpPr>
      <dsp:spPr>
        <a:xfrm>
          <a:off x="7812928" y="1401902"/>
          <a:ext cx="573314" cy="745868"/>
        </a:xfrm>
        <a:custGeom>
          <a:avLst/>
          <a:gdLst/>
          <a:ahLst/>
          <a:cxnLst/>
          <a:rect l="0" t="0" r="0" b="0"/>
          <a:pathLst>
            <a:path>
              <a:moveTo>
                <a:pt x="0" y="0"/>
              </a:moveTo>
              <a:lnTo>
                <a:pt x="286657" y="0"/>
              </a:lnTo>
              <a:lnTo>
                <a:pt x="286657" y="745868"/>
              </a:lnTo>
              <a:lnTo>
                <a:pt x="573314" y="74586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8076066" y="1751318"/>
        <a:ext cx="47037" cy="47037"/>
      </dsp:txXfrm>
    </dsp:sp>
    <dsp:sp modelId="{776BC4B5-FA19-4DE3-B4FD-B96488D28373}">
      <dsp:nvSpPr>
        <dsp:cNvPr id="0" name=""/>
        <dsp:cNvSpPr/>
      </dsp:nvSpPr>
      <dsp:spPr>
        <a:xfrm>
          <a:off x="7812928" y="640534"/>
          <a:ext cx="573314" cy="761368"/>
        </a:xfrm>
        <a:custGeom>
          <a:avLst/>
          <a:gdLst/>
          <a:ahLst/>
          <a:cxnLst/>
          <a:rect l="0" t="0" r="0" b="0"/>
          <a:pathLst>
            <a:path>
              <a:moveTo>
                <a:pt x="0" y="761368"/>
              </a:moveTo>
              <a:lnTo>
                <a:pt x="286657" y="761368"/>
              </a:lnTo>
              <a:lnTo>
                <a:pt x="286657" y="0"/>
              </a:lnTo>
              <a:lnTo>
                <a:pt x="573314"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8075758" y="997391"/>
        <a:ext cx="47654" cy="47654"/>
      </dsp:txXfrm>
    </dsp:sp>
    <dsp:sp modelId="{70DB8052-CBD8-4A3F-822D-2675E923F8B7}">
      <dsp:nvSpPr>
        <dsp:cNvPr id="0" name=""/>
        <dsp:cNvSpPr/>
      </dsp:nvSpPr>
      <dsp:spPr>
        <a:xfrm>
          <a:off x="4373039" y="1356182"/>
          <a:ext cx="573314" cy="91440"/>
        </a:xfrm>
        <a:custGeom>
          <a:avLst/>
          <a:gdLst/>
          <a:ahLst/>
          <a:cxnLst/>
          <a:rect l="0" t="0" r="0" b="0"/>
          <a:pathLst>
            <a:path>
              <a:moveTo>
                <a:pt x="0" y="45720"/>
              </a:moveTo>
              <a:lnTo>
                <a:pt x="573314"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latin typeface="Arial" pitchFamily="34" charset="0"/>
            <a:cs typeface="Arial" pitchFamily="34" charset="0"/>
          </a:endParaRPr>
        </a:p>
      </dsp:txBody>
      <dsp:txXfrm>
        <a:off x="4645363" y="1387570"/>
        <a:ext cx="28665" cy="28665"/>
      </dsp:txXfrm>
    </dsp:sp>
    <dsp:sp modelId="{15A03B9B-E9E9-4F85-A5AA-63A2E179D34F}">
      <dsp:nvSpPr>
        <dsp:cNvPr id="0" name=""/>
        <dsp:cNvSpPr/>
      </dsp:nvSpPr>
      <dsp:spPr>
        <a:xfrm>
          <a:off x="933150" y="1401902"/>
          <a:ext cx="573314" cy="1722861"/>
        </a:xfrm>
        <a:custGeom>
          <a:avLst/>
          <a:gdLst/>
          <a:ahLst/>
          <a:cxnLst/>
          <a:rect l="0" t="0" r="0" b="0"/>
          <a:pathLst>
            <a:path>
              <a:moveTo>
                <a:pt x="0" y="1722861"/>
              </a:moveTo>
              <a:lnTo>
                <a:pt x="286657" y="1722861"/>
              </a:lnTo>
              <a:lnTo>
                <a:pt x="286657" y="0"/>
              </a:lnTo>
              <a:lnTo>
                <a:pt x="57331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solidFill>
              <a:schemeClr val="tx1"/>
            </a:solidFill>
            <a:latin typeface="Arial" pitchFamily="34" charset="0"/>
            <a:cs typeface="Arial" pitchFamily="34" charset="0"/>
          </a:endParaRPr>
        </a:p>
      </dsp:txBody>
      <dsp:txXfrm>
        <a:off x="1174414" y="2217939"/>
        <a:ext cx="90787" cy="90787"/>
      </dsp:txXfrm>
    </dsp:sp>
    <dsp:sp modelId="{AB0F6A92-605E-411B-8C15-7AE6EF4FEF9D}">
      <dsp:nvSpPr>
        <dsp:cNvPr id="0" name=""/>
        <dsp:cNvSpPr/>
      </dsp:nvSpPr>
      <dsp:spPr>
        <a:xfrm rot="16200000">
          <a:off x="-1803709" y="2687786"/>
          <a:ext cx="4599765"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MX" sz="3200" b="1" kern="1200" dirty="0" smtClean="0">
              <a:solidFill>
                <a:schemeClr val="tx1"/>
              </a:solidFill>
              <a:latin typeface="Arial" pitchFamily="34" charset="0"/>
              <a:cs typeface="Arial" pitchFamily="34" charset="0"/>
            </a:rPr>
            <a:t>Objetivos </a:t>
          </a:r>
          <a:endParaRPr lang="es-MX" sz="3200" b="1" kern="1200" dirty="0">
            <a:solidFill>
              <a:schemeClr val="tx1"/>
            </a:solidFill>
            <a:latin typeface="Arial" pitchFamily="34" charset="0"/>
            <a:cs typeface="Arial" pitchFamily="34" charset="0"/>
          </a:endParaRPr>
        </a:p>
      </dsp:txBody>
      <dsp:txXfrm>
        <a:off x="-1803709" y="2687786"/>
        <a:ext cx="4599765" cy="873955"/>
      </dsp:txXfrm>
    </dsp:sp>
    <dsp:sp modelId="{F1D724DA-F5B1-4952-B6C3-E22A249AB585}">
      <dsp:nvSpPr>
        <dsp:cNvPr id="0" name=""/>
        <dsp:cNvSpPr/>
      </dsp:nvSpPr>
      <dsp:spPr>
        <a:xfrm>
          <a:off x="1506465" y="964925"/>
          <a:ext cx="2866573"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Instructivos </a:t>
          </a:r>
          <a:endParaRPr lang="es-MX" sz="1800" b="1" kern="1200" dirty="0">
            <a:solidFill>
              <a:schemeClr val="tx1"/>
            </a:solidFill>
            <a:latin typeface="Arial" pitchFamily="34" charset="0"/>
            <a:cs typeface="Arial" pitchFamily="34" charset="0"/>
          </a:endParaRPr>
        </a:p>
      </dsp:txBody>
      <dsp:txXfrm>
        <a:off x="1506465" y="964925"/>
        <a:ext cx="2866573" cy="873955"/>
      </dsp:txXfrm>
    </dsp:sp>
    <dsp:sp modelId="{92321E65-1165-4C93-88B1-FEEC97287EAC}">
      <dsp:nvSpPr>
        <dsp:cNvPr id="0" name=""/>
        <dsp:cNvSpPr/>
      </dsp:nvSpPr>
      <dsp:spPr>
        <a:xfrm>
          <a:off x="4946354" y="964925"/>
          <a:ext cx="2866573"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 Analizar las relaciones que existen entre la naturaleza y la sociedad</a:t>
          </a:r>
          <a:endParaRPr lang="es-MX" sz="1800" kern="1200" dirty="0">
            <a:solidFill>
              <a:schemeClr val="tx1"/>
            </a:solidFill>
            <a:latin typeface="Arial" pitchFamily="34" charset="0"/>
            <a:cs typeface="Arial" pitchFamily="34" charset="0"/>
          </a:endParaRPr>
        </a:p>
      </dsp:txBody>
      <dsp:txXfrm>
        <a:off x="4946354" y="964925"/>
        <a:ext cx="2866573" cy="873955"/>
      </dsp:txXfrm>
    </dsp:sp>
    <dsp:sp modelId="{B7801A85-FBF5-44CF-8958-73E70AC504D9}">
      <dsp:nvSpPr>
        <dsp:cNvPr id="0" name=""/>
        <dsp:cNvSpPr/>
      </dsp:nvSpPr>
      <dsp:spPr>
        <a:xfrm>
          <a:off x="8386242" y="3910"/>
          <a:ext cx="2866573" cy="127324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Desarrollo de  habilidades generales, intelectuales y prácticas, principalmente las cartográficas</a:t>
          </a:r>
          <a:endParaRPr lang="es-MX" sz="1800" kern="1200" dirty="0">
            <a:solidFill>
              <a:schemeClr val="tx1"/>
            </a:solidFill>
            <a:latin typeface="Arial" pitchFamily="34" charset="0"/>
            <a:cs typeface="Arial" pitchFamily="34" charset="0"/>
          </a:endParaRPr>
        </a:p>
      </dsp:txBody>
      <dsp:txXfrm>
        <a:off x="8386242" y="3910"/>
        <a:ext cx="2866573" cy="1273248"/>
      </dsp:txXfrm>
    </dsp:sp>
    <dsp:sp modelId="{A19269CC-C3CD-4494-A758-684CF9BD9FF8}">
      <dsp:nvSpPr>
        <dsp:cNvPr id="0" name=""/>
        <dsp:cNvSpPr/>
      </dsp:nvSpPr>
      <dsp:spPr>
        <a:xfrm>
          <a:off x="8386242" y="1495647"/>
          <a:ext cx="2866573" cy="130424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Mostrar  el carácter de los objetos, fenómenos y procesos físicos geográficos y socioeconómicos</a:t>
          </a:r>
          <a:endParaRPr lang="es-MX" sz="1800" kern="1200" dirty="0">
            <a:solidFill>
              <a:schemeClr val="tx1"/>
            </a:solidFill>
            <a:latin typeface="Arial" pitchFamily="34" charset="0"/>
            <a:cs typeface="Arial" pitchFamily="34" charset="0"/>
          </a:endParaRPr>
        </a:p>
      </dsp:txBody>
      <dsp:txXfrm>
        <a:off x="8386242" y="1495647"/>
        <a:ext cx="2866573" cy="1304247"/>
      </dsp:txXfrm>
    </dsp:sp>
    <dsp:sp modelId="{2567DD23-C0AB-4868-A2B2-909A15E0B272}">
      <dsp:nvSpPr>
        <dsp:cNvPr id="0" name=""/>
        <dsp:cNvSpPr/>
      </dsp:nvSpPr>
      <dsp:spPr>
        <a:xfrm>
          <a:off x="1506465" y="2603591"/>
          <a:ext cx="2866573"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Educativos </a:t>
          </a:r>
          <a:endParaRPr lang="es-MX" sz="1800" b="1" kern="1200" dirty="0">
            <a:solidFill>
              <a:schemeClr val="tx1"/>
            </a:solidFill>
            <a:latin typeface="Arial" pitchFamily="34" charset="0"/>
            <a:cs typeface="Arial" pitchFamily="34" charset="0"/>
          </a:endParaRPr>
        </a:p>
      </dsp:txBody>
      <dsp:txXfrm>
        <a:off x="1506465" y="2603591"/>
        <a:ext cx="2866573" cy="873955"/>
      </dsp:txXfrm>
    </dsp:sp>
    <dsp:sp modelId="{D8C0D7E8-E849-4DA7-82B3-3D6E6A00C432}">
      <dsp:nvSpPr>
        <dsp:cNvPr id="0" name=""/>
        <dsp:cNvSpPr/>
      </dsp:nvSpPr>
      <dsp:spPr>
        <a:xfrm>
          <a:off x="4946354" y="2057369"/>
          <a:ext cx="2866573"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Educación  geográfica para el desarrollo sostenible</a:t>
          </a:r>
          <a:endParaRPr lang="es-MX" sz="1800" kern="1200" dirty="0">
            <a:solidFill>
              <a:schemeClr val="tx1"/>
            </a:solidFill>
            <a:latin typeface="Arial" pitchFamily="34" charset="0"/>
            <a:cs typeface="Arial" pitchFamily="34" charset="0"/>
          </a:endParaRPr>
        </a:p>
      </dsp:txBody>
      <dsp:txXfrm>
        <a:off x="4946354" y="2057369"/>
        <a:ext cx="2866573" cy="873955"/>
      </dsp:txXfrm>
    </dsp:sp>
    <dsp:sp modelId="{24D1A28D-EBDA-4F3B-9FB0-61CAC4C5F6D5}">
      <dsp:nvSpPr>
        <dsp:cNvPr id="0" name=""/>
        <dsp:cNvSpPr/>
      </dsp:nvSpPr>
      <dsp:spPr>
        <a:xfrm>
          <a:off x="4946354" y="3149813"/>
          <a:ext cx="2866573"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Actuar  consecuentemente en el espacio geográfico y para este. </a:t>
          </a:r>
          <a:endParaRPr lang="es-MX" sz="1800" kern="1200" dirty="0">
            <a:solidFill>
              <a:schemeClr val="tx1"/>
            </a:solidFill>
            <a:latin typeface="Arial" pitchFamily="34" charset="0"/>
            <a:cs typeface="Arial" pitchFamily="34" charset="0"/>
          </a:endParaRPr>
        </a:p>
      </dsp:txBody>
      <dsp:txXfrm>
        <a:off x="4946354" y="3149813"/>
        <a:ext cx="2866573" cy="873955"/>
      </dsp:txXfrm>
    </dsp:sp>
    <dsp:sp modelId="{B7D13337-6087-4BF4-9910-74ECED8404EC}">
      <dsp:nvSpPr>
        <dsp:cNvPr id="0" name=""/>
        <dsp:cNvSpPr/>
      </dsp:nvSpPr>
      <dsp:spPr>
        <a:xfrm>
          <a:off x="1506465" y="4410647"/>
          <a:ext cx="2866573" cy="8739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Desarrolladores </a:t>
          </a:r>
          <a:endParaRPr lang="es-MX" sz="1800" b="1" kern="1200" dirty="0">
            <a:solidFill>
              <a:schemeClr val="tx1"/>
            </a:solidFill>
            <a:latin typeface="Arial" pitchFamily="34" charset="0"/>
            <a:cs typeface="Arial" pitchFamily="34" charset="0"/>
          </a:endParaRPr>
        </a:p>
      </dsp:txBody>
      <dsp:txXfrm>
        <a:off x="1506465" y="4410647"/>
        <a:ext cx="2866573" cy="873955"/>
      </dsp:txXfrm>
    </dsp:sp>
    <dsp:sp modelId="{B4721295-9018-4B75-AA95-4A074B905049}">
      <dsp:nvSpPr>
        <dsp:cNvPr id="0" name=""/>
        <dsp:cNvSpPr/>
      </dsp:nvSpPr>
      <dsp:spPr>
        <a:xfrm>
          <a:off x="4946354" y="4250123"/>
          <a:ext cx="2866573" cy="11950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 Favorecer  una enseñanza científica actualizada y un aprendizaje desarrollador multidisciplinario</a:t>
          </a:r>
          <a:endParaRPr lang="es-MX" sz="1800" kern="1200" dirty="0">
            <a:solidFill>
              <a:schemeClr val="tx1"/>
            </a:solidFill>
            <a:latin typeface="Arial" pitchFamily="34" charset="0"/>
            <a:cs typeface="Arial" pitchFamily="34" charset="0"/>
          </a:endParaRPr>
        </a:p>
      </dsp:txBody>
      <dsp:txXfrm>
        <a:off x="4946354" y="4250123"/>
        <a:ext cx="2866573" cy="1195002"/>
      </dsp:txXfrm>
    </dsp:sp>
    <dsp:sp modelId="{C1C19582-18B7-4039-953C-08FB7754A474}">
      <dsp:nvSpPr>
        <dsp:cNvPr id="0" name=""/>
        <dsp:cNvSpPr/>
      </dsp:nvSpPr>
      <dsp:spPr>
        <a:xfrm>
          <a:off x="8386242" y="4242258"/>
          <a:ext cx="2866573" cy="12107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Arial" pitchFamily="34" charset="0"/>
              <a:cs typeface="Arial" pitchFamily="34" charset="0"/>
            </a:rPr>
            <a:t>Realizar  actividades complementarias de carácter opcional y obligatorio</a:t>
          </a:r>
          <a:endParaRPr lang="es-MX" sz="1800" kern="1200" dirty="0">
            <a:solidFill>
              <a:schemeClr val="tx1"/>
            </a:solidFill>
            <a:latin typeface="Arial" pitchFamily="34" charset="0"/>
            <a:cs typeface="Arial" pitchFamily="34" charset="0"/>
          </a:endParaRPr>
        </a:p>
      </dsp:txBody>
      <dsp:txXfrm>
        <a:off x="8386242" y="4242258"/>
        <a:ext cx="2866573" cy="12107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D4E2-72DB-4283-901A-6E2A259E0EC2}">
      <dsp:nvSpPr>
        <dsp:cNvPr id="0" name=""/>
        <dsp:cNvSpPr/>
      </dsp:nvSpPr>
      <dsp:spPr>
        <a:xfrm>
          <a:off x="5257800" y="1251376"/>
          <a:ext cx="2865065" cy="524977"/>
        </a:xfrm>
        <a:custGeom>
          <a:avLst/>
          <a:gdLst/>
          <a:ahLst/>
          <a:cxnLst/>
          <a:rect l="0" t="0" r="0" b="0"/>
          <a:pathLst>
            <a:path>
              <a:moveTo>
                <a:pt x="0" y="0"/>
              </a:moveTo>
              <a:lnTo>
                <a:pt x="0" y="262488"/>
              </a:lnTo>
              <a:lnTo>
                <a:pt x="2865065" y="262488"/>
              </a:lnTo>
              <a:lnTo>
                <a:pt x="2865065" y="5249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C0FE2-7180-4A65-933E-42E893543E95}">
      <dsp:nvSpPr>
        <dsp:cNvPr id="0" name=""/>
        <dsp:cNvSpPr/>
      </dsp:nvSpPr>
      <dsp:spPr>
        <a:xfrm>
          <a:off x="2817053" y="1251376"/>
          <a:ext cx="2440746" cy="524977"/>
        </a:xfrm>
        <a:custGeom>
          <a:avLst/>
          <a:gdLst/>
          <a:ahLst/>
          <a:cxnLst/>
          <a:rect l="0" t="0" r="0" b="0"/>
          <a:pathLst>
            <a:path>
              <a:moveTo>
                <a:pt x="2440746" y="0"/>
              </a:moveTo>
              <a:lnTo>
                <a:pt x="2440746" y="262488"/>
              </a:lnTo>
              <a:lnTo>
                <a:pt x="0" y="262488"/>
              </a:lnTo>
              <a:lnTo>
                <a:pt x="0" y="5249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074CA0-8492-4ACB-A86F-F0D891772DC7}">
      <dsp:nvSpPr>
        <dsp:cNvPr id="0" name=""/>
        <dsp:cNvSpPr/>
      </dsp:nvSpPr>
      <dsp:spPr>
        <a:xfrm>
          <a:off x="3453576" y="1430"/>
          <a:ext cx="3608446" cy="124994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MX" sz="3200" kern="1200" dirty="0" smtClean="0">
              <a:solidFill>
                <a:schemeClr val="tx1"/>
              </a:solidFill>
              <a:latin typeface="Arial" pitchFamily="34" charset="0"/>
              <a:cs typeface="Arial" pitchFamily="34" charset="0"/>
            </a:rPr>
            <a:t>Líneas directrices </a:t>
          </a:r>
          <a:endParaRPr lang="es-MX" sz="3200" kern="1200" dirty="0">
            <a:solidFill>
              <a:schemeClr val="tx1"/>
            </a:solidFill>
            <a:latin typeface="Arial" pitchFamily="34" charset="0"/>
            <a:cs typeface="Arial" pitchFamily="34" charset="0"/>
          </a:endParaRPr>
        </a:p>
      </dsp:txBody>
      <dsp:txXfrm>
        <a:off x="3453576" y="1430"/>
        <a:ext cx="3608446" cy="1249946"/>
      </dsp:txXfrm>
    </dsp:sp>
    <dsp:sp modelId="{7226F0B0-8A9F-475E-B203-2F73EA981CDD}">
      <dsp:nvSpPr>
        <dsp:cNvPr id="0" name=""/>
        <dsp:cNvSpPr/>
      </dsp:nvSpPr>
      <dsp:spPr>
        <a:xfrm>
          <a:off x="214476" y="1776354"/>
          <a:ext cx="5205154" cy="25735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rial" pitchFamily="34" charset="0"/>
              <a:cs typeface="Arial" pitchFamily="34" charset="0"/>
            </a:rPr>
            <a:t> La Geografía como ciencia de integración, al considerar las complejas relaciones que se establecen en el espacio geográfico a partir de la relación con el ecosistema Hombre –Tierra que incluye una educación geográfica para el desarrollo sostenible</a:t>
          </a:r>
          <a:endParaRPr lang="es-MX" sz="2400" kern="1200" dirty="0">
            <a:solidFill>
              <a:schemeClr val="tx1"/>
            </a:solidFill>
            <a:latin typeface="Arial" pitchFamily="34" charset="0"/>
            <a:cs typeface="Arial" pitchFamily="34" charset="0"/>
          </a:endParaRPr>
        </a:p>
      </dsp:txBody>
      <dsp:txXfrm>
        <a:off x="214476" y="1776354"/>
        <a:ext cx="5205154" cy="2573553"/>
      </dsp:txXfrm>
    </dsp:sp>
    <dsp:sp modelId="{42201C5E-947C-47F5-9EBE-538EF70C8E47}">
      <dsp:nvSpPr>
        <dsp:cNvPr id="0" name=""/>
        <dsp:cNvSpPr/>
      </dsp:nvSpPr>
      <dsp:spPr>
        <a:xfrm>
          <a:off x="5944608" y="1776354"/>
          <a:ext cx="4356515" cy="228511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latin typeface="Arial" pitchFamily="34" charset="0"/>
              <a:cs typeface="Arial" pitchFamily="34" charset="0"/>
            </a:rPr>
            <a:t>El trabajo con los materiales cartográficos en especial con los mapas geográficos al nivel de aplicación y generalización de la información contenida en ellos </a:t>
          </a:r>
          <a:endParaRPr lang="es-MX" sz="2400" kern="1200" dirty="0">
            <a:solidFill>
              <a:schemeClr val="tx1"/>
            </a:solidFill>
            <a:latin typeface="Arial" pitchFamily="34" charset="0"/>
            <a:cs typeface="Arial" pitchFamily="34" charset="0"/>
          </a:endParaRPr>
        </a:p>
      </dsp:txBody>
      <dsp:txXfrm>
        <a:off x="5944608" y="1776354"/>
        <a:ext cx="4356515" cy="2285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5923-5524-413B-AFED-9FF35ED666B9}">
      <dsp:nvSpPr>
        <dsp:cNvPr id="0" name=""/>
        <dsp:cNvSpPr/>
      </dsp:nvSpPr>
      <dsp:spPr>
        <a:xfrm>
          <a:off x="6802984" y="3666590"/>
          <a:ext cx="618073" cy="91440"/>
        </a:xfrm>
        <a:custGeom>
          <a:avLst/>
          <a:gdLst/>
          <a:ahLst/>
          <a:cxnLst/>
          <a:rect l="0" t="0" r="0" b="0"/>
          <a:pathLst>
            <a:path>
              <a:moveTo>
                <a:pt x="0" y="45720"/>
              </a:moveTo>
              <a:lnTo>
                <a:pt x="61807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82227D-422E-429E-97F8-0301B35D211E}">
      <dsp:nvSpPr>
        <dsp:cNvPr id="0" name=""/>
        <dsp:cNvSpPr/>
      </dsp:nvSpPr>
      <dsp:spPr>
        <a:xfrm>
          <a:off x="3094541" y="2224616"/>
          <a:ext cx="618073" cy="1487694"/>
        </a:xfrm>
        <a:custGeom>
          <a:avLst/>
          <a:gdLst/>
          <a:ahLst/>
          <a:cxnLst/>
          <a:rect l="0" t="0" r="0" b="0"/>
          <a:pathLst>
            <a:path>
              <a:moveTo>
                <a:pt x="0" y="0"/>
              </a:moveTo>
              <a:lnTo>
                <a:pt x="309036" y="0"/>
              </a:lnTo>
              <a:lnTo>
                <a:pt x="309036" y="1487694"/>
              </a:lnTo>
              <a:lnTo>
                <a:pt x="618073" y="148769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757DD-336C-41E6-BF8B-B97CEC52D130}">
      <dsp:nvSpPr>
        <dsp:cNvPr id="0" name=""/>
        <dsp:cNvSpPr/>
      </dsp:nvSpPr>
      <dsp:spPr>
        <a:xfrm>
          <a:off x="6802984" y="2020060"/>
          <a:ext cx="618073" cy="91440"/>
        </a:xfrm>
        <a:custGeom>
          <a:avLst/>
          <a:gdLst/>
          <a:ahLst/>
          <a:cxnLst/>
          <a:rect l="0" t="0" r="0" b="0"/>
          <a:pathLst>
            <a:path>
              <a:moveTo>
                <a:pt x="0" y="45720"/>
              </a:moveTo>
              <a:lnTo>
                <a:pt x="61807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C17511-DDEC-4AF1-B068-9FDFD2D4E8A9}">
      <dsp:nvSpPr>
        <dsp:cNvPr id="0" name=""/>
        <dsp:cNvSpPr/>
      </dsp:nvSpPr>
      <dsp:spPr>
        <a:xfrm>
          <a:off x="3094541" y="2065780"/>
          <a:ext cx="618073" cy="158835"/>
        </a:xfrm>
        <a:custGeom>
          <a:avLst/>
          <a:gdLst/>
          <a:ahLst/>
          <a:cxnLst/>
          <a:rect l="0" t="0" r="0" b="0"/>
          <a:pathLst>
            <a:path>
              <a:moveTo>
                <a:pt x="0" y="158835"/>
              </a:moveTo>
              <a:lnTo>
                <a:pt x="309036" y="158835"/>
              </a:lnTo>
              <a:lnTo>
                <a:pt x="309036" y="0"/>
              </a:lnTo>
              <a:lnTo>
                <a:pt x="61807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BE8709-8430-4902-9E1D-1CB77BA78E2D}">
      <dsp:nvSpPr>
        <dsp:cNvPr id="0" name=""/>
        <dsp:cNvSpPr/>
      </dsp:nvSpPr>
      <dsp:spPr>
        <a:xfrm>
          <a:off x="6802984" y="691201"/>
          <a:ext cx="618073" cy="91440"/>
        </a:xfrm>
        <a:custGeom>
          <a:avLst/>
          <a:gdLst/>
          <a:ahLst/>
          <a:cxnLst/>
          <a:rect l="0" t="0" r="0" b="0"/>
          <a:pathLst>
            <a:path>
              <a:moveTo>
                <a:pt x="0" y="45720"/>
              </a:moveTo>
              <a:lnTo>
                <a:pt x="61807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FAD5F-9496-43D6-A9D9-C23E2BA4182C}">
      <dsp:nvSpPr>
        <dsp:cNvPr id="0" name=""/>
        <dsp:cNvSpPr/>
      </dsp:nvSpPr>
      <dsp:spPr>
        <a:xfrm>
          <a:off x="3094541" y="736921"/>
          <a:ext cx="618073" cy="1487694"/>
        </a:xfrm>
        <a:custGeom>
          <a:avLst/>
          <a:gdLst/>
          <a:ahLst/>
          <a:cxnLst/>
          <a:rect l="0" t="0" r="0" b="0"/>
          <a:pathLst>
            <a:path>
              <a:moveTo>
                <a:pt x="0" y="1487694"/>
              </a:moveTo>
              <a:lnTo>
                <a:pt x="309036" y="1487694"/>
              </a:lnTo>
              <a:lnTo>
                <a:pt x="309036" y="0"/>
              </a:lnTo>
              <a:lnTo>
                <a:pt x="61807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0E693-2C92-4101-809A-B307F1664483}">
      <dsp:nvSpPr>
        <dsp:cNvPr id="0" name=""/>
        <dsp:cNvSpPr/>
      </dsp:nvSpPr>
      <dsp:spPr>
        <a:xfrm>
          <a:off x="4171" y="1753334"/>
          <a:ext cx="3090369" cy="9425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itchFamily="34" charset="0"/>
              <a:cs typeface="Arial" pitchFamily="34" charset="0"/>
            </a:rPr>
            <a:t>Trabajo con mapas </a:t>
          </a:r>
          <a:endParaRPr lang="es-MX" sz="2000" b="1" kern="1200" dirty="0">
            <a:latin typeface="Arial" pitchFamily="34" charset="0"/>
            <a:cs typeface="Arial" pitchFamily="34" charset="0"/>
          </a:endParaRPr>
        </a:p>
      </dsp:txBody>
      <dsp:txXfrm>
        <a:off x="4171" y="1753334"/>
        <a:ext cx="3090369" cy="942562"/>
      </dsp:txXfrm>
    </dsp:sp>
    <dsp:sp modelId="{38EAB0D0-79DE-48BE-836A-56AD46D25065}">
      <dsp:nvSpPr>
        <dsp:cNvPr id="0" name=""/>
        <dsp:cNvSpPr/>
      </dsp:nvSpPr>
      <dsp:spPr>
        <a:xfrm>
          <a:off x="3712615" y="265639"/>
          <a:ext cx="3090369" cy="9425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itchFamily="34" charset="0"/>
              <a:cs typeface="Arial" pitchFamily="34" charset="0"/>
            </a:rPr>
            <a:t>Nivel 1: Reproducción o nivel literal </a:t>
          </a:r>
          <a:endParaRPr lang="es-MX" sz="2000" b="1" kern="1200" dirty="0">
            <a:latin typeface="Arial" pitchFamily="34" charset="0"/>
            <a:cs typeface="Arial" pitchFamily="34" charset="0"/>
          </a:endParaRPr>
        </a:p>
      </dsp:txBody>
      <dsp:txXfrm>
        <a:off x="3712615" y="265639"/>
        <a:ext cx="3090369" cy="942562"/>
      </dsp:txXfrm>
    </dsp:sp>
    <dsp:sp modelId="{02198994-8C9D-441F-AD4A-B9257DEF5784}">
      <dsp:nvSpPr>
        <dsp:cNvPr id="0" name=""/>
        <dsp:cNvSpPr/>
      </dsp:nvSpPr>
      <dsp:spPr>
        <a:xfrm>
          <a:off x="7421058" y="265639"/>
          <a:ext cx="3090369" cy="9425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Lectura de mapas </a:t>
          </a:r>
          <a:endParaRPr lang="es-MX" sz="2000" kern="1200" dirty="0">
            <a:latin typeface="Arial" pitchFamily="34" charset="0"/>
            <a:cs typeface="Arial" pitchFamily="34" charset="0"/>
          </a:endParaRPr>
        </a:p>
      </dsp:txBody>
      <dsp:txXfrm>
        <a:off x="7421058" y="265639"/>
        <a:ext cx="3090369" cy="942562"/>
      </dsp:txXfrm>
    </dsp:sp>
    <dsp:sp modelId="{E7EB4700-EC6E-4FB8-ABE6-9BF79EACD92C}">
      <dsp:nvSpPr>
        <dsp:cNvPr id="0" name=""/>
        <dsp:cNvSpPr/>
      </dsp:nvSpPr>
      <dsp:spPr>
        <a:xfrm>
          <a:off x="3712615" y="1594498"/>
          <a:ext cx="3090369" cy="9425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latin typeface="Arial" pitchFamily="34" charset="0"/>
              <a:cs typeface="Arial" pitchFamily="34" charset="0"/>
            </a:rPr>
            <a:t>Nivel 2: Interpretación-aplicación</a:t>
          </a:r>
        </a:p>
        <a:p>
          <a:pPr lvl="0" algn="ctr" defTabSz="1200150">
            <a:lnSpc>
              <a:spcPct val="90000"/>
            </a:lnSpc>
            <a:spcBef>
              <a:spcPct val="0"/>
            </a:spcBef>
            <a:spcAft>
              <a:spcPct val="35000"/>
            </a:spcAft>
          </a:pPr>
          <a:endParaRPr lang="es-MX" sz="2000" b="1" kern="1200" dirty="0">
            <a:latin typeface="Arial" pitchFamily="34" charset="0"/>
            <a:cs typeface="Arial" pitchFamily="34" charset="0"/>
          </a:endParaRPr>
        </a:p>
      </dsp:txBody>
      <dsp:txXfrm>
        <a:off x="3712615" y="1594498"/>
        <a:ext cx="3090369" cy="942562"/>
      </dsp:txXfrm>
    </dsp:sp>
    <dsp:sp modelId="{EE4A527E-568D-42D9-8C63-66AB89F7B013}">
      <dsp:nvSpPr>
        <dsp:cNvPr id="0" name=""/>
        <dsp:cNvSpPr/>
      </dsp:nvSpPr>
      <dsp:spPr>
        <a:xfrm>
          <a:off x="7421058" y="1594498"/>
          <a:ext cx="3090369" cy="9425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Interpretación </a:t>
          </a:r>
          <a:endParaRPr lang="es-MX" sz="2000" kern="1200" dirty="0">
            <a:latin typeface="Arial" pitchFamily="34" charset="0"/>
            <a:cs typeface="Arial" pitchFamily="34" charset="0"/>
          </a:endParaRPr>
        </a:p>
      </dsp:txBody>
      <dsp:txXfrm>
        <a:off x="7421058" y="1594498"/>
        <a:ext cx="3090369" cy="942562"/>
      </dsp:txXfrm>
    </dsp:sp>
    <dsp:sp modelId="{D9DCE3F1-B47C-48DA-96B4-74B71733B8D8}">
      <dsp:nvSpPr>
        <dsp:cNvPr id="0" name=""/>
        <dsp:cNvSpPr/>
      </dsp:nvSpPr>
      <dsp:spPr>
        <a:xfrm>
          <a:off x="3712615" y="3241029"/>
          <a:ext cx="3090369" cy="94256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itchFamily="34" charset="0"/>
              <a:cs typeface="Arial" pitchFamily="34" charset="0"/>
            </a:rPr>
            <a:t>Nivel 3: Extrapolación </a:t>
          </a:r>
          <a:endParaRPr lang="es-MX" sz="2000" b="1" kern="1200" dirty="0">
            <a:latin typeface="Arial" pitchFamily="34" charset="0"/>
            <a:cs typeface="Arial" pitchFamily="34" charset="0"/>
          </a:endParaRPr>
        </a:p>
      </dsp:txBody>
      <dsp:txXfrm>
        <a:off x="3712615" y="3241029"/>
        <a:ext cx="3090369" cy="942562"/>
      </dsp:txXfrm>
    </dsp:sp>
    <dsp:sp modelId="{500F054C-A18A-4456-9B39-24795CD9D914}">
      <dsp:nvSpPr>
        <dsp:cNvPr id="0" name=""/>
        <dsp:cNvSpPr/>
      </dsp:nvSpPr>
      <dsp:spPr>
        <a:xfrm>
          <a:off x="7421058" y="2923357"/>
          <a:ext cx="3090369" cy="15779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Realizar  tareas de aprendizaje más complejas y en total independencia con apoyo de los mapas y atlas geográficos escolares. </a:t>
          </a:r>
          <a:endParaRPr lang="es-MX" sz="2000" kern="1200" dirty="0">
            <a:latin typeface="Arial" pitchFamily="34" charset="0"/>
            <a:cs typeface="Arial" pitchFamily="34" charset="0"/>
          </a:endParaRPr>
        </a:p>
      </dsp:txBody>
      <dsp:txXfrm>
        <a:off x="7421058" y="2923357"/>
        <a:ext cx="3090369" cy="15779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5121E-E624-41F8-9BBB-0F7020119674}">
      <dsp:nvSpPr>
        <dsp:cNvPr id="0" name=""/>
        <dsp:cNvSpPr/>
      </dsp:nvSpPr>
      <dsp:spPr>
        <a:xfrm>
          <a:off x="5135597" y="1739710"/>
          <a:ext cx="4032691" cy="639731"/>
        </a:xfrm>
        <a:custGeom>
          <a:avLst/>
          <a:gdLst/>
          <a:ahLst/>
          <a:cxnLst/>
          <a:rect l="0" t="0" r="0" b="0"/>
          <a:pathLst>
            <a:path>
              <a:moveTo>
                <a:pt x="0" y="0"/>
              </a:moveTo>
              <a:lnTo>
                <a:pt x="0" y="435958"/>
              </a:lnTo>
              <a:lnTo>
                <a:pt x="4032691" y="435958"/>
              </a:lnTo>
              <a:lnTo>
                <a:pt x="4032691"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60893-902D-4F06-A297-2B7A5762AC20}">
      <dsp:nvSpPr>
        <dsp:cNvPr id="0" name=""/>
        <dsp:cNvSpPr/>
      </dsp:nvSpPr>
      <dsp:spPr>
        <a:xfrm>
          <a:off x="5135597" y="1739710"/>
          <a:ext cx="1344230" cy="639731"/>
        </a:xfrm>
        <a:custGeom>
          <a:avLst/>
          <a:gdLst/>
          <a:ahLst/>
          <a:cxnLst/>
          <a:rect l="0" t="0" r="0" b="0"/>
          <a:pathLst>
            <a:path>
              <a:moveTo>
                <a:pt x="0" y="0"/>
              </a:moveTo>
              <a:lnTo>
                <a:pt x="0" y="435958"/>
              </a:lnTo>
              <a:lnTo>
                <a:pt x="1344230" y="435958"/>
              </a:lnTo>
              <a:lnTo>
                <a:pt x="134423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7E6D9-444D-44D1-B8C0-D0E57C0B1A37}">
      <dsp:nvSpPr>
        <dsp:cNvPr id="0" name=""/>
        <dsp:cNvSpPr/>
      </dsp:nvSpPr>
      <dsp:spPr>
        <a:xfrm>
          <a:off x="3791366" y="1739710"/>
          <a:ext cx="1344230" cy="639731"/>
        </a:xfrm>
        <a:custGeom>
          <a:avLst/>
          <a:gdLst/>
          <a:ahLst/>
          <a:cxnLst/>
          <a:rect l="0" t="0" r="0" b="0"/>
          <a:pathLst>
            <a:path>
              <a:moveTo>
                <a:pt x="1344230" y="0"/>
              </a:moveTo>
              <a:lnTo>
                <a:pt x="1344230" y="435958"/>
              </a:lnTo>
              <a:lnTo>
                <a:pt x="0" y="435958"/>
              </a:lnTo>
              <a:lnTo>
                <a:pt x="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DA5B59-9ACB-468C-8C7E-78DC7394AD08}">
      <dsp:nvSpPr>
        <dsp:cNvPr id="0" name=""/>
        <dsp:cNvSpPr/>
      </dsp:nvSpPr>
      <dsp:spPr>
        <a:xfrm>
          <a:off x="1102905" y="1739710"/>
          <a:ext cx="4032691" cy="639731"/>
        </a:xfrm>
        <a:custGeom>
          <a:avLst/>
          <a:gdLst/>
          <a:ahLst/>
          <a:cxnLst/>
          <a:rect l="0" t="0" r="0" b="0"/>
          <a:pathLst>
            <a:path>
              <a:moveTo>
                <a:pt x="4032691" y="0"/>
              </a:moveTo>
              <a:lnTo>
                <a:pt x="4032691" y="435958"/>
              </a:lnTo>
              <a:lnTo>
                <a:pt x="0" y="435958"/>
              </a:lnTo>
              <a:lnTo>
                <a:pt x="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3286A-71C2-43B1-AEBB-170206926003}">
      <dsp:nvSpPr>
        <dsp:cNvPr id="0" name=""/>
        <dsp:cNvSpPr/>
      </dsp:nvSpPr>
      <dsp:spPr>
        <a:xfrm>
          <a:off x="4035772" y="342932"/>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347FE7-E883-4CB3-9157-01B34EACBE22}">
      <dsp:nvSpPr>
        <dsp:cNvPr id="0" name=""/>
        <dsp:cNvSpPr/>
      </dsp:nvSpPr>
      <dsp:spPr>
        <a:xfrm>
          <a:off x="4280177" y="575118"/>
          <a:ext cx="2199649" cy="13967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atin typeface="Arial" pitchFamily="34" charset="0"/>
              <a:cs typeface="Arial" pitchFamily="34" charset="0"/>
            </a:rPr>
            <a:t>SEGÚN CRITERIOS HISTÓRICOS Y CULTURALES </a:t>
          </a:r>
          <a:endParaRPr lang="es-MX" sz="2100" kern="1200" dirty="0">
            <a:latin typeface="Arial" pitchFamily="34" charset="0"/>
            <a:cs typeface="Arial" pitchFamily="34" charset="0"/>
          </a:endParaRPr>
        </a:p>
      </dsp:txBody>
      <dsp:txXfrm>
        <a:off x="4321087" y="616028"/>
        <a:ext cx="2117829" cy="1314957"/>
      </dsp:txXfrm>
    </dsp:sp>
    <dsp:sp modelId="{13736956-9D85-482F-837B-844662CFC171}">
      <dsp:nvSpPr>
        <dsp:cNvPr id="0" name=""/>
        <dsp:cNvSpPr/>
      </dsp:nvSpPr>
      <dsp:spPr>
        <a:xfrm>
          <a:off x="3080" y="2379442"/>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C12168-5784-4CC6-8CE8-3BFF7DDC82A5}">
      <dsp:nvSpPr>
        <dsp:cNvPr id="0" name=""/>
        <dsp:cNvSpPr/>
      </dsp:nvSpPr>
      <dsp:spPr>
        <a:xfrm>
          <a:off x="247486" y="2611627"/>
          <a:ext cx="2199649" cy="13967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atin typeface="Arial" pitchFamily="34" charset="0"/>
              <a:cs typeface="Arial" pitchFamily="34" charset="0"/>
            </a:rPr>
            <a:t>CUATRO</a:t>
          </a:r>
          <a:endParaRPr lang="es-MX" sz="2100" kern="1200" dirty="0">
            <a:latin typeface="Arial" pitchFamily="34" charset="0"/>
            <a:cs typeface="Arial" pitchFamily="34" charset="0"/>
          </a:endParaRPr>
        </a:p>
      </dsp:txBody>
      <dsp:txXfrm>
        <a:off x="288396" y="2652537"/>
        <a:ext cx="2117829" cy="1314957"/>
      </dsp:txXfrm>
    </dsp:sp>
    <dsp:sp modelId="{636D9CB9-BDDE-49D7-8B6A-07598E1A16D8}">
      <dsp:nvSpPr>
        <dsp:cNvPr id="0" name=""/>
        <dsp:cNvSpPr/>
      </dsp:nvSpPr>
      <dsp:spPr>
        <a:xfrm>
          <a:off x="2691541" y="2379442"/>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8937FB0-424B-48C4-A746-E1719420D0E2}">
      <dsp:nvSpPr>
        <dsp:cNvPr id="0" name=""/>
        <dsp:cNvSpPr/>
      </dsp:nvSpPr>
      <dsp:spPr>
        <a:xfrm>
          <a:off x="2935947" y="2611627"/>
          <a:ext cx="2199649" cy="13967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atin typeface="Arial" pitchFamily="34" charset="0"/>
              <a:cs typeface="Arial" pitchFamily="34" charset="0"/>
            </a:rPr>
            <a:t>CINCO</a:t>
          </a:r>
          <a:endParaRPr lang="es-MX" sz="2100" kern="1200" dirty="0">
            <a:latin typeface="Arial" pitchFamily="34" charset="0"/>
            <a:cs typeface="Arial" pitchFamily="34" charset="0"/>
          </a:endParaRPr>
        </a:p>
      </dsp:txBody>
      <dsp:txXfrm>
        <a:off x="2976857" y="2652537"/>
        <a:ext cx="2117829" cy="1314957"/>
      </dsp:txXfrm>
    </dsp:sp>
    <dsp:sp modelId="{C5FC562F-5F8F-499D-B3F3-14DF41529B56}">
      <dsp:nvSpPr>
        <dsp:cNvPr id="0" name=""/>
        <dsp:cNvSpPr/>
      </dsp:nvSpPr>
      <dsp:spPr>
        <a:xfrm>
          <a:off x="5380002" y="2379442"/>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1AB509E-5907-40AE-9311-63F2049E4E61}">
      <dsp:nvSpPr>
        <dsp:cNvPr id="0" name=""/>
        <dsp:cNvSpPr/>
      </dsp:nvSpPr>
      <dsp:spPr>
        <a:xfrm>
          <a:off x="5624408" y="2611627"/>
          <a:ext cx="2199649" cy="13967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atin typeface="Arial" pitchFamily="34" charset="0"/>
              <a:cs typeface="Arial" pitchFamily="34" charset="0"/>
            </a:rPr>
            <a:t>SEIS </a:t>
          </a:r>
          <a:endParaRPr lang="es-MX" sz="2100" kern="1200" dirty="0">
            <a:latin typeface="Arial" pitchFamily="34" charset="0"/>
            <a:cs typeface="Arial" pitchFamily="34" charset="0"/>
          </a:endParaRPr>
        </a:p>
      </dsp:txBody>
      <dsp:txXfrm>
        <a:off x="5665318" y="2652537"/>
        <a:ext cx="2117829" cy="1314957"/>
      </dsp:txXfrm>
    </dsp:sp>
    <dsp:sp modelId="{29CCBBA4-0E5C-4714-A849-FFC96ED7FD15}">
      <dsp:nvSpPr>
        <dsp:cNvPr id="0" name=""/>
        <dsp:cNvSpPr/>
      </dsp:nvSpPr>
      <dsp:spPr>
        <a:xfrm>
          <a:off x="8068463" y="2379442"/>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3153662-382B-44E2-90BD-C4F8F912A78C}">
      <dsp:nvSpPr>
        <dsp:cNvPr id="0" name=""/>
        <dsp:cNvSpPr/>
      </dsp:nvSpPr>
      <dsp:spPr>
        <a:xfrm>
          <a:off x="8312869" y="2611627"/>
          <a:ext cx="2199649" cy="13967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latin typeface="Arial" pitchFamily="34" charset="0"/>
              <a:cs typeface="Arial" pitchFamily="34" charset="0"/>
            </a:rPr>
            <a:t>SIETE</a:t>
          </a:r>
          <a:endParaRPr lang="es-MX" sz="2100" kern="1200" dirty="0">
            <a:latin typeface="Arial" pitchFamily="34" charset="0"/>
            <a:cs typeface="Arial" pitchFamily="34" charset="0"/>
          </a:endParaRPr>
        </a:p>
      </dsp:txBody>
      <dsp:txXfrm>
        <a:off x="8353779" y="2652537"/>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7BF62-864C-48AB-8FF9-2EF0DC917B1A}">
      <dsp:nvSpPr>
        <dsp:cNvPr id="0" name=""/>
        <dsp:cNvSpPr/>
      </dsp:nvSpPr>
      <dsp:spPr>
        <a:xfrm>
          <a:off x="0" y="0"/>
          <a:ext cx="5181600" cy="2068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MX" sz="5200" kern="1200" smtClean="0"/>
            <a:t>POSIBILISMO GEOGRÁFICO</a:t>
          </a:r>
          <a:endParaRPr lang="es-MX" sz="5200" kern="1200"/>
        </a:p>
      </dsp:txBody>
      <dsp:txXfrm>
        <a:off x="100979" y="100979"/>
        <a:ext cx="4979642" cy="1866602"/>
      </dsp:txXfrm>
    </dsp:sp>
    <dsp:sp modelId="{8D3FE7E7-15F1-4C09-B604-02E3A0DB04C4}">
      <dsp:nvSpPr>
        <dsp:cNvPr id="0" name=""/>
        <dsp:cNvSpPr/>
      </dsp:nvSpPr>
      <dsp:spPr>
        <a:xfrm>
          <a:off x="0" y="2250549"/>
          <a:ext cx="5181600" cy="2068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MX" sz="5200" kern="1200" smtClean="0"/>
            <a:t>CIENCIAS HUMANAS</a:t>
          </a:r>
          <a:endParaRPr lang="es-MX" sz="5200" kern="1200"/>
        </a:p>
      </dsp:txBody>
      <dsp:txXfrm>
        <a:off x="100979" y="2351528"/>
        <a:ext cx="4979642" cy="1866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3DC37-3D77-4734-90D9-8E9E3CD3B4A1}" type="datetimeFigureOut">
              <a:rPr lang="es-ES" smtClean="0"/>
              <a:t>14/10/2024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54F47-5707-48A7-8EFF-3E88504F8383}" type="slidenum">
              <a:rPr lang="es-ES" smtClean="0"/>
              <a:t>‹Nº›</a:t>
            </a:fld>
            <a:endParaRPr lang="es-ES" dirty="0"/>
          </a:p>
        </p:txBody>
      </p:sp>
    </p:spTree>
    <p:extLst>
      <p:ext uri="{BB962C8B-B14F-4D97-AF65-F5344CB8AC3E}">
        <p14:creationId xmlns:p14="http://schemas.microsoft.com/office/powerpoint/2010/main" val="193446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954F47-5707-48A7-8EFF-3E88504F8383}" type="slidenum">
              <a:rPr lang="es-ES" smtClean="0"/>
              <a:t>44</a:t>
            </a:fld>
            <a:endParaRPr lang="es-ES" dirty="0"/>
          </a:p>
        </p:txBody>
      </p:sp>
    </p:spTree>
    <p:extLst>
      <p:ext uri="{BB962C8B-B14F-4D97-AF65-F5344CB8AC3E}">
        <p14:creationId xmlns:p14="http://schemas.microsoft.com/office/powerpoint/2010/main" val="196691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3170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32916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302485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246083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106907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139105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6396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240041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351836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143512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31144E4-D65F-41EE-BE90-65EA17314BAB}" type="datetimeFigureOut">
              <a:rPr lang="es-ES" smtClean="0"/>
              <a:t>14/10/2024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30E01A1-A3C3-456F-B47C-DFE6A4813200}" type="slidenum">
              <a:rPr lang="es-ES" smtClean="0"/>
              <a:t>‹Nº›</a:t>
            </a:fld>
            <a:endParaRPr lang="es-ES" dirty="0"/>
          </a:p>
        </p:txBody>
      </p:sp>
    </p:spTree>
    <p:extLst>
      <p:ext uri="{BB962C8B-B14F-4D97-AF65-F5344CB8AC3E}">
        <p14:creationId xmlns:p14="http://schemas.microsoft.com/office/powerpoint/2010/main" val="70860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144E4-D65F-41EE-BE90-65EA17314BAB}" type="datetimeFigureOut">
              <a:rPr lang="es-ES" smtClean="0"/>
              <a:t>14/10/2024</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E01A1-A3C3-456F-B47C-DFE6A4813200}" type="slidenum">
              <a:rPr lang="es-ES" smtClean="0"/>
              <a:t>‹Nº›</a:t>
            </a:fld>
            <a:endParaRPr lang="es-ES" dirty="0"/>
          </a:p>
        </p:txBody>
      </p:sp>
    </p:spTree>
    <p:extLst>
      <p:ext uri="{BB962C8B-B14F-4D97-AF65-F5344CB8AC3E}">
        <p14:creationId xmlns:p14="http://schemas.microsoft.com/office/powerpoint/2010/main" val="15467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7.xml"/><Relationship Id="rId7" Type="http://schemas.openxmlformats.org/officeDocument/2006/relationships/image" Target="../media/image18.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Layout" Target="../diagrams/layout8.xml"/><Relationship Id="rId7" Type="http://schemas.openxmlformats.org/officeDocument/2006/relationships/image" Target="../media/image20.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8" Type="http://schemas.openxmlformats.org/officeDocument/2006/relationships/image" Target="../media/image23.0"/><Relationship Id="rId3" Type="http://schemas.openxmlformats.org/officeDocument/2006/relationships/diagramLayout" Target="../diagrams/layout9.xml"/><Relationship Id="rId7" Type="http://schemas.openxmlformats.org/officeDocument/2006/relationships/image" Target="../media/image22.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207" y="0"/>
            <a:ext cx="6692556" cy="505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ctrTitle"/>
          </p:nvPr>
        </p:nvSpPr>
        <p:spPr>
          <a:xfrm>
            <a:off x="1308668" y="4177794"/>
            <a:ext cx="9443634" cy="2174762"/>
          </a:xfrm>
        </p:spPr>
        <p:txBody>
          <a:bodyPr anchor="ctr"/>
          <a:lstStyle/>
          <a:p>
            <a:r>
              <a:rPr lang="es-ES" dirty="0" smtClean="0">
                <a:latin typeface="Arial" panose="020B0604020202020204" pitchFamily="34" charset="0"/>
                <a:cs typeface="Arial" panose="020B0604020202020204" pitchFamily="34" charset="0"/>
              </a:rPr>
              <a:t>GEOGRAFÍA REGIONAL I</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94504" y="6017342"/>
            <a:ext cx="9144000" cy="979018"/>
          </a:xfrm>
        </p:spPr>
        <p:txBody>
          <a:bodyPr>
            <a:normAutofit/>
          </a:bodyPr>
          <a:lstStyle/>
          <a:p>
            <a:r>
              <a:rPr lang="es-ES" sz="3200" dirty="0" smtClean="0">
                <a:latin typeface="Arial" panose="020B0604020202020204" pitchFamily="34" charset="0"/>
                <a:cs typeface="Arial" panose="020B0604020202020204" pitchFamily="34" charset="0"/>
              </a:rPr>
              <a:t>Prof.: M.Sc. Mayté Valdés Díaz</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1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MX" dirty="0" smtClean="0"/>
              <a:t>Regionalización económica geográfica </a:t>
            </a:r>
            <a:endParaRPr lang="es-MX" dirty="0"/>
          </a:p>
        </p:txBody>
      </p:sp>
      <p:sp>
        <p:nvSpPr>
          <p:cNvPr id="3" name="2 Marcador de contenido"/>
          <p:cNvSpPr>
            <a:spLocks noGrp="1"/>
          </p:cNvSpPr>
          <p:nvPr>
            <p:ph idx="1"/>
          </p:nvPr>
        </p:nvSpPr>
        <p:spPr>
          <a:xfrm>
            <a:off x="131967" y="1889535"/>
            <a:ext cx="6506497" cy="2377665"/>
          </a:xfrm>
        </p:spPr>
        <p:txBody>
          <a:bodyPr>
            <a:noAutofit/>
          </a:bodyPr>
          <a:lstStyle/>
          <a:p>
            <a:pPr algn="just"/>
            <a:r>
              <a:rPr lang="es-MX" sz="3200" dirty="0" smtClean="0">
                <a:latin typeface="Arial" pitchFamily="34" charset="0"/>
                <a:cs typeface="Arial" pitchFamily="34" charset="0"/>
              </a:rPr>
              <a:t>Evita la </a:t>
            </a:r>
            <a:r>
              <a:rPr lang="es-MX" sz="3200" dirty="0">
                <a:latin typeface="Arial" pitchFamily="34" charset="0"/>
                <a:cs typeface="Arial" pitchFamily="34" charset="0"/>
              </a:rPr>
              <a:t>complejidad en el tratamiento de múltiples problemas, viabilizando la organización territorial (recursos y distribución entre otros</a:t>
            </a:r>
            <a:r>
              <a:rPr lang="es-MX" sz="3200" dirty="0" smtClean="0">
                <a:latin typeface="Arial" pitchFamily="34" charset="0"/>
                <a:cs typeface="Arial" pitchFamily="34" charset="0"/>
              </a:rPr>
              <a:t>).</a:t>
            </a:r>
            <a:endParaRPr lang="es-MX" sz="3200" dirty="0">
              <a:latin typeface="Arial" pitchFamily="34" charset="0"/>
              <a:cs typeface="Arial" pitchFamily="34" charset="0"/>
            </a:endParaRPr>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740013" y="1773304"/>
            <a:ext cx="5052091" cy="4951959"/>
          </a:xfrm>
          <a:prstGeom prst="rect">
            <a:avLst/>
          </a:prstGeom>
        </p:spPr>
      </p:pic>
    </p:spTree>
    <p:extLst>
      <p:ext uri="{BB962C8B-B14F-4D97-AF65-F5344CB8AC3E}">
        <p14:creationId xmlns:p14="http://schemas.microsoft.com/office/powerpoint/2010/main" val="280669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95631"/>
            <a:ext cx="10515600" cy="1325563"/>
          </a:xfrm>
        </p:spPr>
        <p:style>
          <a:lnRef idx="0">
            <a:schemeClr val="accent5"/>
          </a:lnRef>
          <a:fillRef idx="3">
            <a:schemeClr val="accent5"/>
          </a:fillRef>
          <a:effectRef idx="3">
            <a:schemeClr val="accent5"/>
          </a:effectRef>
          <a:fontRef idx="minor">
            <a:schemeClr val="lt1"/>
          </a:fontRef>
        </p:style>
        <p:txBody>
          <a:bodyPr/>
          <a:lstStyle/>
          <a:p>
            <a:pPr algn="ctr"/>
            <a:r>
              <a:rPr lang="es-ES" dirty="0" smtClean="0">
                <a:latin typeface="Arial" panose="020B0604020202020204" pitchFamily="34" charset="0"/>
                <a:cs typeface="Arial" panose="020B0604020202020204" pitchFamily="34" charset="0"/>
              </a:rPr>
              <a:t>Objeto de estudio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97797" y="2280536"/>
            <a:ext cx="9996406" cy="2017955"/>
          </a:xfrm>
        </p:spPr>
        <p:style>
          <a:lnRef idx="2">
            <a:schemeClr val="accent5"/>
          </a:lnRef>
          <a:fillRef idx="1">
            <a:schemeClr val="lt1"/>
          </a:fillRef>
          <a:effectRef idx="0">
            <a:schemeClr val="accent5"/>
          </a:effectRef>
          <a:fontRef idx="minor">
            <a:schemeClr val="dk1"/>
          </a:fontRef>
        </p:style>
        <p:txBody>
          <a:bodyPr>
            <a:noAutofit/>
          </a:bodyPr>
          <a:lstStyle/>
          <a:p>
            <a:pPr marL="0" indent="0" algn="just">
              <a:buNone/>
            </a:pPr>
            <a:r>
              <a:rPr lang="es-ES" sz="3600" dirty="0" smtClean="0">
                <a:latin typeface="Arial" panose="020B0604020202020204" pitchFamily="34" charset="0"/>
                <a:cs typeface="Arial" panose="020B0604020202020204" pitchFamily="34" charset="0"/>
              </a:rPr>
              <a:t>Lograr una </a:t>
            </a:r>
            <a:r>
              <a:rPr lang="es-ES" sz="3600" dirty="0">
                <a:latin typeface="Arial" panose="020B0604020202020204" pitchFamily="34" charset="0"/>
                <a:cs typeface="Arial" panose="020B0604020202020204" pitchFamily="34" charset="0"/>
              </a:rPr>
              <a:t>integración, donde los elementos naturales y sociales estén presentes en todo momento, interrelacionados con los diferentes componentes de la naturaleza y la sociedad</a:t>
            </a:r>
          </a:p>
        </p:txBody>
      </p:sp>
      <p:cxnSp>
        <p:nvCxnSpPr>
          <p:cNvPr id="5" name="Conector angular 4"/>
          <p:cNvCxnSpPr>
            <a:stCxn id="2" idx="1"/>
            <a:endCxn id="3" idx="1"/>
          </p:cNvCxnSpPr>
          <p:nvPr/>
        </p:nvCxnSpPr>
        <p:spPr>
          <a:xfrm rot="10800000" flipH="1" flipV="1">
            <a:off x="838199" y="958412"/>
            <a:ext cx="259597" cy="2331101"/>
          </a:xfrm>
          <a:prstGeom prst="bentConnector3">
            <a:avLst>
              <a:gd name="adj1" fmla="val -88060"/>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 name="Conector angular 6"/>
          <p:cNvCxnSpPr>
            <a:stCxn id="2" idx="3"/>
            <a:endCxn id="3" idx="3"/>
          </p:cNvCxnSpPr>
          <p:nvPr/>
        </p:nvCxnSpPr>
        <p:spPr>
          <a:xfrm flipH="1">
            <a:off x="11094203" y="958413"/>
            <a:ext cx="259597" cy="2331101"/>
          </a:xfrm>
          <a:prstGeom prst="bentConnector3">
            <a:avLst>
              <a:gd name="adj1" fmla="val -88060"/>
            </a:avLst>
          </a:prstGeom>
          <a:ln>
            <a:tailEnd type="triangle"/>
          </a:ln>
        </p:spPr>
        <p:style>
          <a:lnRef idx="3">
            <a:schemeClr val="accent5"/>
          </a:lnRef>
          <a:fillRef idx="0">
            <a:schemeClr val="accent5"/>
          </a:fillRef>
          <a:effectRef idx="2">
            <a:schemeClr val="accent5"/>
          </a:effectRef>
          <a:fontRef idx="minor">
            <a:schemeClr val="tx1"/>
          </a:fontRef>
        </p:style>
      </p:cxnSp>
      <p:graphicFrame>
        <p:nvGraphicFramePr>
          <p:cNvPr id="6" name="5 Diagrama"/>
          <p:cNvGraphicFramePr/>
          <p:nvPr>
            <p:extLst>
              <p:ext uri="{D42A27DB-BD31-4B8C-83A1-F6EECF244321}">
                <p14:modId xmlns:p14="http://schemas.microsoft.com/office/powerpoint/2010/main" val="1876910157"/>
              </p:ext>
            </p:extLst>
          </p:nvPr>
        </p:nvGraphicFramePr>
        <p:xfrm>
          <a:off x="1619045" y="3830745"/>
          <a:ext cx="8690078" cy="367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56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33283547"/>
              </p:ext>
            </p:extLst>
          </p:nvPr>
        </p:nvGraphicFramePr>
        <p:xfrm>
          <a:off x="616975" y="513018"/>
          <a:ext cx="10990006" cy="6004560"/>
        </p:xfrm>
        <a:graphic>
          <a:graphicData uri="http://schemas.openxmlformats.org/drawingml/2006/table">
            <a:tbl>
              <a:tblPr firstRow="1" bandRow="1">
                <a:tableStyleId>{5C22544A-7EE6-4342-B048-85BDC9FD1C3A}</a:tableStyleId>
              </a:tblPr>
              <a:tblGrid>
                <a:gridCol w="5495003">
                  <a:extLst>
                    <a:ext uri="{9D8B030D-6E8A-4147-A177-3AD203B41FA5}">
                      <a16:colId xmlns="" xmlns:a16="http://schemas.microsoft.com/office/drawing/2014/main" val="20000"/>
                    </a:ext>
                  </a:extLst>
                </a:gridCol>
                <a:gridCol w="5495003">
                  <a:extLst>
                    <a:ext uri="{9D8B030D-6E8A-4147-A177-3AD203B41FA5}">
                      <a16:colId xmlns="" xmlns:a16="http://schemas.microsoft.com/office/drawing/2014/main" val="20001"/>
                    </a:ext>
                  </a:extLst>
                </a:gridCol>
              </a:tblGrid>
              <a:tr h="370840">
                <a:tc>
                  <a:txBody>
                    <a:bodyPr/>
                    <a:lstStyle/>
                    <a:p>
                      <a:pPr algn="ctr"/>
                      <a:r>
                        <a:rPr lang="es-MX" sz="2800" dirty="0" smtClean="0">
                          <a:latin typeface="Arial" pitchFamily="34" charset="0"/>
                          <a:cs typeface="Arial" pitchFamily="34" charset="0"/>
                        </a:rPr>
                        <a:t>Elementos naturales</a:t>
                      </a:r>
                      <a:r>
                        <a:rPr lang="es-MX" sz="2800" baseline="0" dirty="0" smtClean="0">
                          <a:latin typeface="Arial" pitchFamily="34" charset="0"/>
                          <a:cs typeface="Arial" pitchFamily="34" charset="0"/>
                        </a:rPr>
                        <a:t> </a:t>
                      </a:r>
                      <a:endParaRPr lang="es-MX" sz="2800" dirty="0">
                        <a:latin typeface="Arial" pitchFamily="34" charset="0"/>
                        <a:cs typeface="Arial" pitchFamily="34" charset="0"/>
                      </a:endParaRPr>
                    </a:p>
                  </a:txBody>
                  <a:tcPr/>
                </a:tc>
                <a:tc>
                  <a:txBody>
                    <a:bodyPr/>
                    <a:lstStyle/>
                    <a:p>
                      <a:pPr algn="ctr"/>
                      <a:r>
                        <a:rPr lang="es-MX" sz="2800" dirty="0" smtClean="0">
                          <a:latin typeface="Arial" pitchFamily="34" charset="0"/>
                          <a:cs typeface="Arial" pitchFamily="34" charset="0"/>
                        </a:rPr>
                        <a:t>Elementos sociales </a:t>
                      </a:r>
                      <a:endParaRPr lang="es-MX" sz="2800" dirty="0">
                        <a:latin typeface="Arial" pitchFamily="34" charset="0"/>
                        <a:cs typeface="Arial" pitchFamily="34" charset="0"/>
                      </a:endParaRPr>
                    </a:p>
                  </a:txBody>
                  <a:tcPr/>
                </a:tc>
                <a:extLst>
                  <a:ext uri="{0D108BD9-81ED-4DB2-BD59-A6C34878D82A}">
                    <a16:rowId xmlns="" xmlns:a16="http://schemas.microsoft.com/office/drawing/2014/main" val="10000"/>
                  </a:ext>
                </a:extLst>
              </a:tr>
              <a:tr h="370840">
                <a:tc>
                  <a:txBody>
                    <a:bodyPr/>
                    <a:lstStyle/>
                    <a:p>
                      <a:pPr algn="just"/>
                      <a:r>
                        <a:rPr lang="es-MX" sz="2800" dirty="0" smtClean="0">
                          <a:latin typeface="Arial" pitchFamily="34" charset="0"/>
                          <a:cs typeface="Arial" pitchFamily="34" charset="0"/>
                        </a:rPr>
                        <a:t>Son creados por la naturaleza, espontáneamente.	</a:t>
                      </a:r>
                      <a:endParaRPr lang="es-MX" sz="2800" dirty="0">
                        <a:latin typeface="Arial" pitchFamily="34" charset="0"/>
                        <a:cs typeface="Arial" pitchFamily="34" charset="0"/>
                      </a:endParaRPr>
                    </a:p>
                  </a:txBody>
                  <a:tcPr/>
                </a:tc>
                <a:tc>
                  <a:txBody>
                    <a:bodyPr/>
                    <a:lstStyle/>
                    <a:p>
                      <a:pPr algn="just"/>
                      <a:r>
                        <a:rPr lang="es-MX" sz="2800" dirty="0" smtClean="0">
                          <a:latin typeface="Arial" pitchFamily="34" charset="0"/>
                          <a:cs typeface="Arial" pitchFamily="34" charset="0"/>
                        </a:rPr>
                        <a:t>Son fruto de la acción del ser humano y las modificaciones que incorpora a su entorno.</a:t>
                      </a:r>
                    </a:p>
                  </a:txBody>
                  <a:tcPr/>
                </a:tc>
                <a:extLst>
                  <a:ext uri="{0D108BD9-81ED-4DB2-BD59-A6C34878D82A}">
                    <a16:rowId xmlns="" xmlns:a16="http://schemas.microsoft.com/office/drawing/2014/main" val="10001"/>
                  </a:ext>
                </a:extLst>
              </a:tr>
              <a:tr h="370840">
                <a:tc>
                  <a:txBody>
                    <a:bodyPr/>
                    <a:lstStyle/>
                    <a:p>
                      <a:pPr algn="just"/>
                      <a:r>
                        <a:rPr lang="es-MX" sz="2800" dirty="0" smtClean="0">
                          <a:latin typeface="Arial" pitchFamily="34" charset="0"/>
                          <a:cs typeface="Arial" pitchFamily="34" charset="0"/>
                        </a:rPr>
                        <a:t>Poseen una existencia propia e independiente del ser humano.	</a:t>
                      </a:r>
                      <a:endParaRPr lang="es-MX" sz="2800" dirty="0">
                        <a:latin typeface="Arial" pitchFamily="34" charset="0"/>
                        <a:cs typeface="Arial" pitchFamily="34" charset="0"/>
                      </a:endParaRPr>
                    </a:p>
                  </a:txBody>
                  <a:tcPr/>
                </a:tc>
                <a:tc>
                  <a:txBody>
                    <a:bodyPr/>
                    <a:lstStyle/>
                    <a:p>
                      <a:pPr algn="just"/>
                      <a:r>
                        <a:rPr lang="es-MX" sz="2800" dirty="0" smtClean="0">
                          <a:latin typeface="Arial" pitchFamily="34" charset="0"/>
                          <a:cs typeface="Arial" pitchFamily="34" charset="0"/>
                        </a:rPr>
                        <a:t>Se circunscriben a la vida humana: la cultura, la sociedad, la economía.</a:t>
                      </a:r>
                      <a:endParaRPr lang="es-MX" sz="2800" dirty="0">
                        <a:latin typeface="Arial" pitchFamily="34" charset="0"/>
                        <a:cs typeface="Arial" pitchFamily="34" charset="0"/>
                      </a:endParaRPr>
                    </a:p>
                  </a:txBody>
                  <a:tcPr/>
                </a:tc>
                <a:extLst>
                  <a:ext uri="{0D108BD9-81ED-4DB2-BD59-A6C34878D82A}">
                    <a16:rowId xmlns="" xmlns:a16="http://schemas.microsoft.com/office/drawing/2014/main" val="10002"/>
                  </a:ext>
                </a:extLst>
              </a:tr>
              <a:tr h="370840">
                <a:tc>
                  <a:txBody>
                    <a:bodyPr/>
                    <a:lstStyle/>
                    <a:p>
                      <a:pPr algn="just"/>
                      <a:r>
                        <a:rPr lang="es-MX" sz="2800" dirty="0" smtClean="0">
                          <a:latin typeface="Arial" pitchFamily="34" charset="0"/>
                          <a:cs typeface="Arial" pitchFamily="34" charset="0"/>
                        </a:rPr>
                        <a:t>Conforman el medio ambiente y los diversos ecosistemas.	</a:t>
                      </a:r>
                      <a:endParaRPr lang="es-MX" sz="2800" dirty="0">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800" dirty="0" smtClean="0">
                          <a:latin typeface="Arial" pitchFamily="34" charset="0"/>
                          <a:cs typeface="Arial" pitchFamily="34" charset="0"/>
                        </a:rPr>
                        <a:t>Conforman la civilización humana</a:t>
                      </a:r>
                    </a:p>
                    <a:p>
                      <a:pPr algn="just"/>
                      <a:endParaRPr lang="es-MX" sz="2800" dirty="0">
                        <a:latin typeface="Arial" pitchFamily="34" charset="0"/>
                        <a:cs typeface="Arial" pitchFamily="34" charset="0"/>
                      </a:endParaRPr>
                    </a:p>
                  </a:txBody>
                  <a:tcPr/>
                </a:tc>
                <a:extLst>
                  <a:ext uri="{0D108BD9-81ED-4DB2-BD59-A6C34878D82A}">
                    <a16:rowId xmlns="" xmlns:a16="http://schemas.microsoft.com/office/drawing/2014/main" val="10003"/>
                  </a:ext>
                </a:extLst>
              </a:tr>
              <a:tr h="370840">
                <a:tc>
                  <a:txBody>
                    <a:bodyPr/>
                    <a:lstStyle/>
                    <a:p>
                      <a:pPr algn="just"/>
                      <a:r>
                        <a:rPr lang="es-MX" sz="2800" dirty="0" smtClean="0">
                          <a:latin typeface="Arial" pitchFamily="34" charset="0"/>
                          <a:cs typeface="Arial" pitchFamily="34" charset="0"/>
                        </a:rPr>
                        <a:t>Pueden ser aprovechados económicamente por el ser humano.	</a:t>
                      </a:r>
                      <a:endParaRPr lang="es-MX" sz="2800" dirty="0">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800" dirty="0" smtClean="0">
                          <a:latin typeface="Arial" pitchFamily="34" charset="0"/>
                          <a:cs typeface="Arial" pitchFamily="34" charset="0"/>
                        </a:rPr>
                        <a:t>Permiten al ser humano vivir de manera organizada y segura.</a:t>
                      </a:r>
                    </a:p>
                    <a:p>
                      <a:pPr algn="just"/>
                      <a:endParaRPr lang="es-MX" sz="2800" dirty="0">
                        <a:latin typeface="Arial" pitchFamily="34" charset="0"/>
                        <a:cs typeface="Arial" pitchFamily="34"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6680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2110" y="158648"/>
            <a:ext cx="10515600" cy="1109714"/>
          </a:xfrm>
        </p:spPr>
        <p:style>
          <a:lnRef idx="0">
            <a:schemeClr val="accent5"/>
          </a:lnRef>
          <a:fillRef idx="3">
            <a:schemeClr val="accent5"/>
          </a:fillRef>
          <a:effectRef idx="3">
            <a:schemeClr val="accent5"/>
          </a:effectRef>
          <a:fontRef idx="minor">
            <a:schemeClr val="lt1"/>
          </a:fontRef>
        </p:style>
        <p:txBody>
          <a:bodyPr/>
          <a:lstStyle/>
          <a:p>
            <a:pPr algn="ctr"/>
            <a:r>
              <a:rPr lang="es-MX" b="1" dirty="0" smtClean="0">
                <a:latin typeface="Arial" pitchFamily="34" charset="0"/>
                <a:cs typeface="Arial" pitchFamily="34" charset="0"/>
              </a:rPr>
              <a:t>Ejemplo de integración </a:t>
            </a:r>
            <a:endParaRPr lang="es-MX" b="1" dirty="0">
              <a:latin typeface="Arial" pitchFamily="34" charset="0"/>
              <a:cs typeface="Arial" pitchFamily="34" charset="0"/>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7576" y="2009655"/>
            <a:ext cx="5838326" cy="1883919"/>
          </a:xfr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94" y="2025942"/>
            <a:ext cx="3689131" cy="3255034"/>
          </a:xfrm>
          <a:prstGeom prst="rect">
            <a:avLst/>
          </a:prstGeom>
        </p:spPr>
      </p:pic>
      <p:sp>
        <p:nvSpPr>
          <p:cNvPr id="9" name="8 CuadroTexto"/>
          <p:cNvSpPr txBox="1"/>
          <p:nvPr/>
        </p:nvSpPr>
        <p:spPr>
          <a:xfrm>
            <a:off x="977866" y="1625832"/>
            <a:ext cx="3033203" cy="400110"/>
          </a:xfrm>
          <a:prstGeom prst="rect">
            <a:avLst/>
          </a:prstGeom>
          <a:noFill/>
        </p:spPr>
        <p:txBody>
          <a:bodyPr wrap="none" rtlCol="0">
            <a:spAutoFit/>
          </a:bodyPr>
          <a:lstStyle/>
          <a:p>
            <a:r>
              <a:rPr lang="es-MX" sz="2000" dirty="0" smtClean="0">
                <a:latin typeface="Arial" pitchFamily="34" charset="0"/>
                <a:cs typeface="Arial" pitchFamily="34" charset="0"/>
              </a:rPr>
              <a:t>Elemento natural (Costa)</a:t>
            </a:r>
            <a:endParaRPr lang="es-MX" sz="2000" dirty="0">
              <a:latin typeface="Arial" pitchFamily="34" charset="0"/>
              <a:cs typeface="Arial" pitchFamily="34" charset="0"/>
            </a:endParaRPr>
          </a:p>
        </p:txBody>
      </p:sp>
      <p:sp>
        <p:nvSpPr>
          <p:cNvPr id="10" name="9 CuadroTexto"/>
          <p:cNvSpPr txBox="1"/>
          <p:nvPr/>
        </p:nvSpPr>
        <p:spPr>
          <a:xfrm>
            <a:off x="5785026" y="1368141"/>
            <a:ext cx="4942379" cy="707886"/>
          </a:xfrm>
          <a:prstGeom prst="rect">
            <a:avLst/>
          </a:prstGeom>
          <a:noFill/>
        </p:spPr>
        <p:txBody>
          <a:bodyPr wrap="none" rtlCol="0">
            <a:spAutoFit/>
          </a:bodyPr>
          <a:lstStyle/>
          <a:p>
            <a:pPr algn="ctr"/>
            <a:r>
              <a:rPr lang="es-MX" sz="2000" dirty="0" smtClean="0">
                <a:latin typeface="Arial" pitchFamily="34" charset="0"/>
                <a:cs typeface="Arial" pitchFamily="34" charset="0"/>
              </a:rPr>
              <a:t>Elemento natural transformado </a:t>
            </a:r>
          </a:p>
          <a:p>
            <a:pPr algn="ctr"/>
            <a:r>
              <a:rPr lang="es-MX" sz="2000" dirty="0" smtClean="0">
                <a:latin typeface="Arial" pitchFamily="34" charset="0"/>
                <a:cs typeface="Arial" pitchFamily="34" charset="0"/>
              </a:rPr>
              <a:t>con aprovechamiento económico (Puerto)</a:t>
            </a:r>
            <a:endParaRPr lang="es-MX" sz="2000" dirty="0">
              <a:latin typeface="Arial" pitchFamily="34" charset="0"/>
              <a:cs typeface="Arial" pitchFamily="34" charset="0"/>
            </a:endParaRPr>
          </a:p>
        </p:txBody>
      </p:sp>
      <p:grpSp>
        <p:nvGrpSpPr>
          <p:cNvPr id="13" name="12 Grupo"/>
          <p:cNvGrpSpPr/>
          <p:nvPr/>
        </p:nvGrpSpPr>
        <p:grpSpPr>
          <a:xfrm>
            <a:off x="4419600" y="4258268"/>
            <a:ext cx="7639664" cy="2489431"/>
            <a:chOff x="4419600" y="4258268"/>
            <a:chExt cx="7639664" cy="2489431"/>
          </a:xfrm>
        </p:grpSpPr>
        <p:grpSp>
          <p:nvGrpSpPr>
            <p:cNvPr id="11" name="10 Grupo"/>
            <p:cNvGrpSpPr/>
            <p:nvPr/>
          </p:nvGrpSpPr>
          <p:grpSpPr>
            <a:xfrm>
              <a:off x="4647777" y="4258268"/>
              <a:ext cx="6920187" cy="1939000"/>
              <a:chOff x="4647777" y="4532648"/>
              <a:chExt cx="6920187" cy="1939000"/>
            </a:xfrm>
          </p:grpSpPr>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042" y="4532648"/>
                <a:ext cx="2572362" cy="1939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777" y="4639064"/>
                <a:ext cx="2153265" cy="1832584"/>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3404" y="4535926"/>
                <a:ext cx="2194560" cy="1879290"/>
              </a:xfrm>
              <a:prstGeom prst="rect">
                <a:avLst/>
              </a:prstGeom>
            </p:spPr>
          </p:pic>
        </p:grpSp>
        <p:sp>
          <p:nvSpPr>
            <p:cNvPr id="12" name="11 CuadroTexto"/>
            <p:cNvSpPr txBox="1"/>
            <p:nvPr/>
          </p:nvSpPr>
          <p:spPr>
            <a:xfrm>
              <a:off x="4419600" y="6378367"/>
              <a:ext cx="7639664" cy="369332"/>
            </a:xfrm>
            <a:prstGeom prst="rect">
              <a:avLst/>
            </a:prstGeom>
            <a:noFill/>
          </p:spPr>
          <p:txBody>
            <a:bodyPr wrap="square" rtlCol="0">
              <a:spAutoFit/>
            </a:bodyPr>
            <a:lstStyle/>
            <a:p>
              <a:r>
                <a:rPr lang="es-MX" dirty="0" smtClean="0"/>
                <a:t>Transporte de pasajeros         Actividad pesquera         Transporte de mercancías</a:t>
              </a:r>
              <a:endParaRPr lang="es-MX" dirty="0"/>
            </a:p>
          </p:txBody>
        </p:sp>
      </p:grpSp>
      <p:sp>
        <p:nvSpPr>
          <p:cNvPr id="14" name="13 Flecha a la derecha con bandas"/>
          <p:cNvSpPr/>
          <p:nvPr/>
        </p:nvSpPr>
        <p:spPr>
          <a:xfrm>
            <a:off x="4227399" y="2232810"/>
            <a:ext cx="978408" cy="484632"/>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dirty="0"/>
          </a:p>
        </p:txBody>
      </p:sp>
      <p:cxnSp>
        <p:nvCxnSpPr>
          <p:cNvPr id="16" name="15 Conector angular"/>
          <p:cNvCxnSpPr>
            <a:stCxn id="4" idx="3"/>
            <a:endCxn id="8" idx="3"/>
          </p:cNvCxnSpPr>
          <p:nvPr/>
        </p:nvCxnSpPr>
        <p:spPr>
          <a:xfrm>
            <a:off x="10995902" y="2951615"/>
            <a:ext cx="572062" cy="2249576"/>
          </a:xfrm>
          <a:prstGeom prst="bentConnector3">
            <a:avLst>
              <a:gd name="adj1" fmla="val 13996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8" name="17 Conector angular"/>
          <p:cNvCxnSpPr>
            <a:stCxn id="4" idx="1"/>
            <a:endCxn id="6" idx="1"/>
          </p:cNvCxnSpPr>
          <p:nvPr/>
        </p:nvCxnSpPr>
        <p:spPr>
          <a:xfrm rot="10800000" flipV="1">
            <a:off x="4647778" y="2951614"/>
            <a:ext cx="509799" cy="2329361"/>
          </a:xfrm>
          <a:prstGeom prst="bentConnector3">
            <a:avLst>
              <a:gd name="adj1" fmla="val 14484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20" name="19 Conector recto de flecha"/>
          <p:cNvCxnSpPr>
            <a:stCxn id="4" idx="2"/>
            <a:endCxn id="5" idx="0"/>
          </p:cNvCxnSpPr>
          <p:nvPr/>
        </p:nvCxnSpPr>
        <p:spPr>
          <a:xfrm>
            <a:off x="8076739" y="3893574"/>
            <a:ext cx="10484" cy="364694"/>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8443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278" y="210143"/>
            <a:ext cx="10515600" cy="1091716"/>
          </a:xfrm>
        </p:spPr>
        <p:style>
          <a:lnRef idx="0">
            <a:schemeClr val="accent5"/>
          </a:lnRef>
          <a:fillRef idx="3">
            <a:schemeClr val="accent5"/>
          </a:fillRef>
          <a:effectRef idx="3">
            <a:schemeClr val="accent5"/>
          </a:effectRef>
          <a:fontRef idx="minor">
            <a:schemeClr val="lt1"/>
          </a:fontRef>
        </p:style>
        <p:txBody>
          <a:bodyPr/>
          <a:lstStyle/>
          <a:p>
            <a:pPr algn="ctr"/>
            <a:r>
              <a:rPr lang="es-ES" dirty="0" smtClean="0"/>
              <a:t>Importancia de la Geografía Regional </a:t>
            </a:r>
            <a:endParaRPr lang="es-ES" dirty="0"/>
          </a:p>
        </p:txBody>
      </p:sp>
      <p:sp>
        <p:nvSpPr>
          <p:cNvPr id="3" name="Marcador de contenido 2"/>
          <p:cNvSpPr>
            <a:spLocks noGrp="1"/>
          </p:cNvSpPr>
          <p:nvPr>
            <p:ph idx="1"/>
          </p:nvPr>
        </p:nvSpPr>
        <p:spPr>
          <a:xfrm>
            <a:off x="263471" y="1670642"/>
            <a:ext cx="11546238" cy="4351338"/>
          </a:xfrm>
        </p:spPr>
        <p:txBody>
          <a:bodyPr>
            <a:noAutofit/>
          </a:bodyPr>
          <a:lstStyle/>
          <a:p>
            <a:pPr algn="just"/>
            <a:r>
              <a:rPr lang="es-ES" sz="3600" dirty="0" smtClean="0">
                <a:latin typeface="Arial" panose="020B0604020202020204" pitchFamily="34" charset="0"/>
                <a:cs typeface="Arial" panose="020B0604020202020204" pitchFamily="34" charset="0"/>
              </a:rPr>
              <a:t>Contribuye  </a:t>
            </a:r>
            <a:r>
              <a:rPr lang="es-ES" sz="3600" dirty="0">
                <a:latin typeface="Arial" panose="020B0604020202020204" pitchFamily="34" charset="0"/>
                <a:cs typeface="Arial" panose="020B0604020202020204" pitchFamily="34" charset="0"/>
              </a:rPr>
              <a:t>a la formación y desarrollo del pensamiento lógico mediante la actividad reflexiva, creativa e independiente en el proceso de enseñanza-aprendizaje de la </a:t>
            </a:r>
            <a:r>
              <a:rPr lang="es-ES" sz="3600" dirty="0" smtClean="0">
                <a:latin typeface="Arial" panose="020B0604020202020204" pitchFamily="34" charset="0"/>
                <a:cs typeface="Arial" panose="020B0604020202020204" pitchFamily="34" charset="0"/>
              </a:rPr>
              <a:t>Geografía </a:t>
            </a:r>
            <a:r>
              <a:rPr lang="es-ES" sz="3600" dirty="0">
                <a:latin typeface="Arial" panose="020B0604020202020204" pitchFamily="34" charset="0"/>
                <a:cs typeface="Arial" panose="020B0604020202020204" pitchFamily="34" charset="0"/>
              </a:rPr>
              <a:t>a partir de relaciones que establece en el análisis interrelacionado de los objetos, procesos y fenómenos en correspondencia con la concepción científico materialista  del mundo, al explicar las relaciones causa efecto que se ponen de manifiesto en los principales procesos que tienen lugar en los continentes </a:t>
            </a:r>
          </a:p>
          <a:p>
            <a:pPr algn="just"/>
            <a:endParaRPr lang="es-E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304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ES" b="1" dirty="0" smtClean="0">
                <a:latin typeface="Arial" panose="020B0604020202020204" pitchFamily="34" charset="0"/>
                <a:cs typeface="Arial" panose="020B0604020202020204" pitchFamily="34" charset="0"/>
              </a:rPr>
              <a:t>Métodos de la Geografía Regional</a:t>
            </a:r>
            <a:endParaRPr lang="es-ES" b="1" dirty="0">
              <a:latin typeface="Arial" panose="020B0604020202020204" pitchFamily="34" charset="0"/>
              <a:cs typeface="Arial" panose="020B0604020202020204" pitchFamily="34" charset="0"/>
            </a:endParaRPr>
          </a:p>
        </p:txBody>
      </p:sp>
      <p:sp>
        <p:nvSpPr>
          <p:cNvPr id="6" name="Marcador de contenido 5"/>
          <p:cNvSpPr>
            <a:spLocks noGrp="1"/>
          </p:cNvSpPr>
          <p:nvPr>
            <p:ph sz="half" idx="1"/>
          </p:nvPr>
        </p:nvSpPr>
        <p:spPr>
          <a:xfrm>
            <a:off x="688258" y="1822398"/>
            <a:ext cx="5181600" cy="4351338"/>
          </a:xfrm>
        </p:spPr>
        <p:txBody>
          <a:bodyPr>
            <a:normAutofit/>
          </a:bodyPr>
          <a:lstStyle/>
          <a:p>
            <a:pPr marL="0" indent="0" algn="ctr">
              <a:buNone/>
            </a:pPr>
            <a:r>
              <a:rPr lang="es-ES" dirty="0" smtClean="0">
                <a:latin typeface="Arial" panose="020B0604020202020204" pitchFamily="34" charset="0"/>
                <a:cs typeface="Arial" panose="020B0604020202020204" pitchFamily="34" charset="0"/>
              </a:rPr>
              <a:t>Trabajo de campo </a:t>
            </a:r>
            <a:endParaRPr lang="es-ES" dirty="0">
              <a:latin typeface="Arial" panose="020B0604020202020204" pitchFamily="34" charset="0"/>
              <a:cs typeface="Arial" panose="020B0604020202020204" pitchFamily="34" charset="0"/>
            </a:endParaRPr>
          </a:p>
        </p:txBody>
      </p:sp>
      <p:sp>
        <p:nvSpPr>
          <p:cNvPr id="7" name="Marcador de contenido 6"/>
          <p:cNvSpPr>
            <a:spLocks noGrp="1"/>
          </p:cNvSpPr>
          <p:nvPr>
            <p:ph sz="half" idx="2"/>
          </p:nvPr>
        </p:nvSpPr>
        <p:spPr>
          <a:xfrm>
            <a:off x="6548283" y="2306586"/>
            <a:ext cx="5235677" cy="4190150"/>
          </a:xfrm>
        </p:spPr>
        <p:txBody>
          <a:bodyPr>
            <a:normAutofit/>
          </a:bodyPr>
          <a:lstStyle/>
          <a:p>
            <a:pPr marL="0" indent="0" algn="just">
              <a:buNone/>
            </a:pPr>
            <a:r>
              <a:rPr lang="es-ES" dirty="0" smtClean="0">
                <a:latin typeface="Arial" panose="020B0604020202020204" pitchFamily="34" charset="0"/>
                <a:cs typeface="Arial" panose="020B0604020202020204" pitchFamily="34" charset="0"/>
              </a:rPr>
              <a:t>Es un método de observación y recolección de datos de manera directa sobre personas, culturas y entornos naturales que permite observar cómo las teorías científicas interactúan en la vida real. Ayuda a contextualizar los conflictos dentro de realidades sociales y culturales. </a:t>
            </a:r>
            <a:endParaRPr lang="es-ES" dirty="0">
              <a:latin typeface="Arial" panose="020B0604020202020204" pitchFamily="34" charset="0"/>
              <a:cs typeface="Arial" panose="020B0604020202020204" pitchFamily="34" charset="0"/>
            </a:endParaRPr>
          </a:p>
        </p:txBody>
      </p:sp>
      <p:grpSp>
        <p:nvGrpSpPr>
          <p:cNvPr id="3" name="2 Grupo"/>
          <p:cNvGrpSpPr/>
          <p:nvPr/>
        </p:nvGrpSpPr>
        <p:grpSpPr>
          <a:xfrm>
            <a:off x="703621" y="2306586"/>
            <a:ext cx="5475955" cy="4256446"/>
            <a:chOff x="703621" y="2306586"/>
            <a:chExt cx="5475955" cy="425644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21" y="2306586"/>
              <a:ext cx="2809701" cy="2103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21" y="4409768"/>
              <a:ext cx="2809701" cy="2153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323" y="2306587"/>
              <a:ext cx="2666252" cy="210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324" y="4409768"/>
              <a:ext cx="2666252" cy="2153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2632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ES" b="1" dirty="0" smtClean="0">
                <a:latin typeface="Arial" panose="020B0604020202020204" pitchFamily="34" charset="0"/>
                <a:cs typeface="Arial" panose="020B0604020202020204" pitchFamily="34" charset="0"/>
              </a:rPr>
              <a:t>Métodos de la Geografía Regional</a:t>
            </a:r>
            <a:endParaRPr lang="es-ES" b="1" dirty="0">
              <a:latin typeface="Arial" panose="020B0604020202020204" pitchFamily="34" charset="0"/>
              <a:cs typeface="Arial" panose="020B0604020202020204" pitchFamily="34" charset="0"/>
            </a:endParaRPr>
          </a:p>
        </p:txBody>
      </p:sp>
      <p:sp>
        <p:nvSpPr>
          <p:cNvPr id="6" name="Marcador de contenido 5"/>
          <p:cNvSpPr>
            <a:spLocks noGrp="1"/>
          </p:cNvSpPr>
          <p:nvPr>
            <p:ph sz="half" idx="1"/>
          </p:nvPr>
        </p:nvSpPr>
        <p:spPr>
          <a:xfrm>
            <a:off x="388374" y="1751883"/>
            <a:ext cx="5181600" cy="4351338"/>
          </a:xfrm>
        </p:spPr>
        <p:txBody>
          <a:bodyPr/>
          <a:lstStyle/>
          <a:p>
            <a:pPr marL="0" indent="0" algn="ctr">
              <a:buNone/>
            </a:pPr>
            <a:r>
              <a:rPr lang="es-ES" dirty="0" smtClean="0">
                <a:latin typeface="Arial" panose="020B0604020202020204" pitchFamily="34" charset="0"/>
                <a:cs typeface="Arial" panose="020B0604020202020204" pitchFamily="34" charset="0"/>
              </a:rPr>
              <a:t>Análisis cartográfico </a:t>
            </a:r>
            <a:endParaRPr lang="es-ES" dirty="0">
              <a:latin typeface="Arial" panose="020B0604020202020204" pitchFamily="34" charset="0"/>
              <a:cs typeface="Arial" panose="020B0604020202020204" pitchFamily="34" charset="0"/>
            </a:endParaRPr>
          </a:p>
        </p:txBody>
      </p:sp>
      <p:sp>
        <p:nvSpPr>
          <p:cNvPr id="7" name="Marcador de contenido 6"/>
          <p:cNvSpPr>
            <a:spLocks noGrp="1"/>
          </p:cNvSpPr>
          <p:nvPr>
            <p:ph sz="half" idx="2"/>
          </p:nvPr>
        </p:nvSpPr>
        <p:spPr>
          <a:xfrm>
            <a:off x="6019800" y="2021573"/>
            <a:ext cx="5181600" cy="4351338"/>
          </a:xfrm>
        </p:spPr>
        <p:txBody>
          <a:bodyPr/>
          <a:lstStyle/>
          <a:p>
            <a:pPr marL="0" indent="0" algn="just">
              <a:buNone/>
            </a:pPr>
            <a:r>
              <a:rPr lang="es-ES" dirty="0" smtClean="0">
                <a:latin typeface="Arial" panose="020B0604020202020204" pitchFamily="34" charset="0"/>
                <a:cs typeface="Arial" panose="020B0604020202020204" pitchFamily="34" charset="0"/>
              </a:rPr>
              <a:t>Es un método de suma importancia ya que permite de forma frontal localizar y leer los objetos, fenómenos y procesos donde la escala y la leyenda son instrumentos valiosos para el análisis físico y económico del lugar en que se haya este, además de  considerar su extensión o dimensión y sus particularidades.</a:t>
            </a:r>
            <a:endParaRPr lang="es-E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l="48968" t="33871" r="28362" b="26613"/>
          <a:stretch/>
        </p:blipFill>
        <p:spPr bwMode="auto">
          <a:xfrm>
            <a:off x="545690" y="2182762"/>
            <a:ext cx="4866968" cy="424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89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ES" dirty="0" smtClean="0">
                <a:solidFill>
                  <a:schemeClr val="bg1"/>
                </a:solidFill>
              </a:rPr>
              <a:t>Dimensiones que puede alcanzar una región</a:t>
            </a:r>
            <a:br>
              <a:rPr lang="es-ES" dirty="0" smtClean="0">
                <a:solidFill>
                  <a:schemeClr val="bg1"/>
                </a:solidFill>
              </a:rPr>
            </a:br>
            <a:r>
              <a:rPr lang="es-ES" dirty="0" smtClean="0">
                <a:solidFill>
                  <a:schemeClr val="bg1"/>
                </a:solidFill>
              </a:rPr>
              <a:t>(unidades taxonómicas)</a:t>
            </a:r>
            <a:endParaRPr lang="es-ES" dirty="0">
              <a:solidFill>
                <a:schemeClr val="bg1"/>
              </a:solidFill>
            </a:endParaRPr>
          </a:p>
        </p:txBody>
      </p:sp>
      <p:sp>
        <p:nvSpPr>
          <p:cNvPr id="3" name="Marcador de contenido 2"/>
          <p:cNvSpPr>
            <a:spLocks noGrp="1"/>
          </p:cNvSpPr>
          <p:nvPr>
            <p:ph idx="1"/>
          </p:nvPr>
        </p:nvSpPr>
        <p:spPr>
          <a:xfrm>
            <a:off x="848532" y="4915567"/>
            <a:ext cx="10515600" cy="1190625"/>
          </a:xfrm>
        </p:spPr>
        <p:style>
          <a:lnRef idx="0">
            <a:schemeClr val="accent5"/>
          </a:lnRef>
          <a:fillRef idx="3">
            <a:schemeClr val="accent5"/>
          </a:fillRef>
          <a:effectRef idx="3">
            <a:schemeClr val="accent5"/>
          </a:effectRef>
          <a:fontRef idx="minor">
            <a:schemeClr val="lt1"/>
          </a:fontRef>
        </p:style>
        <p:txBody>
          <a:bodyPr>
            <a:noAutofit/>
          </a:bodyPr>
          <a:lstStyle/>
          <a:p>
            <a:pPr marL="0" indent="0" algn="ctr">
              <a:buNone/>
            </a:pPr>
            <a:r>
              <a:rPr lang="es-ES" sz="3600" dirty="0" smtClean="0">
                <a:latin typeface="Arial" panose="020B0604020202020204" pitchFamily="34" charset="0"/>
                <a:cs typeface="Arial" panose="020B0604020202020204" pitchFamily="34" charset="0"/>
              </a:rPr>
              <a:t>Constituyen la </a:t>
            </a:r>
            <a:r>
              <a:rPr lang="es-ES" sz="3600" dirty="0">
                <a:latin typeface="Arial" panose="020B0604020202020204" pitchFamily="34" charset="0"/>
                <a:cs typeface="Arial" panose="020B0604020202020204" pitchFamily="34" charset="0"/>
              </a:rPr>
              <a:t>manifestación individual de las leyes geográficas generales del planeta Tierra.</a:t>
            </a:r>
          </a:p>
          <a:p>
            <a:pPr algn="ctr"/>
            <a:endParaRPr lang="es-ES" sz="3600"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285137459"/>
              </p:ext>
            </p:extLst>
          </p:nvPr>
        </p:nvGraphicFramePr>
        <p:xfrm>
          <a:off x="1387993" y="712921"/>
          <a:ext cx="9628323" cy="5393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angular 5"/>
          <p:cNvCxnSpPr>
            <a:stCxn id="2" idx="3"/>
            <a:endCxn id="4" idx="3"/>
          </p:cNvCxnSpPr>
          <p:nvPr/>
        </p:nvCxnSpPr>
        <p:spPr>
          <a:xfrm flipH="1">
            <a:off x="11016316" y="1027907"/>
            <a:ext cx="337484" cy="2381649"/>
          </a:xfrm>
          <a:prstGeom prst="bentConnector3">
            <a:avLst>
              <a:gd name="adj1" fmla="val -67737"/>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Conector angular 7"/>
          <p:cNvCxnSpPr>
            <a:stCxn id="2" idx="1"/>
            <a:endCxn id="4" idx="1"/>
          </p:cNvCxnSpPr>
          <p:nvPr/>
        </p:nvCxnSpPr>
        <p:spPr>
          <a:xfrm rot="10800000" flipH="1" flipV="1">
            <a:off x="838199" y="1027906"/>
            <a:ext cx="549793" cy="2381649"/>
          </a:xfrm>
          <a:prstGeom prst="bentConnector3">
            <a:avLst>
              <a:gd name="adj1" fmla="val -41579"/>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5841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3395"/>
            <a:ext cx="10515600" cy="1325563"/>
          </a:xfrm>
        </p:spPr>
        <p:style>
          <a:lnRef idx="0">
            <a:schemeClr val="accent5"/>
          </a:lnRef>
          <a:fillRef idx="3">
            <a:schemeClr val="accent5"/>
          </a:fillRef>
          <a:effectRef idx="3">
            <a:schemeClr val="accent5"/>
          </a:effectRef>
          <a:fontRef idx="minor">
            <a:schemeClr val="lt1"/>
          </a:fontRef>
        </p:style>
        <p:txBody>
          <a:bodyPr/>
          <a:lstStyle/>
          <a:p>
            <a:pPr algn="ctr"/>
            <a:r>
              <a:rPr lang="es-MX" b="1" dirty="0" smtClean="0">
                <a:latin typeface="Arial" pitchFamily="34" charset="0"/>
                <a:cs typeface="Arial" pitchFamily="34" charset="0"/>
              </a:rPr>
              <a:t>¿Cómo definir el término región desde la Geografía?</a:t>
            </a:r>
            <a:endParaRPr lang="es-MX" b="1" dirty="0">
              <a:latin typeface="Arial" pitchFamily="34" charset="0"/>
              <a:cs typeface="Arial" pitchFamily="34" charset="0"/>
            </a:endParaRPr>
          </a:p>
        </p:txBody>
      </p:sp>
      <p:sp>
        <p:nvSpPr>
          <p:cNvPr id="3" name="2 Marcador de contenido"/>
          <p:cNvSpPr>
            <a:spLocks noGrp="1"/>
          </p:cNvSpPr>
          <p:nvPr>
            <p:ph idx="1"/>
          </p:nvPr>
        </p:nvSpPr>
        <p:spPr>
          <a:xfrm>
            <a:off x="471948" y="1766631"/>
            <a:ext cx="11267768" cy="4412943"/>
          </a:xfrm>
        </p:spPr>
        <p:style>
          <a:lnRef idx="2">
            <a:schemeClr val="accent5"/>
          </a:lnRef>
          <a:fillRef idx="1">
            <a:schemeClr val="lt1"/>
          </a:fillRef>
          <a:effectRef idx="0">
            <a:schemeClr val="accent5"/>
          </a:effectRef>
          <a:fontRef idx="minor">
            <a:schemeClr val="dk1"/>
          </a:fontRef>
        </p:style>
        <p:txBody>
          <a:bodyPr>
            <a:noAutofit/>
          </a:bodyPr>
          <a:lstStyle/>
          <a:p>
            <a:pPr marL="0" indent="0" algn="just">
              <a:lnSpc>
                <a:spcPct val="150000"/>
              </a:lnSpc>
              <a:buNone/>
            </a:pPr>
            <a:r>
              <a:rPr lang="es-MX" dirty="0" smtClean="0">
                <a:latin typeface="Arial" pitchFamily="34" charset="0"/>
                <a:cs typeface="Arial" pitchFamily="34" charset="0"/>
              </a:rPr>
              <a:t>«una </a:t>
            </a:r>
            <a:r>
              <a:rPr lang="es-MX" dirty="0">
                <a:latin typeface="Arial" pitchFamily="34" charset="0"/>
                <a:cs typeface="Arial" pitchFamily="34" charset="0"/>
              </a:rPr>
              <a:t>porción de la superficie terrestre, cuyos elementos constitutivos tienden a ser parecidos u homogéneos, permitiéndonos así entenderla como una </a:t>
            </a:r>
            <a:r>
              <a:rPr lang="es-MX" dirty="0" smtClean="0">
                <a:latin typeface="Arial" pitchFamily="34" charset="0"/>
                <a:cs typeface="Arial" pitchFamily="34" charset="0"/>
              </a:rPr>
              <a:t>unidad» perteneciente </a:t>
            </a:r>
            <a:r>
              <a:rPr lang="es-MX" dirty="0">
                <a:latin typeface="Arial" pitchFamily="34" charset="0"/>
                <a:cs typeface="Arial" pitchFamily="34" charset="0"/>
              </a:rPr>
              <a:t>a un país, un Estado o una comunidad, cuyas características geográficas, poblacionales, económicas o políticas son identificables y comparables con las de alguna otra porción territorial.</a:t>
            </a:r>
          </a:p>
          <a:p>
            <a:pPr marL="0" indent="0" algn="just">
              <a:lnSpc>
                <a:spcPct val="150000"/>
              </a:lnSpc>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val="1431746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MX" dirty="0" smtClean="0"/>
              <a:t>Según los elementos constitutivos homogéneos fácilmente visibles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56773903"/>
              </p:ext>
            </p:extLst>
          </p:nvPr>
        </p:nvGraphicFramePr>
        <p:xfrm>
          <a:off x="176981" y="1825625"/>
          <a:ext cx="11828206" cy="469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85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 1: </a:t>
            </a:r>
            <a:endParaRPr lang="es-MX" dirty="0"/>
          </a:p>
        </p:txBody>
      </p:sp>
      <p:sp>
        <p:nvSpPr>
          <p:cNvPr id="3" name="2 Marcador de contenido"/>
          <p:cNvSpPr>
            <a:spLocks noGrp="1"/>
          </p:cNvSpPr>
          <p:nvPr>
            <p:ph idx="1"/>
          </p:nvPr>
        </p:nvSpPr>
        <p:spPr/>
        <p:txBody>
          <a:bodyPr>
            <a:normAutofit/>
          </a:bodyPr>
          <a:lstStyle/>
          <a:p>
            <a:pPr algn="just"/>
            <a:r>
              <a:rPr lang="es-MX" sz="4000" dirty="0">
                <a:latin typeface="Arial" pitchFamily="34" charset="0"/>
                <a:cs typeface="Arial" pitchFamily="34" charset="0"/>
              </a:rPr>
              <a:t>Geografía Regional: Objeto de estudio de la Geografía Regional.  Importancia de la Geografía Regional en el Plan de Estudio. Métodos de la Geografía Regional. Continentes y océanos.</a:t>
            </a:r>
          </a:p>
        </p:txBody>
      </p:sp>
    </p:spTree>
    <p:extLst>
      <p:ext uri="{BB962C8B-B14F-4D97-AF65-F5344CB8AC3E}">
        <p14:creationId xmlns:p14="http://schemas.microsoft.com/office/powerpoint/2010/main" val="165133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4715"/>
            <a:ext cx="10515600" cy="921233"/>
          </a:xfrm>
        </p:spPr>
        <p:style>
          <a:lnRef idx="0">
            <a:schemeClr val="accent2"/>
          </a:lnRef>
          <a:fillRef idx="3">
            <a:schemeClr val="accent2"/>
          </a:fillRef>
          <a:effectRef idx="3">
            <a:schemeClr val="accent2"/>
          </a:effectRef>
          <a:fontRef idx="minor">
            <a:schemeClr val="lt1"/>
          </a:fontRef>
        </p:style>
        <p:txBody>
          <a:bodyPr>
            <a:normAutofit/>
          </a:bodyPr>
          <a:lstStyle/>
          <a:p>
            <a:r>
              <a:rPr lang="es-ES" sz="3200" dirty="0" smtClean="0">
                <a:solidFill>
                  <a:schemeClr val="tx1"/>
                </a:solidFill>
                <a:latin typeface="Arial" panose="020B0604020202020204" pitchFamily="34" charset="0"/>
                <a:cs typeface="Arial" panose="020B0604020202020204" pitchFamily="34" charset="0"/>
              </a:rPr>
              <a:t>CRITERIOS BÁSICOS DE DEFINICIÓN DE REGIONES</a:t>
            </a:r>
            <a:endParaRPr lang="es-ES" sz="3200" dirty="0">
              <a:solidFill>
                <a:schemeClr val="tx1"/>
              </a:solidFill>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19779797"/>
              </p:ext>
            </p:extLst>
          </p:nvPr>
        </p:nvGraphicFramePr>
        <p:xfrm>
          <a:off x="838200" y="1392761"/>
          <a:ext cx="10515600" cy="502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Maitee\Pictures\geografía regional\region-amazonas-e15852752676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5455" y="2462979"/>
            <a:ext cx="6427839" cy="395963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902245" y="6422611"/>
            <a:ext cx="2470676" cy="400110"/>
          </a:xfrm>
          <a:prstGeom prst="rect">
            <a:avLst/>
          </a:prstGeom>
          <a:noFill/>
        </p:spPr>
        <p:txBody>
          <a:bodyPr wrap="none" rtlCol="0">
            <a:spAutoFit/>
          </a:bodyPr>
          <a:lstStyle/>
          <a:p>
            <a:r>
              <a:rPr lang="es-MX" sz="2000" b="1" dirty="0" smtClean="0">
                <a:latin typeface="Arial" pitchFamily="34" charset="0"/>
                <a:cs typeface="Arial" pitchFamily="34" charset="0"/>
              </a:rPr>
              <a:t>Región Amazónica</a:t>
            </a:r>
            <a:endParaRPr lang="es-MX" sz="2000" b="1" dirty="0">
              <a:latin typeface="Arial" pitchFamily="34" charset="0"/>
              <a:cs typeface="Arial" pitchFamily="34" charset="0"/>
            </a:endParaRPr>
          </a:p>
        </p:txBody>
      </p:sp>
    </p:spTree>
    <p:extLst>
      <p:ext uri="{BB962C8B-B14F-4D97-AF65-F5344CB8AC3E}">
        <p14:creationId xmlns:p14="http://schemas.microsoft.com/office/powerpoint/2010/main" val="3204218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4715"/>
            <a:ext cx="10515600" cy="921233"/>
          </a:xfrm>
        </p:spPr>
        <p:style>
          <a:lnRef idx="0">
            <a:schemeClr val="accent2"/>
          </a:lnRef>
          <a:fillRef idx="3">
            <a:schemeClr val="accent2"/>
          </a:fillRef>
          <a:effectRef idx="3">
            <a:schemeClr val="accent2"/>
          </a:effectRef>
          <a:fontRef idx="minor">
            <a:schemeClr val="lt1"/>
          </a:fontRef>
        </p:style>
        <p:txBody>
          <a:bodyPr>
            <a:normAutofit/>
          </a:bodyPr>
          <a:lstStyle/>
          <a:p>
            <a:r>
              <a:rPr lang="es-ES" sz="3200" dirty="0" smtClean="0">
                <a:solidFill>
                  <a:schemeClr val="tx1"/>
                </a:solidFill>
                <a:latin typeface="Arial" panose="020B0604020202020204" pitchFamily="34" charset="0"/>
                <a:cs typeface="Arial" panose="020B0604020202020204" pitchFamily="34" charset="0"/>
              </a:rPr>
              <a:t>CRITERIOS BÁSICOS DE DEFINICIÓN DE REGIONES</a:t>
            </a:r>
            <a:endParaRPr lang="es-ES" sz="3200" dirty="0">
              <a:solidFill>
                <a:schemeClr val="tx1"/>
              </a:solidFill>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08889475"/>
              </p:ext>
            </p:extLst>
          </p:nvPr>
        </p:nvGraphicFramePr>
        <p:xfrm>
          <a:off x="494675" y="1429320"/>
          <a:ext cx="11022889" cy="542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955459" y="6123293"/>
            <a:ext cx="3417923"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s-MX" sz="2000" b="1" dirty="0" smtClean="0">
                <a:latin typeface="Arial" pitchFamily="34" charset="0"/>
                <a:cs typeface="Arial" pitchFamily="34" charset="0"/>
              </a:rPr>
              <a:t>Región cultural de Bavaria</a:t>
            </a:r>
          </a:p>
          <a:p>
            <a:pPr algn="ctr"/>
            <a:r>
              <a:rPr lang="es-MX" sz="2000" b="1" dirty="0" smtClean="0">
                <a:latin typeface="Arial" pitchFamily="34" charset="0"/>
                <a:cs typeface="Arial" pitchFamily="34" charset="0"/>
              </a:rPr>
              <a:t> (Sur de Alemania)</a:t>
            </a:r>
            <a:endParaRPr lang="es-MX" sz="2000" b="1" dirty="0">
              <a:latin typeface="Arial" pitchFamily="34" charset="0"/>
              <a:cs typeface="Arial" pitchFamily="34" charset="0"/>
            </a:endParaRPr>
          </a:p>
        </p:txBody>
      </p:sp>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59" y="2923082"/>
            <a:ext cx="3417923" cy="3145568"/>
          </a:xfrm>
          <a:prstGeom prst="rect">
            <a:avLst/>
          </a:prstGeom>
        </p:spPr>
      </p:pic>
      <p:sp>
        <p:nvSpPr>
          <p:cNvPr id="7" name="6 CuadroTexto"/>
          <p:cNvSpPr txBox="1"/>
          <p:nvPr/>
        </p:nvSpPr>
        <p:spPr>
          <a:xfrm>
            <a:off x="8551287" y="6123293"/>
            <a:ext cx="304442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MX" b="1" dirty="0" smtClean="0">
                <a:latin typeface="Arial" pitchFamily="34" charset="0"/>
                <a:cs typeface="Arial" pitchFamily="34" charset="0"/>
              </a:rPr>
              <a:t>Región cultural del Caribe</a:t>
            </a:r>
            <a:endParaRPr lang="es-MX" b="1" dirty="0">
              <a:latin typeface="Arial" pitchFamily="34" charset="0"/>
              <a:cs typeface="Arial" pitchFamily="34" charset="0"/>
            </a:endParaRPr>
          </a:p>
        </p:txBody>
      </p:sp>
      <p:pic>
        <p:nvPicPr>
          <p:cNvPr id="8" name="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3382" y="2923082"/>
            <a:ext cx="3200400" cy="3145568"/>
          </a:xfrm>
          <a:prstGeom prst="rect">
            <a:avLst/>
          </a:prstGeom>
        </p:spPr>
      </p:pic>
    </p:spTree>
    <p:extLst>
      <p:ext uri="{BB962C8B-B14F-4D97-AF65-F5344CB8AC3E}">
        <p14:creationId xmlns:p14="http://schemas.microsoft.com/office/powerpoint/2010/main" val="1329633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942" y="0"/>
            <a:ext cx="10515600" cy="921233"/>
          </a:xfrm>
        </p:spPr>
        <p:style>
          <a:lnRef idx="0">
            <a:schemeClr val="accent2"/>
          </a:lnRef>
          <a:fillRef idx="3">
            <a:schemeClr val="accent2"/>
          </a:fillRef>
          <a:effectRef idx="3">
            <a:schemeClr val="accent2"/>
          </a:effectRef>
          <a:fontRef idx="minor">
            <a:schemeClr val="lt1"/>
          </a:fontRef>
        </p:style>
        <p:txBody>
          <a:bodyPr>
            <a:normAutofit/>
          </a:bodyPr>
          <a:lstStyle/>
          <a:p>
            <a:r>
              <a:rPr lang="es-ES" sz="3200" dirty="0" smtClean="0">
                <a:solidFill>
                  <a:schemeClr val="tx1"/>
                </a:solidFill>
                <a:latin typeface="Arial" panose="020B0604020202020204" pitchFamily="34" charset="0"/>
                <a:cs typeface="Arial" panose="020B0604020202020204" pitchFamily="34" charset="0"/>
              </a:rPr>
              <a:t>CRITERIOS BÁSICOS DE DEFINICIÓN DE REGIONES</a:t>
            </a:r>
            <a:endParaRPr lang="es-ES" sz="3200" dirty="0">
              <a:solidFill>
                <a:schemeClr val="tx1"/>
              </a:solidFill>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05045673"/>
              </p:ext>
            </p:extLst>
          </p:nvPr>
        </p:nvGraphicFramePr>
        <p:xfrm>
          <a:off x="0" y="973394"/>
          <a:ext cx="12192000" cy="5082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380159" y="5094049"/>
            <a:ext cx="4253281"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2000" b="1" dirty="0" smtClean="0">
                <a:latin typeface="Arial" pitchFamily="34" charset="0"/>
                <a:cs typeface="Arial" pitchFamily="34" charset="0"/>
              </a:rPr>
              <a:t>SILICON VALLEY: Región sede de </a:t>
            </a:r>
            <a:r>
              <a:rPr lang="es-MX" sz="2000" b="1" dirty="0">
                <a:latin typeface="Arial" pitchFamily="34" charset="0"/>
                <a:cs typeface="Arial" pitchFamily="34" charset="0"/>
              </a:rPr>
              <a:t>las grandes empresas </a:t>
            </a:r>
            <a:endParaRPr lang="es-MX" sz="2000" b="1" dirty="0" smtClean="0">
              <a:latin typeface="Arial" pitchFamily="34" charset="0"/>
              <a:cs typeface="Arial" pitchFamily="34" charset="0"/>
            </a:endParaRPr>
          </a:p>
          <a:p>
            <a:pPr algn="just"/>
            <a:r>
              <a:rPr lang="es-MX" sz="2000" b="1" dirty="0" smtClean="0">
                <a:latin typeface="Arial" pitchFamily="34" charset="0"/>
                <a:cs typeface="Arial" pitchFamily="34" charset="0"/>
              </a:rPr>
              <a:t>de </a:t>
            </a:r>
            <a:r>
              <a:rPr lang="es-MX" sz="2000" b="1" dirty="0">
                <a:latin typeface="Arial" pitchFamily="34" charset="0"/>
                <a:cs typeface="Arial" pitchFamily="34" charset="0"/>
              </a:rPr>
              <a:t>tecnología estadounidense: </a:t>
            </a:r>
            <a:r>
              <a:rPr lang="es-MX" sz="2000" b="1" dirty="0" smtClean="0">
                <a:latin typeface="Arial" pitchFamily="34" charset="0"/>
                <a:cs typeface="Arial" pitchFamily="34" charset="0"/>
              </a:rPr>
              <a:t>Google</a:t>
            </a:r>
            <a:r>
              <a:rPr lang="es-MX" sz="2000" b="1" dirty="0">
                <a:latin typeface="Arial" pitchFamily="34" charset="0"/>
                <a:cs typeface="Arial" pitchFamily="34" charset="0"/>
              </a:rPr>
              <a:t>, Facebook, Apple</a:t>
            </a:r>
            <a:r>
              <a:rPr lang="es-MX" sz="2000" b="1" dirty="0" smtClean="0">
                <a:latin typeface="Arial" pitchFamily="34" charset="0"/>
                <a:cs typeface="Arial" pitchFamily="34" charset="0"/>
              </a:rPr>
              <a:t>, etc. </a:t>
            </a:r>
            <a:endParaRPr lang="es-MX" sz="2000" b="1" dirty="0">
              <a:latin typeface="Arial" pitchFamily="34" charset="0"/>
              <a:cs typeface="Arial" pitchFamily="34" charset="0"/>
            </a:endParaRPr>
          </a:p>
        </p:txBody>
      </p:sp>
      <p:pic>
        <p:nvPicPr>
          <p:cNvPr id="8" name="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0158" y="2182761"/>
            <a:ext cx="4253281" cy="2920181"/>
          </a:xfrm>
          <a:prstGeom prst="rect">
            <a:avLst/>
          </a:prstGeom>
        </p:spPr>
      </p:pic>
      <p:pic>
        <p:nvPicPr>
          <p:cNvPr id="9" name="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3438" y="2182761"/>
            <a:ext cx="3558562" cy="2920181"/>
          </a:xfrm>
          <a:prstGeom prst="rect">
            <a:avLst/>
          </a:prstGeom>
        </p:spPr>
      </p:pic>
      <p:sp>
        <p:nvSpPr>
          <p:cNvPr id="10" name="9 CuadroTexto"/>
          <p:cNvSpPr txBox="1"/>
          <p:nvPr/>
        </p:nvSpPr>
        <p:spPr>
          <a:xfrm>
            <a:off x="8655919" y="5102942"/>
            <a:ext cx="3536081"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2000" b="1" dirty="0">
                <a:latin typeface="Arial" pitchFamily="34" charset="0"/>
                <a:cs typeface="Arial" pitchFamily="34" charset="0"/>
              </a:rPr>
              <a:t>La región económica del </a:t>
            </a:r>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Cáucaso norte.(Federación Rusa): hidrocarburos </a:t>
            </a:r>
            <a:r>
              <a:rPr lang="es-MX" sz="2000" b="1" dirty="0">
                <a:latin typeface="Arial" pitchFamily="34" charset="0"/>
                <a:cs typeface="Arial" pitchFamily="34" charset="0"/>
              </a:rPr>
              <a:t>en </a:t>
            </a:r>
            <a:r>
              <a:rPr lang="es-MX" sz="2000" b="1" dirty="0" smtClean="0">
                <a:latin typeface="Arial" pitchFamily="34" charset="0"/>
                <a:cs typeface="Arial" pitchFamily="34" charset="0"/>
              </a:rPr>
              <a:t>forma de petróleo</a:t>
            </a:r>
            <a:r>
              <a:rPr lang="es-MX" sz="2000" b="1" dirty="0">
                <a:latin typeface="Arial" pitchFamily="34" charset="0"/>
                <a:cs typeface="Arial" pitchFamily="34" charset="0"/>
              </a:rPr>
              <a:t>, carbón y gas </a:t>
            </a:r>
            <a:r>
              <a:rPr lang="es-MX" sz="2000" b="1" dirty="0" smtClean="0">
                <a:latin typeface="Arial" pitchFamily="34" charset="0"/>
                <a:cs typeface="Arial" pitchFamily="34" charset="0"/>
              </a:rPr>
              <a:t>natural. </a:t>
            </a:r>
            <a:endParaRPr lang="es-MX" sz="2000" b="1" dirty="0">
              <a:latin typeface="Arial" pitchFamily="34" charset="0"/>
              <a:cs typeface="Arial" pitchFamily="34" charset="0"/>
            </a:endParaRPr>
          </a:p>
        </p:txBody>
      </p:sp>
    </p:spTree>
    <p:extLst>
      <p:ext uri="{BB962C8B-B14F-4D97-AF65-F5344CB8AC3E}">
        <p14:creationId xmlns:p14="http://schemas.microsoft.com/office/powerpoint/2010/main" val="1486394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942" y="0"/>
            <a:ext cx="10515600" cy="921233"/>
          </a:xfrm>
        </p:spPr>
        <p:style>
          <a:lnRef idx="0">
            <a:schemeClr val="accent2"/>
          </a:lnRef>
          <a:fillRef idx="3">
            <a:schemeClr val="accent2"/>
          </a:fillRef>
          <a:effectRef idx="3">
            <a:schemeClr val="accent2"/>
          </a:effectRef>
          <a:fontRef idx="minor">
            <a:schemeClr val="lt1"/>
          </a:fontRef>
        </p:style>
        <p:txBody>
          <a:bodyPr>
            <a:normAutofit/>
          </a:bodyPr>
          <a:lstStyle/>
          <a:p>
            <a:r>
              <a:rPr lang="es-ES" sz="3200" dirty="0" smtClean="0">
                <a:solidFill>
                  <a:schemeClr val="tx1"/>
                </a:solidFill>
                <a:latin typeface="Arial" panose="020B0604020202020204" pitchFamily="34" charset="0"/>
                <a:cs typeface="Arial" panose="020B0604020202020204" pitchFamily="34" charset="0"/>
              </a:rPr>
              <a:t>CRITERIOS BÁSICOS DE DEFINICIÓN DE REGIONES</a:t>
            </a:r>
            <a:endParaRPr lang="es-ES" sz="3200" dirty="0">
              <a:solidFill>
                <a:schemeClr val="tx1"/>
              </a:solidFill>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07245838"/>
              </p:ext>
            </p:extLst>
          </p:nvPr>
        </p:nvGraphicFramePr>
        <p:xfrm>
          <a:off x="0" y="884903"/>
          <a:ext cx="12192000" cy="402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1781" y="2389239"/>
            <a:ext cx="3598606" cy="3228684"/>
          </a:xfrm>
          <a:prstGeom prst="rect">
            <a:avLst/>
          </a:prstGeom>
        </p:spPr>
      </p:pic>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0387" y="2387644"/>
            <a:ext cx="4301613" cy="3230279"/>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4589020" y="5715579"/>
            <a:ext cx="3161443" cy="707886"/>
          </a:xfrm>
          <a:prstGeom prst="rect">
            <a:avLst/>
          </a:prstGeom>
        </p:spPr>
        <p:txBody>
          <a:bodyPr wrap="none">
            <a:spAutoFit/>
          </a:bodyPr>
          <a:lstStyle/>
          <a:p>
            <a:pPr algn="ctr"/>
            <a:r>
              <a:rPr lang="es-MX" sz="2000" b="1" dirty="0" smtClean="0">
                <a:latin typeface="Arial" pitchFamily="34" charset="0"/>
                <a:cs typeface="Arial" pitchFamily="34" charset="0"/>
              </a:rPr>
              <a:t>Región  política europea</a:t>
            </a:r>
          </a:p>
          <a:p>
            <a:pPr algn="ctr"/>
            <a:r>
              <a:rPr lang="es-MX" sz="2000" b="1" dirty="0" smtClean="0">
                <a:latin typeface="Arial" pitchFamily="34" charset="0"/>
                <a:cs typeface="Arial" pitchFamily="34" charset="0"/>
              </a:rPr>
              <a:t>(50 ESTADOS)</a:t>
            </a:r>
            <a:endParaRPr lang="es-MX" sz="2000" b="1" dirty="0">
              <a:latin typeface="Arial" pitchFamily="34" charset="0"/>
              <a:cs typeface="Arial" pitchFamily="34" charset="0"/>
            </a:endParaRPr>
          </a:p>
        </p:txBody>
      </p:sp>
      <p:sp>
        <p:nvSpPr>
          <p:cNvPr id="11" name="10 Rectángulo"/>
          <p:cNvSpPr/>
          <p:nvPr/>
        </p:nvSpPr>
        <p:spPr>
          <a:xfrm>
            <a:off x="8476501" y="5617923"/>
            <a:ext cx="3129383" cy="1015663"/>
          </a:xfrm>
          <a:prstGeom prst="rect">
            <a:avLst/>
          </a:prstGeom>
        </p:spPr>
        <p:txBody>
          <a:bodyPr wrap="none">
            <a:spAutoFit/>
          </a:bodyPr>
          <a:lstStyle/>
          <a:p>
            <a:pPr algn="ctr"/>
            <a:r>
              <a:rPr lang="es-MX" sz="2000" b="1" dirty="0">
                <a:latin typeface="Arial" pitchFamily="34" charset="0"/>
                <a:cs typeface="Arial" pitchFamily="34" charset="0"/>
              </a:rPr>
              <a:t>Las 9 regiones </a:t>
            </a:r>
            <a:endParaRPr lang="es-MX" sz="2000" b="1" dirty="0" smtClean="0">
              <a:latin typeface="Arial" pitchFamily="34" charset="0"/>
              <a:cs typeface="Arial" pitchFamily="34" charset="0"/>
            </a:endParaRPr>
          </a:p>
          <a:p>
            <a:pPr algn="ctr"/>
            <a:r>
              <a:rPr lang="es-MX" sz="2000" b="1" dirty="0" smtClean="0">
                <a:latin typeface="Arial" pitchFamily="34" charset="0"/>
                <a:cs typeface="Arial" pitchFamily="34" charset="0"/>
              </a:rPr>
              <a:t>político-administrativas </a:t>
            </a:r>
          </a:p>
          <a:p>
            <a:pPr algn="ctr"/>
            <a:r>
              <a:rPr lang="es-MX" sz="2000" b="1" dirty="0" smtClean="0">
                <a:latin typeface="Arial" pitchFamily="34" charset="0"/>
                <a:cs typeface="Arial" pitchFamily="34" charset="0"/>
              </a:rPr>
              <a:t>de </a:t>
            </a:r>
            <a:r>
              <a:rPr lang="es-MX" sz="2000" b="1" dirty="0">
                <a:latin typeface="Arial" pitchFamily="34" charset="0"/>
                <a:cs typeface="Arial" pitchFamily="34" charset="0"/>
              </a:rPr>
              <a:t>Venezuela</a:t>
            </a:r>
          </a:p>
        </p:txBody>
      </p:sp>
    </p:spTree>
    <p:extLst>
      <p:ext uri="{BB962C8B-B14F-4D97-AF65-F5344CB8AC3E}">
        <p14:creationId xmlns:p14="http://schemas.microsoft.com/office/powerpoint/2010/main" val="903446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5181" y="1751474"/>
            <a:ext cx="10515600" cy="2702539"/>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s-MX" sz="5400" dirty="0" smtClean="0">
                <a:latin typeface="Arial" pitchFamily="34" charset="0"/>
                <a:cs typeface="Arial" pitchFamily="34" charset="0"/>
              </a:rPr>
              <a:t>TRATAMIENTO DIDÁCTICO</a:t>
            </a:r>
            <a:br>
              <a:rPr lang="es-MX" sz="5400" dirty="0" smtClean="0">
                <a:latin typeface="Arial" pitchFamily="34" charset="0"/>
                <a:cs typeface="Arial" pitchFamily="34" charset="0"/>
              </a:rPr>
            </a:br>
            <a:r>
              <a:rPr lang="es-MX" sz="5400" dirty="0" smtClean="0">
                <a:latin typeface="Arial" pitchFamily="34" charset="0"/>
                <a:cs typeface="Arial" pitchFamily="34" charset="0"/>
              </a:rPr>
              <a:t> DE LA </a:t>
            </a:r>
            <a:br>
              <a:rPr lang="es-MX" sz="5400" dirty="0" smtClean="0">
                <a:latin typeface="Arial" pitchFamily="34" charset="0"/>
                <a:cs typeface="Arial" pitchFamily="34" charset="0"/>
              </a:rPr>
            </a:br>
            <a:r>
              <a:rPr lang="es-MX" sz="5400" dirty="0" smtClean="0">
                <a:latin typeface="Arial" pitchFamily="34" charset="0"/>
                <a:cs typeface="Arial" pitchFamily="34" charset="0"/>
              </a:rPr>
              <a:t>GEOGRAFÍA REGIONAL </a:t>
            </a:r>
            <a:endParaRPr lang="es-MX" sz="5400" dirty="0">
              <a:latin typeface="Arial" pitchFamily="34" charset="0"/>
              <a:cs typeface="Arial" pitchFamily="34" charset="0"/>
            </a:endParaRPr>
          </a:p>
        </p:txBody>
      </p:sp>
    </p:spTree>
    <p:extLst>
      <p:ext uri="{BB962C8B-B14F-4D97-AF65-F5344CB8AC3E}">
        <p14:creationId xmlns:p14="http://schemas.microsoft.com/office/powerpoint/2010/main" val="3949536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942" y="158648"/>
            <a:ext cx="10515600" cy="1325563"/>
          </a:xfrm>
        </p:spPr>
        <p:style>
          <a:lnRef idx="1">
            <a:schemeClr val="accent3"/>
          </a:lnRef>
          <a:fillRef idx="2">
            <a:schemeClr val="accent3"/>
          </a:fillRef>
          <a:effectRef idx="1">
            <a:schemeClr val="accent3"/>
          </a:effectRef>
          <a:fontRef idx="minor">
            <a:schemeClr val="dk1"/>
          </a:fontRef>
        </p:style>
        <p:txBody>
          <a:bodyPr/>
          <a:lstStyle/>
          <a:p>
            <a:pPr algn="ctr"/>
            <a:r>
              <a:rPr lang="es-MX" dirty="0" smtClean="0">
                <a:latin typeface="Arial" pitchFamily="34" charset="0"/>
                <a:cs typeface="Arial" pitchFamily="34" charset="0"/>
              </a:rPr>
              <a:t>Nivel: Preuniversitario</a:t>
            </a:r>
            <a:br>
              <a:rPr lang="es-MX" dirty="0" smtClean="0">
                <a:latin typeface="Arial" pitchFamily="34" charset="0"/>
                <a:cs typeface="Arial" pitchFamily="34" charset="0"/>
              </a:rPr>
            </a:br>
            <a:r>
              <a:rPr lang="es-MX" dirty="0" smtClean="0">
                <a:latin typeface="Arial" pitchFamily="34" charset="0"/>
                <a:cs typeface="Arial" pitchFamily="34" charset="0"/>
              </a:rPr>
              <a:t>Grado: 11no</a:t>
            </a:r>
            <a:endParaRPr lang="es-MX" dirty="0">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58614594"/>
              </p:ext>
            </p:extLst>
          </p:nvPr>
        </p:nvGraphicFramePr>
        <p:xfrm>
          <a:off x="233516" y="1607574"/>
          <a:ext cx="11742174" cy="4999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761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s-MX" dirty="0" smtClean="0">
                <a:latin typeface="Arial" pitchFamily="34" charset="0"/>
                <a:cs typeface="Arial" pitchFamily="34" charset="0"/>
              </a:rPr>
              <a:t>Conceptos precedentes </a:t>
            </a:r>
            <a:endParaRPr lang="es-MX" dirty="0">
              <a:latin typeface="Arial" pitchFamily="34" charset="0"/>
              <a:cs typeface="Arial" pitchFamily="34" charset="0"/>
            </a:endParaRPr>
          </a:p>
        </p:txBody>
      </p:sp>
      <p:sp>
        <p:nvSpPr>
          <p:cNvPr id="3" name="2 Marcador de contenido"/>
          <p:cNvSpPr>
            <a:spLocks noGrp="1"/>
          </p:cNvSpPr>
          <p:nvPr>
            <p:ph idx="1"/>
          </p:nvPr>
        </p:nvSpPr>
        <p:spPr>
          <a:xfrm>
            <a:off x="838200" y="1825625"/>
            <a:ext cx="10515600" cy="4147472"/>
          </a:xfrm>
        </p:spPr>
        <p:style>
          <a:lnRef idx="2">
            <a:schemeClr val="dk1"/>
          </a:lnRef>
          <a:fillRef idx="1">
            <a:schemeClr val="lt1"/>
          </a:fillRef>
          <a:effectRef idx="0">
            <a:schemeClr val="dk1"/>
          </a:effectRef>
          <a:fontRef idx="minor">
            <a:schemeClr val="dk1"/>
          </a:fontRef>
        </p:style>
        <p:txBody>
          <a:bodyPr>
            <a:normAutofit/>
          </a:bodyPr>
          <a:lstStyle/>
          <a:p>
            <a:pPr algn="just"/>
            <a:r>
              <a:rPr lang="es-MX" sz="3600" dirty="0">
                <a:latin typeface="Arial" pitchFamily="34" charset="0"/>
                <a:cs typeface="Arial" pitchFamily="34" charset="0"/>
              </a:rPr>
              <a:t> T</a:t>
            </a:r>
            <a:r>
              <a:rPr lang="es-MX" sz="3600" dirty="0" smtClean="0">
                <a:latin typeface="Arial" pitchFamily="34" charset="0"/>
                <a:cs typeface="Arial" pitchFamily="34" charset="0"/>
              </a:rPr>
              <a:t>odos aquellos relacionados con las características </a:t>
            </a:r>
            <a:r>
              <a:rPr lang="es-MX" sz="3600" dirty="0">
                <a:latin typeface="Arial" pitchFamily="34" charset="0"/>
                <a:cs typeface="Arial" pitchFamily="34" charset="0"/>
              </a:rPr>
              <a:t>físicas y socioeconómicas de los continentes, regiones y países que conforman el mapa político </a:t>
            </a:r>
            <a:r>
              <a:rPr lang="es-MX" sz="3600" dirty="0" smtClean="0">
                <a:latin typeface="Arial" pitchFamily="34" charset="0"/>
                <a:cs typeface="Arial" pitchFamily="34" charset="0"/>
              </a:rPr>
              <a:t>actual</a:t>
            </a:r>
          </a:p>
          <a:p>
            <a:pPr algn="just"/>
            <a:r>
              <a:rPr lang="es-MX" sz="3600" dirty="0" smtClean="0">
                <a:latin typeface="Arial" pitchFamily="34" charset="0"/>
                <a:cs typeface="Arial" pitchFamily="34" charset="0"/>
              </a:rPr>
              <a:t>Los relacionados con las políticas hegemónicas globalizadoras imperiales</a:t>
            </a:r>
            <a:endParaRPr lang="es-MX" sz="3600" dirty="0">
              <a:latin typeface="Arial" pitchFamily="34" charset="0"/>
              <a:cs typeface="Arial" pitchFamily="34" charset="0"/>
            </a:endParaRPr>
          </a:p>
        </p:txBody>
      </p:sp>
    </p:spTree>
    <p:extLst>
      <p:ext uri="{BB962C8B-B14F-4D97-AF65-F5344CB8AC3E}">
        <p14:creationId xmlns:p14="http://schemas.microsoft.com/office/powerpoint/2010/main" val="3696998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2948" y="1"/>
            <a:ext cx="10515600" cy="988142"/>
          </a:xfrm>
        </p:spPr>
        <p:style>
          <a:lnRef idx="1">
            <a:schemeClr val="accent5"/>
          </a:lnRef>
          <a:fillRef idx="2">
            <a:schemeClr val="accent5"/>
          </a:fillRef>
          <a:effectRef idx="1">
            <a:schemeClr val="accent5"/>
          </a:effectRef>
          <a:fontRef idx="minor">
            <a:schemeClr val="dk1"/>
          </a:fontRef>
        </p:style>
        <p:txBody>
          <a:bodyPr/>
          <a:lstStyle/>
          <a:p>
            <a:pPr algn="ctr"/>
            <a:r>
              <a:rPr lang="es-MX" dirty="0" smtClean="0"/>
              <a:t>Objetivos de la asignatura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88633463"/>
              </p:ext>
            </p:extLst>
          </p:nvPr>
        </p:nvGraphicFramePr>
        <p:xfrm>
          <a:off x="471949" y="1224116"/>
          <a:ext cx="11312012" cy="5456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03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s-MX" dirty="0" smtClean="0"/>
              <a:t>Contenido de la asignatura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713677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37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s-MX" dirty="0" smtClean="0"/>
              <a:t>Habilidades específicas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22229848"/>
              </p:ext>
            </p:extLst>
          </p:nvPr>
        </p:nvGraphicFramePr>
        <p:xfrm>
          <a:off x="838200" y="1825625"/>
          <a:ext cx="10515600" cy="4766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00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838200" y="2179587"/>
            <a:ext cx="10515600" cy="4351338"/>
          </a:xfrm>
        </p:spPr>
        <p:txBody>
          <a:bodyPr>
            <a:normAutofit/>
          </a:bodyPr>
          <a:lstStyle/>
          <a:p>
            <a:pPr algn="just"/>
            <a:r>
              <a:rPr lang="es-MX" sz="3200" dirty="0">
                <a:latin typeface="Arial" pitchFamily="34" charset="0"/>
                <a:cs typeface="Arial" pitchFamily="34" charset="0"/>
              </a:rPr>
              <a:t>Por muchos años, la geografía regional ha sido considerada la rama más importante de la geografía del periodo moderno</a:t>
            </a:r>
            <a:r>
              <a:rPr lang="es-MX" sz="3200" dirty="0" smtClean="0">
                <a:latin typeface="Arial" pitchFamily="34" charset="0"/>
                <a:cs typeface="Arial" pitchFamily="34" charset="0"/>
              </a:rPr>
              <a:t>.</a:t>
            </a:r>
          </a:p>
          <a:p>
            <a:pPr algn="just"/>
            <a:r>
              <a:rPr lang="es-MX" sz="3200" dirty="0">
                <a:latin typeface="Arial" pitchFamily="34" charset="0"/>
                <a:cs typeface="Arial" pitchFamily="34" charset="0"/>
              </a:rPr>
              <a:t> Para algunos autores, fue el eje central sobre el cual se desarrolló la geografía humana desde finales del siglo XIX hasta la década de los años ochenta del siglo XX</a:t>
            </a:r>
          </a:p>
        </p:txBody>
      </p:sp>
    </p:spTree>
    <p:extLst>
      <p:ext uri="{BB962C8B-B14F-4D97-AF65-F5344CB8AC3E}">
        <p14:creationId xmlns:p14="http://schemas.microsoft.com/office/powerpoint/2010/main" val="615635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s-MX" dirty="0" smtClean="0"/>
              <a:t>Habilidades generales o intelectuales </a:t>
            </a:r>
            <a:endParaRPr lang="es-MX" dirty="0"/>
          </a:p>
        </p:txBody>
      </p:sp>
      <p:sp>
        <p:nvSpPr>
          <p:cNvPr id="3" name="2 Marcador de contenido"/>
          <p:cNvSpPr>
            <a:spLocks noGrp="1"/>
          </p:cNvSpPr>
          <p:nvPr>
            <p:ph idx="1"/>
          </p:nvPr>
        </p:nvSpPr>
        <p:spPr>
          <a:xfrm>
            <a:off x="838200" y="1825625"/>
            <a:ext cx="7494639" cy="4351338"/>
          </a:xfrm>
        </p:spPr>
        <p:txBody>
          <a:bodyPr>
            <a:noAutofit/>
          </a:bodyPr>
          <a:lstStyle/>
          <a:p>
            <a:r>
              <a:rPr lang="es-MX" dirty="0" smtClean="0">
                <a:latin typeface="Arial" pitchFamily="34" charset="0"/>
                <a:cs typeface="Arial" pitchFamily="34" charset="0"/>
              </a:rPr>
              <a:t>Observar</a:t>
            </a:r>
          </a:p>
          <a:p>
            <a:r>
              <a:rPr lang="es-MX" dirty="0" smtClean="0">
                <a:latin typeface="Arial" pitchFamily="34" charset="0"/>
                <a:cs typeface="Arial" pitchFamily="34" charset="0"/>
              </a:rPr>
              <a:t>Describir</a:t>
            </a:r>
          </a:p>
          <a:p>
            <a:r>
              <a:rPr lang="es-MX" dirty="0" smtClean="0">
                <a:latin typeface="Arial" pitchFamily="34" charset="0"/>
                <a:cs typeface="Arial" pitchFamily="34" charset="0"/>
              </a:rPr>
              <a:t>Caracterizar</a:t>
            </a:r>
          </a:p>
          <a:p>
            <a:r>
              <a:rPr lang="es-MX" dirty="0" smtClean="0">
                <a:latin typeface="Arial" pitchFamily="34" charset="0"/>
                <a:cs typeface="Arial" pitchFamily="34" charset="0"/>
              </a:rPr>
              <a:t>Identificar</a:t>
            </a:r>
          </a:p>
          <a:p>
            <a:r>
              <a:rPr lang="es-MX" dirty="0" smtClean="0">
                <a:latin typeface="Arial" pitchFamily="34" charset="0"/>
                <a:cs typeface="Arial" pitchFamily="34" charset="0"/>
              </a:rPr>
              <a:t>Argumentar</a:t>
            </a:r>
          </a:p>
          <a:p>
            <a:r>
              <a:rPr lang="es-MX" dirty="0" smtClean="0">
                <a:latin typeface="Arial" pitchFamily="34" charset="0"/>
                <a:cs typeface="Arial" pitchFamily="34" charset="0"/>
              </a:rPr>
              <a:t>Comparar</a:t>
            </a:r>
          </a:p>
          <a:p>
            <a:r>
              <a:rPr lang="es-MX" dirty="0" smtClean="0">
                <a:latin typeface="Arial" pitchFamily="34" charset="0"/>
                <a:cs typeface="Arial" pitchFamily="34" charset="0"/>
              </a:rPr>
              <a:t>Definir</a:t>
            </a:r>
          </a:p>
          <a:p>
            <a:r>
              <a:rPr lang="es-MX" dirty="0" smtClean="0">
                <a:latin typeface="Arial" pitchFamily="34" charset="0"/>
                <a:cs typeface="Arial" pitchFamily="34" charset="0"/>
              </a:rPr>
              <a:t>Ejemplificar</a:t>
            </a:r>
          </a:p>
          <a:p>
            <a:r>
              <a:rPr lang="es-MX" dirty="0" smtClean="0">
                <a:latin typeface="Arial" pitchFamily="34" charset="0"/>
                <a:cs typeface="Arial" pitchFamily="34" charset="0"/>
              </a:rPr>
              <a:t>Explicar</a:t>
            </a:r>
          </a:p>
          <a:p>
            <a:r>
              <a:rPr lang="es-MX" dirty="0" smtClean="0">
                <a:latin typeface="Arial" pitchFamily="34" charset="0"/>
                <a:cs typeface="Arial" pitchFamily="34" charset="0"/>
              </a:rPr>
              <a:t>Valorar</a:t>
            </a:r>
          </a:p>
          <a:p>
            <a:pPr marL="0" indent="0">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val="340975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s-MX" b="1" dirty="0" smtClean="0">
                <a:latin typeface="Arial" pitchFamily="34" charset="0"/>
                <a:cs typeface="Arial" pitchFamily="34" charset="0"/>
              </a:rPr>
              <a:t>Métodos de enseñanza </a:t>
            </a:r>
            <a:endParaRPr lang="es-MX" b="1" dirty="0">
              <a:latin typeface="Arial" pitchFamily="34" charset="0"/>
              <a:cs typeface="Arial" pitchFamily="34" charset="0"/>
            </a:endParaRPr>
          </a:p>
        </p:txBody>
      </p:sp>
      <p:sp>
        <p:nvSpPr>
          <p:cNvPr id="4" name="2 Marcador de contenido"/>
          <p:cNvSpPr>
            <a:spLocks noGrp="1"/>
          </p:cNvSpPr>
          <p:nvPr>
            <p:ph idx="1"/>
          </p:nvPr>
        </p:nvSpPr>
        <p:spPr>
          <a:xfrm>
            <a:off x="589935" y="1825625"/>
            <a:ext cx="11132681" cy="4351338"/>
          </a:xfrm>
        </p:spPr>
        <p:style>
          <a:lnRef idx="2">
            <a:schemeClr val="dk1"/>
          </a:lnRef>
          <a:fillRef idx="1">
            <a:schemeClr val="lt1"/>
          </a:fillRef>
          <a:effectRef idx="0">
            <a:schemeClr val="dk1"/>
          </a:effectRef>
          <a:fontRef idx="minor">
            <a:schemeClr val="dk1"/>
          </a:fontRef>
        </p:style>
        <p:txBody>
          <a:bodyPr>
            <a:normAutofit/>
          </a:bodyPr>
          <a:lstStyle/>
          <a:p>
            <a:pPr>
              <a:buNone/>
            </a:pPr>
            <a:r>
              <a:rPr lang="es-MX" sz="3200" dirty="0">
                <a:latin typeface="Arial" pitchFamily="34" charset="0"/>
                <a:cs typeface="Arial" pitchFamily="34" charset="0"/>
              </a:rPr>
              <a:t> </a:t>
            </a:r>
            <a:r>
              <a:rPr lang="es-MX" sz="3200" b="1" dirty="0">
                <a:latin typeface="Arial" pitchFamily="34" charset="0"/>
                <a:cs typeface="Arial" pitchFamily="34" charset="0"/>
              </a:rPr>
              <a:t>P</a:t>
            </a:r>
            <a:r>
              <a:rPr lang="es-MX" sz="3200" b="1" dirty="0" smtClean="0">
                <a:latin typeface="Arial" pitchFamily="34" charset="0"/>
                <a:cs typeface="Arial" pitchFamily="34" charset="0"/>
              </a:rPr>
              <a:t>or </a:t>
            </a:r>
            <a:r>
              <a:rPr lang="es-MX" sz="3200" b="1" dirty="0">
                <a:latin typeface="Arial" pitchFamily="34" charset="0"/>
                <a:cs typeface="Arial" pitchFamily="34" charset="0"/>
              </a:rPr>
              <a:t>el nivel de asimilación del conocimiento </a:t>
            </a:r>
            <a:r>
              <a:rPr lang="es-ES" sz="3200" dirty="0" smtClean="0">
                <a:latin typeface="Arial" pitchFamily="34" charset="0"/>
                <a:cs typeface="Arial" pitchFamily="34" charset="0"/>
              </a:rPr>
              <a:t>:</a:t>
            </a:r>
          </a:p>
          <a:p>
            <a:pPr eaLnBrk="1" hangingPunct="1">
              <a:buFont typeface="Wingdings" pitchFamily="2" charset="2"/>
              <a:buChar char="v"/>
            </a:pPr>
            <a:r>
              <a:rPr lang="es-ES" sz="3200" dirty="0" smtClean="0">
                <a:latin typeface="Arial" pitchFamily="34" charset="0"/>
                <a:cs typeface="Arial" pitchFamily="34" charset="0"/>
              </a:rPr>
              <a:t>Explicativo-ilustrativo</a:t>
            </a:r>
          </a:p>
          <a:p>
            <a:pPr eaLnBrk="1" hangingPunct="1">
              <a:buFont typeface="Wingdings" pitchFamily="2" charset="2"/>
              <a:buChar char="v"/>
            </a:pPr>
            <a:r>
              <a:rPr lang="es-ES" sz="3200" dirty="0" smtClean="0">
                <a:latin typeface="Arial" pitchFamily="34" charset="0"/>
                <a:cs typeface="Arial" pitchFamily="34" charset="0"/>
              </a:rPr>
              <a:t>Reproductivo</a:t>
            </a:r>
          </a:p>
          <a:p>
            <a:pPr eaLnBrk="1" hangingPunct="1">
              <a:buFont typeface="Wingdings" pitchFamily="2" charset="2"/>
              <a:buChar char="v"/>
            </a:pPr>
            <a:r>
              <a:rPr lang="es-ES" sz="3200" dirty="0" smtClean="0">
                <a:latin typeface="Arial" pitchFamily="34" charset="0"/>
                <a:cs typeface="Arial" pitchFamily="34" charset="0"/>
              </a:rPr>
              <a:t>Exposición problémica</a:t>
            </a:r>
          </a:p>
          <a:p>
            <a:pPr eaLnBrk="1" hangingPunct="1">
              <a:buFont typeface="Wingdings" pitchFamily="2" charset="2"/>
              <a:buChar char="v"/>
            </a:pPr>
            <a:r>
              <a:rPr lang="es-ES" sz="3200" dirty="0" smtClean="0">
                <a:latin typeface="Arial" pitchFamily="34" charset="0"/>
                <a:cs typeface="Arial" pitchFamily="34" charset="0"/>
              </a:rPr>
              <a:t>De búsqueda parcial</a:t>
            </a:r>
          </a:p>
          <a:p>
            <a:pPr eaLnBrk="1" hangingPunct="1">
              <a:buFont typeface="Wingdings" pitchFamily="2" charset="2"/>
              <a:buChar char="v"/>
            </a:pPr>
            <a:r>
              <a:rPr lang="es-ES" sz="3200" dirty="0" smtClean="0">
                <a:latin typeface="Arial" pitchFamily="34" charset="0"/>
                <a:cs typeface="Arial" pitchFamily="34" charset="0"/>
              </a:rPr>
              <a:t>Investigativo</a:t>
            </a:r>
          </a:p>
        </p:txBody>
      </p:sp>
      <p:sp>
        <p:nvSpPr>
          <p:cNvPr id="5" name="4 CuadroTexto"/>
          <p:cNvSpPr txBox="1"/>
          <p:nvPr/>
        </p:nvSpPr>
        <p:spPr>
          <a:xfrm>
            <a:off x="9615949" y="6348869"/>
            <a:ext cx="2106667" cy="400110"/>
          </a:xfrm>
          <a:prstGeom prst="rect">
            <a:avLst/>
          </a:prstGeom>
          <a:noFill/>
        </p:spPr>
        <p:txBody>
          <a:bodyPr wrap="none" rtlCol="0">
            <a:spAutoFit/>
          </a:bodyPr>
          <a:lstStyle/>
          <a:p>
            <a:r>
              <a:rPr lang="es-MX" sz="2000" dirty="0" smtClean="0">
                <a:latin typeface="Arial" pitchFamily="34" charset="0"/>
                <a:cs typeface="Arial" pitchFamily="34" charset="0"/>
              </a:rPr>
              <a:t>Lerner y Skatkin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2153562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s-MX" dirty="0" smtClean="0">
                <a:latin typeface="Arial" pitchFamily="34" charset="0"/>
                <a:cs typeface="Arial" pitchFamily="34" charset="0"/>
              </a:rPr>
              <a:t>Medios de enseñanza</a:t>
            </a:r>
            <a:endParaRPr lang="es-MX" dirty="0">
              <a:latin typeface="Arial" pitchFamily="34" charset="0"/>
              <a:cs typeface="Arial" pitchFamily="34" charset="0"/>
            </a:endParaRPr>
          </a:p>
        </p:txBody>
      </p:sp>
      <p:sp>
        <p:nvSpPr>
          <p:cNvPr id="3" name="2 Marcador de contenido"/>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s-MX" sz="3600" dirty="0" smtClean="0">
                <a:latin typeface="Arial" pitchFamily="34" charset="0"/>
                <a:cs typeface="Arial" pitchFamily="34" charset="0"/>
              </a:rPr>
              <a:t>Mapas temáticos </a:t>
            </a:r>
          </a:p>
          <a:p>
            <a:r>
              <a:rPr lang="es-MX" sz="3600" dirty="0" smtClean="0">
                <a:latin typeface="Arial" pitchFamily="34" charset="0"/>
                <a:cs typeface="Arial" pitchFamily="34" charset="0"/>
              </a:rPr>
              <a:t>Esfera</a:t>
            </a:r>
          </a:p>
          <a:p>
            <a:r>
              <a:rPr lang="es-MX" sz="3600" dirty="0" smtClean="0">
                <a:latin typeface="Arial" pitchFamily="34" charset="0"/>
                <a:cs typeface="Arial" pitchFamily="34" charset="0"/>
              </a:rPr>
              <a:t>Atlas escolar </a:t>
            </a:r>
          </a:p>
          <a:p>
            <a:r>
              <a:rPr lang="es-MX" sz="3600" dirty="0" smtClean="0">
                <a:latin typeface="Arial" pitchFamily="34" charset="0"/>
                <a:cs typeface="Arial" pitchFamily="34" charset="0"/>
              </a:rPr>
              <a:t>Materiales audiovisuales </a:t>
            </a:r>
          </a:p>
          <a:p>
            <a:r>
              <a:rPr lang="es-MX" sz="3600" dirty="0" smtClean="0">
                <a:latin typeface="Arial" pitchFamily="34" charset="0"/>
                <a:cs typeface="Arial" pitchFamily="34" charset="0"/>
              </a:rPr>
              <a:t>Materiales estadísticos</a:t>
            </a:r>
          </a:p>
          <a:p>
            <a:r>
              <a:rPr lang="es-MX" sz="3600" dirty="0">
                <a:latin typeface="Arial" pitchFamily="34" charset="0"/>
                <a:cs typeface="Arial" pitchFamily="34" charset="0"/>
              </a:rPr>
              <a:t>Materiales </a:t>
            </a:r>
            <a:r>
              <a:rPr lang="es-MX" sz="3600" dirty="0" smtClean="0">
                <a:latin typeface="Arial" pitchFamily="34" charset="0"/>
                <a:cs typeface="Arial" pitchFamily="34" charset="0"/>
              </a:rPr>
              <a:t>impresos y digitales </a:t>
            </a:r>
            <a:r>
              <a:rPr lang="es-MX" sz="3600" dirty="0">
                <a:latin typeface="Arial" pitchFamily="34" charset="0"/>
                <a:cs typeface="Arial" pitchFamily="34" charset="0"/>
              </a:rPr>
              <a:t>actualizados </a:t>
            </a:r>
          </a:p>
          <a:p>
            <a:r>
              <a:rPr lang="es-MX" sz="3600" dirty="0" smtClean="0">
                <a:latin typeface="Arial" pitchFamily="34" charset="0"/>
                <a:cs typeface="Arial" pitchFamily="34" charset="0"/>
              </a:rPr>
              <a:t>TIC</a:t>
            </a:r>
          </a:p>
          <a:p>
            <a:pPr marL="0" indent="0">
              <a:buNone/>
            </a:pPr>
            <a:endParaRPr lang="es-MX" sz="3600" dirty="0">
              <a:latin typeface="Arial" pitchFamily="34" charset="0"/>
              <a:cs typeface="Arial" pitchFamily="34" charset="0"/>
            </a:endParaRPr>
          </a:p>
        </p:txBody>
      </p:sp>
    </p:spTree>
    <p:extLst>
      <p:ext uri="{BB962C8B-B14F-4D97-AF65-F5344CB8AC3E}">
        <p14:creationId xmlns:p14="http://schemas.microsoft.com/office/powerpoint/2010/main" val="126391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97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5719" y="260546"/>
            <a:ext cx="10887519" cy="2172938"/>
          </a:xfrm>
        </p:spPr>
        <p:txBody>
          <a:bodyPr/>
          <a:lstStyle/>
          <a:p>
            <a:pPr marL="0" indent="0" algn="just">
              <a:buNone/>
            </a:pPr>
            <a:r>
              <a:rPr lang="es-ES" dirty="0">
                <a:latin typeface="Arial" panose="020B0604020202020204" pitchFamily="34" charset="0"/>
                <a:cs typeface="Arial" panose="020B0604020202020204" pitchFamily="34" charset="0"/>
              </a:rPr>
              <a:t>Si observamos un planisferio o una esfera terrestre de nuestro planeta; podemos apreciar  la  existencia  de  dos  elementos  fundamentales,  pero  completamente  diferentes  en  su  superficie:  la  masa  terrestre  formada  por  los  continentes  y  la  superficie oceánica.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26" y="2271252"/>
            <a:ext cx="9491201" cy="42309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20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475" y="87528"/>
            <a:ext cx="10506560" cy="1325563"/>
          </a:xfrm>
        </p:spPr>
        <p:txBody>
          <a:bodyPr/>
          <a:lstStyle/>
          <a:p>
            <a:r>
              <a:rPr lang="es-ES" b="1" dirty="0" smtClean="0">
                <a:latin typeface="Arial" panose="020B0604020202020204" pitchFamily="34" charset="0"/>
                <a:cs typeface="Arial" panose="020B0604020202020204" pitchFamily="34" charset="0"/>
              </a:rPr>
              <a:t>Pero …</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0" y="1242610"/>
            <a:ext cx="11685722" cy="4351338"/>
          </a:xfrm>
        </p:spPr>
        <p:txBody>
          <a:bodyPr>
            <a:noAutofit/>
          </a:bodyPr>
          <a:lstStyle/>
          <a:p>
            <a:r>
              <a:rPr lang="es-ES" sz="3200" dirty="0">
                <a:latin typeface="Arial" panose="020B0604020202020204" pitchFamily="34" charset="0"/>
                <a:cs typeface="Arial" panose="020B0604020202020204" pitchFamily="34" charset="0"/>
              </a:rPr>
              <a:t>¿Qué es un continente</a:t>
            </a:r>
            <a:r>
              <a:rPr lang="es-ES" sz="3200" dirty="0" smtClean="0">
                <a:latin typeface="Arial" panose="020B0604020202020204" pitchFamily="34" charset="0"/>
                <a:cs typeface="Arial" panose="020B0604020202020204" pitchFamily="34" charset="0"/>
              </a:rPr>
              <a:t>? </a:t>
            </a:r>
          </a:p>
          <a:p>
            <a:r>
              <a:rPr lang="es-ES" sz="3200" dirty="0" smtClean="0">
                <a:latin typeface="Arial" panose="020B0604020202020204" pitchFamily="34" charset="0"/>
                <a:cs typeface="Arial" panose="020B0604020202020204" pitchFamily="34" charset="0"/>
              </a:rPr>
              <a:t>¿</a:t>
            </a:r>
            <a:r>
              <a:rPr lang="es-ES" sz="3200" dirty="0">
                <a:latin typeface="Arial" panose="020B0604020202020204" pitchFamily="34" charset="0"/>
                <a:cs typeface="Arial" panose="020B0604020202020204" pitchFamily="34" charset="0"/>
              </a:rPr>
              <a:t>Cuántos  </a:t>
            </a:r>
            <a:r>
              <a:rPr lang="es-ES" sz="3200" dirty="0" smtClean="0">
                <a:latin typeface="Arial" panose="020B0604020202020204" pitchFamily="34" charset="0"/>
                <a:cs typeface="Arial" panose="020B0604020202020204" pitchFamily="34" charset="0"/>
              </a:rPr>
              <a:t>continentes existen?</a:t>
            </a:r>
          </a:p>
          <a:p>
            <a:r>
              <a:rPr lang="es-ES" sz="3200" dirty="0" smtClean="0">
                <a:latin typeface="Arial" panose="020B0604020202020204" pitchFamily="34" charset="0"/>
                <a:cs typeface="Arial" panose="020B0604020202020204" pitchFamily="34" charset="0"/>
              </a:rPr>
              <a:t>¿Qué diferencias y semejanzas existen entre cada uno de ellos?</a:t>
            </a:r>
          </a:p>
          <a:p>
            <a:r>
              <a:rPr lang="es-ES" sz="3200" dirty="0" smtClean="0">
                <a:latin typeface="Arial" panose="020B0604020202020204" pitchFamily="34" charset="0"/>
                <a:cs typeface="Arial" panose="020B0604020202020204" pitchFamily="34" charset="0"/>
              </a:rPr>
              <a:t>¿Cuáles son los rasgos que pueden sorprenderte de cada uno de ellos? </a:t>
            </a:r>
          </a:p>
          <a:p>
            <a:r>
              <a:rPr lang="es-ES" sz="3200" dirty="0" smtClean="0">
                <a:latin typeface="Arial" panose="020B0604020202020204" pitchFamily="34" charset="0"/>
                <a:cs typeface="Arial" panose="020B0604020202020204" pitchFamily="34" charset="0"/>
              </a:rPr>
              <a:t>¿Cuántas regiones tiene cada continente?</a:t>
            </a:r>
          </a:p>
          <a:p>
            <a:r>
              <a:rPr lang="es-ES" sz="3200" dirty="0" smtClean="0">
                <a:latin typeface="Arial" panose="020B0604020202020204" pitchFamily="34" charset="0"/>
                <a:cs typeface="Arial" panose="020B0604020202020204" pitchFamily="34" charset="0"/>
              </a:rPr>
              <a:t>¿Cuáles son los rasgos comunes y específicos de las regiones que conforman cada uno de estos continentes?</a:t>
            </a:r>
          </a:p>
          <a:p>
            <a:r>
              <a:rPr lang="es-ES" sz="3200" dirty="0" smtClean="0">
                <a:latin typeface="Arial" panose="020B0604020202020204" pitchFamily="34" charset="0"/>
                <a:cs typeface="Arial" panose="020B0604020202020204" pitchFamily="34" charset="0"/>
              </a:rPr>
              <a:t>¿Existe algún algoritmo de trabajo para el estudio de las regiones?</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41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a:r>
              <a:rPr lang="es-ES" sz="5400" dirty="0" smtClean="0">
                <a:latin typeface="Arial" panose="020B0604020202020204" pitchFamily="34" charset="0"/>
                <a:cs typeface="Arial" panose="020B0604020202020204" pitchFamily="34" charset="0"/>
              </a:rPr>
              <a:t>CONTINENTE </a:t>
            </a:r>
            <a:endParaRPr lang="es-ES" sz="5400"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1094" y="2344099"/>
            <a:ext cx="5402705" cy="3951769"/>
          </a:xfrm>
        </p:spPr>
      </p:pic>
      <p:sp>
        <p:nvSpPr>
          <p:cNvPr id="5" name="CuadroTexto 4"/>
          <p:cNvSpPr txBox="1"/>
          <p:nvPr/>
        </p:nvSpPr>
        <p:spPr>
          <a:xfrm>
            <a:off x="478437" y="2057825"/>
            <a:ext cx="5127884" cy="4524315"/>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¿A QUÉ REGIÓN DEL MUNDO PERTENECE LA IMAGEN?</a:t>
            </a: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¿QUÉ ACCIDENTES GEOGRÁFICOS PUEDES IDENTIFICAR EN ESTA REGIÓN?</a:t>
            </a: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¿QUÉ CIVILIZACIÓN ANTIGUA IMPERABA EN ESTA REGIÓN Y QUÉ RELACIÓN TENDRÁ CON EL CONCEPTO DE CONTINENTE?</a:t>
            </a:r>
          </a:p>
          <a:p>
            <a:pPr algn="just"/>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838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528769" y="1049312"/>
            <a:ext cx="7784463" cy="5246558"/>
          </a:xfrm>
          <a:prstGeom prst="rect">
            <a:avLst/>
          </a:prstGeom>
        </p:spPr>
      </p:pic>
      <p:sp>
        <p:nvSpPr>
          <p:cNvPr id="6" name="Flecha derecha 5"/>
          <p:cNvSpPr/>
          <p:nvPr/>
        </p:nvSpPr>
        <p:spPr>
          <a:xfrm rot="16422449">
            <a:off x="6417755" y="976358"/>
            <a:ext cx="1291070" cy="547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5438553" y="221619"/>
            <a:ext cx="3527056" cy="400110"/>
          </a:xfrm>
          <a:prstGeom prst="rect">
            <a:avLst/>
          </a:prstGeom>
          <a:noFill/>
        </p:spPr>
        <p:txBody>
          <a:bodyPr wrap="none" rtlCol="0">
            <a:spAutoFit/>
          </a:bodyPr>
          <a:lstStyle/>
          <a:p>
            <a:r>
              <a:rPr lang="es-ES" sz="2000" dirty="0" smtClean="0">
                <a:latin typeface="Arial" panose="020B0604020202020204" pitchFamily="34" charset="0"/>
                <a:cs typeface="Arial" panose="020B0604020202020204" pitchFamily="34" charset="0"/>
              </a:rPr>
              <a:t>ESTRECHO DEL BÓSFORO</a:t>
            </a:r>
            <a:endParaRPr lang="es-ES" sz="2000" dirty="0">
              <a:latin typeface="Arial" panose="020B0604020202020204" pitchFamily="34" charset="0"/>
              <a:cs typeface="Arial" panose="020B0604020202020204" pitchFamily="34" charset="0"/>
            </a:endParaRPr>
          </a:p>
        </p:txBody>
      </p:sp>
      <p:sp>
        <p:nvSpPr>
          <p:cNvPr id="8" name="Flecha derecha 7"/>
          <p:cNvSpPr/>
          <p:nvPr/>
        </p:nvSpPr>
        <p:spPr>
          <a:xfrm>
            <a:off x="1706667" y="2546850"/>
            <a:ext cx="4119419" cy="496153"/>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416278" y="2546850"/>
            <a:ext cx="1157689" cy="830997"/>
          </a:xfrm>
          <a:prstGeom prst="rect">
            <a:avLst/>
          </a:prstGeom>
          <a:noFill/>
        </p:spPr>
        <p:txBody>
          <a:bodyPr wrap="none" rtlCol="0">
            <a:spAutoFit/>
          </a:bodyPr>
          <a:lstStyle/>
          <a:p>
            <a:pPr algn="ctr"/>
            <a:r>
              <a:rPr lang="es-ES" sz="2400" dirty="0" smtClean="0">
                <a:latin typeface="Arial" panose="020B0604020202020204" pitchFamily="34" charset="0"/>
                <a:cs typeface="Arial" panose="020B0604020202020204" pitchFamily="34" charset="0"/>
              </a:rPr>
              <a:t>MAR</a:t>
            </a:r>
          </a:p>
          <a:p>
            <a:pPr algn="ctr"/>
            <a:r>
              <a:rPr lang="es-ES" sz="2400" dirty="0" smtClean="0">
                <a:latin typeface="Arial" panose="020B0604020202020204" pitchFamily="34" charset="0"/>
                <a:cs typeface="Arial" panose="020B0604020202020204" pitchFamily="34" charset="0"/>
              </a:rPr>
              <a:t> EGEO</a:t>
            </a:r>
            <a:endParaRPr lang="es-ES" sz="2400" dirty="0">
              <a:latin typeface="Arial" panose="020B0604020202020204" pitchFamily="34" charset="0"/>
              <a:cs typeface="Arial" panose="020B0604020202020204" pitchFamily="34" charset="0"/>
            </a:endParaRPr>
          </a:p>
        </p:txBody>
      </p:sp>
      <p:sp>
        <p:nvSpPr>
          <p:cNvPr id="10" name="Flecha derecha 9"/>
          <p:cNvSpPr/>
          <p:nvPr/>
        </p:nvSpPr>
        <p:spPr>
          <a:xfrm rot="19241709">
            <a:off x="7472340" y="1005874"/>
            <a:ext cx="1398931" cy="488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8735920" y="556463"/>
            <a:ext cx="2566728" cy="400110"/>
          </a:xfrm>
          <a:prstGeom prst="rect">
            <a:avLst/>
          </a:prstGeom>
          <a:noFill/>
        </p:spPr>
        <p:txBody>
          <a:bodyPr wrap="none" rtlCol="0">
            <a:spAutoFit/>
          </a:bodyPr>
          <a:lstStyle/>
          <a:p>
            <a:r>
              <a:rPr lang="es-ES" sz="2000" dirty="0" smtClean="0">
                <a:latin typeface="Arial" panose="020B0604020202020204" pitchFamily="34" charset="0"/>
                <a:cs typeface="Arial" panose="020B0604020202020204" pitchFamily="34" charset="0"/>
              </a:rPr>
              <a:t>MAR DE MÁRMARA</a:t>
            </a:r>
            <a:endParaRPr lang="es-ES" sz="2000" dirty="0">
              <a:latin typeface="Arial" panose="020B0604020202020204" pitchFamily="34" charset="0"/>
              <a:cs typeface="Arial" panose="020B0604020202020204" pitchFamily="34" charset="0"/>
            </a:endParaRPr>
          </a:p>
        </p:txBody>
      </p:sp>
      <p:sp>
        <p:nvSpPr>
          <p:cNvPr id="12" name="Flecha derecha 11"/>
          <p:cNvSpPr/>
          <p:nvPr/>
        </p:nvSpPr>
        <p:spPr>
          <a:xfrm rot="532502">
            <a:off x="8941117" y="1144872"/>
            <a:ext cx="1921504" cy="440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10704567" y="1320789"/>
            <a:ext cx="1196161" cy="707886"/>
          </a:xfrm>
          <a:prstGeom prst="rect">
            <a:avLst/>
          </a:prstGeom>
          <a:noFill/>
        </p:spPr>
        <p:txBody>
          <a:bodyPr wrap="none" rtlCol="0">
            <a:spAutoFit/>
          </a:bodyPr>
          <a:lstStyle/>
          <a:p>
            <a:pPr algn="ctr"/>
            <a:r>
              <a:rPr lang="es-ES" sz="2000" dirty="0" smtClean="0">
                <a:latin typeface="Arial" panose="020B0604020202020204" pitchFamily="34" charset="0"/>
                <a:cs typeface="Arial" panose="020B0604020202020204" pitchFamily="34" charset="0"/>
              </a:rPr>
              <a:t>MAR</a:t>
            </a:r>
          </a:p>
          <a:p>
            <a:pPr algn="ctr"/>
            <a:r>
              <a:rPr lang="es-ES" sz="2000" dirty="0" smtClean="0">
                <a:latin typeface="Arial" panose="020B0604020202020204" pitchFamily="34" charset="0"/>
                <a:cs typeface="Arial" panose="020B0604020202020204" pitchFamily="34" charset="0"/>
              </a:rPr>
              <a:t> NEGRO</a:t>
            </a:r>
            <a:endParaRPr lang="es-ES" sz="2000" dirty="0">
              <a:latin typeface="Arial" panose="020B0604020202020204" pitchFamily="34" charset="0"/>
              <a:cs typeface="Arial" panose="020B0604020202020204" pitchFamily="34" charset="0"/>
            </a:endParaRPr>
          </a:p>
        </p:txBody>
      </p:sp>
      <p:sp>
        <p:nvSpPr>
          <p:cNvPr id="14" name="Flecha derecha 7"/>
          <p:cNvSpPr/>
          <p:nvPr/>
        </p:nvSpPr>
        <p:spPr>
          <a:xfrm rot="11908345">
            <a:off x="1345705" y="5499875"/>
            <a:ext cx="1950760" cy="496153"/>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8"/>
          <p:cNvSpPr txBox="1"/>
          <p:nvPr/>
        </p:nvSpPr>
        <p:spPr>
          <a:xfrm>
            <a:off x="-162232" y="4481625"/>
            <a:ext cx="2749472" cy="830997"/>
          </a:xfrm>
          <a:prstGeom prst="rect">
            <a:avLst/>
          </a:prstGeom>
          <a:noFill/>
        </p:spPr>
        <p:txBody>
          <a:bodyPr wrap="none" rtlCol="0">
            <a:spAutoFit/>
          </a:bodyPr>
          <a:lstStyle/>
          <a:p>
            <a:pPr algn="ctr"/>
            <a:r>
              <a:rPr lang="es-ES" sz="2400" dirty="0" smtClean="0">
                <a:latin typeface="Arial" panose="020B0604020202020204" pitchFamily="34" charset="0"/>
                <a:cs typeface="Arial" panose="020B0604020202020204" pitchFamily="34" charset="0"/>
              </a:rPr>
              <a:t>MAR</a:t>
            </a:r>
          </a:p>
          <a:p>
            <a:pPr algn="ctr"/>
            <a:r>
              <a:rPr lang="es-ES" sz="2400" dirty="0" smtClean="0">
                <a:latin typeface="Arial" panose="020B0604020202020204" pitchFamily="34" charset="0"/>
                <a:cs typeface="Arial" panose="020B0604020202020204" pitchFamily="34" charset="0"/>
              </a:rPr>
              <a:t> MEDITERRÁNEO</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659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s-MX" dirty="0" smtClean="0">
                <a:latin typeface="Arial" pitchFamily="34" charset="0"/>
                <a:cs typeface="Arial" pitchFamily="34" charset="0"/>
              </a:rPr>
              <a:t>ETIMOLOGÍA DE LA PALABRA</a:t>
            </a:r>
            <a:endParaRPr lang="es-MX"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MX" dirty="0">
                <a:latin typeface="Arial" pitchFamily="34" charset="0"/>
                <a:cs typeface="Arial" pitchFamily="34" charset="0"/>
              </a:rPr>
              <a:t>La palabra </a:t>
            </a:r>
            <a:r>
              <a:rPr lang="es-MX" i="1" dirty="0">
                <a:latin typeface="Arial" pitchFamily="34" charset="0"/>
                <a:cs typeface="Arial" pitchFamily="34" charset="0"/>
              </a:rPr>
              <a:t>continente</a:t>
            </a:r>
            <a:r>
              <a:rPr lang="es-MX" dirty="0">
                <a:latin typeface="Arial" pitchFamily="34" charset="0"/>
                <a:cs typeface="Arial" pitchFamily="34" charset="0"/>
              </a:rPr>
              <a:t> deriva del latín ―</a:t>
            </a:r>
            <a:r>
              <a:rPr lang="es-MX" i="1" dirty="0" err="1">
                <a:latin typeface="Arial" pitchFamily="34" charset="0"/>
                <a:cs typeface="Arial" pitchFamily="34" charset="0"/>
              </a:rPr>
              <a:t>terra</a:t>
            </a:r>
            <a:r>
              <a:rPr lang="es-MX" i="1" dirty="0">
                <a:latin typeface="Arial" pitchFamily="34" charset="0"/>
                <a:cs typeface="Arial" pitchFamily="34" charset="0"/>
              </a:rPr>
              <a:t> </a:t>
            </a:r>
            <a:r>
              <a:rPr lang="es-MX" i="1" dirty="0" err="1">
                <a:latin typeface="Arial" pitchFamily="34" charset="0"/>
                <a:cs typeface="Arial" pitchFamily="34" charset="0"/>
              </a:rPr>
              <a:t>continēns</a:t>
            </a:r>
            <a:r>
              <a:rPr lang="es-MX" dirty="0">
                <a:latin typeface="Arial" pitchFamily="34" charset="0"/>
                <a:cs typeface="Arial" pitchFamily="34" charset="0"/>
              </a:rPr>
              <a:t>― y viene a significar «tierra conectada» o «tierra que se mantiene unida», por lo que en sus orígenes se aplicaba a cualquier trozo de tierra que no fuera dividido por agua, sin importar su tamaño e incluyendo las islas.</a:t>
            </a:r>
          </a:p>
        </p:txBody>
      </p:sp>
    </p:spTree>
    <p:extLst>
      <p:ext uri="{BB962C8B-B14F-4D97-AF65-F5344CB8AC3E}">
        <p14:creationId xmlns:p14="http://schemas.microsoft.com/office/powerpoint/2010/main" val="991587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S" sz="4000" dirty="0" smtClean="0">
                <a:latin typeface="Arial" panose="020B0604020202020204" pitchFamily="34" charset="0"/>
                <a:cs typeface="Arial" panose="020B0604020202020204" pitchFamily="34" charset="0"/>
              </a:rPr>
              <a:t>Según la RAE: Cada una de las principales extensiones de tierra en las que se suele dividir la superficie terrestre</a:t>
            </a:r>
          </a:p>
          <a:p>
            <a:pPr algn="just"/>
            <a:r>
              <a:rPr lang="es-ES" sz="4000" dirty="0" smtClean="0">
                <a:latin typeface="Arial" panose="020B0604020202020204" pitchFamily="34" charset="0"/>
                <a:cs typeface="Arial" panose="020B0604020202020204" pitchFamily="34" charset="0"/>
              </a:rPr>
              <a:t>Según la Geografía: Es un fragmento de litosfera que se mueve como un bloque relativamente rígido sobre la astenosfera (manto superior) de la Tierra</a:t>
            </a:r>
          </a:p>
          <a:p>
            <a:pPr marL="0" indent="0" algn="just">
              <a:buNone/>
            </a:pPr>
            <a:endParaRPr lang="es-ES" sz="4000" dirty="0">
              <a:latin typeface="Arial" panose="020B0604020202020204" pitchFamily="34" charset="0"/>
              <a:cs typeface="Arial" panose="020B0604020202020204" pitchFamily="34" charset="0"/>
            </a:endParaRPr>
          </a:p>
        </p:txBody>
      </p:sp>
      <p:sp>
        <p:nvSpPr>
          <p:cNvPr id="4"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a:r>
              <a:rPr lang="es-ES" sz="6600" dirty="0" smtClean="0">
                <a:latin typeface="Arial" panose="020B0604020202020204" pitchFamily="34" charset="0"/>
                <a:cs typeface="Arial" panose="020B0604020202020204" pitchFamily="34" charset="0"/>
              </a:rPr>
              <a:t>CONTINENTE </a:t>
            </a:r>
            <a:endParaRPr lang="es-E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296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ES" b="1" dirty="0" smtClean="0">
                <a:latin typeface="Arial" pitchFamily="34" charset="0"/>
                <a:cs typeface="Arial" pitchFamily="34" charset="0"/>
              </a:rPr>
              <a:t>¿CUÁNTOS CONTINENTES EXISTEN?</a:t>
            </a:r>
            <a:endParaRPr lang="es-ES" b="1"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371001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022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s-MX" dirty="0" smtClean="0"/>
              <a:t/>
            </a:r>
            <a:br>
              <a:rPr lang="es-MX" dirty="0" smtClean="0"/>
            </a:br>
            <a:r>
              <a:rPr lang="es-MX" dirty="0" smtClean="0"/>
              <a:t>Ejes centrales que dan surgimiento </a:t>
            </a:r>
            <a:br>
              <a:rPr lang="es-MX" dirty="0" smtClean="0"/>
            </a:br>
            <a:r>
              <a:rPr lang="es-MX" dirty="0" smtClean="0"/>
              <a:t>a la Geografía Regional</a:t>
            </a:r>
            <a:r>
              <a:rPr lang="es-MX" dirty="0"/>
              <a:t>. </a:t>
            </a:r>
            <a:br>
              <a:rPr lang="es-MX" dirty="0"/>
            </a:br>
            <a:endParaRPr lang="es-MX"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1736951375"/>
              </p:ext>
            </p:extLst>
          </p:nvPr>
        </p:nvGraphicFramePr>
        <p:xfrm>
          <a:off x="911942" y="2356567"/>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Marcador de contenido"/>
          <p:cNvGraphicFramePr>
            <a:graphicFrameLocks noGrp="1"/>
          </p:cNvGraphicFramePr>
          <p:nvPr>
            <p:ph sz="half" idx="2"/>
            <p:extLst>
              <p:ext uri="{D42A27DB-BD31-4B8C-83A1-F6EECF244321}">
                <p14:modId xmlns:p14="http://schemas.microsoft.com/office/powerpoint/2010/main" val="3169275067"/>
              </p:ext>
            </p:extLst>
          </p:nvPr>
        </p:nvGraphicFramePr>
        <p:xfrm>
          <a:off x="6260691" y="2396004"/>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 name="Picture 2"/>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89900" y="1810696"/>
            <a:ext cx="15021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391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s-MX" dirty="0" smtClean="0"/>
              <a:t>CUATRO CONTINENTES </a:t>
            </a:r>
            <a:endParaRPr lang="es-MX" dirty="0"/>
          </a:p>
        </p:txBody>
      </p:sp>
      <p:sp>
        <p:nvSpPr>
          <p:cNvPr id="3" name="2 Marcador de contenido"/>
          <p:cNvSpPr>
            <a:spLocks noGrp="1"/>
          </p:cNvSpPr>
          <p:nvPr>
            <p:ph idx="1"/>
          </p:nvPr>
        </p:nvSpPr>
        <p:spPr/>
        <p:txBody>
          <a:bodyPr>
            <a:normAutofit/>
          </a:bodyPr>
          <a:lstStyle/>
          <a:p>
            <a:pPr algn="just"/>
            <a:r>
              <a:rPr lang="es-MX" sz="3200" dirty="0" err="1" smtClean="0">
                <a:latin typeface="Arial" pitchFamily="34" charset="0"/>
                <a:cs typeface="Arial" pitchFamily="34" charset="0"/>
              </a:rPr>
              <a:t>Eurafrasia</a:t>
            </a:r>
            <a:r>
              <a:rPr lang="es-MX" sz="3200" dirty="0" smtClean="0">
                <a:latin typeface="Arial" pitchFamily="34" charset="0"/>
                <a:cs typeface="Arial" pitchFamily="34" charset="0"/>
              </a:rPr>
              <a:t> (no contempla el Canal de Suez como división entre África y Europa)</a:t>
            </a:r>
          </a:p>
          <a:p>
            <a:pPr algn="just"/>
            <a:r>
              <a:rPr lang="es-MX" sz="3200" dirty="0" smtClean="0">
                <a:latin typeface="Arial" pitchFamily="34" charset="0"/>
                <a:cs typeface="Arial" pitchFamily="34" charset="0"/>
              </a:rPr>
              <a:t>América</a:t>
            </a:r>
          </a:p>
          <a:p>
            <a:pPr algn="just"/>
            <a:r>
              <a:rPr lang="es-MX" sz="3200" dirty="0" smtClean="0">
                <a:latin typeface="Arial" pitchFamily="34" charset="0"/>
                <a:cs typeface="Arial" pitchFamily="34" charset="0"/>
              </a:rPr>
              <a:t>Australia (sin contemplar </a:t>
            </a:r>
            <a:r>
              <a:rPr lang="es-MX" sz="3200" dirty="0">
                <a:latin typeface="Arial" pitchFamily="34" charset="0"/>
                <a:cs typeface="Arial" pitchFamily="34" charset="0"/>
              </a:rPr>
              <a:t>Oceanía, que combina esta última con islas más pequeñas en el océano </a:t>
            </a:r>
            <a:r>
              <a:rPr lang="es-MX" sz="3200" dirty="0" smtClean="0">
                <a:latin typeface="Arial" pitchFamily="34" charset="0"/>
                <a:cs typeface="Arial" pitchFamily="34" charset="0"/>
              </a:rPr>
              <a:t>Pacífico)</a:t>
            </a:r>
          </a:p>
          <a:p>
            <a:pPr algn="just"/>
            <a:r>
              <a:rPr lang="es-MX" sz="3200" dirty="0" smtClean="0">
                <a:latin typeface="Arial" pitchFamily="34" charset="0"/>
                <a:cs typeface="Arial" pitchFamily="34" charset="0"/>
              </a:rPr>
              <a:t>Antártida</a:t>
            </a:r>
            <a:endParaRPr lang="es-MX" sz="3200" dirty="0">
              <a:latin typeface="Arial" pitchFamily="34" charset="0"/>
              <a:cs typeface="Arial" pitchFamily="34" charset="0"/>
            </a:endParaRPr>
          </a:p>
        </p:txBody>
      </p:sp>
    </p:spTree>
    <p:extLst>
      <p:ext uri="{BB962C8B-B14F-4D97-AF65-F5344CB8AC3E}">
        <p14:creationId xmlns:p14="http://schemas.microsoft.com/office/powerpoint/2010/main" val="2934270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2006" y="394622"/>
            <a:ext cx="5621594" cy="1325563"/>
          </a:xfrm>
        </p:spPr>
        <p:style>
          <a:lnRef idx="2">
            <a:schemeClr val="accent1"/>
          </a:lnRef>
          <a:fillRef idx="1">
            <a:schemeClr val="lt1"/>
          </a:fillRef>
          <a:effectRef idx="0">
            <a:schemeClr val="accent1"/>
          </a:effectRef>
          <a:fontRef idx="minor">
            <a:schemeClr val="dk1"/>
          </a:fontRef>
        </p:style>
        <p:txBody>
          <a:bodyPr/>
          <a:lstStyle/>
          <a:p>
            <a:pPr algn="ctr"/>
            <a:r>
              <a:rPr lang="es-MX" dirty="0" smtClean="0"/>
              <a:t>CINCO CONTINENTES </a:t>
            </a:r>
            <a:endParaRPr lang="es-MX" dirty="0"/>
          </a:p>
        </p:txBody>
      </p:sp>
      <p:sp>
        <p:nvSpPr>
          <p:cNvPr id="3" name="2 Marcador de contenido"/>
          <p:cNvSpPr>
            <a:spLocks noGrp="1"/>
          </p:cNvSpPr>
          <p:nvPr>
            <p:ph idx="1"/>
          </p:nvPr>
        </p:nvSpPr>
        <p:spPr>
          <a:xfrm>
            <a:off x="1516626" y="1886875"/>
            <a:ext cx="3792794" cy="4351338"/>
          </a:xfrm>
        </p:spPr>
        <p:txBody>
          <a:bodyPr>
            <a:normAutofit/>
          </a:bodyPr>
          <a:lstStyle/>
          <a:p>
            <a:r>
              <a:rPr lang="es-MX" sz="3200" dirty="0" smtClean="0">
                <a:latin typeface="Arial" pitchFamily="34" charset="0"/>
                <a:cs typeface="Arial" pitchFamily="34" charset="0"/>
              </a:rPr>
              <a:t>África</a:t>
            </a:r>
          </a:p>
          <a:p>
            <a:r>
              <a:rPr lang="es-MX" sz="3200" dirty="0" smtClean="0">
                <a:latin typeface="Arial" pitchFamily="34" charset="0"/>
                <a:cs typeface="Arial" pitchFamily="34" charset="0"/>
              </a:rPr>
              <a:t>Europa</a:t>
            </a:r>
          </a:p>
          <a:p>
            <a:r>
              <a:rPr lang="es-MX" sz="3200" dirty="0" smtClean="0">
                <a:latin typeface="Arial" pitchFamily="34" charset="0"/>
                <a:cs typeface="Arial" pitchFamily="34" charset="0"/>
              </a:rPr>
              <a:t>Asia</a:t>
            </a:r>
          </a:p>
          <a:p>
            <a:r>
              <a:rPr lang="es-MX" sz="3200" dirty="0" smtClean="0">
                <a:latin typeface="Arial" pitchFamily="34" charset="0"/>
                <a:cs typeface="Arial" pitchFamily="34" charset="0"/>
              </a:rPr>
              <a:t>América</a:t>
            </a:r>
          </a:p>
          <a:p>
            <a:r>
              <a:rPr lang="es-MX" sz="3200" dirty="0" smtClean="0">
                <a:latin typeface="Arial" pitchFamily="34" charset="0"/>
                <a:cs typeface="Arial" pitchFamily="34" charset="0"/>
              </a:rPr>
              <a:t>Oceanía</a:t>
            </a:r>
            <a:endParaRPr lang="es-MX" sz="3200" dirty="0">
              <a:latin typeface="Arial" pitchFamily="34" charset="0"/>
              <a:cs typeface="Arial" pitchFamily="34" charset="0"/>
            </a:endParaRPr>
          </a:p>
        </p:txBody>
      </p:sp>
      <p:sp>
        <p:nvSpPr>
          <p:cNvPr id="4" name="1 Título"/>
          <p:cNvSpPr txBox="1">
            <a:spLocks/>
          </p:cNvSpPr>
          <p:nvPr/>
        </p:nvSpPr>
        <p:spPr>
          <a:xfrm>
            <a:off x="6255774" y="413828"/>
            <a:ext cx="5621594" cy="13255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MX" dirty="0" smtClean="0"/>
              <a:t>SEIS CONTINENTES </a:t>
            </a:r>
            <a:endParaRPr lang="es-MX" dirty="0"/>
          </a:p>
        </p:txBody>
      </p:sp>
      <p:sp>
        <p:nvSpPr>
          <p:cNvPr id="5" name="4 Rectángulo"/>
          <p:cNvSpPr/>
          <p:nvPr/>
        </p:nvSpPr>
        <p:spPr>
          <a:xfrm>
            <a:off x="861380" y="4881404"/>
            <a:ext cx="3959738" cy="707886"/>
          </a:xfrm>
          <a:prstGeom prst="rect">
            <a:avLst/>
          </a:prstGeom>
        </p:spPr>
        <p:txBody>
          <a:bodyPr wrap="none">
            <a:spAutoFit/>
          </a:bodyPr>
          <a:lstStyle/>
          <a:p>
            <a:pPr algn="ctr"/>
            <a:r>
              <a:rPr lang="es-MX" sz="2000" dirty="0" smtClean="0">
                <a:latin typeface="Arial" pitchFamily="34" charset="0"/>
                <a:cs typeface="Arial" pitchFamily="34" charset="0"/>
              </a:rPr>
              <a:t>Utilizada  </a:t>
            </a:r>
            <a:r>
              <a:rPr lang="es-MX" sz="2000" dirty="0">
                <a:latin typeface="Arial" pitchFamily="34" charset="0"/>
                <a:cs typeface="Arial" pitchFamily="34" charset="0"/>
              </a:rPr>
              <a:t>entre otros </a:t>
            </a:r>
            <a:r>
              <a:rPr lang="es-MX" sz="2000" dirty="0" smtClean="0">
                <a:latin typeface="Arial" pitchFamily="34" charset="0"/>
                <a:cs typeface="Arial" pitchFamily="34" charset="0"/>
              </a:rPr>
              <a:t>por</a:t>
            </a:r>
          </a:p>
          <a:p>
            <a:pPr algn="ctr"/>
            <a:r>
              <a:rPr lang="es-MX" sz="2000" dirty="0" smtClean="0">
                <a:latin typeface="Arial" pitchFamily="34" charset="0"/>
                <a:cs typeface="Arial" pitchFamily="34" charset="0"/>
              </a:rPr>
              <a:t> </a:t>
            </a:r>
            <a:r>
              <a:rPr lang="es-MX" sz="2000" dirty="0">
                <a:latin typeface="Arial" pitchFamily="34" charset="0"/>
                <a:cs typeface="Arial" pitchFamily="34" charset="0"/>
              </a:rPr>
              <a:t>el Comité Olímpico Internacional</a:t>
            </a:r>
          </a:p>
        </p:txBody>
      </p:sp>
      <p:sp>
        <p:nvSpPr>
          <p:cNvPr id="6" name="5 Rectángulo"/>
          <p:cNvSpPr/>
          <p:nvPr/>
        </p:nvSpPr>
        <p:spPr>
          <a:xfrm>
            <a:off x="7345925" y="1984957"/>
            <a:ext cx="3441291" cy="3108543"/>
          </a:xfrm>
          <a:prstGeom prst="rect">
            <a:avLst/>
          </a:prstGeom>
        </p:spPr>
        <p:txBody>
          <a:bodyPr wrap="square">
            <a:spAutoFit/>
          </a:bodyPr>
          <a:lstStyle/>
          <a:p>
            <a:pPr marL="457200" indent="-457200">
              <a:buFont typeface="Arial" pitchFamily="34" charset="0"/>
              <a:buChar char="•"/>
            </a:pPr>
            <a:r>
              <a:rPr lang="es-MX" sz="2800" dirty="0">
                <a:latin typeface="Arial" pitchFamily="34" charset="0"/>
                <a:cs typeface="Arial" pitchFamily="34" charset="0"/>
              </a:rPr>
              <a:t>América </a:t>
            </a:r>
            <a:endParaRPr lang="es-MX" sz="2800" dirty="0" smtClean="0">
              <a:latin typeface="Arial" pitchFamily="34" charset="0"/>
              <a:cs typeface="Arial" pitchFamily="34" charset="0"/>
            </a:endParaRPr>
          </a:p>
          <a:p>
            <a:pPr marL="457200" indent="-457200">
              <a:buFont typeface="Arial" pitchFamily="34" charset="0"/>
              <a:buChar char="•"/>
            </a:pPr>
            <a:r>
              <a:rPr lang="es-MX" sz="2800" dirty="0" smtClean="0">
                <a:latin typeface="Arial" pitchFamily="34" charset="0"/>
                <a:cs typeface="Arial" pitchFamily="34" charset="0"/>
              </a:rPr>
              <a:t>África</a:t>
            </a:r>
            <a:r>
              <a:rPr lang="es-MX" sz="2800" dirty="0">
                <a:latin typeface="Arial" pitchFamily="34" charset="0"/>
                <a:cs typeface="Arial" pitchFamily="34" charset="0"/>
              </a:rPr>
              <a:t>, </a:t>
            </a:r>
            <a:endParaRPr lang="es-MX" sz="2800" dirty="0" smtClean="0">
              <a:latin typeface="Arial" pitchFamily="34" charset="0"/>
              <a:cs typeface="Arial" pitchFamily="34" charset="0"/>
            </a:endParaRPr>
          </a:p>
          <a:p>
            <a:pPr marL="457200" indent="-457200">
              <a:buFont typeface="Arial" pitchFamily="34" charset="0"/>
              <a:buChar char="•"/>
            </a:pPr>
            <a:r>
              <a:rPr lang="es-MX" sz="2800" dirty="0" smtClean="0">
                <a:latin typeface="Arial" pitchFamily="34" charset="0"/>
                <a:cs typeface="Arial" pitchFamily="34" charset="0"/>
              </a:rPr>
              <a:t>Europa</a:t>
            </a:r>
            <a:r>
              <a:rPr lang="es-MX" sz="2800" dirty="0">
                <a:latin typeface="Arial" pitchFamily="34" charset="0"/>
                <a:cs typeface="Arial" pitchFamily="34" charset="0"/>
              </a:rPr>
              <a:t>, </a:t>
            </a:r>
            <a:endParaRPr lang="es-MX" sz="2800" dirty="0" smtClean="0">
              <a:latin typeface="Arial" pitchFamily="34" charset="0"/>
              <a:cs typeface="Arial" pitchFamily="34" charset="0"/>
            </a:endParaRPr>
          </a:p>
          <a:p>
            <a:pPr marL="457200" indent="-457200">
              <a:buFont typeface="Arial" pitchFamily="34" charset="0"/>
              <a:buChar char="•"/>
            </a:pPr>
            <a:r>
              <a:rPr lang="es-MX" sz="2800" dirty="0" smtClean="0">
                <a:latin typeface="Arial" pitchFamily="34" charset="0"/>
                <a:cs typeface="Arial" pitchFamily="34" charset="0"/>
              </a:rPr>
              <a:t>Antártida</a:t>
            </a:r>
            <a:r>
              <a:rPr lang="es-MX" sz="2800" dirty="0">
                <a:latin typeface="Arial" pitchFamily="34" charset="0"/>
                <a:cs typeface="Arial" pitchFamily="34" charset="0"/>
              </a:rPr>
              <a:t>, </a:t>
            </a:r>
            <a:endParaRPr lang="es-MX" sz="2800" dirty="0" smtClean="0">
              <a:latin typeface="Arial" pitchFamily="34" charset="0"/>
              <a:cs typeface="Arial" pitchFamily="34" charset="0"/>
            </a:endParaRPr>
          </a:p>
          <a:p>
            <a:pPr marL="457200" indent="-457200">
              <a:buFont typeface="Arial" pitchFamily="34" charset="0"/>
              <a:buChar char="•"/>
            </a:pPr>
            <a:r>
              <a:rPr lang="es-MX" sz="2800" dirty="0" smtClean="0">
                <a:latin typeface="Arial" pitchFamily="34" charset="0"/>
                <a:cs typeface="Arial" pitchFamily="34" charset="0"/>
              </a:rPr>
              <a:t>Asia </a:t>
            </a:r>
            <a:endParaRPr lang="es-MX" sz="2800" dirty="0">
              <a:latin typeface="Arial" pitchFamily="34" charset="0"/>
              <a:cs typeface="Arial" pitchFamily="34" charset="0"/>
            </a:endParaRPr>
          </a:p>
          <a:p>
            <a:pPr marL="457200" indent="-457200">
              <a:buFont typeface="Arial" pitchFamily="34" charset="0"/>
              <a:buChar char="•"/>
            </a:pPr>
            <a:r>
              <a:rPr lang="es-MX" sz="2800" dirty="0" smtClean="0">
                <a:latin typeface="Arial" pitchFamily="34" charset="0"/>
                <a:cs typeface="Arial" pitchFamily="34" charset="0"/>
              </a:rPr>
              <a:t>Oceanía </a:t>
            </a:r>
            <a:r>
              <a:rPr lang="es-MX" sz="2800" dirty="0">
                <a:latin typeface="Arial" pitchFamily="34" charset="0"/>
                <a:cs typeface="Arial" pitchFamily="34" charset="0"/>
              </a:rPr>
              <a:t>(o Australia)</a:t>
            </a:r>
          </a:p>
        </p:txBody>
      </p:sp>
    </p:spTree>
    <p:extLst>
      <p:ext uri="{BB962C8B-B14F-4D97-AF65-F5344CB8AC3E}">
        <p14:creationId xmlns:p14="http://schemas.microsoft.com/office/powerpoint/2010/main" val="1249854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022660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00062"/>
            <a:ext cx="10515600" cy="1325563"/>
          </a:xfrm>
        </p:spPr>
        <p:txBody>
          <a:bodyPr>
            <a:noAutofit/>
          </a:bodyPr>
          <a:lstStyle/>
          <a:p>
            <a:r>
              <a:rPr lang="es-MX" sz="3600" dirty="0" smtClean="0">
                <a:latin typeface="Arial" pitchFamily="34" charset="0"/>
                <a:cs typeface="Arial" pitchFamily="34" charset="0"/>
              </a:rPr>
              <a:t>Sin embargo…</a:t>
            </a:r>
            <a:br>
              <a:rPr lang="es-MX" sz="3600" dirty="0" smtClean="0">
                <a:latin typeface="Arial" pitchFamily="34" charset="0"/>
                <a:cs typeface="Arial" pitchFamily="34" charset="0"/>
              </a:rPr>
            </a:br>
            <a:r>
              <a:rPr lang="es-MX" sz="3600" dirty="0">
                <a:latin typeface="Arial" pitchFamily="34" charset="0"/>
                <a:cs typeface="Arial" pitchFamily="34" charset="0"/>
              </a:rPr>
              <a:t/>
            </a:r>
            <a:br>
              <a:rPr lang="es-MX" sz="3600" dirty="0">
                <a:latin typeface="Arial" pitchFamily="34" charset="0"/>
                <a:cs typeface="Arial" pitchFamily="34" charset="0"/>
              </a:rPr>
            </a:br>
            <a:endParaRPr lang="es-MX" sz="3600" dirty="0">
              <a:latin typeface="Arial" pitchFamily="34" charset="0"/>
              <a:cs typeface="Arial" pitchFamily="34" charset="0"/>
            </a:endParaRPr>
          </a:p>
        </p:txBody>
      </p:sp>
      <p:sp>
        <p:nvSpPr>
          <p:cNvPr id="3" name="Marcador de contenido 2"/>
          <p:cNvSpPr>
            <a:spLocks noGrp="1"/>
          </p:cNvSpPr>
          <p:nvPr>
            <p:ph idx="1"/>
          </p:nvPr>
        </p:nvSpPr>
        <p:spPr/>
        <p:txBody>
          <a:bodyPr>
            <a:normAutofit/>
          </a:bodyPr>
          <a:lstStyle/>
          <a:p>
            <a:pPr algn="just"/>
            <a:r>
              <a:rPr lang="es-MX" sz="3600" dirty="0">
                <a:latin typeface="Arial" pitchFamily="34" charset="0"/>
                <a:cs typeface="Arial" pitchFamily="34" charset="0"/>
              </a:rPr>
              <a:t>En la década del 1990 hasta la actualidad la escuela refleja en la Geografía de los continentes, la existencia de cinco masas continentales</a:t>
            </a:r>
            <a:r>
              <a:rPr lang="es-MX" sz="3600" dirty="0" smtClean="0">
                <a:latin typeface="Arial" pitchFamily="34" charset="0"/>
                <a:cs typeface="Arial" pitchFamily="34" charset="0"/>
              </a:rPr>
              <a:t>: América, África, Eurasia, Australia y Antártida </a:t>
            </a:r>
            <a:endParaRPr lang="es-MX" sz="3600" dirty="0">
              <a:latin typeface="Arial" pitchFamily="34" charset="0"/>
              <a:cs typeface="Arial" pitchFamily="34" charset="0"/>
            </a:endParaRPr>
          </a:p>
          <a:p>
            <a:pPr algn="just"/>
            <a:endParaRPr lang="es-ES" sz="3600" dirty="0"/>
          </a:p>
        </p:txBody>
      </p:sp>
    </p:spTree>
    <p:extLst>
      <p:ext uri="{BB962C8B-B14F-4D97-AF65-F5344CB8AC3E}">
        <p14:creationId xmlns:p14="http://schemas.microsoft.com/office/powerpoint/2010/main" val="1312497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7642"/>
            <a:ext cx="10515600" cy="873740"/>
          </a:xfrm>
        </p:spPr>
        <p:style>
          <a:lnRef idx="1">
            <a:schemeClr val="accent3"/>
          </a:lnRef>
          <a:fillRef idx="2">
            <a:schemeClr val="accent3"/>
          </a:fillRef>
          <a:effectRef idx="1">
            <a:schemeClr val="accent3"/>
          </a:effectRef>
          <a:fontRef idx="minor">
            <a:schemeClr val="dk1"/>
          </a:fontRef>
        </p:style>
        <p:txBody>
          <a:bodyPr/>
          <a:lstStyle/>
          <a:p>
            <a:pPr algn="ctr"/>
            <a:r>
              <a:rPr lang="es-ES" dirty="0" smtClean="0"/>
              <a:t>ALGORITMO DE TRABAJO</a:t>
            </a:r>
            <a:endParaRPr lang="es-ES" dirty="0"/>
          </a:p>
        </p:txBody>
      </p:sp>
      <p:sp>
        <p:nvSpPr>
          <p:cNvPr id="3" name="Marcador de contenido 2"/>
          <p:cNvSpPr>
            <a:spLocks noGrp="1"/>
          </p:cNvSpPr>
          <p:nvPr>
            <p:ph idx="1"/>
          </p:nvPr>
        </p:nvSpPr>
        <p:spPr>
          <a:xfrm>
            <a:off x="309715" y="1412670"/>
            <a:ext cx="11562737" cy="4973382"/>
          </a:xfrm>
        </p:spPr>
        <p:style>
          <a:lnRef idx="2">
            <a:schemeClr val="dk1"/>
          </a:lnRef>
          <a:fillRef idx="1">
            <a:schemeClr val="lt1"/>
          </a:fillRef>
          <a:effectRef idx="0">
            <a:schemeClr val="dk1"/>
          </a:effectRef>
          <a:fontRef idx="minor">
            <a:schemeClr val="dk1"/>
          </a:fontRef>
        </p:style>
        <p:txBody>
          <a:bodyPr>
            <a:noAutofit/>
          </a:bodyPr>
          <a:lstStyle/>
          <a:p>
            <a:pPr marL="514350" indent="-514350">
              <a:buFont typeface="+mj-lt"/>
              <a:buAutoNum type="arabicPeriod"/>
            </a:pPr>
            <a:r>
              <a:rPr lang="es-ES" sz="3200" dirty="0">
                <a:latin typeface="Arial" pitchFamily="34" charset="0"/>
                <a:cs typeface="Arial" pitchFamily="34" charset="0"/>
              </a:rPr>
              <a:t>Situación geográfica y magnitud del territorio. </a:t>
            </a:r>
            <a:endParaRPr lang="es-ES" sz="3200" dirty="0" smtClean="0">
              <a:latin typeface="Arial" pitchFamily="34" charset="0"/>
              <a:cs typeface="Arial" pitchFamily="34" charset="0"/>
            </a:endParaRPr>
          </a:p>
          <a:p>
            <a:pPr marL="514350" indent="-514350">
              <a:buFont typeface="+mj-lt"/>
              <a:buAutoNum type="arabicPeriod"/>
            </a:pPr>
            <a:r>
              <a:rPr lang="es-ES" sz="3200" dirty="0">
                <a:latin typeface="Arial" pitchFamily="34" charset="0"/>
                <a:cs typeface="Arial" pitchFamily="34" charset="0"/>
              </a:rPr>
              <a:t>Caracterización del relieve y su formación. </a:t>
            </a:r>
            <a:endParaRPr lang="es-ES" sz="3200" dirty="0" smtClean="0">
              <a:latin typeface="Arial" pitchFamily="34" charset="0"/>
              <a:cs typeface="Arial" pitchFamily="34" charset="0"/>
            </a:endParaRPr>
          </a:p>
          <a:p>
            <a:pPr marL="514350" indent="-514350">
              <a:buFont typeface="+mj-lt"/>
              <a:buAutoNum type="arabicPeriod"/>
            </a:pPr>
            <a:r>
              <a:rPr lang="es-ES" sz="3200" dirty="0">
                <a:latin typeface="Arial" pitchFamily="34" charset="0"/>
                <a:cs typeface="Arial" pitchFamily="34" charset="0"/>
              </a:rPr>
              <a:t>Caracterización climática y contaminación ambiental</a:t>
            </a:r>
            <a:r>
              <a:rPr lang="es-ES" sz="3200" dirty="0" smtClean="0">
                <a:latin typeface="Arial" pitchFamily="34" charset="0"/>
                <a:cs typeface="Arial" pitchFamily="34" charset="0"/>
              </a:rPr>
              <a:t>.</a:t>
            </a:r>
          </a:p>
          <a:p>
            <a:pPr marL="514350" indent="-514350">
              <a:buFont typeface="+mj-lt"/>
              <a:buAutoNum type="arabicPeriod"/>
            </a:pPr>
            <a:r>
              <a:rPr lang="es-ES" sz="3200" dirty="0">
                <a:latin typeface="Arial" pitchFamily="34" charset="0"/>
                <a:cs typeface="Arial" pitchFamily="34" charset="0"/>
              </a:rPr>
              <a:t>Importancia de los recursos hídricos. Principales cuencas. </a:t>
            </a:r>
            <a:endParaRPr lang="es-ES" sz="3200" dirty="0" smtClean="0">
              <a:latin typeface="Arial" pitchFamily="34" charset="0"/>
              <a:cs typeface="Arial" pitchFamily="34" charset="0"/>
            </a:endParaRPr>
          </a:p>
          <a:p>
            <a:pPr marL="514350" indent="-514350">
              <a:buFont typeface="+mj-lt"/>
              <a:buAutoNum type="arabicPeriod"/>
            </a:pPr>
            <a:r>
              <a:rPr lang="es-ES" sz="3200" dirty="0">
                <a:latin typeface="Arial" pitchFamily="34" charset="0"/>
                <a:cs typeface="Arial" pitchFamily="34" charset="0"/>
              </a:rPr>
              <a:t>Uso y protección de los suelos. </a:t>
            </a:r>
            <a:r>
              <a:rPr lang="es-ES" sz="3200" dirty="0" smtClean="0">
                <a:latin typeface="Arial" pitchFamily="34" charset="0"/>
                <a:cs typeface="Arial" pitchFamily="34" charset="0"/>
              </a:rPr>
              <a:t>Agricultura</a:t>
            </a:r>
          </a:p>
          <a:p>
            <a:pPr marL="514350" indent="-514350">
              <a:buFont typeface="+mj-lt"/>
              <a:buAutoNum type="arabicPeriod"/>
            </a:pPr>
            <a:r>
              <a:rPr lang="es-ES" sz="3200" dirty="0">
                <a:latin typeface="Arial" pitchFamily="34" charset="0"/>
                <a:cs typeface="Arial" pitchFamily="34" charset="0"/>
              </a:rPr>
              <a:t>Importancia económica de la vegetación y el mundo </a:t>
            </a:r>
            <a:r>
              <a:rPr lang="es-ES" sz="3200" dirty="0" smtClean="0">
                <a:latin typeface="Arial" pitchFamily="34" charset="0"/>
                <a:cs typeface="Arial" pitchFamily="34" charset="0"/>
              </a:rPr>
              <a:t>animal</a:t>
            </a:r>
          </a:p>
          <a:p>
            <a:pPr marL="514350" indent="-514350">
              <a:buFont typeface="+mj-lt"/>
              <a:buAutoNum type="arabicPeriod"/>
            </a:pPr>
            <a:r>
              <a:rPr lang="es-MX" sz="3200" dirty="0">
                <a:latin typeface="Arial" pitchFamily="34" charset="0"/>
                <a:cs typeface="Arial" pitchFamily="34" charset="0"/>
              </a:rPr>
              <a:t>Valoración de los recursos naturales y establecimiento de la industria. Condiciones del </a:t>
            </a:r>
            <a:r>
              <a:rPr lang="es-MX" sz="3200" dirty="0" smtClean="0">
                <a:latin typeface="Arial" pitchFamily="34" charset="0"/>
                <a:cs typeface="Arial" pitchFamily="34" charset="0"/>
              </a:rPr>
              <a:t>transporte</a:t>
            </a:r>
          </a:p>
          <a:p>
            <a:pPr marL="514350" indent="-514350">
              <a:buFont typeface="+mj-lt"/>
              <a:buAutoNum type="arabicPeriod"/>
            </a:pPr>
            <a:r>
              <a:rPr lang="es-ES" sz="3200" dirty="0" smtClean="0">
                <a:latin typeface="Arial" pitchFamily="34" charset="0"/>
                <a:cs typeface="Arial" pitchFamily="34" charset="0"/>
              </a:rPr>
              <a:t>Población</a:t>
            </a:r>
            <a:r>
              <a:rPr lang="es-ES" sz="3200" dirty="0">
                <a:latin typeface="Arial" pitchFamily="34" charset="0"/>
                <a:cs typeface="Arial" pitchFamily="34" charset="0"/>
              </a:rPr>
              <a:t>. Realidad étnica y cultura regional. </a:t>
            </a:r>
            <a:endParaRPr lang="es-ES" sz="3200" dirty="0" smtClean="0">
              <a:latin typeface="Arial" pitchFamily="34" charset="0"/>
              <a:cs typeface="Arial" pitchFamily="34" charset="0"/>
            </a:endParaRPr>
          </a:p>
          <a:p>
            <a:pPr marL="514350" indent="-514350">
              <a:buFont typeface="+mj-lt"/>
              <a:buAutoNum type="arabicPeriod"/>
            </a:pPr>
            <a:endParaRPr lang="es-ES" sz="3200" dirty="0">
              <a:latin typeface="Arial" pitchFamily="34" charset="0"/>
              <a:cs typeface="Arial" pitchFamily="34" charset="0"/>
            </a:endParaRPr>
          </a:p>
        </p:txBody>
      </p:sp>
    </p:spTree>
    <p:extLst>
      <p:ext uri="{BB962C8B-B14F-4D97-AF65-F5344CB8AC3E}">
        <p14:creationId xmlns:p14="http://schemas.microsoft.com/office/powerpoint/2010/main" val="2655252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490281"/>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s-MX" dirty="0" smtClean="0"/>
              <a:t>Estudio individual</a:t>
            </a:r>
            <a:endParaRPr lang="es-MX" dirty="0"/>
          </a:p>
        </p:txBody>
      </p:sp>
      <p:sp>
        <p:nvSpPr>
          <p:cNvPr id="3" name="2 Marcador de contenido"/>
          <p:cNvSpPr>
            <a:spLocks noGrp="1"/>
          </p:cNvSpPr>
          <p:nvPr>
            <p:ph idx="1"/>
          </p:nvPr>
        </p:nvSpPr>
        <p:spPr>
          <a:xfrm>
            <a:off x="191729" y="1294683"/>
            <a:ext cx="11813458" cy="5371588"/>
          </a:xfrm>
          <a:ln>
            <a:solidFill>
              <a:schemeClr val="accent1"/>
            </a:solidFill>
          </a:ln>
        </p:spPr>
        <p:txBody>
          <a:bodyPr>
            <a:normAutofit/>
          </a:bodyPr>
          <a:lstStyle/>
          <a:p>
            <a:pPr marL="514350" indent="-514350" algn="just">
              <a:buFont typeface="+mj-lt"/>
              <a:buAutoNum type="arabicPeriod"/>
            </a:pPr>
            <a:r>
              <a:rPr lang="es-MX" dirty="0" smtClean="0">
                <a:latin typeface="Arial" pitchFamily="34" charset="0"/>
                <a:cs typeface="Arial" pitchFamily="34" charset="0"/>
              </a:rPr>
              <a:t>Con la ayuda del </a:t>
            </a:r>
            <a:r>
              <a:rPr lang="es-MX" dirty="0">
                <a:latin typeface="Arial" pitchFamily="34" charset="0"/>
                <a:cs typeface="Arial" pitchFamily="34" charset="0"/>
              </a:rPr>
              <a:t>artículo </a:t>
            </a:r>
            <a:r>
              <a:rPr lang="es-MX" dirty="0" smtClean="0">
                <a:latin typeface="Arial" pitchFamily="34" charset="0"/>
                <a:cs typeface="Arial" pitchFamily="34" charset="0"/>
              </a:rPr>
              <a:t>titulado La geografía regional  como ciencia de integración. Propuestas para pensar y reflexionar del Dr</a:t>
            </a:r>
            <a:r>
              <a:rPr lang="es-MX" dirty="0">
                <a:latin typeface="Arial" pitchFamily="34" charset="0"/>
                <a:cs typeface="Arial" pitchFamily="34" charset="0"/>
              </a:rPr>
              <a:t>. </a:t>
            </a:r>
            <a:r>
              <a:rPr lang="es-MX" dirty="0" smtClean="0">
                <a:latin typeface="Arial" pitchFamily="34" charset="0"/>
                <a:cs typeface="Arial" pitchFamily="34" charset="0"/>
              </a:rPr>
              <a:t>C.  </a:t>
            </a:r>
            <a:r>
              <a:rPr lang="es-MX" dirty="0">
                <a:latin typeface="Arial" pitchFamily="34" charset="0"/>
                <a:cs typeface="Arial" pitchFamily="34" charset="0"/>
              </a:rPr>
              <a:t>Manuel Pérez </a:t>
            </a:r>
            <a:r>
              <a:rPr lang="es-MX" dirty="0" smtClean="0">
                <a:latin typeface="Arial" pitchFamily="34" charset="0"/>
                <a:cs typeface="Arial" pitchFamily="34" charset="0"/>
              </a:rPr>
              <a:t>Capote:</a:t>
            </a:r>
          </a:p>
          <a:p>
            <a:pPr marL="514350" indent="-514350" algn="just">
              <a:buFont typeface="+mj-lt"/>
              <a:buAutoNum type="alphaLcParenR"/>
            </a:pPr>
            <a:r>
              <a:rPr lang="es-MX" dirty="0" smtClean="0">
                <a:latin typeface="Arial" pitchFamily="34" charset="0"/>
                <a:cs typeface="Arial" pitchFamily="34" charset="0"/>
              </a:rPr>
              <a:t>¿Qué </a:t>
            </a:r>
            <a:r>
              <a:rPr lang="es-MX" dirty="0">
                <a:latin typeface="Arial" pitchFamily="34" charset="0"/>
                <a:cs typeface="Arial" pitchFamily="34" charset="0"/>
              </a:rPr>
              <a:t>diferencias y </a:t>
            </a:r>
            <a:r>
              <a:rPr lang="es-MX" dirty="0" smtClean="0">
                <a:latin typeface="Arial" pitchFamily="34" charset="0"/>
                <a:cs typeface="Arial" pitchFamily="34" charset="0"/>
              </a:rPr>
              <a:t>semejanzas existen entre </a:t>
            </a:r>
            <a:r>
              <a:rPr lang="es-MX" dirty="0">
                <a:latin typeface="Arial" pitchFamily="34" charset="0"/>
                <a:cs typeface="Arial" pitchFamily="34" charset="0"/>
              </a:rPr>
              <a:t>los </a:t>
            </a:r>
            <a:r>
              <a:rPr lang="es-MX" dirty="0" smtClean="0">
                <a:latin typeface="Arial" pitchFamily="34" charset="0"/>
                <a:cs typeface="Arial" pitchFamily="34" charset="0"/>
              </a:rPr>
              <a:t>continentes?</a:t>
            </a:r>
          </a:p>
          <a:p>
            <a:pPr marL="514350" indent="-514350" algn="just">
              <a:buFont typeface="+mj-lt"/>
              <a:buAutoNum type="alphaLcParenR"/>
            </a:pPr>
            <a:r>
              <a:rPr lang="es-MX" dirty="0" smtClean="0">
                <a:latin typeface="Arial" pitchFamily="34" charset="0"/>
                <a:cs typeface="Arial" pitchFamily="34" charset="0"/>
              </a:rPr>
              <a:t>¿Qué elementos conforman el estudio de la Situación Geográfica y la magnitud del territorio?  </a:t>
            </a:r>
          </a:p>
          <a:p>
            <a:pPr marL="0" indent="0" algn="just">
              <a:buNone/>
            </a:pPr>
            <a:r>
              <a:rPr lang="es-MX" dirty="0" smtClean="0">
                <a:latin typeface="Arial" pitchFamily="34" charset="0"/>
                <a:cs typeface="Arial" pitchFamily="34" charset="0"/>
              </a:rPr>
              <a:t>2. Para </a:t>
            </a:r>
            <a:r>
              <a:rPr lang="es-MX" dirty="0">
                <a:latin typeface="Arial" pitchFamily="34" charset="0"/>
                <a:cs typeface="Arial" pitchFamily="34" charset="0"/>
              </a:rPr>
              <a:t>dar inicio al estudio del continente de Las Américas y con la ayuda del Compendio de Geografía Regional responda: </a:t>
            </a:r>
          </a:p>
          <a:p>
            <a:pPr algn="just"/>
            <a:r>
              <a:rPr lang="es-MX" dirty="0">
                <a:latin typeface="Arial" pitchFamily="34" charset="0"/>
                <a:cs typeface="Arial" pitchFamily="34" charset="0"/>
              </a:rPr>
              <a:t>  Situación Geográfica y la magnitud del territorio (según los elementos a tener en cuenta para ello) </a:t>
            </a:r>
          </a:p>
          <a:p>
            <a:pPr marL="0" indent="0" algn="just">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val="397740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1445" y="309716"/>
            <a:ext cx="11312013" cy="6120581"/>
          </a:xfrm>
        </p:spPr>
        <p:txBody>
          <a:bodyPr>
            <a:normAutofit lnSpcReduction="10000"/>
          </a:bodyPr>
          <a:lstStyle/>
          <a:p>
            <a:pPr algn="just"/>
            <a:r>
              <a:rPr lang="es-MX" dirty="0" smtClean="0">
                <a:latin typeface="Arial" pitchFamily="34" charset="0"/>
                <a:cs typeface="Arial" pitchFamily="34" charset="0"/>
              </a:rPr>
              <a:t>Con la ayuda de un mapa:</a:t>
            </a:r>
          </a:p>
          <a:p>
            <a:pPr marL="514350" indent="-514350" algn="just">
              <a:buFont typeface="+mj-lt"/>
              <a:buAutoNum type="alphaLcParenR"/>
            </a:pPr>
            <a:r>
              <a:rPr lang="es-MX" dirty="0" smtClean="0">
                <a:latin typeface="Arial" pitchFamily="34" charset="0"/>
                <a:cs typeface="Arial" pitchFamily="34" charset="0"/>
              </a:rPr>
              <a:t>Localiza </a:t>
            </a:r>
            <a:r>
              <a:rPr lang="es-MX" dirty="0">
                <a:latin typeface="Arial" pitchFamily="34" charset="0"/>
                <a:cs typeface="Arial" pitchFamily="34" charset="0"/>
              </a:rPr>
              <a:t>en </a:t>
            </a:r>
            <a:r>
              <a:rPr lang="es-MX" dirty="0" smtClean="0">
                <a:latin typeface="Arial" pitchFamily="34" charset="0"/>
                <a:cs typeface="Arial" pitchFamily="34" charset="0"/>
              </a:rPr>
              <a:t>el Mapa. El Mundo, a </a:t>
            </a:r>
            <a:r>
              <a:rPr lang="es-MX" dirty="0">
                <a:latin typeface="Arial" pitchFamily="34" charset="0"/>
                <a:cs typeface="Arial" pitchFamily="34" charset="0"/>
              </a:rPr>
              <a:t>Las Américas. (Si no tienes lo puedes dibujar en tu libreta o en una cartulina para próximas tareas)</a:t>
            </a:r>
          </a:p>
          <a:p>
            <a:pPr marL="514350" indent="-514350" algn="just">
              <a:buFont typeface="+mj-lt"/>
              <a:buAutoNum type="alphaLcParenR"/>
            </a:pPr>
            <a:r>
              <a:rPr lang="es-MX" dirty="0" smtClean="0">
                <a:latin typeface="Arial" pitchFamily="34" charset="0"/>
                <a:cs typeface="Arial" pitchFamily="34" charset="0"/>
              </a:rPr>
              <a:t>Localiza </a:t>
            </a:r>
            <a:r>
              <a:rPr lang="es-MX" dirty="0">
                <a:latin typeface="Arial" pitchFamily="34" charset="0"/>
                <a:cs typeface="Arial" pitchFamily="34" charset="0"/>
              </a:rPr>
              <a:t>los dos </a:t>
            </a:r>
            <a:r>
              <a:rPr lang="es-MX" dirty="0" smtClean="0">
                <a:latin typeface="Arial" pitchFamily="34" charset="0"/>
                <a:cs typeface="Arial" pitchFamily="34" charset="0"/>
              </a:rPr>
              <a:t>continentes que conforman a este </a:t>
            </a:r>
            <a:r>
              <a:rPr lang="es-MX" dirty="0">
                <a:latin typeface="Arial" pitchFamily="34" charset="0"/>
                <a:cs typeface="Arial" pitchFamily="34" charset="0"/>
              </a:rPr>
              <a:t>y la región correspondiente a América </a:t>
            </a:r>
            <a:r>
              <a:rPr lang="es-MX" dirty="0" smtClean="0">
                <a:latin typeface="Arial" pitchFamily="34" charset="0"/>
                <a:cs typeface="Arial" pitchFamily="34" charset="0"/>
              </a:rPr>
              <a:t>Central. </a:t>
            </a:r>
            <a:endParaRPr lang="es-MX" dirty="0">
              <a:latin typeface="Arial" pitchFamily="34" charset="0"/>
              <a:cs typeface="Arial" pitchFamily="34" charset="0"/>
            </a:endParaRPr>
          </a:p>
          <a:p>
            <a:pPr marL="514350" indent="-514350" algn="just">
              <a:buFont typeface="+mj-lt"/>
              <a:buAutoNum type="alphaLcParenR"/>
            </a:pPr>
            <a:r>
              <a:rPr lang="es-MX" dirty="0" smtClean="0">
                <a:latin typeface="Arial" pitchFamily="34" charset="0"/>
                <a:cs typeface="Arial" pitchFamily="34" charset="0"/>
              </a:rPr>
              <a:t>Determina </a:t>
            </a:r>
            <a:r>
              <a:rPr lang="es-MX" dirty="0">
                <a:latin typeface="Arial" pitchFamily="34" charset="0"/>
                <a:cs typeface="Arial" pitchFamily="34" charset="0"/>
              </a:rPr>
              <a:t>sus puntos </a:t>
            </a:r>
            <a:r>
              <a:rPr lang="es-MX" dirty="0" smtClean="0">
                <a:latin typeface="Arial" pitchFamily="34" charset="0"/>
                <a:cs typeface="Arial" pitchFamily="34" charset="0"/>
              </a:rPr>
              <a:t>extremos </a:t>
            </a:r>
          </a:p>
          <a:p>
            <a:pPr algn="just"/>
            <a:r>
              <a:rPr lang="es-MX" dirty="0" smtClean="0">
                <a:latin typeface="Arial" pitchFamily="34" charset="0"/>
                <a:cs typeface="Arial" pitchFamily="34" charset="0"/>
              </a:rPr>
              <a:t>¿Qué influencia </a:t>
            </a:r>
            <a:r>
              <a:rPr lang="es-MX" dirty="0">
                <a:latin typeface="Arial" pitchFamily="34" charset="0"/>
                <a:cs typeface="Arial" pitchFamily="34" charset="0"/>
              </a:rPr>
              <a:t>tendrá para su naturaleza el hecho de abarcar tantas </a:t>
            </a:r>
            <a:r>
              <a:rPr lang="es-MX" dirty="0" smtClean="0">
                <a:latin typeface="Arial" pitchFamily="34" charset="0"/>
                <a:cs typeface="Arial" pitchFamily="34" charset="0"/>
              </a:rPr>
              <a:t>latitudes? Ejemplifique en su respuesta</a:t>
            </a:r>
            <a:endParaRPr lang="es-MX" dirty="0">
              <a:latin typeface="Arial" pitchFamily="34" charset="0"/>
              <a:cs typeface="Arial" pitchFamily="34" charset="0"/>
            </a:endParaRPr>
          </a:p>
          <a:p>
            <a:pPr algn="just"/>
            <a:r>
              <a:rPr lang="es-MX" dirty="0">
                <a:latin typeface="Arial" pitchFamily="34" charset="0"/>
                <a:cs typeface="Arial" pitchFamily="34" charset="0"/>
              </a:rPr>
              <a:t>Analiza en el </a:t>
            </a:r>
            <a:r>
              <a:rPr lang="es-MX" dirty="0" smtClean="0">
                <a:latin typeface="Arial" pitchFamily="34" charset="0"/>
                <a:cs typeface="Arial" pitchFamily="34" charset="0"/>
              </a:rPr>
              <a:t>Mapa. Físico, </a:t>
            </a:r>
            <a:r>
              <a:rPr lang="es-MX" dirty="0">
                <a:latin typeface="Arial" pitchFamily="34" charset="0"/>
                <a:cs typeface="Arial" pitchFamily="34" charset="0"/>
              </a:rPr>
              <a:t>las características de las costas y localiza los accidentes más notables.</a:t>
            </a:r>
          </a:p>
          <a:p>
            <a:pPr algn="just"/>
            <a:r>
              <a:rPr lang="es-MX" dirty="0" smtClean="0">
                <a:latin typeface="Arial" pitchFamily="34" charset="0"/>
                <a:cs typeface="Arial" pitchFamily="34" charset="0"/>
              </a:rPr>
              <a:t>Compara </a:t>
            </a:r>
            <a:r>
              <a:rPr lang="es-MX" dirty="0">
                <a:latin typeface="Arial" pitchFamily="34" charset="0"/>
                <a:cs typeface="Arial" pitchFamily="34" charset="0"/>
              </a:rPr>
              <a:t>las costas de ambos continentes y trata de explicar las posibles causas de sus semejanzas hacia las regiones de latitudes más elevadas.</a:t>
            </a:r>
          </a:p>
          <a:p>
            <a:pPr algn="just"/>
            <a:endParaRPr lang="es-MX" dirty="0">
              <a:latin typeface="Arial" pitchFamily="34" charset="0"/>
              <a:cs typeface="Arial" pitchFamily="34" charset="0"/>
            </a:endParaRPr>
          </a:p>
        </p:txBody>
      </p:sp>
    </p:spTree>
    <p:extLst>
      <p:ext uri="{BB962C8B-B14F-4D97-AF65-F5344CB8AC3E}">
        <p14:creationId xmlns:p14="http://schemas.microsoft.com/office/powerpoint/2010/main" val="871288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tee\Pictures\geografía regional\mapas-mundiales-768x48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66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Flecha abajo"/>
          <p:cNvSpPr/>
          <p:nvPr/>
        </p:nvSpPr>
        <p:spPr>
          <a:xfrm>
            <a:off x="7848600" y="1461362"/>
            <a:ext cx="484632" cy="632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Flecha abajo"/>
          <p:cNvSpPr/>
          <p:nvPr/>
        </p:nvSpPr>
        <p:spPr>
          <a:xfrm>
            <a:off x="4480560" y="1422642"/>
            <a:ext cx="484632" cy="652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838200" y="365125"/>
            <a:ext cx="10515600" cy="1109714"/>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s-MX" dirty="0" smtClean="0"/>
              <a:t/>
            </a:r>
            <a:br>
              <a:rPr lang="es-MX" dirty="0" smtClean="0"/>
            </a:br>
            <a:r>
              <a:rPr lang="es-MX" dirty="0" smtClean="0"/>
              <a:t>Ejes centrales que dan surgimiento </a:t>
            </a:r>
            <a:br>
              <a:rPr lang="es-MX" dirty="0" smtClean="0"/>
            </a:br>
            <a:r>
              <a:rPr lang="es-MX" dirty="0" smtClean="0"/>
              <a:t>a la Geografía Regional</a:t>
            </a:r>
            <a:r>
              <a:rPr lang="es-MX" dirty="0"/>
              <a:t>. </a:t>
            </a:r>
            <a:br>
              <a:rPr lang="es-MX" dirty="0"/>
            </a:br>
            <a:endParaRPr lang="es-MX" dirty="0"/>
          </a:p>
        </p:txBody>
      </p:sp>
      <p:pic>
        <p:nvPicPr>
          <p:cNvPr id="2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73591" y="1492023"/>
            <a:ext cx="1428357"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84" t="33637" r="30855" b="19534"/>
          <a:stretch/>
        </p:blipFill>
        <p:spPr bwMode="auto">
          <a:xfrm>
            <a:off x="1715642" y="2075393"/>
            <a:ext cx="8757949" cy="37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2805586" y="6178951"/>
            <a:ext cx="7214154"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MX" sz="3200" dirty="0" smtClean="0"/>
              <a:t>¿CUÁL DE LOS DOS EJES TENÍA LA RAZÓN?</a:t>
            </a:r>
            <a:endParaRPr lang="es-MX" sz="3200" dirty="0"/>
          </a:p>
        </p:txBody>
      </p:sp>
    </p:spTree>
    <p:extLst>
      <p:ext uri="{BB962C8B-B14F-4D97-AF65-F5344CB8AC3E}">
        <p14:creationId xmlns:p14="http://schemas.microsoft.com/office/powerpoint/2010/main" val="25665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752168"/>
          </a:xfrm>
        </p:spPr>
        <p:style>
          <a:lnRef idx="0">
            <a:schemeClr val="accent5"/>
          </a:lnRef>
          <a:fillRef idx="3">
            <a:schemeClr val="accent5"/>
          </a:fillRef>
          <a:effectRef idx="3">
            <a:schemeClr val="accent5"/>
          </a:effectRef>
          <a:fontRef idx="minor">
            <a:schemeClr val="lt1"/>
          </a:fontRef>
        </p:style>
        <p:txBody>
          <a:bodyPr/>
          <a:lstStyle/>
          <a:p>
            <a:r>
              <a:rPr lang="es-MX" dirty="0" smtClean="0"/>
              <a:t>EVOLUCIÓN DE LA GEOGRAFÍA REGIONAL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44804661"/>
              </p:ext>
            </p:extLst>
          </p:nvPr>
        </p:nvGraphicFramePr>
        <p:xfrm>
          <a:off x="0" y="822734"/>
          <a:ext cx="12192000" cy="6314440"/>
        </p:xfrm>
        <a:graphic>
          <a:graphicData uri="http://schemas.openxmlformats.org/drawingml/2006/table">
            <a:tbl>
              <a:tblPr firstRow="1" bandRow="1">
                <a:tableStyleId>{5C22544A-7EE6-4342-B048-85BDC9FD1C3A}</a:tableStyleId>
              </a:tblPr>
              <a:tblGrid>
                <a:gridCol w="1401097">
                  <a:extLst>
                    <a:ext uri="{9D8B030D-6E8A-4147-A177-3AD203B41FA5}">
                      <a16:colId xmlns="" xmlns:a16="http://schemas.microsoft.com/office/drawing/2014/main" val="20000"/>
                    </a:ext>
                  </a:extLst>
                </a:gridCol>
                <a:gridCol w="1946787">
                  <a:extLst>
                    <a:ext uri="{9D8B030D-6E8A-4147-A177-3AD203B41FA5}">
                      <a16:colId xmlns="" xmlns:a16="http://schemas.microsoft.com/office/drawing/2014/main" val="20001"/>
                    </a:ext>
                  </a:extLst>
                </a:gridCol>
                <a:gridCol w="3406877">
                  <a:extLst>
                    <a:ext uri="{9D8B030D-6E8A-4147-A177-3AD203B41FA5}">
                      <a16:colId xmlns="" xmlns:a16="http://schemas.microsoft.com/office/drawing/2014/main" val="20002"/>
                    </a:ext>
                  </a:extLst>
                </a:gridCol>
                <a:gridCol w="3008671">
                  <a:extLst>
                    <a:ext uri="{9D8B030D-6E8A-4147-A177-3AD203B41FA5}">
                      <a16:colId xmlns="" xmlns:a16="http://schemas.microsoft.com/office/drawing/2014/main" val="20003"/>
                    </a:ext>
                  </a:extLst>
                </a:gridCol>
                <a:gridCol w="2428568">
                  <a:extLst>
                    <a:ext uri="{9D8B030D-6E8A-4147-A177-3AD203B41FA5}">
                      <a16:colId xmlns="" xmlns:a16="http://schemas.microsoft.com/office/drawing/2014/main" val="20004"/>
                    </a:ext>
                  </a:extLst>
                </a:gridCol>
              </a:tblGrid>
              <a:tr h="370840">
                <a:tc>
                  <a:txBody>
                    <a:bodyPr/>
                    <a:lstStyle/>
                    <a:p>
                      <a:pPr algn="just"/>
                      <a:r>
                        <a:rPr lang="es-MX" dirty="0" smtClean="0">
                          <a:latin typeface="Arial" pitchFamily="34" charset="0"/>
                          <a:cs typeface="Arial" pitchFamily="34" charset="0"/>
                        </a:rPr>
                        <a:t>Escuela </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Representantes </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Objeto de estudio</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Aportes </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Limitantes</a:t>
                      </a:r>
                      <a:endParaRPr lang="es-MX" dirty="0">
                        <a:latin typeface="Arial" pitchFamily="34" charset="0"/>
                        <a:cs typeface="Arial" pitchFamily="34" charset="0"/>
                      </a:endParaRPr>
                    </a:p>
                  </a:txBody>
                  <a:tcPr/>
                </a:tc>
                <a:extLst>
                  <a:ext uri="{0D108BD9-81ED-4DB2-BD59-A6C34878D82A}">
                    <a16:rowId xmlns="" xmlns:a16="http://schemas.microsoft.com/office/drawing/2014/main" val="10000"/>
                  </a:ext>
                </a:extLst>
              </a:tr>
              <a:tr h="370840">
                <a:tc>
                  <a:txBody>
                    <a:bodyPr/>
                    <a:lstStyle/>
                    <a:p>
                      <a:pPr algn="just"/>
                      <a:r>
                        <a:rPr lang="es-MX" dirty="0" smtClean="0">
                          <a:latin typeface="Arial" pitchFamily="34" charset="0"/>
                          <a:cs typeface="Arial" pitchFamily="34" charset="0"/>
                        </a:rPr>
                        <a:t>Francesa</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Vidal de la Blanche</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Es el estudio científico</a:t>
                      </a:r>
                      <a:r>
                        <a:rPr lang="es-MX" baseline="0" dirty="0" smtClean="0">
                          <a:latin typeface="Arial" pitchFamily="34" charset="0"/>
                          <a:cs typeface="Arial" pitchFamily="34" charset="0"/>
                        </a:rPr>
                        <a:t> de los lugares</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Incorpora la naturaleza como elemento dinámico de la geografía</a:t>
                      </a:r>
                      <a:r>
                        <a:rPr lang="es-MX" baseline="0" dirty="0" smtClean="0">
                          <a:latin typeface="Arial" pitchFamily="34" charset="0"/>
                          <a:cs typeface="Arial" pitchFamily="34" charset="0"/>
                        </a:rPr>
                        <a:t> humanística</a:t>
                      </a:r>
                      <a:endParaRPr lang="es-MX" dirty="0">
                        <a:latin typeface="Arial" pitchFamily="34" charset="0"/>
                        <a:cs typeface="Arial" pitchFamily="34" charset="0"/>
                      </a:endParaRPr>
                    </a:p>
                  </a:txBody>
                  <a:tcPr/>
                </a:tc>
                <a:tc>
                  <a:txBody>
                    <a:bodyPr/>
                    <a:lstStyle/>
                    <a:p>
                      <a:pPr algn="just"/>
                      <a:endParaRPr lang="es-MX" dirty="0">
                        <a:latin typeface="Arial" pitchFamily="34" charset="0"/>
                        <a:cs typeface="Arial" pitchFamily="34" charset="0"/>
                      </a:endParaRPr>
                    </a:p>
                  </a:txBody>
                  <a:tcPr/>
                </a:tc>
                <a:extLst>
                  <a:ext uri="{0D108BD9-81ED-4DB2-BD59-A6C34878D82A}">
                    <a16:rowId xmlns="" xmlns:a16="http://schemas.microsoft.com/office/drawing/2014/main" val="10001"/>
                  </a:ext>
                </a:extLst>
              </a:tr>
              <a:tr h="370840">
                <a:tc>
                  <a:txBody>
                    <a:bodyPr/>
                    <a:lstStyle/>
                    <a:p>
                      <a:pPr algn="just"/>
                      <a:r>
                        <a:rPr lang="es-MX" dirty="0" smtClean="0">
                          <a:latin typeface="Arial" pitchFamily="34" charset="0"/>
                          <a:cs typeface="Arial" pitchFamily="34" charset="0"/>
                        </a:rPr>
                        <a:t>EEUU</a:t>
                      </a:r>
                      <a:endParaRPr lang="es-MX" dirty="0">
                        <a:latin typeface="Arial" pitchFamily="34" charset="0"/>
                        <a:cs typeface="Arial" pitchFamily="34" charset="0"/>
                      </a:endParaRPr>
                    </a:p>
                  </a:txBody>
                  <a:tcPr/>
                </a:tc>
                <a:tc>
                  <a:txBody>
                    <a:bodyPr/>
                    <a:lstStyle/>
                    <a:p>
                      <a:pPr algn="just"/>
                      <a:r>
                        <a:rPr lang="es-MX" dirty="0" err="1" smtClean="0">
                          <a:latin typeface="Arial" pitchFamily="34" charset="0"/>
                          <a:cs typeface="Arial" pitchFamily="34" charset="0"/>
                        </a:rPr>
                        <a:t>Harsthorne</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Es el estudio descriptivo pero no sistemático de los lugares </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Incorpora la educación geológica</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Considera la asignatura como memorística</a:t>
                      </a:r>
                      <a:endParaRPr lang="es-MX" dirty="0">
                        <a:latin typeface="Arial" pitchFamily="34" charset="0"/>
                        <a:cs typeface="Arial" pitchFamily="34" charset="0"/>
                      </a:endParaRPr>
                    </a:p>
                  </a:txBody>
                  <a:tcPr/>
                </a:tc>
                <a:extLst>
                  <a:ext uri="{0D108BD9-81ED-4DB2-BD59-A6C34878D82A}">
                    <a16:rowId xmlns="" xmlns:a16="http://schemas.microsoft.com/office/drawing/2014/main" val="10002"/>
                  </a:ext>
                </a:extLst>
              </a:tr>
              <a:tr h="370840">
                <a:tc>
                  <a:txBody>
                    <a:bodyPr/>
                    <a:lstStyle/>
                    <a:p>
                      <a:pPr algn="just"/>
                      <a:r>
                        <a:rPr lang="es-MX" dirty="0" smtClean="0">
                          <a:latin typeface="Arial" pitchFamily="34" charset="0"/>
                          <a:cs typeface="Arial" pitchFamily="34" charset="0"/>
                        </a:rPr>
                        <a:t>Británica</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 </a:t>
                      </a:r>
                      <a:r>
                        <a:rPr lang="es-MX" dirty="0" err="1" smtClean="0">
                          <a:latin typeface="Arial" pitchFamily="34" charset="0"/>
                          <a:cs typeface="Arial" pitchFamily="34" charset="0"/>
                        </a:rPr>
                        <a:t>Hettner</a:t>
                      </a:r>
                      <a:r>
                        <a:rPr lang="es-MX" dirty="0" smtClean="0">
                          <a:latin typeface="Arial" pitchFamily="34" charset="0"/>
                          <a:cs typeface="Arial" pitchFamily="34" charset="0"/>
                        </a:rPr>
                        <a:t> </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Es la combinación de los elementos humanos</a:t>
                      </a:r>
                      <a:r>
                        <a:rPr lang="es-MX" baseline="0" dirty="0" smtClean="0">
                          <a:latin typeface="Arial" pitchFamily="34" charset="0"/>
                          <a:cs typeface="Arial" pitchFamily="34" charset="0"/>
                        </a:rPr>
                        <a:t> y físicos</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Divide en dos planos la geografía</a:t>
                      </a:r>
                      <a:r>
                        <a:rPr lang="es-MX" baseline="0" dirty="0" smtClean="0">
                          <a:latin typeface="Arial" pitchFamily="34" charset="0"/>
                          <a:cs typeface="Arial" pitchFamily="34" charset="0"/>
                        </a:rPr>
                        <a:t> regional: local y global</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Considera la asignatura exclusivamente</a:t>
                      </a:r>
                      <a:r>
                        <a:rPr lang="es-MX" baseline="0" dirty="0" smtClean="0">
                          <a:latin typeface="Arial" pitchFamily="34" charset="0"/>
                          <a:cs typeface="Arial" pitchFamily="34" charset="0"/>
                        </a:rPr>
                        <a:t> geográfica</a:t>
                      </a:r>
                      <a:endParaRPr lang="es-MX" dirty="0">
                        <a:latin typeface="Arial" pitchFamily="34" charset="0"/>
                        <a:cs typeface="Arial" pitchFamily="34" charset="0"/>
                      </a:endParaRPr>
                    </a:p>
                  </a:txBody>
                  <a:tcPr/>
                </a:tc>
                <a:extLst>
                  <a:ext uri="{0D108BD9-81ED-4DB2-BD59-A6C34878D82A}">
                    <a16:rowId xmlns="" xmlns:a16="http://schemas.microsoft.com/office/drawing/2014/main" val="10003"/>
                  </a:ext>
                </a:extLst>
              </a:tr>
              <a:tr h="370840">
                <a:tc>
                  <a:txBody>
                    <a:bodyPr/>
                    <a:lstStyle/>
                    <a:p>
                      <a:pPr algn="just"/>
                      <a:r>
                        <a:rPr lang="es-MX" dirty="0" smtClean="0">
                          <a:latin typeface="Arial" pitchFamily="34" charset="0"/>
                          <a:cs typeface="Arial" pitchFamily="34" charset="0"/>
                        </a:rPr>
                        <a:t>Alemana</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Von Richthofen</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Estudia</a:t>
                      </a:r>
                      <a:r>
                        <a:rPr lang="es-MX" baseline="0" dirty="0" smtClean="0">
                          <a:latin typeface="Arial" pitchFamily="34" charset="0"/>
                          <a:cs typeface="Arial" pitchFamily="34" charset="0"/>
                        </a:rPr>
                        <a:t> las diferencias entre los fenómenos relacionados causalmente en distintas partes de la superficie terrestre</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Sienta las bases de la geografía regional tomando como estructura metodológica la creada</a:t>
                      </a:r>
                      <a:r>
                        <a:rPr lang="es-MX" baseline="0" dirty="0" smtClean="0">
                          <a:latin typeface="Arial" pitchFamily="34" charset="0"/>
                          <a:cs typeface="Arial" pitchFamily="34" charset="0"/>
                        </a:rPr>
                        <a:t> </a:t>
                      </a:r>
                      <a:r>
                        <a:rPr lang="es-MX" dirty="0" smtClean="0">
                          <a:latin typeface="Arial" pitchFamily="34" charset="0"/>
                          <a:cs typeface="Arial" pitchFamily="34" charset="0"/>
                        </a:rPr>
                        <a:t>por Humboldt</a:t>
                      </a:r>
                      <a:endParaRPr lang="es-MX" dirty="0">
                        <a:latin typeface="Arial" pitchFamily="34" charset="0"/>
                        <a:cs typeface="Arial" pitchFamily="34" charset="0"/>
                      </a:endParaRPr>
                    </a:p>
                  </a:txBody>
                  <a:tcPr/>
                </a:tc>
                <a:tc>
                  <a:txBody>
                    <a:bodyPr/>
                    <a:lstStyle/>
                    <a:p>
                      <a:pPr algn="just"/>
                      <a:endParaRPr lang="es-MX" dirty="0">
                        <a:latin typeface="Arial" pitchFamily="34" charset="0"/>
                        <a:cs typeface="Arial" pitchFamily="34" charset="0"/>
                      </a:endParaRPr>
                    </a:p>
                  </a:txBody>
                  <a:tcPr/>
                </a:tc>
                <a:extLst>
                  <a:ext uri="{0D108BD9-81ED-4DB2-BD59-A6C34878D82A}">
                    <a16:rowId xmlns="" xmlns:a16="http://schemas.microsoft.com/office/drawing/2014/main" val="10004"/>
                  </a:ext>
                </a:extLst>
              </a:tr>
              <a:tr h="370840">
                <a:tc>
                  <a:txBody>
                    <a:bodyPr/>
                    <a:lstStyle/>
                    <a:p>
                      <a:pPr algn="just"/>
                      <a:r>
                        <a:rPr lang="es-MX" dirty="0" smtClean="0">
                          <a:latin typeface="Arial" pitchFamily="34" charset="0"/>
                          <a:cs typeface="Arial" pitchFamily="34" charset="0"/>
                        </a:rPr>
                        <a:t>Rusa </a:t>
                      </a:r>
                      <a:endParaRPr lang="es-MX" dirty="0">
                        <a:latin typeface="Arial" pitchFamily="34" charset="0"/>
                        <a:cs typeface="Arial" pitchFamily="34" charset="0"/>
                      </a:endParaRPr>
                    </a:p>
                  </a:txBody>
                  <a:tcPr/>
                </a:tc>
                <a:tc>
                  <a:txBody>
                    <a:bodyPr/>
                    <a:lstStyle/>
                    <a:p>
                      <a:pPr algn="just"/>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Es el estudio de las partes concretas de la envoltura geográfica y de la regionalización físico geográfica del planeta</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Sus unidades taxonómicas pueden ser: continentes, subcontinentes, provincias, territorios y regiones entre otras</a:t>
                      </a:r>
                      <a:endParaRPr lang="es-MX" dirty="0">
                        <a:latin typeface="Arial" pitchFamily="34" charset="0"/>
                        <a:cs typeface="Arial" pitchFamily="34" charset="0"/>
                      </a:endParaRPr>
                    </a:p>
                  </a:txBody>
                  <a:tcPr/>
                </a:tc>
                <a:tc>
                  <a:txBody>
                    <a:bodyPr/>
                    <a:lstStyle/>
                    <a:p>
                      <a:pPr algn="just"/>
                      <a:r>
                        <a:rPr lang="es-MX" dirty="0" smtClean="0">
                          <a:latin typeface="Arial" pitchFamily="34" charset="0"/>
                          <a:cs typeface="Arial" pitchFamily="34" charset="0"/>
                        </a:rPr>
                        <a:t>Aún en Rusia se considera meramente naturalista</a:t>
                      </a:r>
                      <a:endParaRPr lang="es-MX" dirty="0">
                        <a:latin typeface="Arial" pitchFamily="34" charset="0"/>
                        <a:cs typeface="Arial"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3598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9151"/>
            <a:ext cx="10515600" cy="1325563"/>
          </a:xfrm>
        </p:spPr>
        <p:txBody>
          <a:bodyPr/>
          <a:lstStyle/>
          <a:p>
            <a:pPr algn="ctr"/>
            <a:r>
              <a:rPr lang="es-ES" b="1" dirty="0" smtClean="0">
                <a:latin typeface="Arial" panose="020B0604020202020204" pitchFamily="34" charset="0"/>
                <a:cs typeface="Arial" panose="020B0604020202020204" pitchFamily="34" charset="0"/>
              </a:rPr>
              <a:t>¿QUÉ ES LA GEOGRAFÍA REGIONAL?</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27418"/>
            <a:ext cx="10801027" cy="1625498"/>
          </a:xfrm>
        </p:spPr>
        <p:style>
          <a:lnRef idx="0">
            <a:schemeClr val="accent5"/>
          </a:lnRef>
          <a:fillRef idx="3">
            <a:schemeClr val="accent5"/>
          </a:fillRef>
          <a:effectRef idx="3">
            <a:schemeClr val="accent5"/>
          </a:effectRef>
          <a:fontRef idx="minor">
            <a:schemeClr val="lt1"/>
          </a:fontRef>
        </p:style>
        <p:txBody>
          <a:bodyPr>
            <a:noAutofit/>
          </a:bodyPr>
          <a:lstStyle/>
          <a:p>
            <a:pPr algn="just"/>
            <a:r>
              <a:rPr lang="es-ES" dirty="0" smtClean="0">
                <a:latin typeface="Arial" panose="020B0604020202020204" pitchFamily="34" charset="0"/>
                <a:cs typeface="Arial" panose="020B0604020202020204" pitchFamily="34" charset="0"/>
              </a:rPr>
              <a:t>Es una rama de la Geografía </a:t>
            </a:r>
            <a:r>
              <a:rPr lang="es-MX" dirty="0" smtClean="0">
                <a:latin typeface="Arial" pitchFamily="34" charset="0"/>
                <a:cs typeface="Arial" pitchFamily="34" charset="0"/>
              </a:rPr>
              <a:t>que </a:t>
            </a:r>
            <a:r>
              <a:rPr lang="es-MX" dirty="0">
                <a:latin typeface="Arial" pitchFamily="34" charset="0"/>
                <a:cs typeface="Arial" pitchFamily="34" charset="0"/>
              </a:rPr>
              <a:t>se dedica a comparar y contrastar las diferentes regiones de la Tierra, así como a estudiar sus características y analizar las relaciones entre ellas, es a  su vez  la encargada de mantener la unidad de la Geografía</a:t>
            </a:r>
            <a:endParaRPr lang="es-ES"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838200" y="4697237"/>
            <a:ext cx="10515600" cy="179780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dirty="0" smtClean="0">
                <a:latin typeface="Arial" panose="020B0604020202020204" pitchFamily="34" charset="0"/>
                <a:cs typeface="Arial" panose="020B0604020202020204" pitchFamily="34" charset="0"/>
              </a:rPr>
              <a:t>El estudio de las diferencias y similitudes de las regiones de la Tierra, donde los procesos que se desarrollan en ella tienen profundas consecuencias en lo económico, político, social, cultural y natural</a:t>
            </a:r>
            <a:endParaRPr lang="es-ES" dirty="0">
              <a:latin typeface="Arial" panose="020B0604020202020204" pitchFamily="34" charset="0"/>
              <a:cs typeface="Arial" panose="020B0604020202020204" pitchFamily="34" charset="0"/>
            </a:endParaRPr>
          </a:p>
        </p:txBody>
      </p:sp>
      <p:sp>
        <p:nvSpPr>
          <p:cNvPr id="7" name="Flecha abajo 6"/>
          <p:cNvSpPr/>
          <p:nvPr/>
        </p:nvSpPr>
        <p:spPr>
          <a:xfrm>
            <a:off x="3875219" y="3402128"/>
            <a:ext cx="4726983" cy="978408"/>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3200" dirty="0" smtClean="0"/>
              <a:t>SE  BASA EN </a:t>
            </a:r>
            <a:endParaRPr lang="es-ES" sz="3200" dirty="0"/>
          </a:p>
        </p:txBody>
      </p:sp>
    </p:spTree>
    <p:extLst>
      <p:ext uri="{BB962C8B-B14F-4D97-AF65-F5344CB8AC3E}">
        <p14:creationId xmlns:p14="http://schemas.microsoft.com/office/powerpoint/2010/main" val="104008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3396"/>
            <a:ext cx="10515600" cy="1325563"/>
          </a:xfrm>
        </p:spPr>
        <p:style>
          <a:lnRef idx="0">
            <a:schemeClr val="accent5"/>
          </a:lnRef>
          <a:fillRef idx="3">
            <a:schemeClr val="accent5"/>
          </a:fillRef>
          <a:effectRef idx="3">
            <a:schemeClr val="accent5"/>
          </a:effectRef>
          <a:fontRef idx="minor">
            <a:schemeClr val="lt1"/>
          </a:fontRef>
        </p:style>
        <p:txBody>
          <a:bodyPr/>
          <a:lstStyle/>
          <a:p>
            <a:r>
              <a:rPr lang="es-MX" dirty="0" smtClean="0"/>
              <a:t>Influencia de su evolución en Latinoamérica </a:t>
            </a:r>
            <a:endParaRPr lang="es-MX" dirty="0"/>
          </a:p>
        </p:txBody>
      </p:sp>
      <p:sp>
        <p:nvSpPr>
          <p:cNvPr id="3" name="2 Marcador de contenido"/>
          <p:cNvSpPr>
            <a:spLocks noGrp="1"/>
          </p:cNvSpPr>
          <p:nvPr>
            <p:ph idx="1"/>
          </p:nvPr>
        </p:nvSpPr>
        <p:spPr>
          <a:xfrm>
            <a:off x="560440" y="1825625"/>
            <a:ext cx="5914102" cy="4693162"/>
          </a:xfrm>
        </p:spPr>
        <p:txBody>
          <a:bodyPr>
            <a:normAutofit lnSpcReduction="10000"/>
          </a:bodyPr>
          <a:lstStyle/>
          <a:p>
            <a:pPr algn="just"/>
            <a:r>
              <a:rPr lang="es-MX" dirty="0" smtClean="0">
                <a:latin typeface="Arial" pitchFamily="34" charset="0"/>
                <a:cs typeface="Arial" pitchFamily="34" charset="0"/>
              </a:rPr>
              <a:t>Se trata  </a:t>
            </a:r>
            <a:r>
              <a:rPr lang="es-MX" dirty="0">
                <a:latin typeface="Arial" pitchFamily="34" charset="0"/>
                <a:cs typeface="Arial" pitchFamily="34" charset="0"/>
              </a:rPr>
              <a:t>de lograr una Geografía Regional que sea verdaderamente integrada  entre la naturaleza y la sociedad. </a:t>
            </a:r>
            <a:endParaRPr lang="es-MX" dirty="0" smtClean="0">
              <a:latin typeface="Arial" pitchFamily="34" charset="0"/>
              <a:cs typeface="Arial" pitchFamily="34" charset="0"/>
            </a:endParaRPr>
          </a:p>
          <a:p>
            <a:pPr algn="just"/>
            <a:r>
              <a:rPr lang="es-MX" dirty="0">
                <a:latin typeface="Arial" pitchFamily="34" charset="0"/>
                <a:cs typeface="Arial" pitchFamily="34" charset="0"/>
              </a:rPr>
              <a:t>El papel del estudio regional permite </a:t>
            </a:r>
            <a:r>
              <a:rPr lang="es-MX" dirty="0" smtClean="0">
                <a:latin typeface="Arial" pitchFamily="34" charset="0"/>
                <a:cs typeface="Arial" pitchFamily="34" charset="0"/>
              </a:rPr>
              <a:t>resolver </a:t>
            </a:r>
            <a:r>
              <a:rPr lang="es-MX" dirty="0">
                <a:latin typeface="Arial" pitchFamily="34" charset="0"/>
                <a:cs typeface="Arial" pitchFamily="34" charset="0"/>
              </a:rPr>
              <a:t>el complicado problema de la integración de muchas tendencias de las ciencias sociales, naturales y técnicas, sintetizando estas ideas y hechos nuevos en una región o un país.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123" y="1604444"/>
            <a:ext cx="5238903" cy="4914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935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MX" dirty="0" smtClean="0"/>
              <a:t>Regionalización físico geográfica </a:t>
            </a:r>
            <a:endParaRPr lang="es-MX" dirty="0"/>
          </a:p>
        </p:txBody>
      </p:sp>
      <p:sp>
        <p:nvSpPr>
          <p:cNvPr id="3" name="2 Marcador de contenido"/>
          <p:cNvSpPr>
            <a:spLocks noGrp="1"/>
          </p:cNvSpPr>
          <p:nvPr>
            <p:ph idx="1"/>
          </p:nvPr>
        </p:nvSpPr>
        <p:spPr>
          <a:xfrm>
            <a:off x="838200" y="1825625"/>
            <a:ext cx="6506497" cy="2377665"/>
          </a:xfrm>
        </p:spPr>
        <p:txBody>
          <a:bodyPr>
            <a:noAutofit/>
          </a:bodyPr>
          <a:lstStyle/>
          <a:p>
            <a:pPr algn="just"/>
            <a:r>
              <a:rPr lang="es-MX" sz="3200" dirty="0" smtClean="0">
                <a:latin typeface="Arial" pitchFamily="34" charset="0"/>
                <a:cs typeface="Arial" pitchFamily="34" charset="0"/>
              </a:rPr>
              <a:t>Consiste en </a:t>
            </a:r>
            <a:r>
              <a:rPr lang="es-MX" sz="3200" dirty="0">
                <a:latin typeface="Arial" pitchFamily="34" charset="0"/>
                <a:cs typeface="Arial" pitchFamily="34" charset="0"/>
              </a:rPr>
              <a:t>el esclarecimiento, cartografía y clasificación de los complejos físicos geográficos individuales, objetivamente existentes, tanto naturales como modificados, la comprensión de su composición sustancial, sus propiedades, su estructura, sus relaciones y también las regularidades de formación, desarrollo y diferenciación.</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398045" y="1946787"/>
            <a:ext cx="4793955" cy="44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6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7923624</TotalTime>
  <Words>2227</Words>
  <Application>Microsoft Office PowerPoint</Application>
  <PresentationFormat>Personalizado</PresentationFormat>
  <Paragraphs>273</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GEOGRAFÍA REGIONAL I</vt:lpstr>
      <vt:lpstr>TEMA 1: </vt:lpstr>
      <vt:lpstr>Presentación de PowerPoint</vt:lpstr>
      <vt:lpstr> Ejes centrales que dan surgimiento  a la Geografía Regional.  </vt:lpstr>
      <vt:lpstr> Ejes centrales que dan surgimiento  a la Geografía Regional.  </vt:lpstr>
      <vt:lpstr>EVOLUCIÓN DE LA GEOGRAFÍA REGIONAL </vt:lpstr>
      <vt:lpstr>¿QUÉ ES LA GEOGRAFÍA REGIONAL?</vt:lpstr>
      <vt:lpstr>Influencia de su evolución en Latinoamérica </vt:lpstr>
      <vt:lpstr>Regionalización físico geográfica </vt:lpstr>
      <vt:lpstr>Regionalización económica geográfica </vt:lpstr>
      <vt:lpstr>Objeto de estudio </vt:lpstr>
      <vt:lpstr>Presentación de PowerPoint</vt:lpstr>
      <vt:lpstr>Ejemplo de integración </vt:lpstr>
      <vt:lpstr>Importancia de la Geografía Regional </vt:lpstr>
      <vt:lpstr>Métodos de la Geografía Regional</vt:lpstr>
      <vt:lpstr>Métodos de la Geografía Regional</vt:lpstr>
      <vt:lpstr>Dimensiones que puede alcanzar una región (unidades taxonómicas)</vt:lpstr>
      <vt:lpstr>¿Cómo definir el término región desde la Geografía?</vt:lpstr>
      <vt:lpstr>Según los elementos constitutivos homogéneos fácilmente visibles </vt:lpstr>
      <vt:lpstr>CRITERIOS BÁSICOS DE DEFINICIÓN DE REGIONES</vt:lpstr>
      <vt:lpstr>CRITERIOS BÁSICOS DE DEFINICIÓN DE REGIONES</vt:lpstr>
      <vt:lpstr>CRITERIOS BÁSICOS DE DEFINICIÓN DE REGIONES</vt:lpstr>
      <vt:lpstr>CRITERIOS BÁSICOS DE DEFINICIÓN DE REGIONES</vt:lpstr>
      <vt:lpstr>TRATAMIENTO DIDÁCTICO  DE LA  GEOGRAFÍA REGIONAL </vt:lpstr>
      <vt:lpstr>Nivel: Preuniversitario Grado: 11no</vt:lpstr>
      <vt:lpstr>Conceptos precedentes </vt:lpstr>
      <vt:lpstr>Objetivos de la asignatura  </vt:lpstr>
      <vt:lpstr>Contenido de la asignatura </vt:lpstr>
      <vt:lpstr>Habilidades específicas </vt:lpstr>
      <vt:lpstr>Habilidades generales o intelectuales </vt:lpstr>
      <vt:lpstr>Métodos de enseñanza </vt:lpstr>
      <vt:lpstr>Medios de enseñanza</vt:lpstr>
      <vt:lpstr>Presentación de PowerPoint</vt:lpstr>
      <vt:lpstr>Pero …</vt:lpstr>
      <vt:lpstr>CONTINENTE </vt:lpstr>
      <vt:lpstr>Presentación de PowerPoint</vt:lpstr>
      <vt:lpstr>ETIMOLOGÍA DE LA PALABRA</vt:lpstr>
      <vt:lpstr>CONTINENTE </vt:lpstr>
      <vt:lpstr>¿CUÁNTOS CONTINENTES EXISTEN?</vt:lpstr>
      <vt:lpstr>CUATRO CONTINENTES </vt:lpstr>
      <vt:lpstr>CINCO CONTINENTES </vt:lpstr>
      <vt:lpstr>Presentación de PowerPoint</vt:lpstr>
      <vt:lpstr>Sin embargo…  </vt:lpstr>
      <vt:lpstr>ALGORITMO DE TRABAJO</vt:lpstr>
      <vt:lpstr>Estudio individual</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REGIONAL I</dc:title>
  <dc:creator>PC 4</dc:creator>
  <cp:lastModifiedBy>Usuario de Windows</cp:lastModifiedBy>
  <cp:revision>107</cp:revision>
  <dcterms:created xsi:type="dcterms:W3CDTF">2009-01-01T08:07:53Z</dcterms:created>
  <dcterms:modified xsi:type="dcterms:W3CDTF">2024-10-14T15:30:31Z</dcterms:modified>
</cp:coreProperties>
</file>