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0" ContentType="image/jpe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256" r:id="rId2"/>
    <p:sldId id="274" r:id="rId3"/>
    <p:sldId id="300" r:id="rId4"/>
    <p:sldId id="306" r:id="rId5"/>
    <p:sldId id="305" r:id="rId6"/>
    <p:sldId id="301" r:id="rId7"/>
    <p:sldId id="258" r:id="rId8"/>
    <p:sldId id="280" r:id="rId9"/>
    <p:sldId id="281" r:id="rId10"/>
    <p:sldId id="282" r:id="rId11"/>
    <p:sldId id="260" r:id="rId12"/>
    <p:sldId id="268" r:id="rId13"/>
    <p:sldId id="269" r:id="rId14"/>
    <p:sldId id="261" r:id="rId15"/>
    <p:sldId id="262" r:id="rId16"/>
    <p:sldId id="265" r:id="rId17"/>
    <p:sldId id="259" r:id="rId18"/>
    <p:sldId id="270" r:id="rId19"/>
    <p:sldId id="277" r:id="rId20"/>
    <p:sldId id="257" r:id="rId21"/>
    <p:sldId id="271" r:id="rId22"/>
    <p:sldId id="272" r:id="rId23"/>
    <p:sldId id="273" r:id="rId24"/>
    <p:sldId id="278" r:id="rId25"/>
    <p:sldId id="284" r:id="rId26"/>
    <p:sldId id="285" r:id="rId27"/>
    <p:sldId id="286" r:id="rId28"/>
    <p:sldId id="287" r:id="rId29"/>
    <p:sldId id="290" r:id="rId30"/>
    <p:sldId id="291" r:id="rId31"/>
    <p:sldId id="288" r:id="rId32"/>
    <p:sldId id="283" r:id="rId33"/>
    <p:sldId id="263" r:id="rId34"/>
    <p:sldId id="264" r:id="rId35"/>
    <p:sldId id="292" r:id="rId36"/>
    <p:sldId id="295" r:id="rId37"/>
    <p:sldId id="307" r:id="rId38"/>
    <p:sldId id="293" r:id="rId39"/>
    <p:sldId id="294" r:id="rId40"/>
    <p:sldId id="308" r:id="rId41"/>
    <p:sldId id="309" r:id="rId42"/>
    <p:sldId id="296" r:id="rId43"/>
    <p:sldId id="276" r:id="rId44"/>
    <p:sldId id="266" r:id="rId45"/>
    <p:sldId id="297" r:id="rId46"/>
    <p:sldId id="298" r:id="rId47"/>
    <p:sldId id="299" r:id="rId48"/>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822"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6AC17D-58A6-4215-BD87-EE8A08570E6C}" type="doc">
      <dgm:prSet loTypeId="urn:microsoft.com/office/officeart/2005/8/layout/vList2" loCatId="list" qsTypeId="urn:microsoft.com/office/officeart/2005/8/quickstyle/simple1" qsCatId="simple" csTypeId="urn:microsoft.com/office/officeart/2005/8/colors/accent1_1" csCatId="accent1"/>
      <dgm:spPr/>
      <dgm:t>
        <a:bodyPr/>
        <a:lstStyle/>
        <a:p>
          <a:endParaRPr lang="es-MX"/>
        </a:p>
      </dgm:t>
    </dgm:pt>
    <dgm:pt modelId="{3BA6F7E2-247D-4894-83DA-F8D5D60293D7}">
      <dgm:prSet/>
      <dgm:spPr/>
      <dgm:t>
        <a:bodyPr/>
        <a:lstStyle/>
        <a:p>
          <a:pPr algn="ctr" rtl="0"/>
          <a:r>
            <a:rPr lang="es-MX" dirty="0" smtClean="0"/>
            <a:t>DETERMINISMO GEOGRÁFICO</a:t>
          </a:r>
          <a:endParaRPr lang="es-MX" dirty="0"/>
        </a:p>
      </dgm:t>
    </dgm:pt>
    <dgm:pt modelId="{BFD735BE-CA9E-454A-BECD-4A4C7F91A4D8}" type="parTrans" cxnId="{59A1E6B3-8446-4AE8-89DC-ACD0E62AD5F5}">
      <dgm:prSet/>
      <dgm:spPr/>
      <dgm:t>
        <a:bodyPr/>
        <a:lstStyle/>
        <a:p>
          <a:pPr algn="ctr"/>
          <a:endParaRPr lang="es-MX"/>
        </a:p>
      </dgm:t>
    </dgm:pt>
    <dgm:pt modelId="{88D7D4DA-1CFA-4CF4-9620-26C881831EC5}" type="sibTrans" cxnId="{59A1E6B3-8446-4AE8-89DC-ACD0E62AD5F5}">
      <dgm:prSet/>
      <dgm:spPr/>
      <dgm:t>
        <a:bodyPr/>
        <a:lstStyle/>
        <a:p>
          <a:pPr algn="ctr"/>
          <a:endParaRPr lang="es-MX"/>
        </a:p>
      </dgm:t>
    </dgm:pt>
    <dgm:pt modelId="{A8F4E4C4-72D1-4801-A780-AD1899FD1461}">
      <dgm:prSet/>
      <dgm:spPr/>
      <dgm:t>
        <a:bodyPr/>
        <a:lstStyle/>
        <a:p>
          <a:pPr algn="ctr" rtl="0"/>
          <a:r>
            <a:rPr lang="es-MX" smtClean="0"/>
            <a:t>CIENCIAS NATURALES</a:t>
          </a:r>
          <a:endParaRPr lang="es-MX"/>
        </a:p>
      </dgm:t>
    </dgm:pt>
    <dgm:pt modelId="{88EE3438-967A-4760-A918-4C1D0D4A4513}" type="parTrans" cxnId="{AF0185C5-B226-4A3C-BD1A-D48CFEB0B4EF}">
      <dgm:prSet/>
      <dgm:spPr/>
      <dgm:t>
        <a:bodyPr/>
        <a:lstStyle/>
        <a:p>
          <a:pPr algn="ctr"/>
          <a:endParaRPr lang="es-MX"/>
        </a:p>
      </dgm:t>
    </dgm:pt>
    <dgm:pt modelId="{3B9B976B-495E-4135-8C4D-D2C44A4160AB}" type="sibTrans" cxnId="{AF0185C5-B226-4A3C-BD1A-D48CFEB0B4EF}">
      <dgm:prSet/>
      <dgm:spPr/>
      <dgm:t>
        <a:bodyPr/>
        <a:lstStyle/>
        <a:p>
          <a:pPr algn="ctr"/>
          <a:endParaRPr lang="es-MX"/>
        </a:p>
      </dgm:t>
    </dgm:pt>
    <dgm:pt modelId="{7D875072-167E-4136-8B39-32AE1680B4BF}" type="pres">
      <dgm:prSet presAssocID="{EE6AC17D-58A6-4215-BD87-EE8A08570E6C}" presName="linear" presStyleCnt="0">
        <dgm:presLayoutVars>
          <dgm:animLvl val="lvl"/>
          <dgm:resizeHandles val="exact"/>
        </dgm:presLayoutVars>
      </dgm:prSet>
      <dgm:spPr/>
      <dgm:t>
        <a:bodyPr/>
        <a:lstStyle/>
        <a:p>
          <a:endParaRPr lang="es-MX"/>
        </a:p>
      </dgm:t>
    </dgm:pt>
    <dgm:pt modelId="{24D21D8C-BC9D-4E1C-861E-91D64CC90F8D}" type="pres">
      <dgm:prSet presAssocID="{3BA6F7E2-247D-4894-83DA-F8D5D60293D7}" presName="parentText" presStyleLbl="node1" presStyleIdx="0" presStyleCnt="2">
        <dgm:presLayoutVars>
          <dgm:chMax val="0"/>
          <dgm:bulletEnabled val="1"/>
        </dgm:presLayoutVars>
      </dgm:prSet>
      <dgm:spPr/>
      <dgm:t>
        <a:bodyPr/>
        <a:lstStyle/>
        <a:p>
          <a:endParaRPr lang="es-MX"/>
        </a:p>
      </dgm:t>
    </dgm:pt>
    <dgm:pt modelId="{60075F71-B52E-4C23-AFC0-9BB271072505}" type="pres">
      <dgm:prSet presAssocID="{88D7D4DA-1CFA-4CF4-9620-26C881831EC5}" presName="spacer" presStyleCnt="0"/>
      <dgm:spPr/>
    </dgm:pt>
    <dgm:pt modelId="{3578EFBF-81A5-401D-B29E-D5D0B3F3BD60}" type="pres">
      <dgm:prSet presAssocID="{A8F4E4C4-72D1-4801-A780-AD1899FD1461}" presName="parentText" presStyleLbl="node1" presStyleIdx="1" presStyleCnt="2">
        <dgm:presLayoutVars>
          <dgm:chMax val="0"/>
          <dgm:bulletEnabled val="1"/>
        </dgm:presLayoutVars>
      </dgm:prSet>
      <dgm:spPr/>
      <dgm:t>
        <a:bodyPr/>
        <a:lstStyle/>
        <a:p>
          <a:endParaRPr lang="es-MX"/>
        </a:p>
      </dgm:t>
    </dgm:pt>
  </dgm:ptLst>
  <dgm:cxnLst>
    <dgm:cxn modelId="{754D1016-1DB8-43E7-898F-B53FDBA78A51}" type="presOf" srcId="{EE6AC17D-58A6-4215-BD87-EE8A08570E6C}" destId="{7D875072-167E-4136-8B39-32AE1680B4BF}" srcOrd="0" destOrd="0" presId="urn:microsoft.com/office/officeart/2005/8/layout/vList2"/>
    <dgm:cxn modelId="{1ED15E4F-AC17-48D7-9530-D538815EFCB0}" type="presOf" srcId="{A8F4E4C4-72D1-4801-A780-AD1899FD1461}" destId="{3578EFBF-81A5-401D-B29E-D5D0B3F3BD60}" srcOrd="0" destOrd="0" presId="urn:microsoft.com/office/officeart/2005/8/layout/vList2"/>
    <dgm:cxn modelId="{AF0185C5-B226-4A3C-BD1A-D48CFEB0B4EF}" srcId="{EE6AC17D-58A6-4215-BD87-EE8A08570E6C}" destId="{A8F4E4C4-72D1-4801-A780-AD1899FD1461}" srcOrd="1" destOrd="0" parTransId="{88EE3438-967A-4760-A918-4C1D0D4A4513}" sibTransId="{3B9B976B-495E-4135-8C4D-D2C44A4160AB}"/>
    <dgm:cxn modelId="{59A1E6B3-8446-4AE8-89DC-ACD0E62AD5F5}" srcId="{EE6AC17D-58A6-4215-BD87-EE8A08570E6C}" destId="{3BA6F7E2-247D-4894-83DA-F8D5D60293D7}" srcOrd="0" destOrd="0" parTransId="{BFD735BE-CA9E-454A-BECD-4A4C7F91A4D8}" sibTransId="{88D7D4DA-1CFA-4CF4-9620-26C881831EC5}"/>
    <dgm:cxn modelId="{C1FB0DB6-EA4E-4A75-8DA8-1C294052A3DC}" type="presOf" srcId="{3BA6F7E2-247D-4894-83DA-F8D5D60293D7}" destId="{24D21D8C-BC9D-4E1C-861E-91D64CC90F8D}" srcOrd="0" destOrd="0" presId="urn:microsoft.com/office/officeart/2005/8/layout/vList2"/>
    <dgm:cxn modelId="{1C0FCF8A-D48E-4ACB-9F47-352BC3310767}" type="presParOf" srcId="{7D875072-167E-4136-8B39-32AE1680B4BF}" destId="{24D21D8C-BC9D-4E1C-861E-91D64CC90F8D}" srcOrd="0" destOrd="0" presId="urn:microsoft.com/office/officeart/2005/8/layout/vList2"/>
    <dgm:cxn modelId="{121F0EBA-8C65-423E-85A1-6A5C7FCF07FD}" type="presParOf" srcId="{7D875072-167E-4136-8B39-32AE1680B4BF}" destId="{60075F71-B52E-4C23-AFC0-9BB271072505}" srcOrd="1" destOrd="0" presId="urn:microsoft.com/office/officeart/2005/8/layout/vList2"/>
    <dgm:cxn modelId="{5F7D6E72-6280-418B-9A58-8BEEDF7E23BF}" type="presParOf" srcId="{7D875072-167E-4136-8B39-32AE1680B4BF}" destId="{3578EFBF-81A5-401D-B29E-D5D0B3F3BD60}"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4BE2184-0435-4610-A114-0C338B6C4DE0}" type="doc">
      <dgm:prSet loTypeId="urn:microsoft.com/office/officeart/2005/8/layout/hierarchy4" loCatId="hierarchy" qsTypeId="urn:microsoft.com/office/officeart/2005/8/quickstyle/simple5" qsCatId="simple" csTypeId="urn:microsoft.com/office/officeart/2005/8/colors/accent0_2" csCatId="mainScheme" phldr="1"/>
      <dgm:spPr/>
      <dgm:t>
        <a:bodyPr/>
        <a:lstStyle/>
        <a:p>
          <a:endParaRPr lang="es-MX"/>
        </a:p>
      </dgm:t>
    </dgm:pt>
    <dgm:pt modelId="{221EEEF2-6C38-4FCB-B3B7-54A698536603}">
      <dgm:prSet phldrT="[Texto]" custT="1"/>
      <dgm:spPr/>
      <dgm:t>
        <a:bodyPr/>
        <a:lstStyle/>
        <a:p>
          <a:r>
            <a:rPr lang="es-MX" sz="3600" dirty="0" smtClean="0">
              <a:solidFill>
                <a:schemeClr val="tx1"/>
              </a:solidFill>
              <a:latin typeface="Arial" pitchFamily="34" charset="0"/>
              <a:cs typeface="Arial" pitchFamily="34" charset="0"/>
            </a:rPr>
            <a:t>Geografía regional</a:t>
          </a:r>
        </a:p>
        <a:p>
          <a:r>
            <a:rPr lang="es-MX" sz="3600" dirty="0" smtClean="0">
              <a:solidFill>
                <a:schemeClr val="tx1"/>
              </a:solidFill>
              <a:latin typeface="Arial" pitchFamily="34" charset="0"/>
              <a:cs typeface="Arial" pitchFamily="34" charset="0"/>
            </a:rPr>
            <a:t>Ampliación, sistematización, profundización y consolidación de contenidos </a:t>
          </a:r>
          <a:endParaRPr lang="es-MX" sz="3600" dirty="0">
            <a:solidFill>
              <a:schemeClr val="tx1"/>
            </a:solidFill>
            <a:latin typeface="Arial" pitchFamily="34" charset="0"/>
            <a:cs typeface="Arial" pitchFamily="34" charset="0"/>
          </a:endParaRPr>
        </a:p>
      </dgm:t>
    </dgm:pt>
    <dgm:pt modelId="{D06DDE25-FF6B-4E41-B5A7-2922EB70B508}" type="parTrans" cxnId="{E4189442-6528-4DF5-B0C2-BE7CB8F73508}">
      <dgm:prSet/>
      <dgm:spPr/>
      <dgm:t>
        <a:bodyPr/>
        <a:lstStyle/>
        <a:p>
          <a:endParaRPr lang="es-MX" sz="1800">
            <a:solidFill>
              <a:schemeClr val="tx1"/>
            </a:solidFill>
            <a:latin typeface="Arial" pitchFamily="34" charset="0"/>
            <a:cs typeface="Arial" pitchFamily="34" charset="0"/>
          </a:endParaRPr>
        </a:p>
      </dgm:t>
    </dgm:pt>
    <dgm:pt modelId="{80EE2177-4AC5-474E-9567-F761D87D0004}" type="sibTrans" cxnId="{E4189442-6528-4DF5-B0C2-BE7CB8F73508}">
      <dgm:prSet/>
      <dgm:spPr/>
      <dgm:t>
        <a:bodyPr/>
        <a:lstStyle/>
        <a:p>
          <a:endParaRPr lang="es-MX" sz="1800">
            <a:solidFill>
              <a:schemeClr val="tx1"/>
            </a:solidFill>
            <a:latin typeface="Arial" pitchFamily="34" charset="0"/>
            <a:cs typeface="Arial" pitchFamily="34" charset="0"/>
          </a:endParaRPr>
        </a:p>
      </dgm:t>
    </dgm:pt>
    <dgm:pt modelId="{F24F2C8E-BBA0-4BD3-8CA8-073CE69FFCA1}">
      <dgm:prSet phldrT="[Texto]" custT="1"/>
      <dgm:spPr/>
      <dgm:t>
        <a:bodyPr/>
        <a:lstStyle/>
        <a:p>
          <a:r>
            <a:rPr lang="es-MX" sz="3200" b="1" dirty="0" smtClean="0">
              <a:solidFill>
                <a:schemeClr val="tx1"/>
              </a:solidFill>
              <a:latin typeface="Arial" pitchFamily="34" charset="0"/>
              <a:cs typeface="Arial" pitchFamily="34" charset="0"/>
            </a:rPr>
            <a:t>Primaria </a:t>
          </a:r>
          <a:endParaRPr lang="es-MX" sz="3200" b="1" dirty="0">
            <a:solidFill>
              <a:schemeClr val="tx1"/>
            </a:solidFill>
            <a:latin typeface="Arial" pitchFamily="34" charset="0"/>
            <a:cs typeface="Arial" pitchFamily="34" charset="0"/>
          </a:endParaRPr>
        </a:p>
      </dgm:t>
    </dgm:pt>
    <dgm:pt modelId="{6C963CF8-6DFB-4F8B-BDFF-A19C5755030D}" type="parTrans" cxnId="{AD810D42-9DF9-43C5-9FF2-F15E17C5A5D2}">
      <dgm:prSet/>
      <dgm:spPr/>
      <dgm:t>
        <a:bodyPr/>
        <a:lstStyle/>
        <a:p>
          <a:endParaRPr lang="es-MX" sz="1800">
            <a:solidFill>
              <a:schemeClr val="tx1"/>
            </a:solidFill>
            <a:latin typeface="Arial" pitchFamily="34" charset="0"/>
            <a:cs typeface="Arial" pitchFamily="34" charset="0"/>
          </a:endParaRPr>
        </a:p>
      </dgm:t>
    </dgm:pt>
    <dgm:pt modelId="{92866579-68C4-4FC8-8FE6-82B5E8A82E72}" type="sibTrans" cxnId="{AD810D42-9DF9-43C5-9FF2-F15E17C5A5D2}">
      <dgm:prSet/>
      <dgm:spPr/>
      <dgm:t>
        <a:bodyPr/>
        <a:lstStyle/>
        <a:p>
          <a:endParaRPr lang="es-MX" sz="1800">
            <a:solidFill>
              <a:schemeClr val="tx1"/>
            </a:solidFill>
            <a:latin typeface="Arial" pitchFamily="34" charset="0"/>
            <a:cs typeface="Arial" pitchFamily="34" charset="0"/>
          </a:endParaRPr>
        </a:p>
      </dgm:t>
    </dgm:pt>
    <dgm:pt modelId="{251842C5-9B5E-4725-84EA-1BBBD966A580}">
      <dgm:prSet phldrT="[Texto]" custT="1"/>
      <dgm:spPr/>
      <dgm:t>
        <a:bodyPr/>
        <a:lstStyle/>
        <a:p>
          <a:r>
            <a:rPr lang="es-MX" sz="2000" dirty="0" smtClean="0">
              <a:solidFill>
                <a:schemeClr val="tx1"/>
              </a:solidFill>
              <a:latin typeface="Arial" pitchFamily="34" charset="0"/>
              <a:cs typeface="Arial" pitchFamily="34" charset="0"/>
            </a:rPr>
            <a:t>El  mundo en que vivimos </a:t>
          </a:r>
        </a:p>
        <a:p>
          <a:r>
            <a:rPr lang="es-MX" sz="2000" dirty="0" smtClean="0">
              <a:solidFill>
                <a:schemeClr val="tx1"/>
              </a:solidFill>
              <a:latin typeface="Arial" pitchFamily="34" charset="0"/>
              <a:cs typeface="Arial" pitchFamily="34" charset="0"/>
            </a:rPr>
            <a:t>(1-4) </a:t>
          </a:r>
          <a:endParaRPr lang="es-MX" sz="2000" dirty="0">
            <a:solidFill>
              <a:schemeClr val="tx1"/>
            </a:solidFill>
            <a:latin typeface="Arial" pitchFamily="34" charset="0"/>
            <a:cs typeface="Arial" pitchFamily="34" charset="0"/>
          </a:endParaRPr>
        </a:p>
      </dgm:t>
    </dgm:pt>
    <dgm:pt modelId="{1C76D645-1113-4A38-8F8C-6310BADB2D58}" type="parTrans" cxnId="{47EF9C5E-BBD1-49C2-BFA4-C5D3BBF0EB82}">
      <dgm:prSet/>
      <dgm:spPr/>
      <dgm:t>
        <a:bodyPr/>
        <a:lstStyle/>
        <a:p>
          <a:endParaRPr lang="es-MX" sz="1800">
            <a:solidFill>
              <a:schemeClr val="tx1"/>
            </a:solidFill>
            <a:latin typeface="Arial" pitchFamily="34" charset="0"/>
            <a:cs typeface="Arial" pitchFamily="34" charset="0"/>
          </a:endParaRPr>
        </a:p>
      </dgm:t>
    </dgm:pt>
    <dgm:pt modelId="{1A041C06-FE62-443F-8B48-84437CA12C84}" type="sibTrans" cxnId="{47EF9C5E-BBD1-49C2-BFA4-C5D3BBF0EB82}">
      <dgm:prSet/>
      <dgm:spPr/>
      <dgm:t>
        <a:bodyPr/>
        <a:lstStyle/>
        <a:p>
          <a:endParaRPr lang="es-MX" sz="1800">
            <a:solidFill>
              <a:schemeClr val="tx1"/>
            </a:solidFill>
            <a:latin typeface="Arial" pitchFamily="34" charset="0"/>
            <a:cs typeface="Arial" pitchFamily="34" charset="0"/>
          </a:endParaRPr>
        </a:p>
      </dgm:t>
    </dgm:pt>
    <dgm:pt modelId="{A34DF566-E066-4888-8896-0735FF4A5C3F}">
      <dgm:prSet phldrT="[Texto]" custT="1"/>
      <dgm:spPr/>
      <dgm:t>
        <a:bodyPr/>
        <a:lstStyle/>
        <a:p>
          <a:r>
            <a:rPr lang="es-MX" sz="2000" dirty="0" smtClean="0">
              <a:solidFill>
                <a:schemeClr val="tx1"/>
              </a:solidFill>
              <a:latin typeface="Arial" pitchFamily="34" charset="0"/>
              <a:cs typeface="Arial" pitchFamily="34" charset="0"/>
            </a:rPr>
            <a:t>Ciencias naturales  (5-6)</a:t>
          </a:r>
          <a:endParaRPr lang="es-MX" sz="2000" dirty="0">
            <a:solidFill>
              <a:schemeClr val="tx1"/>
            </a:solidFill>
            <a:latin typeface="Arial" pitchFamily="34" charset="0"/>
            <a:cs typeface="Arial" pitchFamily="34" charset="0"/>
          </a:endParaRPr>
        </a:p>
      </dgm:t>
    </dgm:pt>
    <dgm:pt modelId="{7EB362A3-F3D7-4723-BC30-D4422E310BE0}" type="parTrans" cxnId="{B2267F30-96C0-4865-AA0C-8F4415EEA4EC}">
      <dgm:prSet/>
      <dgm:spPr/>
      <dgm:t>
        <a:bodyPr/>
        <a:lstStyle/>
        <a:p>
          <a:endParaRPr lang="es-MX" sz="1800">
            <a:solidFill>
              <a:schemeClr val="tx1"/>
            </a:solidFill>
            <a:latin typeface="Arial" pitchFamily="34" charset="0"/>
            <a:cs typeface="Arial" pitchFamily="34" charset="0"/>
          </a:endParaRPr>
        </a:p>
      </dgm:t>
    </dgm:pt>
    <dgm:pt modelId="{CD3A908B-7DEA-4235-B182-C48D75D3F263}" type="sibTrans" cxnId="{B2267F30-96C0-4865-AA0C-8F4415EEA4EC}">
      <dgm:prSet/>
      <dgm:spPr/>
      <dgm:t>
        <a:bodyPr/>
        <a:lstStyle/>
        <a:p>
          <a:endParaRPr lang="es-MX" sz="1800">
            <a:solidFill>
              <a:schemeClr val="tx1"/>
            </a:solidFill>
            <a:latin typeface="Arial" pitchFamily="34" charset="0"/>
            <a:cs typeface="Arial" pitchFamily="34" charset="0"/>
          </a:endParaRPr>
        </a:p>
      </dgm:t>
    </dgm:pt>
    <dgm:pt modelId="{0E2D3EBA-727B-4306-8A05-B1467C65B382}">
      <dgm:prSet phldrT="[Texto]" custT="1"/>
      <dgm:spPr/>
      <dgm:t>
        <a:bodyPr/>
        <a:lstStyle/>
        <a:p>
          <a:r>
            <a:rPr lang="es-MX" sz="3200" b="1" dirty="0" smtClean="0">
              <a:solidFill>
                <a:schemeClr val="tx1"/>
              </a:solidFill>
              <a:latin typeface="Arial" pitchFamily="34" charset="0"/>
              <a:cs typeface="Arial" pitchFamily="34" charset="0"/>
            </a:rPr>
            <a:t>Secundaria básica </a:t>
          </a:r>
          <a:endParaRPr lang="es-MX" sz="3200" b="1" dirty="0">
            <a:solidFill>
              <a:schemeClr val="tx1"/>
            </a:solidFill>
            <a:latin typeface="Arial" pitchFamily="34" charset="0"/>
            <a:cs typeface="Arial" pitchFamily="34" charset="0"/>
          </a:endParaRPr>
        </a:p>
      </dgm:t>
    </dgm:pt>
    <dgm:pt modelId="{FB7E9E8A-0647-4A4B-B061-8246D5CFC635}" type="parTrans" cxnId="{8F20210E-A0E8-4DFE-AB21-2351F3E3822D}">
      <dgm:prSet/>
      <dgm:spPr/>
      <dgm:t>
        <a:bodyPr/>
        <a:lstStyle/>
        <a:p>
          <a:endParaRPr lang="es-MX" sz="1800">
            <a:solidFill>
              <a:schemeClr val="tx1"/>
            </a:solidFill>
            <a:latin typeface="Arial" pitchFamily="34" charset="0"/>
            <a:cs typeface="Arial" pitchFamily="34" charset="0"/>
          </a:endParaRPr>
        </a:p>
      </dgm:t>
    </dgm:pt>
    <dgm:pt modelId="{F594F211-27FD-4B66-AAA3-27FDD1088F87}" type="sibTrans" cxnId="{8F20210E-A0E8-4DFE-AB21-2351F3E3822D}">
      <dgm:prSet/>
      <dgm:spPr/>
      <dgm:t>
        <a:bodyPr/>
        <a:lstStyle/>
        <a:p>
          <a:endParaRPr lang="es-MX" sz="1800">
            <a:solidFill>
              <a:schemeClr val="tx1"/>
            </a:solidFill>
            <a:latin typeface="Arial" pitchFamily="34" charset="0"/>
            <a:cs typeface="Arial" pitchFamily="34" charset="0"/>
          </a:endParaRPr>
        </a:p>
      </dgm:t>
    </dgm:pt>
    <dgm:pt modelId="{7B6FB7A2-4DDA-4903-B6F1-8A8FDF1EEC96}">
      <dgm:prSet phldrT="[Texto]" custT="1"/>
      <dgm:spPr/>
      <dgm:t>
        <a:bodyPr/>
        <a:lstStyle/>
        <a:p>
          <a:r>
            <a:rPr lang="es-MX" sz="2000" dirty="0" smtClean="0">
              <a:solidFill>
                <a:schemeClr val="tx1"/>
              </a:solidFill>
              <a:latin typeface="Arial" pitchFamily="34" charset="0"/>
              <a:cs typeface="Arial" pitchFamily="34" charset="0"/>
            </a:rPr>
            <a:t>Geografía física</a:t>
          </a:r>
        </a:p>
        <a:p>
          <a:r>
            <a:rPr lang="es-MX" sz="2000" dirty="0" smtClean="0">
              <a:solidFill>
                <a:schemeClr val="tx1"/>
              </a:solidFill>
              <a:latin typeface="Arial" pitchFamily="34" charset="0"/>
              <a:cs typeface="Arial" pitchFamily="34" charset="0"/>
            </a:rPr>
            <a:t>(7) </a:t>
          </a:r>
          <a:endParaRPr lang="es-MX" sz="2000" dirty="0">
            <a:solidFill>
              <a:schemeClr val="tx1"/>
            </a:solidFill>
            <a:latin typeface="Arial" pitchFamily="34" charset="0"/>
            <a:cs typeface="Arial" pitchFamily="34" charset="0"/>
          </a:endParaRPr>
        </a:p>
      </dgm:t>
    </dgm:pt>
    <dgm:pt modelId="{7BB56268-1F45-4B73-AE4A-1E67D1F0828F}" type="parTrans" cxnId="{67142C96-DDFA-4D77-A110-BA9E6FED31CC}">
      <dgm:prSet/>
      <dgm:spPr/>
      <dgm:t>
        <a:bodyPr/>
        <a:lstStyle/>
        <a:p>
          <a:endParaRPr lang="es-MX" sz="1800">
            <a:solidFill>
              <a:schemeClr val="tx1"/>
            </a:solidFill>
            <a:latin typeface="Arial" pitchFamily="34" charset="0"/>
            <a:cs typeface="Arial" pitchFamily="34" charset="0"/>
          </a:endParaRPr>
        </a:p>
      </dgm:t>
    </dgm:pt>
    <dgm:pt modelId="{E792D0D6-9BA2-441F-94E0-D74B0F13541F}" type="sibTrans" cxnId="{67142C96-DDFA-4D77-A110-BA9E6FED31CC}">
      <dgm:prSet/>
      <dgm:spPr/>
      <dgm:t>
        <a:bodyPr/>
        <a:lstStyle/>
        <a:p>
          <a:endParaRPr lang="es-MX" sz="1800">
            <a:solidFill>
              <a:schemeClr val="tx1"/>
            </a:solidFill>
            <a:latin typeface="Arial" pitchFamily="34" charset="0"/>
            <a:cs typeface="Arial" pitchFamily="34" charset="0"/>
          </a:endParaRPr>
        </a:p>
      </dgm:t>
    </dgm:pt>
    <dgm:pt modelId="{23FB7E4E-7CA5-49BB-BEC5-678594831D2D}">
      <dgm:prSet custT="1"/>
      <dgm:spPr/>
      <dgm:t>
        <a:bodyPr/>
        <a:lstStyle/>
        <a:p>
          <a:r>
            <a:rPr lang="es-MX" sz="2000" dirty="0" smtClean="0">
              <a:solidFill>
                <a:schemeClr val="tx1"/>
              </a:solidFill>
              <a:latin typeface="Arial" pitchFamily="34" charset="0"/>
              <a:cs typeface="Arial" pitchFamily="34" charset="0"/>
            </a:rPr>
            <a:t>Geografía  (5-6)</a:t>
          </a:r>
          <a:endParaRPr lang="es-MX" sz="2000" dirty="0">
            <a:solidFill>
              <a:schemeClr val="tx1"/>
            </a:solidFill>
            <a:latin typeface="Arial" pitchFamily="34" charset="0"/>
            <a:cs typeface="Arial" pitchFamily="34" charset="0"/>
          </a:endParaRPr>
        </a:p>
      </dgm:t>
    </dgm:pt>
    <dgm:pt modelId="{4A27B073-2999-4921-9538-79DFC998F463}" type="parTrans" cxnId="{B9A75711-25FC-4D52-B256-3426508E2FA3}">
      <dgm:prSet/>
      <dgm:spPr/>
      <dgm:t>
        <a:bodyPr/>
        <a:lstStyle/>
        <a:p>
          <a:endParaRPr lang="es-MX" sz="1800">
            <a:solidFill>
              <a:schemeClr val="tx1"/>
            </a:solidFill>
            <a:latin typeface="Arial" pitchFamily="34" charset="0"/>
            <a:cs typeface="Arial" pitchFamily="34" charset="0"/>
          </a:endParaRPr>
        </a:p>
      </dgm:t>
    </dgm:pt>
    <dgm:pt modelId="{61D6DC6D-0488-45B7-9C01-FA9B7924CB95}" type="sibTrans" cxnId="{B9A75711-25FC-4D52-B256-3426508E2FA3}">
      <dgm:prSet/>
      <dgm:spPr/>
      <dgm:t>
        <a:bodyPr/>
        <a:lstStyle/>
        <a:p>
          <a:endParaRPr lang="es-MX" sz="1800">
            <a:solidFill>
              <a:schemeClr val="tx1"/>
            </a:solidFill>
            <a:latin typeface="Arial" pitchFamily="34" charset="0"/>
            <a:cs typeface="Arial" pitchFamily="34" charset="0"/>
          </a:endParaRPr>
        </a:p>
      </dgm:t>
    </dgm:pt>
    <dgm:pt modelId="{C9490A14-0560-4D42-9714-AD14BC198422}">
      <dgm:prSet custT="1"/>
      <dgm:spPr/>
      <dgm:t>
        <a:bodyPr/>
        <a:lstStyle/>
        <a:p>
          <a:r>
            <a:rPr lang="es-MX" sz="2000" dirty="0" smtClean="0">
              <a:solidFill>
                <a:schemeClr val="tx1"/>
              </a:solidFill>
              <a:latin typeface="Arial" pitchFamily="34" charset="0"/>
              <a:cs typeface="Arial" pitchFamily="34" charset="0"/>
            </a:rPr>
            <a:t>Geografía económica y social  (8) </a:t>
          </a:r>
          <a:endParaRPr lang="es-MX" sz="2000" dirty="0">
            <a:solidFill>
              <a:schemeClr val="tx1"/>
            </a:solidFill>
            <a:latin typeface="Arial" pitchFamily="34" charset="0"/>
            <a:cs typeface="Arial" pitchFamily="34" charset="0"/>
          </a:endParaRPr>
        </a:p>
      </dgm:t>
    </dgm:pt>
    <dgm:pt modelId="{88343A78-5499-4CA7-9643-BADAE94CDFD2}" type="parTrans" cxnId="{97059746-ED6C-4DD8-AC39-05FED13BC231}">
      <dgm:prSet/>
      <dgm:spPr/>
      <dgm:t>
        <a:bodyPr/>
        <a:lstStyle/>
        <a:p>
          <a:endParaRPr lang="es-MX" sz="1800">
            <a:solidFill>
              <a:schemeClr val="tx1"/>
            </a:solidFill>
            <a:latin typeface="Arial" pitchFamily="34" charset="0"/>
            <a:cs typeface="Arial" pitchFamily="34" charset="0"/>
          </a:endParaRPr>
        </a:p>
      </dgm:t>
    </dgm:pt>
    <dgm:pt modelId="{42C0FD72-C4B0-42A1-B86C-948B390C5D36}" type="sibTrans" cxnId="{97059746-ED6C-4DD8-AC39-05FED13BC231}">
      <dgm:prSet/>
      <dgm:spPr/>
      <dgm:t>
        <a:bodyPr/>
        <a:lstStyle/>
        <a:p>
          <a:endParaRPr lang="es-MX" sz="1800">
            <a:solidFill>
              <a:schemeClr val="tx1"/>
            </a:solidFill>
            <a:latin typeface="Arial" pitchFamily="34" charset="0"/>
            <a:cs typeface="Arial" pitchFamily="34" charset="0"/>
          </a:endParaRPr>
        </a:p>
      </dgm:t>
    </dgm:pt>
    <dgm:pt modelId="{951909CE-1B0A-4216-81CD-789A046D2567}">
      <dgm:prSet custT="1"/>
      <dgm:spPr/>
      <dgm:t>
        <a:bodyPr/>
        <a:lstStyle/>
        <a:p>
          <a:r>
            <a:rPr lang="es-MX" sz="2000" dirty="0" smtClean="0">
              <a:solidFill>
                <a:schemeClr val="tx1"/>
              </a:solidFill>
              <a:latin typeface="Arial" pitchFamily="34" charset="0"/>
              <a:cs typeface="Arial" pitchFamily="34" charset="0"/>
            </a:rPr>
            <a:t>Geografía de Cuba (9)</a:t>
          </a:r>
          <a:endParaRPr lang="es-MX" sz="2000" dirty="0">
            <a:solidFill>
              <a:schemeClr val="tx1"/>
            </a:solidFill>
            <a:latin typeface="Arial" pitchFamily="34" charset="0"/>
            <a:cs typeface="Arial" pitchFamily="34" charset="0"/>
          </a:endParaRPr>
        </a:p>
      </dgm:t>
    </dgm:pt>
    <dgm:pt modelId="{386964CB-1BE2-4500-B19B-1C84C33220A1}" type="parTrans" cxnId="{45F6412F-4DED-43B2-A912-ED10B9B60A4C}">
      <dgm:prSet/>
      <dgm:spPr/>
      <dgm:t>
        <a:bodyPr/>
        <a:lstStyle/>
        <a:p>
          <a:endParaRPr lang="es-MX" sz="1800">
            <a:solidFill>
              <a:schemeClr val="tx1"/>
            </a:solidFill>
            <a:latin typeface="Arial" pitchFamily="34" charset="0"/>
            <a:cs typeface="Arial" pitchFamily="34" charset="0"/>
          </a:endParaRPr>
        </a:p>
      </dgm:t>
    </dgm:pt>
    <dgm:pt modelId="{F743345C-8137-4F17-AD03-E72092E09866}" type="sibTrans" cxnId="{45F6412F-4DED-43B2-A912-ED10B9B60A4C}">
      <dgm:prSet/>
      <dgm:spPr/>
      <dgm:t>
        <a:bodyPr/>
        <a:lstStyle/>
        <a:p>
          <a:endParaRPr lang="es-MX" sz="1800">
            <a:solidFill>
              <a:schemeClr val="tx1"/>
            </a:solidFill>
            <a:latin typeface="Arial" pitchFamily="34" charset="0"/>
            <a:cs typeface="Arial" pitchFamily="34" charset="0"/>
          </a:endParaRPr>
        </a:p>
      </dgm:t>
    </dgm:pt>
    <dgm:pt modelId="{35EEE33A-0EBC-4810-8C98-4035F48C2686}">
      <dgm:prSet custT="1"/>
      <dgm:spPr/>
      <dgm:t>
        <a:bodyPr/>
        <a:lstStyle/>
        <a:p>
          <a:r>
            <a:rPr lang="es-MX" sz="3200" b="1" dirty="0" smtClean="0">
              <a:solidFill>
                <a:schemeClr val="tx1"/>
              </a:solidFill>
              <a:latin typeface="Arial" pitchFamily="34" charset="0"/>
              <a:cs typeface="Arial" pitchFamily="34" charset="0"/>
            </a:rPr>
            <a:t>Pre-universitario  </a:t>
          </a:r>
          <a:endParaRPr lang="es-MX" sz="3200" b="1" dirty="0">
            <a:solidFill>
              <a:schemeClr val="tx1"/>
            </a:solidFill>
            <a:latin typeface="Arial" pitchFamily="34" charset="0"/>
            <a:cs typeface="Arial" pitchFamily="34" charset="0"/>
          </a:endParaRPr>
        </a:p>
      </dgm:t>
    </dgm:pt>
    <dgm:pt modelId="{7FA13E30-F90F-4C26-9B3D-D7E8855D87A7}" type="parTrans" cxnId="{F2406D9D-DCED-4FC4-88AE-57C98B92B283}">
      <dgm:prSet/>
      <dgm:spPr/>
      <dgm:t>
        <a:bodyPr/>
        <a:lstStyle/>
        <a:p>
          <a:endParaRPr lang="es-MX" sz="1800">
            <a:solidFill>
              <a:schemeClr val="tx1"/>
            </a:solidFill>
            <a:latin typeface="Arial" pitchFamily="34" charset="0"/>
            <a:cs typeface="Arial" pitchFamily="34" charset="0"/>
          </a:endParaRPr>
        </a:p>
      </dgm:t>
    </dgm:pt>
    <dgm:pt modelId="{DEF89106-7DC2-4DF0-95F9-D5497FE92F87}" type="sibTrans" cxnId="{F2406D9D-DCED-4FC4-88AE-57C98B92B283}">
      <dgm:prSet/>
      <dgm:spPr/>
      <dgm:t>
        <a:bodyPr/>
        <a:lstStyle/>
        <a:p>
          <a:endParaRPr lang="es-MX" sz="1800">
            <a:solidFill>
              <a:schemeClr val="tx1"/>
            </a:solidFill>
            <a:latin typeface="Arial" pitchFamily="34" charset="0"/>
            <a:cs typeface="Arial" pitchFamily="34" charset="0"/>
          </a:endParaRPr>
        </a:p>
      </dgm:t>
    </dgm:pt>
    <dgm:pt modelId="{78F28D54-B3A2-4724-A9BC-7B43691384AC}">
      <dgm:prSet custT="1"/>
      <dgm:spPr/>
      <dgm:t>
        <a:bodyPr/>
        <a:lstStyle/>
        <a:p>
          <a:r>
            <a:rPr lang="es-MX" sz="2000" dirty="0" smtClean="0">
              <a:solidFill>
                <a:schemeClr val="tx1"/>
              </a:solidFill>
              <a:latin typeface="Arial" pitchFamily="34" charset="0"/>
              <a:cs typeface="Arial" pitchFamily="34" charset="0"/>
            </a:rPr>
            <a:t>Geografía general  (10)</a:t>
          </a:r>
          <a:endParaRPr lang="es-MX" sz="2000" dirty="0">
            <a:solidFill>
              <a:schemeClr val="tx1"/>
            </a:solidFill>
            <a:latin typeface="Arial" pitchFamily="34" charset="0"/>
            <a:cs typeface="Arial" pitchFamily="34" charset="0"/>
          </a:endParaRPr>
        </a:p>
      </dgm:t>
    </dgm:pt>
    <dgm:pt modelId="{36057937-A9AF-474F-B18D-0D772ECEC68E}" type="parTrans" cxnId="{22E71203-579E-47A3-9E70-FCFA7229AD91}">
      <dgm:prSet/>
      <dgm:spPr/>
      <dgm:t>
        <a:bodyPr/>
        <a:lstStyle/>
        <a:p>
          <a:endParaRPr lang="es-MX" sz="1800">
            <a:solidFill>
              <a:schemeClr val="tx1"/>
            </a:solidFill>
            <a:latin typeface="Arial" pitchFamily="34" charset="0"/>
            <a:cs typeface="Arial" pitchFamily="34" charset="0"/>
          </a:endParaRPr>
        </a:p>
      </dgm:t>
    </dgm:pt>
    <dgm:pt modelId="{F8FC8598-17DF-463E-AE13-1B4CC38CCB27}" type="sibTrans" cxnId="{22E71203-579E-47A3-9E70-FCFA7229AD91}">
      <dgm:prSet/>
      <dgm:spPr/>
      <dgm:t>
        <a:bodyPr/>
        <a:lstStyle/>
        <a:p>
          <a:endParaRPr lang="es-MX" sz="1800">
            <a:solidFill>
              <a:schemeClr val="tx1"/>
            </a:solidFill>
            <a:latin typeface="Arial" pitchFamily="34" charset="0"/>
            <a:cs typeface="Arial" pitchFamily="34" charset="0"/>
          </a:endParaRPr>
        </a:p>
      </dgm:t>
    </dgm:pt>
    <dgm:pt modelId="{70E926D2-AD41-486C-9705-8A8A5C4074B2}" type="pres">
      <dgm:prSet presAssocID="{B4BE2184-0435-4610-A114-0C338B6C4DE0}" presName="Name0" presStyleCnt="0">
        <dgm:presLayoutVars>
          <dgm:chPref val="1"/>
          <dgm:dir/>
          <dgm:animOne val="branch"/>
          <dgm:animLvl val="lvl"/>
          <dgm:resizeHandles/>
        </dgm:presLayoutVars>
      </dgm:prSet>
      <dgm:spPr/>
      <dgm:t>
        <a:bodyPr/>
        <a:lstStyle/>
        <a:p>
          <a:endParaRPr lang="es-ES"/>
        </a:p>
      </dgm:t>
    </dgm:pt>
    <dgm:pt modelId="{D8C6204B-20AA-488C-9440-64CE6DDB41F6}" type="pres">
      <dgm:prSet presAssocID="{221EEEF2-6C38-4FCB-B3B7-54A698536603}" presName="vertOne" presStyleCnt="0"/>
      <dgm:spPr/>
    </dgm:pt>
    <dgm:pt modelId="{A792C95C-122E-488F-A37E-251CA897CFD7}" type="pres">
      <dgm:prSet presAssocID="{221EEEF2-6C38-4FCB-B3B7-54A698536603}" presName="txOne" presStyleLbl="node0" presStyleIdx="0" presStyleCnt="1">
        <dgm:presLayoutVars>
          <dgm:chPref val="3"/>
        </dgm:presLayoutVars>
      </dgm:prSet>
      <dgm:spPr/>
      <dgm:t>
        <a:bodyPr/>
        <a:lstStyle/>
        <a:p>
          <a:endParaRPr lang="es-MX"/>
        </a:p>
      </dgm:t>
    </dgm:pt>
    <dgm:pt modelId="{F8F42B59-51B7-4CB4-8B2D-A7F3C9DEBEE2}" type="pres">
      <dgm:prSet presAssocID="{221EEEF2-6C38-4FCB-B3B7-54A698536603}" presName="parTransOne" presStyleCnt="0"/>
      <dgm:spPr/>
    </dgm:pt>
    <dgm:pt modelId="{F7459E45-6CD5-43E1-A0E8-DAC4C6CCD972}" type="pres">
      <dgm:prSet presAssocID="{221EEEF2-6C38-4FCB-B3B7-54A698536603}" presName="horzOne" presStyleCnt="0"/>
      <dgm:spPr/>
    </dgm:pt>
    <dgm:pt modelId="{2F04188A-8871-441A-8C13-69407E74C77B}" type="pres">
      <dgm:prSet presAssocID="{F24F2C8E-BBA0-4BD3-8CA8-073CE69FFCA1}" presName="vertTwo" presStyleCnt="0"/>
      <dgm:spPr/>
    </dgm:pt>
    <dgm:pt modelId="{7F3488A9-60E6-4987-ADAB-ED65D25249A3}" type="pres">
      <dgm:prSet presAssocID="{F24F2C8E-BBA0-4BD3-8CA8-073CE69FFCA1}" presName="txTwo" presStyleLbl="node2" presStyleIdx="0" presStyleCnt="3" custScaleX="105636">
        <dgm:presLayoutVars>
          <dgm:chPref val="3"/>
        </dgm:presLayoutVars>
      </dgm:prSet>
      <dgm:spPr/>
      <dgm:t>
        <a:bodyPr/>
        <a:lstStyle/>
        <a:p>
          <a:endParaRPr lang="es-ES"/>
        </a:p>
      </dgm:t>
    </dgm:pt>
    <dgm:pt modelId="{1F7E001B-059D-454A-A6CF-9EBD8B99CE40}" type="pres">
      <dgm:prSet presAssocID="{F24F2C8E-BBA0-4BD3-8CA8-073CE69FFCA1}" presName="parTransTwo" presStyleCnt="0"/>
      <dgm:spPr/>
    </dgm:pt>
    <dgm:pt modelId="{56124591-9180-498F-B7B2-E24EFC6C6E7B}" type="pres">
      <dgm:prSet presAssocID="{F24F2C8E-BBA0-4BD3-8CA8-073CE69FFCA1}" presName="horzTwo" presStyleCnt="0"/>
      <dgm:spPr/>
    </dgm:pt>
    <dgm:pt modelId="{CD34634D-0313-493C-97BA-0F86CFA65CB2}" type="pres">
      <dgm:prSet presAssocID="{251842C5-9B5E-4725-84EA-1BBBD966A580}" presName="vertThree" presStyleCnt="0"/>
      <dgm:spPr/>
    </dgm:pt>
    <dgm:pt modelId="{1E8A5D67-307C-408B-A417-D729AE962D79}" type="pres">
      <dgm:prSet presAssocID="{251842C5-9B5E-4725-84EA-1BBBD966A580}" presName="txThree" presStyleLbl="node3" presStyleIdx="0" presStyleCnt="7">
        <dgm:presLayoutVars>
          <dgm:chPref val="3"/>
        </dgm:presLayoutVars>
      </dgm:prSet>
      <dgm:spPr/>
      <dgm:t>
        <a:bodyPr/>
        <a:lstStyle/>
        <a:p>
          <a:endParaRPr lang="es-ES"/>
        </a:p>
      </dgm:t>
    </dgm:pt>
    <dgm:pt modelId="{48E5E33D-D06B-4AA3-A59E-13799589FF99}" type="pres">
      <dgm:prSet presAssocID="{251842C5-9B5E-4725-84EA-1BBBD966A580}" presName="horzThree" presStyleCnt="0"/>
      <dgm:spPr/>
    </dgm:pt>
    <dgm:pt modelId="{B876844C-CBFC-4F49-A0C5-FBFEDBEA6A30}" type="pres">
      <dgm:prSet presAssocID="{1A041C06-FE62-443F-8B48-84437CA12C84}" presName="sibSpaceThree" presStyleCnt="0"/>
      <dgm:spPr/>
    </dgm:pt>
    <dgm:pt modelId="{243E00D4-7579-4CB8-956E-72BF6FBCCF09}" type="pres">
      <dgm:prSet presAssocID="{A34DF566-E066-4888-8896-0735FF4A5C3F}" presName="vertThree" presStyleCnt="0"/>
      <dgm:spPr/>
    </dgm:pt>
    <dgm:pt modelId="{C40AB968-39AD-48D8-983A-F25B3FD57D43}" type="pres">
      <dgm:prSet presAssocID="{A34DF566-E066-4888-8896-0735FF4A5C3F}" presName="txThree" presStyleLbl="node3" presStyleIdx="1" presStyleCnt="7">
        <dgm:presLayoutVars>
          <dgm:chPref val="3"/>
        </dgm:presLayoutVars>
      </dgm:prSet>
      <dgm:spPr/>
      <dgm:t>
        <a:bodyPr/>
        <a:lstStyle/>
        <a:p>
          <a:endParaRPr lang="es-ES"/>
        </a:p>
      </dgm:t>
    </dgm:pt>
    <dgm:pt modelId="{00C36C64-4239-40AC-BB1E-E0F0D73CF2F3}" type="pres">
      <dgm:prSet presAssocID="{A34DF566-E066-4888-8896-0735FF4A5C3F}" presName="horzThree" presStyleCnt="0"/>
      <dgm:spPr/>
    </dgm:pt>
    <dgm:pt modelId="{4C0CA2A3-749A-43AE-A03F-E1C2D43C39B8}" type="pres">
      <dgm:prSet presAssocID="{CD3A908B-7DEA-4235-B182-C48D75D3F263}" presName="sibSpaceThree" presStyleCnt="0"/>
      <dgm:spPr/>
    </dgm:pt>
    <dgm:pt modelId="{E006FD67-293D-412A-97E2-0492C93E1B6A}" type="pres">
      <dgm:prSet presAssocID="{23FB7E4E-7CA5-49BB-BEC5-678594831D2D}" presName="vertThree" presStyleCnt="0"/>
      <dgm:spPr/>
    </dgm:pt>
    <dgm:pt modelId="{4F94F3E2-5AB8-4E94-9C44-AAB7C94453F8}" type="pres">
      <dgm:prSet presAssocID="{23FB7E4E-7CA5-49BB-BEC5-678594831D2D}" presName="txThree" presStyleLbl="node3" presStyleIdx="2" presStyleCnt="7" custScaleX="118593">
        <dgm:presLayoutVars>
          <dgm:chPref val="3"/>
        </dgm:presLayoutVars>
      </dgm:prSet>
      <dgm:spPr/>
      <dgm:t>
        <a:bodyPr/>
        <a:lstStyle/>
        <a:p>
          <a:endParaRPr lang="es-ES"/>
        </a:p>
      </dgm:t>
    </dgm:pt>
    <dgm:pt modelId="{21211221-4C36-4ABC-9DE0-67E1D55FA13D}" type="pres">
      <dgm:prSet presAssocID="{23FB7E4E-7CA5-49BB-BEC5-678594831D2D}" presName="horzThree" presStyleCnt="0"/>
      <dgm:spPr/>
    </dgm:pt>
    <dgm:pt modelId="{933D154C-C9BE-4E74-80C1-22E5558D0930}" type="pres">
      <dgm:prSet presAssocID="{92866579-68C4-4FC8-8FE6-82B5E8A82E72}" presName="sibSpaceTwo" presStyleCnt="0"/>
      <dgm:spPr/>
    </dgm:pt>
    <dgm:pt modelId="{7753F9D4-8A32-4617-A124-6863B3F0DFAE}" type="pres">
      <dgm:prSet presAssocID="{0E2D3EBA-727B-4306-8A05-B1467C65B382}" presName="vertTwo" presStyleCnt="0"/>
      <dgm:spPr/>
    </dgm:pt>
    <dgm:pt modelId="{29B4DE93-9B8E-4F12-AA2B-A8484A558D52}" type="pres">
      <dgm:prSet presAssocID="{0E2D3EBA-727B-4306-8A05-B1467C65B382}" presName="txTwo" presStyleLbl="node2" presStyleIdx="1" presStyleCnt="3">
        <dgm:presLayoutVars>
          <dgm:chPref val="3"/>
        </dgm:presLayoutVars>
      </dgm:prSet>
      <dgm:spPr/>
      <dgm:t>
        <a:bodyPr/>
        <a:lstStyle/>
        <a:p>
          <a:endParaRPr lang="es-ES"/>
        </a:p>
      </dgm:t>
    </dgm:pt>
    <dgm:pt modelId="{27500914-2CBF-4BBF-B3AA-78C43A3FF292}" type="pres">
      <dgm:prSet presAssocID="{0E2D3EBA-727B-4306-8A05-B1467C65B382}" presName="parTransTwo" presStyleCnt="0"/>
      <dgm:spPr/>
    </dgm:pt>
    <dgm:pt modelId="{768802FD-6A45-47A1-A06A-F0887C189EF3}" type="pres">
      <dgm:prSet presAssocID="{0E2D3EBA-727B-4306-8A05-B1467C65B382}" presName="horzTwo" presStyleCnt="0"/>
      <dgm:spPr/>
    </dgm:pt>
    <dgm:pt modelId="{17088E39-76E5-421F-85C2-AF39A6D291FE}" type="pres">
      <dgm:prSet presAssocID="{7B6FB7A2-4DDA-4903-B6F1-8A8FDF1EEC96}" presName="vertThree" presStyleCnt="0"/>
      <dgm:spPr/>
    </dgm:pt>
    <dgm:pt modelId="{14A7169C-51D4-4286-87A0-9E9D63C3B706}" type="pres">
      <dgm:prSet presAssocID="{7B6FB7A2-4DDA-4903-B6F1-8A8FDF1EEC96}" presName="txThree" presStyleLbl="node3" presStyleIdx="3" presStyleCnt="7">
        <dgm:presLayoutVars>
          <dgm:chPref val="3"/>
        </dgm:presLayoutVars>
      </dgm:prSet>
      <dgm:spPr/>
      <dgm:t>
        <a:bodyPr/>
        <a:lstStyle/>
        <a:p>
          <a:endParaRPr lang="es-ES"/>
        </a:p>
      </dgm:t>
    </dgm:pt>
    <dgm:pt modelId="{5E60E329-EFC7-4BA7-A0DC-BF20BEF8AAF7}" type="pres">
      <dgm:prSet presAssocID="{7B6FB7A2-4DDA-4903-B6F1-8A8FDF1EEC96}" presName="horzThree" presStyleCnt="0"/>
      <dgm:spPr/>
    </dgm:pt>
    <dgm:pt modelId="{4D88C19B-2CF9-4810-A1CC-D158BE0EEFAA}" type="pres">
      <dgm:prSet presAssocID="{E792D0D6-9BA2-441F-94E0-D74B0F13541F}" presName="sibSpaceThree" presStyleCnt="0"/>
      <dgm:spPr/>
    </dgm:pt>
    <dgm:pt modelId="{28AC529B-66FC-418A-A54F-6FA5ABF80CD9}" type="pres">
      <dgm:prSet presAssocID="{C9490A14-0560-4D42-9714-AD14BC198422}" presName="vertThree" presStyleCnt="0"/>
      <dgm:spPr/>
    </dgm:pt>
    <dgm:pt modelId="{EFDD1D35-6D81-4F97-A8E3-CC785D90C050}" type="pres">
      <dgm:prSet presAssocID="{C9490A14-0560-4D42-9714-AD14BC198422}" presName="txThree" presStyleLbl="node3" presStyleIdx="4" presStyleCnt="7">
        <dgm:presLayoutVars>
          <dgm:chPref val="3"/>
        </dgm:presLayoutVars>
      </dgm:prSet>
      <dgm:spPr/>
      <dgm:t>
        <a:bodyPr/>
        <a:lstStyle/>
        <a:p>
          <a:endParaRPr lang="es-ES"/>
        </a:p>
      </dgm:t>
    </dgm:pt>
    <dgm:pt modelId="{4F57C185-D6F2-4951-944C-3C6165E8C579}" type="pres">
      <dgm:prSet presAssocID="{C9490A14-0560-4D42-9714-AD14BC198422}" presName="horzThree" presStyleCnt="0"/>
      <dgm:spPr/>
    </dgm:pt>
    <dgm:pt modelId="{15B11DF9-2CC7-4C7C-960E-BB80BA1EF2B1}" type="pres">
      <dgm:prSet presAssocID="{42C0FD72-C4B0-42A1-B86C-948B390C5D36}" presName="sibSpaceThree" presStyleCnt="0"/>
      <dgm:spPr/>
    </dgm:pt>
    <dgm:pt modelId="{60172DF9-3D90-4103-960B-EEF602B94C80}" type="pres">
      <dgm:prSet presAssocID="{951909CE-1B0A-4216-81CD-789A046D2567}" presName="vertThree" presStyleCnt="0"/>
      <dgm:spPr/>
    </dgm:pt>
    <dgm:pt modelId="{8EDAD3BE-07A4-4858-BC00-F7DC8426772A}" type="pres">
      <dgm:prSet presAssocID="{951909CE-1B0A-4216-81CD-789A046D2567}" presName="txThree" presStyleLbl="node3" presStyleIdx="5" presStyleCnt="7">
        <dgm:presLayoutVars>
          <dgm:chPref val="3"/>
        </dgm:presLayoutVars>
      </dgm:prSet>
      <dgm:spPr/>
      <dgm:t>
        <a:bodyPr/>
        <a:lstStyle/>
        <a:p>
          <a:endParaRPr lang="es-ES"/>
        </a:p>
      </dgm:t>
    </dgm:pt>
    <dgm:pt modelId="{EE4C7072-5B14-4DC6-B80D-D3FDA9CE2170}" type="pres">
      <dgm:prSet presAssocID="{951909CE-1B0A-4216-81CD-789A046D2567}" presName="horzThree" presStyleCnt="0"/>
      <dgm:spPr/>
    </dgm:pt>
    <dgm:pt modelId="{AD65B51C-58FC-45A8-962E-03848A34F531}" type="pres">
      <dgm:prSet presAssocID="{F594F211-27FD-4B66-AAA3-27FDD1088F87}" presName="sibSpaceTwo" presStyleCnt="0"/>
      <dgm:spPr/>
    </dgm:pt>
    <dgm:pt modelId="{32799EAD-18EF-4AD9-BFC7-CA33F293333C}" type="pres">
      <dgm:prSet presAssocID="{35EEE33A-0EBC-4810-8C98-4035F48C2686}" presName="vertTwo" presStyleCnt="0"/>
      <dgm:spPr/>
    </dgm:pt>
    <dgm:pt modelId="{4629E620-E639-4317-9B88-15D20518C9A4}" type="pres">
      <dgm:prSet presAssocID="{35EEE33A-0EBC-4810-8C98-4035F48C2686}" presName="txTwo" presStyleLbl="node2" presStyleIdx="2" presStyleCnt="3" custScaleX="111305">
        <dgm:presLayoutVars>
          <dgm:chPref val="3"/>
        </dgm:presLayoutVars>
      </dgm:prSet>
      <dgm:spPr/>
      <dgm:t>
        <a:bodyPr/>
        <a:lstStyle/>
        <a:p>
          <a:endParaRPr lang="es-ES"/>
        </a:p>
      </dgm:t>
    </dgm:pt>
    <dgm:pt modelId="{F8FE9836-1563-4BA4-A7D1-BED1983F173D}" type="pres">
      <dgm:prSet presAssocID="{35EEE33A-0EBC-4810-8C98-4035F48C2686}" presName="parTransTwo" presStyleCnt="0"/>
      <dgm:spPr/>
    </dgm:pt>
    <dgm:pt modelId="{6C7F7CD7-469A-448E-9E98-01455EC135DE}" type="pres">
      <dgm:prSet presAssocID="{35EEE33A-0EBC-4810-8C98-4035F48C2686}" presName="horzTwo" presStyleCnt="0"/>
      <dgm:spPr/>
    </dgm:pt>
    <dgm:pt modelId="{7577D8DA-DE5D-43C7-B1DA-5D8876526CB2}" type="pres">
      <dgm:prSet presAssocID="{78F28D54-B3A2-4724-A9BC-7B43691384AC}" presName="vertThree" presStyleCnt="0"/>
      <dgm:spPr/>
    </dgm:pt>
    <dgm:pt modelId="{48D8186D-B430-48EF-B257-3E4894C03394}" type="pres">
      <dgm:prSet presAssocID="{78F28D54-B3A2-4724-A9BC-7B43691384AC}" presName="txThree" presStyleLbl="node3" presStyleIdx="6" presStyleCnt="7">
        <dgm:presLayoutVars>
          <dgm:chPref val="3"/>
        </dgm:presLayoutVars>
      </dgm:prSet>
      <dgm:spPr/>
      <dgm:t>
        <a:bodyPr/>
        <a:lstStyle/>
        <a:p>
          <a:endParaRPr lang="es-ES"/>
        </a:p>
      </dgm:t>
    </dgm:pt>
    <dgm:pt modelId="{1750614D-A375-43B9-9479-6652A50C0660}" type="pres">
      <dgm:prSet presAssocID="{78F28D54-B3A2-4724-A9BC-7B43691384AC}" presName="horzThree" presStyleCnt="0"/>
      <dgm:spPr/>
    </dgm:pt>
  </dgm:ptLst>
  <dgm:cxnLst>
    <dgm:cxn modelId="{97059746-ED6C-4DD8-AC39-05FED13BC231}" srcId="{0E2D3EBA-727B-4306-8A05-B1467C65B382}" destId="{C9490A14-0560-4D42-9714-AD14BC198422}" srcOrd="1" destOrd="0" parTransId="{88343A78-5499-4CA7-9643-BADAE94CDFD2}" sibTransId="{42C0FD72-C4B0-42A1-B86C-948B390C5D36}"/>
    <dgm:cxn modelId="{B9A75711-25FC-4D52-B256-3426508E2FA3}" srcId="{F24F2C8E-BBA0-4BD3-8CA8-073CE69FFCA1}" destId="{23FB7E4E-7CA5-49BB-BEC5-678594831D2D}" srcOrd="2" destOrd="0" parTransId="{4A27B073-2999-4921-9538-79DFC998F463}" sibTransId="{61D6DC6D-0488-45B7-9C01-FA9B7924CB95}"/>
    <dgm:cxn modelId="{90B2A73F-1A4D-4F98-9899-AAAB5A1E0117}" type="presOf" srcId="{221EEEF2-6C38-4FCB-B3B7-54A698536603}" destId="{A792C95C-122E-488F-A37E-251CA897CFD7}" srcOrd="0" destOrd="0" presId="urn:microsoft.com/office/officeart/2005/8/layout/hierarchy4"/>
    <dgm:cxn modelId="{4043972D-34AA-4F78-A286-CBA6DF104A86}" type="presOf" srcId="{F24F2C8E-BBA0-4BD3-8CA8-073CE69FFCA1}" destId="{7F3488A9-60E6-4987-ADAB-ED65D25249A3}" srcOrd="0" destOrd="0" presId="urn:microsoft.com/office/officeart/2005/8/layout/hierarchy4"/>
    <dgm:cxn modelId="{592249D3-FB4F-4BC0-A587-CDD5546DEDD0}" type="presOf" srcId="{951909CE-1B0A-4216-81CD-789A046D2567}" destId="{8EDAD3BE-07A4-4858-BC00-F7DC8426772A}" srcOrd="0" destOrd="0" presId="urn:microsoft.com/office/officeart/2005/8/layout/hierarchy4"/>
    <dgm:cxn modelId="{8F20210E-A0E8-4DFE-AB21-2351F3E3822D}" srcId="{221EEEF2-6C38-4FCB-B3B7-54A698536603}" destId="{0E2D3EBA-727B-4306-8A05-B1467C65B382}" srcOrd="1" destOrd="0" parTransId="{FB7E9E8A-0647-4A4B-B061-8246D5CFC635}" sibTransId="{F594F211-27FD-4B66-AAA3-27FDD1088F87}"/>
    <dgm:cxn modelId="{97B0A95A-78BD-4C76-AB1A-38F3FEAD1687}" type="presOf" srcId="{0E2D3EBA-727B-4306-8A05-B1467C65B382}" destId="{29B4DE93-9B8E-4F12-AA2B-A8484A558D52}" srcOrd="0" destOrd="0" presId="urn:microsoft.com/office/officeart/2005/8/layout/hierarchy4"/>
    <dgm:cxn modelId="{22E71203-579E-47A3-9E70-FCFA7229AD91}" srcId="{35EEE33A-0EBC-4810-8C98-4035F48C2686}" destId="{78F28D54-B3A2-4724-A9BC-7B43691384AC}" srcOrd="0" destOrd="0" parTransId="{36057937-A9AF-474F-B18D-0D772ECEC68E}" sibTransId="{F8FC8598-17DF-463E-AE13-1B4CC38CCB27}"/>
    <dgm:cxn modelId="{24983EE1-20F8-46EB-82B4-87FBAF902A10}" type="presOf" srcId="{7B6FB7A2-4DDA-4903-B6F1-8A8FDF1EEC96}" destId="{14A7169C-51D4-4286-87A0-9E9D63C3B706}" srcOrd="0" destOrd="0" presId="urn:microsoft.com/office/officeart/2005/8/layout/hierarchy4"/>
    <dgm:cxn modelId="{AD810D42-9DF9-43C5-9FF2-F15E17C5A5D2}" srcId="{221EEEF2-6C38-4FCB-B3B7-54A698536603}" destId="{F24F2C8E-BBA0-4BD3-8CA8-073CE69FFCA1}" srcOrd="0" destOrd="0" parTransId="{6C963CF8-6DFB-4F8B-BDFF-A19C5755030D}" sibTransId="{92866579-68C4-4FC8-8FE6-82B5E8A82E72}"/>
    <dgm:cxn modelId="{8368E141-45F1-4F11-9FE9-73B6D08B19AC}" type="presOf" srcId="{B4BE2184-0435-4610-A114-0C338B6C4DE0}" destId="{70E926D2-AD41-486C-9705-8A8A5C4074B2}" srcOrd="0" destOrd="0" presId="urn:microsoft.com/office/officeart/2005/8/layout/hierarchy4"/>
    <dgm:cxn modelId="{58167A87-5CB0-490A-9569-422155DC48B7}" type="presOf" srcId="{23FB7E4E-7CA5-49BB-BEC5-678594831D2D}" destId="{4F94F3E2-5AB8-4E94-9C44-AAB7C94453F8}" srcOrd="0" destOrd="0" presId="urn:microsoft.com/office/officeart/2005/8/layout/hierarchy4"/>
    <dgm:cxn modelId="{B2267F30-96C0-4865-AA0C-8F4415EEA4EC}" srcId="{F24F2C8E-BBA0-4BD3-8CA8-073CE69FFCA1}" destId="{A34DF566-E066-4888-8896-0735FF4A5C3F}" srcOrd="1" destOrd="0" parTransId="{7EB362A3-F3D7-4723-BC30-D4422E310BE0}" sibTransId="{CD3A908B-7DEA-4235-B182-C48D75D3F263}"/>
    <dgm:cxn modelId="{01603E0D-041E-4299-A794-65CDD1A02160}" type="presOf" srcId="{251842C5-9B5E-4725-84EA-1BBBD966A580}" destId="{1E8A5D67-307C-408B-A417-D729AE962D79}" srcOrd="0" destOrd="0" presId="urn:microsoft.com/office/officeart/2005/8/layout/hierarchy4"/>
    <dgm:cxn modelId="{F2406D9D-DCED-4FC4-88AE-57C98B92B283}" srcId="{221EEEF2-6C38-4FCB-B3B7-54A698536603}" destId="{35EEE33A-0EBC-4810-8C98-4035F48C2686}" srcOrd="2" destOrd="0" parTransId="{7FA13E30-F90F-4C26-9B3D-D7E8855D87A7}" sibTransId="{DEF89106-7DC2-4DF0-95F9-D5497FE92F87}"/>
    <dgm:cxn modelId="{477F0367-216C-4E36-8F9E-244A7CDFB63D}" type="presOf" srcId="{A34DF566-E066-4888-8896-0735FF4A5C3F}" destId="{C40AB968-39AD-48D8-983A-F25B3FD57D43}" srcOrd="0" destOrd="0" presId="urn:microsoft.com/office/officeart/2005/8/layout/hierarchy4"/>
    <dgm:cxn modelId="{2A3AFB85-ADD7-4875-A177-C51AECC68161}" type="presOf" srcId="{35EEE33A-0EBC-4810-8C98-4035F48C2686}" destId="{4629E620-E639-4317-9B88-15D20518C9A4}" srcOrd="0" destOrd="0" presId="urn:microsoft.com/office/officeart/2005/8/layout/hierarchy4"/>
    <dgm:cxn modelId="{70E906C0-579F-4868-BB45-BB49BCF104D5}" type="presOf" srcId="{C9490A14-0560-4D42-9714-AD14BC198422}" destId="{EFDD1D35-6D81-4F97-A8E3-CC785D90C050}" srcOrd="0" destOrd="0" presId="urn:microsoft.com/office/officeart/2005/8/layout/hierarchy4"/>
    <dgm:cxn modelId="{67142C96-DDFA-4D77-A110-BA9E6FED31CC}" srcId="{0E2D3EBA-727B-4306-8A05-B1467C65B382}" destId="{7B6FB7A2-4DDA-4903-B6F1-8A8FDF1EEC96}" srcOrd="0" destOrd="0" parTransId="{7BB56268-1F45-4B73-AE4A-1E67D1F0828F}" sibTransId="{E792D0D6-9BA2-441F-94E0-D74B0F13541F}"/>
    <dgm:cxn modelId="{45F6412F-4DED-43B2-A912-ED10B9B60A4C}" srcId="{0E2D3EBA-727B-4306-8A05-B1467C65B382}" destId="{951909CE-1B0A-4216-81CD-789A046D2567}" srcOrd="2" destOrd="0" parTransId="{386964CB-1BE2-4500-B19B-1C84C33220A1}" sibTransId="{F743345C-8137-4F17-AD03-E72092E09866}"/>
    <dgm:cxn modelId="{929628D3-FB7B-4B44-88F7-4FFDC5A79ED9}" type="presOf" srcId="{78F28D54-B3A2-4724-A9BC-7B43691384AC}" destId="{48D8186D-B430-48EF-B257-3E4894C03394}" srcOrd="0" destOrd="0" presId="urn:microsoft.com/office/officeart/2005/8/layout/hierarchy4"/>
    <dgm:cxn modelId="{E4189442-6528-4DF5-B0C2-BE7CB8F73508}" srcId="{B4BE2184-0435-4610-A114-0C338B6C4DE0}" destId="{221EEEF2-6C38-4FCB-B3B7-54A698536603}" srcOrd="0" destOrd="0" parTransId="{D06DDE25-FF6B-4E41-B5A7-2922EB70B508}" sibTransId="{80EE2177-4AC5-474E-9567-F761D87D0004}"/>
    <dgm:cxn modelId="{47EF9C5E-BBD1-49C2-BFA4-C5D3BBF0EB82}" srcId="{F24F2C8E-BBA0-4BD3-8CA8-073CE69FFCA1}" destId="{251842C5-9B5E-4725-84EA-1BBBD966A580}" srcOrd="0" destOrd="0" parTransId="{1C76D645-1113-4A38-8F8C-6310BADB2D58}" sibTransId="{1A041C06-FE62-443F-8B48-84437CA12C84}"/>
    <dgm:cxn modelId="{A9C07038-8476-4635-8A85-5CA1D27CD293}" type="presParOf" srcId="{70E926D2-AD41-486C-9705-8A8A5C4074B2}" destId="{D8C6204B-20AA-488C-9440-64CE6DDB41F6}" srcOrd="0" destOrd="0" presId="urn:microsoft.com/office/officeart/2005/8/layout/hierarchy4"/>
    <dgm:cxn modelId="{10E39E08-F8CD-4FA6-A0DC-0BFF3D6EE718}" type="presParOf" srcId="{D8C6204B-20AA-488C-9440-64CE6DDB41F6}" destId="{A792C95C-122E-488F-A37E-251CA897CFD7}" srcOrd="0" destOrd="0" presId="urn:microsoft.com/office/officeart/2005/8/layout/hierarchy4"/>
    <dgm:cxn modelId="{13405BE7-C571-4A56-ABB4-AF6F70E9E31E}" type="presParOf" srcId="{D8C6204B-20AA-488C-9440-64CE6DDB41F6}" destId="{F8F42B59-51B7-4CB4-8B2D-A7F3C9DEBEE2}" srcOrd="1" destOrd="0" presId="urn:microsoft.com/office/officeart/2005/8/layout/hierarchy4"/>
    <dgm:cxn modelId="{333D966A-CA07-4297-9BFC-85F463FF001B}" type="presParOf" srcId="{D8C6204B-20AA-488C-9440-64CE6DDB41F6}" destId="{F7459E45-6CD5-43E1-A0E8-DAC4C6CCD972}" srcOrd="2" destOrd="0" presId="urn:microsoft.com/office/officeart/2005/8/layout/hierarchy4"/>
    <dgm:cxn modelId="{9809DCE9-F94E-4BAB-832A-C9B89F057321}" type="presParOf" srcId="{F7459E45-6CD5-43E1-A0E8-DAC4C6CCD972}" destId="{2F04188A-8871-441A-8C13-69407E74C77B}" srcOrd="0" destOrd="0" presId="urn:microsoft.com/office/officeart/2005/8/layout/hierarchy4"/>
    <dgm:cxn modelId="{8A2BE3C3-81A2-4A20-A2E4-2CAED1CE3C26}" type="presParOf" srcId="{2F04188A-8871-441A-8C13-69407E74C77B}" destId="{7F3488A9-60E6-4987-ADAB-ED65D25249A3}" srcOrd="0" destOrd="0" presId="urn:microsoft.com/office/officeart/2005/8/layout/hierarchy4"/>
    <dgm:cxn modelId="{F4F50227-777C-4300-BF54-9BEDE528D8AE}" type="presParOf" srcId="{2F04188A-8871-441A-8C13-69407E74C77B}" destId="{1F7E001B-059D-454A-A6CF-9EBD8B99CE40}" srcOrd="1" destOrd="0" presId="urn:microsoft.com/office/officeart/2005/8/layout/hierarchy4"/>
    <dgm:cxn modelId="{17E187EC-0749-45C0-BD95-741A05A13122}" type="presParOf" srcId="{2F04188A-8871-441A-8C13-69407E74C77B}" destId="{56124591-9180-498F-B7B2-E24EFC6C6E7B}" srcOrd="2" destOrd="0" presId="urn:microsoft.com/office/officeart/2005/8/layout/hierarchy4"/>
    <dgm:cxn modelId="{9C7B7ECE-F258-4F8A-8B8D-254171798CFA}" type="presParOf" srcId="{56124591-9180-498F-B7B2-E24EFC6C6E7B}" destId="{CD34634D-0313-493C-97BA-0F86CFA65CB2}" srcOrd="0" destOrd="0" presId="urn:microsoft.com/office/officeart/2005/8/layout/hierarchy4"/>
    <dgm:cxn modelId="{9F3D1FA9-7B89-400C-9F1D-668B87EA711D}" type="presParOf" srcId="{CD34634D-0313-493C-97BA-0F86CFA65CB2}" destId="{1E8A5D67-307C-408B-A417-D729AE962D79}" srcOrd="0" destOrd="0" presId="urn:microsoft.com/office/officeart/2005/8/layout/hierarchy4"/>
    <dgm:cxn modelId="{DF18C8FC-1AC8-42F8-86EC-0649C111BDE8}" type="presParOf" srcId="{CD34634D-0313-493C-97BA-0F86CFA65CB2}" destId="{48E5E33D-D06B-4AA3-A59E-13799589FF99}" srcOrd="1" destOrd="0" presId="urn:microsoft.com/office/officeart/2005/8/layout/hierarchy4"/>
    <dgm:cxn modelId="{0038B8E5-6FF2-489B-9FC4-6CF61C9A6177}" type="presParOf" srcId="{56124591-9180-498F-B7B2-E24EFC6C6E7B}" destId="{B876844C-CBFC-4F49-A0C5-FBFEDBEA6A30}" srcOrd="1" destOrd="0" presId="urn:microsoft.com/office/officeart/2005/8/layout/hierarchy4"/>
    <dgm:cxn modelId="{5C7DB3B9-B5F4-4387-9D37-F72013D1C86C}" type="presParOf" srcId="{56124591-9180-498F-B7B2-E24EFC6C6E7B}" destId="{243E00D4-7579-4CB8-956E-72BF6FBCCF09}" srcOrd="2" destOrd="0" presId="urn:microsoft.com/office/officeart/2005/8/layout/hierarchy4"/>
    <dgm:cxn modelId="{5F4CB48C-9183-4C8F-9AAB-D80D8EBEDEEE}" type="presParOf" srcId="{243E00D4-7579-4CB8-956E-72BF6FBCCF09}" destId="{C40AB968-39AD-48D8-983A-F25B3FD57D43}" srcOrd="0" destOrd="0" presId="urn:microsoft.com/office/officeart/2005/8/layout/hierarchy4"/>
    <dgm:cxn modelId="{EAC5A768-B3D2-4032-BD28-2FD34EE76AAA}" type="presParOf" srcId="{243E00D4-7579-4CB8-956E-72BF6FBCCF09}" destId="{00C36C64-4239-40AC-BB1E-E0F0D73CF2F3}" srcOrd="1" destOrd="0" presId="urn:microsoft.com/office/officeart/2005/8/layout/hierarchy4"/>
    <dgm:cxn modelId="{2B4A4F93-0F42-488F-A1A7-C42F18B086A7}" type="presParOf" srcId="{56124591-9180-498F-B7B2-E24EFC6C6E7B}" destId="{4C0CA2A3-749A-43AE-A03F-E1C2D43C39B8}" srcOrd="3" destOrd="0" presId="urn:microsoft.com/office/officeart/2005/8/layout/hierarchy4"/>
    <dgm:cxn modelId="{EC609E6C-4E77-40B4-B04C-1C36CFF0437D}" type="presParOf" srcId="{56124591-9180-498F-B7B2-E24EFC6C6E7B}" destId="{E006FD67-293D-412A-97E2-0492C93E1B6A}" srcOrd="4" destOrd="0" presId="urn:microsoft.com/office/officeart/2005/8/layout/hierarchy4"/>
    <dgm:cxn modelId="{96DA5B6B-B223-415D-810E-3CF4529A6D4C}" type="presParOf" srcId="{E006FD67-293D-412A-97E2-0492C93E1B6A}" destId="{4F94F3E2-5AB8-4E94-9C44-AAB7C94453F8}" srcOrd="0" destOrd="0" presId="urn:microsoft.com/office/officeart/2005/8/layout/hierarchy4"/>
    <dgm:cxn modelId="{035766A8-2852-4733-80B9-10B8E89E6869}" type="presParOf" srcId="{E006FD67-293D-412A-97E2-0492C93E1B6A}" destId="{21211221-4C36-4ABC-9DE0-67E1D55FA13D}" srcOrd="1" destOrd="0" presId="urn:microsoft.com/office/officeart/2005/8/layout/hierarchy4"/>
    <dgm:cxn modelId="{4A32AC3E-C796-4773-9E2A-4821117938A3}" type="presParOf" srcId="{F7459E45-6CD5-43E1-A0E8-DAC4C6CCD972}" destId="{933D154C-C9BE-4E74-80C1-22E5558D0930}" srcOrd="1" destOrd="0" presId="urn:microsoft.com/office/officeart/2005/8/layout/hierarchy4"/>
    <dgm:cxn modelId="{DE57460D-4AAE-42CF-A583-6DA20EC17945}" type="presParOf" srcId="{F7459E45-6CD5-43E1-A0E8-DAC4C6CCD972}" destId="{7753F9D4-8A32-4617-A124-6863B3F0DFAE}" srcOrd="2" destOrd="0" presId="urn:microsoft.com/office/officeart/2005/8/layout/hierarchy4"/>
    <dgm:cxn modelId="{7B54729A-8894-4948-AD53-96CFD35B18EF}" type="presParOf" srcId="{7753F9D4-8A32-4617-A124-6863B3F0DFAE}" destId="{29B4DE93-9B8E-4F12-AA2B-A8484A558D52}" srcOrd="0" destOrd="0" presId="urn:microsoft.com/office/officeart/2005/8/layout/hierarchy4"/>
    <dgm:cxn modelId="{FC6CE98C-662B-4D80-88EA-22B7C3C683CC}" type="presParOf" srcId="{7753F9D4-8A32-4617-A124-6863B3F0DFAE}" destId="{27500914-2CBF-4BBF-B3AA-78C43A3FF292}" srcOrd="1" destOrd="0" presId="urn:microsoft.com/office/officeart/2005/8/layout/hierarchy4"/>
    <dgm:cxn modelId="{2024293B-B860-4F69-98A3-6AC8EAB701EF}" type="presParOf" srcId="{7753F9D4-8A32-4617-A124-6863B3F0DFAE}" destId="{768802FD-6A45-47A1-A06A-F0887C189EF3}" srcOrd="2" destOrd="0" presId="urn:microsoft.com/office/officeart/2005/8/layout/hierarchy4"/>
    <dgm:cxn modelId="{8D1C5C86-467B-4B8D-86A0-C01E0FCA08AA}" type="presParOf" srcId="{768802FD-6A45-47A1-A06A-F0887C189EF3}" destId="{17088E39-76E5-421F-85C2-AF39A6D291FE}" srcOrd="0" destOrd="0" presId="urn:microsoft.com/office/officeart/2005/8/layout/hierarchy4"/>
    <dgm:cxn modelId="{D537A821-2F92-44B1-89E5-D23439029B72}" type="presParOf" srcId="{17088E39-76E5-421F-85C2-AF39A6D291FE}" destId="{14A7169C-51D4-4286-87A0-9E9D63C3B706}" srcOrd="0" destOrd="0" presId="urn:microsoft.com/office/officeart/2005/8/layout/hierarchy4"/>
    <dgm:cxn modelId="{AC39A842-2288-4F91-986D-CB9BCA70BB51}" type="presParOf" srcId="{17088E39-76E5-421F-85C2-AF39A6D291FE}" destId="{5E60E329-EFC7-4BA7-A0DC-BF20BEF8AAF7}" srcOrd="1" destOrd="0" presId="urn:microsoft.com/office/officeart/2005/8/layout/hierarchy4"/>
    <dgm:cxn modelId="{A9C6F320-3E0D-4542-B3A3-AB5E62D141DE}" type="presParOf" srcId="{768802FD-6A45-47A1-A06A-F0887C189EF3}" destId="{4D88C19B-2CF9-4810-A1CC-D158BE0EEFAA}" srcOrd="1" destOrd="0" presId="urn:microsoft.com/office/officeart/2005/8/layout/hierarchy4"/>
    <dgm:cxn modelId="{14C49A15-FE41-4F9F-A21B-9EA7E29CCB0E}" type="presParOf" srcId="{768802FD-6A45-47A1-A06A-F0887C189EF3}" destId="{28AC529B-66FC-418A-A54F-6FA5ABF80CD9}" srcOrd="2" destOrd="0" presId="urn:microsoft.com/office/officeart/2005/8/layout/hierarchy4"/>
    <dgm:cxn modelId="{F48C4330-1679-4BBF-90B4-C455B8CA309F}" type="presParOf" srcId="{28AC529B-66FC-418A-A54F-6FA5ABF80CD9}" destId="{EFDD1D35-6D81-4F97-A8E3-CC785D90C050}" srcOrd="0" destOrd="0" presId="urn:microsoft.com/office/officeart/2005/8/layout/hierarchy4"/>
    <dgm:cxn modelId="{3BC8FA44-7C12-48FE-8E02-BEDDF4250293}" type="presParOf" srcId="{28AC529B-66FC-418A-A54F-6FA5ABF80CD9}" destId="{4F57C185-D6F2-4951-944C-3C6165E8C579}" srcOrd="1" destOrd="0" presId="urn:microsoft.com/office/officeart/2005/8/layout/hierarchy4"/>
    <dgm:cxn modelId="{F901DAF0-3011-49D2-84E9-BDA21259EFC8}" type="presParOf" srcId="{768802FD-6A45-47A1-A06A-F0887C189EF3}" destId="{15B11DF9-2CC7-4C7C-960E-BB80BA1EF2B1}" srcOrd="3" destOrd="0" presId="urn:microsoft.com/office/officeart/2005/8/layout/hierarchy4"/>
    <dgm:cxn modelId="{E93A196A-2DC5-4FAD-B7DF-B61E2DE7861A}" type="presParOf" srcId="{768802FD-6A45-47A1-A06A-F0887C189EF3}" destId="{60172DF9-3D90-4103-960B-EEF602B94C80}" srcOrd="4" destOrd="0" presId="urn:microsoft.com/office/officeart/2005/8/layout/hierarchy4"/>
    <dgm:cxn modelId="{5EB03206-2C06-4740-9422-D595656B1F24}" type="presParOf" srcId="{60172DF9-3D90-4103-960B-EEF602B94C80}" destId="{8EDAD3BE-07A4-4858-BC00-F7DC8426772A}" srcOrd="0" destOrd="0" presId="urn:microsoft.com/office/officeart/2005/8/layout/hierarchy4"/>
    <dgm:cxn modelId="{B16548E5-4326-4A89-8C01-1E0AC5E95785}" type="presParOf" srcId="{60172DF9-3D90-4103-960B-EEF602B94C80}" destId="{EE4C7072-5B14-4DC6-B80D-D3FDA9CE2170}" srcOrd="1" destOrd="0" presId="urn:microsoft.com/office/officeart/2005/8/layout/hierarchy4"/>
    <dgm:cxn modelId="{3C42BA44-7CFE-42A2-98AB-429D26F5C350}" type="presParOf" srcId="{F7459E45-6CD5-43E1-A0E8-DAC4C6CCD972}" destId="{AD65B51C-58FC-45A8-962E-03848A34F531}" srcOrd="3" destOrd="0" presId="urn:microsoft.com/office/officeart/2005/8/layout/hierarchy4"/>
    <dgm:cxn modelId="{300A7B1B-8260-4E56-ADE4-3C4AEA021B0B}" type="presParOf" srcId="{F7459E45-6CD5-43E1-A0E8-DAC4C6CCD972}" destId="{32799EAD-18EF-4AD9-BFC7-CA33F293333C}" srcOrd="4" destOrd="0" presId="urn:microsoft.com/office/officeart/2005/8/layout/hierarchy4"/>
    <dgm:cxn modelId="{7DD9F643-C95A-4256-804D-3CB6CF691790}" type="presParOf" srcId="{32799EAD-18EF-4AD9-BFC7-CA33F293333C}" destId="{4629E620-E639-4317-9B88-15D20518C9A4}" srcOrd="0" destOrd="0" presId="urn:microsoft.com/office/officeart/2005/8/layout/hierarchy4"/>
    <dgm:cxn modelId="{CF7CDBA1-1388-4A5A-8872-93880C07AE1C}" type="presParOf" srcId="{32799EAD-18EF-4AD9-BFC7-CA33F293333C}" destId="{F8FE9836-1563-4BA4-A7D1-BED1983F173D}" srcOrd="1" destOrd="0" presId="urn:microsoft.com/office/officeart/2005/8/layout/hierarchy4"/>
    <dgm:cxn modelId="{4B3B894C-0471-4495-A2E7-5EC21C2134F3}" type="presParOf" srcId="{32799EAD-18EF-4AD9-BFC7-CA33F293333C}" destId="{6C7F7CD7-469A-448E-9E98-01455EC135DE}" srcOrd="2" destOrd="0" presId="urn:microsoft.com/office/officeart/2005/8/layout/hierarchy4"/>
    <dgm:cxn modelId="{3054000C-7EF3-4B53-BE09-ADA6AD32D10C}" type="presParOf" srcId="{6C7F7CD7-469A-448E-9E98-01455EC135DE}" destId="{7577D8DA-DE5D-43C7-B1DA-5D8876526CB2}" srcOrd="0" destOrd="0" presId="urn:microsoft.com/office/officeart/2005/8/layout/hierarchy4"/>
    <dgm:cxn modelId="{D1B5B73D-D566-4329-A747-C2658493A049}" type="presParOf" srcId="{7577D8DA-DE5D-43C7-B1DA-5D8876526CB2}" destId="{48D8186D-B430-48EF-B257-3E4894C03394}" srcOrd="0" destOrd="0" presId="urn:microsoft.com/office/officeart/2005/8/layout/hierarchy4"/>
    <dgm:cxn modelId="{B206CB93-EAC0-4E76-B891-68F6AA53CDF3}" type="presParOf" srcId="{7577D8DA-DE5D-43C7-B1DA-5D8876526CB2}" destId="{1750614D-A375-43B9-9479-6652A50C0660}"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6E457A4-5C84-42CD-9CD1-81C57D47C57D}" type="doc">
      <dgm:prSet loTypeId="urn:microsoft.com/office/officeart/2008/layout/HorizontalMultiLevelHierarchy" loCatId="hierarchy" qsTypeId="urn:microsoft.com/office/officeart/2005/8/quickstyle/simple5" qsCatId="simple" csTypeId="urn:microsoft.com/office/officeart/2005/8/colors/accent0_2" csCatId="mainScheme" phldr="1"/>
      <dgm:spPr/>
      <dgm:t>
        <a:bodyPr/>
        <a:lstStyle/>
        <a:p>
          <a:endParaRPr lang="es-MX"/>
        </a:p>
      </dgm:t>
    </dgm:pt>
    <dgm:pt modelId="{E591D1FD-A037-4E06-8593-79F4C731FD1E}">
      <dgm:prSet phldrT="[Texto]" custT="1"/>
      <dgm:spPr/>
      <dgm:t>
        <a:bodyPr/>
        <a:lstStyle/>
        <a:p>
          <a:r>
            <a:rPr lang="es-MX" sz="1800" b="1" dirty="0" smtClean="0">
              <a:solidFill>
                <a:schemeClr val="tx1"/>
              </a:solidFill>
              <a:latin typeface="Arial" pitchFamily="34" charset="0"/>
              <a:cs typeface="Arial" pitchFamily="34" charset="0"/>
            </a:rPr>
            <a:t>Instructivos </a:t>
          </a:r>
          <a:endParaRPr lang="es-MX" sz="1800" b="1" dirty="0">
            <a:solidFill>
              <a:schemeClr val="tx1"/>
            </a:solidFill>
            <a:latin typeface="Arial" pitchFamily="34" charset="0"/>
            <a:cs typeface="Arial" pitchFamily="34" charset="0"/>
          </a:endParaRPr>
        </a:p>
      </dgm:t>
    </dgm:pt>
    <dgm:pt modelId="{63849D84-E7BC-446C-83C8-F6F087F67373}" type="parTrans" cxnId="{E8463E06-CAD9-43C7-8FF4-2AB5E09041BB}">
      <dgm:prSet/>
      <dgm:spPr/>
      <dgm:t>
        <a:bodyPr/>
        <a:lstStyle/>
        <a:p>
          <a:endParaRPr lang="es-MX" sz="2800">
            <a:solidFill>
              <a:schemeClr val="tx1"/>
            </a:solidFill>
            <a:latin typeface="Arial" pitchFamily="34" charset="0"/>
            <a:cs typeface="Arial" pitchFamily="34" charset="0"/>
          </a:endParaRPr>
        </a:p>
      </dgm:t>
    </dgm:pt>
    <dgm:pt modelId="{3AB964E3-D5D7-4FFE-B459-BE22A9CC39E5}" type="sibTrans" cxnId="{E8463E06-CAD9-43C7-8FF4-2AB5E09041BB}">
      <dgm:prSet/>
      <dgm:spPr/>
      <dgm:t>
        <a:bodyPr/>
        <a:lstStyle/>
        <a:p>
          <a:endParaRPr lang="es-MX" sz="2800">
            <a:solidFill>
              <a:schemeClr val="tx1"/>
            </a:solidFill>
            <a:latin typeface="Arial" pitchFamily="34" charset="0"/>
            <a:cs typeface="Arial" pitchFamily="34" charset="0"/>
          </a:endParaRPr>
        </a:p>
      </dgm:t>
    </dgm:pt>
    <dgm:pt modelId="{52508548-FCC3-460D-9E0F-F1AC81F05A8E}">
      <dgm:prSet phldrT="[Texto]" custT="1"/>
      <dgm:spPr/>
      <dgm:t>
        <a:bodyPr/>
        <a:lstStyle/>
        <a:p>
          <a:r>
            <a:rPr lang="es-MX" sz="1800" b="1" dirty="0" smtClean="0">
              <a:solidFill>
                <a:schemeClr val="tx1"/>
              </a:solidFill>
              <a:latin typeface="Arial" pitchFamily="34" charset="0"/>
              <a:cs typeface="Arial" pitchFamily="34" charset="0"/>
            </a:rPr>
            <a:t>Educativos </a:t>
          </a:r>
          <a:endParaRPr lang="es-MX" sz="1800" b="1" dirty="0">
            <a:solidFill>
              <a:schemeClr val="tx1"/>
            </a:solidFill>
            <a:latin typeface="Arial" pitchFamily="34" charset="0"/>
            <a:cs typeface="Arial" pitchFamily="34" charset="0"/>
          </a:endParaRPr>
        </a:p>
      </dgm:t>
    </dgm:pt>
    <dgm:pt modelId="{AFDB6F6D-4D44-48C8-8A6A-6B898E3D8BE2}" type="parTrans" cxnId="{788C7F98-F965-4B6C-89F7-301C74A69745}">
      <dgm:prSet/>
      <dgm:spPr/>
      <dgm:t>
        <a:bodyPr/>
        <a:lstStyle/>
        <a:p>
          <a:endParaRPr lang="es-MX" sz="2800">
            <a:solidFill>
              <a:schemeClr val="tx1"/>
            </a:solidFill>
            <a:latin typeface="Arial" pitchFamily="34" charset="0"/>
            <a:cs typeface="Arial" pitchFamily="34" charset="0"/>
          </a:endParaRPr>
        </a:p>
      </dgm:t>
    </dgm:pt>
    <dgm:pt modelId="{B93D2467-D78C-46EC-8363-C8A65E224804}" type="sibTrans" cxnId="{788C7F98-F965-4B6C-89F7-301C74A69745}">
      <dgm:prSet/>
      <dgm:spPr/>
      <dgm:t>
        <a:bodyPr/>
        <a:lstStyle/>
        <a:p>
          <a:endParaRPr lang="es-MX" sz="2800">
            <a:solidFill>
              <a:schemeClr val="tx1"/>
            </a:solidFill>
            <a:latin typeface="Arial" pitchFamily="34" charset="0"/>
            <a:cs typeface="Arial" pitchFamily="34" charset="0"/>
          </a:endParaRPr>
        </a:p>
      </dgm:t>
    </dgm:pt>
    <dgm:pt modelId="{26A61B5D-5E7A-4448-B3FE-5E327E0E5F8B}">
      <dgm:prSet custT="1"/>
      <dgm:spPr/>
      <dgm:t>
        <a:bodyPr/>
        <a:lstStyle/>
        <a:p>
          <a:r>
            <a:rPr lang="es-MX" sz="1800" b="1" dirty="0" smtClean="0">
              <a:solidFill>
                <a:schemeClr val="tx1"/>
              </a:solidFill>
              <a:latin typeface="Arial" pitchFamily="34" charset="0"/>
              <a:cs typeface="Arial" pitchFamily="34" charset="0"/>
            </a:rPr>
            <a:t>Desarrolladores </a:t>
          </a:r>
          <a:endParaRPr lang="es-MX" sz="1800" b="1" dirty="0">
            <a:solidFill>
              <a:schemeClr val="tx1"/>
            </a:solidFill>
            <a:latin typeface="Arial" pitchFamily="34" charset="0"/>
            <a:cs typeface="Arial" pitchFamily="34" charset="0"/>
          </a:endParaRPr>
        </a:p>
      </dgm:t>
    </dgm:pt>
    <dgm:pt modelId="{D76C5579-A805-480E-90FC-2C566F3BE809}" type="parTrans" cxnId="{293B7AB3-22E0-43DC-BD0F-69EB860D99D0}">
      <dgm:prSet/>
      <dgm:spPr/>
      <dgm:t>
        <a:bodyPr/>
        <a:lstStyle/>
        <a:p>
          <a:endParaRPr lang="es-MX" sz="2800">
            <a:solidFill>
              <a:schemeClr val="tx1"/>
            </a:solidFill>
            <a:latin typeface="Arial" pitchFamily="34" charset="0"/>
            <a:cs typeface="Arial" pitchFamily="34" charset="0"/>
          </a:endParaRPr>
        </a:p>
      </dgm:t>
    </dgm:pt>
    <dgm:pt modelId="{119DC32E-F6B1-4BCA-9C49-0726EF37E45E}" type="sibTrans" cxnId="{293B7AB3-22E0-43DC-BD0F-69EB860D99D0}">
      <dgm:prSet/>
      <dgm:spPr/>
      <dgm:t>
        <a:bodyPr/>
        <a:lstStyle/>
        <a:p>
          <a:endParaRPr lang="es-MX" sz="2800">
            <a:solidFill>
              <a:schemeClr val="tx1"/>
            </a:solidFill>
            <a:latin typeface="Arial" pitchFamily="34" charset="0"/>
            <a:cs typeface="Arial" pitchFamily="34" charset="0"/>
          </a:endParaRPr>
        </a:p>
      </dgm:t>
    </dgm:pt>
    <dgm:pt modelId="{E576B3E7-C595-43D2-A31C-9FACF85F4D98}">
      <dgm:prSet custT="1"/>
      <dgm:spPr/>
      <dgm:t>
        <a:bodyPr/>
        <a:lstStyle/>
        <a:p>
          <a:r>
            <a:rPr lang="es-MX" sz="1800" dirty="0" smtClean="0">
              <a:solidFill>
                <a:schemeClr val="tx1"/>
              </a:solidFill>
              <a:latin typeface="Arial" pitchFamily="34" charset="0"/>
              <a:cs typeface="Arial" pitchFamily="34" charset="0"/>
            </a:rPr>
            <a:t> Analizar las relaciones que existen entre la naturaleza y la sociedad</a:t>
          </a:r>
          <a:endParaRPr lang="es-MX" sz="1800" dirty="0">
            <a:solidFill>
              <a:schemeClr val="tx1"/>
            </a:solidFill>
            <a:latin typeface="Arial" pitchFamily="34" charset="0"/>
            <a:cs typeface="Arial" pitchFamily="34" charset="0"/>
          </a:endParaRPr>
        </a:p>
      </dgm:t>
    </dgm:pt>
    <dgm:pt modelId="{61882531-C9D8-4D70-BEB1-ABA878E6D89A}" type="parTrans" cxnId="{F61D6E2A-CACA-4897-B42F-6F3F88BCCCA2}">
      <dgm:prSet/>
      <dgm:spPr/>
      <dgm:t>
        <a:bodyPr/>
        <a:lstStyle/>
        <a:p>
          <a:endParaRPr lang="es-MX" sz="2800">
            <a:solidFill>
              <a:schemeClr val="tx1"/>
            </a:solidFill>
            <a:latin typeface="Arial" pitchFamily="34" charset="0"/>
            <a:cs typeface="Arial" pitchFamily="34" charset="0"/>
          </a:endParaRPr>
        </a:p>
      </dgm:t>
    </dgm:pt>
    <dgm:pt modelId="{8EDBCC52-F28D-4E48-AEF8-CC3FB3A5C0D5}" type="sibTrans" cxnId="{F61D6E2A-CACA-4897-B42F-6F3F88BCCCA2}">
      <dgm:prSet/>
      <dgm:spPr/>
      <dgm:t>
        <a:bodyPr/>
        <a:lstStyle/>
        <a:p>
          <a:endParaRPr lang="es-MX" sz="2800">
            <a:solidFill>
              <a:schemeClr val="tx1"/>
            </a:solidFill>
            <a:latin typeface="Arial" pitchFamily="34" charset="0"/>
            <a:cs typeface="Arial" pitchFamily="34" charset="0"/>
          </a:endParaRPr>
        </a:p>
      </dgm:t>
    </dgm:pt>
    <dgm:pt modelId="{F979CAD9-8362-48BB-8791-85B5261C8C5B}">
      <dgm:prSet custT="1"/>
      <dgm:spPr/>
      <dgm:t>
        <a:bodyPr/>
        <a:lstStyle/>
        <a:p>
          <a:r>
            <a:rPr lang="es-MX" sz="1800" dirty="0" smtClean="0">
              <a:solidFill>
                <a:schemeClr val="tx1"/>
              </a:solidFill>
              <a:latin typeface="Arial" pitchFamily="34" charset="0"/>
              <a:cs typeface="Arial" pitchFamily="34" charset="0"/>
            </a:rPr>
            <a:t>Mostrar  el carácter de los objetos, fenómenos y procesos físicos geográficos y socioeconómicos</a:t>
          </a:r>
          <a:endParaRPr lang="es-MX" sz="1800" dirty="0">
            <a:solidFill>
              <a:schemeClr val="tx1"/>
            </a:solidFill>
            <a:latin typeface="Arial" pitchFamily="34" charset="0"/>
            <a:cs typeface="Arial" pitchFamily="34" charset="0"/>
          </a:endParaRPr>
        </a:p>
      </dgm:t>
    </dgm:pt>
    <dgm:pt modelId="{BE5331D9-D36B-4DDD-BD54-51E6D00CE750}" type="parTrans" cxnId="{0758E892-5FA3-43E3-8745-D33B9BDC4A5E}">
      <dgm:prSet/>
      <dgm:spPr/>
      <dgm:t>
        <a:bodyPr/>
        <a:lstStyle/>
        <a:p>
          <a:endParaRPr lang="es-MX" sz="2800">
            <a:solidFill>
              <a:schemeClr val="tx1"/>
            </a:solidFill>
            <a:latin typeface="Arial" pitchFamily="34" charset="0"/>
            <a:cs typeface="Arial" pitchFamily="34" charset="0"/>
          </a:endParaRPr>
        </a:p>
      </dgm:t>
    </dgm:pt>
    <dgm:pt modelId="{C80BDB99-DBDE-4434-AA75-B3FC4CCD010E}" type="sibTrans" cxnId="{0758E892-5FA3-43E3-8745-D33B9BDC4A5E}">
      <dgm:prSet/>
      <dgm:spPr/>
      <dgm:t>
        <a:bodyPr/>
        <a:lstStyle/>
        <a:p>
          <a:endParaRPr lang="es-MX" sz="2800">
            <a:solidFill>
              <a:schemeClr val="tx1"/>
            </a:solidFill>
            <a:latin typeface="Arial" pitchFamily="34" charset="0"/>
            <a:cs typeface="Arial" pitchFamily="34" charset="0"/>
          </a:endParaRPr>
        </a:p>
      </dgm:t>
    </dgm:pt>
    <dgm:pt modelId="{57D12731-D617-4979-8376-87309945082A}">
      <dgm:prSet custT="1"/>
      <dgm:spPr/>
      <dgm:t>
        <a:bodyPr/>
        <a:lstStyle/>
        <a:p>
          <a:r>
            <a:rPr lang="es-MX" sz="1800" dirty="0" smtClean="0">
              <a:solidFill>
                <a:schemeClr val="tx1"/>
              </a:solidFill>
              <a:latin typeface="Arial" pitchFamily="34" charset="0"/>
              <a:cs typeface="Arial" pitchFamily="34" charset="0"/>
            </a:rPr>
            <a:t>Desarrollo de  habilidades generales, intelectuales y prácticas, principalmente las cartográficas</a:t>
          </a:r>
          <a:endParaRPr lang="es-MX" sz="1800" dirty="0">
            <a:solidFill>
              <a:schemeClr val="tx1"/>
            </a:solidFill>
            <a:latin typeface="Arial" pitchFamily="34" charset="0"/>
            <a:cs typeface="Arial" pitchFamily="34" charset="0"/>
          </a:endParaRPr>
        </a:p>
      </dgm:t>
    </dgm:pt>
    <dgm:pt modelId="{B943856F-B520-421C-8B94-4C6061CCD5C3}" type="parTrans" cxnId="{88461B9B-AAC9-4094-AEA1-40124F53EC23}">
      <dgm:prSet/>
      <dgm:spPr/>
      <dgm:t>
        <a:bodyPr/>
        <a:lstStyle/>
        <a:p>
          <a:endParaRPr lang="es-MX" sz="2800">
            <a:solidFill>
              <a:schemeClr val="tx1"/>
            </a:solidFill>
            <a:latin typeface="Arial" pitchFamily="34" charset="0"/>
            <a:cs typeface="Arial" pitchFamily="34" charset="0"/>
          </a:endParaRPr>
        </a:p>
      </dgm:t>
    </dgm:pt>
    <dgm:pt modelId="{DBC07C2C-9214-4782-AEDA-6860777A0AF7}" type="sibTrans" cxnId="{88461B9B-AAC9-4094-AEA1-40124F53EC23}">
      <dgm:prSet/>
      <dgm:spPr/>
      <dgm:t>
        <a:bodyPr/>
        <a:lstStyle/>
        <a:p>
          <a:endParaRPr lang="es-MX" sz="2800">
            <a:solidFill>
              <a:schemeClr val="tx1"/>
            </a:solidFill>
            <a:latin typeface="Arial" pitchFamily="34" charset="0"/>
            <a:cs typeface="Arial" pitchFamily="34" charset="0"/>
          </a:endParaRPr>
        </a:p>
      </dgm:t>
    </dgm:pt>
    <dgm:pt modelId="{9A8D272C-D8DC-4998-B2CD-6F0049475121}">
      <dgm:prSet phldrT="[Texto]" custT="1"/>
      <dgm:spPr/>
      <dgm:t>
        <a:bodyPr/>
        <a:lstStyle/>
        <a:p>
          <a:r>
            <a:rPr lang="es-MX" sz="3200" b="1" dirty="0" smtClean="0">
              <a:solidFill>
                <a:schemeClr val="tx1"/>
              </a:solidFill>
              <a:latin typeface="Arial" pitchFamily="34" charset="0"/>
              <a:cs typeface="Arial" pitchFamily="34" charset="0"/>
            </a:rPr>
            <a:t>Objetivos </a:t>
          </a:r>
          <a:endParaRPr lang="es-MX" sz="3200" b="1" dirty="0">
            <a:solidFill>
              <a:schemeClr val="tx1"/>
            </a:solidFill>
            <a:latin typeface="Arial" pitchFamily="34" charset="0"/>
            <a:cs typeface="Arial" pitchFamily="34" charset="0"/>
          </a:endParaRPr>
        </a:p>
      </dgm:t>
    </dgm:pt>
    <dgm:pt modelId="{37D7314D-9F9B-4074-8614-3B0103AB74C6}" type="sibTrans" cxnId="{DDFA9393-0373-488A-8682-7C7776483CA7}">
      <dgm:prSet/>
      <dgm:spPr/>
      <dgm:t>
        <a:bodyPr/>
        <a:lstStyle/>
        <a:p>
          <a:endParaRPr lang="es-MX" sz="2800">
            <a:solidFill>
              <a:schemeClr val="tx1"/>
            </a:solidFill>
            <a:latin typeface="Arial" pitchFamily="34" charset="0"/>
            <a:cs typeface="Arial" pitchFamily="34" charset="0"/>
          </a:endParaRPr>
        </a:p>
      </dgm:t>
    </dgm:pt>
    <dgm:pt modelId="{864880F3-0E6C-43C3-B1FA-9F339BEE71DF}" type="parTrans" cxnId="{DDFA9393-0373-488A-8682-7C7776483CA7}">
      <dgm:prSet/>
      <dgm:spPr/>
      <dgm:t>
        <a:bodyPr/>
        <a:lstStyle/>
        <a:p>
          <a:endParaRPr lang="es-MX" sz="2800">
            <a:solidFill>
              <a:schemeClr val="tx1"/>
            </a:solidFill>
            <a:latin typeface="Arial" pitchFamily="34" charset="0"/>
            <a:cs typeface="Arial" pitchFamily="34" charset="0"/>
          </a:endParaRPr>
        </a:p>
      </dgm:t>
    </dgm:pt>
    <dgm:pt modelId="{732DB3F5-D165-4C59-AA66-20D283CFDB31}">
      <dgm:prSet custT="1"/>
      <dgm:spPr/>
      <dgm:t>
        <a:bodyPr/>
        <a:lstStyle/>
        <a:p>
          <a:r>
            <a:rPr lang="es-MX" sz="1800" dirty="0" smtClean="0">
              <a:solidFill>
                <a:schemeClr val="tx1"/>
              </a:solidFill>
              <a:latin typeface="Arial" pitchFamily="34" charset="0"/>
              <a:cs typeface="Arial" pitchFamily="34" charset="0"/>
            </a:rPr>
            <a:t> Favorecer  una enseñanza científica actualizada y un aprendizaje desarrollador multidisciplinario</a:t>
          </a:r>
          <a:endParaRPr lang="es-MX" sz="1800" dirty="0">
            <a:solidFill>
              <a:schemeClr val="tx1"/>
            </a:solidFill>
            <a:latin typeface="Arial" pitchFamily="34" charset="0"/>
            <a:cs typeface="Arial" pitchFamily="34" charset="0"/>
          </a:endParaRPr>
        </a:p>
      </dgm:t>
    </dgm:pt>
    <dgm:pt modelId="{C7593A7E-4984-48B4-9123-B4B50C47E824}" type="parTrans" cxnId="{D0E45911-69C5-49A9-A9FD-0996D16DD569}">
      <dgm:prSet/>
      <dgm:spPr/>
      <dgm:t>
        <a:bodyPr/>
        <a:lstStyle/>
        <a:p>
          <a:endParaRPr lang="es-MX" sz="2800">
            <a:solidFill>
              <a:schemeClr val="tx1"/>
            </a:solidFill>
            <a:latin typeface="Arial" pitchFamily="34" charset="0"/>
            <a:cs typeface="Arial" pitchFamily="34" charset="0"/>
          </a:endParaRPr>
        </a:p>
      </dgm:t>
    </dgm:pt>
    <dgm:pt modelId="{2855A447-4BF1-4961-8FAE-F988CCC32026}" type="sibTrans" cxnId="{D0E45911-69C5-49A9-A9FD-0996D16DD569}">
      <dgm:prSet/>
      <dgm:spPr/>
      <dgm:t>
        <a:bodyPr/>
        <a:lstStyle/>
        <a:p>
          <a:endParaRPr lang="es-MX" sz="2800">
            <a:solidFill>
              <a:schemeClr val="tx1"/>
            </a:solidFill>
            <a:latin typeface="Arial" pitchFamily="34" charset="0"/>
            <a:cs typeface="Arial" pitchFamily="34" charset="0"/>
          </a:endParaRPr>
        </a:p>
      </dgm:t>
    </dgm:pt>
    <dgm:pt modelId="{052A4BB8-A258-46D4-B6F1-7973AD83BBF8}">
      <dgm:prSet custT="1"/>
      <dgm:spPr/>
      <dgm:t>
        <a:bodyPr/>
        <a:lstStyle/>
        <a:p>
          <a:r>
            <a:rPr lang="es-MX" sz="1800" dirty="0" smtClean="0">
              <a:solidFill>
                <a:schemeClr val="tx1"/>
              </a:solidFill>
              <a:latin typeface="Arial" pitchFamily="34" charset="0"/>
              <a:cs typeface="Arial" pitchFamily="34" charset="0"/>
            </a:rPr>
            <a:t>Realizar  actividades complementarias de carácter opcional y obligatorio</a:t>
          </a:r>
          <a:endParaRPr lang="es-MX" sz="1800" dirty="0">
            <a:solidFill>
              <a:schemeClr val="tx1"/>
            </a:solidFill>
            <a:latin typeface="Arial" pitchFamily="34" charset="0"/>
            <a:cs typeface="Arial" pitchFamily="34" charset="0"/>
          </a:endParaRPr>
        </a:p>
      </dgm:t>
    </dgm:pt>
    <dgm:pt modelId="{120BD422-813D-4295-83E6-2BC945792822}" type="parTrans" cxnId="{D74069EC-32BA-4F87-9099-376EF39BFCAC}">
      <dgm:prSet/>
      <dgm:spPr/>
      <dgm:t>
        <a:bodyPr/>
        <a:lstStyle/>
        <a:p>
          <a:endParaRPr lang="es-MX" sz="2800">
            <a:solidFill>
              <a:schemeClr val="tx1"/>
            </a:solidFill>
            <a:latin typeface="Arial" pitchFamily="34" charset="0"/>
            <a:cs typeface="Arial" pitchFamily="34" charset="0"/>
          </a:endParaRPr>
        </a:p>
      </dgm:t>
    </dgm:pt>
    <dgm:pt modelId="{0F4BDBC8-9C1B-4E8B-A6E0-2D717D3523D4}" type="sibTrans" cxnId="{D74069EC-32BA-4F87-9099-376EF39BFCAC}">
      <dgm:prSet/>
      <dgm:spPr/>
      <dgm:t>
        <a:bodyPr/>
        <a:lstStyle/>
        <a:p>
          <a:endParaRPr lang="es-MX" sz="2800">
            <a:solidFill>
              <a:schemeClr val="tx1"/>
            </a:solidFill>
            <a:latin typeface="Arial" pitchFamily="34" charset="0"/>
            <a:cs typeface="Arial" pitchFamily="34" charset="0"/>
          </a:endParaRPr>
        </a:p>
      </dgm:t>
    </dgm:pt>
    <dgm:pt modelId="{E053698E-9038-49CE-A28D-72883850F63B}">
      <dgm:prSet custT="1"/>
      <dgm:spPr/>
      <dgm:t>
        <a:bodyPr/>
        <a:lstStyle/>
        <a:p>
          <a:r>
            <a:rPr lang="es-MX" sz="1800" dirty="0" smtClean="0">
              <a:solidFill>
                <a:schemeClr val="tx1"/>
              </a:solidFill>
              <a:latin typeface="Arial" pitchFamily="34" charset="0"/>
              <a:cs typeface="Arial" pitchFamily="34" charset="0"/>
            </a:rPr>
            <a:t>Actuar  consecuentemente en el espacio geográfico y para este. </a:t>
          </a:r>
          <a:endParaRPr lang="es-MX" sz="1800" dirty="0">
            <a:solidFill>
              <a:schemeClr val="tx1"/>
            </a:solidFill>
            <a:latin typeface="Arial" pitchFamily="34" charset="0"/>
            <a:cs typeface="Arial" pitchFamily="34" charset="0"/>
          </a:endParaRPr>
        </a:p>
      </dgm:t>
    </dgm:pt>
    <dgm:pt modelId="{C1266F62-7AA6-4C7B-A62D-24D6665BCABF}" type="parTrans" cxnId="{F225A4A5-2900-43A8-9D59-4AED394989C7}">
      <dgm:prSet/>
      <dgm:spPr/>
      <dgm:t>
        <a:bodyPr/>
        <a:lstStyle/>
        <a:p>
          <a:endParaRPr lang="es-MX" sz="2800">
            <a:solidFill>
              <a:schemeClr val="tx1"/>
            </a:solidFill>
            <a:latin typeface="Arial" pitchFamily="34" charset="0"/>
            <a:cs typeface="Arial" pitchFamily="34" charset="0"/>
          </a:endParaRPr>
        </a:p>
      </dgm:t>
    </dgm:pt>
    <dgm:pt modelId="{DBC3E189-35AA-4FDC-8F49-EB1D8921C6D8}" type="sibTrans" cxnId="{F225A4A5-2900-43A8-9D59-4AED394989C7}">
      <dgm:prSet/>
      <dgm:spPr/>
      <dgm:t>
        <a:bodyPr/>
        <a:lstStyle/>
        <a:p>
          <a:endParaRPr lang="es-MX" sz="2800">
            <a:solidFill>
              <a:schemeClr val="tx1"/>
            </a:solidFill>
            <a:latin typeface="Arial" pitchFamily="34" charset="0"/>
            <a:cs typeface="Arial" pitchFamily="34" charset="0"/>
          </a:endParaRPr>
        </a:p>
      </dgm:t>
    </dgm:pt>
    <dgm:pt modelId="{5DE3995C-2A0A-4D89-9D7C-F9F2217B06C3}">
      <dgm:prSet custT="1"/>
      <dgm:spPr/>
      <dgm:t>
        <a:bodyPr/>
        <a:lstStyle/>
        <a:p>
          <a:r>
            <a:rPr lang="es-MX" sz="1800" dirty="0" smtClean="0">
              <a:solidFill>
                <a:schemeClr val="tx1"/>
              </a:solidFill>
              <a:latin typeface="Arial" pitchFamily="34" charset="0"/>
              <a:cs typeface="Arial" pitchFamily="34" charset="0"/>
            </a:rPr>
            <a:t>Educación  geográfica para el desarrollo sostenible</a:t>
          </a:r>
          <a:endParaRPr lang="es-MX" sz="1800" dirty="0">
            <a:solidFill>
              <a:schemeClr val="tx1"/>
            </a:solidFill>
            <a:latin typeface="Arial" pitchFamily="34" charset="0"/>
            <a:cs typeface="Arial" pitchFamily="34" charset="0"/>
          </a:endParaRPr>
        </a:p>
      </dgm:t>
    </dgm:pt>
    <dgm:pt modelId="{5EB8EA91-54D4-4A6E-AED8-B7EF9078B006}" type="parTrans" cxnId="{27422CD3-1B02-475C-986B-2BF82C064C01}">
      <dgm:prSet/>
      <dgm:spPr/>
      <dgm:t>
        <a:bodyPr/>
        <a:lstStyle/>
        <a:p>
          <a:endParaRPr lang="es-MX" sz="2800">
            <a:solidFill>
              <a:schemeClr val="tx1"/>
            </a:solidFill>
            <a:latin typeface="Arial" pitchFamily="34" charset="0"/>
            <a:cs typeface="Arial" pitchFamily="34" charset="0"/>
          </a:endParaRPr>
        </a:p>
      </dgm:t>
    </dgm:pt>
    <dgm:pt modelId="{8AC94A60-DF53-46AD-BD46-4D93F27A92BD}" type="sibTrans" cxnId="{27422CD3-1B02-475C-986B-2BF82C064C01}">
      <dgm:prSet/>
      <dgm:spPr/>
      <dgm:t>
        <a:bodyPr/>
        <a:lstStyle/>
        <a:p>
          <a:endParaRPr lang="es-MX" sz="2800">
            <a:solidFill>
              <a:schemeClr val="tx1"/>
            </a:solidFill>
            <a:latin typeface="Arial" pitchFamily="34" charset="0"/>
            <a:cs typeface="Arial" pitchFamily="34" charset="0"/>
          </a:endParaRPr>
        </a:p>
      </dgm:t>
    </dgm:pt>
    <dgm:pt modelId="{80AEB371-8E32-4B2C-AF9A-87C2EAB8B3EC}" type="pres">
      <dgm:prSet presAssocID="{36E457A4-5C84-42CD-9CD1-81C57D47C57D}" presName="Name0" presStyleCnt="0">
        <dgm:presLayoutVars>
          <dgm:chPref val="1"/>
          <dgm:dir/>
          <dgm:animOne val="branch"/>
          <dgm:animLvl val="lvl"/>
          <dgm:resizeHandles val="exact"/>
        </dgm:presLayoutVars>
      </dgm:prSet>
      <dgm:spPr/>
      <dgm:t>
        <a:bodyPr/>
        <a:lstStyle/>
        <a:p>
          <a:endParaRPr lang="es-ES"/>
        </a:p>
      </dgm:t>
    </dgm:pt>
    <dgm:pt modelId="{E062D953-306D-4729-BC1F-81F391A871DB}" type="pres">
      <dgm:prSet presAssocID="{9A8D272C-D8DC-4998-B2CD-6F0049475121}" presName="root1" presStyleCnt="0"/>
      <dgm:spPr/>
    </dgm:pt>
    <dgm:pt modelId="{AB0F6A92-605E-411B-8C15-7AE6EF4FEF9D}" type="pres">
      <dgm:prSet presAssocID="{9A8D272C-D8DC-4998-B2CD-6F0049475121}" presName="LevelOneTextNode" presStyleLbl="node0" presStyleIdx="0" presStyleCnt="1">
        <dgm:presLayoutVars>
          <dgm:chPref val="3"/>
        </dgm:presLayoutVars>
      </dgm:prSet>
      <dgm:spPr/>
      <dgm:t>
        <a:bodyPr/>
        <a:lstStyle/>
        <a:p>
          <a:endParaRPr lang="es-ES"/>
        </a:p>
      </dgm:t>
    </dgm:pt>
    <dgm:pt modelId="{25F70F09-8A34-42D3-A931-BAC22363610D}" type="pres">
      <dgm:prSet presAssocID="{9A8D272C-D8DC-4998-B2CD-6F0049475121}" presName="level2hierChild" presStyleCnt="0"/>
      <dgm:spPr/>
    </dgm:pt>
    <dgm:pt modelId="{15A03B9B-E9E9-4F85-A5AA-63A2E179D34F}" type="pres">
      <dgm:prSet presAssocID="{63849D84-E7BC-446C-83C8-F6F087F67373}" presName="conn2-1" presStyleLbl="parChTrans1D2" presStyleIdx="0" presStyleCnt="3"/>
      <dgm:spPr/>
      <dgm:t>
        <a:bodyPr/>
        <a:lstStyle/>
        <a:p>
          <a:endParaRPr lang="es-ES"/>
        </a:p>
      </dgm:t>
    </dgm:pt>
    <dgm:pt modelId="{BEA0FAFE-B876-4DBC-B364-F3713D548CD1}" type="pres">
      <dgm:prSet presAssocID="{63849D84-E7BC-446C-83C8-F6F087F67373}" presName="connTx" presStyleLbl="parChTrans1D2" presStyleIdx="0" presStyleCnt="3"/>
      <dgm:spPr/>
      <dgm:t>
        <a:bodyPr/>
        <a:lstStyle/>
        <a:p>
          <a:endParaRPr lang="es-ES"/>
        </a:p>
      </dgm:t>
    </dgm:pt>
    <dgm:pt modelId="{2982CD3E-2CD1-4B70-919C-90D94F5B63A6}" type="pres">
      <dgm:prSet presAssocID="{E591D1FD-A037-4E06-8593-79F4C731FD1E}" presName="root2" presStyleCnt="0"/>
      <dgm:spPr/>
    </dgm:pt>
    <dgm:pt modelId="{F1D724DA-F5B1-4952-B6C3-E22A249AB585}" type="pres">
      <dgm:prSet presAssocID="{E591D1FD-A037-4E06-8593-79F4C731FD1E}" presName="LevelTwoTextNode" presStyleLbl="node2" presStyleIdx="0" presStyleCnt="3">
        <dgm:presLayoutVars>
          <dgm:chPref val="3"/>
        </dgm:presLayoutVars>
      </dgm:prSet>
      <dgm:spPr/>
      <dgm:t>
        <a:bodyPr/>
        <a:lstStyle/>
        <a:p>
          <a:endParaRPr lang="es-ES"/>
        </a:p>
      </dgm:t>
    </dgm:pt>
    <dgm:pt modelId="{42E85D0C-D490-45E8-872C-BF3344CA2212}" type="pres">
      <dgm:prSet presAssocID="{E591D1FD-A037-4E06-8593-79F4C731FD1E}" presName="level3hierChild" presStyleCnt="0"/>
      <dgm:spPr/>
    </dgm:pt>
    <dgm:pt modelId="{70DB8052-CBD8-4A3F-822D-2675E923F8B7}" type="pres">
      <dgm:prSet presAssocID="{61882531-C9D8-4D70-BEB1-ABA878E6D89A}" presName="conn2-1" presStyleLbl="parChTrans1D3" presStyleIdx="0" presStyleCnt="4"/>
      <dgm:spPr/>
      <dgm:t>
        <a:bodyPr/>
        <a:lstStyle/>
        <a:p>
          <a:endParaRPr lang="es-ES"/>
        </a:p>
      </dgm:t>
    </dgm:pt>
    <dgm:pt modelId="{F16469DA-E9A4-4D9A-8AD0-9D8DF690967B}" type="pres">
      <dgm:prSet presAssocID="{61882531-C9D8-4D70-BEB1-ABA878E6D89A}" presName="connTx" presStyleLbl="parChTrans1D3" presStyleIdx="0" presStyleCnt="4"/>
      <dgm:spPr/>
      <dgm:t>
        <a:bodyPr/>
        <a:lstStyle/>
        <a:p>
          <a:endParaRPr lang="es-ES"/>
        </a:p>
      </dgm:t>
    </dgm:pt>
    <dgm:pt modelId="{B0C33705-E28C-4142-9AE7-9358F4AE6E19}" type="pres">
      <dgm:prSet presAssocID="{E576B3E7-C595-43D2-A31C-9FACF85F4D98}" presName="root2" presStyleCnt="0"/>
      <dgm:spPr/>
    </dgm:pt>
    <dgm:pt modelId="{92321E65-1165-4C93-88B1-FEEC97287EAC}" type="pres">
      <dgm:prSet presAssocID="{E576B3E7-C595-43D2-A31C-9FACF85F4D98}" presName="LevelTwoTextNode" presStyleLbl="node3" presStyleIdx="0" presStyleCnt="4">
        <dgm:presLayoutVars>
          <dgm:chPref val="3"/>
        </dgm:presLayoutVars>
      </dgm:prSet>
      <dgm:spPr/>
      <dgm:t>
        <a:bodyPr/>
        <a:lstStyle/>
        <a:p>
          <a:endParaRPr lang="es-ES"/>
        </a:p>
      </dgm:t>
    </dgm:pt>
    <dgm:pt modelId="{D4E241A1-D682-451E-9816-BA9A89E737D6}" type="pres">
      <dgm:prSet presAssocID="{E576B3E7-C595-43D2-A31C-9FACF85F4D98}" presName="level3hierChild" presStyleCnt="0"/>
      <dgm:spPr/>
    </dgm:pt>
    <dgm:pt modelId="{776BC4B5-FA19-4DE3-B4FD-B96488D28373}" type="pres">
      <dgm:prSet presAssocID="{B943856F-B520-421C-8B94-4C6061CCD5C3}" presName="conn2-1" presStyleLbl="parChTrans1D4" presStyleIdx="0" presStyleCnt="3"/>
      <dgm:spPr/>
      <dgm:t>
        <a:bodyPr/>
        <a:lstStyle/>
        <a:p>
          <a:endParaRPr lang="es-ES"/>
        </a:p>
      </dgm:t>
    </dgm:pt>
    <dgm:pt modelId="{3C252903-DAAA-430E-925F-95A9029A4CB2}" type="pres">
      <dgm:prSet presAssocID="{B943856F-B520-421C-8B94-4C6061CCD5C3}" presName="connTx" presStyleLbl="parChTrans1D4" presStyleIdx="0" presStyleCnt="3"/>
      <dgm:spPr/>
      <dgm:t>
        <a:bodyPr/>
        <a:lstStyle/>
        <a:p>
          <a:endParaRPr lang="es-ES"/>
        </a:p>
      </dgm:t>
    </dgm:pt>
    <dgm:pt modelId="{BCE111AF-71FA-486B-81EE-9D2566418E4F}" type="pres">
      <dgm:prSet presAssocID="{57D12731-D617-4979-8376-87309945082A}" presName="root2" presStyleCnt="0"/>
      <dgm:spPr/>
    </dgm:pt>
    <dgm:pt modelId="{B7801A85-FBF5-44CF-8958-73E70AC504D9}" type="pres">
      <dgm:prSet presAssocID="{57D12731-D617-4979-8376-87309945082A}" presName="LevelTwoTextNode" presStyleLbl="node4" presStyleIdx="0" presStyleCnt="3" custScaleY="145688">
        <dgm:presLayoutVars>
          <dgm:chPref val="3"/>
        </dgm:presLayoutVars>
      </dgm:prSet>
      <dgm:spPr/>
      <dgm:t>
        <a:bodyPr/>
        <a:lstStyle/>
        <a:p>
          <a:endParaRPr lang="es-ES"/>
        </a:p>
      </dgm:t>
    </dgm:pt>
    <dgm:pt modelId="{C1ABB93A-D9AC-4E36-9B47-45990176E1D0}" type="pres">
      <dgm:prSet presAssocID="{57D12731-D617-4979-8376-87309945082A}" presName="level3hierChild" presStyleCnt="0"/>
      <dgm:spPr/>
    </dgm:pt>
    <dgm:pt modelId="{C6EBCE56-EA6D-4364-9575-8F6F244BA147}" type="pres">
      <dgm:prSet presAssocID="{BE5331D9-D36B-4DDD-BD54-51E6D00CE750}" presName="conn2-1" presStyleLbl="parChTrans1D4" presStyleIdx="1" presStyleCnt="3"/>
      <dgm:spPr/>
      <dgm:t>
        <a:bodyPr/>
        <a:lstStyle/>
        <a:p>
          <a:endParaRPr lang="es-ES"/>
        </a:p>
      </dgm:t>
    </dgm:pt>
    <dgm:pt modelId="{23FBB180-A717-4624-B555-7A1F13909CDB}" type="pres">
      <dgm:prSet presAssocID="{BE5331D9-D36B-4DDD-BD54-51E6D00CE750}" presName="connTx" presStyleLbl="parChTrans1D4" presStyleIdx="1" presStyleCnt="3"/>
      <dgm:spPr/>
      <dgm:t>
        <a:bodyPr/>
        <a:lstStyle/>
        <a:p>
          <a:endParaRPr lang="es-ES"/>
        </a:p>
      </dgm:t>
    </dgm:pt>
    <dgm:pt modelId="{186EDED3-2D08-4143-A1C3-51842B8EB06D}" type="pres">
      <dgm:prSet presAssocID="{F979CAD9-8362-48BB-8791-85B5261C8C5B}" presName="root2" presStyleCnt="0"/>
      <dgm:spPr/>
    </dgm:pt>
    <dgm:pt modelId="{A19269CC-C3CD-4494-A758-684CF9BD9FF8}" type="pres">
      <dgm:prSet presAssocID="{F979CAD9-8362-48BB-8791-85B5261C8C5B}" presName="LevelTwoTextNode" presStyleLbl="node4" presStyleIdx="1" presStyleCnt="3" custScaleY="149235">
        <dgm:presLayoutVars>
          <dgm:chPref val="3"/>
        </dgm:presLayoutVars>
      </dgm:prSet>
      <dgm:spPr/>
      <dgm:t>
        <a:bodyPr/>
        <a:lstStyle/>
        <a:p>
          <a:endParaRPr lang="es-ES"/>
        </a:p>
      </dgm:t>
    </dgm:pt>
    <dgm:pt modelId="{B62F2C76-CAEB-45B0-9517-DAAAB6E4A375}" type="pres">
      <dgm:prSet presAssocID="{F979CAD9-8362-48BB-8791-85B5261C8C5B}" presName="level3hierChild" presStyleCnt="0"/>
      <dgm:spPr/>
    </dgm:pt>
    <dgm:pt modelId="{522754AF-E559-4DA1-8741-8563D8D94BA1}" type="pres">
      <dgm:prSet presAssocID="{AFDB6F6D-4D44-48C8-8A6A-6B898E3D8BE2}" presName="conn2-1" presStyleLbl="parChTrans1D2" presStyleIdx="1" presStyleCnt="3"/>
      <dgm:spPr/>
      <dgm:t>
        <a:bodyPr/>
        <a:lstStyle/>
        <a:p>
          <a:endParaRPr lang="es-ES"/>
        </a:p>
      </dgm:t>
    </dgm:pt>
    <dgm:pt modelId="{5C3557BC-CAD4-48B3-B8A2-EBCFA651598E}" type="pres">
      <dgm:prSet presAssocID="{AFDB6F6D-4D44-48C8-8A6A-6B898E3D8BE2}" presName="connTx" presStyleLbl="parChTrans1D2" presStyleIdx="1" presStyleCnt="3"/>
      <dgm:spPr/>
      <dgm:t>
        <a:bodyPr/>
        <a:lstStyle/>
        <a:p>
          <a:endParaRPr lang="es-ES"/>
        </a:p>
      </dgm:t>
    </dgm:pt>
    <dgm:pt modelId="{CC70B029-C39F-4CCF-B8C3-8090B419A209}" type="pres">
      <dgm:prSet presAssocID="{52508548-FCC3-460D-9E0F-F1AC81F05A8E}" presName="root2" presStyleCnt="0"/>
      <dgm:spPr/>
    </dgm:pt>
    <dgm:pt modelId="{2567DD23-C0AB-4868-A2B2-909A15E0B272}" type="pres">
      <dgm:prSet presAssocID="{52508548-FCC3-460D-9E0F-F1AC81F05A8E}" presName="LevelTwoTextNode" presStyleLbl="node2" presStyleIdx="1" presStyleCnt="3">
        <dgm:presLayoutVars>
          <dgm:chPref val="3"/>
        </dgm:presLayoutVars>
      </dgm:prSet>
      <dgm:spPr/>
      <dgm:t>
        <a:bodyPr/>
        <a:lstStyle/>
        <a:p>
          <a:endParaRPr lang="es-ES"/>
        </a:p>
      </dgm:t>
    </dgm:pt>
    <dgm:pt modelId="{70EEB7D3-9707-414C-915B-3F6E71774D6D}" type="pres">
      <dgm:prSet presAssocID="{52508548-FCC3-460D-9E0F-F1AC81F05A8E}" presName="level3hierChild" presStyleCnt="0"/>
      <dgm:spPr/>
    </dgm:pt>
    <dgm:pt modelId="{7100D68E-C444-4167-801A-1F680462D6A3}" type="pres">
      <dgm:prSet presAssocID="{5EB8EA91-54D4-4A6E-AED8-B7EF9078B006}" presName="conn2-1" presStyleLbl="parChTrans1D3" presStyleIdx="1" presStyleCnt="4"/>
      <dgm:spPr/>
      <dgm:t>
        <a:bodyPr/>
        <a:lstStyle/>
        <a:p>
          <a:endParaRPr lang="es-ES"/>
        </a:p>
      </dgm:t>
    </dgm:pt>
    <dgm:pt modelId="{787F3B3C-CF6D-4EB4-8675-84A7D17B8BE2}" type="pres">
      <dgm:prSet presAssocID="{5EB8EA91-54D4-4A6E-AED8-B7EF9078B006}" presName="connTx" presStyleLbl="parChTrans1D3" presStyleIdx="1" presStyleCnt="4"/>
      <dgm:spPr/>
      <dgm:t>
        <a:bodyPr/>
        <a:lstStyle/>
        <a:p>
          <a:endParaRPr lang="es-ES"/>
        </a:p>
      </dgm:t>
    </dgm:pt>
    <dgm:pt modelId="{53930DBE-AC76-49EF-8360-30E201ED10DE}" type="pres">
      <dgm:prSet presAssocID="{5DE3995C-2A0A-4D89-9D7C-F9F2217B06C3}" presName="root2" presStyleCnt="0"/>
      <dgm:spPr/>
    </dgm:pt>
    <dgm:pt modelId="{D8C0D7E8-E849-4DA7-82B3-3D6E6A00C432}" type="pres">
      <dgm:prSet presAssocID="{5DE3995C-2A0A-4D89-9D7C-F9F2217B06C3}" presName="LevelTwoTextNode" presStyleLbl="node3" presStyleIdx="1" presStyleCnt="4">
        <dgm:presLayoutVars>
          <dgm:chPref val="3"/>
        </dgm:presLayoutVars>
      </dgm:prSet>
      <dgm:spPr/>
      <dgm:t>
        <a:bodyPr/>
        <a:lstStyle/>
        <a:p>
          <a:endParaRPr lang="es-ES"/>
        </a:p>
      </dgm:t>
    </dgm:pt>
    <dgm:pt modelId="{08669489-2F60-4C44-BC42-227A145CE64E}" type="pres">
      <dgm:prSet presAssocID="{5DE3995C-2A0A-4D89-9D7C-F9F2217B06C3}" presName="level3hierChild" presStyleCnt="0"/>
      <dgm:spPr/>
    </dgm:pt>
    <dgm:pt modelId="{66927F9C-AD9D-429A-BB92-A4C99B7B192C}" type="pres">
      <dgm:prSet presAssocID="{C1266F62-7AA6-4C7B-A62D-24D6665BCABF}" presName="conn2-1" presStyleLbl="parChTrans1D3" presStyleIdx="2" presStyleCnt="4"/>
      <dgm:spPr/>
      <dgm:t>
        <a:bodyPr/>
        <a:lstStyle/>
        <a:p>
          <a:endParaRPr lang="es-ES"/>
        </a:p>
      </dgm:t>
    </dgm:pt>
    <dgm:pt modelId="{352E3DFA-5BBC-45EB-AE18-AC98276BB814}" type="pres">
      <dgm:prSet presAssocID="{C1266F62-7AA6-4C7B-A62D-24D6665BCABF}" presName="connTx" presStyleLbl="parChTrans1D3" presStyleIdx="2" presStyleCnt="4"/>
      <dgm:spPr/>
      <dgm:t>
        <a:bodyPr/>
        <a:lstStyle/>
        <a:p>
          <a:endParaRPr lang="es-ES"/>
        </a:p>
      </dgm:t>
    </dgm:pt>
    <dgm:pt modelId="{B1CFBAE1-1DA2-4CED-A99D-5507B56048A8}" type="pres">
      <dgm:prSet presAssocID="{E053698E-9038-49CE-A28D-72883850F63B}" presName="root2" presStyleCnt="0"/>
      <dgm:spPr/>
    </dgm:pt>
    <dgm:pt modelId="{24D1A28D-EBDA-4F3B-9FB0-61CAC4C5F6D5}" type="pres">
      <dgm:prSet presAssocID="{E053698E-9038-49CE-A28D-72883850F63B}" presName="LevelTwoTextNode" presStyleLbl="node3" presStyleIdx="2" presStyleCnt="4">
        <dgm:presLayoutVars>
          <dgm:chPref val="3"/>
        </dgm:presLayoutVars>
      </dgm:prSet>
      <dgm:spPr/>
      <dgm:t>
        <a:bodyPr/>
        <a:lstStyle/>
        <a:p>
          <a:endParaRPr lang="es-ES"/>
        </a:p>
      </dgm:t>
    </dgm:pt>
    <dgm:pt modelId="{E1B87AE5-8645-4BF8-A121-39268BC8F58C}" type="pres">
      <dgm:prSet presAssocID="{E053698E-9038-49CE-A28D-72883850F63B}" presName="level3hierChild" presStyleCnt="0"/>
      <dgm:spPr/>
    </dgm:pt>
    <dgm:pt modelId="{C10B02FC-7825-4D58-B13D-0217E44003EF}" type="pres">
      <dgm:prSet presAssocID="{D76C5579-A805-480E-90FC-2C566F3BE809}" presName="conn2-1" presStyleLbl="parChTrans1D2" presStyleIdx="2" presStyleCnt="3"/>
      <dgm:spPr/>
      <dgm:t>
        <a:bodyPr/>
        <a:lstStyle/>
        <a:p>
          <a:endParaRPr lang="es-ES"/>
        </a:p>
      </dgm:t>
    </dgm:pt>
    <dgm:pt modelId="{5BC082AB-D1B1-460F-A0BD-043E236C3ED0}" type="pres">
      <dgm:prSet presAssocID="{D76C5579-A805-480E-90FC-2C566F3BE809}" presName="connTx" presStyleLbl="parChTrans1D2" presStyleIdx="2" presStyleCnt="3"/>
      <dgm:spPr/>
      <dgm:t>
        <a:bodyPr/>
        <a:lstStyle/>
        <a:p>
          <a:endParaRPr lang="es-ES"/>
        </a:p>
      </dgm:t>
    </dgm:pt>
    <dgm:pt modelId="{E904E55E-950F-4812-9D46-91370C479C9C}" type="pres">
      <dgm:prSet presAssocID="{26A61B5D-5E7A-4448-B3FE-5E327E0E5F8B}" presName="root2" presStyleCnt="0"/>
      <dgm:spPr/>
    </dgm:pt>
    <dgm:pt modelId="{B7D13337-6087-4BF4-9910-74ECED8404EC}" type="pres">
      <dgm:prSet presAssocID="{26A61B5D-5E7A-4448-B3FE-5E327E0E5F8B}" presName="LevelTwoTextNode" presStyleLbl="node2" presStyleIdx="2" presStyleCnt="3">
        <dgm:presLayoutVars>
          <dgm:chPref val="3"/>
        </dgm:presLayoutVars>
      </dgm:prSet>
      <dgm:spPr/>
      <dgm:t>
        <a:bodyPr/>
        <a:lstStyle/>
        <a:p>
          <a:endParaRPr lang="es-ES"/>
        </a:p>
      </dgm:t>
    </dgm:pt>
    <dgm:pt modelId="{DB634C9A-A62E-47E8-8DD7-EA3F248A663C}" type="pres">
      <dgm:prSet presAssocID="{26A61B5D-5E7A-4448-B3FE-5E327E0E5F8B}" presName="level3hierChild" presStyleCnt="0"/>
      <dgm:spPr/>
    </dgm:pt>
    <dgm:pt modelId="{058DE291-F954-4A52-8439-429EBB73EA28}" type="pres">
      <dgm:prSet presAssocID="{C7593A7E-4984-48B4-9123-B4B50C47E824}" presName="conn2-1" presStyleLbl="parChTrans1D3" presStyleIdx="3" presStyleCnt="4"/>
      <dgm:spPr/>
      <dgm:t>
        <a:bodyPr/>
        <a:lstStyle/>
        <a:p>
          <a:endParaRPr lang="es-ES"/>
        </a:p>
      </dgm:t>
    </dgm:pt>
    <dgm:pt modelId="{6E1BD885-37B5-41CE-B61C-F6A34B1F4E83}" type="pres">
      <dgm:prSet presAssocID="{C7593A7E-4984-48B4-9123-B4B50C47E824}" presName="connTx" presStyleLbl="parChTrans1D3" presStyleIdx="3" presStyleCnt="4"/>
      <dgm:spPr/>
      <dgm:t>
        <a:bodyPr/>
        <a:lstStyle/>
        <a:p>
          <a:endParaRPr lang="es-ES"/>
        </a:p>
      </dgm:t>
    </dgm:pt>
    <dgm:pt modelId="{3961B336-F522-4AA2-8D21-95AB81590B19}" type="pres">
      <dgm:prSet presAssocID="{732DB3F5-D165-4C59-AA66-20D283CFDB31}" presName="root2" presStyleCnt="0"/>
      <dgm:spPr/>
    </dgm:pt>
    <dgm:pt modelId="{B4721295-9018-4B75-AA95-4A074B905049}" type="pres">
      <dgm:prSet presAssocID="{732DB3F5-D165-4C59-AA66-20D283CFDB31}" presName="LevelTwoTextNode" presStyleLbl="node3" presStyleIdx="3" presStyleCnt="4" custScaleY="136735">
        <dgm:presLayoutVars>
          <dgm:chPref val="3"/>
        </dgm:presLayoutVars>
      </dgm:prSet>
      <dgm:spPr/>
      <dgm:t>
        <a:bodyPr/>
        <a:lstStyle/>
        <a:p>
          <a:endParaRPr lang="es-ES"/>
        </a:p>
      </dgm:t>
    </dgm:pt>
    <dgm:pt modelId="{B4F9A9BA-3252-43E7-A6C0-340FC69C060A}" type="pres">
      <dgm:prSet presAssocID="{732DB3F5-D165-4C59-AA66-20D283CFDB31}" presName="level3hierChild" presStyleCnt="0"/>
      <dgm:spPr/>
    </dgm:pt>
    <dgm:pt modelId="{1D6527DD-5B6A-4179-99DF-14C0FEEB5DA9}" type="pres">
      <dgm:prSet presAssocID="{120BD422-813D-4295-83E6-2BC945792822}" presName="conn2-1" presStyleLbl="parChTrans1D4" presStyleIdx="2" presStyleCnt="3"/>
      <dgm:spPr/>
      <dgm:t>
        <a:bodyPr/>
        <a:lstStyle/>
        <a:p>
          <a:endParaRPr lang="es-ES"/>
        </a:p>
      </dgm:t>
    </dgm:pt>
    <dgm:pt modelId="{675E7320-206C-4DBA-96CB-8050104903CC}" type="pres">
      <dgm:prSet presAssocID="{120BD422-813D-4295-83E6-2BC945792822}" presName="connTx" presStyleLbl="parChTrans1D4" presStyleIdx="2" presStyleCnt="3"/>
      <dgm:spPr/>
      <dgm:t>
        <a:bodyPr/>
        <a:lstStyle/>
        <a:p>
          <a:endParaRPr lang="es-ES"/>
        </a:p>
      </dgm:t>
    </dgm:pt>
    <dgm:pt modelId="{F2E673FC-8103-4AB7-AFCB-6D977DF92F73}" type="pres">
      <dgm:prSet presAssocID="{052A4BB8-A258-46D4-B6F1-7973AD83BBF8}" presName="root2" presStyleCnt="0"/>
      <dgm:spPr/>
    </dgm:pt>
    <dgm:pt modelId="{C1C19582-18B7-4039-953C-08FB7754A474}" type="pres">
      <dgm:prSet presAssocID="{052A4BB8-A258-46D4-B6F1-7973AD83BBF8}" presName="LevelTwoTextNode" presStyleLbl="node4" presStyleIdx="2" presStyleCnt="3" custScaleY="138535">
        <dgm:presLayoutVars>
          <dgm:chPref val="3"/>
        </dgm:presLayoutVars>
      </dgm:prSet>
      <dgm:spPr/>
      <dgm:t>
        <a:bodyPr/>
        <a:lstStyle/>
        <a:p>
          <a:endParaRPr lang="es-ES"/>
        </a:p>
      </dgm:t>
    </dgm:pt>
    <dgm:pt modelId="{4D6BDF51-CC40-47C9-9290-0E541525A24D}" type="pres">
      <dgm:prSet presAssocID="{052A4BB8-A258-46D4-B6F1-7973AD83BBF8}" presName="level3hierChild" presStyleCnt="0"/>
      <dgm:spPr/>
    </dgm:pt>
  </dgm:ptLst>
  <dgm:cxnLst>
    <dgm:cxn modelId="{70715366-AFCF-4A31-83DB-D3B0A3684982}" type="presOf" srcId="{57D12731-D617-4979-8376-87309945082A}" destId="{B7801A85-FBF5-44CF-8958-73E70AC504D9}" srcOrd="0" destOrd="0" presId="urn:microsoft.com/office/officeart/2008/layout/HorizontalMultiLevelHierarchy"/>
    <dgm:cxn modelId="{E5E74976-4D49-49E3-9EC8-531283A16D82}" type="presOf" srcId="{E053698E-9038-49CE-A28D-72883850F63B}" destId="{24D1A28D-EBDA-4F3B-9FB0-61CAC4C5F6D5}" srcOrd="0" destOrd="0" presId="urn:microsoft.com/office/officeart/2008/layout/HorizontalMultiLevelHierarchy"/>
    <dgm:cxn modelId="{E2049B81-AD7F-4989-819F-81A6F7691977}" type="presOf" srcId="{120BD422-813D-4295-83E6-2BC945792822}" destId="{675E7320-206C-4DBA-96CB-8050104903CC}" srcOrd="1" destOrd="0" presId="urn:microsoft.com/office/officeart/2008/layout/HorizontalMultiLevelHierarchy"/>
    <dgm:cxn modelId="{C6072808-471A-4C7A-9C69-E683DB3CC81F}" type="presOf" srcId="{E591D1FD-A037-4E06-8593-79F4C731FD1E}" destId="{F1D724DA-F5B1-4952-B6C3-E22A249AB585}" srcOrd="0" destOrd="0" presId="urn:microsoft.com/office/officeart/2008/layout/HorizontalMultiLevelHierarchy"/>
    <dgm:cxn modelId="{11FDC2BF-3E4A-495B-A325-13708789ABEB}" type="presOf" srcId="{B943856F-B520-421C-8B94-4C6061CCD5C3}" destId="{3C252903-DAAA-430E-925F-95A9029A4CB2}" srcOrd="1" destOrd="0" presId="urn:microsoft.com/office/officeart/2008/layout/HorizontalMultiLevelHierarchy"/>
    <dgm:cxn modelId="{5A0C749E-FAE4-49D7-B55C-7ECF0BEEBBC5}" type="presOf" srcId="{AFDB6F6D-4D44-48C8-8A6A-6B898E3D8BE2}" destId="{522754AF-E559-4DA1-8741-8563D8D94BA1}" srcOrd="0" destOrd="0" presId="urn:microsoft.com/office/officeart/2008/layout/HorizontalMultiLevelHierarchy"/>
    <dgm:cxn modelId="{8092B8AA-B72A-4F85-814C-7E64BD9D78FA}" type="presOf" srcId="{5EB8EA91-54D4-4A6E-AED8-B7EF9078B006}" destId="{787F3B3C-CF6D-4EB4-8675-84A7D17B8BE2}" srcOrd="1" destOrd="0" presId="urn:microsoft.com/office/officeart/2008/layout/HorizontalMultiLevelHierarchy"/>
    <dgm:cxn modelId="{086BACD5-3475-4388-A1AB-6C29062EF940}" type="presOf" srcId="{63849D84-E7BC-446C-83C8-F6F087F67373}" destId="{15A03B9B-E9E9-4F85-A5AA-63A2E179D34F}" srcOrd="0" destOrd="0" presId="urn:microsoft.com/office/officeart/2008/layout/HorizontalMultiLevelHierarchy"/>
    <dgm:cxn modelId="{95B2EA4E-482B-4B62-8049-AEEA7CEAA732}" type="presOf" srcId="{26A61B5D-5E7A-4448-B3FE-5E327E0E5F8B}" destId="{B7D13337-6087-4BF4-9910-74ECED8404EC}" srcOrd="0" destOrd="0" presId="urn:microsoft.com/office/officeart/2008/layout/HorizontalMultiLevelHierarchy"/>
    <dgm:cxn modelId="{481D78D9-8A07-4BFA-8372-4A88950F0230}" type="presOf" srcId="{36E457A4-5C84-42CD-9CD1-81C57D47C57D}" destId="{80AEB371-8E32-4B2C-AF9A-87C2EAB8B3EC}" srcOrd="0" destOrd="0" presId="urn:microsoft.com/office/officeart/2008/layout/HorizontalMultiLevelHierarchy"/>
    <dgm:cxn modelId="{D1C1C558-2307-4608-AB54-3D794A413C69}" type="presOf" srcId="{120BD422-813D-4295-83E6-2BC945792822}" destId="{1D6527DD-5B6A-4179-99DF-14C0FEEB5DA9}" srcOrd="0" destOrd="0" presId="urn:microsoft.com/office/officeart/2008/layout/HorizontalMultiLevelHierarchy"/>
    <dgm:cxn modelId="{F61D6E2A-CACA-4897-B42F-6F3F88BCCCA2}" srcId="{E591D1FD-A037-4E06-8593-79F4C731FD1E}" destId="{E576B3E7-C595-43D2-A31C-9FACF85F4D98}" srcOrd="0" destOrd="0" parTransId="{61882531-C9D8-4D70-BEB1-ABA878E6D89A}" sibTransId="{8EDBCC52-F28D-4E48-AEF8-CC3FB3A5C0D5}"/>
    <dgm:cxn modelId="{2D8C4BF3-C7A5-4AE1-9835-BB1FAC6F0429}" type="presOf" srcId="{C7593A7E-4984-48B4-9123-B4B50C47E824}" destId="{6E1BD885-37B5-41CE-B61C-F6A34B1F4E83}" srcOrd="1" destOrd="0" presId="urn:microsoft.com/office/officeart/2008/layout/HorizontalMultiLevelHierarchy"/>
    <dgm:cxn modelId="{0758E892-5FA3-43E3-8745-D33B9BDC4A5E}" srcId="{E576B3E7-C595-43D2-A31C-9FACF85F4D98}" destId="{F979CAD9-8362-48BB-8791-85B5261C8C5B}" srcOrd="1" destOrd="0" parTransId="{BE5331D9-D36B-4DDD-BD54-51E6D00CE750}" sibTransId="{C80BDB99-DBDE-4434-AA75-B3FC4CCD010E}"/>
    <dgm:cxn modelId="{293B7AB3-22E0-43DC-BD0F-69EB860D99D0}" srcId="{9A8D272C-D8DC-4998-B2CD-6F0049475121}" destId="{26A61B5D-5E7A-4448-B3FE-5E327E0E5F8B}" srcOrd="2" destOrd="0" parTransId="{D76C5579-A805-480E-90FC-2C566F3BE809}" sibTransId="{119DC32E-F6B1-4BCA-9C49-0726EF37E45E}"/>
    <dgm:cxn modelId="{0B76B18A-EF31-4B41-915A-57AA469F7341}" type="presOf" srcId="{C1266F62-7AA6-4C7B-A62D-24D6665BCABF}" destId="{352E3DFA-5BBC-45EB-AE18-AC98276BB814}" srcOrd="1" destOrd="0" presId="urn:microsoft.com/office/officeart/2008/layout/HorizontalMultiLevelHierarchy"/>
    <dgm:cxn modelId="{D74069EC-32BA-4F87-9099-376EF39BFCAC}" srcId="{732DB3F5-D165-4C59-AA66-20D283CFDB31}" destId="{052A4BB8-A258-46D4-B6F1-7973AD83BBF8}" srcOrd="0" destOrd="0" parTransId="{120BD422-813D-4295-83E6-2BC945792822}" sibTransId="{0F4BDBC8-9C1B-4E8B-A6E0-2D717D3523D4}"/>
    <dgm:cxn modelId="{9E27E1CE-4A32-4BB5-B91C-7B97D5AA5F66}" type="presOf" srcId="{F979CAD9-8362-48BB-8791-85B5261C8C5B}" destId="{A19269CC-C3CD-4494-A758-684CF9BD9FF8}" srcOrd="0" destOrd="0" presId="urn:microsoft.com/office/officeart/2008/layout/HorizontalMultiLevelHierarchy"/>
    <dgm:cxn modelId="{10727050-D47A-47CB-A43E-4C49A992FA06}" type="presOf" srcId="{D76C5579-A805-480E-90FC-2C566F3BE809}" destId="{5BC082AB-D1B1-460F-A0BD-043E236C3ED0}" srcOrd="1" destOrd="0" presId="urn:microsoft.com/office/officeart/2008/layout/HorizontalMultiLevelHierarchy"/>
    <dgm:cxn modelId="{2DA45E7C-870F-4057-A047-52C85DD0C0E7}" type="presOf" srcId="{BE5331D9-D36B-4DDD-BD54-51E6D00CE750}" destId="{23FBB180-A717-4624-B555-7A1F13909CDB}" srcOrd="1" destOrd="0" presId="urn:microsoft.com/office/officeart/2008/layout/HorizontalMultiLevelHierarchy"/>
    <dgm:cxn modelId="{C46C94F3-9DE8-4D14-8D1A-C1CF5526B649}" type="presOf" srcId="{732DB3F5-D165-4C59-AA66-20D283CFDB31}" destId="{B4721295-9018-4B75-AA95-4A074B905049}" srcOrd="0" destOrd="0" presId="urn:microsoft.com/office/officeart/2008/layout/HorizontalMultiLevelHierarchy"/>
    <dgm:cxn modelId="{552B8A47-427E-4E28-AF6A-906EDDE69CDA}" type="presOf" srcId="{9A8D272C-D8DC-4998-B2CD-6F0049475121}" destId="{AB0F6A92-605E-411B-8C15-7AE6EF4FEF9D}" srcOrd="0" destOrd="0" presId="urn:microsoft.com/office/officeart/2008/layout/HorizontalMultiLevelHierarchy"/>
    <dgm:cxn modelId="{37F48988-96F5-48A7-B1FF-D9A0EECC6327}" type="presOf" srcId="{61882531-C9D8-4D70-BEB1-ABA878E6D89A}" destId="{F16469DA-E9A4-4D9A-8AD0-9D8DF690967B}" srcOrd="1" destOrd="0" presId="urn:microsoft.com/office/officeart/2008/layout/HorizontalMultiLevelHierarchy"/>
    <dgm:cxn modelId="{D46BE001-3A41-4FF3-AD85-95F1A85F3EA7}" type="presOf" srcId="{C7593A7E-4984-48B4-9123-B4B50C47E824}" destId="{058DE291-F954-4A52-8439-429EBB73EA28}" srcOrd="0" destOrd="0" presId="urn:microsoft.com/office/officeart/2008/layout/HorizontalMultiLevelHierarchy"/>
    <dgm:cxn modelId="{6F2B9CB2-AEFE-4B38-B664-C4E742CDB0BD}" type="presOf" srcId="{C1266F62-7AA6-4C7B-A62D-24D6665BCABF}" destId="{66927F9C-AD9D-429A-BB92-A4C99B7B192C}" srcOrd="0" destOrd="0" presId="urn:microsoft.com/office/officeart/2008/layout/HorizontalMultiLevelHierarchy"/>
    <dgm:cxn modelId="{0AC71DB0-709C-44FA-B74E-1608F3C889CB}" type="presOf" srcId="{63849D84-E7BC-446C-83C8-F6F087F67373}" destId="{BEA0FAFE-B876-4DBC-B364-F3713D548CD1}" srcOrd="1" destOrd="0" presId="urn:microsoft.com/office/officeart/2008/layout/HorizontalMultiLevelHierarchy"/>
    <dgm:cxn modelId="{5AB969D4-D4BE-419E-9FE1-CEA70175E891}" type="presOf" srcId="{BE5331D9-D36B-4DDD-BD54-51E6D00CE750}" destId="{C6EBCE56-EA6D-4364-9575-8F6F244BA147}" srcOrd="0" destOrd="0" presId="urn:microsoft.com/office/officeart/2008/layout/HorizontalMultiLevelHierarchy"/>
    <dgm:cxn modelId="{88461B9B-AAC9-4094-AEA1-40124F53EC23}" srcId="{E576B3E7-C595-43D2-A31C-9FACF85F4D98}" destId="{57D12731-D617-4979-8376-87309945082A}" srcOrd="0" destOrd="0" parTransId="{B943856F-B520-421C-8B94-4C6061CCD5C3}" sibTransId="{DBC07C2C-9214-4782-AEDA-6860777A0AF7}"/>
    <dgm:cxn modelId="{C76C55FB-940A-4C69-BFAD-7781B797BDBA}" type="presOf" srcId="{E576B3E7-C595-43D2-A31C-9FACF85F4D98}" destId="{92321E65-1165-4C93-88B1-FEEC97287EAC}" srcOrd="0" destOrd="0" presId="urn:microsoft.com/office/officeart/2008/layout/HorizontalMultiLevelHierarchy"/>
    <dgm:cxn modelId="{3A5BF1A6-580B-4DA8-A64B-91BE79574003}" type="presOf" srcId="{052A4BB8-A258-46D4-B6F1-7973AD83BBF8}" destId="{C1C19582-18B7-4039-953C-08FB7754A474}" srcOrd="0" destOrd="0" presId="urn:microsoft.com/office/officeart/2008/layout/HorizontalMultiLevelHierarchy"/>
    <dgm:cxn modelId="{6CDFFC96-202F-4D39-A52B-421D3E24D493}" type="presOf" srcId="{D76C5579-A805-480E-90FC-2C566F3BE809}" destId="{C10B02FC-7825-4D58-B13D-0217E44003EF}" srcOrd="0" destOrd="0" presId="urn:microsoft.com/office/officeart/2008/layout/HorizontalMultiLevelHierarchy"/>
    <dgm:cxn modelId="{E8463E06-CAD9-43C7-8FF4-2AB5E09041BB}" srcId="{9A8D272C-D8DC-4998-B2CD-6F0049475121}" destId="{E591D1FD-A037-4E06-8593-79F4C731FD1E}" srcOrd="0" destOrd="0" parTransId="{63849D84-E7BC-446C-83C8-F6F087F67373}" sibTransId="{3AB964E3-D5D7-4FFE-B459-BE22A9CC39E5}"/>
    <dgm:cxn modelId="{788C7F98-F965-4B6C-89F7-301C74A69745}" srcId="{9A8D272C-D8DC-4998-B2CD-6F0049475121}" destId="{52508548-FCC3-460D-9E0F-F1AC81F05A8E}" srcOrd="1" destOrd="0" parTransId="{AFDB6F6D-4D44-48C8-8A6A-6B898E3D8BE2}" sibTransId="{B93D2467-D78C-46EC-8363-C8A65E224804}"/>
    <dgm:cxn modelId="{F225A4A5-2900-43A8-9D59-4AED394989C7}" srcId="{52508548-FCC3-460D-9E0F-F1AC81F05A8E}" destId="{E053698E-9038-49CE-A28D-72883850F63B}" srcOrd="1" destOrd="0" parTransId="{C1266F62-7AA6-4C7B-A62D-24D6665BCABF}" sibTransId="{DBC3E189-35AA-4FDC-8F49-EB1D8921C6D8}"/>
    <dgm:cxn modelId="{E7081F7F-B501-4ACF-BDBF-193D079E92E2}" type="presOf" srcId="{AFDB6F6D-4D44-48C8-8A6A-6B898E3D8BE2}" destId="{5C3557BC-CAD4-48B3-B8A2-EBCFA651598E}" srcOrd="1" destOrd="0" presId="urn:microsoft.com/office/officeart/2008/layout/HorizontalMultiLevelHierarchy"/>
    <dgm:cxn modelId="{DDFA9393-0373-488A-8682-7C7776483CA7}" srcId="{36E457A4-5C84-42CD-9CD1-81C57D47C57D}" destId="{9A8D272C-D8DC-4998-B2CD-6F0049475121}" srcOrd="0" destOrd="0" parTransId="{864880F3-0E6C-43C3-B1FA-9F339BEE71DF}" sibTransId="{37D7314D-9F9B-4074-8614-3B0103AB74C6}"/>
    <dgm:cxn modelId="{27422CD3-1B02-475C-986B-2BF82C064C01}" srcId="{52508548-FCC3-460D-9E0F-F1AC81F05A8E}" destId="{5DE3995C-2A0A-4D89-9D7C-F9F2217B06C3}" srcOrd="0" destOrd="0" parTransId="{5EB8EA91-54D4-4A6E-AED8-B7EF9078B006}" sibTransId="{8AC94A60-DF53-46AD-BD46-4D93F27A92BD}"/>
    <dgm:cxn modelId="{D0E45911-69C5-49A9-A9FD-0996D16DD569}" srcId="{26A61B5D-5E7A-4448-B3FE-5E327E0E5F8B}" destId="{732DB3F5-D165-4C59-AA66-20D283CFDB31}" srcOrd="0" destOrd="0" parTransId="{C7593A7E-4984-48B4-9123-B4B50C47E824}" sibTransId="{2855A447-4BF1-4961-8FAE-F988CCC32026}"/>
    <dgm:cxn modelId="{78B13140-97F1-4D07-B900-8746EC2BB1D4}" type="presOf" srcId="{61882531-C9D8-4D70-BEB1-ABA878E6D89A}" destId="{70DB8052-CBD8-4A3F-822D-2675E923F8B7}" srcOrd="0" destOrd="0" presId="urn:microsoft.com/office/officeart/2008/layout/HorizontalMultiLevelHierarchy"/>
    <dgm:cxn modelId="{3B881B86-0934-4AFD-8F2B-B90F0FFB3FF8}" type="presOf" srcId="{B943856F-B520-421C-8B94-4C6061CCD5C3}" destId="{776BC4B5-FA19-4DE3-B4FD-B96488D28373}" srcOrd="0" destOrd="0" presId="urn:microsoft.com/office/officeart/2008/layout/HorizontalMultiLevelHierarchy"/>
    <dgm:cxn modelId="{10ACE2DE-E992-4CBB-98F5-F4AC48740A96}" type="presOf" srcId="{5DE3995C-2A0A-4D89-9D7C-F9F2217B06C3}" destId="{D8C0D7E8-E849-4DA7-82B3-3D6E6A00C432}" srcOrd="0" destOrd="0" presId="urn:microsoft.com/office/officeart/2008/layout/HorizontalMultiLevelHierarchy"/>
    <dgm:cxn modelId="{ED3F3F0A-39A3-4935-A283-82F6D0F24FE2}" type="presOf" srcId="{52508548-FCC3-460D-9E0F-F1AC81F05A8E}" destId="{2567DD23-C0AB-4868-A2B2-909A15E0B272}" srcOrd="0" destOrd="0" presId="urn:microsoft.com/office/officeart/2008/layout/HorizontalMultiLevelHierarchy"/>
    <dgm:cxn modelId="{89D5DA7F-7C16-4BC1-AF49-702785334468}" type="presOf" srcId="{5EB8EA91-54D4-4A6E-AED8-B7EF9078B006}" destId="{7100D68E-C444-4167-801A-1F680462D6A3}" srcOrd="0" destOrd="0" presId="urn:microsoft.com/office/officeart/2008/layout/HorizontalMultiLevelHierarchy"/>
    <dgm:cxn modelId="{A0B2C5C8-85E4-45A2-A4F7-51A1D04ED243}" type="presParOf" srcId="{80AEB371-8E32-4B2C-AF9A-87C2EAB8B3EC}" destId="{E062D953-306D-4729-BC1F-81F391A871DB}" srcOrd="0" destOrd="0" presId="urn:microsoft.com/office/officeart/2008/layout/HorizontalMultiLevelHierarchy"/>
    <dgm:cxn modelId="{B618F7B0-4179-457E-AD5C-31D2149BA5E1}" type="presParOf" srcId="{E062D953-306D-4729-BC1F-81F391A871DB}" destId="{AB0F6A92-605E-411B-8C15-7AE6EF4FEF9D}" srcOrd="0" destOrd="0" presId="urn:microsoft.com/office/officeart/2008/layout/HorizontalMultiLevelHierarchy"/>
    <dgm:cxn modelId="{466B4D16-1450-46F9-AAD5-8AF9998E751D}" type="presParOf" srcId="{E062D953-306D-4729-BC1F-81F391A871DB}" destId="{25F70F09-8A34-42D3-A931-BAC22363610D}" srcOrd="1" destOrd="0" presId="urn:microsoft.com/office/officeart/2008/layout/HorizontalMultiLevelHierarchy"/>
    <dgm:cxn modelId="{D6CC0052-234F-45C8-BAF6-BC03A5C9C71D}" type="presParOf" srcId="{25F70F09-8A34-42D3-A931-BAC22363610D}" destId="{15A03B9B-E9E9-4F85-A5AA-63A2E179D34F}" srcOrd="0" destOrd="0" presId="urn:microsoft.com/office/officeart/2008/layout/HorizontalMultiLevelHierarchy"/>
    <dgm:cxn modelId="{F70C5445-E151-4EBF-93D2-6063CFC68BD1}" type="presParOf" srcId="{15A03B9B-E9E9-4F85-A5AA-63A2E179D34F}" destId="{BEA0FAFE-B876-4DBC-B364-F3713D548CD1}" srcOrd="0" destOrd="0" presId="urn:microsoft.com/office/officeart/2008/layout/HorizontalMultiLevelHierarchy"/>
    <dgm:cxn modelId="{F3E94C70-515F-48C7-AC64-BBDE31194CC4}" type="presParOf" srcId="{25F70F09-8A34-42D3-A931-BAC22363610D}" destId="{2982CD3E-2CD1-4B70-919C-90D94F5B63A6}" srcOrd="1" destOrd="0" presId="urn:microsoft.com/office/officeart/2008/layout/HorizontalMultiLevelHierarchy"/>
    <dgm:cxn modelId="{ECC56953-8874-463F-83E2-F9A41E7FCE6A}" type="presParOf" srcId="{2982CD3E-2CD1-4B70-919C-90D94F5B63A6}" destId="{F1D724DA-F5B1-4952-B6C3-E22A249AB585}" srcOrd="0" destOrd="0" presId="urn:microsoft.com/office/officeart/2008/layout/HorizontalMultiLevelHierarchy"/>
    <dgm:cxn modelId="{F82B8D24-AF2C-402E-B0D8-65FF798E4606}" type="presParOf" srcId="{2982CD3E-2CD1-4B70-919C-90D94F5B63A6}" destId="{42E85D0C-D490-45E8-872C-BF3344CA2212}" srcOrd="1" destOrd="0" presId="urn:microsoft.com/office/officeart/2008/layout/HorizontalMultiLevelHierarchy"/>
    <dgm:cxn modelId="{C5DA3176-F6CA-478D-BD26-DC8B0B6DDE52}" type="presParOf" srcId="{42E85D0C-D490-45E8-872C-BF3344CA2212}" destId="{70DB8052-CBD8-4A3F-822D-2675E923F8B7}" srcOrd="0" destOrd="0" presId="urn:microsoft.com/office/officeart/2008/layout/HorizontalMultiLevelHierarchy"/>
    <dgm:cxn modelId="{6FCF913D-D585-4CC3-A18F-75783919BDCE}" type="presParOf" srcId="{70DB8052-CBD8-4A3F-822D-2675E923F8B7}" destId="{F16469DA-E9A4-4D9A-8AD0-9D8DF690967B}" srcOrd="0" destOrd="0" presId="urn:microsoft.com/office/officeart/2008/layout/HorizontalMultiLevelHierarchy"/>
    <dgm:cxn modelId="{5F032314-A893-432C-B86F-5FDB621543A6}" type="presParOf" srcId="{42E85D0C-D490-45E8-872C-BF3344CA2212}" destId="{B0C33705-E28C-4142-9AE7-9358F4AE6E19}" srcOrd="1" destOrd="0" presId="urn:microsoft.com/office/officeart/2008/layout/HorizontalMultiLevelHierarchy"/>
    <dgm:cxn modelId="{2BC1D67D-BBF9-456C-9FD7-7B23DE8AD3C8}" type="presParOf" srcId="{B0C33705-E28C-4142-9AE7-9358F4AE6E19}" destId="{92321E65-1165-4C93-88B1-FEEC97287EAC}" srcOrd="0" destOrd="0" presId="urn:microsoft.com/office/officeart/2008/layout/HorizontalMultiLevelHierarchy"/>
    <dgm:cxn modelId="{E0D2FF00-D6CD-4E99-8248-3050B804526F}" type="presParOf" srcId="{B0C33705-E28C-4142-9AE7-9358F4AE6E19}" destId="{D4E241A1-D682-451E-9816-BA9A89E737D6}" srcOrd="1" destOrd="0" presId="urn:microsoft.com/office/officeart/2008/layout/HorizontalMultiLevelHierarchy"/>
    <dgm:cxn modelId="{4411D51C-BDFE-4D7F-B868-216C3BD35EAC}" type="presParOf" srcId="{D4E241A1-D682-451E-9816-BA9A89E737D6}" destId="{776BC4B5-FA19-4DE3-B4FD-B96488D28373}" srcOrd="0" destOrd="0" presId="urn:microsoft.com/office/officeart/2008/layout/HorizontalMultiLevelHierarchy"/>
    <dgm:cxn modelId="{F71F7139-EB57-4DB4-B646-45898950238A}" type="presParOf" srcId="{776BC4B5-FA19-4DE3-B4FD-B96488D28373}" destId="{3C252903-DAAA-430E-925F-95A9029A4CB2}" srcOrd="0" destOrd="0" presId="urn:microsoft.com/office/officeart/2008/layout/HorizontalMultiLevelHierarchy"/>
    <dgm:cxn modelId="{577997E6-E442-4126-9ECD-A78995DC24E3}" type="presParOf" srcId="{D4E241A1-D682-451E-9816-BA9A89E737D6}" destId="{BCE111AF-71FA-486B-81EE-9D2566418E4F}" srcOrd="1" destOrd="0" presId="urn:microsoft.com/office/officeart/2008/layout/HorizontalMultiLevelHierarchy"/>
    <dgm:cxn modelId="{BC2C1925-C112-4DA7-9C5F-9ED9FE4489C9}" type="presParOf" srcId="{BCE111AF-71FA-486B-81EE-9D2566418E4F}" destId="{B7801A85-FBF5-44CF-8958-73E70AC504D9}" srcOrd="0" destOrd="0" presId="urn:microsoft.com/office/officeart/2008/layout/HorizontalMultiLevelHierarchy"/>
    <dgm:cxn modelId="{98721087-31DB-4543-9325-CBC927E8485D}" type="presParOf" srcId="{BCE111AF-71FA-486B-81EE-9D2566418E4F}" destId="{C1ABB93A-D9AC-4E36-9B47-45990176E1D0}" srcOrd="1" destOrd="0" presId="urn:microsoft.com/office/officeart/2008/layout/HorizontalMultiLevelHierarchy"/>
    <dgm:cxn modelId="{BF180D9D-D009-4C36-853E-59968E9CBB67}" type="presParOf" srcId="{D4E241A1-D682-451E-9816-BA9A89E737D6}" destId="{C6EBCE56-EA6D-4364-9575-8F6F244BA147}" srcOrd="2" destOrd="0" presId="urn:microsoft.com/office/officeart/2008/layout/HorizontalMultiLevelHierarchy"/>
    <dgm:cxn modelId="{07C4716C-C3E7-449A-B192-2614E8F45DDD}" type="presParOf" srcId="{C6EBCE56-EA6D-4364-9575-8F6F244BA147}" destId="{23FBB180-A717-4624-B555-7A1F13909CDB}" srcOrd="0" destOrd="0" presId="urn:microsoft.com/office/officeart/2008/layout/HorizontalMultiLevelHierarchy"/>
    <dgm:cxn modelId="{1B32CCCC-C32D-4D22-8832-E27E48853A7F}" type="presParOf" srcId="{D4E241A1-D682-451E-9816-BA9A89E737D6}" destId="{186EDED3-2D08-4143-A1C3-51842B8EB06D}" srcOrd="3" destOrd="0" presId="urn:microsoft.com/office/officeart/2008/layout/HorizontalMultiLevelHierarchy"/>
    <dgm:cxn modelId="{56E0CCAF-4F03-448F-AE34-53BB24675A11}" type="presParOf" srcId="{186EDED3-2D08-4143-A1C3-51842B8EB06D}" destId="{A19269CC-C3CD-4494-A758-684CF9BD9FF8}" srcOrd="0" destOrd="0" presId="urn:microsoft.com/office/officeart/2008/layout/HorizontalMultiLevelHierarchy"/>
    <dgm:cxn modelId="{3CA2BC66-B162-454A-8252-4DD59B225BA2}" type="presParOf" srcId="{186EDED3-2D08-4143-A1C3-51842B8EB06D}" destId="{B62F2C76-CAEB-45B0-9517-DAAAB6E4A375}" srcOrd="1" destOrd="0" presId="urn:microsoft.com/office/officeart/2008/layout/HorizontalMultiLevelHierarchy"/>
    <dgm:cxn modelId="{69B3FD5D-EF70-4BE4-A4BD-E97DE4C5064C}" type="presParOf" srcId="{25F70F09-8A34-42D3-A931-BAC22363610D}" destId="{522754AF-E559-4DA1-8741-8563D8D94BA1}" srcOrd="2" destOrd="0" presId="urn:microsoft.com/office/officeart/2008/layout/HorizontalMultiLevelHierarchy"/>
    <dgm:cxn modelId="{ACB403F9-F10A-4596-BDFA-080DF5B29D48}" type="presParOf" srcId="{522754AF-E559-4DA1-8741-8563D8D94BA1}" destId="{5C3557BC-CAD4-48B3-B8A2-EBCFA651598E}" srcOrd="0" destOrd="0" presId="urn:microsoft.com/office/officeart/2008/layout/HorizontalMultiLevelHierarchy"/>
    <dgm:cxn modelId="{37C27204-CCBB-4896-B57E-9F1B2C3B90F7}" type="presParOf" srcId="{25F70F09-8A34-42D3-A931-BAC22363610D}" destId="{CC70B029-C39F-4CCF-B8C3-8090B419A209}" srcOrd="3" destOrd="0" presId="urn:microsoft.com/office/officeart/2008/layout/HorizontalMultiLevelHierarchy"/>
    <dgm:cxn modelId="{FAF2EEA0-F140-4C8C-98D5-587E56C7B8A9}" type="presParOf" srcId="{CC70B029-C39F-4CCF-B8C3-8090B419A209}" destId="{2567DD23-C0AB-4868-A2B2-909A15E0B272}" srcOrd="0" destOrd="0" presId="urn:microsoft.com/office/officeart/2008/layout/HorizontalMultiLevelHierarchy"/>
    <dgm:cxn modelId="{2DD7696C-BEF3-4BC4-B8A0-C98A85ADF9EE}" type="presParOf" srcId="{CC70B029-C39F-4CCF-B8C3-8090B419A209}" destId="{70EEB7D3-9707-414C-915B-3F6E71774D6D}" srcOrd="1" destOrd="0" presId="urn:microsoft.com/office/officeart/2008/layout/HorizontalMultiLevelHierarchy"/>
    <dgm:cxn modelId="{77B70B98-DE08-4E98-90F2-A4963D4A2F77}" type="presParOf" srcId="{70EEB7D3-9707-414C-915B-3F6E71774D6D}" destId="{7100D68E-C444-4167-801A-1F680462D6A3}" srcOrd="0" destOrd="0" presId="urn:microsoft.com/office/officeart/2008/layout/HorizontalMultiLevelHierarchy"/>
    <dgm:cxn modelId="{32E7C50D-9341-435A-9324-3D4127D2C8F5}" type="presParOf" srcId="{7100D68E-C444-4167-801A-1F680462D6A3}" destId="{787F3B3C-CF6D-4EB4-8675-84A7D17B8BE2}" srcOrd="0" destOrd="0" presId="urn:microsoft.com/office/officeart/2008/layout/HorizontalMultiLevelHierarchy"/>
    <dgm:cxn modelId="{F6D84611-5D4A-4E86-B7B9-2B01A34764DC}" type="presParOf" srcId="{70EEB7D3-9707-414C-915B-3F6E71774D6D}" destId="{53930DBE-AC76-49EF-8360-30E201ED10DE}" srcOrd="1" destOrd="0" presId="urn:microsoft.com/office/officeart/2008/layout/HorizontalMultiLevelHierarchy"/>
    <dgm:cxn modelId="{0DE812D2-4AE2-41CA-85A1-939A7F065139}" type="presParOf" srcId="{53930DBE-AC76-49EF-8360-30E201ED10DE}" destId="{D8C0D7E8-E849-4DA7-82B3-3D6E6A00C432}" srcOrd="0" destOrd="0" presId="urn:microsoft.com/office/officeart/2008/layout/HorizontalMultiLevelHierarchy"/>
    <dgm:cxn modelId="{EB18B00A-078A-47A9-B43A-17984ECC9F96}" type="presParOf" srcId="{53930DBE-AC76-49EF-8360-30E201ED10DE}" destId="{08669489-2F60-4C44-BC42-227A145CE64E}" srcOrd="1" destOrd="0" presId="urn:microsoft.com/office/officeart/2008/layout/HorizontalMultiLevelHierarchy"/>
    <dgm:cxn modelId="{9B3674FB-89E4-4A94-BB31-2A2D22204F06}" type="presParOf" srcId="{70EEB7D3-9707-414C-915B-3F6E71774D6D}" destId="{66927F9C-AD9D-429A-BB92-A4C99B7B192C}" srcOrd="2" destOrd="0" presId="urn:microsoft.com/office/officeart/2008/layout/HorizontalMultiLevelHierarchy"/>
    <dgm:cxn modelId="{03536CB3-FF8F-421E-89AD-8BF7018B7797}" type="presParOf" srcId="{66927F9C-AD9D-429A-BB92-A4C99B7B192C}" destId="{352E3DFA-5BBC-45EB-AE18-AC98276BB814}" srcOrd="0" destOrd="0" presId="urn:microsoft.com/office/officeart/2008/layout/HorizontalMultiLevelHierarchy"/>
    <dgm:cxn modelId="{CBDC7AC8-6932-4EE0-9239-1B927C1285EA}" type="presParOf" srcId="{70EEB7D3-9707-414C-915B-3F6E71774D6D}" destId="{B1CFBAE1-1DA2-4CED-A99D-5507B56048A8}" srcOrd="3" destOrd="0" presId="urn:microsoft.com/office/officeart/2008/layout/HorizontalMultiLevelHierarchy"/>
    <dgm:cxn modelId="{9BC4E92B-34DD-4091-BE33-3429B2B67880}" type="presParOf" srcId="{B1CFBAE1-1DA2-4CED-A99D-5507B56048A8}" destId="{24D1A28D-EBDA-4F3B-9FB0-61CAC4C5F6D5}" srcOrd="0" destOrd="0" presId="urn:microsoft.com/office/officeart/2008/layout/HorizontalMultiLevelHierarchy"/>
    <dgm:cxn modelId="{BECB4478-9421-419F-B02A-6D5F7CDD9D15}" type="presParOf" srcId="{B1CFBAE1-1DA2-4CED-A99D-5507B56048A8}" destId="{E1B87AE5-8645-4BF8-A121-39268BC8F58C}" srcOrd="1" destOrd="0" presId="urn:microsoft.com/office/officeart/2008/layout/HorizontalMultiLevelHierarchy"/>
    <dgm:cxn modelId="{46C3EA7F-4AA3-40C6-80C8-9B320D558C46}" type="presParOf" srcId="{25F70F09-8A34-42D3-A931-BAC22363610D}" destId="{C10B02FC-7825-4D58-B13D-0217E44003EF}" srcOrd="4" destOrd="0" presId="urn:microsoft.com/office/officeart/2008/layout/HorizontalMultiLevelHierarchy"/>
    <dgm:cxn modelId="{1243F479-2F18-4932-83E4-82F892CDA90C}" type="presParOf" srcId="{C10B02FC-7825-4D58-B13D-0217E44003EF}" destId="{5BC082AB-D1B1-460F-A0BD-043E236C3ED0}" srcOrd="0" destOrd="0" presId="urn:microsoft.com/office/officeart/2008/layout/HorizontalMultiLevelHierarchy"/>
    <dgm:cxn modelId="{D12922AE-7728-4943-8F68-7FC23BA98447}" type="presParOf" srcId="{25F70F09-8A34-42D3-A931-BAC22363610D}" destId="{E904E55E-950F-4812-9D46-91370C479C9C}" srcOrd="5" destOrd="0" presId="urn:microsoft.com/office/officeart/2008/layout/HorizontalMultiLevelHierarchy"/>
    <dgm:cxn modelId="{9E501A25-EC53-4C1C-AAC9-55525FBE3792}" type="presParOf" srcId="{E904E55E-950F-4812-9D46-91370C479C9C}" destId="{B7D13337-6087-4BF4-9910-74ECED8404EC}" srcOrd="0" destOrd="0" presId="urn:microsoft.com/office/officeart/2008/layout/HorizontalMultiLevelHierarchy"/>
    <dgm:cxn modelId="{2CD1BD05-B949-446F-A750-4A3116DA1B60}" type="presParOf" srcId="{E904E55E-950F-4812-9D46-91370C479C9C}" destId="{DB634C9A-A62E-47E8-8DD7-EA3F248A663C}" srcOrd="1" destOrd="0" presId="urn:microsoft.com/office/officeart/2008/layout/HorizontalMultiLevelHierarchy"/>
    <dgm:cxn modelId="{34B0BEA3-6D84-46BE-BD90-9A5CFCAA0A12}" type="presParOf" srcId="{DB634C9A-A62E-47E8-8DD7-EA3F248A663C}" destId="{058DE291-F954-4A52-8439-429EBB73EA28}" srcOrd="0" destOrd="0" presId="urn:microsoft.com/office/officeart/2008/layout/HorizontalMultiLevelHierarchy"/>
    <dgm:cxn modelId="{B07AF3DD-10AE-40D8-BC9E-D488D4458E0D}" type="presParOf" srcId="{058DE291-F954-4A52-8439-429EBB73EA28}" destId="{6E1BD885-37B5-41CE-B61C-F6A34B1F4E83}" srcOrd="0" destOrd="0" presId="urn:microsoft.com/office/officeart/2008/layout/HorizontalMultiLevelHierarchy"/>
    <dgm:cxn modelId="{404CB7FE-C49B-412F-BBE4-7DC66A06B1A1}" type="presParOf" srcId="{DB634C9A-A62E-47E8-8DD7-EA3F248A663C}" destId="{3961B336-F522-4AA2-8D21-95AB81590B19}" srcOrd="1" destOrd="0" presId="urn:microsoft.com/office/officeart/2008/layout/HorizontalMultiLevelHierarchy"/>
    <dgm:cxn modelId="{11EF912C-B014-47D2-84BF-A41CE77F088E}" type="presParOf" srcId="{3961B336-F522-4AA2-8D21-95AB81590B19}" destId="{B4721295-9018-4B75-AA95-4A074B905049}" srcOrd="0" destOrd="0" presId="urn:microsoft.com/office/officeart/2008/layout/HorizontalMultiLevelHierarchy"/>
    <dgm:cxn modelId="{3FED84F6-D44A-4A1A-81F0-88102925153A}" type="presParOf" srcId="{3961B336-F522-4AA2-8D21-95AB81590B19}" destId="{B4F9A9BA-3252-43E7-A6C0-340FC69C060A}" srcOrd="1" destOrd="0" presId="urn:microsoft.com/office/officeart/2008/layout/HorizontalMultiLevelHierarchy"/>
    <dgm:cxn modelId="{77D50656-7E35-4876-9EB7-4A1EADD2A32D}" type="presParOf" srcId="{B4F9A9BA-3252-43E7-A6C0-340FC69C060A}" destId="{1D6527DD-5B6A-4179-99DF-14C0FEEB5DA9}" srcOrd="0" destOrd="0" presId="urn:microsoft.com/office/officeart/2008/layout/HorizontalMultiLevelHierarchy"/>
    <dgm:cxn modelId="{192ABB9D-8DE1-4783-928B-68C0C6F00733}" type="presParOf" srcId="{1D6527DD-5B6A-4179-99DF-14C0FEEB5DA9}" destId="{675E7320-206C-4DBA-96CB-8050104903CC}" srcOrd="0" destOrd="0" presId="urn:microsoft.com/office/officeart/2008/layout/HorizontalMultiLevelHierarchy"/>
    <dgm:cxn modelId="{EB7508DF-C585-4114-8CE4-D876C77BBE20}" type="presParOf" srcId="{B4F9A9BA-3252-43E7-A6C0-340FC69C060A}" destId="{F2E673FC-8103-4AB7-AFCB-6D977DF92F73}" srcOrd="1" destOrd="0" presId="urn:microsoft.com/office/officeart/2008/layout/HorizontalMultiLevelHierarchy"/>
    <dgm:cxn modelId="{6F3B4E83-7358-407A-9C63-2B938C8D8441}" type="presParOf" srcId="{F2E673FC-8103-4AB7-AFCB-6D977DF92F73}" destId="{C1C19582-18B7-4039-953C-08FB7754A474}" srcOrd="0" destOrd="0" presId="urn:microsoft.com/office/officeart/2008/layout/HorizontalMultiLevelHierarchy"/>
    <dgm:cxn modelId="{3489645C-E50C-48B9-B0B0-1B882CBDFA85}" type="presParOf" srcId="{F2E673FC-8103-4AB7-AFCB-6D977DF92F73}" destId="{4D6BDF51-CC40-47C9-9290-0E541525A24D}"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C1BFB71-D9DB-4058-9E7E-33C1CF08901A}" type="doc">
      <dgm:prSet loTypeId="urn:microsoft.com/office/officeart/2005/8/layout/orgChart1" loCatId="hierarchy" qsTypeId="urn:microsoft.com/office/officeart/2005/8/quickstyle/simple5" qsCatId="simple" csTypeId="urn:microsoft.com/office/officeart/2005/8/colors/accent0_2" csCatId="mainScheme" phldr="1"/>
      <dgm:spPr/>
      <dgm:t>
        <a:bodyPr/>
        <a:lstStyle/>
        <a:p>
          <a:endParaRPr lang="es-MX"/>
        </a:p>
      </dgm:t>
    </dgm:pt>
    <dgm:pt modelId="{F9374633-A9C5-4C67-A3E1-938F25C5DCDA}">
      <dgm:prSet phldrT="[Texto]" custT="1"/>
      <dgm:spPr/>
      <dgm:t>
        <a:bodyPr/>
        <a:lstStyle/>
        <a:p>
          <a:r>
            <a:rPr lang="es-MX" sz="3200" dirty="0" smtClean="0">
              <a:solidFill>
                <a:schemeClr val="tx1"/>
              </a:solidFill>
              <a:latin typeface="Arial" pitchFamily="34" charset="0"/>
              <a:cs typeface="Arial" pitchFamily="34" charset="0"/>
            </a:rPr>
            <a:t>Líneas directrices </a:t>
          </a:r>
          <a:endParaRPr lang="es-MX" sz="3200" dirty="0">
            <a:solidFill>
              <a:schemeClr val="tx1"/>
            </a:solidFill>
            <a:latin typeface="Arial" pitchFamily="34" charset="0"/>
            <a:cs typeface="Arial" pitchFamily="34" charset="0"/>
          </a:endParaRPr>
        </a:p>
      </dgm:t>
    </dgm:pt>
    <dgm:pt modelId="{EA696DD8-7946-4C02-9D5C-F20298F755E9}" type="parTrans" cxnId="{54CC2F0C-B844-4794-AE26-E3D761B0931A}">
      <dgm:prSet/>
      <dgm:spPr/>
      <dgm:t>
        <a:bodyPr/>
        <a:lstStyle/>
        <a:p>
          <a:endParaRPr lang="es-MX" sz="2800">
            <a:solidFill>
              <a:schemeClr val="tx1"/>
            </a:solidFill>
            <a:latin typeface="Arial" pitchFamily="34" charset="0"/>
            <a:cs typeface="Arial" pitchFamily="34" charset="0"/>
          </a:endParaRPr>
        </a:p>
      </dgm:t>
    </dgm:pt>
    <dgm:pt modelId="{1C6A58ED-F9F0-4CA3-A8C3-85EC6DB82A9F}" type="sibTrans" cxnId="{54CC2F0C-B844-4794-AE26-E3D761B0931A}">
      <dgm:prSet/>
      <dgm:spPr/>
      <dgm:t>
        <a:bodyPr/>
        <a:lstStyle/>
        <a:p>
          <a:endParaRPr lang="es-MX" sz="2800">
            <a:solidFill>
              <a:schemeClr val="tx1"/>
            </a:solidFill>
            <a:latin typeface="Arial" pitchFamily="34" charset="0"/>
            <a:cs typeface="Arial" pitchFamily="34" charset="0"/>
          </a:endParaRPr>
        </a:p>
      </dgm:t>
    </dgm:pt>
    <dgm:pt modelId="{EF89B81C-2963-47BB-BAD5-F8197E5ADD54}">
      <dgm:prSet custT="1"/>
      <dgm:spPr/>
      <dgm:t>
        <a:bodyPr/>
        <a:lstStyle/>
        <a:p>
          <a:r>
            <a:rPr lang="es-MX" sz="2400" dirty="0" smtClean="0">
              <a:solidFill>
                <a:schemeClr val="tx1"/>
              </a:solidFill>
              <a:latin typeface="Arial" pitchFamily="34" charset="0"/>
              <a:cs typeface="Arial" pitchFamily="34" charset="0"/>
            </a:rPr>
            <a:t> La Geografía como ciencia de integración, al considerar las complejas relaciones que se establecen en el espacio geográfico a partir de la relación con el ecosistema Hombre –Tierra que incluye una educación geográfica para el desarrollo sostenible</a:t>
          </a:r>
          <a:endParaRPr lang="es-MX" sz="2400" dirty="0">
            <a:solidFill>
              <a:schemeClr val="tx1"/>
            </a:solidFill>
            <a:latin typeface="Arial" pitchFamily="34" charset="0"/>
            <a:cs typeface="Arial" pitchFamily="34" charset="0"/>
          </a:endParaRPr>
        </a:p>
      </dgm:t>
    </dgm:pt>
    <dgm:pt modelId="{F3DFBE6A-FA52-4284-B2BC-4091C3D23AB7}" type="parTrans" cxnId="{39A8BEF3-A375-484D-A38B-B8A809FBC9B4}">
      <dgm:prSet/>
      <dgm:spPr/>
      <dgm:t>
        <a:bodyPr/>
        <a:lstStyle/>
        <a:p>
          <a:endParaRPr lang="es-MX" sz="2800">
            <a:solidFill>
              <a:schemeClr val="tx1"/>
            </a:solidFill>
            <a:latin typeface="Arial" pitchFamily="34" charset="0"/>
            <a:cs typeface="Arial" pitchFamily="34" charset="0"/>
          </a:endParaRPr>
        </a:p>
      </dgm:t>
    </dgm:pt>
    <dgm:pt modelId="{F37D59D7-49C3-4949-AD43-9460C71B1035}" type="sibTrans" cxnId="{39A8BEF3-A375-484D-A38B-B8A809FBC9B4}">
      <dgm:prSet/>
      <dgm:spPr/>
      <dgm:t>
        <a:bodyPr/>
        <a:lstStyle/>
        <a:p>
          <a:endParaRPr lang="es-MX" sz="2800">
            <a:solidFill>
              <a:schemeClr val="tx1"/>
            </a:solidFill>
            <a:latin typeface="Arial" pitchFamily="34" charset="0"/>
            <a:cs typeface="Arial" pitchFamily="34" charset="0"/>
          </a:endParaRPr>
        </a:p>
      </dgm:t>
    </dgm:pt>
    <dgm:pt modelId="{263A2DCA-6B03-4059-92DA-D29798173FC5}">
      <dgm:prSet custT="1"/>
      <dgm:spPr/>
      <dgm:t>
        <a:bodyPr/>
        <a:lstStyle/>
        <a:p>
          <a:r>
            <a:rPr lang="es-MX" sz="2400" dirty="0" smtClean="0">
              <a:solidFill>
                <a:schemeClr val="tx1"/>
              </a:solidFill>
              <a:latin typeface="Arial" pitchFamily="34" charset="0"/>
              <a:cs typeface="Arial" pitchFamily="34" charset="0"/>
            </a:rPr>
            <a:t>El trabajo con los materiales cartográficos en especial con los mapas geográficos al nivel de aplicación y generalización de la información contenida en ellos </a:t>
          </a:r>
          <a:endParaRPr lang="es-MX" sz="2400" dirty="0">
            <a:solidFill>
              <a:schemeClr val="tx1"/>
            </a:solidFill>
            <a:latin typeface="Arial" pitchFamily="34" charset="0"/>
            <a:cs typeface="Arial" pitchFamily="34" charset="0"/>
          </a:endParaRPr>
        </a:p>
      </dgm:t>
    </dgm:pt>
    <dgm:pt modelId="{95DDD906-3C4D-46BC-A472-F96EA4B3F812}" type="parTrans" cxnId="{E49100A0-191D-4083-A062-0EA5BB2510ED}">
      <dgm:prSet/>
      <dgm:spPr/>
      <dgm:t>
        <a:bodyPr/>
        <a:lstStyle/>
        <a:p>
          <a:endParaRPr lang="es-MX" sz="2800">
            <a:solidFill>
              <a:schemeClr val="tx1"/>
            </a:solidFill>
            <a:latin typeface="Arial" pitchFamily="34" charset="0"/>
            <a:cs typeface="Arial" pitchFamily="34" charset="0"/>
          </a:endParaRPr>
        </a:p>
      </dgm:t>
    </dgm:pt>
    <dgm:pt modelId="{927EA208-C72C-4EC8-9384-FB069919C0D9}" type="sibTrans" cxnId="{E49100A0-191D-4083-A062-0EA5BB2510ED}">
      <dgm:prSet/>
      <dgm:spPr/>
      <dgm:t>
        <a:bodyPr/>
        <a:lstStyle/>
        <a:p>
          <a:endParaRPr lang="es-MX" sz="2800">
            <a:solidFill>
              <a:schemeClr val="tx1"/>
            </a:solidFill>
            <a:latin typeface="Arial" pitchFamily="34" charset="0"/>
            <a:cs typeface="Arial" pitchFamily="34" charset="0"/>
          </a:endParaRPr>
        </a:p>
      </dgm:t>
    </dgm:pt>
    <dgm:pt modelId="{E64A1234-483F-4EFF-BEAF-DD119A5B0BAA}" type="pres">
      <dgm:prSet presAssocID="{1C1BFB71-D9DB-4058-9E7E-33C1CF08901A}" presName="hierChild1" presStyleCnt="0">
        <dgm:presLayoutVars>
          <dgm:orgChart val="1"/>
          <dgm:chPref val="1"/>
          <dgm:dir/>
          <dgm:animOne val="branch"/>
          <dgm:animLvl val="lvl"/>
          <dgm:resizeHandles/>
        </dgm:presLayoutVars>
      </dgm:prSet>
      <dgm:spPr/>
      <dgm:t>
        <a:bodyPr/>
        <a:lstStyle/>
        <a:p>
          <a:endParaRPr lang="es-ES"/>
        </a:p>
      </dgm:t>
    </dgm:pt>
    <dgm:pt modelId="{CC310E8F-EA99-4A43-8424-11DFACEEAF23}" type="pres">
      <dgm:prSet presAssocID="{F9374633-A9C5-4C67-A3E1-938F25C5DCDA}" presName="hierRoot1" presStyleCnt="0">
        <dgm:presLayoutVars>
          <dgm:hierBranch val="init"/>
        </dgm:presLayoutVars>
      </dgm:prSet>
      <dgm:spPr/>
    </dgm:pt>
    <dgm:pt modelId="{E829CA43-03D9-44E4-A5ED-7DE0FD82D822}" type="pres">
      <dgm:prSet presAssocID="{F9374633-A9C5-4C67-A3E1-938F25C5DCDA}" presName="rootComposite1" presStyleCnt="0"/>
      <dgm:spPr/>
    </dgm:pt>
    <dgm:pt modelId="{47074CA0-8492-4ACB-A86F-F0D891772DC7}" type="pres">
      <dgm:prSet presAssocID="{F9374633-A9C5-4C67-A3E1-938F25C5DCDA}" presName="rootText1" presStyleLbl="node0" presStyleIdx="0" presStyleCnt="1" custScaleX="144344">
        <dgm:presLayoutVars>
          <dgm:chPref val="3"/>
        </dgm:presLayoutVars>
      </dgm:prSet>
      <dgm:spPr/>
      <dgm:t>
        <a:bodyPr/>
        <a:lstStyle/>
        <a:p>
          <a:endParaRPr lang="es-ES"/>
        </a:p>
      </dgm:t>
    </dgm:pt>
    <dgm:pt modelId="{0EA5FC73-9F99-47FF-AD0F-646D751DBFF2}" type="pres">
      <dgm:prSet presAssocID="{F9374633-A9C5-4C67-A3E1-938F25C5DCDA}" presName="rootConnector1" presStyleLbl="node1" presStyleIdx="0" presStyleCnt="0"/>
      <dgm:spPr/>
      <dgm:t>
        <a:bodyPr/>
        <a:lstStyle/>
        <a:p>
          <a:endParaRPr lang="es-ES"/>
        </a:p>
      </dgm:t>
    </dgm:pt>
    <dgm:pt modelId="{6C57B0D6-3A88-4966-B33F-841F0713EB92}" type="pres">
      <dgm:prSet presAssocID="{F9374633-A9C5-4C67-A3E1-938F25C5DCDA}" presName="hierChild2" presStyleCnt="0"/>
      <dgm:spPr/>
    </dgm:pt>
    <dgm:pt modelId="{D1EC0FE2-7180-4A65-933E-42E893543E95}" type="pres">
      <dgm:prSet presAssocID="{F3DFBE6A-FA52-4284-B2BC-4091C3D23AB7}" presName="Name37" presStyleLbl="parChTrans1D2" presStyleIdx="0" presStyleCnt="2"/>
      <dgm:spPr/>
      <dgm:t>
        <a:bodyPr/>
        <a:lstStyle/>
        <a:p>
          <a:endParaRPr lang="es-ES"/>
        </a:p>
      </dgm:t>
    </dgm:pt>
    <dgm:pt modelId="{644CF2AD-9C15-40F7-8FB8-81233FD1E613}" type="pres">
      <dgm:prSet presAssocID="{EF89B81C-2963-47BB-BAD5-F8197E5ADD54}" presName="hierRoot2" presStyleCnt="0">
        <dgm:presLayoutVars>
          <dgm:hierBranch val="init"/>
        </dgm:presLayoutVars>
      </dgm:prSet>
      <dgm:spPr/>
    </dgm:pt>
    <dgm:pt modelId="{8C855E66-9ED8-4C8A-9E49-928FB7785627}" type="pres">
      <dgm:prSet presAssocID="{EF89B81C-2963-47BB-BAD5-F8197E5ADD54}" presName="rootComposite" presStyleCnt="0"/>
      <dgm:spPr/>
    </dgm:pt>
    <dgm:pt modelId="{7226F0B0-8A9F-475E-B203-2F73EA981CDD}" type="pres">
      <dgm:prSet presAssocID="{EF89B81C-2963-47BB-BAD5-F8197E5ADD54}" presName="rootText" presStyleLbl="node2" presStyleIdx="0" presStyleCnt="2" custScaleX="208215" custScaleY="205893">
        <dgm:presLayoutVars>
          <dgm:chPref val="3"/>
        </dgm:presLayoutVars>
      </dgm:prSet>
      <dgm:spPr/>
      <dgm:t>
        <a:bodyPr/>
        <a:lstStyle/>
        <a:p>
          <a:endParaRPr lang="es-ES"/>
        </a:p>
      </dgm:t>
    </dgm:pt>
    <dgm:pt modelId="{DB0C0B76-3698-4274-9079-A50C51ACF06C}" type="pres">
      <dgm:prSet presAssocID="{EF89B81C-2963-47BB-BAD5-F8197E5ADD54}" presName="rootConnector" presStyleLbl="node2" presStyleIdx="0" presStyleCnt="2"/>
      <dgm:spPr/>
      <dgm:t>
        <a:bodyPr/>
        <a:lstStyle/>
        <a:p>
          <a:endParaRPr lang="es-ES"/>
        </a:p>
      </dgm:t>
    </dgm:pt>
    <dgm:pt modelId="{14F83801-5BDF-4B53-993A-F4B0129D145B}" type="pres">
      <dgm:prSet presAssocID="{EF89B81C-2963-47BB-BAD5-F8197E5ADD54}" presName="hierChild4" presStyleCnt="0"/>
      <dgm:spPr/>
    </dgm:pt>
    <dgm:pt modelId="{41B2EE6A-DA26-44C3-AE09-9DA6DA7FA19F}" type="pres">
      <dgm:prSet presAssocID="{EF89B81C-2963-47BB-BAD5-F8197E5ADD54}" presName="hierChild5" presStyleCnt="0"/>
      <dgm:spPr/>
    </dgm:pt>
    <dgm:pt modelId="{64D0D4E2-72DB-4283-901A-6E2A259E0EC2}" type="pres">
      <dgm:prSet presAssocID="{95DDD906-3C4D-46BC-A472-F96EA4B3F812}" presName="Name37" presStyleLbl="parChTrans1D2" presStyleIdx="1" presStyleCnt="2"/>
      <dgm:spPr/>
      <dgm:t>
        <a:bodyPr/>
        <a:lstStyle/>
        <a:p>
          <a:endParaRPr lang="es-ES"/>
        </a:p>
      </dgm:t>
    </dgm:pt>
    <dgm:pt modelId="{A8F7E553-3A19-4191-862F-82806705562B}" type="pres">
      <dgm:prSet presAssocID="{263A2DCA-6B03-4059-92DA-D29798173FC5}" presName="hierRoot2" presStyleCnt="0">
        <dgm:presLayoutVars>
          <dgm:hierBranch val="init"/>
        </dgm:presLayoutVars>
      </dgm:prSet>
      <dgm:spPr/>
    </dgm:pt>
    <dgm:pt modelId="{F1AB7BB4-7B13-4686-B754-D040380028D1}" type="pres">
      <dgm:prSet presAssocID="{263A2DCA-6B03-4059-92DA-D29798173FC5}" presName="rootComposite" presStyleCnt="0"/>
      <dgm:spPr/>
    </dgm:pt>
    <dgm:pt modelId="{42201C5E-947C-47F5-9EBE-538EF70C8E47}" type="pres">
      <dgm:prSet presAssocID="{263A2DCA-6B03-4059-92DA-D29798173FC5}" presName="rootText" presStyleLbl="node2" presStyleIdx="1" presStyleCnt="2" custScaleX="174268" custScaleY="182817">
        <dgm:presLayoutVars>
          <dgm:chPref val="3"/>
        </dgm:presLayoutVars>
      </dgm:prSet>
      <dgm:spPr/>
      <dgm:t>
        <a:bodyPr/>
        <a:lstStyle/>
        <a:p>
          <a:endParaRPr lang="es-MX"/>
        </a:p>
      </dgm:t>
    </dgm:pt>
    <dgm:pt modelId="{9B1DEAA8-2D00-408F-A60B-2E737F924F46}" type="pres">
      <dgm:prSet presAssocID="{263A2DCA-6B03-4059-92DA-D29798173FC5}" presName="rootConnector" presStyleLbl="node2" presStyleIdx="1" presStyleCnt="2"/>
      <dgm:spPr/>
      <dgm:t>
        <a:bodyPr/>
        <a:lstStyle/>
        <a:p>
          <a:endParaRPr lang="es-ES"/>
        </a:p>
      </dgm:t>
    </dgm:pt>
    <dgm:pt modelId="{738778E6-588A-49E3-B84B-568FFD1C00FA}" type="pres">
      <dgm:prSet presAssocID="{263A2DCA-6B03-4059-92DA-D29798173FC5}" presName="hierChild4" presStyleCnt="0"/>
      <dgm:spPr/>
    </dgm:pt>
    <dgm:pt modelId="{4EB18AD5-58E4-40EA-B408-0DDD452CD719}" type="pres">
      <dgm:prSet presAssocID="{263A2DCA-6B03-4059-92DA-D29798173FC5}" presName="hierChild5" presStyleCnt="0"/>
      <dgm:spPr/>
    </dgm:pt>
    <dgm:pt modelId="{4C479A80-4FE4-4F6B-BBBD-D25C0931B135}" type="pres">
      <dgm:prSet presAssocID="{F9374633-A9C5-4C67-A3E1-938F25C5DCDA}" presName="hierChild3" presStyleCnt="0"/>
      <dgm:spPr/>
    </dgm:pt>
  </dgm:ptLst>
  <dgm:cxnLst>
    <dgm:cxn modelId="{B186A70B-7B06-448F-9749-6DA4CDC80BE0}" type="presOf" srcId="{263A2DCA-6B03-4059-92DA-D29798173FC5}" destId="{9B1DEAA8-2D00-408F-A60B-2E737F924F46}" srcOrd="1" destOrd="0" presId="urn:microsoft.com/office/officeart/2005/8/layout/orgChart1"/>
    <dgm:cxn modelId="{4CCB5057-208C-4C41-AAB8-2724350A89BE}" type="presOf" srcId="{EF89B81C-2963-47BB-BAD5-F8197E5ADD54}" destId="{7226F0B0-8A9F-475E-B203-2F73EA981CDD}" srcOrd="0" destOrd="0" presId="urn:microsoft.com/office/officeart/2005/8/layout/orgChart1"/>
    <dgm:cxn modelId="{DA1C7C4C-D3EA-4A6E-AF4C-3A5328E23482}" type="presOf" srcId="{95DDD906-3C4D-46BC-A472-F96EA4B3F812}" destId="{64D0D4E2-72DB-4283-901A-6E2A259E0EC2}" srcOrd="0" destOrd="0" presId="urn:microsoft.com/office/officeart/2005/8/layout/orgChart1"/>
    <dgm:cxn modelId="{13434981-3FB4-425C-807C-86A16D5E234E}" type="presOf" srcId="{EF89B81C-2963-47BB-BAD5-F8197E5ADD54}" destId="{DB0C0B76-3698-4274-9079-A50C51ACF06C}" srcOrd="1" destOrd="0" presId="urn:microsoft.com/office/officeart/2005/8/layout/orgChart1"/>
    <dgm:cxn modelId="{54CC2F0C-B844-4794-AE26-E3D761B0931A}" srcId="{1C1BFB71-D9DB-4058-9E7E-33C1CF08901A}" destId="{F9374633-A9C5-4C67-A3E1-938F25C5DCDA}" srcOrd="0" destOrd="0" parTransId="{EA696DD8-7946-4C02-9D5C-F20298F755E9}" sibTransId="{1C6A58ED-F9F0-4CA3-A8C3-85EC6DB82A9F}"/>
    <dgm:cxn modelId="{CFD674C1-1CA6-4105-BAC4-F1C76B22764B}" type="presOf" srcId="{F9374633-A9C5-4C67-A3E1-938F25C5DCDA}" destId="{47074CA0-8492-4ACB-A86F-F0D891772DC7}" srcOrd="0" destOrd="0" presId="urn:microsoft.com/office/officeart/2005/8/layout/orgChart1"/>
    <dgm:cxn modelId="{C6058A37-CF4C-4156-9CA4-5F17E032E6FB}" type="presOf" srcId="{F9374633-A9C5-4C67-A3E1-938F25C5DCDA}" destId="{0EA5FC73-9F99-47FF-AD0F-646D751DBFF2}" srcOrd="1" destOrd="0" presId="urn:microsoft.com/office/officeart/2005/8/layout/orgChart1"/>
    <dgm:cxn modelId="{ADE69BC7-69DF-44EA-99F6-F73E323F1321}" type="presOf" srcId="{1C1BFB71-D9DB-4058-9E7E-33C1CF08901A}" destId="{E64A1234-483F-4EFF-BEAF-DD119A5B0BAA}" srcOrd="0" destOrd="0" presId="urn:microsoft.com/office/officeart/2005/8/layout/orgChart1"/>
    <dgm:cxn modelId="{E49100A0-191D-4083-A062-0EA5BB2510ED}" srcId="{F9374633-A9C5-4C67-A3E1-938F25C5DCDA}" destId="{263A2DCA-6B03-4059-92DA-D29798173FC5}" srcOrd="1" destOrd="0" parTransId="{95DDD906-3C4D-46BC-A472-F96EA4B3F812}" sibTransId="{927EA208-C72C-4EC8-9384-FB069919C0D9}"/>
    <dgm:cxn modelId="{2F20A93F-7C9D-489A-A96E-2C96D0238980}" type="presOf" srcId="{F3DFBE6A-FA52-4284-B2BC-4091C3D23AB7}" destId="{D1EC0FE2-7180-4A65-933E-42E893543E95}" srcOrd="0" destOrd="0" presId="urn:microsoft.com/office/officeart/2005/8/layout/orgChart1"/>
    <dgm:cxn modelId="{39A8BEF3-A375-484D-A38B-B8A809FBC9B4}" srcId="{F9374633-A9C5-4C67-A3E1-938F25C5DCDA}" destId="{EF89B81C-2963-47BB-BAD5-F8197E5ADD54}" srcOrd="0" destOrd="0" parTransId="{F3DFBE6A-FA52-4284-B2BC-4091C3D23AB7}" sibTransId="{F37D59D7-49C3-4949-AD43-9460C71B1035}"/>
    <dgm:cxn modelId="{10A96729-4989-4FF4-A52C-39A0B191C3A8}" type="presOf" srcId="{263A2DCA-6B03-4059-92DA-D29798173FC5}" destId="{42201C5E-947C-47F5-9EBE-538EF70C8E47}" srcOrd="0" destOrd="0" presId="urn:microsoft.com/office/officeart/2005/8/layout/orgChart1"/>
    <dgm:cxn modelId="{D54D674D-4057-4C75-8B79-B019622E4D64}" type="presParOf" srcId="{E64A1234-483F-4EFF-BEAF-DD119A5B0BAA}" destId="{CC310E8F-EA99-4A43-8424-11DFACEEAF23}" srcOrd="0" destOrd="0" presId="urn:microsoft.com/office/officeart/2005/8/layout/orgChart1"/>
    <dgm:cxn modelId="{8B5956A1-3926-46A7-BF6B-2EF8195B3A02}" type="presParOf" srcId="{CC310E8F-EA99-4A43-8424-11DFACEEAF23}" destId="{E829CA43-03D9-44E4-A5ED-7DE0FD82D822}" srcOrd="0" destOrd="0" presId="urn:microsoft.com/office/officeart/2005/8/layout/orgChart1"/>
    <dgm:cxn modelId="{C367C14F-FBE2-478E-91D7-537B8A89AD18}" type="presParOf" srcId="{E829CA43-03D9-44E4-A5ED-7DE0FD82D822}" destId="{47074CA0-8492-4ACB-A86F-F0D891772DC7}" srcOrd="0" destOrd="0" presId="urn:microsoft.com/office/officeart/2005/8/layout/orgChart1"/>
    <dgm:cxn modelId="{4B5D1813-0C55-4845-9890-15B3DAAE3C2D}" type="presParOf" srcId="{E829CA43-03D9-44E4-A5ED-7DE0FD82D822}" destId="{0EA5FC73-9F99-47FF-AD0F-646D751DBFF2}" srcOrd="1" destOrd="0" presId="urn:microsoft.com/office/officeart/2005/8/layout/orgChart1"/>
    <dgm:cxn modelId="{C1768817-62B2-4B91-AE64-8F1A0E0E9EA5}" type="presParOf" srcId="{CC310E8F-EA99-4A43-8424-11DFACEEAF23}" destId="{6C57B0D6-3A88-4966-B33F-841F0713EB92}" srcOrd="1" destOrd="0" presId="urn:microsoft.com/office/officeart/2005/8/layout/orgChart1"/>
    <dgm:cxn modelId="{0084B434-54D4-4631-B78E-B231C44BD7DE}" type="presParOf" srcId="{6C57B0D6-3A88-4966-B33F-841F0713EB92}" destId="{D1EC0FE2-7180-4A65-933E-42E893543E95}" srcOrd="0" destOrd="0" presId="urn:microsoft.com/office/officeart/2005/8/layout/orgChart1"/>
    <dgm:cxn modelId="{26FEC824-9446-4E3F-B91F-F9554A88EDD4}" type="presParOf" srcId="{6C57B0D6-3A88-4966-B33F-841F0713EB92}" destId="{644CF2AD-9C15-40F7-8FB8-81233FD1E613}" srcOrd="1" destOrd="0" presId="urn:microsoft.com/office/officeart/2005/8/layout/orgChart1"/>
    <dgm:cxn modelId="{FC3FD770-3B4A-49EB-9105-42949C473FB5}" type="presParOf" srcId="{644CF2AD-9C15-40F7-8FB8-81233FD1E613}" destId="{8C855E66-9ED8-4C8A-9E49-928FB7785627}" srcOrd="0" destOrd="0" presId="urn:microsoft.com/office/officeart/2005/8/layout/orgChart1"/>
    <dgm:cxn modelId="{6BD9B2AC-81AF-45EC-948C-C1036175007C}" type="presParOf" srcId="{8C855E66-9ED8-4C8A-9E49-928FB7785627}" destId="{7226F0B0-8A9F-475E-B203-2F73EA981CDD}" srcOrd="0" destOrd="0" presId="urn:microsoft.com/office/officeart/2005/8/layout/orgChart1"/>
    <dgm:cxn modelId="{D69E08EE-69FF-4130-8B09-5C46697B430B}" type="presParOf" srcId="{8C855E66-9ED8-4C8A-9E49-928FB7785627}" destId="{DB0C0B76-3698-4274-9079-A50C51ACF06C}" srcOrd="1" destOrd="0" presId="urn:microsoft.com/office/officeart/2005/8/layout/orgChart1"/>
    <dgm:cxn modelId="{46C2A15C-B852-4367-9B44-1A420AAD80F3}" type="presParOf" srcId="{644CF2AD-9C15-40F7-8FB8-81233FD1E613}" destId="{14F83801-5BDF-4B53-993A-F4B0129D145B}" srcOrd="1" destOrd="0" presId="urn:microsoft.com/office/officeart/2005/8/layout/orgChart1"/>
    <dgm:cxn modelId="{16F750D6-0844-4EA8-BAA3-ADEC6D9FDAAD}" type="presParOf" srcId="{644CF2AD-9C15-40F7-8FB8-81233FD1E613}" destId="{41B2EE6A-DA26-44C3-AE09-9DA6DA7FA19F}" srcOrd="2" destOrd="0" presId="urn:microsoft.com/office/officeart/2005/8/layout/orgChart1"/>
    <dgm:cxn modelId="{3FEAD28A-2C7F-4051-BADF-0E9C81F41923}" type="presParOf" srcId="{6C57B0D6-3A88-4966-B33F-841F0713EB92}" destId="{64D0D4E2-72DB-4283-901A-6E2A259E0EC2}" srcOrd="2" destOrd="0" presId="urn:microsoft.com/office/officeart/2005/8/layout/orgChart1"/>
    <dgm:cxn modelId="{DABE84A5-099F-45A6-8013-48648A2825BF}" type="presParOf" srcId="{6C57B0D6-3A88-4966-B33F-841F0713EB92}" destId="{A8F7E553-3A19-4191-862F-82806705562B}" srcOrd="3" destOrd="0" presId="urn:microsoft.com/office/officeart/2005/8/layout/orgChart1"/>
    <dgm:cxn modelId="{0DC6E2AB-358E-46EF-A5D3-72FCA327EDBE}" type="presParOf" srcId="{A8F7E553-3A19-4191-862F-82806705562B}" destId="{F1AB7BB4-7B13-4686-B754-D040380028D1}" srcOrd="0" destOrd="0" presId="urn:microsoft.com/office/officeart/2005/8/layout/orgChart1"/>
    <dgm:cxn modelId="{0390241D-7D6A-493B-945F-F8A1A8C5D803}" type="presParOf" srcId="{F1AB7BB4-7B13-4686-B754-D040380028D1}" destId="{42201C5E-947C-47F5-9EBE-538EF70C8E47}" srcOrd="0" destOrd="0" presId="urn:microsoft.com/office/officeart/2005/8/layout/orgChart1"/>
    <dgm:cxn modelId="{837BBBDB-5A28-49D9-96B0-68D285C3FDE7}" type="presParOf" srcId="{F1AB7BB4-7B13-4686-B754-D040380028D1}" destId="{9B1DEAA8-2D00-408F-A60B-2E737F924F46}" srcOrd="1" destOrd="0" presId="urn:microsoft.com/office/officeart/2005/8/layout/orgChart1"/>
    <dgm:cxn modelId="{27775642-A8AB-44F6-8FA9-21CE6891D742}" type="presParOf" srcId="{A8F7E553-3A19-4191-862F-82806705562B}" destId="{738778E6-588A-49E3-B84B-568FFD1C00FA}" srcOrd="1" destOrd="0" presId="urn:microsoft.com/office/officeart/2005/8/layout/orgChart1"/>
    <dgm:cxn modelId="{76CDD9F0-2704-4831-9293-906CEC912805}" type="presParOf" srcId="{A8F7E553-3A19-4191-862F-82806705562B}" destId="{4EB18AD5-58E4-40EA-B408-0DDD452CD719}" srcOrd="2" destOrd="0" presId="urn:microsoft.com/office/officeart/2005/8/layout/orgChart1"/>
    <dgm:cxn modelId="{ED635A24-4B63-4899-90CD-F2BB063E7EEA}" type="presParOf" srcId="{CC310E8F-EA99-4A43-8424-11DFACEEAF23}" destId="{4C479A80-4FE4-4F6B-BBBD-D25C0931B135}"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243C8DC-FC0E-4E68-8564-D9FF6CA09ACB}" type="doc">
      <dgm:prSet loTypeId="urn:microsoft.com/office/officeart/2009/3/layout/HorizontalOrganizationChart" loCatId="hierarchy" qsTypeId="urn:microsoft.com/office/officeart/2005/8/quickstyle/simple5" qsCatId="simple" csTypeId="urn:microsoft.com/office/officeart/2005/8/colors/accent0_2" csCatId="mainScheme" phldr="1"/>
      <dgm:spPr/>
      <dgm:t>
        <a:bodyPr/>
        <a:lstStyle/>
        <a:p>
          <a:endParaRPr lang="es-MX"/>
        </a:p>
      </dgm:t>
    </dgm:pt>
    <dgm:pt modelId="{969E999C-D40D-47D7-80BE-5FC58F8E12BC}">
      <dgm:prSet phldrT="[Texto]" custT="1"/>
      <dgm:spPr/>
      <dgm:t>
        <a:bodyPr/>
        <a:lstStyle/>
        <a:p>
          <a:r>
            <a:rPr lang="es-MX" sz="2000" b="1" dirty="0" smtClean="0">
              <a:latin typeface="Arial" pitchFamily="34" charset="0"/>
              <a:cs typeface="Arial" pitchFamily="34" charset="0"/>
            </a:rPr>
            <a:t>Trabajo con mapas </a:t>
          </a:r>
          <a:endParaRPr lang="es-MX" sz="2000" b="1" dirty="0">
            <a:latin typeface="Arial" pitchFamily="34" charset="0"/>
            <a:cs typeface="Arial" pitchFamily="34" charset="0"/>
          </a:endParaRPr>
        </a:p>
      </dgm:t>
    </dgm:pt>
    <dgm:pt modelId="{35C4FA0F-C3A9-46B8-8068-37FDDC8E65BF}" type="parTrans" cxnId="{F667D64E-134E-4C04-8B47-E4A5EE32BFDD}">
      <dgm:prSet/>
      <dgm:spPr/>
      <dgm:t>
        <a:bodyPr/>
        <a:lstStyle/>
        <a:p>
          <a:endParaRPr lang="es-MX" sz="2000">
            <a:latin typeface="Arial" pitchFamily="34" charset="0"/>
            <a:cs typeface="Arial" pitchFamily="34" charset="0"/>
          </a:endParaRPr>
        </a:p>
      </dgm:t>
    </dgm:pt>
    <dgm:pt modelId="{4ADDE67C-CF23-4346-8919-3E87575526B3}" type="sibTrans" cxnId="{F667D64E-134E-4C04-8B47-E4A5EE32BFDD}">
      <dgm:prSet/>
      <dgm:spPr/>
      <dgm:t>
        <a:bodyPr/>
        <a:lstStyle/>
        <a:p>
          <a:endParaRPr lang="es-MX" sz="2000">
            <a:latin typeface="Arial" pitchFamily="34" charset="0"/>
            <a:cs typeface="Arial" pitchFamily="34" charset="0"/>
          </a:endParaRPr>
        </a:p>
      </dgm:t>
    </dgm:pt>
    <dgm:pt modelId="{46F1618D-4DCF-489A-BD74-EA9B8623608F}">
      <dgm:prSet phldrT="[Texto]" custT="1"/>
      <dgm:spPr/>
      <dgm:t>
        <a:bodyPr/>
        <a:lstStyle/>
        <a:p>
          <a:r>
            <a:rPr lang="es-MX" sz="2000" b="1" dirty="0" smtClean="0">
              <a:latin typeface="Arial" pitchFamily="34" charset="0"/>
              <a:cs typeface="Arial" pitchFamily="34" charset="0"/>
            </a:rPr>
            <a:t>Nivel 1: Reproducción o nivel literal </a:t>
          </a:r>
          <a:endParaRPr lang="es-MX" sz="2000" b="1" dirty="0">
            <a:latin typeface="Arial" pitchFamily="34" charset="0"/>
            <a:cs typeface="Arial" pitchFamily="34" charset="0"/>
          </a:endParaRPr>
        </a:p>
      </dgm:t>
    </dgm:pt>
    <dgm:pt modelId="{89BDAFEA-F305-4381-93B0-F2DE71170865}" type="parTrans" cxnId="{07AD0AA7-5643-4601-8E79-3461809EA4C9}">
      <dgm:prSet/>
      <dgm:spPr/>
      <dgm:t>
        <a:bodyPr/>
        <a:lstStyle/>
        <a:p>
          <a:endParaRPr lang="es-MX" sz="2000">
            <a:latin typeface="Arial" pitchFamily="34" charset="0"/>
            <a:cs typeface="Arial" pitchFamily="34" charset="0"/>
          </a:endParaRPr>
        </a:p>
      </dgm:t>
    </dgm:pt>
    <dgm:pt modelId="{7E14C0E9-411D-4286-B2EE-A7600F107391}" type="sibTrans" cxnId="{07AD0AA7-5643-4601-8E79-3461809EA4C9}">
      <dgm:prSet/>
      <dgm:spPr/>
      <dgm:t>
        <a:bodyPr/>
        <a:lstStyle/>
        <a:p>
          <a:endParaRPr lang="es-MX" sz="2000">
            <a:latin typeface="Arial" pitchFamily="34" charset="0"/>
            <a:cs typeface="Arial" pitchFamily="34" charset="0"/>
          </a:endParaRPr>
        </a:p>
      </dgm:t>
    </dgm:pt>
    <dgm:pt modelId="{32FE7864-FC0B-4B0E-99C8-7F3F00C59901}">
      <dgm:prSet phldrT="[Texto]" custT="1"/>
      <dgm:spPr/>
      <dgm:t>
        <a:bodyPr/>
        <a:lstStyle/>
        <a:p>
          <a:r>
            <a:rPr lang="es-MX" sz="2000" dirty="0" smtClean="0">
              <a:latin typeface="Arial" pitchFamily="34" charset="0"/>
              <a:cs typeface="Arial" pitchFamily="34" charset="0"/>
            </a:rPr>
            <a:t>Interpretación </a:t>
          </a:r>
          <a:endParaRPr lang="es-MX" sz="2000" dirty="0">
            <a:latin typeface="Arial" pitchFamily="34" charset="0"/>
            <a:cs typeface="Arial" pitchFamily="34" charset="0"/>
          </a:endParaRPr>
        </a:p>
      </dgm:t>
    </dgm:pt>
    <dgm:pt modelId="{4AB5ACE9-CD51-430E-8935-CD0E4BB22803}" type="parTrans" cxnId="{96D0FFB4-9787-4C4D-B90D-BFCFE8A5A9DA}">
      <dgm:prSet/>
      <dgm:spPr/>
      <dgm:t>
        <a:bodyPr/>
        <a:lstStyle/>
        <a:p>
          <a:endParaRPr lang="es-MX" sz="2000">
            <a:latin typeface="Arial" pitchFamily="34" charset="0"/>
            <a:cs typeface="Arial" pitchFamily="34" charset="0"/>
          </a:endParaRPr>
        </a:p>
      </dgm:t>
    </dgm:pt>
    <dgm:pt modelId="{7C416D3F-7998-4135-8432-E12D739F3E9B}" type="sibTrans" cxnId="{96D0FFB4-9787-4C4D-B90D-BFCFE8A5A9DA}">
      <dgm:prSet/>
      <dgm:spPr/>
      <dgm:t>
        <a:bodyPr/>
        <a:lstStyle/>
        <a:p>
          <a:endParaRPr lang="es-MX" sz="2000">
            <a:latin typeface="Arial" pitchFamily="34" charset="0"/>
            <a:cs typeface="Arial" pitchFamily="34" charset="0"/>
          </a:endParaRPr>
        </a:p>
      </dgm:t>
    </dgm:pt>
    <dgm:pt modelId="{FC3665A2-8413-45A5-8308-523E4A6427D2}">
      <dgm:prSet phldrT="[Texto]" custT="1"/>
      <dgm:spPr/>
      <dgm:t>
        <a:bodyPr/>
        <a:lstStyle/>
        <a:p>
          <a:r>
            <a:rPr lang="es-MX" sz="2000" b="1" dirty="0" smtClean="0">
              <a:latin typeface="Arial" pitchFamily="34" charset="0"/>
              <a:cs typeface="Arial" pitchFamily="34" charset="0"/>
            </a:rPr>
            <a:t>Nivel 3: Extrapolación </a:t>
          </a:r>
          <a:endParaRPr lang="es-MX" sz="2000" b="1" dirty="0">
            <a:latin typeface="Arial" pitchFamily="34" charset="0"/>
            <a:cs typeface="Arial" pitchFamily="34" charset="0"/>
          </a:endParaRPr>
        </a:p>
      </dgm:t>
    </dgm:pt>
    <dgm:pt modelId="{F95BAA62-4212-46AF-9EB5-FA3FC3F65518}" type="parTrans" cxnId="{3563602C-9851-436D-B94B-3C21145C3309}">
      <dgm:prSet/>
      <dgm:spPr/>
      <dgm:t>
        <a:bodyPr/>
        <a:lstStyle/>
        <a:p>
          <a:endParaRPr lang="es-MX" sz="2000">
            <a:latin typeface="Arial" pitchFamily="34" charset="0"/>
            <a:cs typeface="Arial" pitchFamily="34" charset="0"/>
          </a:endParaRPr>
        </a:p>
      </dgm:t>
    </dgm:pt>
    <dgm:pt modelId="{036F543B-ACC0-4A82-895B-51E75C8A9A69}" type="sibTrans" cxnId="{3563602C-9851-436D-B94B-3C21145C3309}">
      <dgm:prSet/>
      <dgm:spPr/>
      <dgm:t>
        <a:bodyPr/>
        <a:lstStyle/>
        <a:p>
          <a:endParaRPr lang="es-MX" sz="2000">
            <a:latin typeface="Arial" pitchFamily="34" charset="0"/>
            <a:cs typeface="Arial" pitchFamily="34" charset="0"/>
          </a:endParaRPr>
        </a:p>
      </dgm:t>
    </dgm:pt>
    <dgm:pt modelId="{161FD43B-150A-4B06-96B8-56C0E98A023B}">
      <dgm:prSet custT="1"/>
      <dgm:spPr/>
      <dgm:t>
        <a:bodyPr/>
        <a:lstStyle/>
        <a:p>
          <a:r>
            <a:rPr lang="es-MX" sz="2000" dirty="0" smtClean="0">
              <a:latin typeface="Arial" pitchFamily="34" charset="0"/>
              <a:cs typeface="Arial" pitchFamily="34" charset="0"/>
            </a:rPr>
            <a:t>Lectura de mapas </a:t>
          </a:r>
          <a:endParaRPr lang="es-MX" sz="2000" dirty="0">
            <a:latin typeface="Arial" pitchFamily="34" charset="0"/>
            <a:cs typeface="Arial" pitchFamily="34" charset="0"/>
          </a:endParaRPr>
        </a:p>
      </dgm:t>
    </dgm:pt>
    <dgm:pt modelId="{070BAEE6-83D8-485F-B8DF-7F81236EDDE4}" type="parTrans" cxnId="{CA49BF92-D47C-49F6-AB38-2EEFF570957E}">
      <dgm:prSet/>
      <dgm:spPr/>
      <dgm:t>
        <a:bodyPr/>
        <a:lstStyle/>
        <a:p>
          <a:endParaRPr lang="es-MX" sz="2000">
            <a:latin typeface="Arial" pitchFamily="34" charset="0"/>
            <a:cs typeface="Arial" pitchFamily="34" charset="0"/>
          </a:endParaRPr>
        </a:p>
      </dgm:t>
    </dgm:pt>
    <dgm:pt modelId="{26F8A6D3-FB7C-48BB-A4EA-E0D7649163D0}" type="sibTrans" cxnId="{CA49BF92-D47C-49F6-AB38-2EEFF570957E}">
      <dgm:prSet/>
      <dgm:spPr/>
      <dgm:t>
        <a:bodyPr/>
        <a:lstStyle/>
        <a:p>
          <a:endParaRPr lang="es-MX" sz="2000">
            <a:latin typeface="Arial" pitchFamily="34" charset="0"/>
            <a:cs typeface="Arial" pitchFamily="34" charset="0"/>
          </a:endParaRPr>
        </a:p>
      </dgm:t>
    </dgm:pt>
    <dgm:pt modelId="{C45C0C2E-2E48-4609-99D6-A4672FE6849A}">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s-MX" sz="2000" b="1" dirty="0" smtClean="0">
              <a:latin typeface="Arial" pitchFamily="34" charset="0"/>
              <a:cs typeface="Arial" pitchFamily="34" charset="0"/>
            </a:rPr>
            <a:t>Nivel 2: Interpretación-aplicación</a:t>
          </a:r>
        </a:p>
        <a:p>
          <a:pPr defTabSz="1200150">
            <a:lnSpc>
              <a:spcPct val="90000"/>
            </a:lnSpc>
            <a:spcBef>
              <a:spcPct val="0"/>
            </a:spcBef>
            <a:spcAft>
              <a:spcPct val="35000"/>
            </a:spcAft>
          </a:pPr>
          <a:endParaRPr lang="es-MX" sz="2000" b="1" dirty="0">
            <a:latin typeface="Arial" pitchFamily="34" charset="0"/>
            <a:cs typeface="Arial" pitchFamily="34" charset="0"/>
          </a:endParaRPr>
        </a:p>
      </dgm:t>
    </dgm:pt>
    <dgm:pt modelId="{5D245D95-00F7-4C4E-9BA5-273CDAF7E685}" type="parTrans" cxnId="{434DE9A0-135A-4A30-B3B5-72616E5E3795}">
      <dgm:prSet/>
      <dgm:spPr/>
      <dgm:t>
        <a:bodyPr/>
        <a:lstStyle/>
        <a:p>
          <a:endParaRPr lang="es-MX" sz="2000">
            <a:latin typeface="Arial" pitchFamily="34" charset="0"/>
            <a:cs typeface="Arial" pitchFamily="34" charset="0"/>
          </a:endParaRPr>
        </a:p>
      </dgm:t>
    </dgm:pt>
    <dgm:pt modelId="{2C8C905A-AFFD-41F9-8B3A-66E288B53EC5}" type="sibTrans" cxnId="{434DE9A0-135A-4A30-B3B5-72616E5E3795}">
      <dgm:prSet/>
      <dgm:spPr/>
      <dgm:t>
        <a:bodyPr/>
        <a:lstStyle/>
        <a:p>
          <a:endParaRPr lang="es-MX" sz="2000">
            <a:latin typeface="Arial" pitchFamily="34" charset="0"/>
            <a:cs typeface="Arial" pitchFamily="34" charset="0"/>
          </a:endParaRPr>
        </a:p>
      </dgm:t>
    </dgm:pt>
    <dgm:pt modelId="{4982ADEA-94F8-4BD2-8F64-647BF5CBB83D}">
      <dgm:prSet custT="1"/>
      <dgm:spPr/>
      <dgm:t>
        <a:bodyPr/>
        <a:lstStyle/>
        <a:p>
          <a:r>
            <a:rPr lang="es-MX" sz="2000" dirty="0" smtClean="0">
              <a:latin typeface="Arial" pitchFamily="34" charset="0"/>
              <a:cs typeface="Arial" pitchFamily="34" charset="0"/>
            </a:rPr>
            <a:t>Realizar  tareas de aprendizaje más complejas y en total independencia con apoyo de los mapas y atlas geográficos escolares. </a:t>
          </a:r>
          <a:endParaRPr lang="es-MX" sz="2000" dirty="0">
            <a:latin typeface="Arial" pitchFamily="34" charset="0"/>
            <a:cs typeface="Arial" pitchFamily="34" charset="0"/>
          </a:endParaRPr>
        </a:p>
      </dgm:t>
    </dgm:pt>
    <dgm:pt modelId="{DA3A4BFE-29EB-4638-B4C0-559D578AC497}" type="parTrans" cxnId="{8F82A5B4-E073-405D-BCF8-0A363FAFD3A8}">
      <dgm:prSet/>
      <dgm:spPr/>
      <dgm:t>
        <a:bodyPr/>
        <a:lstStyle/>
        <a:p>
          <a:endParaRPr lang="es-MX" sz="2000">
            <a:latin typeface="Arial" pitchFamily="34" charset="0"/>
            <a:cs typeface="Arial" pitchFamily="34" charset="0"/>
          </a:endParaRPr>
        </a:p>
      </dgm:t>
    </dgm:pt>
    <dgm:pt modelId="{05F500B1-96C0-4BFA-9749-7723A3AD0AC2}" type="sibTrans" cxnId="{8F82A5B4-E073-405D-BCF8-0A363FAFD3A8}">
      <dgm:prSet/>
      <dgm:spPr/>
      <dgm:t>
        <a:bodyPr/>
        <a:lstStyle/>
        <a:p>
          <a:endParaRPr lang="es-MX" sz="2000">
            <a:latin typeface="Arial" pitchFamily="34" charset="0"/>
            <a:cs typeface="Arial" pitchFamily="34" charset="0"/>
          </a:endParaRPr>
        </a:p>
      </dgm:t>
    </dgm:pt>
    <dgm:pt modelId="{F46CC8FD-7745-488D-B075-90DB4CA501CD}" type="pres">
      <dgm:prSet presAssocID="{3243C8DC-FC0E-4E68-8564-D9FF6CA09ACB}" presName="hierChild1" presStyleCnt="0">
        <dgm:presLayoutVars>
          <dgm:orgChart val="1"/>
          <dgm:chPref val="1"/>
          <dgm:dir/>
          <dgm:animOne val="branch"/>
          <dgm:animLvl val="lvl"/>
          <dgm:resizeHandles/>
        </dgm:presLayoutVars>
      </dgm:prSet>
      <dgm:spPr/>
      <dgm:t>
        <a:bodyPr/>
        <a:lstStyle/>
        <a:p>
          <a:endParaRPr lang="es-ES"/>
        </a:p>
      </dgm:t>
    </dgm:pt>
    <dgm:pt modelId="{8102AE1D-F477-4AC7-BF35-6640541F78FC}" type="pres">
      <dgm:prSet presAssocID="{969E999C-D40D-47D7-80BE-5FC58F8E12BC}" presName="hierRoot1" presStyleCnt="0">
        <dgm:presLayoutVars>
          <dgm:hierBranch val="init"/>
        </dgm:presLayoutVars>
      </dgm:prSet>
      <dgm:spPr/>
    </dgm:pt>
    <dgm:pt modelId="{F545F89B-641C-48F8-A83F-89EEEDCA04F1}" type="pres">
      <dgm:prSet presAssocID="{969E999C-D40D-47D7-80BE-5FC58F8E12BC}" presName="rootComposite1" presStyleCnt="0"/>
      <dgm:spPr/>
    </dgm:pt>
    <dgm:pt modelId="{02B0E693-2C92-4101-809A-B307F1664483}" type="pres">
      <dgm:prSet presAssocID="{969E999C-D40D-47D7-80BE-5FC58F8E12BC}" presName="rootText1" presStyleLbl="node0" presStyleIdx="0" presStyleCnt="1">
        <dgm:presLayoutVars>
          <dgm:chPref val="3"/>
        </dgm:presLayoutVars>
      </dgm:prSet>
      <dgm:spPr/>
      <dgm:t>
        <a:bodyPr/>
        <a:lstStyle/>
        <a:p>
          <a:endParaRPr lang="es-ES"/>
        </a:p>
      </dgm:t>
    </dgm:pt>
    <dgm:pt modelId="{B76A17C8-2A3C-464B-AACD-A8EE599CEC4B}" type="pres">
      <dgm:prSet presAssocID="{969E999C-D40D-47D7-80BE-5FC58F8E12BC}" presName="rootConnector1" presStyleLbl="node1" presStyleIdx="0" presStyleCnt="0"/>
      <dgm:spPr/>
      <dgm:t>
        <a:bodyPr/>
        <a:lstStyle/>
        <a:p>
          <a:endParaRPr lang="es-ES"/>
        </a:p>
      </dgm:t>
    </dgm:pt>
    <dgm:pt modelId="{FF30315E-C0C0-4BD0-8A01-A1C34D538888}" type="pres">
      <dgm:prSet presAssocID="{969E999C-D40D-47D7-80BE-5FC58F8E12BC}" presName="hierChild2" presStyleCnt="0"/>
      <dgm:spPr/>
    </dgm:pt>
    <dgm:pt modelId="{3FAFAD5F-9496-43D6-A9D9-C23E2BA4182C}" type="pres">
      <dgm:prSet presAssocID="{89BDAFEA-F305-4381-93B0-F2DE71170865}" presName="Name64" presStyleLbl="parChTrans1D2" presStyleIdx="0" presStyleCnt="3"/>
      <dgm:spPr/>
      <dgm:t>
        <a:bodyPr/>
        <a:lstStyle/>
        <a:p>
          <a:endParaRPr lang="es-ES"/>
        </a:p>
      </dgm:t>
    </dgm:pt>
    <dgm:pt modelId="{7D589C29-C33F-4A85-B226-05108DC99252}" type="pres">
      <dgm:prSet presAssocID="{46F1618D-4DCF-489A-BD74-EA9B8623608F}" presName="hierRoot2" presStyleCnt="0">
        <dgm:presLayoutVars>
          <dgm:hierBranch val="init"/>
        </dgm:presLayoutVars>
      </dgm:prSet>
      <dgm:spPr/>
    </dgm:pt>
    <dgm:pt modelId="{AC88E0DD-AC9F-4327-9383-7ED05EC67B5E}" type="pres">
      <dgm:prSet presAssocID="{46F1618D-4DCF-489A-BD74-EA9B8623608F}" presName="rootComposite" presStyleCnt="0"/>
      <dgm:spPr/>
    </dgm:pt>
    <dgm:pt modelId="{38EAB0D0-79DE-48BE-836A-56AD46D25065}" type="pres">
      <dgm:prSet presAssocID="{46F1618D-4DCF-489A-BD74-EA9B8623608F}" presName="rootText" presStyleLbl="node2" presStyleIdx="0" presStyleCnt="3">
        <dgm:presLayoutVars>
          <dgm:chPref val="3"/>
        </dgm:presLayoutVars>
      </dgm:prSet>
      <dgm:spPr/>
      <dgm:t>
        <a:bodyPr/>
        <a:lstStyle/>
        <a:p>
          <a:endParaRPr lang="es-MX"/>
        </a:p>
      </dgm:t>
    </dgm:pt>
    <dgm:pt modelId="{3B998630-1244-4D47-B836-670C8F60ACA6}" type="pres">
      <dgm:prSet presAssocID="{46F1618D-4DCF-489A-BD74-EA9B8623608F}" presName="rootConnector" presStyleLbl="node2" presStyleIdx="0" presStyleCnt="3"/>
      <dgm:spPr/>
      <dgm:t>
        <a:bodyPr/>
        <a:lstStyle/>
        <a:p>
          <a:endParaRPr lang="es-ES"/>
        </a:p>
      </dgm:t>
    </dgm:pt>
    <dgm:pt modelId="{B0780FE6-76B8-4187-87C0-6DCD8E2A9459}" type="pres">
      <dgm:prSet presAssocID="{46F1618D-4DCF-489A-BD74-EA9B8623608F}" presName="hierChild4" presStyleCnt="0"/>
      <dgm:spPr/>
    </dgm:pt>
    <dgm:pt modelId="{99BE8709-8430-4902-9E1D-1CB77BA78E2D}" type="pres">
      <dgm:prSet presAssocID="{070BAEE6-83D8-485F-B8DF-7F81236EDDE4}" presName="Name64" presStyleLbl="parChTrans1D3" presStyleIdx="0" presStyleCnt="3"/>
      <dgm:spPr/>
      <dgm:t>
        <a:bodyPr/>
        <a:lstStyle/>
        <a:p>
          <a:endParaRPr lang="es-ES"/>
        </a:p>
      </dgm:t>
    </dgm:pt>
    <dgm:pt modelId="{05BEC574-9DDB-4269-97BA-B0F0E5783A6A}" type="pres">
      <dgm:prSet presAssocID="{161FD43B-150A-4B06-96B8-56C0E98A023B}" presName="hierRoot2" presStyleCnt="0">
        <dgm:presLayoutVars>
          <dgm:hierBranch val="init"/>
        </dgm:presLayoutVars>
      </dgm:prSet>
      <dgm:spPr/>
    </dgm:pt>
    <dgm:pt modelId="{6998753E-1A7B-49BA-B725-92C0054827DC}" type="pres">
      <dgm:prSet presAssocID="{161FD43B-150A-4B06-96B8-56C0E98A023B}" presName="rootComposite" presStyleCnt="0"/>
      <dgm:spPr/>
    </dgm:pt>
    <dgm:pt modelId="{02198994-8C9D-441F-AD4A-B9257DEF5784}" type="pres">
      <dgm:prSet presAssocID="{161FD43B-150A-4B06-96B8-56C0E98A023B}" presName="rootText" presStyleLbl="node3" presStyleIdx="0" presStyleCnt="3">
        <dgm:presLayoutVars>
          <dgm:chPref val="3"/>
        </dgm:presLayoutVars>
      </dgm:prSet>
      <dgm:spPr/>
      <dgm:t>
        <a:bodyPr/>
        <a:lstStyle/>
        <a:p>
          <a:endParaRPr lang="es-MX"/>
        </a:p>
      </dgm:t>
    </dgm:pt>
    <dgm:pt modelId="{8CF78CDE-B4E8-409C-8FB0-8A92565B7864}" type="pres">
      <dgm:prSet presAssocID="{161FD43B-150A-4B06-96B8-56C0E98A023B}" presName="rootConnector" presStyleLbl="node3" presStyleIdx="0" presStyleCnt="3"/>
      <dgm:spPr/>
      <dgm:t>
        <a:bodyPr/>
        <a:lstStyle/>
        <a:p>
          <a:endParaRPr lang="es-ES"/>
        </a:p>
      </dgm:t>
    </dgm:pt>
    <dgm:pt modelId="{9AA3781E-65F2-4056-827F-3FA9C728D576}" type="pres">
      <dgm:prSet presAssocID="{161FD43B-150A-4B06-96B8-56C0E98A023B}" presName="hierChild4" presStyleCnt="0"/>
      <dgm:spPr/>
    </dgm:pt>
    <dgm:pt modelId="{AAEB56B8-C6EC-4769-A7B5-FF9189819045}" type="pres">
      <dgm:prSet presAssocID="{161FD43B-150A-4B06-96B8-56C0E98A023B}" presName="hierChild5" presStyleCnt="0"/>
      <dgm:spPr/>
    </dgm:pt>
    <dgm:pt modelId="{F58F6AFC-E5A4-4F96-B718-AC6E9FFB9FC8}" type="pres">
      <dgm:prSet presAssocID="{46F1618D-4DCF-489A-BD74-EA9B8623608F}" presName="hierChild5" presStyleCnt="0"/>
      <dgm:spPr/>
    </dgm:pt>
    <dgm:pt modelId="{AFC17511-DDEC-4AF1-B068-9FDFD2D4E8A9}" type="pres">
      <dgm:prSet presAssocID="{5D245D95-00F7-4C4E-9BA5-273CDAF7E685}" presName="Name64" presStyleLbl="parChTrans1D2" presStyleIdx="1" presStyleCnt="3"/>
      <dgm:spPr/>
      <dgm:t>
        <a:bodyPr/>
        <a:lstStyle/>
        <a:p>
          <a:endParaRPr lang="es-ES"/>
        </a:p>
      </dgm:t>
    </dgm:pt>
    <dgm:pt modelId="{DDA40837-FB14-487E-B970-E3D4226A9564}" type="pres">
      <dgm:prSet presAssocID="{C45C0C2E-2E48-4609-99D6-A4672FE6849A}" presName="hierRoot2" presStyleCnt="0">
        <dgm:presLayoutVars>
          <dgm:hierBranch val="init"/>
        </dgm:presLayoutVars>
      </dgm:prSet>
      <dgm:spPr/>
    </dgm:pt>
    <dgm:pt modelId="{B67A5129-7875-4D18-B91A-E8755C3E2137}" type="pres">
      <dgm:prSet presAssocID="{C45C0C2E-2E48-4609-99D6-A4672FE6849A}" presName="rootComposite" presStyleCnt="0"/>
      <dgm:spPr/>
    </dgm:pt>
    <dgm:pt modelId="{E7EB4700-EC6E-4FB8-ABE6-9BF79EACD92C}" type="pres">
      <dgm:prSet presAssocID="{C45C0C2E-2E48-4609-99D6-A4672FE6849A}" presName="rootText" presStyleLbl="node2" presStyleIdx="1" presStyleCnt="3">
        <dgm:presLayoutVars>
          <dgm:chPref val="3"/>
        </dgm:presLayoutVars>
      </dgm:prSet>
      <dgm:spPr/>
      <dgm:t>
        <a:bodyPr/>
        <a:lstStyle/>
        <a:p>
          <a:endParaRPr lang="es-MX"/>
        </a:p>
      </dgm:t>
    </dgm:pt>
    <dgm:pt modelId="{E6E7F5D9-52BA-4B83-BEEE-559AED9D2487}" type="pres">
      <dgm:prSet presAssocID="{C45C0C2E-2E48-4609-99D6-A4672FE6849A}" presName="rootConnector" presStyleLbl="node2" presStyleIdx="1" presStyleCnt="3"/>
      <dgm:spPr/>
      <dgm:t>
        <a:bodyPr/>
        <a:lstStyle/>
        <a:p>
          <a:endParaRPr lang="es-ES"/>
        </a:p>
      </dgm:t>
    </dgm:pt>
    <dgm:pt modelId="{6C497839-0569-4685-A356-185D4A3CD4E9}" type="pres">
      <dgm:prSet presAssocID="{C45C0C2E-2E48-4609-99D6-A4672FE6849A}" presName="hierChild4" presStyleCnt="0"/>
      <dgm:spPr/>
    </dgm:pt>
    <dgm:pt modelId="{366757DD-336C-41E6-BF8B-B97CEC52D130}" type="pres">
      <dgm:prSet presAssocID="{4AB5ACE9-CD51-430E-8935-CD0E4BB22803}" presName="Name64" presStyleLbl="parChTrans1D3" presStyleIdx="1" presStyleCnt="3"/>
      <dgm:spPr/>
      <dgm:t>
        <a:bodyPr/>
        <a:lstStyle/>
        <a:p>
          <a:endParaRPr lang="es-ES"/>
        </a:p>
      </dgm:t>
    </dgm:pt>
    <dgm:pt modelId="{3B375741-BBC1-4E8C-816C-820E13D28D79}" type="pres">
      <dgm:prSet presAssocID="{32FE7864-FC0B-4B0E-99C8-7F3F00C59901}" presName="hierRoot2" presStyleCnt="0">
        <dgm:presLayoutVars>
          <dgm:hierBranch val="init"/>
        </dgm:presLayoutVars>
      </dgm:prSet>
      <dgm:spPr/>
    </dgm:pt>
    <dgm:pt modelId="{5DC9B7F5-7258-4220-81DB-3BE76EB32982}" type="pres">
      <dgm:prSet presAssocID="{32FE7864-FC0B-4B0E-99C8-7F3F00C59901}" presName="rootComposite" presStyleCnt="0"/>
      <dgm:spPr/>
    </dgm:pt>
    <dgm:pt modelId="{EE4A527E-568D-42D9-8C63-66AB89F7B013}" type="pres">
      <dgm:prSet presAssocID="{32FE7864-FC0B-4B0E-99C8-7F3F00C59901}" presName="rootText" presStyleLbl="node3" presStyleIdx="1" presStyleCnt="3">
        <dgm:presLayoutVars>
          <dgm:chPref val="3"/>
        </dgm:presLayoutVars>
      </dgm:prSet>
      <dgm:spPr/>
      <dgm:t>
        <a:bodyPr/>
        <a:lstStyle/>
        <a:p>
          <a:endParaRPr lang="es-ES"/>
        </a:p>
      </dgm:t>
    </dgm:pt>
    <dgm:pt modelId="{DA7D55F0-6D3D-411F-A536-0AB4890586CF}" type="pres">
      <dgm:prSet presAssocID="{32FE7864-FC0B-4B0E-99C8-7F3F00C59901}" presName="rootConnector" presStyleLbl="node3" presStyleIdx="1" presStyleCnt="3"/>
      <dgm:spPr/>
      <dgm:t>
        <a:bodyPr/>
        <a:lstStyle/>
        <a:p>
          <a:endParaRPr lang="es-ES"/>
        </a:p>
      </dgm:t>
    </dgm:pt>
    <dgm:pt modelId="{894C271B-6BB4-467A-B6BA-6FA259C1C1A1}" type="pres">
      <dgm:prSet presAssocID="{32FE7864-FC0B-4B0E-99C8-7F3F00C59901}" presName="hierChild4" presStyleCnt="0"/>
      <dgm:spPr/>
    </dgm:pt>
    <dgm:pt modelId="{68DEB580-5C98-48BB-AA8E-99E541FBB083}" type="pres">
      <dgm:prSet presAssocID="{32FE7864-FC0B-4B0E-99C8-7F3F00C59901}" presName="hierChild5" presStyleCnt="0"/>
      <dgm:spPr/>
    </dgm:pt>
    <dgm:pt modelId="{99997E54-5D7B-453B-BD38-C2C3C1E62A4C}" type="pres">
      <dgm:prSet presAssocID="{C45C0C2E-2E48-4609-99D6-A4672FE6849A}" presName="hierChild5" presStyleCnt="0"/>
      <dgm:spPr/>
    </dgm:pt>
    <dgm:pt modelId="{5382227D-422E-429E-97F8-0301B35D211E}" type="pres">
      <dgm:prSet presAssocID="{F95BAA62-4212-46AF-9EB5-FA3FC3F65518}" presName="Name64" presStyleLbl="parChTrans1D2" presStyleIdx="2" presStyleCnt="3"/>
      <dgm:spPr/>
      <dgm:t>
        <a:bodyPr/>
        <a:lstStyle/>
        <a:p>
          <a:endParaRPr lang="es-ES"/>
        </a:p>
      </dgm:t>
    </dgm:pt>
    <dgm:pt modelId="{9053D33E-149F-41C6-826C-329698462B08}" type="pres">
      <dgm:prSet presAssocID="{FC3665A2-8413-45A5-8308-523E4A6427D2}" presName="hierRoot2" presStyleCnt="0">
        <dgm:presLayoutVars>
          <dgm:hierBranch val="init"/>
        </dgm:presLayoutVars>
      </dgm:prSet>
      <dgm:spPr/>
    </dgm:pt>
    <dgm:pt modelId="{B85250DC-ABC7-4CF9-B228-4476A5F50E7B}" type="pres">
      <dgm:prSet presAssocID="{FC3665A2-8413-45A5-8308-523E4A6427D2}" presName="rootComposite" presStyleCnt="0"/>
      <dgm:spPr/>
    </dgm:pt>
    <dgm:pt modelId="{D9DCE3F1-B47C-48DA-96B4-74B71733B8D8}" type="pres">
      <dgm:prSet presAssocID="{FC3665A2-8413-45A5-8308-523E4A6427D2}" presName="rootText" presStyleLbl="node2" presStyleIdx="2" presStyleCnt="3">
        <dgm:presLayoutVars>
          <dgm:chPref val="3"/>
        </dgm:presLayoutVars>
      </dgm:prSet>
      <dgm:spPr/>
      <dgm:t>
        <a:bodyPr/>
        <a:lstStyle/>
        <a:p>
          <a:endParaRPr lang="es-MX"/>
        </a:p>
      </dgm:t>
    </dgm:pt>
    <dgm:pt modelId="{20C3E321-1815-4C99-A2BF-C64AC879C8C7}" type="pres">
      <dgm:prSet presAssocID="{FC3665A2-8413-45A5-8308-523E4A6427D2}" presName="rootConnector" presStyleLbl="node2" presStyleIdx="2" presStyleCnt="3"/>
      <dgm:spPr/>
      <dgm:t>
        <a:bodyPr/>
        <a:lstStyle/>
        <a:p>
          <a:endParaRPr lang="es-ES"/>
        </a:p>
      </dgm:t>
    </dgm:pt>
    <dgm:pt modelId="{01F4F95C-C86E-400E-BB14-CD0F63A1143B}" type="pres">
      <dgm:prSet presAssocID="{FC3665A2-8413-45A5-8308-523E4A6427D2}" presName="hierChild4" presStyleCnt="0"/>
      <dgm:spPr/>
    </dgm:pt>
    <dgm:pt modelId="{D79C5923-5524-413B-AFED-9FF35ED666B9}" type="pres">
      <dgm:prSet presAssocID="{DA3A4BFE-29EB-4638-B4C0-559D578AC497}" presName="Name64" presStyleLbl="parChTrans1D3" presStyleIdx="2" presStyleCnt="3"/>
      <dgm:spPr/>
      <dgm:t>
        <a:bodyPr/>
        <a:lstStyle/>
        <a:p>
          <a:endParaRPr lang="es-ES"/>
        </a:p>
      </dgm:t>
    </dgm:pt>
    <dgm:pt modelId="{A8E35A43-1634-4D42-99E7-64ED1C0099C2}" type="pres">
      <dgm:prSet presAssocID="{4982ADEA-94F8-4BD2-8F64-647BF5CBB83D}" presName="hierRoot2" presStyleCnt="0">
        <dgm:presLayoutVars>
          <dgm:hierBranch val="init"/>
        </dgm:presLayoutVars>
      </dgm:prSet>
      <dgm:spPr/>
    </dgm:pt>
    <dgm:pt modelId="{09BB3905-E2FB-4AF7-AAB1-0CAE45D9B544}" type="pres">
      <dgm:prSet presAssocID="{4982ADEA-94F8-4BD2-8F64-647BF5CBB83D}" presName="rootComposite" presStyleCnt="0"/>
      <dgm:spPr/>
    </dgm:pt>
    <dgm:pt modelId="{500F054C-A18A-4456-9B39-24795CD9D914}" type="pres">
      <dgm:prSet presAssocID="{4982ADEA-94F8-4BD2-8F64-647BF5CBB83D}" presName="rootText" presStyleLbl="node3" presStyleIdx="2" presStyleCnt="3" custScaleY="167406">
        <dgm:presLayoutVars>
          <dgm:chPref val="3"/>
        </dgm:presLayoutVars>
      </dgm:prSet>
      <dgm:spPr/>
      <dgm:t>
        <a:bodyPr/>
        <a:lstStyle/>
        <a:p>
          <a:endParaRPr lang="es-ES"/>
        </a:p>
      </dgm:t>
    </dgm:pt>
    <dgm:pt modelId="{370D1A85-0F25-4775-8137-36DB1B90869D}" type="pres">
      <dgm:prSet presAssocID="{4982ADEA-94F8-4BD2-8F64-647BF5CBB83D}" presName="rootConnector" presStyleLbl="node3" presStyleIdx="2" presStyleCnt="3"/>
      <dgm:spPr/>
      <dgm:t>
        <a:bodyPr/>
        <a:lstStyle/>
        <a:p>
          <a:endParaRPr lang="es-ES"/>
        </a:p>
      </dgm:t>
    </dgm:pt>
    <dgm:pt modelId="{32D2D40C-B36A-4581-A701-3F9B95C6ABEE}" type="pres">
      <dgm:prSet presAssocID="{4982ADEA-94F8-4BD2-8F64-647BF5CBB83D}" presName="hierChild4" presStyleCnt="0"/>
      <dgm:spPr/>
    </dgm:pt>
    <dgm:pt modelId="{EC77C2ED-196C-46E2-9EDE-17CC5909F3FE}" type="pres">
      <dgm:prSet presAssocID="{4982ADEA-94F8-4BD2-8F64-647BF5CBB83D}" presName="hierChild5" presStyleCnt="0"/>
      <dgm:spPr/>
    </dgm:pt>
    <dgm:pt modelId="{78433136-5B5A-48A7-929C-0ABBE2B043A5}" type="pres">
      <dgm:prSet presAssocID="{FC3665A2-8413-45A5-8308-523E4A6427D2}" presName="hierChild5" presStyleCnt="0"/>
      <dgm:spPr/>
    </dgm:pt>
    <dgm:pt modelId="{EBC699CE-0FA8-4F0E-8153-ABBF90680B96}" type="pres">
      <dgm:prSet presAssocID="{969E999C-D40D-47D7-80BE-5FC58F8E12BC}" presName="hierChild3" presStyleCnt="0"/>
      <dgm:spPr/>
    </dgm:pt>
  </dgm:ptLst>
  <dgm:cxnLst>
    <dgm:cxn modelId="{3563602C-9851-436D-B94B-3C21145C3309}" srcId="{969E999C-D40D-47D7-80BE-5FC58F8E12BC}" destId="{FC3665A2-8413-45A5-8308-523E4A6427D2}" srcOrd="2" destOrd="0" parTransId="{F95BAA62-4212-46AF-9EB5-FA3FC3F65518}" sibTransId="{036F543B-ACC0-4A82-895B-51E75C8A9A69}"/>
    <dgm:cxn modelId="{A9450000-C2E1-4636-AD23-632B255EFDF3}" type="presOf" srcId="{969E999C-D40D-47D7-80BE-5FC58F8E12BC}" destId="{02B0E693-2C92-4101-809A-B307F1664483}" srcOrd="0" destOrd="0" presId="urn:microsoft.com/office/officeart/2009/3/layout/HorizontalOrganizationChart"/>
    <dgm:cxn modelId="{C7F479ED-6C6A-43F9-8C95-FA4863A9FEF3}" type="presOf" srcId="{FC3665A2-8413-45A5-8308-523E4A6427D2}" destId="{20C3E321-1815-4C99-A2BF-C64AC879C8C7}" srcOrd="1" destOrd="0" presId="urn:microsoft.com/office/officeart/2009/3/layout/HorizontalOrganizationChart"/>
    <dgm:cxn modelId="{F045190A-02C2-4F58-9E6B-EF7F3F8CBD16}" type="presOf" srcId="{46F1618D-4DCF-489A-BD74-EA9B8623608F}" destId="{38EAB0D0-79DE-48BE-836A-56AD46D25065}" srcOrd="0" destOrd="0" presId="urn:microsoft.com/office/officeart/2009/3/layout/HorizontalOrganizationChart"/>
    <dgm:cxn modelId="{C06092F2-FED7-4C48-A401-BB5C0725AADD}" type="presOf" srcId="{32FE7864-FC0B-4B0E-99C8-7F3F00C59901}" destId="{DA7D55F0-6D3D-411F-A536-0AB4890586CF}" srcOrd="1" destOrd="0" presId="urn:microsoft.com/office/officeart/2009/3/layout/HorizontalOrganizationChart"/>
    <dgm:cxn modelId="{764AE344-513A-4592-9221-7B48698EABB7}" type="presOf" srcId="{5D245D95-00F7-4C4E-9BA5-273CDAF7E685}" destId="{AFC17511-DDEC-4AF1-B068-9FDFD2D4E8A9}" srcOrd="0" destOrd="0" presId="urn:microsoft.com/office/officeart/2009/3/layout/HorizontalOrganizationChart"/>
    <dgm:cxn modelId="{98652BC0-F58F-49AF-9F1D-46E4C54EB6E2}" type="presOf" srcId="{161FD43B-150A-4B06-96B8-56C0E98A023B}" destId="{02198994-8C9D-441F-AD4A-B9257DEF5784}" srcOrd="0" destOrd="0" presId="urn:microsoft.com/office/officeart/2009/3/layout/HorizontalOrganizationChart"/>
    <dgm:cxn modelId="{72A9C567-A001-47C7-B33F-8EB340B19A06}" type="presOf" srcId="{C45C0C2E-2E48-4609-99D6-A4672FE6849A}" destId="{E7EB4700-EC6E-4FB8-ABE6-9BF79EACD92C}" srcOrd="0" destOrd="0" presId="urn:microsoft.com/office/officeart/2009/3/layout/HorizontalOrganizationChart"/>
    <dgm:cxn modelId="{11901F80-C472-4D63-B5A5-586D3B292BF0}" type="presOf" srcId="{4982ADEA-94F8-4BD2-8F64-647BF5CBB83D}" destId="{370D1A85-0F25-4775-8137-36DB1B90869D}" srcOrd="1" destOrd="0" presId="urn:microsoft.com/office/officeart/2009/3/layout/HorizontalOrganizationChart"/>
    <dgm:cxn modelId="{74EA5AB0-D97E-4123-9CE7-BFA789CD57A4}" type="presOf" srcId="{46F1618D-4DCF-489A-BD74-EA9B8623608F}" destId="{3B998630-1244-4D47-B836-670C8F60ACA6}" srcOrd="1" destOrd="0" presId="urn:microsoft.com/office/officeart/2009/3/layout/HorizontalOrganizationChart"/>
    <dgm:cxn modelId="{89DB565D-8A06-481D-A5A3-B76A4A5B0AB4}" type="presOf" srcId="{DA3A4BFE-29EB-4638-B4C0-559D578AC497}" destId="{D79C5923-5524-413B-AFED-9FF35ED666B9}" srcOrd="0" destOrd="0" presId="urn:microsoft.com/office/officeart/2009/3/layout/HorizontalOrganizationChart"/>
    <dgm:cxn modelId="{F691E348-44B9-4DF2-8D5B-37ED6D9096D4}" type="presOf" srcId="{C45C0C2E-2E48-4609-99D6-A4672FE6849A}" destId="{E6E7F5D9-52BA-4B83-BEEE-559AED9D2487}" srcOrd="1" destOrd="0" presId="urn:microsoft.com/office/officeart/2009/3/layout/HorizontalOrganizationChart"/>
    <dgm:cxn modelId="{8F82A5B4-E073-405D-BCF8-0A363FAFD3A8}" srcId="{FC3665A2-8413-45A5-8308-523E4A6427D2}" destId="{4982ADEA-94F8-4BD2-8F64-647BF5CBB83D}" srcOrd="0" destOrd="0" parTransId="{DA3A4BFE-29EB-4638-B4C0-559D578AC497}" sibTransId="{05F500B1-96C0-4BFA-9749-7723A3AD0AC2}"/>
    <dgm:cxn modelId="{07AD0AA7-5643-4601-8E79-3461809EA4C9}" srcId="{969E999C-D40D-47D7-80BE-5FC58F8E12BC}" destId="{46F1618D-4DCF-489A-BD74-EA9B8623608F}" srcOrd="0" destOrd="0" parTransId="{89BDAFEA-F305-4381-93B0-F2DE71170865}" sibTransId="{7E14C0E9-411D-4286-B2EE-A7600F107391}"/>
    <dgm:cxn modelId="{5F29E541-43F1-4C9E-A4CD-41292171A6DA}" type="presOf" srcId="{070BAEE6-83D8-485F-B8DF-7F81236EDDE4}" destId="{99BE8709-8430-4902-9E1D-1CB77BA78E2D}" srcOrd="0" destOrd="0" presId="urn:microsoft.com/office/officeart/2009/3/layout/HorizontalOrganizationChart"/>
    <dgm:cxn modelId="{1B9129C4-81DD-4D14-AB1B-D748AAB40E5A}" type="presOf" srcId="{89BDAFEA-F305-4381-93B0-F2DE71170865}" destId="{3FAFAD5F-9496-43D6-A9D9-C23E2BA4182C}" srcOrd="0" destOrd="0" presId="urn:microsoft.com/office/officeart/2009/3/layout/HorizontalOrganizationChart"/>
    <dgm:cxn modelId="{96D0FFB4-9787-4C4D-B90D-BFCFE8A5A9DA}" srcId="{C45C0C2E-2E48-4609-99D6-A4672FE6849A}" destId="{32FE7864-FC0B-4B0E-99C8-7F3F00C59901}" srcOrd="0" destOrd="0" parTransId="{4AB5ACE9-CD51-430E-8935-CD0E4BB22803}" sibTransId="{7C416D3F-7998-4135-8432-E12D739F3E9B}"/>
    <dgm:cxn modelId="{D3706B29-82BE-4C94-9CD4-DF889015247A}" type="presOf" srcId="{3243C8DC-FC0E-4E68-8564-D9FF6CA09ACB}" destId="{F46CC8FD-7745-488D-B075-90DB4CA501CD}" srcOrd="0" destOrd="0" presId="urn:microsoft.com/office/officeart/2009/3/layout/HorizontalOrganizationChart"/>
    <dgm:cxn modelId="{638DEFA6-D206-4766-B2E6-FB6DD14C64E0}" type="presOf" srcId="{4982ADEA-94F8-4BD2-8F64-647BF5CBB83D}" destId="{500F054C-A18A-4456-9B39-24795CD9D914}" srcOrd="0" destOrd="0" presId="urn:microsoft.com/office/officeart/2009/3/layout/HorizontalOrganizationChart"/>
    <dgm:cxn modelId="{F4759AD8-D772-4D09-B921-0B8D27BC6358}" type="presOf" srcId="{161FD43B-150A-4B06-96B8-56C0E98A023B}" destId="{8CF78CDE-B4E8-409C-8FB0-8A92565B7864}" srcOrd="1" destOrd="0" presId="urn:microsoft.com/office/officeart/2009/3/layout/HorizontalOrganizationChart"/>
    <dgm:cxn modelId="{CF2BEE87-1A33-40DE-8A10-593854F726EF}" type="presOf" srcId="{FC3665A2-8413-45A5-8308-523E4A6427D2}" destId="{D9DCE3F1-B47C-48DA-96B4-74B71733B8D8}" srcOrd="0" destOrd="0" presId="urn:microsoft.com/office/officeart/2009/3/layout/HorizontalOrganizationChart"/>
    <dgm:cxn modelId="{FDA4133F-0357-4AB0-B391-4990B61E3A23}" type="presOf" srcId="{32FE7864-FC0B-4B0E-99C8-7F3F00C59901}" destId="{EE4A527E-568D-42D9-8C63-66AB89F7B013}" srcOrd="0" destOrd="0" presId="urn:microsoft.com/office/officeart/2009/3/layout/HorizontalOrganizationChart"/>
    <dgm:cxn modelId="{947A8D1F-6C3F-495D-B157-09319A87C203}" type="presOf" srcId="{F95BAA62-4212-46AF-9EB5-FA3FC3F65518}" destId="{5382227D-422E-429E-97F8-0301B35D211E}" srcOrd="0" destOrd="0" presId="urn:microsoft.com/office/officeart/2009/3/layout/HorizontalOrganizationChart"/>
    <dgm:cxn modelId="{87F1CE8B-3C9A-4E63-BCB6-4DDE9ACFA3D5}" type="presOf" srcId="{969E999C-D40D-47D7-80BE-5FC58F8E12BC}" destId="{B76A17C8-2A3C-464B-AACD-A8EE599CEC4B}" srcOrd="1" destOrd="0" presId="urn:microsoft.com/office/officeart/2009/3/layout/HorizontalOrganizationChart"/>
    <dgm:cxn modelId="{CA49BF92-D47C-49F6-AB38-2EEFF570957E}" srcId="{46F1618D-4DCF-489A-BD74-EA9B8623608F}" destId="{161FD43B-150A-4B06-96B8-56C0E98A023B}" srcOrd="0" destOrd="0" parTransId="{070BAEE6-83D8-485F-B8DF-7F81236EDDE4}" sibTransId="{26F8A6D3-FB7C-48BB-A4EA-E0D7649163D0}"/>
    <dgm:cxn modelId="{434DE9A0-135A-4A30-B3B5-72616E5E3795}" srcId="{969E999C-D40D-47D7-80BE-5FC58F8E12BC}" destId="{C45C0C2E-2E48-4609-99D6-A4672FE6849A}" srcOrd="1" destOrd="0" parTransId="{5D245D95-00F7-4C4E-9BA5-273CDAF7E685}" sibTransId="{2C8C905A-AFFD-41F9-8B3A-66E288B53EC5}"/>
    <dgm:cxn modelId="{F667D64E-134E-4C04-8B47-E4A5EE32BFDD}" srcId="{3243C8DC-FC0E-4E68-8564-D9FF6CA09ACB}" destId="{969E999C-D40D-47D7-80BE-5FC58F8E12BC}" srcOrd="0" destOrd="0" parTransId="{35C4FA0F-C3A9-46B8-8068-37FDDC8E65BF}" sibTransId="{4ADDE67C-CF23-4346-8919-3E87575526B3}"/>
    <dgm:cxn modelId="{7889938E-5204-4F78-A9FD-7B58EE18223D}" type="presOf" srcId="{4AB5ACE9-CD51-430E-8935-CD0E4BB22803}" destId="{366757DD-336C-41E6-BF8B-B97CEC52D130}" srcOrd="0" destOrd="0" presId="urn:microsoft.com/office/officeart/2009/3/layout/HorizontalOrganizationChart"/>
    <dgm:cxn modelId="{6365A273-95C5-48D1-A447-6180B8987432}" type="presParOf" srcId="{F46CC8FD-7745-488D-B075-90DB4CA501CD}" destId="{8102AE1D-F477-4AC7-BF35-6640541F78FC}" srcOrd="0" destOrd="0" presId="urn:microsoft.com/office/officeart/2009/3/layout/HorizontalOrganizationChart"/>
    <dgm:cxn modelId="{ABF2A72F-FFDC-46EB-892B-52B30F776156}" type="presParOf" srcId="{8102AE1D-F477-4AC7-BF35-6640541F78FC}" destId="{F545F89B-641C-48F8-A83F-89EEEDCA04F1}" srcOrd="0" destOrd="0" presId="urn:microsoft.com/office/officeart/2009/3/layout/HorizontalOrganizationChart"/>
    <dgm:cxn modelId="{6A2308CD-6573-4BEA-B212-A9AE42E3B29D}" type="presParOf" srcId="{F545F89B-641C-48F8-A83F-89EEEDCA04F1}" destId="{02B0E693-2C92-4101-809A-B307F1664483}" srcOrd="0" destOrd="0" presId="urn:microsoft.com/office/officeart/2009/3/layout/HorizontalOrganizationChart"/>
    <dgm:cxn modelId="{94976930-4A0C-4E96-9426-BA215398C58E}" type="presParOf" srcId="{F545F89B-641C-48F8-A83F-89EEEDCA04F1}" destId="{B76A17C8-2A3C-464B-AACD-A8EE599CEC4B}" srcOrd="1" destOrd="0" presId="urn:microsoft.com/office/officeart/2009/3/layout/HorizontalOrganizationChart"/>
    <dgm:cxn modelId="{6CF065B1-4F91-4B2D-86BF-28EFF40C43F4}" type="presParOf" srcId="{8102AE1D-F477-4AC7-BF35-6640541F78FC}" destId="{FF30315E-C0C0-4BD0-8A01-A1C34D538888}" srcOrd="1" destOrd="0" presId="urn:microsoft.com/office/officeart/2009/3/layout/HorizontalOrganizationChart"/>
    <dgm:cxn modelId="{9D5C4714-A522-4363-B367-F4AD7E8CEC38}" type="presParOf" srcId="{FF30315E-C0C0-4BD0-8A01-A1C34D538888}" destId="{3FAFAD5F-9496-43D6-A9D9-C23E2BA4182C}" srcOrd="0" destOrd="0" presId="urn:microsoft.com/office/officeart/2009/3/layout/HorizontalOrganizationChart"/>
    <dgm:cxn modelId="{43374C67-4E1F-418C-B98A-B12D1123D582}" type="presParOf" srcId="{FF30315E-C0C0-4BD0-8A01-A1C34D538888}" destId="{7D589C29-C33F-4A85-B226-05108DC99252}" srcOrd="1" destOrd="0" presId="urn:microsoft.com/office/officeart/2009/3/layout/HorizontalOrganizationChart"/>
    <dgm:cxn modelId="{B9937D37-8430-4651-A0FE-DEA8A7D4414B}" type="presParOf" srcId="{7D589C29-C33F-4A85-B226-05108DC99252}" destId="{AC88E0DD-AC9F-4327-9383-7ED05EC67B5E}" srcOrd="0" destOrd="0" presId="urn:microsoft.com/office/officeart/2009/3/layout/HorizontalOrganizationChart"/>
    <dgm:cxn modelId="{E936BFCA-38DE-457E-A767-D5764274BFC8}" type="presParOf" srcId="{AC88E0DD-AC9F-4327-9383-7ED05EC67B5E}" destId="{38EAB0D0-79DE-48BE-836A-56AD46D25065}" srcOrd="0" destOrd="0" presId="urn:microsoft.com/office/officeart/2009/3/layout/HorizontalOrganizationChart"/>
    <dgm:cxn modelId="{B83CD185-6101-4C42-91EE-9B964E87D15D}" type="presParOf" srcId="{AC88E0DD-AC9F-4327-9383-7ED05EC67B5E}" destId="{3B998630-1244-4D47-B836-670C8F60ACA6}" srcOrd="1" destOrd="0" presId="urn:microsoft.com/office/officeart/2009/3/layout/HorizontalOrganizationChart"/>
    <dgm:cxn modelId="{FA296A72-3136-4FA8-946E-A917EBDF6D99}" type="presParOf" srcId="{7D589C29-C33F-4A85-B226-05108DC99252}" destId="{B0780FE6-76B8-4187-87C0-6DCD8E2A9459}" srcOrd="1" destOrd="0" presId="urn:microsoft.com/office/officeart/2009/3/layout/HorizontalOrganizationChart"/>
    <dgm:cxn modelId="{A78FE217-F767-406A-8D34-572AFAE1B21B}" type="presParOf" srcId="{B0780FE6-76B8-4187-87C0-6DCD8E2A9459}" destId="{99BE8709-8430-4902-9E1D-1CB77BA78E2D}" srcOrd="0" destOrd="0" presId="urn:microsoft.com/office/officeart/2009/3/layout/HorizontalOrganizationChart"/>
    <dgm:cxn modelId="{910D9FAA-CCFC-4109-8115-18B10E555D2B}" type="presParOf" srcId="{B0780FE6-76B8-4187-87C0-6DCD8E2A9459}" destId="{05BEC574-9DDB-4269-97BA-B0F0E5783A6A}" srcOrd="1" destOrd="0" presId="urn:microsoft.com/office/officeart/2009/3/layout/HorizontalOrganizationChart"/>
    <dgm:cxn modelId="{99395AA1-8591-4D5B-BA45-B9E1CD42C133}" type="presParOf" srcId="{05BEC574-9DDB-4269-97BA-B0F0E5783A6A}" destId="{6998753E-1A7B-49BA-B725-92C0054827DC}" srcOrd="0" destOrd="0" presId="urn:microsoft.com/office/officeart/2009/3/layout/HorizontalOrganizationChart"/>
    <dgm:cxn modelId="{4960C0C9-C9D8-4751-95CE-E26A343B75E8}" type="presParOf" srcId="{6998753E-1A7B-49BA-B725-92C0054827DC}" destId="{02198994-8C9D-441F-AD4A-B9257DEF5784}" srcOrd="0" destOrd="0" presId="urn:microsoft.com/office/officeart/2009/3/layout/HorizontalOrganizationChart"/>
    <dgm:cxn modelId="{5858051D-F890-4BB9-AF0D-D0C5652C56CD}" type="presParOf" srcId="{6998753E-1A7B-49BA-B725-92C0054827DC}" destId="{8CF78CDE-B4E8-409C-8FB0-8A92565B7864}" srcOrd="1" destOrd="0" presId="urn:microsoft.com/office/officeart/2009/3/layout/HorizontalOrganizationChart"/>
    <dgm:cxn modelId="{F7F5D1C1-C3A1-4372-A77A-BB217C60B718}" type="presParOf" srcId="{05BEC574-9DDB-4269-97BA-B0F0E5783A6A}" destId="{9AA3781E-65F2-4056-827F-3FA9C728D576}" srcOrd="1" destOrd="0" presId="urn:microsoft.com/office/officeart/2009/3/layout/HorizontalOrganizationChart"/>
    <dgm:cxn modelId="{2E1E2DF2-4451-4173-8954-3C6DDBAC3E92}" type="presParOf" srcId="{05BEC574-9DDB-4269-97BA-B0F0E5783A6A}" destId="{AAEB56B8-C6EC-4769-A7B5-FF9189819045}" srcOrd="2" destOrd="0" presId="urn:microsoft.com/office/officeart/2009/3/layout/HorizontalOrganizationChart"/>
    <dgm:cxn modelId="{8893D4C2-1CFE-4704-ABC8-50021D5033C8}" type="presParOf" srcId="{7D589C29-C33F-4A85-B226-05108DC99252}" destId="{F58F6AFC-E5A4-4F96-B718-AC6E9FFB9FC8}" srcOrd="2" destOrd="0" presId="urn:microsoft.com/office/officeart/2009/3/layout/HorizontalOrganizationChart"/>
    <dgm:cxn modelId="{0C7F331B-BBAE-4FCE-BCBD-BD3763C065CE}" type="presParOf" srcId="{FF30315E-C0C0-4BD0-8A01-A1C34D538888}" destId="{AFC17511-DDEC-4AF1-B068-9FDFD2D4E8A9}" srcOrd="2" destOrd="0" presId="urn:microsoft.com/office/officeart/2009/3/layout/HorizontalOrganizationChart"/>
    <dgm:cxn modelId="{D4A6E71A-9B93-40FC-B552-F0A60F7215A1}" type="presParOf" srcId="{FF30315E-C0C0-4BD0-8A01-A1C34D538888}" destId="{DDA40837-FB14-487E-B970-E3D4226A9564}" srcOrd="3" destOrd="0" presId="urn:microsoft.com/office/officeart/2009/3/layout/HorizontalOrganizationChart"/>
    <dgm:cxn modelId="{5B63023E-C5AE-4FEF-9A4E-E58FF5AFE2C4}" type="presParOf" srcId="{DDA40837-FB14-487E-B970-E3D4226A9564}" destId="{B67A5129-7875-4D18-B91A-E8755C3E2137}" srcOrd="0" destOrd="0" presId="urn:microsoft.com/office/officeart/2009/3/layout/HorizontalOrganizationChart"/>
    <dgm:cxn modelId="{E0A27F62-2A7F-4A79-9202-A9349AAD1318}" type="presParOf" srcId="{B67A5129-7875-4D18-B91A-E8755C3E2137}" destId="{E7EB4700-EC6E-4FB8-ABE6-9BF79EACD92C}" srcOrd="0" destOrd="0" presId="urn:microsoft.com/office/officeart/2009/3/layout/HorizontalOrganizationChart"/>
    <dgm:cxn modelId="{8C2AC2FA-9C43-42B4-BD58-FC558B75D3F1}" type="presParOf" srcId="{B67A5129-7875-4D18-B91A-E8755C3E2137}" destId="{E6E7F5D9-52BA-4B83-BEEE-559AED9D2487}" srcOrd="1" destOrd="0" presId="urn:microsoft.com/office/officeart/2009/3/layout/HorizontalOrganizationChart"/>
    <dgm:cxn modelId="{A2F2C593-B23D-4E10-9702-44D81BE7F403}" type="presParOf" srcId="{DDA40837-FB14-487E-B970-E3D4226A9564}" destId="{6C497839-0569-4685-A356-185D4A3CD4E9}" srcOrd="1" destOrd="0" presId="urn:microsoft.com/office/officeart/2009/3/layout/HorizontalOrganizationChart"/>
    <dgm:cxn modelId="{E0770EE6-6B6C-4074-8DEF-2430A74A448F}" type="presParOf" srcId="{6C497839-0569-4685-A356-185D4A3CD4E9}" destId="{366757DD-336C-41E6-BF8B-B97CEC52D130}" srcOrd="0" destOrd="0" presId="urn:microsoft.com/office/officeart/2009/3/layout/HorizontalOrganizationChart"/>
    <dgm:cxn modelId="{D66703CF-8C94-4287-A0E7-9FC1D971DF35}" type="presParOf" srcId="{6C497839-0569-4685-A356-185D4A3CD4E9}" destId="{3B375741-BBC1-4E8C-816C-820E13D28D79}" srcOrd="1" destOrd="0" presId="urn:microsoft.com/office/officeart/2009/3/layout/HorizontalOrganizationChart"/>
    <dgm:cxn modelId="{5B9CF424-CF14-4057-B0D4-28C5A5B8DF01}" type="presParOf" srcId="{3B375741-BBC1-4E8C-816C-820E13D28D79}" destId="{5DC9B7F5-7258-4220-81DB-3BE76EB32982}" srcOrd="0" destOrd="0" presId="urn:microsoft.com/office/officeart/2009/3/layout/HorizontalOrganizationChart"/>
    <dgm:cxn modelId="{2D521C2E-CABD-4B71-B560-2147A1F76EDC}" type="presParOf" srcId="{5DC9B7F5-7258-4220-81DB-3BE76EB32982}" destId="{EE4A527E-568D-42D9-8C63-66AB89F7B013}" srcOrd="0" destOrd="0" presId="urn:microsoft.com/office/officeart/2009/3/layout/HorizontalOrganizationChart"/>
    <dgm:cxn modelId="{B05FC7F7-6D82-48B4-9B95-87D73A91143A}" type="presParOf" srcId="{5DC9B7F5-7258-4220-81DB-3BE76EB32982}" destId="{DA7D55F0-6D3D-411F-A536-0AB4890586CF}" srcOrd="1" destOrd="0" presId="urn:microsoft.com/office/officeart/2009/3/layout/HorizontalOrganizationChart"/>
    <dgm:cxn modelId="{202789A5-7591-4F9F-A1B5-5B485BB06556}" type="presParOf" srcId="{3B375741-BBC1-4E8C-816C-820E13D28D79}" destId="{894C271B-6BB4-467A-B6BA-6FA259C1C1A1}" srcOrd="1" destOrd="0" presId="urn:microsoft.com/office/officeart/2009/3/layout/HorizontalOrganizationChart"/>
    <dgm:cxn modelId="{63BD1D78-6AF2-4FC3-8584-624C62C4613D}" type="presParOf" srcId="{3B375741-BBC1-4E8C-816C-820E13D28D79}" destId="{68DEB580-5C98-48BB-AA8E-99E541FBB083}" srcOrd="2" destOrd="0" presId="urn:microsoft.com/office/officeart/2009/3/layout/HorizontalOrganizationChart"/>
    <dgm:cxn modelId="{616E2C7E-5E39-4739-9A39-1831923D9EFB}" type="presParOf" srcId="{DDA40837-FB14-487E-B970-E3D4226A9564}" destId="{99997E54-5D7B-453B-BD38-C2C3C1E62A4C}" srcOrd="2" destOrd="0" presId="urn:microsoft.com/office/officeart/2009/3/layout/HorizontalOrganizationChart"/>
    <dgm:cxn modelId="{0A9B50CB-CF8D-4237-9F6B-2760C6285D11}" type="presParOf" srcId="{FF30315E-C0C0-4BD0-8A01-A1C34D538888}" destId="{5382227D-422E-429E-97F8-0301B35D211E}" srcOrd="4" destOrd="0" presId="urn:microsoft.com/office/officeart/2009/3/layout/HorizontalOrganizationChart"/>
    <dgm:cxn modelId="{97464A3E-188E-4C3B-9F5A-F73EED0A9BBD}" type="presParOf" srcId="{FF30315E-C0C0-4BD0-8A01-A1C34D538888}" destId="{9053D33E-149F-41C6-826C-329698462B08}" srcOrd="5" destOrd="0" presId="urn:microsoft.com/office/officeart/2009/3/layout/HorizontalOrganizationChart"/>
    <dgm:cxn modelId="{2A03EE4D-3F69-40A3-ACAB-B4081B1243FE}" type="presParOf" srcId="{9053D33E-149F-41C6-826C-329698462B08}" destId="{B85250DC-ABC7-4CF9-B228-4476A5F50E7B}" srcOrd="0" destOrd="0" presId="urn:microsoft.com/office/officeart/2009/3/layout/HorizontalOrganizationChart"/>
    <dgm:cxn modelId="{C9403772-1561-4EE4-807E-FDE7493392A2}" type="presParOf" srcId="{B85250DC-ABC7-4CF9-B228-4476A5F50E7B}" destId="{D9DCE3F1-B47C-48DA-96B4-74B71733B8D8}" srcOrd="0" destOrd="0" presId="urn:microsoft.com/office/officeart/2009/3/layout/HorizontalOrganizationChart"/>
    <dgm:cxn modelId="{FD8CE42F-3EC1-4FB5-980B-F0B23A9A7E2A}" type="presParOf" srcId="{B85250DC-ABC7-4CF9-B228-4476A5F50E7B}" destId="{20C3E321-1815-4C99-A2BF-C64AC879C8C7}" srcOrd="1" destOrd="0" presId="urn:microsoft.com/office/officeart/2009/3/layout/HorizontalOrganizationChart"/>
    <dgm:cxn modelId="{FF4F02B0-2E00-443C-9A5D-9915BCDB9BE7}" type="presParOf" srcId="{9053D33E-149F-41C6-826C-329698462B08}" destId="{01F4F95C-C86E-400E-BB14-CD0F63A1143B}" srcOrd="1" destOrd="0" presId="urn:microsoft.com/office/officeart/2009/3/layout/HorizontalOrganizationChart"/>
    <dgm:cxn modelId="{52C98FEE-D81E-4C0D-9E61-E415DA1F34E3}" type="presParOf" srcId="{01F4F95C-C86E-400E-BB14-CD0F63A1143B}" destId="{D79C5923-5524-413B-AFED-9FF35ED666B9}" srcOrd="0" destOrd="0" presId="urn:microsoft.com/office/officeart/2009/3/layout/HorizontalOrganizationChart"/>
    <dgm:cxn modelId="{151C6863-2BF5-4D1F-AE72-3AC79FF4F91D}" type="presParOf" srcId="{01F4F95C-C86E-400E-BB14-CD0F63A1143B}" destId="{A8E35A43-1634-4D42-99E7-64ED1C0099C2}" srcOrd="1" destOrd="0" presId="urn:microsoft.com/office/officeart/2009/3/layout/HorizontalOrganizationChart"/>
    <dgm:cxn modelId="{2059F4D8-8740-4B6C-A20F-61472CEA8272}" type="presParOf" srcId="{A8E35A43-1634-4D42-99E7-64ED1C0099C2}" destId="{09BB3905-E2FB-4AF7-AAB1-0CAE45D9B544}" srcOrd="0" destOrd="0" presId="urn:microsoft.com/office/officeart/2009/3/layout/HorizontalOrganizationChart"/>
    <dgm:cxn modelId="{16BDC45A-D8B4-4C2D-A4C9-147F825D1C48}" type="presParOf" srcId="{09BB3905-E2FB-4AF7-AAB1-0CAE45D9B544}" destId="{500F054C-A18A-4456-9B39-24795CD9D914}" srcOrd="0" destOrd="0" presId="urn:microsoft.com/office/officeart/2009/3/layout/HorizontalOrganizationChart"/>
    <dgm:cxn modelId="{245539AC-9738-4E40-AED0-A56F8ACF0F1C}" type="presParOf" srcId="{09BB3905-E2FB-4AF7-AAB1-0CAE45D9B544}" destId="{370D1A85-0F25-4775-8137-36DB1B90869D}" srcOrd="1" destOrd="0" presId="urn:microsoft.com/office/officeart/2009/3/layout/HorizontalOrganizationChart"/>
    <dgm:cxn modelId="{753032B7-CB81-448D-B6AC-1782F4626F78}" type="presParOf" srcId="{A8E35A43-1634-4D42-99E7-64ED1C0099C2}" destId="{32D2D40C-B36A-4581-A701-3F9B95C6ABEE}" srcOrd="1" destOrd="0" presId="urn:microsoft.com/office/officeart/2009/3/layout/HorizontalOrganizationChart"/>
    <dgm:cxn modelId="{7020847F-5076-4CED-81F1-3C94FABC164B}" type="presParOf" srcId="{A8E35A43-1634-4D42-99E7-64ED1C0099C2}" destId="{EC77C2ED-196C-46E2-9EDE-17CC5909F3FE}" srcOrd="2" destOrd="0" presId="urn:microsoft.com/office/officeart/2009/3/layout/HorizontalOrganizationChart"/>
    <dgm:cxn modelId="{D7A58162-8A36-44ED-AC78-51DB31BF59A4}" type="presParOf" srcId="{9053D33E-149F-41C6-826C-329698462B08}" destId="{78433136-5B5A-48A7-929C-0ABBE2B043A5}" srcOrd="2" destOrd="0" presId="urn:microsoft.com/office/officeart/2009/3/layout/HorizontalOrganizationChart"/>
    <dgm:cxn modelId="{3CF91101-AEC9-43D5-BD19-B53A95A1D738}" type="presParOf" srcId="{8102AE1D-F477-4AC7-BF35-6640541F78FC}" destId="{EBC699CE-0FA8-4F0E-8153-ABBF90680B96}"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14662D5-3988-454B-A7A5-87C3AF622559}" type="doc">
      <dgm:prSet loTypeId="urn:microsoft.com/office/officeart/2005/8/layout/hierarchy1" loCatId="hierarchy" qsTypeId="urn:microsoft.com/office/officeart/2005/8/quickstyle/simple2" qsCatId="simple" csTypeId="urn:microsoft.com/office/officeart/2005/8/colors/accent0_3" csCatId="mainScheme" phldr="1"/>
      <dgm:spPr/>
      <dgm:t>
        <a:bodyPr/>
        <a:lstStyle/>
        <a:p>
          <a:endParaRPr lang="es-MX"/>
        </a:p>
      </dgm:t>
    </dgm:pt>
    <dgm:pt modelId="{61240817-DC12-4496-89A7-E3BA9EC59EC6}">
      <dgm:prSet phldrT="[Texto]"/>
      <dgm:spPr/>
      <dgm:t>
        <a:bodyPr/>
        <a:lstStyle/>
        <a:p>
          <a:r>
            <a:rPr lang="es-MX" smtClean="0">
              <a:latin typeface="Arial" pitchFamily="34" charset="0"/>
              <a:cs typeface="Arial" pitchFamily="34" charset="0"/>
            </a:rPr>
            <a:t>SEGÚN CRITERIOS HISTÓRICOS Y CULTURALES </a:t>
          </a:r>
          <a:endParaRPr lang="es-MX" dirty="0">
            <a:latin typeface="Arial" pitchFamily="34" charset="0"/>
            <a:cs typeface="Arial" pitchFamily="34" charset="0"/>
          </a:endParaRPr>
        </a:p>
      </dgm:t>
    </dgm:pt>
    <dgm:pt modelId="{008CDC0A-4A4D-42EB-BAF2-591A71FAF611}" type="parTrans" cxnId="{9406F0E5-C0DE-4B23-B496-22FAB9D32A8C}">
      <dgm:prSet/>
      <dgm:spPr/>
      <dgm:t>
        <a:bodyPr/>
        <a:lstStyle/>
        <a:p>
          <a:endParaRPr lang="es-MX">
            <a:solidFill>
              <a:schemeClr val="tx1"/>
            </a:solidFill>
            <a:latin typeface="Arial" pitchFamily="34" charset="0"/>
            <a:cs typeface="Arial" pitchFamily="34" charset="0"/>
          </a:endParaRPr>
        </a:p>
      </dgm:t>
    </dgm:pt>
    <dgm:pt modelId="{6D93C3B4-947E-49A7-9B7C-01B9E4FF4037}" type="sibTrans" cxnId="{9406F0E5-C0DE-4B23-B496-22FAB9D32A8C}">
      <dgm:prSet/>
      <dgm:spPr/>
      <dgm:t>
        <a:bodyPr/>
        <a:lstStyle/>
        <a:p>
          <a:endParaRPr lang="es-MX">
            <a:solidFill>
              <a:schemeClr val="tx1"/>
            </a:solidFill>
            <a:latin typeface="Arial" pitchFamily="34" charset="0"/>
            <a:cs typeface="Arial" pitchFamily="34" charset="0"/>
          </a:endParaRPr>
        </a:p>
      </dgm:t>
    </dgm:pt>
    <dgm:pt modelId="{437B42CB-FDEA-401D-B64F-0F85F3F56339}">
      <dgm:prSet phldrT="[Texto]"/>
      <dgm:spPr/>
      <dgm:t>
        <a:bodyPr/>
        <a:lstStyle/>
        <a:p>
          <a:r>
            <a:rPr lang="es-MX" smtClean="0">
              <a:latin typeface="Arial" pitchFamily="34" charset="0"/>
              <a:cs typeface="Arial" pitchFamily="34" charset="0"/>
            </a:rPr>
            <a:t>CUATRO</a:t>
          </a:r>
          <a:endParaRPr lang="es-MX" dirty="0">
            <a:latin typeface="Arial" pitchFamily="34" charset="0"/>
            <a:cs typeface="Arial" pitchFamily="34" charset="0"/>
          </a:endParaRPr>
        </a:p>
      </dgm:t>
    </dgm:pt>
    <dgm:pt modelId="{CE0FA56E-F3F5-456F-9736-CC53EFE828BE}" type="parTrans" cxnId="{A014C427-D1F8-4919-AFA6-DCFB0085B9B9}">
      <dgm:prSet/>
      <dgm:spPr/>
      <dgm:t>
        <a:bodyPr/>
        <a:lstStyle/>
        <a:p>
          <a:endParaRPr lang="es-MX">
            <a:solidFill>
              <a:schemeClr val="tx1"/>
            </a:solidFill>
            <a:latin typeface="Arial" pitchFamily="34" charset="0"/>
            <a:cs typeface="Arial" pitchFamily="34" charset="0"/>
          </a:endParaRPr>
        </a:p>
      </dgm:t>
    </dgm:pt>
    <dgm:pt modelId="{C59C0540-C963-4C42-B3EA-39B82FF41B2D}" type="sibTrans" cxnId="{A014C427-D1F8-4919-AFA6-DCFB0085B9B9}">
      <dgm:prSet/>
      <dgm:spPr/>
      <dgm:t>
        <a:bodyPr/>
        <a:lstStyle/>
        <a:p>
          <a:endParaRPr lang="es-MX">
            <a:solidFill>
              <a:schemeClr val="tx1"/>
            </a:solidFill>
            <a:latin typeface="Arial" pitchFamily="34" charset="0"/>
            <a:cs typeface="Arial" pitchFamily="34" charset="0"/>
          </a:endParaRPr>
        </a:p>
      </dgm:t>
    </dgm:pt>
    <dgm:pt modelId="{E3CE91F4-BAAF-4B1C-9147-A2D74F3AA9B6}">
      <dgm:prSet phldrT="[Texto]"/>
      <dgm:spPr/>
      <dgm:t>
        <a:bodyPr/>
        <a:lstStyle/>
        <a:p>
          <a:r>
            <a:rPr lang="es-MX" smtClean="0">
              <a:latin typeface="Arial" pitchFamily="34" charset="0"/>
              <a:cs typeface="Arial" pitchFamily="34" charset="0"/>
            </a:rPr>
            <a:t>CINCO</a:t>
          </a:r>
          <a:endParaRPr lang="es-MX" dirty="0">
            <a:latin typeface="Arial" pitchFamily="34" charset="0"/>
            <a:cs typeface="Arial" pitchFamily="34" charset="0"/>
          </a:endParaRPr>
        </a:p>
      </dgm:t>
    </dgm:pt>
    <dgm:pt modelId="{CED6F23F-B2C5-4330-B2DB-F5F5BE8CB41C}" type="parTrans" cxnId="{FF5CC743-0E72-4B53-B98F-C35A05D0E2CF}">
      <dgm:prSet/>
      <dgm:spPr/>
      <dgm:t>
        <a:bodyPr/>
        <a:lstStyle/>
        <a:p>
          <a:endParaRPr lang="es-MX">
            <a:solidFill>
              <a:schemeClr val="tx1"/>
            </a:solidFill>
            <a:latin typeface="Arial" pitchFamily="34" charset="0"/>
            <a:cs typeface="Arial" pitchFamily="34" charset="0"/>
          </a:endParaRPr>
        </a:p>
      </dgm:t>
    </dgm:pt>
    <dgm:pt modelId="{259C06DC-1D2F-4D9A-8C2E-7B03E0CF0C1A}" type="sibTrans" cxnId="{FF5CC743-0E72-4B53-B98F-C35A05D0E2CF}">
      <dgm:prSet/>
      <dgm:spPr/>
      <dgm:t>
        <a:bodyPr/>
        <a:lstStyle/>
        <a:p>
          <a:endParaRPr lang="es-MX">
            <a:solidFill>
              <a:schemeClr val="tx1"/>
            </a:solidFill>
            <a:latin typeface="Arial" pitchFamily="34" charset="0"/>
            <a:cs typeface="Arial" pitchFamily="34" charset="0"/>
          </a:endParaRPr>
        </a:p>
      </dgm:t>
    </dgm:pt>
    <dgm:pt modelId="{C6FFAF53-D2C1-453B-BFFA-9436EDD0A52C}">
      <dgm:prSet phldrT="[Texto]"/>
      <dgm:spPr/>
      <dgm:t>
        <a:bodyPr/>
        <a:lstStyle/>
        <a:p>
          <a:r>
            <a:rPr lang="es-MX" smtClean="0">
              <a:latin typeface="Arial" pitchFamily="34" charset="0"/>
              <a:cs typeface="Arial" pitchFamily="34" charset="0"/>
            </a:rPr>
            <a:t>SEIS </a:t>
          </a:r>
          <a:endParaRPr lang="es-MX" dirty="0">
            <a:latin typeface="Arial" pitchFamily="34" charset="0"/>
            <a:cs typeface="Arial" pitchFamily="34" charset="0"/>
          </a:endParaRPr>
        </a:p>
      </dgm:t>
    </dgm:pt>
    <dgm:pt modelId="{71519F88-8821-453B-ACC7-6C0D520A288D}" type="parTrans" cxnId="{5601285D-F70B-45D4-8912-F02DDA6A9B39}">
      <dgm:prSet/>
      <dgm:spPr/>
      <dgm:t>
        <a:bodyPr/>
        <a:lstStyle/>
        <a:p>
          <a:endParaRPr lang="es-MX">
            <a:solidFill>
              <a:schemeClr val="tx1"/>
            </a:solidFill>
            <a:latin typeface="Arial" pitchFamily="34" charset="0"/>
            <a:cs typeface="Arial" pitchFamily="34" charset="0"/>
          </a:endParaRPr>
        </a:p>
      </dgm:t>
    </dgm:pt>
    <dgm:pt modelId="{7E993663-ECC7-4ECE-BD09-A56B404728E5}" type="sibTrans" cxnId="{5601285D-F70B-45D4-8912-F02DDA6A9B39}">
      <dgm:prSet/>
      <dgm:spPr/>
      <dgm:t>
        <a:bodyPr/>
        <a:lstStyle/>
        <a:p>
          <a:endParaRPr lang="es-MX">
            <a:solidFill>
              <a:schemeClr val="tx1"/>
            </a:solidFill>
            <a:latin typeface="Arial" pitchFamily="34" charset="0"/>
            <a:cs typeface="Arial" pitchFamily="34" charset="0"/>
          </a:endParaRPr>
        </a:p>
      </dgm:t>
    </dgm:pt>
    <dgm:pt modelId="{8B8CB265-BD2B-4DD4-BA55-6E583259022A}">
      <dgm:prSet/>
      <dgm:spPr/>
      <dgm:t>
        <a:bodyPr/>
        <a:lstStyle/>
        <a:p>
          <a:r>
            <a:rPr lang="es-MX" smtClean="0">
              <a:latin typeface="Arial" pitchFamily="34" charset="0"/>
              <a:cs typeface="Arial" pitchFamily="34" charset="0"/>
            </a:rPr>
            <a:t>SIETE</a:t>
          </a:r>
          <a:endParaRPr lang="es-MX" dirty="0">
            <a:latin typeface="Arial" pitchFamily="34" charset="0"/>
            <a:cs typeface="Arial" pitchFamily="34" charset="0"/>
          </a:endParaRPr>
        </a:p>
      </dgm:t>
    </dgm:pt>
    <dgm:pt modelId="{E3F845A4-A77A-4471-803A-3263BDF5E64B}" type="parTrans" cxnId="{F899ABB8-40A6-4487-B8B0-62FFF20E83A4}">
      <dgm:prSet/>
      <dgm:spPr/>
      <dgm:t>
        <a:bodyPr/>
        <a:lstStyle/>
        <a:p>
          <a:endParaRPr lang="es-MX">
            <a:solidFill>
              <a:schemeClr val="tx1"/>
            </a:solidFill>
            <a:latin typeface="Arial" pitchFamily="34" charset="0"/>
            <a:cs typeface="Arial" pitchFamily="34" charset="0"/>
          </a:endParaRPr>
        </a:p>
      </dgm:t>
    </dgm:pt>
    <dgm:pt modelId="{0DCC16D4-0BDC-4E08-A88E-C9D5FF8C47B9}" type="sibTrans" cxnId="{F899ABB8-40A6-4487-B8B0-62FFF20E83A4}">
      <dgm:prSet/>
      <dgm:spPr/>
      <dgm:t>
        <a:bodyPr/>
        <a:lstStyle/>
        <a:p>
          <a:endParaRPr lang="es-MX">
            <a:solidFill>
              <a:schemeClr val="tx1"/>
            </a:solidFill>
            <a:latin typeface="Arial" pitchFamily="34" charset="0"/>
            <a:cs typeface="Arial" pitchFamily="34" charset="0"/>
          </a:endParaRPr>
        </a:p>
      </dgm:t>
    </dgm:pt>
    <dgm:pt modelId="{1A4FCA87-BEDF-4AB0-8A2F-DDBEAC8DC8AF}" type="pres">
      <dgm:prSet presAssocID="{214662D5-3988-454B-A7A5-87C3AF622559}" presName="hierChild1" presStyleCnt="0">
        <dgm:presLayoutVars>
          <dgm:chPref val="1"/>
          <dgm:dir/>
          <dgm:animOne val="branch"/>
          <dgm:animLvl val="lvl"/>
          <dgm:resizeHandles/>
        </dgm:presLayoutVars>
      </dgm:prSet>
      <dgm:spPr/>
      <dgm:t>
        <a:bodyPr/>
        <a:lstStyle/>
        <a:p>
          <a:endParaRPr lang="es-MX"/>
        </a:p>
      </dgm:t>
    </dgm:pt>
    <dgm:pt modelId="{F19A0FE3-AE5C-4FDE-96FD-9BD602AD65EB}" type="pres">
      <dgm:prSet presAssocID="{61240817-DC12-4496-89A7-E3BA9EC59EC6}" presName="hierRoot1" presStyleCnt="0"/>
      <dgm:spPr/>
      <dgm:t>
        <a:bodyPr/>
        <a:lstStyle/>
        <a:p>
          <a:endParaRPr lang="es-MX"/>
        </a:p>
      </dgm:t>
    </dgm:pt>
    <dgm:pt modelId="{75442F81-FDC8-48CF-9FA0-FCF20EE4A410}" type="pres">
      <dgm:prSet presAssocID="{61240817-DC12-4496-89A7-E3BA9EC59EC6}" presName="composite" presStyleCnt="0"/>
      <dgm:spPr/>
      <dgm:t>
        <a:bodyPr/>
        <a:lstStyle/>
        <a:p>
          <a:endParaRPr lang="es-MX"/>
        </a:p>
      </dgm:t>
    </dgm:pt>
    <dgm:pt modelId="{4A63286A-71C2-43B1-AEBB-170206926003}" type="pres">
      <dgm:prSet presAssocID="{61240817-DC12-4496-89A7-E3BA9EC59EC6}" presName="background" presStyleLbl="node0" presStyleIdx="0" presStyleCnt="1"/>
      <dgm:spPr/>
      <dgm:t>
        <a:bodyPr/>
        <a:lstStyle/>
        <a:p>
          <a:endParaRPr lang="es-MX"/>
        </a:p>
      </dgm:t>
    </dgm:pt>
    <dgm:pt modelId="{4D347FE7-E883-4CB3-9157-01B34EACBE22}" type="pres">
      <dgm:prSet presAssocID="{61240817-DC12-4496-89A7-E3BA9EC59EC6}" presName="text" presStyleLbl="fgAcc0" presStyleIdx="0" presStyleCnt="1">
        <dgm:presLayoutVars>
          <dgm:chPref val="3"/>
        </dgm:presLayoutVars>
      </dgm:prSet>
      <dgm:spPr/>
      <dgm:t>
        <a:bodyPr/>
        <a:lstStyle/>
        <a:p>
          <a:endParaRPr lang="es-MX"/>
        </a:p>
      </dgm:t>
    </dgm:pt>
    <dgm:pt modelId="{8E8C98F9-95C3-4F41-A137-94F700ECDE2B}" type="pres">
      <dgm:prSet presAssocID="{61240817-DC12-4496-89A7-E3BA9EC59EC6}" presName="hierChild2" presStyleCnt="0"/>
      <dgm:spPr/>
      <dgm:t>
        <a:bodyPr/>
        <a:lstStyle/>
        <a:p>
          <a:endParaRPr lang="es-MX"/>
        </a:p>
      </dgm:t>
    </dgm:pt>
    <dgm:pt modelId="{6DDA5B59-9ACB-468C-8C7E-78DC7394AD08}" type="pres">
      <dgm:prSet presAssocID="{CE0FA56E-F3F5-456F-9736-CC53EFE828BE}" presName="Name10" presStyleLbl="parChTrans1D2" presStyleIdx="0" presStyleCnt="4"/>
      <dgm:spPr/>
      <dgm:t>
        <a:bodyPr/>
        <a:lstStyle/>
        <a:p>
          <a:endParaRPr lang="es-MX"/>
        </a:p>
      </dgm:t>
    </dgm:pt>
    <dgm:pt modelId="{84CCFA8A-31E7-4C0C-A602-601373708E54}" type="pres">
      <dgm:prSet presAssocID="{437B42CB-FDEA-401D-B64F-0F85F3F56339}" presName="hierRoot2" presStyleCnt="0"/>
      <dgm:spPr/>
      <dgm:t>
        <a:bodyPr/>
        <a:lstStyle/>
        <a:p>
          <a:endParaRPr lang="es-MX"/>
        </a:p>
      </dgm:t>
    </dgm:pt>
    <dgm:pt modelId="{CA8C11A7-AFAE-455A-8894-AD862A85A823}" type="pres">
      <dgm:prSet presAssocID="{437B42CB-FDEA-401D-B64F-0F85F3F56339}" presName="composite2" presStyleCnt="0"/>
      <dgm:spPr/>
      <dgm:t>
        <a:bodyPr/>
        <a:lstStyle/>
        <a:p>
          <a:endParaRPr lang="es-MX"/>
        </a:p>
      </dgm:t>
    </dgm:pt>
    <dgm:pt modelId="{13736956-9D85-482F-837B-844662CFC171}" type="pres">
      <dgm:prSet presAssocID="{437B42CB-FDEA-401D-B64F-0F85F3F56339}" presName="background2" presStyleLbl="node2" presStyleIdx="0" presStyleCnt="4"/>
      <dgm:spPr/>
      <dgm:t>
        <a:bodyPr/>
        <a:lstStyle/>
        <a:p>
          <a:endParaRPr lang="es-MX"/>
        </a:p>
      </dgm:t>
    </dgm:pt>
    <dgm:pt modelId="{9CC12168-5784-4CC6-8CE8-3BFF7DDC82A5}" type="pres">
      <dgm:prSet presAssocID="{437B42CB-FDEA-401D-B64F-0F85F3F56339}" presName="text2" presStyleLbl="fgAcc2" presStyleIdx="0" presStyleCnt="4">
        <dgm:presLayoutVars>
          <dgm:chPref val="3"/>
        </dgm:presLayoutVars>
      </dgm:prSet>
      <dgm:spPr/>
      <dgm:t>
        <a:bodyPr/>
        <a:lstStyle/>
        <a:p>
          <a:endParaRPr lang="es-MX"/>
        </a:p>
      </dgm:t>
    </dgm:pt>
    <dgm:pt modelId="{8F3BF7AC-F9A4-43C1-B8F8-2B6632E80267}" type="pres">
      <dgm:prSet presAssocID="{437B42CB-FDEA-401D-B64F-0F85F3F56339}" presName="hierChild3" presStyleCnt="0"/>
      <dgm:spPr/>
      <dgm:t>
        <a:bodyPr/>
        <a:lstStyle/>
        <a:p>
          <a:endParaRPr lang="es-MX"/>
        </a:p>
      </dgm:t>
    </dgm:pt>
    <dgm:pt modelId="{5A37E6D9-444D-44D1-B8C0-D0E57C0B1A37}" type="pres">
      <dgm:prSet presAssocID="{CED6F23F-B2C5-4330-B2DB-F5F5BE8CB41C}" presName="Name10" presStyleLbl="parChTrans1D2" presStyleIdx="1" presStyleCnt="4"/>
      <dgm:spPr/>
      <dgm:t>
        <a:bodyPr/>
        <a:lstStyle/>
        <a:p>
          <a:endParaRPr lang="es-MX"/>
        </a:p>
      </dgm:t>
    </dgm:pt>
    <dgm:pt modelId="{7C815FAD-2A98-48DA-8767-E08F33CA71F1}" type="pres">
      <dgm:prSet presAssocID="{E3CE91F4-BAAF-4B1C-9147-A2D74F3AA9B6}" presName="hierRoot2" presStyleCnt="0"/>
      <dgm:spPr/>
      <dgm:t>
        <a:bodyPr/>
        <a:lstStyle/>
        <a:p>
          <a:endParaRPr lang="es-MX"/>
        </a:p>
      </dgm:t>
    </dgm:pt>
    <dgm:pt modelId="{FB65E814-2FEE-40F9-925D-7A76F4B4C35B}" type="pres">
      <dgm:prSet presAssocID="{E3CE91F4-BAAF-4B1C-9147-A2D74F3AA9B6}" presName="composite2" presStyleCnt="0"/>
      <dgm:spPr/>
      <dgm:t>
        <a:bodyPr/>
        <a:lstStyle/>
        <a:p>
          <a:endParaRPr lang="es-MX"/>
        </a:p>
      </dgm:t>
    </dgm:pt>
    <dgm:pt modelId="{636D9CB9-BDDE-49D7-8B6A-07598E1A16D8}" type="pres">
      <dgm:prSet presAssocID="{E3CE91F4-BAAF-4B1C-9147-A2D74F3AA9B6}" presName="background2" presStyleLbl="node2" presStyleIdx="1" presStyleCnt="4"/>
      <dgm:spPr/>
      <dgm:t>
        <a:bodyPr/>
        <a:lstStyle/>
        <a:p>
          <a:endParaRPr lang="es-MX"/>
        </a:p>
      </dgm:t>
    </dgm:pt>
    <dgm:pt modelId="{A8937FB0-424B-48C4-A746-E1719420D0E2}" type="pres">
      <dgm:prSet presAssocID="{E3CE91F4-BAAF-4B1C-9147-A2D74F3AA9B6}" presName="text2" presStyleLbl="fgAcc2" presStyleIdx="1" presStyleCnt="4">
        <dgm:presLayoutVars>
          <dgm:chPref val="3"/>
        </dgm:presLayoutVars>
      </dgm:prSet>
      <dgm:spPr/>
      <dgm:t>
        <a:bodyPr/>
        <a:lstStyle/>
        <a:p>
          <a:endParaRPr lang="es-MX"/>
        </a:p>
      </dgm:t>
    </dgm:pt>
    <dgm:pt modelId="{4314774B-CD8A-4255-8AF9-DB1CE0CBDF75}" type="pres">
      <dgm:prSet presAssocID="{E3CE91F4-BAAF-4B1C-9147-A2D74F3AA9B6}" presName="hierChild3" presStyleCnt="0"/>
      <dgm:spPr/>
      <dgm:t>
        <a:bodyPr/>
        <a:lstStyle/>
        <a:p>
          <a:endParaRPr lang="es-MX"/>
        </a:p>
      </dgm:t>
    </dgm:pt>
    <dgm:pt modelId="{3F860893-902D-4F06-A297-2B7A5762AC20}" type="pres">
      <dgm:prSet presAssocID="{71519F88-8821-453B-ACC7-6C0D520A288D}" presName="Name10" presStyleLbl="parChTrans1D2" presStyleIdx="2" presStyleCnt="4"/>
      <dgm:spPr/>
      <dgm:t>
        <a:bodyPr/>
        <a:lstStyle/>
        <a:p>
          <a:endParaRPr lang="es-MX"/>
        </a:p>
      </dgm:t>
    </dgm:pt>
    <dgm:pt modelId="{8BEB019C-8840-4D9E-9080-E53BF4D4B627}" type="pres">
      <dgm:prSet presAssocID="{C6FFAF53-D2C1-453B-BFFA-9436EDD0A52C}" presName="hierRoot2" presStyleCnt="0"/>
      <dgm:spPr/>
      <dgm:t>
        <a:bodyPr/>
        <a:lstStyle/>
        <a:p>
          <a:endParaRPr lang="es-MX"/>
        </a:p>
      </dgm:t>
    </dgm:pt>
    <dgm:pt modelId="{EEE7003E-8D37-41B1-98B8-93EA88DD88C5}" type="pres">
      <dgm:prSet presAssocID="{C6FFAF53-D2C1-453B-BFFA-9436EDD0A52C}" presName="composite2" presStyleCnt="0"/>
      <dgm:spPr/>
      <dgm:t>
        <a:bodyPr/>
        <a:lstStyle/>
        <a:p>
          <a:endParaRPr lang="es-MX"/>
        </a:p>
      </dgm:t>
    </dgm:pt>
    <dgm:pt modelId="{C5FC562F-5F8F-499D-B3F3-14DF41529B56}" type="pres">
      <dgm:prSet presAssocID="{C6FFAF53-D2C1-453B-BFFA-9436EDD0A52C}" presName="background2" presStyleLbl="node2" presStyleIdx="2" presStyleCnt="4"/>
      <dgm:spPr/>
      <dgm:t>
        <a:bodyPr/>
        <a:lstStyle/>
        <a:p>
          <a:endParaRPr lang="es-MX"/>
        </a:p>
      </dgm:t>
    </dgm:pt>
    <dgm:pt modelId="{D1AB509E-5907-40AE-9311-63F2049E4E61}" type="pres">
      <dgm:prSet presAssocID="{C6FFAF53-D2C1-453B-BFFA-9436EDD0A52C}" presName="text2" presStyleLbl="fgAcc2" presStyleIdx="2" presStyleCnt="4">
        <dgm:presLayoutVars>
          <dgm:chPref val="3"/>
        </dgm:presLayoutVars>
      </dgm:prSet>
      <dgm:spPr/>
      <dgm:t>
        <a:bodyPr/>
        <a:lstStyle/>
        <a:p>
          <a:endParaRPr lang="es-MX"/>
        </a:p>
      </dgm:t>
    </dgm:pt>
    <dgm:pt modelId="{3CA8A063-83BB-432C-9199-DA18B53DA477}" type="pres">
      <dgm:prSet presAssocID="{C6FFAF53-D2C1-453B-BFFA-9436EDD0A52C}" presName="hierChild3" presStyleCnt="0"/>
      <dgm:spPr/>
      <dgm:t>
        <a:bodyPr/>
        <a:lstStyle/>
        <a:p>
          <a:endParaRPr lang="es-MX"/>
        </a:p>
      </dgm:t>
    </dgm:pt>
    <dgm:pt modelId="{1AC5121E-E624-41F8-9BBB-0F7020119674}" type="pres">
      <dgm:prSet presAssocID="{E3F845A4-A77A-4471-803A-3263BDF5E64B}" presName="Name10" presStyleLbl="parChTrans1D2" presStyleIdx="3" presStyleCnt="4"/>
      <dgm:spPr/>
      <dgm:t>
        <a:bodyPr/>
        <a:lstStyle/>
        <a:p>
          <a:endParaRPr lang="es-MX"/>
        </a:p>
      </dgm:t>
    </dgm:pt>
    <dgm:pt modelId="{58387656-657F-48ED-88DF-28104904E55A}" type="pres">
      <dgm:prSet presAssocID="{8B8CB265-BD2B-4DD4-BA55-6E583259022A}" presName="hierRoot2" presStyleCnt="0"/>
      <dgm:spPr/>
      <dgm:t>
        <a:bodyPr/>
        <a:lstStyle/>
        <a:p>
          <a:endParaRPr lang="es-MX"/>
        </a:p>
      </dgm:t>
    </dgm:pt>
    <dgm:pt modelId="{581CD6C0-C99E-4FEE-AE1E-158B29FB2E7E}" type="pres">
      <dgm:prSet presAssocID="{8B8CB265-BD2B-4DD4-BA55-6E583259022A}" presName="composite2" presStyleCnt="0"/>
      <dgm:spPr/>
      <dgm:t>
        <a:bodyPr/>
        <a:lstStyle/>
        <a:p>
          <a:endParaRPr lang="es-MX"/>
        </a:p>
      </dgm:t>
    </dgm:pt>
    <dgm:pt modelId="{29CCBBA4-0E5C-4714-A849-FFC96ED7FD15}" type="pres">
      <dgm:prSet presAssocID="{8B8CB265-BD2B-4DD4-BA55-6E583259022A}" presName="background2" presStyleLbl="node2" presStyleIdx="3" presStyleCnt="4"/>
      <dgm:spPr/>
      <dgm:t>
        <a:bodyPr/>
        <a:lstStyle/>
        <a:p>
          <a:endParaRPr lang="es-MX"/>
        </a:p>
      </dgm:t>
    </dgm:pt>
    <dgm:pt modelId="{83153662-382B-44E2-90BD-C4F8F912A78C}" type="pres">
      <dgm:prSet presAssocID="{8B8CB265-BD2B-4DD4-BA55-6E583259022A}" presName="text2" presStyleLbl="fgAcc2" presStyleIdx="3" presStyleCnt="4">
        <dgm:presLayoutVars>
          <dgm:chPref val="3"/>
        </dgm:presLayoutVars>
      </dgm:prSet>
      <dgm:spPr/>
      <dgm:t>
        <a:bodyPr/>
        <a:lstStyle/>
        <a:p>
          <a:endParaRPr lang="es-MX"/>
        </a:p>
      </dgm:t>
    </dgm:pt>
    <dgm:pt modelId="{8CEA4B8F-6615-46E8-A1A8-8F5F8C24F680}" type="pres">
      <dgm:prSet presAssocID="{8B8CB265-BD2B-4DD4-BA55-6E583259022A}" presName="hierChild3" presStyleCnt="0"/>
      <dgm:spPr/>
      <dgm:t>
        <a:bodyPr/>
        <a:lstStyle/>
        <a:p>
          <a:endParaRPr lang="es-MX"/>
        </a:p>
      </dgm:t>
    </dgm:pt>
  </dgm:ptLst>
  <dgm:cxnLst>
    <dgm:cxn modelId="{F899ABB8-40A6-4487-B8B0-62FFF20E83A4}" srcId="{61240817-DC12-4496-89A7-E3BA9EC59EC6}" destId="{8B8CB265-BD2B-4DD4-BA55-6E583259022A}" srcOrd="3" destOrd="0" parTransId="{E3F845A4-A77A-4471-803A-3263BDF5E64B}" sibTransId="{0DCC16D4-0BDC-4E08-A88E-C9D5FF8C47B9}"/>
    <dgm:cxn modelId="{E2A9CBFE-27F7-45A0-8868-41D88DD5F1A1}" type="presOf" srcId="{C6FFAF53-D2C1-453B-BFFA-9436EDD0A52C}" destId="{D1AB509E-5907-40AE-9311-63F2049E4E61}" srcOrd="0" destOrd="0" presId="urn:microsoft.com/office/officeart/2005/8/layout/hierarchy1"/>
    <dgm:cxn modelId="{2A4171C7-C17D-4D92-A114-E4FDA9EC2CF6}" type="presOf" srcId="{437B42CB-FDEA-401D-B64F-0F85F3F56339}" destId="{9CC12168-5784-4CC6-8CE8-3BFF7DDC82A5}" srcOrd="0" destOrd="0" presId="urn:microsoft.com/office/officeart/2005/8/layout/hierarchy1"/>
    <dgm:cxn modelId="{A90ED9AC-8EDC-445C-A423-9B305D414877}" type="presOf" srcId="{71519F88-8821-453B-ACC7-6C0D520A288D}" destId="{3F860893-902D-4F06-A297-2B7A5762AC20}" srcOrd="0" destOrd="0" presId="urn:microsoft.com/office/officeart/2005/8/layout/hierarchy1"/>
    <dgm:cxn modelId="{6B3D11A0-6378-4B70-8064-BD23B2503AB4}" type="presOf" srcId="{CE0FA56E-F3F5-456F-9736-CC53EFE828BE}" destId="{6DDA5B59-9ACB-468C-8C7E-78DC7394AD08}" srcOrd="0" destOrd="0" presId="urn:microsoft.com/office/officeart/2005/8/layout/hierarchy1"/>
    <dgm:cxn modelId="{25088BC9-75F8-4C41-8BB9-97C0586C994F}" type="presOf" srcId="{61240817-DC12-4496-89A7-E3BA9EC59EC6}" destId="{4D347FE7-E883-4CB3-9157-01B34EACBE22}" srcOrd="0" destOrd="0" presId="urn:microsoft.com/office/officeart/2005/8/layout/hierarchy1"/>
    <dgm:cxn modelId="{D735F136-0758-4C05-B948-C99E5FF58646}" type="presOf" srcId="{E3F845A4-A77A-4471-803A-3263BDF5E64B}" destId="{1AC5121E-E624-41F8-9BBB-0F7020119674}" srcOrd="0" destOrd="0" presId="urn:microsoft.com/office/officeart/2005/8/layout/hierarchy1"/>
    <dgm:cxn modelId="{436ED9CA-AD39-462C-94AC-5124F6484F0B}" type="presOf" srcId="{8B8CB265-BD2B-4DD4-BA55-6E583259022A}" destId="{83153662-382B-44E2-90BD-C4F8F912A78C}" srcOrd="0" destOrd="0" presId="urn:microsoft.com/office/officeart/2005/8/layout/hierarchy1"/>
    <dgm:cxn modelId="{FF5CC743-0E72-4B53-B98F-C35A05D0E2CF}" srcId="{61240817-DC12-4496-89A7-E3BA9EC59EC6}" destId="{E3CE91F4-BAAF-4B1C-9147-A2D74F3AA9B6}" srcOrd="1" destOrd="0" parTransId="{CED6F23F-B2C5-4330-B2DB-F5F5BE8CB41C}" sibTransId="{259C06DC-1D2F-4D9A-8C2E-7B03E0CF0C1A}"/>
    <dgm:cxn modelId="{9406F0E5-C0DE-4B23-B496-22FAB9D32A8C}" srcId="{214662D5-3988-454B-A7A5-87C3AF622559}" destId="{61240817-DC12-4496-89A7-E3BA9EC59EC6}" srcOrd="0" destOrd="0" parTransId="{008CDC0A-4A4D-42EB-BAF2-591A71FAF611}" sibTransId="{6D93C3B4-947E-49A7-9B7C-01B9E4FF4037}"/>
    <dgm:cxn modelId="{235F6001-1784-4C0B-A57A-1E9B00DA70D8}" type="presOf" srcId="{CED6F23F-B2C5-4330-B2DB-F5F5BE8CB41C}" destId="{5A37E6D9-444D-44D1-B8C0-D0E57C0B1A37}" srcOrd="0" destOrd="0" presId="urn:microsoft.com/office/officeart/2005/8/layout/hierarchy1"/>
    <dgm:cxn modelId="{A014C427-D1F8-4919-AFA6-DCFB0085B9B9}" srcId="{61240817-DC12-4496-89A7-E3BA9EC59EC6}" destId="{437B42CB-FDEA-401D-B64F-0F85F3F56339}" srcOrd="0" destOrd="0" parTransId="{CE0FA56E-F3F5-456F-9736-CC53EFE828BE}" sibTransId="{C59C0540-C963-4C42-B3EA-39B82FF41B2D}"/>
    <dgm:cxn modelId="{D7FF0C98-54DD-4BC9-B4DE-1E1371678044}" type="presOf" srcId="{E3CE91F4-BAAF-4B1C-9147-A2D74F3AA9B6}" destId="{A8937FB0-424B-48C4-A746-E1719420D0E2}" srcOrd="0" destOrd="0" presId="urn:microsoft.com/office/officeart/2005/8/layout/hierarchy1"/>
    <dgm:cxn modelId="{5601285D-F70B-45D4-8912-F02DDA6A9B39}" srcId="{61240817-DC12-4496-89A7-E3BA9EC59EC6}" destId="{C6FFAF53-D2C1-453B-BFFA-9436EDD0A52C}" srcOrd="2" destOrd="0" parTransId="{71519F88-8821-453B-ACC7-6C0D520A288D}" sibTransId="{7E993663-ECC7-4ECE-BD09-A56B404728E5}"/>
    <dgm:cxn modelId="{16B3E768-7A60-4A98-B5AC-B7C4F878EA24}" type="presOf" srcId="{214662D5-3988-454B-A7A5-87C3AF622559}" destId="{1A4FCA87-BEDF-4AB0-8A2F-DDBEAC8DC8AF}" srcOrd="0" destOrd="0" presId="urn:microsoft.com/office/officeart/2005/8/layout/hierarchy1"/>
    <dgm:cxn modelId="{7C64EFD3-09FC-472B-8C6B-AAF60DE214BA}" type="presParOf" srcId="{1A4FCA87-BEDF-4AB0-8A2F-DDBEAC8DC8AF}" destId="{F19A0FE3-AE5C-4FDE-96FD-9BD602AD65EB}" srcOrd="0" destOrd="0" presId="urn:microsoft.com/office/officeart/2005/8/layout/hierarchy1"/>
    <dgm:cxn modelId="{0943AF4F-C964-416D-A2AE-AC0A758876FC}" type="presParOf" srcId="{F19A0FE3-AE5C-4FDE-96FD-9BD602AD65EB}" destId="{75442F81-FDC8-48CF-9FA0-FCF20EE4A410}" srcOrd="0" destOrd="0" presId="urn:microsoft.com/office/officeart/2005/8/layout/hierarchy1"/>
    <dgm:cxn modelId="{7B02CD21-E15F-4140-901E-CA08A66A7F41}" type="presParOf" srcId="{75442F81-FDC8-48CF-9FA0-FCF20EE4A410}" destId="{4A63286A-71C2-43B1-AEBB-170206926003}" srcOrd="0" destOrd="0" presId="urn:microsoft.com/office/officeart/2005/8/layout/hierarchy1"/>
    <dgm:cxn modelId="{1DF2F16B-8596-4072-A6F7-23F6E94B905F}" type="presParOf" srcId="{75442F81-FDC8-48CF-9FA0-FCF20EE4A410}" destId="{4D347FE7-E883-4CB3-9157-01B34EACBE22}" srcOrd="1" destOrd="0" presId="urn:microsoft.com/office/officeart/2005/8/layout/hierarchy1"/>
    <dgm:cxn modelId="{23B9357D-4455-49C6-A3F6-280EEB9BC612}" type="presParOf" srcId="{F19A0FE3-AE5C-4FDE-96FD-9BD602AD65EB}" destId="{8E8C98F9-95C3-4F41-A137-94F700ECDE2B}" srcOrd="1" destOrd="0" presId="urn:microsoft.com/office/officeart/2005/8/layout/hierarchy1"/>
    <dgm:cxn modelId="{09C66847-1FAE-403F-9E16-EBD9A6725D6C}" type="presParOf" srcId="{8E8C98F9-95C3-4F41-A137-94F700ECDE2B}" destId="{6DDA5B59-9ACB-468C-8C7E-78DC7394AD08}" srcOrd="0" destOrd="0" presId="urn:microsoft.com/office/officeart/2005/8/layout/hierarchy1"/>
    <dgm:cxn modelId="{417C7F7B-03C1-465D-8D08-D79D8BFDE991}" type="presParOf" srcId="{8E8C98F9-95C3-4F41-A137-94F700ECDE2B}" destId="{84CCFA8A-31E7-4C0C-A602-601373708E54}" srcOrd="1" destOrd="0" presId="urn:microsoft.com/office/officeart/2005/8/layout/hierarchy1"/>
    <dgm:cxn modelId="{99043F12-6A75-4E12-881C-ED1595043824}" type="presParOf" srcId="{84CCFA8A-31E7-4C0C-A602-601373708E54}" destId="{CA8C11A7-AFAE-455A-8894-AD862A85A823}" srcOrd="0" destOrd="0" presId="urn:microsoft.com/office/officeart/2005/8/layout/hierarchy1"/>
    <dgm:cxn modelId="{0B7F722D-F7C4-49AA-8240-B8E99D83EE32}" type="presParOf" srcId="{CA8C11A7-AFAE-455A-8894-AD862A85A823}" destId="{13736956-9D85-482F-837B-844662CFC171}" srcOrd="0" destOrd="0" presId="urn:microsoft.com/office/officeart/2005/8/layout/hierarchy1"/>
    <dgm:cxn modelId="{0D13C4B0-30AA-4FA3-B1F0-CB0FB5899C6D}" type="presParOf" srcId="{CA8C11A7-AFAE-455A-8894-AD862A85A823}" destId="{9CC12168-5784-4CC6-8CE8-3BFF7DDC82A5}" srcOrd="1" destOrd="0" presId="urn:microsoft.com/office/officeart/2005/8/layout/hierarchy1"/>
    <dgm:cxn modelId="{B911C997-E82A-436B-9DC8-DCA6F4FDBF49}" type="presParOf" srcId="{84CCFA8A-31E7-4C0C-A602-601373708E54}" destId="{8F3BF7AC-F9A4-43C1-B8F8-2B6632E80267}" srcOrd="1" destOrd="0" presId="urn:microsoft.com/office/officeart/2005/8/layout/hierarchy1"/>
    <dgm:cxn modelId="{3622902A-1D61-4759-B9E2-4D1394D3FE63}" type="presParOf" srcId="{8E8C98F9-95C3-4F41-A137-94F700ECDE2B}" destId="{5A37E6D9-444D-44D1-B8C0-D0E57C0B1A37}" srcOrd="2" destOrd="0" presId="urn:microsoft.com/office/officeart/2005/8/layout/hierarchy1"/>
    <dgm:cxn modelId="{705952B9-C89C-47DB-8B61-8C2BEE94C2B5}" type="presParOf" srcId="{8E8C98F9-95C3-4F41-A137-94F700ECDE2B}" destId="{7C815FAD-2A98-48DA-8767-E08F33CA71F1}" srcOrd="3" destOrd="0" presId="urn:microsoft.com/office/officeart/2005/8/layout/hierarchy1"/>
    <dgm:cxn modelId="{36BDD274-1190-4686-8A97-D8B6730D1C3B}" type="presParOf" srcId="{7C815FAD-2A98-48DA-8767-E08F33CA71F1}" destId="{FB65E814-2FEE-40F9-925D-7A76F4B4C35B}" srcOrd="0" destOrd="0" presId="urn:microsoft.com/office/officeart/2005/8/layout/hierarchy1"/>
    <dgm:cxn modelId="{3541DF14-5F44-4B8E-B492-076CCE8A3FA4}" type="presParOf" srcId="{FB65E814-2FEE-40F9-925D-7A76F4B4C35B}" destId="{636D9CB9-BDDE-49D7-8B6A-07598E1A16D8}" srcOrd="0" destOrd="0" presId="urn:microsoft.com/office/officeart/2005/8/layout/hierarchy1"/>
    <dgm:cxn modelId="{01B5F12C-C793-4A6F-B30D-91345B28556B}" type="presParOf" srcId="{FB65E814-2FEE-40F9-925D-7A76F4B4C35B}" destId="{A8937FB0-424B-48C4-A746-E1719420D0E2}" srcOrd="1" destOrd="0" presId="urn:microsoft.com/office/officeart/2005/8/layout/hierarchy1"/>
    <dgm:cxn modelId="{170104C9-9394-45D6-8EC3-9DEB777D7FC6}" type="presParOf" srcId="{7C815FAD-2A98-48DA-8767-E08F33CA71F1}" destId="{4314774B-CD8A-4255-8AF9-DB1CE0CBDF75}" srcOrd="1" destOrd="0" presId="urn:microsoft.com/office/officeart/2005/8/layout/hierarchy1"/>
    <dgm:cxn modelId="{004D1CB2-A0AA-4B5B-A9CE-30F3067E7951}" type="presParOf" srcId="{8E8C98F9-95C3-4F41-A137-94F700ECDE2B}" destId="{3F860893-902D-4F06-A297-2B7A5762AC20}" srcOrd="4" destOrd="0" presId="urn:microsoft.com/office/officeart/2005/8/layout/hierarchy1"/>
    <dgm:cxn modelId="{C98273DE-F083-4CDF-AAFA-C21EBDC03490}" type="presParOf" srcId="{8E8C98F9-95C3-4F41-A137-94F700ECDE2B}" destId="{8BEB019C-8840-4D9E-9080-E53BF4D4B627}" srcOrd="5" destOrd="0" presId="urn:microsoft.com/office/officeart/2005/8/layout/hierarchy1"/>
    <dgm:cxn modelId="{387F5FAA-48B2-4FF5-AB4A-9416FEC75937}" type="presParOf" srcId="{8BEB019C-8840-4D9E-9080-E53BF4D4B627}" destId="{EEE7003E-8D37-41B1-98B8-93EA88DD88C5}" srcOrd="0" destOrd="0" presId="urn:microsoft.com/office/officeart/2005/8/layout/hierarchy1"/>
    <dgm:cxn modelId="{4A6C4C46-CC13-4F5A-A1C6-6087D4BDE8CB}" type="presParOf" srcId="{EEE7003E-8D37-41B1-98B8-93EA88DD88C5}" destId="{C5FC562F-5F8F-499D-B3F3-14DF41529B56}" srcOrd="0" destOrd="0" presId="urn:microsoft.com/office/officeart/2005/8/layout/hierarchy1"/>
    <dgm:cxn modelId="{C4778F04-F552-4672-8494-CAA8E6449ABB}" type="presParOf" srcId="{EEE7003E-8D37-41B1-98B8-93EA88DD88C5}" destId="{D1AB509E-5907-40AE-9311-63F2049E4E61}" srcOrd="1" destOrd="0" presId="urn:microsoft.com/office/officeart/2005/8/layout/hierarchy1"/>
    <dgm:cxn modelId="{B89C746F-363B-427B-A83D-AC87B720066B}" type="presParOf" srcId="{8BEB019C-8840-4D9E-9080-E53BF4D4B627}" destId="{3CA8A063-83BB-432C-9199-DA18B53DA477}" srcOrd="1" destOrd="0" presId="urn:microsoft.com/office/officeart/2005/8/layout/hierarchy1"/>
    <dgm:cxn modelId="{D95706BD-D461-49E8-ABCC-7E0955AC335C}" type="presParOf" srcId="{8E8C98F9-95C3-4F41-A137-94F700ECDE2B}" destId="{1AC5121E-E624-41F8-9BBB-0F7020119674}" srcOrd="6" destOrd="0" presId="urn:microsoft.com/office/officeart/2005/8/layout/hierarchy1"/>
    <dgm:cxn modelId="{915304AA-DABC-43DC-A97C-55B7029FC495}" type="presParOf" srcId="{8E8C98F9-95C3-4F41-A137-94F700ECDE2B}" destId="{58387656-657F-48ED-88DF-28104904E55A}" srcOrd="7" destOrd="0" presId="urn:microsoft.com/office/officeart/2005/8/layout/hierarchy1"/>
    <dgm:cxn modelId="{29616EB8-2ED5-43A8-967C-7ECE082ADA67}" type="presParOf" srcId="{58387656-657F-48ED-88DF-28104904E55A}" destId="{581CD6C0-C99E-4FEE-AE1E-158B29FB2E7E}" srcOrd="0" destOrd="0" presId="urn:microsoft.com/office/officeart/2005/8/layout/hierarchy1"/>
    <dgm:cxn modelId="{06906C13-6BB1-4881-B18C-B28D3532D7FA}" type="presParOf" srcId="{581CD6C0-C99E-4FEE-AE1E-158B29FB2E7E}" destId="{29CCBBA4-0E5C-4714-A849-FFC96ED7FD15}" srcOrd="0" destOrd="0" presId="urn:microsoft.com/office/officeart/2005/8/layout/hierarchy1"/>
    <dgm:cxn modelId="{B2D3BC19-47A5-4B85-AE44-8432CB2D87FD}" type="presParOf" srcId="{581CD6C0-C99E-4FEE-AE1E-158B29FB2E7E}" destId="{83153662-382B-44E2-90BD-C4F8F912A78C}" srcOrd="1" destOrd="0" presId="urn:microsoft.com/office/officeart/2005/8/layout/hierarchy1"/>
    <dgm:cxn modelId="{FE397523-81DE-46ED-9F43-D554BFB7418E}" type="presParOf" srcId="{58387656-657F-48ED-88DF-28104904E55A}" destId="{8CEA4B8F-6615-46E8-A1A8-8F5F8C24F680}"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846EED5-EF1D-4F9A-9DFC-D291D416C6A2}" type="doc">
      <dgm:prSet loTypeId="urn:microsoft.com/office/officeart/2005/8/layout/vList2" loCatId="list" qsTypeId="urn:microsoft.com/office/officeart/2005/8/quickstyle/simple1" qsCatId="simple" csTypeId="urn:microsoft.com/office/officeart/2005/8/colors/accent1_1" csCatId="accent1"/>
      <dgm:spPr/>
      <dgm:t>
        <a:bodyPr/>
        <a:lstStyle/>
        <a:p>
          <a:endParaRPr lang="es-MX"/>
        </a:p>
      </dgm:t>
    </dgm:pt>
    <dgm:pt modelId="{9A2348E4-A892-4512-9EF3-81DE875E8E68}">
      <dgm:prSet/>
      <dgm:spPr/>
      <dgm:t>
        <a:bodyPr/>
        <a:lstStyle/>
        <a:p>
          <a:pPr algn="ctr" rtl="0"/>
          <a:r>
            <a:rPr lang="es-MX" smtClean="0"/>
            <a:t>POSIBILISMO GEOGRÁFICO</a:t>
          </a:r>
          <a:endParaRPr lang="es-MX"/>
        </a:p>
      </dgm:t>
    </dgm:pt>
    <dgm:pt modelId="{AC7743E1-FFDD-4B1F-BB1E-B98BE4734148}" type="parTrans" cxnId="{D279A68C-1438-4592-BCEC-B6941A72CD52}">
      <dgm:prSet/>
      <dgm:spPr/>
      <dgm:t>
        <a:bodyPr/>
        <a:lstStyle/>
        <a:p>
          <a:pPr algn="ctr"/>
          <a:endParaRPr lang="es-MX"/>
        </a:p>
      </dgm:t>
    </dgm:pt>
    <dgm:pt modelId="{193CB6AE-2D08-46D8-971A-7CCEFFB973A5}" type="sibTrans" cxnId="{D279A68C-1438-4592-BCEC-B6941A72CD52}">
      <dgm:prSet/>
      <dgm:spPr/>
      <dgm:t>
        <a:bodyPr/>
        <a:lstStyle/>
        <a:p>
          <a:pPr algn="ctr"/>
          <a:endParaRPr lang="es-MX"/>
        </a:p>
      </dgm:t>
    </dgm:pt>
    <dgm:pt modelId="{E82B6905-DE90-4AC6-91DC-4CF9446F4121}">
      <dgm:prSet/>
      <dgm:spPr/>
      <dgm:t>
        <a:bodyPr/>
        <a:lstStyle/>
        <a:p>
          <a:pPr algn="ctr" rtl="0"/>
          <a:r>
            <a:rPr lang="es-MX" smtClean="0"/>
            <a:t>CIENCIAS HUMANAS</a:t>
          </a:r>
          <a:endParaRPr lang="es-MX"/>
        </a:p>
      </dgm:t>
    </dgm:pt>
    <dgm:pt modelId="{5E5A24A6-D445-4E1E-B864-BE8EEB011649}" type="parTrans" cxnId="{D9DAB330-F23B-4E97-8E01-211E0776FE3F}">
      <dgm:prSet/>
      <dgm:spPr/>
      <dgm:t>
        <a:bodyPr/>
        <a:lstStyle/>
        <a:p>
          <a:pPr algn="ctr"/>
          <a:endParaRPr lang="es-MX"/>
        </a:p>
      </dgm:t>
    </dgm:pt>
    <dgm:pt modelId="{E47CC42F-1B12-4AC6-BF8A-7E4A6BC116E1}" type="sibTrans" cxnId="{D9DAB330-F23B-4E97-8E01-211E0776FE3F}">
      <dgm:prSet/>
      <dgm:spPr/>
      <dgm:t>
        <a:bodyPr/>
        <a:lstStyle/>
        <a:p>
          <a:pPr algn="ctr"/>
          <a:endParaRPr lang="es-MX"/>
        </a:p>
      </dgm:t>
    </dgm:pt>
    <dgm:pt modelId="{0902DE65-B2C6-441A-A243-8A7800960A1C}" type="pres">
      <dgm:prSet presAssocID="{6846EED5-EF1D-4F9A-9DFC-D291D416C6A2}" presName="linear" presStyleCnt="0">
        <dgm:presLayoutVars>
          <dgm:animLvl val="lvl"/>
          <dgm:resizeHandles val="exact"/>
        </dgm:presLayoutVars>
      </dgm:prSet>
      <dgm:spPr/>
      <dgm:t>
        <a:bodyPr/>
        <a:lstStyle/>
        <a:p>
          <a:endParaRPr lang="es-MX"/>
        </a:p>
      </dgm:t>
    </dgm:pt>
    <dgm:pt modelId="{57C7BF62-864C-48AB-8FF9-2EF0DC917B1A}" type="pres">
      <dgm:prSet presAssocID="{9A2348E4-A892-4512-9EF3-81DE875E8E68}" presName="parentText" presStyleLbl="node1" presStyleIdx="0" presStyleCnt="2" custLinFactNeighborY="-88632">
        <dgm:presLayoutVars>
          <dgm:chMax val="0"/>
          <dgm:bulletEnabled val="1"/>
        </dgm:presLayoutVars>
      </dgm:prSet>
      <dgm:spPr/>
      <dgm:t>
        <a:bodyPr/>
        <a:lstStyle/>
        <a:p>
          <a:endParaRPr lang="es-MX"/>
        </a:p>
      </dgm:t>
    </dgm:pt>
    <dgm:pt modelId="{E56326C8-8F90-4C89-B1AE-A40CDAC57F85}" type="pres">
      <dgm:prSet presAssocID="{193CB6AE-2D08-46D8-971A-7CCEFFB973A5}" presName="spacer" presStyleCnt="0"/>
      <dgm:spPr/>
    </dgm:pt>
    <dgm:pt modelId="{8D3FE7E7-15F1-4C09-B604-02E3A0DB04C4}" type="pres">
      <dgm:prSet presAssocID="{E82B6905-DE90-4AC6-91DC-4CF9446F4121}" presName="parentText" presStyleLbl="node1" presStyleIdx="1" presStyleCnt="2">
        <dgm:presLayoutVars>
          <dgm:chMax val="0"/>
          <dgm:bulletEnabled val="1"/>
        </dgm:presLayoutVars>
      </dgm:prSet>
      <dgm:spPr/>
      <dgm:t>
        <a:bodyPr/>
        <a:lstStyle/>
        <a:p>
          <a:endParaRPr lang="es-MX"/>
        </a:p>
      </dgm:t>
    </dgm:pt>
  </dgm:ptLst>
  <dgm:cxnLst>
    <dgm:cxn modelId="{45C96AFE-4119-40FA-93E4-09999ED19C46}" type="presOf" srcId="{6846EED5-EF1D-4F9A-9DFC-D291D416C6A2}" destId="{0902DE65-B2C6-441A-A243-8A7800960A1C}" srcOrd="0" destOrd="0" presId="urn:microsoft.com/office/officeart/2005/8/layout/vList2"/>
    <dgm:cxn modelId="{D279A68C-1438-4592-BCEC-B6941A72CD52}" srcId="{6846EED5-EF1D-4F9A-9DFC-D291D416C6A2}" destId="{9A2348E4-A892-4512-9EF3-81DE875E8E68}" srcOrd="0" destOrd="0" parTransId="{AC7743E1-FFDD-4B1F-BB1E-B98BE4734148}" sibTransId="{193CB6AE-2D08-46D8-971A-7CCEFFB973A5}"/>
    <dgm:cxn modelId="{D9DAB330-F23B-4E97-8E01-211E0776FE3F}" srcId="{6846EED5-EF1D-4F9A-9DFC-D291D416C6A2}" destId="{E82B6905-DE90-4AC6-91DC-4CF9446F4121}" srcOrd="1" destOrd="0" parTransId="{5E5A24A6-D445-4E1E-B864-BE8EEB011649}" sibTransId="{E47CC42F-1B12-4AC6-BF8A-7E4A6BC116E1}"/>
    <dgm:cxn modelId="{CB5AF12A-0965-4BB7-9370-7D71660EE16B}" type="presOf" srcId="{9A2348E4-A892-4512-9EF3-81DE875E8E68}" destId="{57C7BF62-864C-48AB-8FF9-2EF0DC917B1A}" srcOrd="0" destOrd="0" presId="urn:microsoft.com/office/officeart/2005/8/layout/vList2"/>
    <dgm:cxn modelId="{2CFAEC41-06AE-4F0E-A87A-1BBC2BF4B4A7}" type="presOf" srcId="{E82B6905-DE90-4AC6-91DC-4CF9446F4121}" destId="{8D3FE7E7-15F1-4C09-B604-02E3A0DB04C4}" srcOrd="0" destOrd="0" presId="urn:microsoft.com/office/officeart/2005/8/layout/vList2"/>
    <dgm:cxn modelId="{8DDB019B-AB40-49D7-8016-A4B24FA87B93}" type="presParOf" srcId="{0902DE65-B2C6-441A-A243-8A7800960A1C}" destId="{57C7BF62-864C-48AB-8FF9-2EF0DC917B1A}" srcOrd="0" destOrd="0" presId="urn:microsoft.com/office/officeart/2005/8/layout/vList2"/>
    <dgm:cxn modelId="{FE9AC3BE-C8A5-4597-BE0B-4730E1FB1880}" type="presParOf" srcId="{0902DE65-B2C6-441A-A243-8A7800960A1C}" destId="{E56326C8-8F90-4C89-B1AE-A40CDAC57F85}" srcOrd="1" destOrd="0" presId="urn:microsoft.com/office/officeart/2005/8/layout/vList2"/>
    <dgm:cxn modelId="{53A64275-014D-4A11-9DE3-EEC804ED2CD2}" type="presParOf" srcId="{0902DE65-B2C6-441A-A243-8A7800960A1C}" destId="{8D3FE7E7-15F1-4C09-B604-02E3A0DB04C4}" srcOrd="2"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70C7E8C-1369-4181-92C1-D1BAFB7AF7BD}" type="doc">
      <dgm:prSet loTypeId="urn:microsoft.com/office/officeart/2005/8/layout/equation1" loCatId="process" qsTypeId="urn:microsoft.com/office/officeart/2005/8/quickstyle/3d1" qsCatId="3D" csTypeId="urn:microsoft.com/office/officeart/2005/8/colors/colorful5" csCatId="colorful" phldr="1"/>
      <dgm:spPr/>
    </dgm:pt>
    <dgm:pt modelId="{1307128C-6578-4A08-AD85-84E02898A85B}">
      <dgm:prSet phldrT="[Texto]" custT="1"/>
      <dgm:spPr/>
      <dgm:t>
        <a:bodyPr/>
        <a:lstStyle/>
        <a:p>
          <a:r>
            <a:rPr lang="es-MX" sz="1600" b="1" dirty="0" smtClean="0">
              <a:solidFill>
                <a:schemeClr val="tx1"/>
              </a:solidFill>
              <a:latin typeface="Arial" pitchFamily="34" charset="0"/>
              <a:cs typeface="Arial" pitchFamily="34" charset="0"/>
            </a:rPr>
            <a:t>GEOGRAFÍA FÍSICA </a:t>
          </a:r>
          <a:endParaRPr lang="es-MX" sz="1600" b="1" dirty="0">
            <a:solidFill>
              <a:schemeClr val="tx1"/>
            </a:solidFill>
            <a:latin typeface="Arial" pitchFamily="34" charset="0"/>
            <a:cs typeface="Arial" pitchFamily="34" charset="0"/>
          </a:endParaRPr>
        </a:p>
      </dgm:t>
    </dgm:pt>
    <dgm:pt modelId="{AE100C6F-2B6E-4883-B712-3D5705BB2BCE}" type="parTrans" cxnId="{E97A1159-BFEC-4595-8B74-B854072256E2}">
      <dgm:prSet/>
      <dgm:spPr/>
      <dgm:t>
        <a:bodyPr/>
        <a:lstStyle/>
        <a:p>
          <a:endParaRPr lang="es-MX" sz="2000" b="1">
            <a:solidFill>
              <a:schemeClr val="tx1"/>
            </a:solidFill>
            <a:latin typeface="Arial" pitchFamily="34" charset="0"/>
            <a:cs typeface="Arial" pitchFamily="34" charset="0"/>
          </a:endParaRPr>
        </a:p>
      </dgm:t>
    </dgm:pt>
    <dgm:pt modelId="{1AFE6800-D021-4421-9B23-A195ABA6D453}" type="sibTrans" cxnId="{E97A1159-BFEC-4595-8B74-B854072256E2}">
      <dgm:prSet custT="1"/>
      <dgm:spPr/>
      <dgm:t>
        <a:bodyPr/>
        <a:lstStyle/>
        <a:p>
          <a:endParaRPr lang="es-MX" sz="1400" b="1" dirty="0">
            <a:solidFill>
              <a:schemeClr val="tx1"/>
            </a:solidFill>
            <a:latin typeface="Arial" pitchFamily="34" charset="0"/>
            <a:cs typeface="Arial" pitchFamily="34" charset="0"/>
          </a:endParaRPr>
        </a:p>
      </dgm:t>
    </dgm:pt>
    <dgm:pt modelId="{CEC99255-EA4A-461D-803D-62460F0F3D22}">
      <dgm:prSet phldrT="[Texto]" custT="1"/>
      <dgm:spPr/>
      <dgm:t>
        <a:bodyPr/>
        <a:lstStyle/>
        <a:p>
          <a:r>
            <a:rPr lang="es-MX" sz="1600" b="1" dirty="0" smtClean="0">
              <a:solidFill>
                <a:schemeClr val="tx1"/>
              </a:solidFill>
              <a:latin typeface="Arial" pitchFamily="34" charset="0"/>
              <a:cs typeface="Arial" pitchFamily="34" charset="0"/>
            </a:rPr>
            <a:t>GEOGRAFÍA ECONÓMICA Y SOCIAL</a:t>
          </a:r>
          <a:endParaRPr lang="es-MX" sz="1600" b="1" dirty="0">
            <a:solidFill>
              <a:schemeClr val="tx1"/>
            </a:solidFill>
            <a:latin typeface="Arial" pitchFamily="34" charset="0"/>
            <a:cs typeface="Arial" pitchFamily="34" charset="0"/>
          </a:endParaRPr>
        </a:p>
      </dgm:t>
    </dgm:pt>
    <dgm:pt modelId="{0813DE58-191B-474C-9CFC-2CD22637FD63}" type="parTrans" cxnId="{7E5D5AC8-BA23-4F0C-B4C1-A321094ADC6C}">
      <dgm:prSet/>
      <dgm:spPr/>
      <dgm:t>
        <a:bodyPr/>
        <a:lstStyle/>
        <a:p>
          <a:endParaRPr lang="es-MX" sz="2000" b="1">
            <a:solidFill>
              <a:schemeClr val="tx1"/>
            </a:solidFill>
            <a:latin typeface="Arial" pitchFamily="34" charset="0"/>
            <a:cs typeface="Arial" pitchFamily="34" charset="0"/>
          </a:endParaRPr>
        </a:p>
      </dgm:t>
    </dgm:pt>
    <dgm:pt modelId="{05076587-2D13-4254-8BB6-BA92732F28BE}" type="sibTrans" cxnId="{7E5D5AC8-BA23-4F0C-B4C1-A321094ADC6C}">
      <dgm:prSet custT="1"/>
      <dgm:spPr/>
      <dgm:t>
        <a:bodyPr/>
        <a:lstStyle/>
        <a:p>
          <a:endParaRPr lang="es-MX" sz="1400" b="1" dirty="0">
            <a:solidFill>
              <a:schemeClr val="tx1"/>
            </a:solidFill>
            <a:latin typeface="Arial" pitchFamily="34" charset="0"/>
            <a:cs typeface="Arial" pitchFamily="34" charset="0"/>
          </a:endParaRPr>
        </a:p>
      </dgm:t>
    </dgm:pt>
    <dgm:pt modelId="{74E9B2F6-A906-400A-97F0-39D640B70511}">
      <dgm:prSet phldrT="[Texto]" custT="1"/>
      <dgm:spPr/>
      <dgm:t>
        <a:bodyPr/>
        <a:lstStyle/>
        <a:p>
          <a:r>
            <a:rPr lang="es-MX" sz="1600" b="1" dirty="0" smtClean="0">
              <a:solidFill>
                <a:schemeClr val="tx1"/>
              </a:solidFill>
              <a:latin typeface="Arial" pitchFamily="34" charset="0"/>
              <a:cs typeface="Arial" pitchFamily="34" charset="0"/>
            </a:rPr>
            <a:t>GEOGRAFÍA REGIONAL</a:t>
          </a:r>
          <a:endParaRPr lang="es-MX" sz="1600" b="1" dirty="0">
            <a:solidFill>
              <a:schemeClr val="tx1"/>
            </a:solidFill>
            <a:latin typeface="Arial" pitchFamily="34" charset="0"/>
            <a:cs typeface="Arial" pitchFamily="34" charset="0"/>
          </a:endParaRPr>
        </a:p>
      </dgm:t>
    </dgm:pt>
    <dgm:pt modelId="{08EA6B2A-FBAB-455A-A099-8884C3096CA4}" type="parTrans" cxnId="{3D469C72-1935-4144-88B5-5DB182091CD2}">
      <dgm:prSet/>
      <dgm:spPr/>
      <dgm:t>
        <a:bodyPr/>
        <a:lstStyle/>
        <a:p>
          <a:endParaRPr lang="es-MX" sz="2000" b="1">
            <a:solidFill>
              <a:schemeClr val="tx1"/>
            </a:solidFill>
            <a:latin typeface="Arial" pitchFamily="34" charset="0"/>
            <a:cs typeface="Arial" pitchFamily="34" charset="0"/>
          </a:endParaRPr>
        </a:p>
      </dgm:t>
    </dgm:pt>
    <dgm:pt modelId="{A2936C46-8DDC-44E7-BABF-EFBB7383FC0A}" type="sibTrans" cxnId="{3D469C72-1935-4144-88B5-5DB182091CD2}">
      <dgm:prSet/>
      <dgm:spPr/>
      <dgm:t>
        <a:bodyPr/>
        <a:lstStyle/>
        <a:p>
          <a:endParaRPr lang="es-MX" sz="2000" b="1">
            <a:solidFill>
              <a:schemeClr val="tx1"/>
            </a:solidFill>
            <a:latin typeface="Arial" pitchFamily="34" charset="0"/>
            <a:cs typeface="Arial" pitchFamily="34" charset="0"/>
          </a:endParaRPr>
        </a:p>
      </dgm:t>
    </dgm:pt>
    <dgm:pt modelId="{18FFAA86-0320-428A-9CFD-D83CDA6B70DE}" type="pres">
      <dgm:prSet presAssocID="{670C7E8C-1369-4181-92C1-D1BAFB7AF7BD}" presName="linearFlow" presStyleCnt="0">
        <dgm:presLayoutVars>
          <dgm:dir/>
          <dgm:resizeHandles val="exact"/>
        </dgm:presLayoutVars>
      </dgm:prSet>
      <dgm:spPr/>
    </dgm:pt>
    <dgm:pt modelId="{EA99B73F-A675-4B36-86CF-BCBEFCB23910}" type="pres">
      <dgm:prSet presAssocID="{1307128C-6578-4A08-AD85-84E02898A85B}" presName="node" presStyleLbl="node1" presStyleIdx="0" presStyleCnt="3">
        <dgm:presLayoutVars>
          <dgm:bulletEnabled val="1"/>
        </dgm:presLayoutVars>
      </dgm:prSet>
      <dgm:spPr/>
      <dgm:t>
        <a:bodyPr/>
        <a:lstStyle/>
        <a:p>
          <a:endParaRPr lang="es-MX"/>
        </a:p>
      </dgm:t>
    </dgm:pt>
    <dgm:pt modelId="{057C6FA5-8BD4-4B5C-BE8F-4561013493F6}" type="pres">
      <dgm:prSet presAssocID="{1AFE6800-D021-4421-9B23-A195ABA6D453}" presName="spacerL" presStyleCnt="0"/>
      <dgm:spPr/>
    </dgm:pt>
    <dgm:pt modelId="{AA358A37-6563-431B-9C1B-38722EBAB061}" type="pres">
      <dgm:prSet presAssocID="{1AFE6800-D021-4421-9B23-A195ABA6D453}" presName="sibTrans" presStyleLbl="sibTrans2D1" presStyleIdx="0" presStyleCnt="2"/>
      <dgm:spPr/>
      <dgm:t>
        <a:bodyPr/>
        <a:lstStyle/>
        <a:p>
          <a:endParaRPr lang="es-MX"/>
        </a:p>
      </dgm:t>
    </dgm:pt>
    <dgm:pt modelId="{F545B6BE-87CD-479A-99F5-0AD7017D9D87}" type="pres">
      <dgm:prSet presAssocID="{1AFE6800-D021-4421-9B23-A195ABA6D453}" presName="spacerR" presStyleCnt="0"/>
      <dgm:spPr/>
    </dgm:pt>
    <dgm:pt modelId="{15DCC926-6697-4B8C-A6C3-C95ADC8DF9CD}" type="pres">
      <dgm:prSet presAssocID="{CEC99255-EA4A-461D-803D-62460F0F3D22}" presName="node" presStyleLbl="node1" presStyleIdx="1" presStyleCnt="3">
        <dgm:presLayoutVars>
          <dgm:bulletEnabled val="1"/>
        </dgm:presLayoutVars>
      </dgm:prSet>
      <dgm:spPr/>
      <dgm:t>
        <a:bodyPr/>
        <a:lstStyle/>
        <a:p>
          <a:endParaRPr lang="es-MX"/>
        </a:p>
      </dgm:t>
    </dgm:pt>
    <dgm:pt modelId="{C325D01A-7714-4E2E-96D4-4E522B5952D9}" type="pres">
      <dgm:prSet presAssocID="{05076587-2D13-4254-8BB6-BA92732F28BE}" presName="spacerL" presStyleCnt="0"/>
      <dgm:spPr/>
    </dgm:pt>
    <dgm:pt modelId="{069F889A-9444-45E5-A9D3-6ED2D402B5E7}" type="pres">
      <dgm:prSet presAssocID="{05076587-2D13-4254-8BB6-BA92732F28BE}" presName="sibTrans" presStyleLbl="sibTrans2D1" presStyleIdx="1" presStyleCnt="2"/>
      <dgm:spPr/>
      <dgm:t>
        <a:bodyPr/>
        <a:lstStyle/>
        <a:p>
          <a:endParaRPr lang="es-MX"/>
        </a:p>
      </dgm:t>
    </dgm:pt>
    <dgm:pt modelId="{2637D9F1-83A1-43AF-891C-E7F050440F83}" type="pres">
      <dgm:prSet presAssocID="{05076587-2D13-4254-8BB6-BA92732F28BE}" presName="spacerR" presStyleCnt="0"/>
      <dgm:spPr/>
    </dgm:pt>
    <dgm:pt modelId="{EFC5CBC1-9DAF-4D30-B4A5-9D6CE2B08F84}" type="pres">
      <dgm:prSet presAssocID="{74E9B2F6-A906-400A-97F0-39D640B70511}" presName="node" presStyleLbl="node1" presStyleIdx="2" presStyleCnt="3">
        <dgm:presLayoutVars>
          <dgm:bulletEnabled val="1"/>
        </dgm:presLayoutVars>
      </dgm:prSet>
      <dgm:spPr/>
      <dgm:t>
        <a:bodyPr/>
        <a:lstStyle/>
        <a:p>
          <a:endParaRPr lang="es-MX"/>
        </a:p>
      </dgm:t>
    </dgm:pt>
  </dgm:ptLst>
  <dgm:cxnLst>
    <dgm:cxn modelId="{096BFF6F-5A35-40A7-BAA5-9A819DCE692D}" type="presOf" srcId="{1AFE6800-D021-4421-9B23-A195ABA6D453}" destId="{AA358A37-6563-431B-9C1B-38722EBAB061}" srcOrd="0" destOrd="0" presId="urn:microsoft.com/office/officeart/2005/8/layout/equation1"/>
    <dgm:cxn modelId="{4F0538D3-70AB-4F6D-B001-ED16AE45A738}" type="presOf" srcId="{74E9B2F6-A906-400A-97F0-39D640B70511}" destId="{EFC5CBC1-9DAF-4D30-B4A5-9D6CE2B08F84}" srcOrd="0" destOrd="0" presId="urn:microsoft.com/office/officeart/2005/8/layout/equation1"/>
    <dgm:cxn modelId="{EE3B1FBC-A8A3-4C3A-B34F-9A9519DE81B9}" type="presOf" srcId="{670C7E8C-1369-4181-92C1-D1BAFB7AF7BD}" destId="{18FFAA86-0320-428A-9CFD-D83CDA6B70DE}" srcOrd="0" destOrd="0" presId="urn:microsoft.com/office/officeart/2005/8/layout/equation1"/>
    <dgm:cxn modelId="{E97A1159-BFEC-4595-8B74-B854072256E2}" srcId="{670C7E8C-1369-4181-92C1-D1BAFB7AF7BD}" destId="{1307128C-6578-4A08-AD85-84E02898A85B}" srcOrd="0" destOrd="0" parTransId="{AE100C6F-2B6E-4883-B712-3D5705BB2BCE}" sibTransId="{1AFE6800-D021-4421-9B23-A195ABA6D453}"/>
    <dgm:cxn modelId="{0EC9915F-8C47-43E4-A3AE-DBA7AF19981A}" type="presOf" srcId="{CEC99255-EA4A-461D-803D-62460F0F3D22}" destId="{15DCC926-6697-4B8C-A6C3-C95ADC8DF9CD}" srcOrd="0" destOrd="0" presId="urn:microsoft.com/office/officeart/2005/8/layout/equation1"/>
    <dgm:cxn modelId="{3D469C72-1935-4144-88B5-5DB182091CD2}" srcId="{670C7E8C-1369-4181-92C1-D1BAFB7AF7BD}" destId="{74E9B2F6-A906-400A-97F0-39D640B70511}" srcOrd="2" destOrd="0" parTransId="{08EA6B2A-FBAB-455A-A099-8884C3096CA4}" sibTransId="{A2936C46-8DDC-44E7-BABF-EFBB7383FC0A}"/>
    <dgm:cxn modelId="{7E5D5AC8-BA23-4F0C-B4C1-A321094ADC6C}" srcId="{670C7E8C-1369-4181-92C1-D1BAFB7AF7BD}" destId="{CEC99255-EA4A-461D-803D-62460F0F3D22}" srcOrd="1" destOrd="0" parTransId="{0813DE58-191B-474C-9CFC-2CD22637FD63}" sibTransId="{05076587-2D13-4254-8BB6-BA92732F28BE}"/>
    <dgm:cxn modelId="{D0C2B8AB-2272-4833-9666-96B4CE697770}" type="presOf" srcId="{05076587-2D13-4254-8BB6-BA92732F28BE}" destId="{069F889A-9444-45E5-A9D3-6ED2D402B5E7}" srcOrd="0" destOrd="0" presId="urn:microsoft.com/office/officeart/2005/8/layout/equation1"/>
    <dgm:cxn modelId="{61137312-AC76-4AE3-AE37-1892ECB4B42D}" type="presOf" srcId="{1307128C-6578-4A08-AD85-84E02898A85B}" destId="{EA99B73F-A675-4B36-86CF-BCBEFCB23910}" srcOrd="0" destOrd="0" presId="urn:microsoft.com/office/officeart/2005/8/layout/equation1"/>
    <dgm:cxn modelId="{66F99E01-2FF1-439C-8C4A-5B2122329954}" type="presParOf" srcId="{18FFAA86-0320-428A-9CFD-D83CDA6B70DE}" destId="{EA99B73F-A675-4B36-86CF-BCBEFCB23910}" srcOrd="0" destOrd="0" presId="urn:microsoft.com/office/officeart/2005/8/layout/equation1"/>
    <dgm:cxn modelId="{BAE7A334-B054-409D-A92C-BB9D3A518D61}" type="presParOf" srcId="{18FFAA86-0320-428A-9CFD-D83CDA6B70DE}" destId="{057C6FA5-8BD4-4B5C-BE8F-4561013493F6}" srcOrd="1" destOrd="0" presId="urn:microsoft.com/office/officeart/2005/8/layout/equation1"/>
    <dgm:cxn modelId="{624E6582-CAF6-42CB-BD68-2EA5C424619B}" type="presParOf" srcId="{18FFAA86-0320-428A-9CFD-D83CDA6B70DE}" destId="{AA358A37-6563-431B-9C1B-38722EBAB061}" srcOrd="2" destOrd="0" presId="urn:microsoft.com/office/officeart/2005/8/layout/equation1"/>
    <dgm:cxn modelId="{64C3E36B-5AD3-4E8A-B99C-51CBD18B1356}" type="presParOf" srcId="{18FFAA86-0320-428A-9CFD-D83CDA6B70DE}" destId="{F545B6BE-87CD-479A-99F5-0AD7017D9D87}" srcOrd="3" destOrd="0" presId="urn:microsoft.com/office/officeart/2005/8/layout/equation1"/>
    <dgm:cxn modelId="{776F4FFB-DD21-4516-861E-78F6BDD27029}" type="presParOf" srcId="{18FFAA86-0320-428A-9CFD-D83CDA6B70DE}" destId="{15DCC926-6697-4B8C-A6C3-C95ADC8DF9CD}" srcOrd="4" destOrd="0" presId="urn:microsoft.com/office/officeart/2005/8/layout/equation1"/>
    <dgm:cxn modelId="{FFA092C6-B529-497E-ABB6-7FBD9528CD5E}" type="presParOf" srcId="{18FFAA86-0320-428A-9CFD-D83CDA6B70DE}" destId="{C325D01A-7714-4E2E-96D4-4E522B5952D9}" srcOrd="5" destOrd="0" presId="urn:microsoft.com/office/officeart/2005/8/layout/equation1"/>
    <dgm:cxn modelId="{4E8190F4-72D4-4D16-8A5F-744E14E26A4A}" type="presParOf" srcId="{18FFAA86-0320-428A-9CFD-D83CDA6B70DE}" destId="{069F889A-9444-45E5-A9D3-6ED2D402B5E7}" srcOrd="6" destOrd="0" presId="urn:microsoft.com/office/officeart/2005/8/layout/equation1"/>
    <dgm:cxn modelId="{757E49BC-746B-4627-BB46-D7D20BD4407E}" type="presParOf" srcId="{18FFAA86-0320-428A-9CFD-D83CDA6B70DE}" destId="{2637D9F1-83A1-43AF-891C-E7F050440F83}" srcOrd="7" destOrd="0" presId="urn:microsoft.com/office/officeart/2005/8/layout/equation1"/>
    <dgm:cxn modelId="{2362BD1D-9FE8-4CE9-9681-AA3E7FD4730E}" type="presParOf" srcId="{18FFAA86-0320-428A-9CFD-D83CDA6B70DE}" destId="{EFC5CBC1-9DAF-4D30-B4A5-9D6CE2B08F84}" srcOrd="8" destOrd="0" presId="urn:microsoft.com/office/officeart/2005/8/layout/equati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521F40A-D390-4A21-BD31-6CD04F9629C0}" type="doc">
      <dgm:prSet loTypeId="urn:microsoft.com/office/officeart/2005/8/layout/hList1" loCatId="list" qsTypeId="urn:microsoft.com/office/officeart/2005/8/quickstyle/3d1" qsCatId="3D" csTypeId="urn:microsoft.com/office/officeart/2005/8/colors/colorful5" csCatId="colorful" phldr="1"/>
      <dgm:spPr/>
      <dgm:t>
        <a:bodyPr/>
        <a:lstStyle/>
        <a:p>
          <a:endParaRPr lang="es-ES"/>
        </a:p>
      </dgm:t>
    </dgm:pt>
    <dgm:pt modelId="{D07D6543-91AA-41AE-B579-E2660FAA33B1}">
      <dgm:prSet phldrT="[Texto]"/>
      <dgm:spPr/>
      <dgm:t>
        <a:bodyPr/>
        <a:lstStyle/>
        <a:p>
          <a:r>
            <a:rPr lang="es-ES" b="1" dirty="0" smtClean="0"/>
            <a:t>Grandes</a:t>
          </a:r>
          <a:endParaRPr lang="es-ES" b="1" dirty="0"/>
        </a:p>
      </dgm:t>
    </dgm:pt>
    <dgm:pt modelId="{F887E110-4AE0-4097-A339-A9BA36DDD17E}" type="parTrans" cxnId="{3FBB6695-9B29-4FC6-BB91-3764F3C2A18C}">
      <dgm:prSet/>
      <dgm:spPr/>
      <dgm:t>
        <a:bodyPr/>
        <a:lstStyle/>
        <a:p>
          <a:endParaRPr lang="es-ES" b="1">
            <a:solidFill>
              <a:schemeClr val="tx1"/>
            </a:solidFill>
          </a:endParaRPr>
        </a:p>
      </dgm:t>
    </dgm:pt>
    <dgm:pt modelId="{BE878DF1-2B47-414D-9452-A769AE61301C}" type="sibTrans" cxnId="{3FBB6695-9B29-4FC6-BB91-3764F3C2A18C}">
      <dgm:prSet/>
      <dgm:spPr/>
      <dgm:t>
        <a:bodyPr/>
        <a:lstStyle/>
        <a:p>
          <a:endParaRPr lang="es-ES" b="1">
            <a:solidFill>
              <a:schemeClr val="tx1"/>
            </a:solidFill>
          </a:endParaRPr>
        </a:p>
      </dgm:t>
    </dgm:pt>
    <dgm:pt modelId="{36B34045-AC9E-41BC-BB1A-F040F32944CF}">
      <dgm:prSet phldrT="[Texto]"/>
      <dgm:spPr/>
      <dgm:t>
        <a:bodyPr/>
        <a:lstStyle/>
        <a:p>
          <a:r>
            <a:rPr lang="es-ES" b="1" smtClean="0"/>
            <a:t>Continente </a:t>
          </a:r>
          <a:endParaRPr lang="es-ES" b="1" dirty="0"/>
        </a:p>
      </dgm:t>
    </dgm:pt>
    <dgm:pt modelId="{514EB091-84E0-4BA5-8A74-7B3AA332A889}" type="parTrans" cxnId="{B5F2CEDC-D1AB-4B50-8D69-35A5128B3830}">
      <dgm:prSet/>
      <dgm:spPr/>
      <dgm:t>
        <a:bodyPr/>
        <a:lstStyle/>
        <a:p>
          <a:endParaRPr lang="es-ES" b="1">
            <a:solidFill>
              <a:schemeClr val="tx1"/>
            </a:solidFill>
          </a:endParaRPr>
        </a:p>
      </dgm:t>
    </dgm:pt>
    <dgm:pt modelId="{18C167FE-14B9-4DCB-BFB0-10D35FF0EA71}" type="sibTrans" cxnId="{B5F2CEDC-D1AB-4B50-8D69-35A5128B3830}">
      <dgm:prSet/>
      <dgm:spPr/>
      <dgm:t>
        <a:bodyPr/>
        <a:lstStyle/>
        <a:p>
          <a:endParaRPr lang="es-ES" b="1">
            <a:solidFill>
              <a:schemeClr val="tx1"/>
            </a:solidFill>
          </a:endParaRPr>
        </a:p>
      </dgm:t>
    </dgm:pt>
    <dgm:pt modelId="{7C04D6EA-4CFC-4EA1-B9B7-6923255B7DCA}">
      <dgm:prSet phldrT="[Texto]"/>
      <dgm:spPr/>
      <dgm:t>
        <a:bodyPr/>
        <a:lstStyle/>
        <a:p>
          <a:r>
            <a:rPr lang="es-ES" b="1" smtClean="0"/>
            <a:t>Subcontinente </a:t>
          </a:r>
          <a:endParaRPr lang="es-ES" b="1" dirty="0"/>
        </a:p>
      </dgm:t>
    </dgm:pt>
    <dgm:pt modelId="{0248A669-D9FB-472F-8AA1-AF1CA3314C66}" type="parTrans" cxnId="{1B90565A-AD63-4D4E-A500-C7468B57F29F}">
      <dgm:prSet/>
      <dgm:spPr/>
      <dgm:t>
        <a:bodyPr/>
        <a:lstStyle/>
        <a:p>
          <a:endParaRPr lang="es-ES" b="1">
            <a:solidFill>
              <a:schemeClr val="tx1"/>
            </a:solidFill>
          </a:endParaRPr>
        </a:p>
      </dgm:t>
    </dgm:pt>
    <dgm:pt modelId="{A39AFF1E-645C-4EF2-91F5-0C826F01BA68}" type="sibTrans" cxnId="{1B90565A-AD63-4D4E-A500-C7468B57F29F}">
      <dgm:prSet/>
      <dgm:spPr/>
      <dgm:t>
        <a:bodyPr/>
        <a:lstStyle/>
        <a:p>
          <a:endParaRPr lang="es-ES" b="1">
            <a:solidFill>
              <a:schemeClr val="tx1"/>
            </a:solidFill>
          </a:endParaRPr>
        </a:p>
      </dgm:t>
    </dgm:pt>
    <dgm:pt modelId="{F8EBC944-E7AC-4477-BBD4-FB12E364C798}">
      <dgm:prSet phldrT="[Texto]"/>
      <dgm:spPr/>
      <dgm:t>
        <a:bodyPr/>
        <a:lstStyle/>
        <a:p>
          <a:r>
            <a:rPr lang="es-ES" b="1" smtClean="0"/>
            <a:t>Medianas </a:t>
          </a:r>
          <a:endParaRPr lang="es-ES" b="1" dirty="0"/>
        </a:p>
      </dgm:t>
    </dgm:pt>
    <dgm:pt modelId="{B614D5C2-4302-41CD-8C45-4834C78E2BF2}" type="parTrans" cxnId="{206C2EDF-1A73-4EF4-8861-9387AB130D0C}">
      <dgm:prSet/>
      <dgm:spPr/>
      <dgm:t>
        <a:bodyPr/>
        <a:lstStyle/>
        <a:p>
          <a:endParaRPr lang="es-ES" b="1">
            <a:solidFill>
              <a:schemeClr val="tx1"/>
            </a:solidFill>
          </a:endParaRPr>
        </a:p>
      </dgm:t>
    </dgm:pt>
    <dgm:pt modelId="{95E088C8-547B-464F-A08A-116E4BDFA204}" type="sibTrans" cxnId="{206C2EDF-1A73-4EF4-8861-9387AB130D0C}">
      <dgm:prSet/>
      <dgm:spPr/>
      <dgm:t>
        <a:bodyPr/>
        <a:lstStyle/>
        <a:p>
          <a:endParaRPr lang="es-ES" b="1">
            <a:solidFill>
              <a:schemeClr val="tx1"/>
            </a:solidFill>
          </a:endParaRPr>
        </a:p>
      </dgm:t>
    </dgm:pt>
    <dgm:pt modelId="{C677D048-EAD5-49ED-887A-A45A5A624C83}">
      <dgm:prSet phldrT="[Texto]"/>
      <dgm:spPr/>
      <dgm:t>
        <a:bodyPr/>
        <a:lstStyle/>
        <a:p>
          <a:r>
            <a:rPr lang="es-ES" b="1" smtClean="0"/>
            <a:t>País </a:t>
          </a:r>
          <a:endParaRPr lang="es-ES" b="1" dirty="0"/>
        </a:p>
      </dgm:t>
    </dgm:pt>
    <dgm:pt modelId="{E8793381-8A5E-4A5F-B801-5F577C063F7A}" type="parTrans" cxnId="{31F1584C-47EE-420F-8D56-E8008F197DCB}">
      <dgm:prSet/>
      <dgm:spPr/>
      <dgm:t>
        <a:bodyPr/>
        <a:lstStyle/>
        <a:p>
          <a:endParaRPr lang="es-ES" b="1">
            <a:solidFill>
              <a:schemeClr val="tx1"/>
            </a:solidFill>
          </a:endParaRPr>
        </a:p>
      </dgm:t>
    </dgm:pt>
    <dgm:pt modelId="{84DD1900-BDCF-4565-A969-34B97CB25C1C}" type="sibTrans" cxnId="{31F1584C-47EE-420F-8D56-E8008F197DCB}">
      <dgm:prSet/>
      <dgm:spPr/>
      <dgm:t>
        <a:bodyPr/>
        <a:lstStyle/>
        <a:p>
          <a:endParaRPr lang="es-ES" b="1">
            <a:solidFill>
              <a:schemeClr val="tx1"/>
            </a:solidFill>
          </a:endParaRPr>
        </a:p>
      </dgm:t>
    </dgm:pt>
    <dgm:pt modelId="{6A96E66D-FDF3-4087-8008-EF27277B0D44}">
      <dgm:prSet phldrT="[Texto]"/>
      <dgm:spPr/>
      <dgm:t>
        <a:bodyPr/>
        <a:lstStyle/>
        <a:p>
          <a:r>
            <a:rPr lang="es-ES" b="1" smtClean="0"/>
            <a:t>Provincia </a:t>
          </a:r>
          <a:endParaRPr lang="es-ES" b="1" dirty="0"/>
        </a:p>
      </dgm:t>
    </dgm:pt>
    <dgm:pt modelId="{579EE48E-5AC5-4EE7-9555-2CE4EBD7E975}" type="parTrans" cxnId="{B4DCBA1F-8C31-4167-AAF4-AFC16FD79D7E}">
      <dgm:prSet/>
      <dgm:spPr/>
      <dgm:t>
        <a:bodyPr/>
        <a:lstStyle/>
        <a:p>
          <a:endParaRPr lang="es-ES" b="1">
            <a:solidFill>
              <a:schemeClr val="tx1"/>
            </a:solidFill>
          </a:endParaRPr>
        </a:p>
      </dgm:t>
    </dgm:pt>
    <dgm:pt modelId="{1ADE4526-F35B-4C71-8E57-DB553F3ADB22}" type="sibTrans" cxnId="{B4DCBA1F-8C31-4167-AAF4-AFC16FD79D7E}">
      <dgm:prSet/>
      <dgm:spPr/>
      <dgm:t>
        <a:bodyPr/>
        <a:lstStyle/>
        <a:p>
          <a:endParaRPr lang="es-ES" b="1">
            <a:solidFill>
              <a:schemeClr val="tx1"/>
            </a:solidFill>
          </a:endParaRPr>
        </a:p>
      </dgm:t>
    </dgm:pt>
    <dgm:pt modelId="{C3546716-14F2-4596-B7C6-78BF402CEB5C}">
      <dgm:prSet phldrT="[Texto]"/>
      <dgm:spPr/>
      <dgm:t>
        <a:bodyPr/>
        <a:lstStyle/>
        <a:p>
          <a:r>
            <a:rPr lang="es-ES" b="1" smtClean="0"/>
            <a:t>Pequeñas </a:t>
          </a:r>
          <a:endParaRPr lang="es-ES" b="1" dirty="0"/>
        </a:p>
      </dgm:t>
    </dgm:pt>
    <dgm:pt modelId="{40282DC4-457B-4B1D-AD96-EC17C41C3884}" type="parTrans" cxnId="{B3CB7636-C4F1-47E2-8AEC-AD689CB2CD4E}">
      <dgm:prSet/>
      <dgm:spPr/>
      <dgm:t>
        <a:bodyPr/>
        <a:lstStyle/>
        <a:p>
          <a:endParaRPr lang="es-ES" b="1">
            <a:solidFill>
              <a:schemeClr val="tx1"/>
            </a:solidFill>
          </a:endParaRPr>
        </a:p>
      </dgm:t>
    </dgm:pt>
    <dgm:pt modelId="{587F48C6-7C26-489A-8E3B-C9867011966C}" type="sibTrans" cxnId="{B3CB7636-C4F1-47E2-8AEC-AD689CB2CD4E}">
      <dgm:prSet/>
      <dgm:spPr/>
      <dgm:t>
        <a:bodyPr/>
        <a:lstStyle/>
        <a:p>
          <a:endParaRPr lang="es-ES" b="1">
            <a:solidFill>
              <a:schemeClr val="tx1"/>
            </a:solidFill>
          </a:endParaRPr>
        </a:p>
      </dgm:t>
    </dgm:pt>
    <dgm:pt modelId="{537A4214-ED07-48E2-9064-A7489B4740CE}">
      <dgm:prSet phldrT="[Texto]"/>
      <dgm:spPr/>
      <dgm:t>
        <a:bodyPr/>
        <a:lstStyle/>
        <a:p>
          <a:r>
            <a:rPr lang="es-ES" b="1" smtClean="0"/>
            <a:t>Distrito </a:t>
          </a:r>
          <a:endParaRPr lang="es-ES" b="1" dirty="0"/>
        </a:p>
      </dgm:t>
    </dgm:pt>
    <dgm:pt modelId="{6D789EC8-D7D2-4650-BBE9-7C4F0AD15637}" type="parTrans" cxnId="{21D01209-524A-4CAD-A42A-7D29DC5313DE}">
      <dgm:prSet/>
      <dgm:spPr/>
      <dgm:t>
        <a:bodyPr/>
        <a:lstStyle/>
        <a:p>
          <a:endParaRPr lang="es-ES" b="1">
            <a:solidFill>
              <a:schemeClr val="tx1"/>
            </a:solidFill>
          </a:endParaRPr>
        </a:p>
      </dgm:t>
    </dgm:pt>
    <dgm:pt modelId="{D1792DE5-AB44-440A-BCC1-A8F44B1D6761}" type="sibTrans" cxnId="{21D01209-524A-4CAD-A42A-7D29DC5313DE}">
      <dgm:prSet/>
      <dgm:spPr/>
      <dgm:t>
        <a:bodyPr/>
        <a:lstStyle/>
        <a:p>
          <a:endParaRPr lang="es-ES" b="1">
            <a:solidFill>
              <a:schemeClr val="tx1"/>
            </a:solidFill>
          </a:endParaRPr>
        </a:p>
      </dgm:t>
    </dgm:pt>
    <dgm:pt modelId="{B09327E3-0B0A-4A47-9F34-D97000F702E6}">
      <dgm:prSet phldrT="[Texto]"/>
      <dgm:spPr/>
      <dgm:t>
        <a:bodyPr/>
        <a:lstStyle/>
        <a:p>
          <a:r>
            <a:rPr lang="es-ES" b="1" smtClean="0"/>
            <a:t>Localidad </a:t>
          </a:r>
          <a:endParaRPr lang="es-ES" b="1" dirty="0"/>
        </a:p>
      </dgm:t>
    </dgm:pt>
    <dgm:pt modelId="{015EDE7C-CE34-439D-8E36-ACD054513888}" type="parTrans" cxnId="{4049F991-63B0-4AF9-8DF2-B796DBC14AD5}">
      <dgm:prSet/>
      <dgm:spPr/>
      <dgm:t>
        <a:bodyPr/>
        <a:lstStyle/>
        <a:p>
          <a:endParaRPr lang="es-ES" b="1">
            <a:solidFill>
              <a:schemeClr val="tx1"/>
            </a:solidFill>
          </a:endParaRPr>
        </a:p>
      </dgm:t>
    </dgm:pt>
    <dgm:pt modelId="{3D6706D0-C6BA-4651-AAD5-C1F5EA6121C0}" type="sibTrans" cxnId="{4049F991-63B0-4AF9-8DF2-B796DBC14AD5}">
      <dgm:prSet/>
      <dgm:spPr/>
      <dgm:t>
        <a:bodyPr/>
        <a:lstStyle/>
        <a:p>
          <a:endParaRPr lang="es-ES" b="1">
            <a:solidFill>
              <a:schemeClr val="tx1"/>
            </a:solidFill>
          </a:endParaRPr>
        </a:p>
      </dgm:t>
    </dgm:pt>
    <dgm:pt modelId="{3D2461FE-6E53-48E2-A74C-C54C31F13C98}" type="pres">
      <dgm:prSet presAssocID="{F521F40A-D390-4A21-BD31-6CD04F9629C0}" presName="Name0" presStyleCnt="0">
        <dgm:presLayoutVars>
          <dgm:dir/>
          <dgm:animLvl val="lvl"/>
          <dgm:resizeHandles val="exact"/>
        </dgm:presLayoutVars>
      </dgm:prSet>
      <dgm:spPr/>
      <dgm:t>
        <a:bodyPr/>
        <a:lstStyle/>
        <a:p>
          <a:endParaRPr lang="es-MX"/>
        </a:p>
      </dgm:t>
    </dgm:pt>
    <dgm:pt modelId="{39B11AB2-8F30-4EF8-A2E4-FEA302DEBC48}" type="pres">
      <dgm:prSet presAssocID="{D07D6543-91AA-41AE-B579-E2660FAA33B1}" presName="composite" presStyleCnt="0"/>
      <dgm:spPr/>
      <dgm:t>
        <a:bodyPr/>
        <a:lstStyle/>
        <a:p>
          <a:endParaRPr lang="es-MX"/>
        </a:p>
      </dgm:t>
    </dgm:pt>
    <dgm:pt modelId="{BCF89A2F-6D1E-4EA9-8E2B-2B74083BA614}" type="pres">
      <dgm:prSet presAssocID="{D07D6543-91AA-41AE-B579-E2660FAA33B1}" presName="parTx" presStyleLbl="alignNode1" presStyleIdx="0" presStyleCnt="3">
        <dgm:presLayoutVars>
          <dgm:chMax val="0"/>
          <dgm:chPref val="0"/>
          <dgm:bulletEnabled val="1"/>
        </dgm:presLayoutVars>
      </dgm:prSet>
      <dgm:spPr/>
      <dgm:t>
        <a:bodyPr/>
        <a:lstStyle/>
        <a:p>
          <a:endParaRPr lang="es-ES"/>
        </a:p>
      </dgm:t>
    </dgm:pt>
    <dgm:pt modelId="{7B864FF2-249E-4309-A393-8A14C3138DD0}" type="pres">
      <dgm:prSet presAssocID="{D07D6543-91AA-41AE-B579-E2660FAA33B1}" presName="desTx" presStyleLbl="alignAccFollowNode1" presStyleIdx="0" presStyleCnt="3">
        <dgm:presLayoutVars>
          <dgm:bulletEnabled val="1"/>
        </dgm:presLayoutVars>
      </dgm:prSet>
      <dgm:spPr/>
      <dgm:t>
        <a:bodyPr/>
        <a:lstStyle/>
        <a:p>
          <a:endParaRPr lang="es-MX"/>
        </a:p>
      </dgm:t>
    </dgm:pt>
    <dgm:pt modelId="{F20BA18B-E03D-4798-96D7-E3170D62978E}" type="pres">
      <dgm:prSet presAssocID="{BE878DF1-2B47-414D-9452-A769AE61301C}" presName="space" presStyleCnt="0"/>
      <dgm:spPr/>
      <dgm:t>
        <a:bodyPr/>
        <a:lstStyle/>
        <a:p>
          <a:endParaRPr lang="es-MX"/>
        </a:p>
      </dgm:t>
    </dgm:pt>
    <dgm:pt modelId="{A3CAE71A-75DB-42B8-897D-F04ADD29821A}" type="pres">
      <dgm:prSet presAssocID="{F8EBC944-E7AC-4477-BBD4-FB12E364C798}" presName="composite" presStyleCnt="0"/>
      <dgm:spPr/>
      <dgm:t>
        <a:bodyPr/>
        <a:lstStyle/>
        <a:p>
          <a:endParaRPr lang="es-MX"/>
        </a:p>
      </dgm:t>
    </dgm:pt>
    <dgm:pt modelId="{A8699761-12EF-40CA-B8CC-5CA6FDCE5C6D}" type="pres">
      <dgm:prSet presAssocID="{F8EBC944-E7AC-4477-BBD4-FB12E364C798}" presName="parTx" presStyleLbl="alignNode1" presStyleIdx="1" presStyleCnt="3">
        <dgm:presLayoutVars>
          <dgm:chMax val="0"/>
          <dgm:chPref val="0"/>
          <dgm:bulletEnabled val="1"/>
        </dgm:presLayoutVars>
      </dgm:prSet>
      <dgm:spPr/>
      <dgm:t>
        <a:bodyPr/>
        <a:lstStyle/>
        <a:p>
          <a:endParaRPr lang="es-MX"/>
        </a:p>
      </dgm:t>
    </dgm:pt>
    <dgm:pt modelId="{D827CBA4-4D33-4630-90C1-DC566E5E6EED}" type="pres">
      <dgm:prSet presAssocID="{F8EBC944-E7AC-4477-BBD4-FB12E364C798}" presName="desTx" presStyleLbl="alignAccFollowNode1" presStyleIdx="1" presStyleCnt="3">
        <dgm:presLayoutVars>
          <dgm:bulletEnabled val="1"/>
        </dgm:presLayoutVars>
      </dgm:prSet>
      <dgm:spPr/>
      <dgm:t>
        <a:bodyPr/>
        <a:lstStyle/>
        <a:p>
          <a:endParaRPr lang="es-MX"/>
        </a:p>
      </dgm:t>
    </dgm:pt>
    <dgm:pt modelId="{06C2D117-4993-4D64-A281-55957120495D}" type="pres">
      <dgm:prSet presAssocID="{95E088C8-547B-464F-A08A-116E4BDFA204}" presName="space" presStyleCnt="0"/>
      <dgm:spPr/>
      <dgm:t>
        <a:bodyPr/>
        <a:lstStyle/>
        <a:p>
          <a:endParaRPr lang="es-MX"/>
        </a:p>
      </dgm:t>
    </dgm:pt>
    <dgm:pt modelId="{5F0043F0-396C-4CDE-99FC-A37222DF204D}" type="pres">
      <dgm:prSet presAssocID="{C3546716-14F2-4596-B7C6-78BF402CEB5C}" presName="composite" presStyleCnt="0"/>
      <dgm:spPr/>
      <dgm:t>
        <a:bodyPr/>
        <a:lstStyle/>
        <a:p>
          <a:endParaRPr lang="es-MX"/>
        </a:p>
      </dgm:t>
    </dgm:pt>
    <dgm:pt modelId="{D509A3DA-AC16-4B13-9590-916BECE6C1D6}" type="pres">
      <dgm:prSet presAssocID="{C3546716-14F2-4596-B7C6-78BF402CEB5C}" presName="parTx" presStyleLbl="alignNode1" presStyleIdx="2" presStyleCnt="3">
        <dgm:presLayoutVars>
          <dgm:chMax val="0"/>
          <dgm:chPref val="0"/>
          <dgm:bulletEnabled val="1"/>
        </dgm:presLayoutVars>
      </dgm:prSet>
      <dgm:spPr/>
      <dgm:t>
        <a:bodyPr/>
        <a:lstStyle/>
        <a:p>
          <a:endParaRPr lang="es-MX"/>
        </a:p>
      </dgm:t>
    </dgm:pt>
    <dgm:pt modelId="{3E24B45C-A7C4-4F73-BB17-D3508CF215A6}" type="pres">
      <dgm:prSet presAssocID="{C3546716-14F2-4596-B7C6-78BF402CEB5C}" presName="desTx" presStyleLbl="alignAccFollowNode1" presStyleIdx="2" presStyleCnt="3">
        <dgm:presLayoutVars>
          <dgm:bulletEnabled val="1"/>
        </dgm:presLayoutVars>
      </dgm:prSet>
      <dgm:spPr/>
      <dgm:t>
        <a:bodyPr/>
        <a:lstStyle/>
        <a:p>
          <a:endParaRPr lang="es-ES"/>
        </a:p>
      </dgm:t>
    </dgm:pt>
  </dgm:ptLst>
  <dgm:cxnLst>
    <dgm:cxn modelId="{B4DCBA1F-8C31-4167-AAF4-AFC16FD79D7E}" srcId="{F8EBC944-E7AC-4477-BBD4-FB12E364C798}" destId="{6A96E66D-FDF3-4087-8008-EF27277B0D44}" srcOrd="1" destOrd="0" parTransId="{579EE48E-5AC5-4EE7-9555-2CE4EBD7E975}" sibTransId="{1ADE4526-F35B-4C71-8E57-DB553F3ADB22}"/>
    <dgm:cxn modelId="{66A80198-CAC2-465A-9B49-90B370EFF5D7}" type="presOf" srcId="{537A4214-ED07-48E2-9064-A7489B4740CE}" destId="{3E24B45C-A7C4-4F73-BB17-D3508CF215A6}" srcOrd="0" destOrd="0" presId="urn:microsoft.com/office/officeart/2005/8/layout/hList1"/>
    <dgm:cxn modelId="{206C2EDF-1A73-4EF4-8861-9387AB130D0C}" srcId="{F521F40A-D390-4A21-BD31-6CD04F9629C0}" destId="{F8EBC944-E7AC-4477-BBD4-FB12E364C798}" srcOrd="1" destOrd="0" parTransId="{B614D5C2-4302-41CD-8C45-4834C78E2BF2}" sibTransId="{95E088C8-547B-464F-A08A-116E4BDFA204}"/>
    <dgm:cxn modelId="{A27BB334-1F82-4552-AD69-A8BA2952283D}" type="presOf" srcId="{F8EBC944-E7AC-4477-BBD4-FB12E364C798}" destId="{A8699761-12EF-40CA-B8CC-5CA6FDCE5C6D}" srcOrd="0" destOrd="0" presId="urn:microsoft.com/office/officeart/2005/8/layout/hList1"/>
    <dgm:cxn modelId="{0E916C92-AA79-4B96-85B4-300DCF12AA9E}" type="presOf" srcId="{36B34045-AC9E-41BC-BB1A-F040F32944CF}" destId="{7B864FF2-249E-4309-A393-8A14C3138DD0}" srcOrd="0" destOrd="0" presId="urn:microsoft.com/office/officeart/2005/8/layout/hList1"/>
    <dgm:cxn modelId="{3DA0B3AE-453C-4ABF-A116-265F4B865F1D}" type="presOf" srcId="{6A96E66D-FDF3-4087-8008-EF27277B0D44}" destId="{D827CBA4-4D33-4630-90C1-DC566E5E6EED}" srcOrd="0" destOrd="1" presId="urn:microsoft.com/office/officeart/2005/8/layout/hList1"/>
    <dgm:cxn modelId="{B3CB7636-C4F1-47E2-8AEC-AD689CB2CD4E}" srcId="{F521F40A-D390-4A21-BD31-6CD04F9629C0}" destId="{C3546716-14F2-4596-B7C6-78BF402CEB5C}" srcOrd="2" destOrd="0" parTransId="{40282DC4-457B-4B1D-AD96-EC17C41C3884}" sibTransId="{587F48C6-7C26-489A-8E3B-C9867011966C}"/>
    <dgm:cxn modelId="{B5F2CEDC-D1AB-4B50-8D69-35A5128B3830}" srcId="{D07D6543-91AA-41AE-B579-E2660FAA33B1}" destId="{36B34045-AC9E-41BC-BB1A-F040F32944CF}" srcOrd="0" destOrd="0" parTransId="{514EB091-84E0-4BA5-8A74-7B3AA332A889}" sibTransId="{18C167FE-14B9-4DCB-BFB0-10D35FF0EA71}"/>
    <dgm:cxn modelId="{3FBB6695-9B29-4FC6-BB91-3764F3C2A18C}" srcId="{F521F40A-D390-4A21-BD31-6CD04F9629C0}" destId="{D07D6543-91AA-41AE-B579-E2660FAA33B1}" srcOrd="0" destOrd="0" parTransId="{F887E110-4AE0-4097-A339-A9BA36DDD17E}" sibTransId="{BE878DF1-2B47-414D-9452-A769AE61301C}"/>
    <dgm:cxn modelId="{1B90565A-AD63-4D4E-A500-C7468B57F29F}" srcId="{D07D6543-91AA-41AE-B579-E2660FAA33B1}" destId="{7C04D6EA-4CFC-4EA1-B9B7-6923255B7DCA}" srcOrd="1" destOrd="0" parTransId="{0248A669-D9FB-472F-8AA1-AF1CA3314C66}" sibTransId="{A39AFF1E-645C-4EF2-91F5-0C826F01BA68}"/>
    <dgm:cxn modelId="{21D01209-524A-4CAD-A42A-7D29DC5313DE}" srcId="{C3546716-14F2-4596-B7C6-78BF402CEB5C}" destId="{537A4214-ED07-48E2-9064-A7489B4740CE}" srcOrd="0" destOrd="0" parTransId="{6D789EC8-D7D2-4650-BBE9-7C4F0AD15637}" sibTransId="{D1792DE5-AB44-440A-BCC1-A8F44B1D6761}"/>
    <dgm:cxn modelId="{9D0ABF4E-434C-4B2D-B512-600DC83D28D1}" type="presOf" srcId="{7C04D6EA-4CFC-4EA1-B9B7-6923255B7DCA}" destId="{7B864FF2-249E-4309-A393-8A14C3138DD0}" srcOrd="0" destOrd="1" presId="urn:microsoft.com/office/officeart/2005/8/layout/hList1"/>
    <dgm:cxn modelId="{4049F991-63B0-4AF9-8DF2-B796DBC14AD5}" srcId="{C3546716-14F2-4596-B7C6-78BF402CEB5C}" destId="{B09327E3-0B0A-4A47-9F34-D97000F702E6}" srcOrd="1" destOrd="0" parTransId="{015EDE7C-CE34-439D-8E36-ACD054513888}" sibTransId="{3D6706D0-C6BA-4651-AAD5-C1F5EA6121C0}"/>
    <dgm:cxn modelId="{8037A4AD-E230-43E1-8091-9B82C9C148F1}" type="presOf" srcId="{C677D048-EAD5-49ED-887A-A45A5A624C83}" destId="{D827CBA4-4D33-4630-90C1-DC566E5E6EED}" srcOrd="0" destOrd="0" presId="urn:microsoft.com/office/officeart/2005/8/layout/hList1"/>
    <dgm:cxn modelId="{AD009C88-A156-4F3D-9033-C1C0C6C45E6A}" type="presOf" srcId="{C3546716-14F2-4596-B7C6-78BF402CEB5C}" destId="{D509A3DA-AC16-4B13-9590-916BECE6C1D6}" srcOrd="0" destOrd="0" presId="urn:microsoft.com/office/officeart/2005/8/layout/hList1"/>
    <dgm:cxn modelId="{2D7B3231-D2BC-4BAE-B946-05567EDD7C9B}" type="presOf" srcId="{F521F40A-D390-4A21-BD31-6CD04F9629C0}" destId="{3D2461FE-6E53-48E2-A74C-C54C31F13C98}" srcOrd="0" destOrd="0" presId="urn:microsoft.com/office/officeart/2005/8/layout/hList1"/>
    <dgm:cxn modelId="{5785A99A-0011-47F1-9EA3-F242AB73785E}" type="presOf" srcId="{B09327E3-0B0A-4A47-9F34-D97000F702E6}" destId="{3E24B45C-A7C4-4F73-BB17-D3508CF215A6}" srcOrd="0" destOrd="1" presId="urn:microsoft.com/office/officeart/2005/8/layout/hList1"/>
    <dgm:cxn modelId="{17B80E20-6CED-489C-BE16-BB15172B1399}" type="presOf" srcId="{D07D6543-91AA-41AE-B579-E2660FAA33B1}" destId="{BCF89A2F-6D1E-4EA9-8E2B-2B74083BA614}" srcOrd="0" destOrd="0" presId="urn:microsoft.com/office/officeart/2005/8/layout/hList1"/>
    <dgm:cxn modelId="{31F1584C-47EE-420F-8D56-E8008F197DCB}" srcId="{F8EBC944-E7AC-4477-BBD4-FB12E364C798}" destId="{C677D048-EAD5-49ED-887A-A45A5A624C83}" srcOrd="0" destOrd="0" parTransId="{E8793381-8A5E-4A5F-B801-5F577C063F7A}" sibTransId="{84DD1900-BDCF-4565-A969-34B97CB25C1C}"/>
    <dgm:cxn modelId="{9DAB6B95-7DE8-4D93-ACDB-FF1D752FE537}" type="presParOf" srcId="{3D2461FE-6E53-48E2-A74C-C54C31F13C98}" destId="{39B11AB2-8F30-4EF8-A2E4-FEA302DEBC48}" srcOrd="0" destOrd="0" presId="urn:microsoft.com/office/officeart/2005/8/layout/hList1"/>
    <dgm:cxn modelId="{1DE0875F-C3F8-430F-B19C-C3588B35B22C}" type="presParOf" srcId="{39B11AB2-8F30-4EF8-A2E4-FEA302DEBC48}" destId="{BCF89A2F-6D1E-4EA9-8E2B-2B74083BA614}" srcOrd="0" destOrd="0" presId="urn:microsoft.com/office/officeart/2005/8/layout/hList1"/>
    <dgm:cxn modelId="{ADED3FA0-004C-4C87-838B-8C37CECEE3E9}" type="presParOf" srcId="{39B11AB2-8F30-4EF8-A2E4-FEA302DEBC48}" destId="{7B864FF2-249E-4309-A393-8A14C3138DD0}" srcOrd="1" destOrd="0" presId="urn:microsoft.com/office/officeart/2005/8/layout/hList1"/>
    <dgm:cxn modelId="{F158A4B1-7658-45FF-9276-BD120592B2D8}" type="presParOf" srcId="{3D2461FE-6E53-48E2-A74C-C54C31F13C98}" destId="{F20BA18B-E03D-4798-96D7-E3170D62978E}" srcOrd="1" destOrd="0" presId="urn:microsoft.com/office/officeart/2005/8/layout/hList1"/>
    <dgm:cxn modelId="{6BF456AC-B2BC-49B6-9CBC-5FF5C4B338B9}" type="presParOf" srcId="{3D2461FE-6E53-48E2-A74C-C54C31F13C98}" destId="{A3CAE71A-75DB-42B8-897D-F04ADD29821A}" srcOrd="2" destOrd="0" presId="urn:microsoft.com/office/officeart/2005/8/layout/hList1"/>
    <dgm:cxn modelId="{9A8D2A08-5ED1-40AF-B7EE-56BDC63D66DD}" type="presParOf" srcId="{A3CAE71A-75DB-42B8-897D-F04ADD29821A}" destId="{A8699761-12EF-40CA-B8CC-5CA6FDCE5C6D}" srcOrd="0" destOrd="0" presId="urn:microsoft.com/office/officeart/2005/8/layout/hList1"/>
    <dgm:cxn modelId="{4834E62B-3C2F-4620-AEDF-0EDE58DA221B}" type="presParOf" srcId="{A3CAE71A-75DB-42B8-897D-F04ADD29821A}" destId="{D827CBA4-4D33-4630-90C1-DC566E5E6EED}" srcOrd="1" destOrd="0" presId="urn:microsoft.com/office/officeart/2005/8/layout/hList1"/>
    <dgm:cxn modelId="{0088E864-5D3C-4098-AF81-C102D0AFAD75}" type="presParOf" srcId="{3D2461FE-6E53-48E2-A74C-C54C31F13C98}" destId="{06C2D117-4993-4D64-A281-55957120495D}" srcOrd="3" destOrd="0" presId="urn:microsoft.com/office/officeart/2005/8/layout/hList1"/>
    <dgm:cxn modelId="{1807CA62-8358-48A9-8DEB-F2CF6F392D44}" type="presParOf" srcId="{3D2461FE-6E53-48E2-A74C-C54C31F13C98}" destId="{5F0043F0-396C-4CDE-99FC-A37222DF204D}" srcOrd="4" destOrd="0" presId="urn:microsoft.com/office/officeart/2005/8/layout/hList1"/>
    <dgm:cxn modelId="{A13479A6-7C4B-484D-992B-6EBECC56641B}" type="presParOf" srcId="{5F0043F0-396C-4CDE-99FC-A37222DF204D}" destId="{D509A3DA-AC16-4B13-9590-916BECE6C1D6}" srcOrd="0" destOrd="0" presId="urn:microsoft.com/office/officeart/2005/8/layout/hList1"/>
    <dgm:cxn modelId="{D103F815-7700-4244-AE36-0E6D9853BBE5}" type="presParOf" srcId="{5F0043F0-396C-4CDE-99FC-A37222DF204D}" destId="{3E24B45C-A7C4-4F73-BB17-D3508CF215A6}"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840753C-5A25-4540-B9A2-99ECB5C7B7BB}" type="doc">
      <dgm:prSet loTypeId="urn:microsoft.com/office/officeart/2005/8/layout/radial3" loCatId="cycle" qsTypeId="urn:microsoft.com/office/officeart/2005/8/quickstyle/simple5" qsCatId="simple" csTypeId="urn:microsoft.com/office/officeart/2005/8/colors/colorful4" csCatId="colorful" phldr="1"/>
      <dgm:spPr/>
      <dgm:t>
        <a:bodyPr/>
        <a:lstStyle/>
        <a:p>
          <a:endParaRPr lang="es-MX"/>
        </a:p>
      </dgm:t>
    </dgm:pt>
    <dgm:pt modelId="{256065FE-FA2B-4E3E-A534-83A122D64D42}">
      <dgm:prSet phldrT="[Texto]" custT="1"/>
      <dgm:spPr/>
      <dgm:t>
        <a:bodyPr/>
        <a:lstStyle/>
        <a:p>
          <a:r>
            <a:rPr lang="es-MX" sz="4000" dirty="0" smtClean="0">
              <a:latin typeface="Arial" pitchFamily="34" charset="0"/>
              <a:cs typeface="Arial" pitchFamily="34" charset="0"/>
            </a:rPr>
            <a:t>Región </a:t>
          </a:r>
          <a:endParaRPr lang="es-MX" sz="4000" dirty="0">
            <a:latin typeface="Arial" pitchFamily="34" charset="0"/>
            <a:cs typeface="Arial" pitchFamily="34" charset="0"/>
          </a:endParaRPr>
        </a:p>
      </dgm:t>
    </dgm:pt>
    <dgm:pt modelId="{10F12465-D788-46F6-BCFA-B6B67FB01B54}" type="parTrans" cxnId="{A4979EC5-E9A0-48C7-B2B1-4F871F702E6C}">
      <dgm:prSet/>
      <dgm:spPr/>
      <dgm:t>
        <a:bodyPr/>
        <a:lstStyle/>
        <a:p>
          <a:endParaRPr lang="es-MX" sz="4000">
            <a:latin typeface="Arial" pitchFamily="34" charset="0"/>
            <a:cs typeface="Arial" pitchFamily="34" charset="0"/>
          </a:endParaRPr>
        </a:p>
      </dgm:t>
    </dgm:pt>
    <dgm:pt modelId="{12C67D76-A863-456C-82B1-50E5706074D5}" type="sibTrans" cxnId="{A4979EC5-E9A0-48C7-B2B1-4F871F702E6C}">
      <dgm:prSet/>
      <dgm:spPr/>
      <dgm:t>
        <a:bodyPr/>
        <a:lstStyle/>
        <a:p>
          <a:endParaRPr lang="es-MX" sz="4000">
            <a:latin typeface="Arial" pitchFamily="34" charset="0"/>
            <a:cs typeface="Arial" pitchFamily="34" charset="0"/>
          </a:endParaRPr>
        </a:p>
      </dgm:t>
    </dgm:pt>
    <dgm:pt modelId="{0E5F6F56-1A99-4032-8D46-58500B301764}">
      <dgm:prSet phldrT="[Texto]" custT="1"/>
      <dgm:spPr/>
      <dgm:t>
        <a:bodyPr/>
        <a:lstStyle/>
        <a:p>
          <a:r>
            <a:rPr lang="es-MX" sz="2800" dirty="0" smtClean="0">
              <a:latin typeface="Arial" pitchFamily="34" charset="0"/>
              <a:cs typeface="Arial" pitchFamily="34" charset="0"/>
            </a:rPr>
            <a:t>Natural </a:t>
          </a:r>
          <a:endParaRPr lang="es-MX" sz="2800" dirty="0">
            <a:latin typeface="Arial" pitchFamily="34" charset="0"/>
            <a:cs typeface="Arial" pitchFamily="34" charset="0"/>
          </a:endParaRPr>
        </a:p>
      </dgm:t>
    </dgm:pt>
    <dgm:pt modelId="{681FCFD7-6324-4AFB-8E05-670F2B57EDFA}" type="parTrans" cxnId="{2192EADB-669A-4BB5-B1A8-220DC24AA7C6}">
      <dgm:prSet custT="1"/>
      <dgm:spPr/>
      <dgm:t>
        <a:bodyPr/>
        <a:lstStyle/>
        <a:p>
          <a:endParaRPr lang="es-MX" sz="2800">
            <a:latin typeface="Arial" pitchFamily="34" charset="0"/>
            <a:cs typeface="Arial" pitchFamily="34" charset="0"/>
          </a:endParaRPr>
        </a:p>
      </dgm:t>
    </dgm:pt>
    <dgm:pt modelId="{EF801927-9A1B-43A0-9B57-8D9B2768820D}" type="sibTrans" cxnId="{2192EADB-669A-4BB5-B1A8-220DC24AA7C6}">
      <dgm:prSet/>
      <dgm:spPr/>
      <dgm:t>
        <a:bodyPr/>
        <a:lstStyle/>
        <a:p>
          <a:endParaRPr lang="es-MX" sz="4000">
            <a:latin typeface="Arial" pitchFamily="34" charset="0"/>
            <a:cs typeface="Arial" pitchFamily="34" charset="0"/>
          </a:endParaRPr>
        </a:p>
      </dgm:t>
    </dgm:pt>
    <dgm:pt modelId="{A3BE8C5B-F68A-44E6-8201-AFA1927BF290}">
      <dgm:prSet phldrT="[Texto]" custT="1"/>
      <dgm:spPr/>
      <dgm:t>
        <a:bodyPr/>
        <a:lstStyle/>
        <a:p>
          <a:r>
            <a:rPr lang="es-MX" sz="2800" dirty="0" smtClean="0">
              <a:latin typeface="Arial" pitchFamily="34" charset="0"/>
              <a:cs typeface="Arial" pitchFamily="34" charset="0"/>
            </a:rPr>
            <a:t>Cultural </a:t>
          </a:r>
          <a:endParaRPr lang="es-MX" sz="2800" dirty="0">
            <a:latin typeface="Arial" pitchFamily="34" charset="0"/>
            <a:cs typeface="Arial" pitchFamily="34" charset="0"/>
          </a:endParaRPr>
        </a:p>
      </dgm:t>
    </dgm:pt>
    <dgm:pt modelId="{F69770E1-1A0F-4D4E-952C-61079B684B9F}" type="parTrans" cxnId="{51256787-9C04-4FF7-87AF-70019BC5FBA6}">
      <dgm:prSet custT="1"/>
      <dgm:spPr/>
      <dgm:t>
        <a:bodyPr/>
        <a:lstStyle/>
        <a:p>
          <a:endParaRPr lang="es-MX" sz="2800">
            <a:latin typeface="Arial" pitchFamily="34" charset="0"/>
            <a:cs typeface="Arial" pitchFamily="34" charset="0"/>
          </a:endParaRPr>
        </a:p>
      </dgm:t>
    </dgm:pt>
    <dgm:pt modelId="{09F97919-D802-4BD8-8ECC-9EE57C2B6DFF}" type="sibTrans" cxnId="{51256787-9C04-4FF7-87AF-70019BC5FBA6}">
      <dgm:prSet/>
      <dgm:spPr/>
      <dgm:t>
        <a:bodyPr/>
        <a:lstStyle/>
        <a:p>
          <a:endParaRPr lang="es-MX" sz="4000">
            <a:latin typeface="Arial" pitchFamily="34" charset="0"/>
            <a:cs typeface="Arial" pitchFamily="34" charset="0"/>
          </a:endParaRPr>
        </a:p>
      </dgm:t>
    </dgm:pt>
    <dgm:pt modelId="{73DAE4CA-27DD-4393-9CCB-3E4B3798111A}">
      <dgm:prSet phldrT="[Texto]" custT="1"/>
      <dgm:spPr/>
      <dgm:t>
        <a:bodyPr/>
        <a:lstStyle/>
        <a:p>
          <a:r>
            <a:rPr lang="es-MX" sz="2800" dirty="0" smtClean="0">
              <a:latin typeface="Arial" pitchFamily="34" charset="0"/>
              <a:cs typeface="Arial" pitchFamily="34" charset="0"/>
            </a:rPr>
            <a:t>Económica </a:t>
          </a:r>
          <a:endParaRPr lang="es-MX" sz="2800" dirty="0">
            <a:latin typeface="Arial" pitchFamily="34" charset="0"/>
            <a:cs typeface="Arial" pitchFamily="34" charset="0"/>
          </a:endParaRPr>
        </a:p>
      </dgm:t>
    </dgm:pt>
    <dgm:pt modelId="{96DD6D2E-8E07-4456-8840-F6CDB81AFA74}" type="parTrans" cxnId="{AEB625C9-2DF9-46AC-9D77-B187104096AA}">
      <dgm:prSet custT="1"/>
      <dgm:spPr/>
      <dgm:t>
        <a:bodyPr/>
        <a:lstStyle/>
        <a:p>
          <a:endParaRPr lang="es-MX" sz="2800">
            <a:latin typeface="Arial" pitchFamily="34" charset="0"/>
            <a:cs typeface="Arial" pitchFamily="34" charset="0"/>
          </a:endParaRPr>
        </a:p>
      </dgm:t>
    </dgm:pt>
    <dgm:pt modelId="{70B3FD30-E89C-44ED-8718-9F1FB3BFD8E1}" type="sibTrans" cxnId="{AEB625C9-2DF9-46AC-9D77-B187104096AA}">
      <dgm:prSet/>
      <dgm:spPr/>
      <dgm:t>
        <a:bodyPr/>
        <a:lstStyle/>
        <a:p>
          <a:endParaRPr lang="es-MX" sz="4000">
            <a:latin typeface="Arial" pitchFamily="34" charset="0"/>
            <a:cs typeface="Arial" pitchFamily="34" charset="0"/>
          </a:endParaRPr>
        </a:p>
      </dgm:t>
    </dgm:pt>
    <dgm:pt modelId="{A05D566F-8664-4B03-96C7-A97F969837E6}">
      <dgm:prSet phldrT="[Texto]" custT="1"/>
      <dgm:spPr/>
      <dgm:t>
        <a:bodyPr/>
        <a:lstStyle/>
        <a:p>
          <a:r>
            <a:rPr lang="es-MX" sz="2800" dirty="0" smtClean="0">
              <a:latin typeface="Arial" pitchFamily="34" charset="0"/>
              <a:cs typeface="Arial" pitchFamily="34" charset="0"/>
            </a:rPr>
            <a:t>Política </a:t>
          </a:r>
          <a:endParaRPr lang="es-MX" sz="2800" dirty="0">
            <a:latin typeface="Arial" pitchFamily="34" charset="0"/>
            <a:cs typeface="Arial" pitchFamily="34" charset="0"/>
          </a:endParaRPr>
        </a:p>
      </dgm:t>
    </dgm:pt>
    <dgm:pt modelId="{F0D702B8-FDC0-481A-A0D7-14BB0C58D18E}" type="parTrans" cxnId="{BD5F4105-CDC0-41B8-AB7A-E831A6F1FF25}">
      <dgm:prSet custT="1"/>
      <dgm:spPr/>
      <dgm:t>
        <a:bodyPr/>
        <a:lstStyle/>
        <a:p>
          <a:endParaRPr lang="es-MX" sz="2800">
            <a:latin typeface="Arial" pitchFamily="34" charset="0"/>
            <a:cs typeface="Arial" pitchFamily="34" charset="0"/>
          </a:endParaRPr>
        </a:p>
      </dgm:t>
    </dgm:pt>
    <dgm:pt modelId="{CF4AF341-87C5-47F4-8011-A6114EB4145A}" type="sibTrans" cxnId="{BD5F4105-CDC0-41B8-AB7A-E831A6F1FF25}">
      <dgm:prSet/>
      <dgm:spPr/>
      <dgm:t>
        <a:bodyPr/>
        <a:lstStyle/>
        <a:p>
          <a:endParaRPr lang="es-MX" sz="4000">
            <a:latin typeface="Arial" pitchFamily="34" charset="0"/>
            <a:cs typeface="Arial" pitchFamily="34" charset="0"/>
          </a:endParaRPr>
        </a:p>
      </dgm:t>
    </dgm:pt>
    <dgm:pt modelId="{3F92BC9F-1481-4AE5-8D7D-4A9860DB0A76}" type="pres">
      <dgm:prSet presAssocID="{7840753C-5A25-4540-B9A2-99ECB5C7B7BB}" presName="composite" presStyleCnt="0">
        <dgm:presLayoutVars>
          <dgm:chMax val="1"/>
          <dgm:dir/>
          <dgm:resizeHandles val="exact"/>
        </dgm:presLayoutVars>
      </dgm:prSet>
      <dgm:spPr/>
      <dgm:t>
        <a:bodyPr/>
        <a:lstStyle/>
        <a:p>
          <a:endParaRPr lang="es-MX"/>
        </a:p>
      </dgm:t>
    </dgm:pt>
    <dgm:pt modelId="{71E6FF7F-862D-44D4-BE1C-1D78D1C6F89A}" type="pres">
      <dgm:prSet presAssocID="{7840753C-5A25-4540-B9A2-99ECB5C7B7BB}" presName="radial" presStyleCnt="0">
        <dgm:presLayoutVars>
          <dgm:animLvl val="ctr"/>
        </dgm:presLayoutVars>
      </dgm:prSet>
      <dgm:spPr/>
    </dgm:pt>
    <dgm:pt modelId="{D784C139-8858-41DE-AE9A-EAE4B9BEB35F}" type="pres">
      <dgm:prSet presAssocID="{256065FE-FA2B-4E3E-A534-83A122D64D42}" presName="centerShape" presStyleLbl="vennNode1" presStyleIdx="0" presStyleCnt="5"/>
      <dgm:spPr/>
      <dgm:t>
        <a:bodyPr/>
        <a:lstStyle/>
        <a:p>
          <a:endParaRPr lang="es-MX"/>
        </a:p>
      </dgm:t>
    </dgm:pt>
    <dgm:pt modelId="{037E9612-83F0-4CE1-AEA4-E208258A8E7E}" type="pres">
      <dgm:prSet presAssocID="{0E5F6F56-1A99-4032-8D46-58500B301764}" presName="node" presStyleLbl="vennNode1" presStyleIdx="1" presStyleCnt="5" custScaleX="244125" custRadScaleRad="76511">
        <dgm:presLayoutVars>
          <dgm:bulletEnabled val="1"/>
        </dgm:presLayoutVars>
      </dgm:prSet>
      <dgm:spPr/>
      <dgm:t>
        <a:bodyPr/>
        <a:lstStyle/>
        <a:p>
          <a:endParaRPr lang="es-MX"/>
        </a:p>
      </dgm:t>
    </dgm:pt>
    <dgm:pt modelId="{D791CB31-2514-40F5-9FE5-26DAF3E6221B}" type="pres">
      <dgm:prSet presAssocID="{A3BE8C5B-F68A-44E6-8201-AFA1927BF290}" presName="node" presStyleLbl="vennNode1" presStyleIdx="2" presStyleCnt="5" custScaleX="225665" custRadScaleRad="139215" custRadScaleInc="-1990">
        <dgm:presLayoutVars>
          <dgm:bulletEnabled val="1"/>
        </dgm:presLayoutVars>
      </dgm:prSet>
      <dgm:spPr/>
      <dgm:t>
        <a:bodyPr/>
        <a:lstStyle/>
        <a:p>
          <a:endParaRPr lang="es-MX"/>
        </a:p>
      </dgm:t>
    </dgm:pt>
    <dgm:pt modelId="{F020497E-1B53-4C59-A1AB-0F55FFD610C0}" type="pres">
      <dgm:prSet presAssocID="{73DAE4CA-27DD-4393-9CCB-3E4B3798111A}" presName="node" presStyleLbl="vennNode1" presStyleIdx="3" presStyleCnt="5" custScaleX="220438" custRadScaleRad="76516" custRadScaleInc="-724">
        <dgm:presLayoutVars>
          <dgm:bulletEnabled val="1"/>
        </dgm:presLayoutVars>
      </dgm:prSet>
      <dgm:spPr/>
      <dgm:t>
        <a:bodyPr/>
        <a:lstStyle/>
        <a:p>
          <a:endParaRPr lang="es-MX"/>
        </a:p>
      </dgm:t>
    </dgm:pt>
    <dgm:pt modelId="{91EA9948-3EAE-4508-B836-F41626B78C59}" type="pres">
      <dgm:prSet presAssocID="{A05D566F-8664-4B03-96C7-A97F969837E6}" presName="node" presStyleLbl="vennNode1" presStyleIdx="4" presStyleCnt="5" custScaleX="215359" custRadScaleRad="134843" custRadScaleInc="1643">
        <dgm:presLayoutVars>
          <dgm:bulletEnabled val="1"/>
        </dgm:presLayoutVars>
      </dgm:prSet>
      <dgm:spPr/>
      <dgm:t>
        <a:bodyPr/>
        <a:lstStyle/>
        <a:p>
          <a:endParaRPr lang="es-MX"/>
        </a:p>
      </dgm:t>
    </dgm:pt>
  </dgm:ptLst>
  <dgm:cxnLst>
    <dgm:cxn modelId="{7DD952D6-4B6C-4447-B0E2-11A633D1D2D6}" type="presOf" srcId="{73DAE4CA-27DD-4393-9CCB-3E4B3798111A}" destId="{F020497E-1B53-4C59-A1AB-0F55FFD610C0}" srcOrd="0" destOrd="0" presId="urn:microsoft.com/office/officeart/2005/8/layout/radial3"/>
    <dgm:cxn modelId="{ED789C6A-D6AC-4F7D-840A-A7E84F63B0E6}" type="presOf" srcId="{A3BE8C5B-F68A-44E6-8201-AFA1927BF290}" destId="{D791CB31-2514-40F5-9FE5-26DAF3E6221B}" srcOrd="0" destOrd="0" presId="urn:microsoft.com/office/officeart/2005/8/layout/radial3"/>
    <dgm:cxn modelId="{D36D1BFB-C338-4AC1-A8B3-89DC1ABC7CF5}" type="presOf" srcId="{0E5F6F56-1A99-4032-8D46-58500B301764}" destId="{037E9612-83F0-4CE1-AEA4-E208258A8E7E}" srcOrd="0" destOrd="0" presId="urn:microsoft.com/office/officeart/2005/8/layout/radial3"/>
    <dgm:cxn modelId="{7C4D3903-6A57-42BB-9EB8-2BED08011A6B}" type="presOf" srcId="{A05D566F-8664-4B03-96C7-A97F969837E6}" destId="{91EA9948-3EAE-4508-B836-F41626B78C59}" srcOrd="0" destOrd="0" presId="urn:microsoft.com/office/officeart/2005/8/layout/radial3"/>
    <dgm:cxn modelId="{AEB625C9-2DF9-46AC-9D77-B187104096AA}" srcId="{256065FE-FA2B-4E3E-A534-83A122D64D42}" destId="{73DAE4CA-27DD-4393-9CCB-3E4B3798111A}" srcOrd="2" destOrd="0" parTransId="{96DD6D2E-8E07-4456-8840-F6CDB81AFA74}" sibTransId="{70B3FD30-E89C-44ED-8718-9F1FB3BFD8E1}"/>
    <dgm:cxn modelId="{8D4CCCB8-E905-4ECE-8F99-144416D8A081}" type="presOf" srcId="{256065FE-FA2B-4E3E-A534-83A122D64D42}" destId="{D784C139-8858-41DE-AE9A-EAE4B9BEB35F}" srcOrd="0" destOrd="0" presId="urn:microsoft.com/office/officeart/2005/8/layout/radial3"/>
    <dgm:cxn modelId="{2192EADB-669A-4BB5-B1A8-220DC24AA7C6}" srcId="{256065FE-FA2B-4E3E-A534-83A122D64D42}" destId="{0E5F6F56-1A99-4032-8D46-58500B301764}" srcOrd="0" destOrd="0" parTransId="{681FCFD7-6324-4AFB-8E05-670F2B57EDFA}" sibTransId="{EF801927-9A1B-43A0-9B57-8D9B2768820D}"/>
    <dgm:cxn modelId="{51256787-9C04-4FF7-87AF-70019BC5FBA6}" srcId="{256065FE-FA2B-4E3E-A534-83A122D64D42}" destId="{A3BE8C5B-F68A-44E6-8201-AFA1927BF290}" srcOrd="1" destOrd="0" parTransId="{F69770E1-1A0F-4D4E-952C-61079B684B9F}" sibTransId="{09F97919-D802-4BD8-8ECC-9EE57C2B6DFF}"/>
    <dgm:cxn modelId="{99958313-2880-4DDF-80A3-7850A120A0E2}" type="presOf" srcId="{7840753C-5A25-4540-B9A2-99ECB5C7B7BB}" destId="{3F92BC9F-1481-4AE5-8D7D-4A9860DB0A76}" srcOrd="0" destOrd="0" presId="urn:microsoft.com/office/officeart/2005/8/layout/radial3"/>
    <dgm:cxn modelId="{BD5F4105-CDC0-41B8-AB7A-E831A6F1FF25}" srcId="{256065FE-FA2B-4E3E-A534-83A122D64D42}" destId="{A05D566F-8664-4B03-96C7-A97F969837E6}" srcOrd="3" destOrd="0" parTransId="{F0D702B8-FDC0-481A-A0D7-14BB0C58D18E}" sibTransId="{CF4AF341-87C5-47F4-8011-A6114EB4145A}"/>
    <dgm:cxn modelId="{A4979EC5-E9A0-48C7-B2B1-4F871F702E6C}" srcId="{7840753C-5A25-4540-B9A2-99ECB5C7B7BB}" destId="{256065FE-FA2B-4E3E-A534-83A122D64D42}" srcOrd="0" destOrd="0" parTransId="{10F12465-D788-46F6-BCFA-B6B67FB01B54}" sibTransId="{12C67D76-A863-456C-82B1-50E5706074D5}"/>
    <dgm:cxn modelId="{BE7378B0-1290-42AE-BB08-E64A758D942E}" type="presParOf" srcId="{3F92BC9F-1481-4AE5-8D7D-4A9860DB0A76}" destId="{71E6FF7F-862D-44D4-BE1C-1D78D1C6F89A}" srcOrd="0" destOrd="0" presId="urn:microsoft.com/office/officeart/2005/8/layout/radial3"/>
    <dgm:cxn modelId="{4BA2BFBC-7405-420C-8B6B-9695AFC06A5D}" type="presParOf" srcId="{71E6FF7F-862D-44D4-BE1C-1D78D1C6F89A}" destId="{D784C139-8858-41DE-AE9A-EAE4B9BEB35F}" srcOrd="0" destOrd="0" presId="urn:microsoft.com/office/officeart/2005/8/layout/radial3"/>
    <dgm:cxn modelId="{3C74C34B-6032-4F14-A880-80F1B8BD3BD0}" type="presParOf" srcId="{71E6FF7F-862D-44D4-BE1C-1D78D1C6F89A}" destId="{037E9612-83F0-4CE1-AEA4-E208258A8E7E}" srcOrd="1" destOrd="0" presId="urn:microsoft.com/office/officeart/2005/8/layout/radial3"/>
    <dgm:cxn modelId="{49AE96B3-491F-481F-A08B-BA43F782E885}" type="presParOf" srcId="{71E6FF7F-862D-44D4-BE1C-1D78D1C6F89A}" destId="{D791CB31-2514-40F5-9FE5-26DAF3E6221B}" srcOrd="2" destOrd="0" presId="urn:microsoft.com/office/officeart/2005/8/layout/radial3"/>
    <dgm:cxn modelId="{D01044DE-9538-4063-97EA-74FBC2FE03F6}" type="presParOf" srcId="{71E6FF7F-862D-44D4-BE1C-1D78D1C6F89A}" destId="{F020497E-1B53-4C59-A1AB-0F55FFD610C0}" srcOrd="3" destOrd="0" presId="urn:microsoft.com/office/officeart/2005/8/layout/radial3"/>
    <dgm:cxn modelId="{F4E5A5E0-8AD8-4026-BCAF-37EB13F0E186}" type="presParOf" srcId="{71E6FF7F-862D-44D4-BE1C-1D78D1C6F89A}" destId="{91EA9948-3EAE-4508-B836-F41626B78C59}" srcOrd="4"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39BFA0C-35BD-4563-87C6-8F6E32E5085D}" type="doc">
      <dgm:prSet loTypeId="urn:microsoft.com/office/officeart/2005/8/layout/hList1" loCatId="list" qsTypeId="urn:microsoft.com/office/officeart/2005/8/quickstyle/3d4" qsCatId="3D" csTypeId="urn:microsoft.com/office/officeart/2005/8/colors/accent0_1" csCatId="mainScheme" phldr="1"/>
      <dgm:spPr/>
      <dgm:t>
        <a:bodyPr/>
        <a:lstStyle/>
        <a:p>
          <a:endParaRPr lang="es-ES"/>
        </a:p>
      </dgm:t>
    </dgm:pt>
    <dgm:pt modelId="{15E12CCC-E4B7-4693-8347-740796F8B2DC}">
      <dgm:prSet phldrT="[Texto]" custT="1"/>
      <dgm:spPr/>
      <dgm:t>
        <a:bodyPr/>
        <a:lstStyle/>
        <a:p>
          <a:pPr algn="ctr"/>
          <a:r>
            <a:rPr lang="es-ES" sz="4400" b="1" smtClean="0">
              <a:latin typeface="Arial" panose="020B0604020202020204" pitchFamily="34" charset="0"/>
              <a:cs typeface="Arial" panose="020B0604020202020204" pitchFamily="34" charset="0"/>
            </a:rPr>
            <a:t>NATURAL o GEOGRÁFICA</a:t>
          </a:r>
          <a:r>
            <a:rPr lang="es-ES" sz="2200" b="1" smtClean="0">
              <a:latin typeface="Arial" panose="020B0604020202020204" pitchFamily="34" charset="0"/>
              <a:cs typeface="Arial" panose="020B0604020202020204" pitchFamily="34" charset="0"/>
            </a:rPr>
            <a:t> </a:t>
          </a:r>
          <a:endParaRPr lang="es-ES" sz="2200" b="1" dirty="0">
            <a:latin typeface="Arial" panose="020B0604020202020204" pitchFamily="34" charset="0"/>
            <a:cs typeface="Arial" panose="020B0604020202020204" pitchFamily="34" charset="0"/>
          </a:endParaRPr>
        </a:p>
      </dgm:t>
    </dgm:pt>
    <dgm:pt modelId="{7F64DB22-C2DF-4112-85D2-06D2EF9D1A0B}" type="parTrans" cxnId="{53943CAA-5473-4C3E-BE35-CAF68888E820}">
      <dgm:prSet/>
      <dgm:spPr/>
      <dgm:t>
        <a:bodyPr/>
        <a:lstStyle/>
        <a:p>
          <a:pPr algn="ctr"/>
          <a:endParaRPr lang="es-ES" b="1">
            <a:solidFill>
              <a:schemeClr val="tx1"/>
            </a:solidFill>
            <a:latin typeface="Arial" panose="020B0604020202020204" pitchFamily="34" charset="0"/>
            <a:cs typeface="Arial" panose="020B0604020202020204" pitchFamily="34" charset="0"/>
          </a:endParaRPr>
        </a:p>
      </dgm:t>
    </dgm:pt>
    <dgm:pt modelId="{D1414B0D-8D78-488E-B3F7-780064C2A49E}" type="sibTrans" cxnId="{53943CAA-5473-4C3E-BE35-CAF68888E820}">
      <dgm:prSet/>
      <dgm:spPr/>
      <dgm:t>
        <a:bodyPr/>
        <a:lstStyle/>
        <a:p>
          <a:pPr algn="ctr"/>
          <a:endParaRPr lang="es-ES" b="1">
            <a:solidFill>
              <a:schemeClr val="tx1"/>
            </a:solidFill>
            <a:latin typeface="Arial" panose="020B0604020202020204" pitchFamily="34" charset="0"/>
            <a:cs typeface="Arial" panose="020B0604020202020204" pitchFamily="34" charset="0"/>
          </a:endParaRPr>
        </a:p>
      </dgm:t>
    </dgm:pt>
    <dgm:pt modelId="{8D5D1585-330B-42E9-ACDA-2D14EA93DFA9}">
      <dgm:prSet phldrT="[Texto]"/>
      <dgm:spPr/>
      <dgm:t>
        <a:bodyPr/>
        <a:lstStyle/>
        <a:p>
          <a:pPr algn="just"/>
          <a:r>
            <a:rPr lang="es-MX" b="1" dirty="0" smtClean="0">
              <a:latin typeface="Arial" panose="020B0604020202020204" pitchFamily="34" charset="0"/>
              <a:cs typeface="Arial" panose="020B0604020202020204" pitchFamily="34" charset="0"/>
            </a:rPr>
            <a:t>Las características físicas (relieve, hidrografía, clima, vegetación, etc.) son relativamente uniformes, permitiendo así distinguir una unidad natural completa y homogénea. No existen edificaciones, presencia de culturas ni modificaciones hechas por el hombre</a:t>
          </a:r>
          <a:endParaRPr lang="es-ES" b="1" dirty="0">
            <a:latin typeface="Arial" panose="020B0604020202020204" pitchFamily="34" charset="0"/>
            <a:cs typeface="Arial" panose="020B0604020202020204" pitchFamily="34" charset="0"/>
          </a:endParaRPr>
        </a:p>
      </dgm:t>
    </dgm:pt>
    <dgm:pt modelId="{3661486C-515F-429A-9060-28D12BD766BB}" type="parTrans" cxnId="{D64784D1-71F9-4D7E-BD6B-FD4483A98FEC}">
      <dgm:prSet/>
      <dgm:spPr/>
      <dgm:t>
        <a:bodyPr/>
        <a:lstStyle/>
        <a:p>
          <a:pPr algn="ctr"/>
          <a:endParaRPr lang="es-ES" b="1">
            <a:solidFill>
              <a:schemeClr val="tx1"/>
            </a:solidFill>
            <a:latin typeface="Arial" panose="020B0604020202020204" pitchFamily="34" charset="0"/>
            <a:cs typeface="Arial" panose="020B0604020202020204" pitchFamily="34" charset="0"/>
          </a:endParaRPr>
        </a:p>
      </dgm:t>
    </dgm:pt>
    <dgm:pt modelId="{0965EF91-731A-44FE-89C2-E5E049AA31EB}" type="sibTrans" cxnId="{D64784D1-71F9-4D7E-BD6B-FD4483A98FEC}">
      <dgm:prSet/>
      <dgm:spPr/>
      <dgm:t>
        <a:bodyPr/>
        <a:lstStyle/>
        <a:p>
          <a:pPr algn="ctr"/>
          <a:endParaRPr lang="es-ES" b="1">
            <a:solidFill>
              <a:schemeClr val="tx1"/>
            </a:solidFill>
            <a:latin typeface="Arial" panose="020B0604020202020204" pitchFamily="34" charset="0"/>
            <a:cs typeface="Arial" panose="020B0604020202020204" pitchFamily="34" charset="0"/>
          </a:endParaRPr>
        </a:p>
      </dgm:t>
    </dgm:pt>
    <dgm:pt modelId="{ABD5FFDD-697B-45B0-8078-10BFDCB96D57}" type="pres">
      <dgm:prSet presAssocID="{039BFA0C-35BD-4563-87C6-8F6E32E5085D}" presName="Name0" presStyleCnt="0">
        <dgm:presLayoutVars>
          <dgm:dir/>
          <dgm:animLvl val="lvl"/>
          <dgm:resizeHandles val="exact"/>
        </dgm:presLayoutVars>
      </dgm:prSet>
      <dgm:spPr/>
      <dgm:t>
        <a:bodyPr/>
        <a:lstStyle/>
        <a:p>
          <a:endParaRPr lang="es-MX"/>
        </a:p>
      </dgm:t>
    </dgm:pt>
    <dgm:pt modelId="{FC78FF93-A7A0-4ACA-A12F-D0004C894834}" type="pres">
      <dgm:prSet presAssocID="{15E12CCC-E4B7-4693-8347-740796F8B2DC}" presName="composite" presStyleCnt="0"/>
      <dgm:spPr/>
      <dgm:t>
        <a:bodyPr/>
        <a:lstStyle/>
        <a:p>
          <a:endParaRPr lang="es-ES"/>
        </a:p>
      </dgm:t>
    </dgm:pt>
    <dgm:pt modelId="{0C7F99F7-03A1-4082-8D65-51A1F396A4A7}" type="pres">
      <dgm:prSet presAssocID="{15E12CCC-E4B7-4693-8347-740796F8B2DC}" presName="parTx" presStyleLbl="alignNode1" presStyleIdx="0" presStyleCnt="1">
        <dgm:presLayoutVars>
          <dgm:chMax val="0"/>
          <dgm:chPref val="0"/>
          <dgm:bulletEnabled val="1"/>
        </dgm:presLayoutVars>
      </dgm:prSet>
      <dgm:spPr/>
      <dgm:t>
        <a:bodyPr/>
        <a:lstStyle/>
        <a:p>
          <a:endParaRPr lang="es-MX"/>
        </a:p>
      </dgm:t>
    </dgm:pt>
    <dgm:pt modelId="{DB1942A5-4353-4975-8DF7-40F00D7B513C}" type="pres">
      <dgm:prSet presAssocID="{15E12CCC-E4B7-4693-8347-740796F8B2DC}" presName="desTx" presStyleLbl="alignAccFollowNode1" presStyleIdx="0" presStyleCnt="1" custScaleX="37829" custLinFactNeighborX="-30435" custLinFactNeighborY="6021">
        <dgm:presLayoutVars>
          <dgm:bulletEnabled val="1"/>
        </dgm:presLayoutVars>
      </dgm:prSet>
      <dgm:spPr/>
      <dgm:t>
        <a:bodyPr/>
        <a:lstStyle/>
        <a:p>
          <a:endParaRPr lang="es-ES"/>
        </a:p>
      </dgm:t>
    </dgm:pt>
  </dgm:ptLst>
  <dgm:cxnLst>
    <dgm:cxn modelId="{075C4652-3587-4DA3-A67E-954BD3E1EC5B}" type="presOf" srcId="{8D5D1585-330B-42E9-ACDA-2D14EA93DFA9}" destId="{DB1942A5-4353-4975-8DF7-40F00D7B513C}" srcOrd="0" destOrd="0" presId="urn:microsoft.com/office/officeart/2005/8/layout/hList1"/>
    <dgm:cxn modelId="{D64784D1-71F9-4D7E-BD6B-FD4483A98FEC}" srcId="{15E12CCC-E4B7-4693-8347-740796F8B2DC}" destId="{8D5D1585-330B-42E9-ACDA-2D14EA93DFA9}" srcOrd="0" destOrd="0" parTransId="{3661486C-515F-429A-9060-28D12BD766BB}" sibTransId="{0965EF91-731A-44FE-89C2-E5E049AA31EB}"/>
    <dgm:cxn modelId="{E366FCFB-4092-44EC-B7DF-1DD55F3C23DC}" type="presOf" srcId="{15E12CCC-E4B7-4693-8347-740796F8B2DC}" destId="{0C7F99F7-03A1-4082-8D65-51A1F396A4A7}" srcOrd="0" destOrd="0" presId="urn:microsoft.com/office/officeart/2005/8/layout/hList1"/>
    <dgm:cxn modelId="{0A54F4E4-ECD3-4A6E-8F86-A713581AD11F}" type="presOf" srcId="{039BFA0C-35BD-4563-87C6-8F6E32E5085D}" destId="{ABD5FFDD-697B-45B0-8078-10BFDCB96D57}" srcOrd="0" destOrd="0" presId="urn:microsoft.com/office/officeart/2005/8/layout/hList1"/>
    <dgm:cxn modelId="{53943CAA-5473-4C3E-BE35-CAF68888E820}" srcId="{039BFA0C-35BD-4563-87C6-8F6E32E5085D}" destId="{15E12CCC-E4B7-4693-8347-740796F8B2DC}" srcOrd="0" destOrd="0" parTransId="{7F64DB22-C2DF-4112-85D2-06D2EF9D1A0B}" sibTransId="{D1414B0D-8D78-488E-B3F7-780064C2A49E}"/>
    <dgm:cxn modelId="{F75A8492-85CC-42AA-BA36-F17B927BF82C}" type="presParOf" srcId="{ABD5FFDD-697B-45B0-8078-10BFDCB96D57}" destId="{FC78FF93-A7A0-4ACA-A12F-D0004C894834}" srcOrd="0" destOrd="0" presId="urn:microsoft.com/office/officeart/2005/8/layout/hList1"/>
    <dgm:cxn modelId="{EBCE2191-2FC2-4FEE-A280-FB330867CF61}" type="presParOf" srcId="{FC78FF93-A7A0-4ACA-A12F-D0004C894834}" destId="{0C7F99F7-03A1-4082-8D65-51A1F396A4A7}" srcOrd="0" destOrd="0" presId="urn:microsoft.com/office/officeart/2005/8/layout/hList1"/>
    <dgm:cxn modelId="{15AE32C2-F128-4EB8-8781-8D42144042AD}" type="presParOf" srcId="{FC78FF93-A7A0-4ACA-A12F-D0004C894834}" destId="{DB1942A5-4353-4975-8DF7-40F00D7B513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39BFA0C-35BD-4563-87C6-8F6E32E5085D}" type="doc">
      <dgm:prSet loTypeId="urn:microsoft.com/office/officeart/2005/8/layout/hList1" loCatId="list" qsTypeId="urn:microsoft.com/office/officeart/2005/8/quickstyle/3d4" qsCatId="3D" csTypeId="urn:microsoft.com/office/officeart/2005/8/colors/accent0_1" csCatId="mainScheme" phldr="1"/>
      <dgm:spPr/>
      <dgm:t>
        <a:bodyPr/>
        <a:lstStyle/>
        <a:p>
          <a:endParaRPr lang="es-ES"/>
        </a:p>
      </dgm:t>
    </dgm:pt>
    <dgm:pt modelId="{15E12CCC-E4B7-4693-8347-740796F8B2DC}">
      <dgm:prSet phldrT="[Texto]" custT="1"/>
      <dgm:spPr/>
      <dgm:t>
        <a:bodyPr/>
        <a:lstStyle/>
        <a:p>
          <a:pPr algn="ctr"/>
          <a:r>
            <a:rPr lang="es-ES" sz="4400" b="1" smtClean="0">
              <a:latin typeface="Arial" panose="020B0604020202020204" pitchFamily="34" charset="0"/>
              <a:cs typeface="Arial" panose="020B0604020202020204" pitchFamily="34" charset="0"/>
            </a:rPr>
            <a:t>CULTURAL</a:t>
          </a:r>
          <a:r>
            <a:rPr lang="es-ES" sz="2200" b="1" smtClean="0">
              <a:latin typeface="Arial" panose="020B0604020202020204" pitchFamily="34" charset="0"/>
              <a:cs typeface="Arial" panose="020B0604020202020204" pitchFamily="34" charset="0"/>
            </a:rPr>
            <a:t> </a:t>
          </a:r>
          <a:endParaRPr lang="es-ES" sz="2200" b="1" dirty="0">
            <a:latin typeface="Arial" panose="020B0604020202020204" pitchFamily="34" charset="0"/>
            <a:cs typeface="Arial" panose="020B0604020202020204" pitchFamily="34" charset="0"/>
          </a:endParaRPr>
        </a:p>
      </dgm:t>
    </dgm:pt>
    <dgm:pt modelId="{7F64DB22-C2DF-4112-85D2-06D2EF9D1A0B}" type="parTrans" cxnId="{53943CAA-5473-4C3E-BE35-CAF68888E820}">
      <dgm:prSet/>
      <dgm:spPr/>
      <dgm:t>
        <a:bodyPr/>
        <a:lstStyle/>
        <a:p>
          <a:pPr algn="ctr"/>
          <a:endParaRPr lang="es-ES" b="1">
            <a:solidFill>
              <a:schemeClr val="tx1"/>
            </a:solidFill>
            <a:latin typeface="Arial" panose="020B0604020202020204" pitchFamily="34" charset="0"/>
            <a:cs typeface="Arial" panose="020B0604020202020204" pitchFamily="34" charset="0"/>
          </a:endParaRPr>
        </a:p>
      </dgm:t>
    </dgm:pt>
    <dgm:pt modelId="{D1414B0D-8D78-488E-B3F7-780064C2A49E}" type="sibTrans" cxnId="{53943CAA-5473-4C3E-BE35-CAF68888E820}">
      <dgm:prSet/>
      <dgm:spPr/>
      <dgm:t>
        <a:bodyPr/>
        <a:lstStyle/>
        <a:p>
          <a:pPr algn="ctr"/>
          <a:endParaRPr lang="es-ES" b="1">
            <a:solidFill>
              <a:schemeClr val="tx1"/>
            </a:solidFill>
            <a:latin typeface="Arial" panose="020B0604020202020204" pitchFamily="34" charset="0"/>
            <a:cs typeface="Arial" panose="020B0604020202020204" pitchFamily="34" charset="0"/>
          </a:endParaRPr>
        </a:p>
      </dgm:t>
    </dgm:pt>
    <dgm:pt modelId="{8D5D1585-330B-42E9-ACDA-2D14EA93DFA9}">
      <dgm:prSet phldrT="[Texto]"/>
      <dgm:spPr/>
      <dgm:t>
        <a:bodyPr/>
        <a:lstStyle/>
        <a:p>
          <a:pPr algn="just"/>
          <a:r>
            <a:rPr lang="es-MX" b="1" dirty="0" smtClean="0">
              <a:latin typeface="Arial" panose="020B0604020202020204" pitchFamily="34" charset="0"/>
              <a:cs typeface="Arial" panose="020B0604020202020204" pitchFamily="34" charset="0"/>
            </a:rPr>
            <a:t>Se hace alusión a la forma cultural dominante en la población de un territorio, o sea, a sus valores religiosos, lingüísticos, étnicos o incluso a su historia constitutiva, sin importar los rasgos físicos o naturales del territorio que habite.</a:t>
          </a:r>
          <a:endParaRPr lang="es-ES" b="1" dirty="0">
            <a:latin typeface="Arial" panose="020B0604020202020204" pitchFamily="34" charset="0"/>
            <a:cs typeface="Arial" panose="020B0604020202020204" pitchFamily="34" charset="0"/>
          </a:endParaRPr>
        </a:p>
      </dgm:t>
    </dgm:pt>
    <dgm:pt modelId="{3661486C-515F-429A-9060-28D12BD766BB}" type="parTrans" cxnId="{D64784D1-71F9-4D7E-BD6B-FD4483A98FEC}">
      <dgm:prSet/>
      <dgm:spPr/>
      <dgm:t>
        <a:bodyPr/>
        <a:lstStyle/>
        <a:p>
          <a:pPr algn="ctr"/>
          <a:endParaRPr lang="es-ES" b="1">
            <a:solidFill>
              <a:schemeClr val="tx1"/>
            </a:solidFill>
            <a:latin typeface="Arial" panose="020B0604020202020204" pitchFamily="34" charset="0"/>
            <a:cs typeface="Arial" panose="020B0604020202020204" pitchFamily="34" charset="0"/>
          </a:endParaRPr>
        </a:p>
      </dgm:t>
    </dgm:pt>
    <dgm:pt modelId="{0965EF91-731A-44FE-89C2-E5E049AA31EB}" type="sibTrans" cxnId="{D64784D1-71F9-4D7E-BD6B-FD4483A98FEC}">
      <dgm:prSet/>
      <dgm:spPr/>
      <dgm:t>
        <a:bodyPr/>
        <a:lstStyle/>
        <a:p>
          <a:pPr algn="ctr"/>
          <a:endParaRPr lang="es-ES" b="1">
            <a:solidFill>
              <a:schemeClr val="tx1"/>
            </a:solidFill>
            <a:latin typeface="Arial" panose="020B0604020202020204" pitchFamily="34" charset="0"/>
            <a:cs typeface="Arial" panose="020B0604020202020204" pitchFamily="34" charset="0"/>
          </a:endParaRPr>
        </a:p>
      </dgm:t>
    </dgm:pt>
    <dgm:pt modelId="{ABD5FFDD-697B-45B0-8078-10BFDCB96D57}" type="pres">
      <dgm:prSet presAssocID="{039BFA0C-35BD-4563-87C6-8F6E32E5085D}" presName="Name0" presStyleCnt="0">
        <dgm:presLayoutVars>
          <dgm:dir/>
          <dgm:animLvl val="lvl"/>
          <dgm:resizeHandles val="exact"/>
        </dgm:presLayoutVars>
      </dgm:prSet>
      <dgm:spPr/>
      <dgm:t>
        <a:bodyPr/>
        <a:lstStyle/>
        <a:p>
          <a:endParaRPr lang="es-MX"/>
        </a:p>
      </dgm:t>
    </dgm:pt>
    <dgm:pt modelId="{FC78FF93-A7A0-4ACA-A12F-D0004C894834}" type="pres">
      <dgm:prSet presAssocID="{15E12CCC-E4B7-4693-8347-740796F8B2DC}" presName="composite" presStyleCnt="0"/>
      <dgm:spPr/>
      <dgm:t>
        <a:bodyPr/>
        <a:lstStyle/>
        <a:p>
          <a:endParaRPr lang="es-ES"/>
        </a:p>
      </dgm:t>
    </dgm:pt>
    <dgm:pt modelId="{0C7F99F7-03A1-4082-8D65-51A1F396A4A7}" type="pres">
      <dgm:prSet presAssocID="{15E12CCC-E4B7-4693-8347-740796F8B2DC}" presName="parTx" presStyleLbl="alignNode1" presStyleIdx="0" presStyleCnt="1">
        <dgm:presLayoutVars>
          <dgm:chMax val="0"/>
          <dgm:chPref val="0"/>
          <dgm:bulletEnabled val="1"/>
        </dgm:presLayoutVars>
      </dgm:prSet>
      <dgm:spPr/>
      <dgm:t>
        <a:bodyPr/>
        <a:lstStyle/>
        <a:p>
          <a:endParaRPr lang="es-MX"/>
        </a:p>
      </dgm:t>
    </dgm:pt>
    <dgm:pt modelId="{DB1942A5-4353-4975-8DF7-40F00D7B513C}" type="pres">
      <dgm:prSet presAssocID="{15E12CCC-E4B7-4693-8347-740796F8B2DC}" presName="desTx" presStyleLbl="alignAccFollowNode1" presStyleIdx="0" presStyleCnt="1" custScaleX="37829" custLinFactNeighborX="-30435" custLinFactNeighborY="6021">
        <dgm:presLayoutVars>
          <dgm:bulletEnabled val="1"/>
        </dgm:presLayoutVars>
      </dgm:prSet>
      <dgm:spPr/>
      <dgm:t>
        <a:bodyPr/>
        <a:lstStyle/>
        <a:p>
          <a:endParaRPr lang="es-ES"/>
        </a:p>
      </dgm:t>
    </dgm:pt>
  </dgm:ptLst>
  <dgm:cxnLst>
    <dgm:cxn modelId="{D64784D1-71F9-4D7E-BD6B-FD4483A98FEC}" srcId="{15E12CCC-E4B7-4693-8347-740796F8B2DC}" destId="{8D5D1585-330B-42E9-ACDA-2D14EA93DFA9}" srcOrd="0" destOrd="0" parTransId="{3661486C-515F-429A-9060-28D12BD766BB}" sibTransId="{0965EF91-731A-44FE-89C2-E5E049AA31EB}"/>
    <dgm:cxn modelId="{183839A9-6CEC-4E91-9CCD-29E0AE9A44CD}" type="presOf" srcId="{15E12CCC-E4B7-4693-8347-740796F8B2DC}" destId="{0C7F99F7-03A1-4082-8D65-51A1F396A4A7}" srcOrd="0" destOrd="0" presId="urn:microsoft.com/office/officeart/2005/8/layout/hList1"/>
    <dgm:cxn modelId="{1C22E7AB-D0EE-438C-843F-EE99F5A2AED4}" type="presOf" srcId="{039BFA0C-35BD-4563-87C6-8F6E32E5085D}" destId="{ABD5FFDD-697B-45B0-8078-10BFDCB96D57}" srcOrd="0" destOrd="0" presId="urn:microsoft.com/office/officeart/2005/8/layout/hList1"/>
    <dgm:cxn modelId="{53943CAA-5473-4C3E-BE35-CAF68888E820}" srcId="{039BFA0C-35BD-4563-87C6-8F6E32E5085D}" destId="{15E12CCC-E4B7-4693-8347-740796F8B2DC}" srcOrd="0" destOrd="0" parTransId="{7F64DB22-C2DF-4112-85D2-06D2EF9D1A0B}" sibTransId="{D1414B0D-8D78-488E-B3F7-780064C2A49E}"/>
    <dgm:cxn modelId="{BFB0CA83-0BC6-48BC-A895-71FD93DF19D7}" type="presOf" srcId="{8D5D1585-330B-42E9-ACDA-2D14EA93DFA9}" destId="{DB1942A5-4353-4975-8DF7-40F00D7B513C}" srcOrd="0" destOrd="0" presId="urn:microsoft.com/office/officeart/2005/8/layout/hList1"/>
    <dgm:cxn modelId="{A6909207-3E13-41EE-802A-E7A8B38EF438}" type="presParOf" srcId="{ABD5FFDD-697B-45B0-8078-10BFDCB96D57}" destId="{FC78FF93-A7A0-4ACA-A12F-D0004C894834}" srcOrd="0" destOrd="0" presId="urn:microsoft.com/office/officeart/2005/8/layout/hList1"/>
    <dgm:cxn modelId="{ADF8CAA4-F8BB-4A7D-ABF0-B10607CDCE59}" type="presParOf" srcId="{FC78FF93-A7A0-4ACA-A12F-D0004C894834}" destId="{0C7F99F7-03A1-4082-8D65-51A1F396A4A7}" srcOrd="0" destOrd="0" presId="urn:microsoft.com/office/officeart/2005/8/layout/hList1"/>
    <dgm:cxn modelId="{9468657B-19FC-4D39-B2EB-E2E4A2D147E4}" type="presParOf" srcId="{FC78FF93-A7A0-4ACA-A12F-D0004C894834}" destId="{DB1942A5-4353-4975-8DF7-40F00D7B513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39BFA0C-35BD-4563-87C6-8F6E32E5085D}" type="doc">
      <dgm:prSet loTypeId="urn:microsoft.com/office/officeart/2005/8/layout/hList1" loCatId="list" qsTypeId="urn:microsoft.com/office/officeart/2005/8/quickstyle/3d3" qsCatId="3D" csTypeId="urn:microsoft.com/office/officeart/2005/8/colors/accent0_1" csCatId="mainScheme" phldr="1"/>
      <dgm:spPr/>
      <dgm:t>
        <a:bodyPr/>
        <a:lstStyle/>
        <a:p>
          <a:endParaRPr lang="es-ES"/>
        </a:p>
      </dgm:t>
    </dgm:pt>
    <dgm:pt modelId="{15E12CCC-E4B7-4693-8347-740796F8B2DC}">
      <dgm:prSet phldrT="[Texto]" custT="1"/>
      <dgm:spPr/>
      <dgm:t>
        <a:bodyPr/>
        <a:lstStyle/>
        <a:p>
          <a:pPr algn="ctr"/>
          <a:r>
            <a:rPr lang="es-ES" sz="3600" b="1" smtClean="0">
              <a:latin typeface="Arial" panose="020B0604020202020204" pitchFamily="34" charset="0"/>
              <a:cs typeface="Arial" panose="020B0604020202020204" pitchFamily="34" charset="0"/>
            </a:rPr>
            <a:t>ECONÓMICA </a:t>
          </a:r>
          <a:endParaRPr lang="es-ES" sz="3600" b="1" dirty="0">
            <a:latin typeface="Arial" panose="020B0604020202020204" pitchFamily="34" charset="0"/>
            <a:cs typeface="Arial" panose="020B0604020202020204" pitchFamily="34" charset="0"/>
          </a:endParaRPr>
        </a:p>
      </dgm:t>
    </dgm:pt>
    <dgm:pt modelId="{7F64DB22-C2DF-4112-85D2-06D2EF9D1A0B}" type="parTrans" cxnId="{53943CAA-5473-4C3E-BE35-CAF68888E820}">
      <dgm:prSet/>
      <dgm:spPr/>
      <dgm:t>
        <a:bodyPr/>
        <a:lstStyle/>
        <a:p>
          <a:pPr algn="ctr"/>
          <a:endParaRPr lang="es-ES" b="1">
            <a:solidFill>
              <a:schemeClr val="tx1"/>
            </a:solidFill>
            <a:latin typeface="Arial" panose="020B0604020202020204" pitchFamily="34" charset="0"/>
            <a:cs typeface="Arial" panose="020B0604020202020204" pitchFamily="34" charset="0"/>
          </a:endParaRPr>
        </a:p>
      </dgm:t>
    </dgm:pt>
    <dgm:pt modelId="{D1414B0D-8D78-488E-B3F7-780064C2A49E}" type="sibTrans" cxnId="{53943CAA-5473-4C3E-BE35-CAF68888E820}">
      <dgm:prSet/>
      <dgm:spPr/>
      <dgm:t>
        <a:bodyPr/>
        <a:lstStyle/>
        <a:p>
          <a:pPr algn="ctr"/>
          <a:endParaRPr lang="es-ES" b="1">
            <a:solidFill>
              <a:schemeClr val="tx1"/>
            </a:solidFill>
            <a:latin typeface="Arial" panose="020B0604020202020204" pitchFamily="34" charset="0"/>
            <a:cs typeface="Arial" panose="020B0604020202020204" pitchFamily="34" charset="0"/>
          </a:endParaRPr>
        </a:p>
      </dgm:t>
    </dgm:pt>
    <dgm:pt modelId="{8D5D1585-330B-42E9-ACDA-2D14EA93DFA9}">
      <dgm:prSet phldrT="[Texto]"/>
      <dgm:spPr/>
      <dgm:t>
        <a:bodyPr/>
        <a:lstStyle/>
        <a:p>
          <a:pPr algn="just"/>
          <a:r>
            <a:rPr lang="es-MX" b="1" smtClean="0">
              <a:latin typeface="Arial" panose="020B0604020202020204" pitchFamily="34" charset="0"/>
              <a:cs typeface="Arial" panose="020B0604020202020204" pitchFamily="34" charset="0"/>
            </a:rPr>
            <a:t>Zonas territoriales en las que se da una determinada actividad económica o en las que abunda un determinado recurso económico. Por lo tanto, constituyen sectores más o menos homogéneos dentro del mapa productivo de un territorio.</a:t>
          </a:r>
          <a:endParaRPr lang="es-ES" b="1" dirty="0">
            <a:latin typeface="Arial" panose="020B0604020202020204" pitchFamily="34" charset="0"/>
            <a:cs typeface="Arial" panose="020B0604020202020204" pitchFamily="34" charset="0"/>
          </a:endParaRPr>
        </a:p>
      </dgm:t>
    </dgm:pt>
    <dgm:pt modelId="{3661486C-515F-429A-9060-28D12BD766BB}" type="parTrans" cxnId="{D64784D1-71F9-4D7E-BD6B-FD4483A98FEC}">
      <dgm:prSet/>
      <dgm:spPr/>
      <dgm:t>
        <a:bodyPr/>
        <a:lstStyle/>
        <a:p>
          <a:pPr algn="ctr"/>
          <a:endParaRPr lang="es-ES" b="1">
            <a:solidFill>
              <a:schemeClr val="tx1"/>
            </a:solidFill>
            <a:latin typeface="Arial" panose="020B0604020202020204" pitchFamily="34" charset="0"/>
            <a:cs typeface="Arial" panose="020B0604020202020204" pitchFamily="34" charset="0"/>
          </a:endParaRPr>
        </a:p>
      </dgm:t>
    </dgm:pt>
    <dgm:pt modelId="{0965EF91-731A-44FE-89C2-E5E049AA31EB}" type="sibTrans" cxnId="{D64784D1-71F9-4D7E-BD6B-FD4483A98FEC}">
      <dgm:prSet/>
      <dgm:spPr/>
      <dgm:t>
        <a:bodyPr/>
        <a:lstStyle/>
        <a:p>
          <a:pPr algn="ctr"/>
          <a:endParaRPr lang="es-ES" b="1">
            <a:solidFill>
              <a:schemeClr val="tx1"/>
            </a:solidFill>
            <a:latin typeface="Arial" panose="020B0604020202020204" pitchFamily="34" charset="0"/>
            <a:cs typeface="Arial" panose="020B0604020202020204" pitchFamily="34" charset="0"/>
          </a:endParaRPr>
        </a:p>
      </dgm:t>
    </dgm:pt>
    <dgm:pt modelId="{ABD5FFDD-697B-45B0-8078-10BFDCB96D57}" type="pres">
      <dgm:prSet presAssocID="{039BFA0C-35BD-4563-87C6-8F6E32E5085D}" presName="Name0" presStyleCnt="0">
        <dgm:presLayoutVars>
          <dgm:dir/>
          <dgm:animLvl val="lvl"/>
          <dgm:resizeHandles val="exact"/>
        </dgm:presLayoutVars>
      </dgm:prSet>
      <dgm:spPr/>
      <dgm:t>
        <a:bodyPr/>
        <a:lstStyle/>
        <a:p>
          <a:endParaRPr lang="es-MX"/>
        </a:p>
      </dgm:t>
    </dgm:pt>
    <dgm:pt modelId="{FC78FF93-A7A0-4ACA-A12F-D0004C894834}" type="pres">
      <dgm:prSet presAssocID="{15E12CCC-E4B7-4693-8347-740796F8B2DC}" presName="composite" presStyleCnt="0"/>
      <dgm:spPr/>
      <dgm:t>
        <a:bodyPr/>
        <a:lstStyle/>
        <a:p>
          <a:endParaRPr lang="es-ES"/>
        </a:p>
      </dgm:t>
    </dgm:pt>
    <dgm:pt modelId="{0C7F99F7-03A1-4082-8D65-51A1F396A4A7}" type="pres">
      <dgm:prSet presAssocID="{15E12CCC-E4B7-4693-8347-740796F8B2DC}" presName="parTx" presStyleLbl="alignNode1" presStyleIdx="0" presStyleCnt="1" custLinFactNeighborX="-9528" custLinFactNeighborY="-8304">
        <dgm:presLayoutVars>
          <dgm:chMax val="0"/>
          <dgm:chPref val="0"/>
          <dgm:bulletEnabled val="1"/>
        </dgm:presLayoutVars>
      </dgm:prSet>
      <dgm:spPr/>
      <dgm:t>
        <a:bodyPr/>
        <a:lstStyle/>
        <a:p>
          <a:endParaRPr lang="es-MX"/>
        </a:p>
      </dgm:t>
    </dgm:pt>
    <dgm:pt modelId="{DB1942A5-4353-4975-8DF7-40F00D7B513C}" type="pres">
      <dgm:prSet presAssocID="{15E12CCC-E4B7-4693-8347-740796F8B2DC}" presName="desTx" presStyleLbl="alignAccFollowNode1" presStyleIdx="0" presStyleCnt="1" custScaleX="35718" custLinFactNeighborX="-31085" custLinFactNeighborY="438">
        <dgm:presLayoutVars>
          <dgm:bulletEnabled val="1"/>
        </dgm:presLayoutVars>
      </dgm:prSet>
      <dgm:spPr/>
      <dgm:t>
        <a:bodyPr/>
        <a:lstStyle/>
        <a:p>
          <a:endParaRPr lang="es-ES"/>
        </a:p>
      </dgm:t>
    </dgm:pt>
  </dgm:ptLst>
  <dgm:cxnLst>
    <dgm:cxn modelId="{3A44327C-29FD-44E5-83C0-DFBBFED9EDBE}" type="presOf" srcId="{8D5D1585-330B-42E9-ACDA-2D14EA93DFA9}" destId="{DB1942A5-4353-4975-8DF7-40F00D7B513C}" srcOrd="0" destOrd="0" presId="urn:microsoft.com/office/officeart/2005/8/layout/hList1"/>
    <dgm:cxn modelId="{D64784D1-71F9-4D7E-BD6B-FD4483A98FEC}" srcId="{15E12CCC-E4B7-4693-8347-740796F8B2DC}" destId="{8D5D1585-330B-42E9-ACDA-2D14EA93DFA9}" srcOrd="0" destOrd="0" parTransId="{3661486C-515F-429A-9060-28D12BD766BB}" sibTransId="{0965EF91-731A-44FE-89C2-E5E049AA31EB}"/>
    <dgm:cxn modelId="{6BD649AA-F1CA-4D2B-932A-3A86D0333834}" type="presOf" srcId="{039BFA0C-35BD-4563-87C6-8F6E32E5085D}" destId="{ABD5FFDD-697B-45B0-8078-10BFDCB96D57}" srcOrd="0" destOrd="0" presId="urn:microsoft.com/office/officeart/2005/8/layout/hList1"/>
    <dgm:cxn modelId="{C5915FE5-6719-4657-84F8-70D932952472}" type="presOf" srcId="{15E12CCC-E4B7-4693-8347-740796F8B2DC}" destId="{0C7F99F7-03A1-4082-8D65-51A1F396A4A7}" srcOrd="0" destOrd="0" presId="urn:microsoft.com/office/officeart/2005/8/layout/hList1"/>
    <dgm:cxn modelId="{53943CAA-5473-4C3E-BE35-CAF68888E820}" srcId="{039BFA0C-35BD-4563-87C6-8F6E32E5085D}" destId="{15E12CCC-E4B7-4693-8347-740796F8B2DC}" srcOrd="0" destOrd="0" parTransId="{7F64DB22-C2DF-4112-85D2-06D2EF9D1A0B}" sibTransId="{D1414B0D-8D78-488E-B3F7-780064C2A49E}"/>
    <dgm:cxn modelId="{E9B813DC-996D-496D-980B-F62E23156025}" type="presParOf" srcId="{ABD5FFDD-697B-45B0-8078-10BFDCB96D57}" destId="{FC78FF93-A7A0-4ACA-A12F-D0004C894834}" srcOrd="0" destOrd="0" presId="urn:microsoft.com/office/officeart/2005/8/layout/hList1"/>
    <dgm:cxn modelId="{7691FF68-56C3-412E-9C28-A811A7C8A7BE}" type="presParOf" srcId="{FC78FF93-A7A0-4ACA-A12F-D0004C894834}" destId="{0C7F99F7-03A1-4082-8D65-51A1F396A4A7}" srcOrd="0" destOrd="0" presId="urn:microsoft.com/office/officeart/2005/8/layout/hList1"/>
    <dgm:cxn modelId="{99D88C51-1873-47FF-A04E-C97BC5878ABD}" type="presParOf" srcId="{FC78FF93-A7A0-4ACA-A12F-D0004C894834}" destId="{DB1942A5-4353-4975-8DF7-40F00D7B513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39BFA0C-35BD-4563-87C6-8F6E32E5085D}" type="doc">
      <dgm:prSet loTypeId="urn:microsoft.com/office/officeart/2005/8/layout/hList1" loCatId="list" qsTypeId="urn:microsoft.com/office/officeart/2005/8/quickstyle/3d3" qsCatId="3D" csTypeId="urn:microsoft.com/office/officeart/2005/8/colors/accent0_1" csCatId="mainScheme" phldr="1"/>
      <dgm:spPr/>
      <dgm:t>
        <a:bodyPr/>
        <a:lstStyle/>
        <a:p>
          <a:endParaRPr lang="es-ES"/>
        </a:p>
      </dgm:t>
    </dgm:pt>
    <dgm:pt modelId="{15E12CCC-E4B7-4693-8347-740796F8B2DC}">
      <dgm:prSet phldrT="[Texto]" custT="1"/>
      <dgm:spPr/>
      <dgm:t>
        <a:bodyPr/>
        <a:lstStyle/>
        <a:p>
          <a:pPr algn="ctr"/>
          <a:r>
            <a:rPr lang="es-ES" sz="3600" b="1" smtClean="0">
              <a:latin typeface="Arial" panose="020B0604020202020204" pitchFamily="34" charset="0"/>
              <a:cs typeface="Arial" panose="020B0604020202020204" pitchFamily="34" charset="0"/>
            </a:rPr>
            <a:t>POLÍTICA </a:t>
          </a:r>
          <a:endParaRPr lang="es-ES" sz="3600" b="1" dirty="0">
            <a:latin typeface="Arial" panose="020B0604020202020204" pitchFamily="34" charset="0"/>
            <a:cs typeface="Arial" panose="020B0604020202020204" pitchFamily="34" charset="0"/>
          </a:endParaRPr>
        </a:p>
      </dgm:t>
    </dgm:pt>
    <dgm:pt modelId="{7F64DB22-C2DF-4112-85D2-06D2EF9D1A0B}" type="parTrans" cxnId="{53943CAA-5473-4C3E-BE35-CAF68888E820}">
      <dgm:prSet/>
      <dgm:spPr/>
      <dgm:t>
        <a:bodyPr/>
        <a:lstStyle/>
        <a:p>
          <a:pPr algn="ctr"/>
          <a:endParaRPr lang="es-ES" b="1">
            <a:solidFill>
              <a:schemeClr val="tx1"/>
            </a:solidFill>
            <a:latin typeface="Arial" panose="020B0604020202020204" pitchFamily="34" charset="0"/>
            <a:cs typeface="Arial" panose="020B0604020202020204" pitchFamily="34" charset="0"/>
          </a:endParaRPr>
        </a:p>
      </dgm:t>
    </dgm:pt>
    <dgm:pt modelId="{D1414B0D-8D78-488E-B3F7-780064C2A49E}" type="sibTrans" cxnId="{53943CAA-5473-4C3E-BE35-CAF68888E820}">
      <dgm:prSet/>
      <dgm:spPr/>
      <dgm:t>
        <a:bodyPr/>
        <a:lstStyle/>
        <a:p>
          <a:pPr algn="ctr"/>
          <a:endParaRPr lang="es-ES" b="1">
            <a:solidFill>
              <a:schemeClr val="tx1"/>
            </a:solidFill>
            <a:latin typeface="Arial" panose="020B0604020202020204" pitchFamily="34" charset="0"/>
            <a:cs typeface="Arial" panose="020B0604020202020204" pitchFamily="34" charset="0"/>
          </a:endParaRPr>
        </a:p>
      </dgm:t>
    </dgm:pt>
    <dgm:pt modelId="{8D5D1585-330B-42E9-ACDA-2D14EA93DFA9}">
      <dgm:prSet phldrT="[Texto]"/>
      <dgm:spPr/>
      <dgm:t>
        <a:bodyPr/>
        <a:lstStyle/>
        <a:p>
          <a:pPr algn="just"/>
          <a:r>
            <a:rPr lang="es-MX" b="1" dirty="0" smtClean="0">
              <a:latin typeface="Arial" panose="020B0604020202020204" pitchFamily="34" charset="0"/>
              <a:cs typeface="Arial" panose="020B0604020202020204" pitchFamily="34" charset="0"/>
            </a:rPr>
            <a:t>Responde al modo en que las naciones organizan y dividen políticamente sus territorios.</a:t>
          </a:r>
          <a:endParaRPr lang="es-ES" b="1" dirty="0">
            <a:latin typeface="Arial" panose="020B0604020202020204" pitchFamily="34" charset="0"/>
            <a:cs typeface="Arial" panose="020B0604020202020204" pitchFamily="34" charset="0"/>
          </a:endParaRPr>
        </a:p>
      </dgm:t>
    </dgm:pt>
    <dgm:pt modelId="{3661486C-515F-429A-9060-28D12BD766BB}" type="parTrans" cxnId="{D64784D1-71F9-4D7E-BD6B-FD4483A98FEC}">
      <dgm:prSet/>
      <dgm:spPr/>
      <dgm:t>
        <a:bodyPr/>
        <a:lstStyle/>
        <a:p>
          <a:pPr algn="ctr"/>
          <a:endParaRPr lang="es-ES" b="1">
            <a:solidFill>
              <a:schemeClr val="tx1"/>
            </a:solidFill>
            <a:latin typeface="Arial" panose="020B0604020202020204" pitchFamily="34" charset="0"/>
            <a:cs typeface="Arial" panose="020B0604020202020204" pitchFamily="34" charset="0"/>
          </a:endParaRPr>
        </a:p>
      </dgm:t>
    </dgm:pt>
    <dgm:pt modelId="{0965EF91-731A-44FE-89C2-E5E049AA31EB}" type="sibTrans" cxnId="{D64784D1-71F9-4D7E-BD6B-FD4483A98FEC}">
      <dgm:prSet/>
      <dgm:spPr/>
      <dgm:t>
        <a:bodyPr/>
        <a:lstStyle/>
        <a:p>
          <a:pPr algn="ctr"/>
          <a:endParaRPr lang="es-ES" b="1">
            <a:solidFill>
              <a:schemeClr val="tx1"/>
            </a:solidFill>
            <a:latin typeface="Arial" panose="020B0604020202020204" pitchFamily="34" charset="0"/>
            <a:cs typeface="Arial" panose="020B0604020202020204" pitchFamily="34" charset="0"/>
          </a:endParaRPr>
        </a:p>
      </dgm:t>
    </dgm:pt>
    <dgm:pt modelId="{ABD5FFDD-697B-45B0-8078-10BFDCB96D57}" type="pres">
      <dgm:prSet presAssocID="{039BFA0C-35BD-4563-87C6-8F6E32E5085D}" presName="Name0" presStyleCnt="0">
        <dgm:presLayoutVars>
          <dgm:dir/>
          <dgm:animLvl val="lvl"/>
          <dgm:resizeHandles val="exact"/>
        </dgm:presLayoutVars>
      </dgm:prSet>
      <dgm:spPr/>
      <dgm:t>
        <a:bodyPr/>
        <a:lstStyle/>
        <a:p>
          <a:endParaRPr lang="es-MX"/>
        </a:p>
      </dgm:t>
    </dgm:pt>
    <dgm:pt modelId="{FC78FF93-A7A0-4ACA-A12F-D0004C894834}" type="pres">
      <dgm:prSet presAssocID="{15E12CCC-E4B7-4693-8347-740796F8B2DC}" presName="composite" presStyleCnt="0"/>
      <dgm:spPr/>
      <dgm:t>
        <a:bodyPr/>
        <a:lstStyle/>
        <a:p>
          <a:endParaRPr lang="es-ES"/>
        </a:p>
      </dgm:t>
    </dgm:pt>
    <dgm:pt modelId="{0C7F99F7-03A1-4082-8D65-51A1F396A4A7}" type="pres">
      <dgm:prSet presAssocID="{15E12CCC-E4B7-4693-8347-740796F8B2DC}" presName="parTx" presStyleLbl="alignNode1" presStyleIdx="0" presStyleCnt="1" custScaleX="94344" custLinFactNeighborX="-40" custLinFactNeighborY="-70">
        <dgm:presLayoutVars>
          <dgm:chMax val="0"/>
          <dgm:chPref val="0"/>
          <dgm:bulletEnabled val="1"/>
        </dgm:presLayoutVars>
      </dgm:prSet>
      <dgm:spPr/>
      <dgm:t>
        <a:bodyPr/>
        <a:lstStyle/>
        <a:p>
          <a:endParaRPr lang="es-MX"/>
        </a:p>
      </dgm:t>
    </dgm:pt>
    <dgm:pt modelId="{DB1942A5-4353-4975-8DF7-40F00D7B513C}" type="pres">
      <dgm:prSet presAssocID="{15E12CCC-E4B7-4693-8347-740796F8B2DC}" presName="desTx" presStyleLbl="alignAccFollowNode1" presStyleIdx="0" presStyleCnt="1" custScaleX="31605" custLinFactNeighborX="-31085" custLinFactNeighborY="438">
        <dgm:presLayoutVars>
          <dgm:bulletEnabled val="1"/>
        </dgm:presLayoutVars>
      </dgm:prSet>
      <dgm:spPr/>
      <dgm:t>
        <a:bodyPr/>
        <a:lstStyle/>
        <a:p>
          <a:endParaRPr lang="es-ES"/>
        </a:p>
      </dgm:t>
    </dgm:pt>
  </dgm:ptLst>
  <dgm:cxnLst>
    <dgm:cxn modelId="{4D83571B-1ADB-4842-8111-BBDE37FCDCB0}" type="presOf" srcId="{039BFA0C-35BD-4563-87C6-8F6E32E5085D}" destId="{ABD5FFDD-697B-45B0-8078-10BFDCB96D57}" srcOrd="0" destOrd="0" presId="urn:microsoft.com/office/officeart/2005/8/layout/hList1"/>
    <dgm:cxn modelId="{D64784D1-71F9-4D7E-BD6B-FD4483A98FEC}" srcId="{15E12CCC-E4B7-4693-8347-740796F8B2DC}" destId="{8D5D1585-330B-42E9-ACDA-2D14EA93DFA9}" srcOrd="0" destOrd="0" parTransId="{3661486C-515F-429A-9060-28D12BD766BB}" sibTransId="{0965EF91-731A-44FE-89C2-E5E049AA31EB}"/>
    <dgm:cxn modelId="{72DD0CCC-D356-4438-BF80-69563425DD22}" type="presOf" srcId="{15E12CCC-E4B7-4693-8347-740796F8B2DC}" destId="{0C7F99F7-03A1-4082-8D65-51A1F396A4A7}" srcOrd="0" destOrd="0" presId="urn:microsoft.com/office/officeart/2005/8/layout/hList1"/>
    <dgm:cxn modelId="{FAB4C82B-4285-4D97-9F1D-F7E11B0D1EFC}" type="presOf" srcId="{8D5D1585-330B-42E9-ACDA-2D14EA93DFA9}" destId="{DB1942A5-4353-4975-8DF7-40F00D7B513C}" srcOrd="0" destOrd="0" presId="urn:microsoft.com/office/officeart/2005/8/layout/hList1"/>
    <dgm:cxn modelId="{53943CAA-5473-4C3E-BE35-CAF68888E820}" srcId="{039BFA0C-35BD-4563-87C6-8F6E32E5085D}" destId="{15E12CCC-E4B7-4693-8347-740796F8B2DC}" srcOrd="0" destOrd="0" parTransId="{7F64DB22-C2DF-4112-85D2-06D2EF9D1A0B}" sibTransId="{D1414B0D-8D78-488E-B3F7-780064C2A49E}"/>
    <dgm:cxn modelId="{50C173C1-3343-4132-ADF2-E88469C68E24}" type="presParOf" srcId="{ABD5FFDD-697B-45B0-8078-10BFDCB96D57}" destId="{FC78FF93-A7A0-4ACA-A12F-D0004C894834}" srcOrd="0" destOrd="0" presId="urn:microsoft.com/office/officeart/2005/8/layout/hList1"/>
    <dgm:cxn modelId="{C977B9BC-71E9-4B27-B9C7-47B2AA9F88F1}" type="presParOf" srcId="{FC78FF93-A7A0-4ACA-A12F-D0004C894834}" destId="{0C7F99F7-03A1-4082-8D65-51A1F396A4A7}" srcOrd="0" destOrd="0" presId="urn:microsoft.com/office/officeart/2005/8/layout/hList1"/>
    <dgm:cxn modelId="{91F19CB6-4E46-4FD9-9950-C911C4B81B35}" type="presParOf" srcId="{FC78FF93-A7A0-4ACA-A12F-D0004C894834}" destId="{DB1942A5-4353-4975-8DF7-40F00D7B513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D21D8C-BC9D-4E1C-861E-91D64CC90F8D}">
      <dsp:nvSpPr>
        <dsp:cNvPr id="0" name=""/>
        <dsp:cNvSpPr/>
      </dsp:nvSpPr>
      <dsp:spPr>
        <a:xfrm>
          <a:off x="0" y="32228"/>
          <a:ext cx="5181600" cy="206856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lvl="0" algn="ctr" defTabSz="2311400" rtl="0">
            <a:lnSpc>
              <a:spcPct val="90000"/>
            </a:lnSpc>
            <a:spcBef>
              <a:spcPct val="0"/>
            </a:spcBef>
            <a:spcAft>
              <a:spcPct val="35000"/>
            </a:spcAft>
          </a:pPr>
          <a:r>
            <a:rPr lang="es-MX" sz="5200" kern="1200" dirty="0" smtClean="0"/>
            <a:t>DETERMINISMO GEOGRÁFICO</a:t>
          </a:r>
          <a:endParaRPr lang="es-MX" sz="5200" kern="1200" dirty="0"/>
        </a:p>
      </dsp:txBody>
      <dsp:txXfrm>
        <a:off x="100979" y="133207"/>
        <a:ext cx="4979642" cy="1866602"/>
      </dsp:txXfrm>
    </dsp:sp>
    <dsp:sp modelId="{3578EFBF-81A5-401D-B29E-D5D0B3F3BD60}">
      <dsp:nvSpPr>
        <dsp:cNvPr id="0" name=""/>
        <dsp:cNvSpPr/>
      </dsp:nvSpPr>
      <dsp:spPr>
        <a:xfrm>
          <a:off x="0" y="2250549"/>
          <a:ext cx="5181600" cy="206856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lvl="0" algn="ctr" defTabSz="2311400" rtl="0">
            <a:lnSpc>
              <a:spcPct val="90000"/>
            </a:lnSpc>
            <a:spcBef>
              <a:spcPct val="0"/>
            </a:spcBef>
            <a:spcAft>
              <a:spcPct val="35000"/>
            </a:spcAft>
          </a:pPr>
          <a:r>
            <a:rPr lang="es-MX" sz="5200" kern="1200" smtClean="0"/>
            <a:t>CIENCIAS NATURALES</a:t>
          </a:r>
          <a:endParaRPr lang="es-MX" sz="5200" kern="1200"/>
        </a:p>
      </dsp:txBody>
      <dsp:txXfrm>
        <a:off x="100979" y="2351528"/>
        <a:ext cx="4979642" cy="186660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92C95C-122E-488F-A37E-251CA897CFD7}">
      <dsp:nvSpPr>
        <dsp:cNvPr id="0" name=""/>
        <dsp:cNvSpPr/>
      </dsp:nvSpPr>
      <dsp:spPr>
        <a:xfrm>
          <a:off x="9345" y="2531"/>
          <a:ext cx="11723482" cy="1530670"/>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s-MX" sz="3600" kern="1200" dirty="0" smtClean="0">
              <a:solidFill>
                <a:schemeClr val="tx1"/>
              </a:solidFill>
              <a:latin typeface="Arial" pitchFamily="34" charset="0"/>
              <a:cs typeface="Arial" pitchFamily="34" charset="0"/>
            </a:rPr>
            <a:t>Geografía regional</a:t>
          </a:r>
        </a:p>
        <a:p>
          <a:pPr lvl="0" algn="ctr" defTabSz="1600200">
            <a:lnSpc>
              <a:spcPct val="90000"/>
            </a:lnSpc>
            <a:spcBef>
              <a:spcPct val="0"/>
            </a:spcBef>
            <a:spcAft>
              <a:spcPct val="35000"/>
            </a:spcAft>
          </a:pPr>
          <a:r>
            <a:rPr lang="es-MX" sz="3600" kern="1200" dirty="0" smtClean="0">
              <a:solidFill>
                <a:schemeClr val="tx1"/>
              </a:solidFill>
              <a:latin typeface="Arial" pitchFamily="34" charset="0"/>
              <a:cs typeface="Arial" pitchFamily="34" charset="0"/>
            </a:rPr>
            <a:t>Ampliación, sistematización, profundización y consolidación de contenidos </a:t>
          </a:r>
          <a:endParaRPr lang="es-MX" sz="3600" kern="1200" dirty="0">
            <a:solidFill>
              <a:schemeClr val="tx1"/>
            </a:solidFill>
            <a:latin typeface="Arial" pitchFamily="34" charset="0"/>
            <a:cs typeface="Arial" pitchFamily="34" charset="0"/>
          </a:endParaRPr>
        </a:p>
      </dsp:txBody>
      <dsp:txXfrm>
        <a:off x="54177" y="47363"/>
        <a:ext cx="11633818" cy="1441006"/>
      </dsp:txXfrm>
    </dsp:sp>
    <dsp:sp modelId="{7F3488A9-60E6-4987-ADAB-ED65D25249A3}">
      <dsp:nvSpPr>
        <dsp:cNvPr id="0" name=""/>
        <dsp:cNvSpPr/>
      </dsp:nvSpPr>
      <dsp:spPr>
        <a:xfrm>
          <a:off x="20788" y="1734516"/>
          <a:ext cx="5168827" cy="1530670"/>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s-MX" sz="3200" b="1" kern="1200" dirty="0" smtClean="0">
              <a:solidFill>
                <a:schemeClr val="tx1"/>
              </a:solidFill>
              <a:latin typeface="Arial" pitchFamily="34" charset="0"/>
              <a:cs typeface="Arial" pitchFamily="34" charset="0"/>
            </a:rPr>
            <a:t>Primaria </a:t>
          </a:r>
          <a:endParaRPr lang="es-MX" sz="3200" b="1" kern="1200" dirty="0">
            <a:solidFill>
              <a:schemeClr val="tx1"/>
            </a:solidFill>
            <a:latin typeface="Arial" pitchFamily="34" charset="0"/>
            <a:cs typeface="Arial" pitchFamily="34" charset="0"/>
          </a:endParaRPr>
        </a:p>
      </dsp:txBody>
      <dsp:txXfrm>
        <a:off x="65620" y="1779348"/>
        <a:ext cx="5079163" cy="1441006"/>
      </dsp:txXfrm>
    </dsp:sp>
    <dsp:sp modelId="{1E8A5D67-307C-408B-A417-D729AE962D79}">
      <dsp:nvSpPr>
        <dsp:cNvPr id="0" name=""/>
        <dsp:cNvSpPr/>
      </dsp:nvSpPr>
      <dsp:spPr>
        <a:xfrm>
          <a:off x="158675" y="3466500"/>
          <a:ext cx="1496379" cy="1530670"/>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MX" sz="2000" kern="1200" dirty="0" smtClean="0">
              <a:solidFill>
                <a:schemeClr val="tx1"/>
              </a:solidFill>
              <a:latin typeface="Arial" pitchFamily="34" charset="0"/>
              <a:cs typeface="Arial" pitchFamily="34" charset="0"/>
            </a:rPr>
            <a:t>El  mundo en que vivimos </a:t>
          </a:r>
        </a:p>
        <a:p>
          <a:pPr lvl="0" algn="ctr" defTabSz="889000">
            <a:lnSpc>
              <a:spcPct val="90000"/>
            </a:lnSpc>
            <a:spcBef>
              <a:spcPct val="0"/>
            </a:spcBef>
            <a:spcAft>
              <a:spcPct val="35000"/>
            </a:spcAft>
          </a:pPr>
          <a:r>
            <a:rPr lang="es-MX" sz="2000" kern="1200" dirty="0" smtClean="0">
              <a:solidFill>
                <a:schemeClr val="tx1"/>
              </a:solidFill>
              <a:latin typeface="Arial" pitchFamily="34" charset="0"/>
              <a:cs typeface="Arial" pitchFamily="34" charset="0"/>
            </a:rPr>
            <a:t>(1-4) </a:t>
          </a:r>
          <a:endParaRPr lang="es-MX" sz="2000" kern="1200" dirty="0">
            <a:solidFill>
              <a:schemeClr val="tx1"/>
            </a:solidFill>
            <a:latin typeface="Arial" pitchFamily="34" charset="0"/>
            <a:cs typeface="Arial" pitchFamily="34" charset="0"/>
          </a:endParaRPr>
        </a:p>
      </dsp:txBody>
      <dsp:txXfrm>
        <a:off x="202502" y="3510327"/>
        <a:ext cx="1408725" cy="1443016"/>
      </dsp:txXfrm>
    </dsp:sp>
    <dsp:sp modelId="{C40AB968-39AD-48D8-983A-F25B3FD57D43}">
      <dsp:nvSpPr>
        <dsp:cNvPr id="0" name=""/>
        <dsp:cNvSpPr/>
      </dsp:nvSpPr>
      <dsp:spPr>
        <a:xfrm>
          <a:off x="1717902" y="3466500"/>
          <a:ext cx="1496379" cy="1530670"/>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MX" sz="2000" kern="1200" dirty="0" smtClean="0">
              <a:solidFill>
                <a:schemeClr val="tx1"/>
              </a:solidFill>
              <a:latin typeface="Arial" pitchFamily="34" charset="0"/>
              <a:cs typeface="Arial" pitchFamily="34" charset="0"/>
            </a:rPr>
            <a:t>Ciencias naturales  (5-6)</a:t>
          </a:r>
          <a:endParaRPr lang="es-MX" sz="2000" kern="1200" dirty="0">
            <a:solidFill>
              <a:schemeClr val="tx1"/>
            </a:solidFill>
            <a:latin typeface="Arial" pitchFamily="34" charset="0"/>
            <a:cs typeface="Arial" pitchFamily="34" charset="0"/>
          </a:endParaRPr>
        </a:p>
      </dsp:txBody>
      <dsp:txXfrm>
        <a:off x="1761729" y="3510327"/>
        <a:ext cx="1408725" cy="1443016"/>
      </dsp:txXfrm>
    </dsp:sp>
    <dsp:sp modelId="{4F94F3E2-5AB8-4E94-9C44-AAB7C94453F8}">
      <dsp:nvSpPr>
        <dsp:cNvPr id="0" name=""/>
        <dsp:cNvSpPr/>
      </dsp:nvSpPr>
      <dsp:spPr>
        <a:xfrm>
          <a:off x="3277128" y="3466500"/>
          <a:ext cx="1774600" cy="1530670"/>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MX" sz="2000" kern="1200" dirty="0" smtClean="0">
              <a:solidFill>
                <a:schemeClr val="tx1"/>
              </a:solidFill>
              <a:latin typeface="Arial" pitchFamily="34" charset="0"/>
              <a:cs typeface="Arial" pitchFamily="34" charset="0"/>
            </a:rPr>
            <a:t>Geografía  (5-6)</a:t>
          </a:r>
          <a:endParaRPr lang="es-MX" sz="2000" kern="1200" dirty="0">
            <a:solidFill>
              <a:schemeClr val="tx1"/>
            </a:solidFill>
            <a:latin typeface="Arial" pitchFamily="34" charset="0"/>
            <a:cs typeface="Arial" pitchFamily="34" charset="0"/>
          </a:endParaRPr>
        </a:p>
      </dsp:txBody>
      <dsp:txXfrm>
        <a:off x="3321960" y="3511332"/>
        <a:ext cx="1684936" cy="1441006"/>
      </dsp:txXfrm>
    </dsp:sp>
    <dsp:sp modelId="{29B4DE93-9B8E-4F12-AA2B-A8484A558D52}">
      <dsp:nvSpPr>
        <dsp:cNvPr id="0" name=""/>
        <dsp:cNvSpPr/>
      </dsp:nvSpPr>
      <dsp:spPr>
        <a:xfrm>
          <a:off x="5315311" y="1734516"/>
          <a:ext cx="4614832" cy="1530670"/>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s-MX" sz="3200" b="1" kern="1200" dirty="0" smtClean="0">
              <a:solidFill>
                <a:schemeClr val="tx1"/>
              </a:solidFill>
              <a:latin typeface="Arial" pitchFamily="34" charset="0"/>
              <a:cs typeface="Arial" pitchFamily="34" charset="0"/>
            </a:rPr>
            <a:t>Secundaria básica </a:t>
          </a:r>
          <a:endParaRPr lang="es-MX" sz="3200" b="1" kern="1200" dirty="0">
            <a:solidFill>
              <a:schemeClr val="tx1"/>
            </a:solidFill>
            <a:latin typeface="Arial" pitchFamily="34" charset="0"/>
            <a:cs typeface="Arial" pitchFamily="34" charset="0"/>
          </a:endParaRPr>
        </a:p>
      </dsp:txBody>
      <dsp:txXfrm>
        <a:off x="5360143" y="1779348"/>
        <a:ext cx="4525168" cy="1441006"/>
      </dsp:txXfrm>
    </dsp:sp>
    <dsp:sp modelId="{14A7169C-51D4-4286-87A0-9E9D63C3B706}">
      <dsp:nvSpPr>
        <dsp:cNvPr id="0" name=""/>
        <dsp:cNvSpPr/>
      </dsp:nvSpPr>
      <dsp:spPr>
        <a:xfrm>
          <a:off x="5315311" y="3466500"/>
          <a:ext cx="1496379" cy="1530670"/>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MX" sz="2000" kern="1200" dirty="0" smtClean="0">
              <a:solidFill>
                <a:schemeClr val="tx1"/>
              </a:solidFill>
              <a:latin typeface="Arial" pitchFamily="34" charset="0"/>
              <a:cs typeface="Arial" pitchFamily="34" charset="0"/>
            </a:rPr>
            <a:t>Geografía física</a:t>
          </a:r>
        </a:p>
        <a:p>
          <a:pPr lvl="0" algn="ctr" defTabSz="889000">
            <a:lnSpc>
              <a:spcPct val="90000"/>
            </a:lnSpc>
            <a:spcBef>
              <a:spcPct val="0"/>
            </a:spcBef>
            <a:spcAft>
              <a:spcPct val="35000"/>
            </a:spcAft>
          </a:pPr>
          <a:r>
            <a:rPr lang="es-MX" sz="2000" kern="1200" dirty="0" smtClean="0">
              <a:solidFill>
                <a:schemeClr val="tx1"/>
              </a:solidFill>
              <a:latin typeface="Arial" pitchFamily="34" charset="0"/>
              <a:cs typeface="Arial" pitchFamily="34" charset="0"/>
            </a:rPr>
            <a:t>(7) </a:t>
          </a:r>
          <a:endParaRPr lang="es-MX" sz="2000" kern="1200" dirty="0">
            <a:solidFill>
              <a:schemeClr val="tx1"/>
            </a:solidFill>
            <a:latin typeface="Arial" pitchFamily="34" charset="0"/>
            <a:cs typeface="Arial" pitchFamily="34" charset="0"/>
          </a:endParaRPr>
        </a:p>
      </dsp:txBody>
      <dsp:txXfrm>
        <a:off x="5359138" y="3510327"/>
        <a:ext cx="1408725" cy="1443016"/>
      </dsp:txXfrm>
    </dsp:sp>
    <dsp:sp modelId="{EFDD1D35-6D81-4F97-A8E3-CC785D90C050}">
      <dsp:nvSpPr>
        <dsp:cNvPr id="0" name=""/>
        <dsp:cNvSpPr/>
      </dsp:nvSpPr>
      <dsp:spPr>
        <a:xfrm>
          <a:off x="6874538" y="3466500"/>
          <a:ext cx="1496379" cy="1530670"/>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MX" sz="2000" kern="1200" dirty="0" smtClean="0">
              <a:solidFill>
                <a:schemeClr val="tx1"/>
              </a:solidFill>
              <a:latin typeface="Arial" pitchFamily="34" charset="0"/>
              <a:cs typeface="Arial" pitchFamily="34" charset="0"/>
            </a:rPr>
            <a:t>Geografía económica y social  (8) </a:t>
          </a:r>
          <a:endParaRPr lang="es-MX" sz="2000" kern="1200" dirty="0">
            <a:solidFill>
              <a:schemeClr val="tx1"/>
            </a:solidFill>
            <a:latin typeface="Arial" pitchFamily="34" charset="0"/>
            <a:cs typeface="Arial" pitchFamily="34" charset="0"/>
          </a:endParaRPr>
        </a:p>
      </dsp:txBody>
      <dsp:txXfrm>
        <a:off x="6918365" y="3510327"/>
        <a:ext cx="1408725" cy="1443016"/>
      </dsp:txXfrm>
    </dsp:sp>
    <dsp:sp modelId="{8EDAD3BE-07A4-4858-BC00-F7DC8426772A}">
      <dsp:nvSpPr>
        <dsp:cNvPr id="0" name=""/>
        <dsp:cNvSpPr/>
      </dsp:nvSpPr>
      <dsp:spPr>
        <a:xfrm>
          <a:off x="8433765" y="3466500"/>
          <a:ext cx="1496379" cy="1530670"/>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MX" sz="2000" kern="1200" dirty="0" smtClean="0">
              <a:solidFill>
                <a:schemeClr val="tx1"/>
              </a:solidFill>
              <a:latin typeface="Arial" pitchFamily="34" charset="0"/>
              <a:cs typeface="Arial" pitchFamily="34" charset="0"/>
            </a:rPr>
            <a:t>Geografía de Cuba (9)</a:t>
          </a:r>
          <a:endParaRPr lang="es-MX" sz="2000" kern="1200" dirty="0">
            <a:solidFill>
              <a:schemeClr val="tx1"/>
            </a:solidFill>
            <a:latin typeface="Arial" pitchFamily="34" charset="0"/>
            <a:cs typeface="Arial" pitchFamily="34" charset="0"/>
          </a:endParaRPr>
        </a:p>
      </dsp:txBody>
      <dsp:txXfrm>
        <a:off x="8477592" y="3510327"/>
        <a:ext cx="1408725" cy="1443016"/>
      </dsp:txXfrm>
    </dsp:sp>
    <dsp:sp modelId="{4629E620-E639-4317-9B88-15D20518C9A4}">
      <dsp:nvSpPr>
        <dsp:cNvPr id="0" name=""/>
        <dsp:cNvSpPr/>
      </dsp:nvSpPr>
      <dsp:spPr>
        <a:xfrm>
          <a:off x="10055840" y="1734516"/>
          <a:ext cx="1665544" cy="1530670"/>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s-MX" sz="3200" b="1" kern="1200" dirty="0" smtClean="0">
              <a:solidFill>
                <a:schemeClr val="tx1"/>
              </a:solidFill>
              <a:latin typeface="Arial" pitchFamily="34" charset="0"/>
              <a:cs typeface="Arial" pitchFamily="34" charset="0"/>
            </a:rPr>
            <a:t>Pre-universitario  </a:t>
          </a:r>
          <a:endParaRPr lang="es-MX" sz="3200" b="1" kern="1200" dirty="0">
            <a:solidFill>
              <a:schemeClr val="tx1"/>
            </a:solidFill>
            <a:latin typeface="Arial" pitchFamily="34" charset="0"/>
            <a:cs typeface="Arial" pitchFamily="34" charset="0"/>
          </a:endParaRPr>
        </a:p>
      </dsp:txBody>
      <dsp:txXfrm>
        <a:off x="10100672" y="1779348"/>
        <a:ext cx="1575880" cy="1441006"/>
      </dsp:txXfrm>
    </dsp:sp>
    <dsp:sp modelId="{48D8186D-B430-48EF-B257-3E4894C03394}">
      <dsp:nvSpPr>
        <dsp:cNvPr id="0" name=""/>
        <dsp:cNvSpPr/>
      </dsp:nvSpPr>
      <dsp:spPr>
        <a:xfrm>
          <a:off x="10140423" y="3466500"/>
          <a:ext cx="1496379" cy="1530670"/>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MX" sz="2000" kern="1200" dirty="0" smtClean="0">
              <a:solidFill>
                <a:schemeClr val="tx1"/>
              </a:solidFill>
              <a:latin typeface="Arial" pitchFamily="34" charset="0"/>
              <a:cs typeface="Arial" pitchFamily="34" charset="0"/>
            </a:rPr>
            <a:t>Geografía general  (10)</a:t>
          </a:r>
          <a:endParaRPr lang="es-MX" sz="2000" kern="1200" dirty="0">
            <a:solidFill>
              <a:schemeClr val="tx1"/>
            </a:solidFill>
            <a:latin typeface="Arial" pitchFamily="34" charset="0"/>
            <a:cs typeface="Arial" pitchFamily="34" charset="0"/>
          </a:endParaRPr>
        </a:p>
      </dsp:txBody>
      <dsp:txXfrm>
        <a:off x="10184250" y="3510327"/>
        <a:ext cx="1408725" cy="144301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6527DD-5B6A-4179-99DF-14C0FEEB5DA9}">
      <dsp:nvSpPr>
        <dsp:cNvPr id="0" name=""/>
        <dsp:cNvSpPr/>
      </dsp:nvSpPr>
      <dsp:spPr>
        <a:xfrm>
          <a:off x="7812928" y="4801905"/>
          <a:ext cx="573314" cy="91440"/>
        </a:xfrm>
        <a:custGeom>
          <a:avLst/>
          <a:gdLst/>
          <a:ahLst/>
          <a:cxnLst/>
          <a:rect l="0" t="0" r="0" b="0"/>
          <a:pathLst>
            <a:path>
              <a:moveTo>
                <a:pt x="0" y="45720"/>
              </a:moveTo>
              <a:lnTo>
                <a:pt x="573314" y="45720"/>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MX" sz="500" kern="1200">
            <a:solidFill>
              <a:schemeClr val="tx1"/>
            </a:solidFill>
            <a:latin typeface="Arial" pitchFamily="34" charset="0"/>
            <a:cs typeface="Arial" pitchFamily="34" charset="0"/>
          </a:endParaRPr>
        </a:p>
      </dsp:txBody>
      <dsp:txXfrm>
        <a:off x="8085252" y="4833292"/>
        <a:ext cx="28665" cy="28665"/>
      </dsp:txXfrm>
    </dsp:sp>
    <dsp:sp modelId="{058DE291-F954-4A52-8439-429EBB73EA28}">
      <dsp:nvSpPr>
        <dsp:cNvPr id="0" name=""/>
        <dsp:cNvSpPr/>
      </dsp:nvSpPr>
      <dsp:spPr>
        <a:xfrm>
          <a:off x="4373039" y="4801905"/>
          <a:ext cx="573314" cy="91440"/>
        </a:xfrm>
        <a:custGeom>
          <a:avLst/>
          <a:gdLst/>
          <a:ahLst/>
          <a:cxnLst/>
          <a:rect l="0" t="0" r="0" b="0"/>
          <a:pathLst>
            <a:path>
              <a:moveTo>
                <a:pt x="0" y="45720"/>
              </a:moveTo>
              <a:lnTo>
                <a:pt x="573314" y="45720"/>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MX" sz="500" kern="1200">
            <a:solidFill>
              <a:schemeClr val="tx1"/>
            </a:solidFill>
            <a:latin typeface="Arial" pitchFamily="34" charset="0"/>
            <a:cs typeface="Arial" pitchFamily="34" charset="0"/>
          </a:endParaRPr>
        </a:p>
      </dsp:txBody>
      <dsp:txXfrm>
        <a:off x="4645363" y="4833292"/>
        <a:ext cx="28665" cy="28665"/>
      </dsp:txXfrm>
    </dsp:sp>
    <dsp:sp modelId="{C10B02FC-7825-4D58-B13D-0217E44003EF}">
      <dsp:nvSpPr>
        <dsp:cNvPr id="0" name=""/>
        <dsp:cNvSpPr/>
      </dsp:nvSpPr>
      <dsp:spPr>
        <a:xfrm>
          <a:off x="933150" y="3124764"/>
          <a:ext cx="573314" cy="1722861"/>
        </a:xfrm>
        <a:custGeom>
          <a:avLst/>
          <a:gdLst/>
          <a:ahLst/>
          <a:cxnLst/>
          <a:rect l="0" t="0" r="0" b="0"/>
          <a:pathLst>
            <a:path>
              <a:moveTo>
                <a:pt x="0" y="0"/>
              </a:moveTo>
              <a:lnTo>
                <a:pt x="286657" y="0"/>
              </a:lnTo>
              <a:lnTo>
                <a:pt x="286657" y="1722861"/>
              </a:lnTo>
              <a:lnTo>
                <a:pt x="573314" y="1722861"/>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s-MX" sz="600" kern="1200">
            <a:solidFill>
              <a:schemeClr val="tx1"/>
            </a:solidFill>
            <a:latin typeface="Arial" pitchFamily="34" charset="0"/>
            <a:cs typeface="Arial" pitchFamily="34" charset="0"/>
          </a:endParaRPr>
        </a:p>
      </dsp:txBody>
      <dsp:txXfrm>
        <a:off x="1174414" y="3940800"/>
        <a:ext cx="90787" cy="90787"/>
      </dsp:txXfrm>
    </dsp:sp>
    <dsp:sp modelId="{66927F9C-AD9D-429A-BB92-A4C99B7B192C}">
      <dsp:nvSpPr>
        <dsp:cNvPr id="0" name=""/>
        <dsp:cNvSpPr/>
      </dsp:nvSpPr>
      <dsp:spPr>
        <a:xfrm>
          <a:off x="4373039" y="3040569"/>
          <a:ext cx="573314" cy="546222"/>
        </a:xfrm>
        <a:custGeom>
          <a:avLst/>
          <a:gdLst/>
          <a:ahLst/>
          <a:cxnLst/>
          <a:rect l="0" t="0" r="0" b="0"/>
          <a:pathLst>
            <a:path>
              <a:moveTo>
                <a:pt x="0" y="0"/>
              </a:moveTo>
              <a:lnTo>
                <a:pt x="286657" y="0"/>
              </a:lnTo>
              <a:lnTo>
                <a:pt x="286657" y="546222"/>
              </a:lnTo>
              <a:lnTo>
                <a:pt x="573314" y="546222"/>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MX" sz="500" kern="1200">
            <a:solidFill>
              <a:schemeClr val="tx1"/>
            </a:solidFill>
            <a:latin typeface="Arial" pitchFamily="34" charset="0"/>
            <a:cs typeface="Arial" pitchFamily="34" charset="0"/>
          </a:endParaRPr>
        </a:p>
      </dsp:txBody>
      <dsp:txXfrm>
        <a:off x="4639900" y="3293883"/>
        <a:ext cx="39593" cy="39593"/>
      </dsp:txXfrm>
    </dsp:sp>
    <dsp:sp modelId="{7100D68E-C444-4167-801A-1F680462D6A3}">
      <dsp:nvSpPr>
        <dsp:cNvPr id="0" name=""/>
        <dsp:cNvSpPr/>
      </dsp:nvSpPr>
      <dsp:spPr>
        <a:xfrm>
          <a:off x="4373039" y="2494347"/>
          <a:ext cx="573314" cy="546222"/>
        </a:xfrm>
        <a:custGeom>
          <a:avLst/>
          <a:gdLst/>
          <a:ahLst/>
          <a:cxnLst/>
          <a:rect l="0" t="0" r="0" b="0"/>
          <a:pathLst>
            <a:path>
              <a:moveTo>
                <a:pt x="0" y="546222"/>
              </a:moveTo>
              <a:lnTo>
                <a:pt x="286657" y="546222"/>
              </a:lnTo>
              <a:lnTo>
                <a:pt x="286657" y="0"/>
              </a:lnTo>
              <a:lnTo>
                <a:pt x="573314" y="0"/>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MX" sz="500" kern="1200">
            <a:solidFill>
              <a:schemeClr val="tx1"/>
            </a:solidFill>
            <a:latin typeface="Arial" pitchFamily="34" charset="0"/>
            <a:cs typeface="Arial" pitchFamily="34" charset="0"/>
          </a:endParaRPr>
        </a:p>
      </dsp:txBody>
      <dsp:txXfrm>
        <a:off x="4639900" y="2747661"/>
        <a:ext cx="39593" cy="39593"/>
      </dsp:txXfrm>
    </dsp:sp>
    <dsp:sp modelId="{522754AF-E559-4DA1-8741-8563D8D94BA1}">
      <dsp:nvSpPr>
        <dsp:cNvPr id="0" name=""/>
        <dsp:cNvSpPr/>
      </dsp:nvSpPr>
      <dsp:spPr>
        <a:xfrm>
          <a:off x="933150" y="2994849"/>
          <a:ext cx="573314" cy="91440"/>
        </a:xfrm>
        <a:custGeom>
          <a:avLst/>
          <a:gdLst/>
          <a:ahLst/>
          <a:cxnLst/>
          <a:rect l="0" t="0" r="0" b="0"/>
          <a:pathLst>
            <a:path>
              <a:moveTo>
                <a:pt x="0" y="129914"/>
              </a:moveTo>
              <a:lnTo>
                <a:pt x="286657" y="129914"/>
              </a:lnTo>
              <a:lnTo>
                <a:pt x="286657" y="45720"/>
              </a:lnTo>
              <a:lnTo>
                <a:pt x="573314" y="45720"/>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MX" sz="500" kern="1200">
            <a:solidFill>
              <a:schemeClr val="tx1"/>
            </a:solidFill>
            <a:latin typeface="Arial" pitchFamily="34" charset="0"/>
            <a:cs typeface="Arial" pitchFamily="34" charset="0"/>
          </a:endParaRPr>
        </a:p>
      </dsp:txBody>
      <dsp:txXfrm>
        <a:off x="1205321" y="3026082"/>
        <a:ext cx="28973" cy="28973"/>
      </dsp:txXfrm>
    </dsp:sp>
    <dsp:sp modelId="{C6EBCE56-EA6D-4364-9575-8F6F244BA147}">
      <dsp:nvSpPr>
        <dsp:cNvPr id="0" name=""/>
        <dsp:cNvSpPr/>
      </dsp:nvSpPr>
      <dsp:spPr>
        <a:xfrm>
          <a:off x="7812928" y="1401902"/>
          <a:ext cx="573314" cy="745868"/>
        </a:xfrm>
        <a:custGeom>
          <a:avLst/>
          <a:gdLst/>
          <a:ahLst/>
          <a:cxnLst/>
          <a:rect l="0" t="0" r="0" b="0"/>
          <a:pathLst>
            <a:path>
              <a:moveTo>
                <a:pt x="0" y="0"/>
              </a:moveTo>
              <a:lnTo>
                <a:pt x="286657" y="0"/>
              </a:lnTo>
              <a:lnTo>
                <a:pt x="286657" y="745868"/>
              </a:lnTo>
              <a:lnTo>
                <a:pt x="573314" y="745868"/>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MX" sz="500" kern="1200">
            <a:solidFill>
              <a:schemeClr val="tx1"/>
            </a:solidFill>
            <a:latin typeface="Arial" pitchFamily="34" charset="0"/>
            <a:cs typeface="Arial" pitchFamily="34" charset="0"/>
          </a:endParaRPr>
        </a:p>
      </dsp:txBody>
      <dsp:txXfrm>
        <a:off x="8076066" y="1751318"/>
        <a:ext cx="47037" cy="47037"/>
      </dsp:txXfrm>
    </dsp:sp>
    <dsp:sp modelId="{776BC4B5-FA19-4DE3-B4FD-B96488D28373}">
      <dsp:nvSpPr>
        <dsp:cNvPr id="0" name=""/>
        <dsp:cNvSpPr/>
      </dsp:nvSpPr>
      <dsp:spPr>
        <a:xfrm>
          <a:off x="7812928" y="640534"/>
          <a:ext cx="573314" cy="761368"/>
        </a:xfrm>
        <a:custGeom>
          <a:avLst/>
          <a:gdLst/>
          <a:ahLst/>
          <a:cxnLst/>
          <a:rect l="0" t="0" r="0" b="0"/>
          <a:pathLst>
            <a:path>
              <a:moveTo>
                <a:pt x="0" y="761368"/>
              </a:moveTo>
              <a:lnTo>
                <a:pt x="286657" y="761368"/>
              </a:lnTo>
              <a:lnTo>
                <a:pt x="286657" y="0"/>
              </a:lnTo>
              <a:lnTo>
                <a:pt x="573314" y="0"/>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MX" sz="500" kern="1200">
            <a:solidFill>
              <a:schemeClr val="tx1"/>
            </a:solidFill>
            <a:latin typeface="Arial" pitchFamily="34" charset="0"/>
            <a:cs typeface="Arial" pitchFamily="34" charset="0"/>
          </a:endParaRPr>
        </a:p>
      </dsp:txBody>
      <dsp:txXfrm>
        <a:off x="8075758" y="997391"/>
        <a:ext cx="47654" cy="47654"/>
      </dsp:txXfrm>
    </dsp:sp>
    <dsp:sp modelId="{70DB8052-CBD8-4A3F-822D-2675E923F8B7}">
      <dsp:nvSpPr>
        <dsp:cNvPr id="0" name=""/>
        <dsp:cNvSpPr/>
      </dsp:nvSpPr>
      <dsp:spPr>
        <a:xfrm>
          <a:off x="4373039" y="1356182"/>
          <a:ext cx="573314" cy="91440"/>
        </a:xfrm>
        <a:custGeom>
          <a:avLst/>
          <a:gdLst/>
          <a:ahLst/>
          <a:cxnLst/>
          <a:rect l="0" t="0" r="0" b="0"/>
          <a:pathLst>
            <a:path>
              <a:moveTo>
                <a:pt x="0" y="45720"/>
              </a:moveTo>
              <a:lnTo>
                <a:pt x="573314" y="45720"/>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MX" sz="500" kern="1200">
            <a:solidFill>
              <a:schemeClr val="tx1"/>
            </a:solidFill>
            <a:latin typeface="Arial" pitchFamily="34" charset="0"/>
            <a:cs typeface="Arial" pitchFamily="34" charset="0"/>
          </a:endParaRPr>
        </a:p>
      </dsp:txBody>
      <dsp:txXfrm>
        <a:off x="4645363" y="1387570"/>
        <a:ext cx="28665" cy="28665"/>
      </dsp:txXfrm>
    </dsp:sp>
    <dsp:sp modelId="{15A03B9B-E9E9-4F85-A5AA-63A2E179D34F}">
      <dsp:nvSpPr>
        <dsp:cNvPr id="0" name=""/>
        <dsp:cNvSpPr/>
      </dsp:nvSpPr>
      <dsp:spPr>
        <a:xfrm>
          <a:off x="933150" y="1401902"/>
          <a:ext cx="573314" cy="1722861"/>
        </a:xfrm>
        <a:custGeom>
          <a:avLst/>
          <a:gdLst/>
          <a:ahLst/>
          <a:cxnLst/>
          <a:rect l="0" t="0" r="0" b="0"/>
          <a:pathLst>
            <a:path>
              <a:moveTo>
                <a:pt x="0" y="1722861"/>
              </a:moveTo>
              <a:lnTo>
                <a:pt x="286657" y="1722861"/>
              </a:lnTo>
              <a:lnTo>
                <a:pt x="286657" y="0"/>
              </a:lnTo>
              <a:lnTo>
                <a:pt x="573314" y="0"/>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s-MX" sz="600" kern="1200">
            <a:solidFill>
              <a:schemeClr val="tx1"/>
            </a:solidFill>
            <a:latin typeface="Arial" pitchFamily="34" charset="0"/>
            <a:cs typeface="Arial" pitchFamily="34" charset="0"/>
          </a:endParaRPr>
        </a:p>
      </dsp:txBody>
      <dsp:txXfrm>
        <a:off x="1174414" y="2217939"/>
        <a:ext cx="90787" cy="90787"/>
      </dsp:txXfrm>
    </dsp:sp>
    <dsp:sp modelId="{AB0F6A92-605E-411B-8C15-7AE6EF4FEF9D}">
      <dsp:nvSpPr>
        <dsp:cNvPr id="0" name=""/>
        <dsp:cNvSpPr/>
      </dsp:nvSpPr>
      <dsp:spPr>
        <a:xfrm rot="16200000">
          <a:off x="-1803709" y="2687786"/>
          <a:ext cx="4599765" cy="873955"/>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s-MX" sz="3200" b="1" kern="1200" dirty="0" smtClean="0">
              <a:solidFill>
                <a:schemeClr val="tx1"/>
              </a:solidFill>
              <a:latin typeface="Arial" pitchFamily="34" charset="0"/>
              <a:cs typeface="Arial" pitchFamily="34" charset="0"/>
            </a:rPr>
            <a:t>Objetivos </a:t>
          </a:r>
          <a:endParaRPr lang="es-MX" sz="3200" b="1" kern="1200" dirty="0">
            <a:solidFill>
              <a:schemeClr val="tx1"/>
            </a:solidFill>
            <a:latin typeface="Arial" pitchFamily="34" charset="0"/>
            <a:cs typeface="Arial" pitchFamily="34" charset="0"/>
          </a:endParaRPr>
        </a:p>
      </dsp:txBody>
      <dsp:txXfrm>
        <a:off x="-1803709" y="2687786"/>
        <a:ext cx="4599765" cy="873955"/>
      </dsp:txXfrm>
    </dsp:sp>
    <dsp:sp modelId="{F1D724DA-F5B1-4952-B6C3-E22A249AB585}">
      <dsp:nvSpPr>
        <dsp:cNvPr id="0" name=""/>
        <dsp:cNvSpPr/>
      </dsp:nvSpPr>
      <dsp:spPr>
        <a:xfrm>
          <a:off x="1506465" y="964925"/>
          <a:ext cx="2866573" cy="873955"/>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MX" sz="1800" b="1" kern="1200" dirty="0" smtClean="0">
              <a:solidFill>
                <a:schemeClr val="tx1"/>
              </a:solidFill>
              <a:latin typeface="Arial" pitchFamily="34" charset="0"/>
              <a:cs typeface="Arial" pitchFamily="34" charset="0"/>
            </a:rPr>
            <a:t>Instructivos </a:t>
          </a:r>
          <a:endParaRPr lang="es-MX" sz="1800" b="1" kern="1200" dirty="0">
            <a:solidFill>
              <a:schemeClr val="tx1"/>
            </a:solidFill>
            <a:latin typeface="Arial" pitchFamily="34" charset="0"/>
            <a:cs typeface="Arial" pitchFamily="34" charset="0"/>
          </a:endParaRPr>
        </a:p>
      </dsp:txBody>
      <dsp:txXfrm>
        <a:off x="1506465" y="964925"/>
        <a:ext cx="2866573" cy="873955"/>
      </dsp:txXfrm>
    </dsp:sp>
    <dsp:sp modelId="{92321E65-1165-4C93-88B1-FEEC97287EAC}">
      <dsp:nvSpPr>
        <dsp:cNvPr id="0" name=""/>
        <dsp:cNvSpPr/>
      </dsp:nvSpPr>
      <dsp:spPr>
        <a:xfrm>
          <a:off x="4946354" y="964925"/>
          <a:ext cx="2866573" cy="873955"/>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MX" sz="1800" kern="1200" dirty="0" smtClean="0">
              <a:solidFill>
                <a:schemeClr val="tx1"/>
              </a:solidFill>
              <a:latin typeface="Arial" pitchFamily="34" charset="0"/>
              <a:cs typeface="Arial" pitchFamily="34" charset="0"/>
            </a:rPr>
            <a:t> Analizar las relaciones que existen entre la naturaleza y la sociedad</a:t>
          </a:r>
          <a:endParaRPr lang="es-MX" sz="1800" kern="1200" dirty="0">
            <a:solidFill>
              <a:schemeClr val="tx1"/>
            </a:solidFill>
            <a:latin typeface="Arial" pitchFamily="34" charset="0"/>
            <a:cs typeface="Arial" pitchFamily="34" charset="0"/>
          </a:endParaRPr>
        </a:p>
      </dsp:txBody>
      <dsp:txXfrm>
        <a:off x="4946354" y="964925"/>
        <a:ext cx="2866573" cy="873955"/>
      </dsp:txXfrm>
    </dsp:sp>
    <dsp:sp modelId="{B7801A85-FBF5-44CF-8958-73E70AC504D9}">
      <dsp:nvSpPr>
        <dsp:cNvPr id="0" name=""/>
        <dsp:cNvSpPr/>
      </dsp:nvSpPr>
      <dsp:spPr>
        <a:xfrm>
          <a:off x="8386242" y="3910"/>
          <a:ext cx="2866573" cy="1273248"/>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MX" sz="1800" kern="1200" dirty="0" smtClean="0">
              <a:solidFill>
                <a:schemeClr val="tx1"/>
              </a:solidFill>
              <a:latin typeface="Arial" pitchFamily="34" charset="0"/>
              <a:cs typeface="Arial" pitchFamily="34" charset="0"/>
            </a:rPr>
            <a:t>Desarrollo de  habilidades generales, intelectuales y prácticas, principalmente las cartográficas</a:t>
          </a:r>
          <a:endParaRPr lang="es-MX" sz="1800" kern="1200" dirty="0">
            <a:solidFill>
              <a:schemeClr val="tx1"/>
            </a:solidFill>
            <a:latin typeface="Arial" pitchFamily="34" charset="0"/>
            <a:cs typeface="Arial" pitchFamily="34" charset="0"/>
          </a:endParaRPr>
        </a:p>
      </dsp:txBody>
      <dsp:txXfrm>
        <a:off x="8386242" y="3910"/>
        <a:ext cx="2866573" cy="1273248"/>
      </dsp:txXfrm>
    </dsp:sp>
    <dsp:sp modelId="{A19269CC-C3CD-4494-A758-684CF9BD9FF8}">
      <dsp:nvSpPr>
        <dsp:cNvPr id="0" name=""/>
        <dsp:cNvSpPr/>
      </dsp:nvSpPr>
      <dsp:spPr>
        <a:xfrm>
          <a:off x="8386242" y="1495647"/>
          <a:ext cx="2866573" cy="1304247"/>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MX" sz="1800" kern="1200" dirty="0" smtClean="0">
              <a:solidFill>
                <a:schemeClr val="tx1"/>
              </a:solidFill>
              <a:latin typeface="Arial" pitchFamily="34" charset="0"/>
              <a:cs typeface="Arial" pitchFamily="34" charset="0"/>
            </a:rPr>
            <a:t>Mostrar  el carácter de los objetos, fenómenos y procesos físicos geográficos y socioeconómicos</a:t>
          </a:r>
          <a:endParaRPr lang="es-MX" sz="1800" kern="1200" dirty="0">
            <a:solidFill>
              <a:schemeClr val="tx1"/>
            </a:solidFill>
            <a:latin typeface="Arial" pitchFamily="34" charset="0"/>
            <a:cs typeface="Arial" pitchFamily="34" charset="0"/>
          </a:endParaRPr>
        </a:p>
      </dsp:txBody>
      <dsp:txXfrm>
        <a:off x="8386242" y="1495647"/>
        <a:ext cx="2866573" cy="1304247"/>
      </dsp:txXfrm>
    </dsp:sp>
    <dsp:sp modelId="{2567DD23-C0AB-4868-A2B2-909A15E0B272}">
      <dsp:nvSpPr>
        <dsp:cNvPr id="0" name=""/>
        <dsp:cNvSpPr/>
      </dsp:nvSpPr>
      <dsp:spPr>
        <a:xfrm>
          <a:off x="1506465" y="2603591"/>
          <a:ext cx="2866573" cy="873955"/>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MX" sz="1800" b="1" kern="1200" dirty="0" smtClean="0">
              <a:solidFill>
                <a:schemeClr val="tx1"/>
              </a:solidFill>
              <a:latin typeface="Arial" pitchFamily="34" charset="0"/>
              <a:cs typeface="Arial" pitchFamily="34" charset="0"/>
            </a:rPr>
            <a:t>Educativos </a:t>
          </a:r>
          <a:endParaRPr lang="es-MX" sz="1800" b="1" kern="1200" dirty="0">
            <a:solidFill>
              <a:schemeClr val="tx1"/>
            </a:solidFill>
            <a:latin typeface="Arial" pitchFamily="34" charset="0"/>
            <a:cs typeface="Arial" pitchFamily="34" charset="0"/>
          </a:endParaRPr>
        </a:p>
      </dsp:txBody>
      <dsp:txXfrm>
        <a:off x="1506465" y="2603591"/>
        <a:ext cx="2866573" cy="873955"/>
      </dsp:txXfrm>
    </dsp:sp>
    <dsp:sp modelId="{D8C0D7E8-E849-4DA7-82B3-3D6E6A00C432}">
      <dsp:nvSpPr>
        <dsp:cNvPr id="0" name=""/>
        <dsp:cNvSpPr/>
      </dsp:nvSpPr>
      <dsp:spPr>
        <a:xfrm>
          <a:off x="4946354" y="2057369"/>
          <a:ext cx="2866573" cy="873955"/>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MX" sz="1800" kern="1200" dirty="0" smtClean="0">
              <a:solidFill>
                <a:schemeClr val="tx1"/>
              </a:solidFill>
              <a:latin typeface="Arial" pitchFamily="34" charset="0"/>
              <a:cs typeface="Arial" pitchFamily="34" charset="0"/>
            </a:rPr>
            <a:t>Educación  geográfica para el desarrollo sostenible</a:t>
          </a:r>
          <a:endParaRPr lang="es-MX" sz="1800" kern="1200" dirty="0">
            <a:solidFill>
              <a:schemeClr val="tx1"/>
            </a:solidFill>
            <a:latin typeface="Arial" pitchFamily="34" charset="0"/>
            <a:cs typeface="Arial" pitchFamily="34" charset="0"/>
          </a:endParaRPr>
        </a:p>
      </dsp:txBody>
      <dsp:txXfrm>
        <a:off x="4946354" y="2057369"/>
        <a:ext cx="2866573" cy="873955"/>
      </dsp:txXfrm>
    </dsp:sp>
    <dsp:sp modelId="{24D1A28D-EBDA-4F3B-9FB0-61CAC4C5F6D5}">
      <dsp:nvSpPr>
        <dsp:cNvPr id="0" name=""/>
        <dsp:cNvSpPr/>
      </dsp:nvSpPr>
      <dsp:spPr>
        <a:xfrm>
          <a:off x="4946354" y="3149813"/>
          <a:ext cx="2866573" cy="873955"/>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MX" sz="1800" kern="1200" dirty="0" smtClean="0">
              <a:solidFill>
                <a:schemeClr val="tx1"/>
              </a:solidFill>
              <a:latin typeface="Arial" pitchFamily="34" charset="0"/>
              <a:cs typeface="Arial" pitchFamily="34" charset="0"/>
            </a:rPr>
            <a:t>Actuar  consecuentemente en el espacio geográfico y para este. </a:t>
          </a:r>
          <a:endParaRPr lang="es-MX" sz="1800" kern="1200" dirty="0">
            <a:solidFill>
              <a:schemeClr val="tx1"/>
            </a:solidFill>
            <a:latin typeface="Arial" pitchFamily="34" charset="0"/>
            <a:cs typeface="Arial" pitchFamily="34" charset="0"/>
          </a:endParaRPr>
        </a:p>
      </dsp:txBody>
      <dsp:txXfrm>
        <a:off x="4946354" y="3149813"/>
        <a:ext cx="2866573" cy="873955"/>
      </dsp:txXfrm>
    </dsp:sp>
    <dsp:sp modelId="{B7D13337-6087-4BF4-9910-74ECED8404EC}">
      <dsp:nvSpPr>
        <dsp:cNvPr id="0" name=""/>
        <dsp:cNvSpPr/>
      </dsp:nvSpPr>
      <dsp:spPr>
        <a:xfrm>
          <a:off x="1506465" y="4410647"/>
          <a:ext cx="2866573" cy="873955"/>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MX" sz="1800" b="1" kern="1200" dirty="0" smtClean="0">
              <a:solidFill>
                <a:schemeClr val="tx1"/>
              </a:solidFill>
              <a:latin typeface="Arial" pitchFamily="34" charset="0"/>
              <a:cs typeface="Arial" pitchFamily="34" charset="0"/>
            </a:rPr>
            <a:t>Desarrolladores </a:t>
          </a:r>
          <a:endParaRPr lang="es-MX" sz="1800" b="1" kern="1200" dirty="0">
            <a:solidFill>
              <a:schemeClr val="tx1"/>
            </a:solidFill>
            <a:latin typeface="Arial" pitchFamily="34" charset="0"/>
            <a:cs typeface="Arial" pitchFamily="34" charset="0"/>
          </a:endParaRPr>
        </a:p>
      </dsp:txBody>
      <dsp:txXfrm>
        <a:off x="1506465" y="4410647"/>
        <a:ext cx="2866573" cy="873955"/>
      </dsp:txXfrm>
    </dsp:sp>
    <dsp:sp modelId="{B4721295-9018-4B75-AA95-4A074B905049}">
      <dsp:nvSpPr>
        <dsp:cNvPr id="0" name=""/>
        <dsp:cNvSpPr/>
      </dsp:nvSpPr>
      <dsp:spPr>
        <a:xfrm>
          <a:off x="4946354" y="4250123"/>
          <a:ext cx="2866573" cy="1195002"/>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MX" sz="1800" kern="1200" dirty="0" smtClean="0">
              <a:solidFill>
                <a:schemeClr val="tx1"/>
              </a:solidFill>
              <a:latin typeface="Arial" pitchFamily="34" charset="0"/>
              <a:cs typeface="Arial" pitchFamily="34" charset="0"/>
            </a:rPr>
            <a:t> Favorecer  una enseñanza científica actualizada y un aprendizaje desarrollador multidisciplinario</a:t>
          </a:r>
          <a:endParaRPr lang="es-MX" sz="1800" kern="1200" dirty="0">
            <a:solidFill>
              <a:schemeClr val="tx1"/>
            </a:solidFill>
            <a:latin typeface="Arial" pitchFamily="34" charset="0"/>
            <a:cs typeface="Arial" pitchFamily="34" charset="0"/>
          </a:endParaRPr>
        </a:p>
      </dsp:txBody>
      <dsp:txXfrm>
        <a:off x="4946354" y="4250123"/>
        <a:ext cx="2866573" cy="1195002"/>
      </dsp:txXfrm>
    </dsp:sp>
    <dsp:sp modelId="{C1C19582-18B7-4039-953C-08FB7754A474}">
      <dsp:nvSpPr>
        <dsp:cNvPr id="0" name=""/>
        <dsp:cNvSpPr/>
      </dsp:nvSpPr>
      <dsp:spPr>
        <a:xfrm>
          <a:off x="8386242" y="4242258"/>
          <a:ext cx="2866573" cy="1210734"/>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MX" sz="1800" kern="1200" dirty="0" smtClean="0">
              <a:solidFill>
                <a:schemeClr val="tx1"/>
              </a:solidFill>
              <a:latin typeface="Arial" pitchFamily="34" charset="0"/>
              <a:cs typeface="Arial" pitchFamily="34" charset="0"/>
            </a:rPr>
            <a:t>Realizar  actividades complementarias de carácter opcional y obligatorio</a:t>
          </a:r>
          <a:endParaRPr lang="es-MX" sz="1800" kern="1200" dirty="0">
            <a:solidFill>
              <a:schemeClr val="tx1"/>
            </a:solidFill>
            <a:latin typeface="Arial" pitchFamily="34" charset="0"/>
            <a:cs typeface="Arial" pitchFamily="34" charset="0"/>
          </a:endParaRPr>
        </a:p>
      </dsp:txBody>
      <dsp:txXfrm>
        <a:off x="8386242" y="4242258"/>
        <a:ext cx="2866573" cy="121073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D0D4E2-72DB-4283-901A-6E2A259E0EC2}">
      <dsp:nvSpPr>
        <dsp:cNvPr id="0" name=""/>
        <dsp:cNvSpPr/>
      </dsp:nvSpPr>
      <dsp:spPr>
        <a:xfrm>
          <a:off x="5257800" y="1251376"/>
          <a:ext cx="2865065" cy="524977"/>
        </a:xfrm>
        <a:custGeom>
          <a:avLst/>
          <a:gdLst/>
          <a:ahLst/>
          <a:cxnLst/>
          <a:rect l="0" t="0" r="0" b="0"/>
          <a:pathLst>
            <a:path>
              <a:moveTo>
                <a:pt x="0" y="0"/>
              </a:moveTo>
              <a:lnTo>
                <a:pt x="0" y="262488"/>
              </a:lnTo>
              <a:lnTo>
                <a:pt x="2865065" y="262488"/>
              </a:lnTo>
              <a:lnTo>
                <a:pt x="2865065" y="524977"/>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1EC0FE2-7180-4A65-933E-42E893543E95}">
      <dsp:nvSpPr>
        <dsp:cNvPr id="0" name=""/>
        <dsp:cNvSpPr/>
      </dsp:nvSpPr>
      <dsp:spPr>
        <a:xfrm>
          <a:off x="2817053" y="1251376"/>
          <a:ext cx="2440746" cy="524977"/>
        </a:xfrm>
        <a:custGeom>
          <a:avLst/>
          <a:gdLst/>
          <a:ahLst/>
          <a:cxnLst/>
          <a:rect l="0" t="0" r="0" b="0"/>
          <a:pathLst>
            <a:path>
              <a:moveTo>
                <a:pt x="2440746" y="0"/>
              </a:moveTo>
              <a:lnTo>
                <a:pt x="2440746" y="262488"/>
              </a:lnTo>
              <a:lnTo>
                <a:pt x="0" y="262488"/>
              </a:lnTo>
              <a:lnTo>
                <a:pt x="0" y="524977"/>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7074CA0-8492-4ACB-A86F-F0D891772DC7}">
      <dsp:nvSpPr>
        <dsp:cNvPr id="0" name=""/>
        <dsp:cNvSpPr/>
      </dsp:nvSpPr>
      <dsp:spPr>
        <a:xfrm>
          <a:off x="3453576" y="1430"/>
          <a:ext cx="3608446" cy="1249946"/>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s-MX" sz="3200" kern="1200" dirty="0" smtClean="0">
              <a:solidFill>
                <a:schemeClr val="tx1"/>
              </a:solidFill>
              <a:latin typeface="Arial" pitchFamily="34" charset="0"/>
              <a:cs typeface="Arial" pitchFamily="34" charset="0"/>
            </a:rPr>
            <a:t>Líneas directrices </a:t>
          </a:r>
          <a:endParaRPr lang="es-MX" sz="3200" kern="1200" dirty="0">
            <a:solidFill>
              <a:schemeClr val="tx1"/>
            </a:solidFill>
            <a:latin typeface="Arial" pitchFamily="34" charset="0"/>
            <a:cs typeface="Arial" pitchFamily="34" charset="0"/>
          </a:endParaRPr>
        </a:p>
      </dsp:txBody>
      <dsp:txXfrm>
        <a:off x="3453576" y="1430"/>
        <a:ext cx="3608446" cy="1249946"/>
      </dsp:txXfrm>
    </dsp:sp>
    <dsp:sp modelId="{7226F0B0-8A9F-475E-B203-2F73EA981CDD}">
      <dsp:nvSpPr>
        <dsp:cNvPr id="0" name=""/>
        <dsp:cNvSpPr/>
      </dsp:nvSpPr>
      <dsp:spPr>
        <a:xfrm>
          <a:off x="214476" y="1776354"/>
          <a:ext cx="5205154" cy="2573553"/>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MX" sz="2400" kern="1200" dirty="0" smtClean="0">
              <a:solidFill>
                <a:schemeClr val="tx1"/>
              </a:solidFill>
              <a:latin typeface="Arial" pitchFamily="34" charset="0"/>
              <a:cs typeface="Arial" pitchFamily="34" charset="0"/>
            </a:rPr>
            <a:t> La Geografía como ciencia de integración, al considerar las complejas relaciones que se establecen en el espacio geográfico a partir de la relación con el ecosistema Hombre –Tierra que incluye una educación geográfica para el desarrollo sostenible</a:t>
          </a:r>
          <a:endParaRPr lang="es-MX" sz="2400" kern="1200" dirty="0">
            <a:solidFill>
              <a:schemeClr val="tx1"/>
            </a:solidFill>
            <a:latin typeface="Arial" pitchFamily="34" charset="0"/>
            <a:cs typeface="Arial" pitchFamily="34" charset="0"/>
          </a:endParaRPr>
        </a:p>
      </dsp:txBody>
      <dsp:txXfrm>
        <a:off x="214476" y="1776354"/>
        <a:ext cx="5205154" cy="2573553"/>
      </dsp:txXfrm>
    </dsp:sp>
    <dsp:sp modelId="{42201C5E-947C-47F5-9EBE-538EF70C8E47}">
      <dsp:nvSpPr>
        <dsp:cNvPr id="0" name=""/>
        <dsp:cNvSpPr/>
      </dsp:nvSpPr>
      <dsp:spPr>
        <a:xfrm>
          <a:off x="5944608" y="1776354"/>
          <a:ext cx="4356515" cy="2285115"/>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MX" sz="2400" kern="1200" dirty="0" smtClean="0">
              <a:solidFill>
                <a:schemeClr val="tx1"/>
              </a:solidFill>
              <a:latin typeface="Arial" pitchFamily="34" charset="0"/>
              <a:cs typeface="Arial" pitchFamily="34" charset="0"/>
            </a:rPr>
            <a:t>El trabajo con los materiales cartográficos en especial con los mapas geográficos al nivel de aplicación y generalización de la información contenida en ellos </a:t>
          </a:r>
          <a:endParaRPr lang="es-MX" sz="2400" kern="1200" dirty="0">
            <a:solidFill>
              <a:schemeClr val="tx1"/>
            </a:solidFill>
            <a:latin typeface="Arial" pitchFamily="34" charset="0"/>
            <a:cs typeface="Arial" pitchFamily="34" charset="0"/>
          </a:endParaRPr>
        </a:p>
      </dsp:txBody>
      <dsp:txXfrm>
        <a:off x="5944608" y="1776354"/>
        <a:ext cx="4356515" cy="228511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9C5923-5524-413B-AFED-9FF35ED666B9}">
      <dsp:nvSpPr>
        <dsp:cNvPr id="0" name=""/>
        <dsp:cNvSpPr/>
      </dsp:nvSpPr>
      <dsp:spPr>
        <a:xfrm>
          <a:off x="6802984" y="3666590"/>
          <a:ext cx="618073" cy="91440"/>
        </a:xfrm>
        <a:custGeom>
          <a:avLst/>
          <a:gdLst/>
          <a:ahLst/>
          <a:cxnLst/>
          <a:rect l="0" t="0" r="0" b="0"/>
          <a:pathLst>
            <a:path>
              <a:moveTo>
                <a:pt x="0" y="45720"/>
              </a:moveTo>
              <a:lnTo>
                <a:pt x="618073" y="45720"/>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382227D-422E-429E-97F8-0301B35D211E}">
      <dsp:nvSpPr>
        <dsp:cNvPr id="0" name=""/>
        <dsp:cNvSpPr/>
      </dsp:nvSpPr>
      <dsp:spPr>
        <a:xfrm>
          <a:off x="3094541" y="2224616"/>
          <a:ext cx="618073" cy="1487694"/>
        </a:xfrm>
        <a:custGeom>
          <a:avLst/>
          <a:gdLst/>
          <a:ahLst/>
          <a:cxnLst/>
          <a:rect l="0" t="0" r="0" b="0"/>
          <a:pathLst>
            <a:path>
              <a:moveTo>
                <a:pt x="0" y="0"/>
              </a:moveTo>
              <a:lnTo>
                <a:pt x="309036" y="0"/>
              </a:lnTo>
              <a:lnTo>
                <a:pt x="309036" y="1487694"/>
              </a:lnTo>
              <a:lnTo>
                <a:pt x="618073" y="1487694"/>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66757DD-336C-41E6-BF8B-B97CEC52D130}">
      <dsp:nvSpPr>
        <dsp:cNvPr id="0" name=""/>
        <dsp:cNvSpPr/>
      </dsp:nvSpPr>
      <dsp:spPr>
        <a:xfrm>
          <a:off x="6802984" y="2020060"/>
          <a:ext cx="618073" cy="91440"/>
        </a:xfrm>
        <a:custGeom>
          <a:avLst/>
          <a:gdLst/>
          <a:ahLst/>
          <a:cxnLst/>
          <a:rect l="0" t="0" r="0" b="0"/>
          <a:pathLst>
            <a:path>
              <a:moveTo>
                <a:pt x="0" y="45720"/>
              </a:moveTo>
              <a:lnTo>
                <a:pt x="618073" y="45720"/>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FC17511-DDEC-4AF1-B068-9FDFD2D4E8A9}">
      <dsp:nvSpPr>
        <dsp:cNvPr id="0" name=""/>
        <dsp:cNvSpPr/>
      </dsp:nvSpPr>
      <dsp:spPr>
        <a:xfrm>
          <a:off x="3094541" y="2065780"/>
          <a:ext cx="618073" cy="158835"/>
        </a:xfrm>
        <a:custGeom>
          <a:avLst/>
          <a:gdLst/>
          <a:ahLst/>
          <a:cxnLst/>
          <a:rect l="0" t="0" r="0" b="0"/>
          <a:pathLst>
            <a:path>
              <a:moveTo>
                <a:pt x="0" y="158835"/>
              </a:moveTo>
              <a:lnTo>
                <a:pt x="309036" y="158835"/>
              </a:lnTo>
              <a:lnTo>
                <a:pt x="309036" y="0"/>
              </a:lnTo>
              <a:lnTo>
                <a:pt x="618073" y="0"/>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9BE8709-8430-4902-9E1D-1CB77BA78E2D}">
      <dsp:nvSpPr>
        <dsp:cNvPr id="0" name=""/>
        <dsp:cNvSpPr/>
      </dsp:nvSpPr>
      <dsp:spPr>
        <a:xfrm>
          <a:off x="6802984" y="691201"/>
          <a:ext cx="618073" cy="91440"/>
        </a:xfrm>
        <a:custGeom>
          <a:avLst/>
          <a:gdLst/>
          <a:ahLst/>
          <a:cxnLst/>
          <a:rect l="0" t="0" r="0" b="0"/>
          <a:pathLst>
            <a:path>
              <a:moveTo>
                <a:pt x="0" y="45720"/>
              </a:moveTo>
              <a:lnTo>
                <a:pt x="618073" y="45720"/>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FAFAD5F-9496-43D6-A9D9-C23E2BA4182C}">
      <dsp:nvSpPr>
        <dsp:cNvPr id="0" name=""/>
        <dsp:cNvSpPr/>
      </dsp:nvSpPr>
      <dsp:spPr>
        <a:xfrm>
          <a:off x="3094541" y="736921"/>
          <a:ext cx="618073" cy="1487694"/>
        </a:xfrm>
        <a:custGeom>
          <a:avLst/>
          <a:gdLst/>
          <a:ahLst/>
          <a:cxnLst/>
          <a:rect l="0" t="0" r="0" b="0"/>
          <a:pathLst>
            <a:path>
              <a:moveTo>
                <a:pt x="0" y="1487694"/>
              </a:moveTo>
              <a:lnTo>
                <a:pt x="309036" y="1487694"/>
              </a:lnTo>
              <a:lnTo>
                <a:pt x="309036" y="0"/>
              </a:lnTo>
              <a:lnTo>
                <a:pt x="618073" y="0"/>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2B0E693-2C92-4101-809A-B307F1664483}">
      <dsp:nvSpPr>
        <dsp:cNvPr id="0" name=""/>
        <dsp:cNvSpPr/>
      </dsp:nvSpPr>
      <dsp:spPr>
        <a:xfrm>
          <a:off x="4171" y="1753334"/>
          <a:ext cx="3090369" cy="942562"/>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MX" sz="2000" b="1" kern="1200" dirty="0" smtClean="0">
              <a:latin typeface="Arial" pitchFamily="34" charset="0"/>
              <a:cs typeface="Arial" pitchFamily="34" charset="0"/>
            </a:rPr>
            <a:t>Trabajo con mapas </a:t>
          </a:r>
          <a:endParaRPr lang="es-MX" sz="2000" b="1" kern="1200" dirty="0">
            <a:latin typeface="Arial" pitchFamily="34" charset="0"/>
            <a:cs typeface="Arial" pitchFamily="34" charset="0"/>
          </a:endParaRPr>
        </a:p>
      </dsp:txBody>
      <dsp:txXfrm>
        <a:off x="4171" y="1753334"/>
        <a:ext cx="3090369" cy="942562"/>
      </dsp:txXfrm>
    </dsp:sp>
    <dsp:sp modelId="{38EAB0D0-79DE-48BE-836A-56AD46D25065}">
      <dsp:nvSpPr>
        <dsp:cNvPr id="0" name=""/>
        <dsp:cNvSpPr/>
      </dsp:nvSpPr>
      <dsp:spPr>
        <a:xfrm>
          <a:off x="3712615" y="265639"/>
          <a:ext cx="3090369" cy="942562"/>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MX" sz="2000" b="1" kern="1200" dirty="0" smtClean="0">
              <a:latin typeface="Arial" pitchFamily="34" charset="0"/>
              <a:cs typeface="Arial" pitchFamily="34" charset="0"/>
            </a:rPr>
            <a:t>Nivel 1: Reproducción o nivel literal </a:t>
          </a:r>
          <a:endParaRPr lang="es-MX" sz="2000" b="1" kern="1200" dirty="0">
            <a:latin typeface="Arial" pitchFamily="34" charset="0"/>
            <a:cs typeface="Arial" pitchFamily="34" charset="0"/>
          </a:endParaRPr>
        </a:p>
      </dsp:txBody>
      <dsp:txXfrm>
        <a:off x="3712615" y="265639"/>
        <a:ext cx="3090369" cy="942562"/>
      </dsp:txXfrm>
    </dsp:sp>
    <dsp:sp modelId="{02198994-8C9D-441F-AD4A-B9257DEF5784}">
      <dsp:nvSpPr>
        <dsp:cNvPr id="0" name=""/>
        <dsp:cNvSpPr/>
      </dsp:nvSpPr>
      <dsp:spPr>
        <a:xfrm>
          <a:off x="7421058" y="265639"/>
          <a:ext cx="3090369" cy="942562"/>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MX" sz="2000" kern="1200" dirty="0" smtClean="0">
              <a:latin typeface="Arial" pitchFamily="34" charset="0"/>
              <a:cs typeface="Arial" pitchFamily="34" charset="0"/>
            </a:rPr>
            <a:t>Lectura de mapas </a:t>
          </a:r>
          <a:endParaRPr lang="es-MX" sz="2000" kern="1200" dirty="0">
            <a:latin typeface="Arial" pitchFamily="34" charset="0"/>
            <a:cs typeface="Arial" pitchFamily="34" charset="0"/>
          </a:endParaRPr>
        </a:p>
      </dsp:txBody>
      <dsp:txXfrm>
        <a:off x="7421058" y="265639"/>
        <a:ext cx="3090369" cy="942562"/>
      </dsp:txXfrm>
    </dsp:sp>
    <dsp:sp modelId="{E7EB4700-EC6E-4FB8-ABE6-9BF79EACD92C}">
      <dsp:nvSpPr>
        <dsp:cNvPr id="0" name=""/>
        <dsp:cNvSpPr/>
      </dsp:nvSpPr>
      <dsp:spPr>
        <a:xfrm>
          <a:off x="3712615" y="1594498"/>
          <a:ext cx="3090369" cy="942562"/>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s-MX" sz="2000" b="1" kern="1200" dirty="0" smtClean="0">
              <a:latin typeface="Arial" pitchFamily="34" charset="0"/>
              <a:cs typeface="Arial" pitchFamily="34" charset="0"/>
            </a:rPr>
            <a:t>Nivel 2: Interpretación-aplicación</a:t>
          </a:r>
        </a:p>
        <a:p>
          <a:pPr lvl="0" algn="ctr" defTabSz="1200150">
            <a:lnSpc>
              <a:spcPct val="90000"/>
            </a:lnSpc>
            <a:spcBef>
              <a:spcPct val="0"/>
            </a:spcBef>
            <a:spcAft>
              <a:spcPct val="35000"/>
            </a:spcAft>
          </a:pPr>
          <a:endParaRPr lang="es-MX" sz="2000" b="1" kern="1200" dirty="0">
            <a:latin typeface="Arial" pitchFamily="34" charset="0"/>
            <a:cs typeface="Arial" pitchFamily="34" charset="0"/>
          </a:endParaRPr>
        </a:p>
      </dsp:txBody>
      <dsp:txXfrm>
        <a:off x="3712615" y="1594498"/>
        <a:ext cx="3090369" cy="942562"/>
      </dsp:txXfrm>
    </dsp:sp>
    <dsp:sp modelId="{EE4A527E-568D-42D9-8C63-66AB89F7B013}">
      <dsp:nvSpPr>
        <dsp:cNvPr id="0" name=""/>
        <dsp:cNvSpPr/>
      </dsp:nvSpPr>
      <dsp:spPr>
        <a:xfrm>
          <a:off x="7421058" y="1594498"/>
          <a:ext cx="3090369" cy="942562"/>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MX" sz="2000" kern="1200" dirty="0" smtClean="0">
              <a:latin typeface="Arial" pitchFamily="34" charset="0"/>
              <a:cs typeface="Arial" pitchFamily="34" charset="0"/>
            </a:rPr>
            <a:t>Interpretación </a:t>
          </a:r>
          <a:endParaRPr lang="es-MX" sz="2000" kern="1200" dirty="0">
            <a:latin typeface="Arial" pitchFamily="34" charset="0"/>
            <a:cs typeface="Arial" pitchFamily="34" charset="0"/>
          </a:endParaRPr>
        </a:p>
      </dsp:txBody>
      <dsp:txXfrm>
        <a:off x="7421058" y="1594498"/>
        <a:ext cx="3090369" cy="942562"/>
      </dsp:txXfrm>
    </dsp:sp>
    <dsp:sp modelId="{D9DCE3F1-B47C-48DA-96B4-74B71733B8D8}">
      <dsp:nvSpPr>
        <dsp:cNvPr id="0" name=""/>
        <dsp:cNvSpPr/>
      </dsp:nvSpPr>
      <dsp:spPr>
        <a:xfrm>
          <a:off x="3712615" y="3241029"/>
          <a:ext cx="3090369" cy="942562"/>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MX" sz="2000" b="1" kern="1200" dirty="0" smtClean="0">
              <a:latin typeface="Arial" pitchFamily="34" charset="0"/>
              <a:cs typeface="Arial" pitchFamily="34" charset="0"/>
            </a:rPr>
            <a:t>Nivel 3: Extrapolación </a:t>
          </a:r>
          <a:endParaRPr lang="es-MX" sz="2000" b="1" kern="1200" dirty="0">
            <a:latin typeface="Arial" pitchFamily="34" charset="0"/>
            <a:cs typeface="Arial" pitchFamily="34" charset="0"/>
          </a:endParaRPr>
        </a:p>
      </dsp:txBody>
      <dsp:txXfrm>
        <a:off x="3712615" y="3241029"/>
        <a:ext cx="3090369" cy="942562"/>
      </dsp:txXfrm>
    </dsp:sp>
    <dsp:sp modelId="{500F054C-A18A-4456-9B39-24795CD9D914}">
      <dsp:nvSpPr>
        <dsp:cNvPr id="0" name=""/>
        <dsp:cNvSpPr/>
      </dsp:nvSpPr>
      <dsp:spPr>
        <a:xfrm>
          <a:off x="7421058" y="2923357"/>
          <a:ext cx="3090369" cy="1577906"/>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MX" sz="2000" kern="1200" dirty="0" smtClean="0">
              <a:latin typeface="Arial" pitchFamily="34" charset="0"/>
              <a:cs typeface="Arial" pitchFamily="34" charset="0"/>
            </a:rPr>
            <a:t>Realizar  tareas de aprendizaje más complejas y en total independencia con apoyo de los mapas y atlas geográficos escolares. </a:t>
          </a:r>
          <a:endParaRPr lang="es-MX" sz="2000" kern="1200" dirty="0">
            <a:latin typeface="Arial" pitchFamily="34" charset="0"/>
            <a:cs typeface="Arial" pitchFamily="34" charset="0"/>
          </a:endParaRPr>
        </a:p>
      </dsp:txBody>
      <dsp:txXfrm>
        <a:off x="7421058" y="2923357"/>
        <a:ext cx="3090369" cy="157790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C5121E-E624-41F8-9BBB-0F7020119674}">
      <dsp:nvSpPr>
        <dsp:cNvPr id="0" name=""/>
        <dsp:cNvSpPr/>
      </dsp:nvSpPr>
      <dsp:spPr>
        <a:xfrm>
          <a:off x="5135597" y="1739710"/>
          <a:ext cx="4032691" cy="639731"/>
        </a:xfrm>
        <a:custGeom>
          <a:avLst/>
          <a:gdLst/>
          <a:ahLst/>
          <a:cxnLst/>
          <a:rect l="0" t="0" r="0" b="0"/>
          <a:pathLst>
            <a:path>
              <a:moveTo>
                <a:pt x="0" y="0"/>
              </a:moveTo>
              <a:lnTo>
                <a:pt x="0" y="435958"/>
              </a:lnTo>
              <a:lnTo>
                <a:pt x="4032691" y="435958"/>
              </a:lnTo>
              <a:lnTo>
                <a:pt x="4032691" y="639731"/>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F860893-902D-4F06-A297-2B7A5762AC20}">
      <dsp:nvSpPr>
        <dsp:cNvPr id="0" name=""/>
        <dsp:cNvSpPr/>
      </dsp:nvSpPr>
      <dsp:spPr>
        <a:xfrm>
          <a:off x="5135597" y="1739710"/>
          <a:ext cx="1344230" cy="639731"/>
        </a:xfrm>
        <a:custGeom>
          <a:avLst/>
          <a:gdLst/>
          <a:ahLst/>
          <a:cxnLst/>
          <a:rect l="0" t="0" r="0" b="0"/>
          <a:pathLst>
            <a:path>
              <a:moveTo>
                <a:pt x="0" y="0"/>
              </a:moveTo>
              <a:lnTo>
                <a:pt x="0" y="435958"/>
              </a:lnTo>
              <a:lnTo>
                <a:pt x="1344230" y="435958"/>
              </a:lnTo>
              <a:lnTo>
                <a:pt x="1344230" y="639731"/>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A37E6D9-444D-44D1-B8C0-D0E57C0B1A37}">
      <dsp:nvSpPr>
        <dsp:cNvPr id="0" name=""/>
        <dsp:cNvSpPr/>
      </dsp:nvSpPr>
      <dsp:spPr>
        <a:xfrm>
          <a:off x="3791366" y="1739710"/>
          <a:ext cx="1344230" cy="639731"/>
        </a:xfrm>
        <a:custGeom>
          <a:avLst/>
          <a:gdLst/>
          <a:ahLst/>
          <a:cxnLst/>
          <a:rect l="0" t="0" r="0" b="0"/>
          <a:pathLst>
            <a:path>
              <a:moveTo>
                <a:pt x="1344230" y="0"/>
              </a:moveTo>
              <a:lnTo>
                <a:pt x="1344230" y="435958"/>
              </a:lnTo>
              <a:lnTo>
                <a:pt x="0" y="435958"/>
              </a:lnTo>
              <a:lnTo>
                <a:pt x="0" y="639731"/>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DDA5B59-9ACB-468C-8C7E-78DC7394AD08}">
      <dsp:nvSpPr>
        <dsp:cNvPr id="0" name=""/>
        <dsp:cNvSpPr/>
      </dsp:nvSpPr>
      <dsp:spPr>
        <a:xfrm>
          <a:off x="1102905" y="1739710"/>
          <a:ext cx="4032691" cy="639731"/>
        </a:xfrm>
        <a:custGeom>
          <a:avLst/>
          <a:gdLst/>
          <a:ahLst/>
          <a:cxnLst/>
          <a:rect l="0" t="0" r="0" b="0"/>
          <a:pathLst>
            <a:path>
              <a:moveTo>
                <a:pt x="4032691" y="0"/>
              </a:moveTo>
              <a:lnTo>
                <a:pt x="4032691" y="435958"/>
              </a:lnTo>
              <a:lnTo>
                <a:pt x="0" y="435958"/>
              </a:lnTo>
              <a:lnTo>
                <a:pt x="0" y="639731"/>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A63286A-71C2-43B1-AEBB-170206926003}">
      <dsp:nvSpPr>
        <dsp:cNvPr id="0" name=""/>
        <dsp:cNvSpPr/>
      </dsp:nvSpPr>
      <dsp:spPr>
        <a:xfrm>
          <a:off x="4035772" y="342932"/>
          <a:ext cx="2199649" cy="1396777"/>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4D347FE7-E883-4CB3-9157-01B34EACBE22}">
      <dsp:nvSpPr>
        <dsp:cNvPr id="0" name=""/>
        <dsp:cNvSpPr/>
      </dsp:nvSpPr>
      <dsp:spPr>
        <a:xfrm>
          <a:off x="4280177" y="575118"/>
          <a:ext cx="2199649" cy="1396777"/>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MX" sz="2100" kern="1200" smtClean="0">
              <a:latin typeface="Arial" pitchFamily="34" charset="0"/>
              <a:cs typeface="Arial" pitchFamily="34" charset="0"/>
            </a:rPr>
            <a:t>SEGÚN CRITERIOS HISTÓRICOS Y CULTURALES </a:t>
          </a:r>
          <a:endParaRPr lang="es-MX" sz="2100" kern="1200" dirty="0">
            <a:latin typeface="Arial" pitchFamily="34" charset="0"/>
            <a:cs typeface="Arial" pitchFamily="34" charset="0"/>
          </a:endParaRPr>
        </a:p>
      </dsp:txBody>
      <dsp:txXfrm>
        <a:off x="4321087" y="616028"/>
        <a:ext cx="2117829" cy="1314957"/>
      </dsp:txXfrm>
    </dsp:sp>
    <dsp:sp modelId="{13736956-9D85-482F-837B-844662CFC171}">
      <dsp:nvSpPr>
        <dsp:cNvPr id="0" name=""/>
        <dsp:cNvSpPr/>
      </dsp:nvSpPr>
      <dsp:spPr>
        <a:xfrm>
          <a:off x="3080" y="2379442"/>
          <a:ext cx="2199649" cy="1396777"/>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9CC12168-5784-4CC6-8CE8-3BFF7DDC82A5}">
      <dsp:nvSpPr>
        <dsp:cNvPr id="0" name=""/>
        <dsp:cNvSpPr/>
      </dsp:nvSpPr>
      <dsp:spPr>
        <a:xfrm>
          <a:off x="247486" y="2611627"/>
          <a:ext cx="2199649" cy="1396777"/>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MX" sz="2100" kern="1200" smtClean="0">
              <a:latin typeface="Arial" pitchFamily="34" charset="0"/>
              <a:cs typeface="Arial" pitchFamily="34" charset="0"/>
            </a:rPr>
            <a:t>CUATRO</a:t>
          </a:r>
          <a:endParaRPr lang="es-MX" sz="2100" kern="1200" dirty="0">
            <a:latin typeface="Arial" pitchFamily="34" charset="0"/>
            <a:cs typeface="Arial" pitchFamily="34" charset="0"/>
          </a:endParaRPr>
        </a:p>
      </dsp:txBody>
      <dsp:txXfrm>
        <a:off x="288396" y="2652537"/>
        <a:ext cx="2117829" cy="1314957"/>
      </dsp:txXfrm>
    </dsp:sp>
    <dsp:sp modelId="{636D9CB9-BDDE-49D7-8B6A-07598E1A16D8}">
      <dsp:nvSpPr>
        <dsp:cNvPr id="0" name=""/>
        <dsp:cNvSpPr/>
      </dsp:nvSpPr>
      <dsp:spPr>
        <a:xfrm>
          <a:off x="2691541" y="2379442"/>
          <a:ext cx="2199649" cy="1396777"/>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A8937FB0-424B-48C4-A746-E1719420D0E2}">
      <dsp:nvSpPr>
        <dsp:cNvPr id="0" name=""/>
        <dsp:cNvSpPr/>
      </dsp:nvSpPr>
      <dsp:spPr>
        <a:xfrm>
          <a:off x="2935947" y="2611627"/>
          <a:ext cx="2199649" cy="1396777"/>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MX" sz="2100" kern="1200" smtClean="0">
              <a:latin typeface="Arial" pitchFamily="34" charset="0"/>
              <a:cs typeface="Arial" pitchFamily="34" charset="0"/>
            </a:rPr>
            <a:t>CINCO</a:t>
          </a:r>
          <a:endParaRPr lang="es-MX" sz="2100" kern="1200" dirty="0">
            <a:latin typeface="Arial" pitchFamily="34" charset="0"/>
            <a:cs typeface="Arial" pitchFamily="34" charset="0"/>
          </a:endParaRPr>
        </a:p>
      </dsp:txBody>
      <dsp:txXfrm>
        <a:off x="2976857" y="2652537"/>
        <a:ext cx="2117829" cy="1314957"/>
      </dsp:txXfrm>
    </dsp:sp>
    <dsp:sp modelId="{C5FC562F-5F8F-499D-B3F3-14DF41529B56}">
      <dsp:nvSpPr>
        <dsp:cNvPr id="0" name=""/>
        <dsp:cNvSpPr/>
      </dsp:nvSpPr>
      <dsp:spPr>
        <a:xfrm>
          <a:off x="5380002" y="2379442"/>
          <a:ext cx="2199649" cy="1396777"/>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D1AB509E-5907-40AE-9311-63F2049E4E61}">
      <dsp:nvSpPr>
        <dsp:cNvPr id="0" name=""/>
        <dsp:cNvSpPr/>
      </dsp:nvSpPr>
      <dsp:spPr>
        <a:xfrm>
          <a:off x="5624408" y="2611627"/>
          <a:ext cx="2199649" cy="1396777"/>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MX" sz="2100" kern="1200" smtClean="0">
              <a:latin typeface="Arial" pitchFamily="34" charset="0"/>
              <a:cs typeface="Arial" pitchFamily="34" charset="0"/>
            </a:rPr>
            <a:t>SEIS </a:t>
          </a:r>
          <a:endParaRPr lang="es-MX" sz="2100" kern="1200" dirty="0">
            <a:latin typeface="Arial" pitchFamily="34" charset="0"/>
            <a:cs typeface="Arial" pitchFamily="34" charset="0"/>
          </a:endParaRPr>
        </a:p>
      </dsp:txBody>
      <dsp:txXfrm>
        <a:off x="5665318" y="2652537"/>
        <a:ext cx="2117829" cy="1314957"/>
      </dsp:txXfrm>
    </dsp:sp>
    <dsp:sp modelId="{29CCBBA4-0E5C-4714-A849-FFC96ED7FD15}">
      <dsp:nvSpPr>
        <dsp:cNvPr id="0" name=""/>
        <dsp:cNvSpPr/>
      </dsp:nvSpPr>
      <dsp:spPr>
        <a:xfrm>
          <a:off x="8068463" y="2379442"/>
          <a:ext cx="2199649" cy="1396777"/>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83153662-382B-44E2-90BD-C4F8F912A78C}">
      <dsp:nvSpPr>
        <dsp:cNvPr id="0" name=""/>
        <dsp:cNvSpPr/>
      </dsp:nvSpPr>
      <dsp:spPr>
        <a:xfrm>
          <a:off x="8312869" y="2611627"/>
          <a:ext cx="2199649" cy="1396777"/>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MX" sz="2100" kern="1200" smtClean="0">
              <a:latin typeface="Arial" pitchFamily="34" charset="0"/>
              <a:cs typeface="Arial" pitchFamily="34" charset="0"/>
            </a:rPr>
            <a:t>SIETE</a:t>
          </a:r>
          <a:endParaRPr lang="es-MX" sz="2100" kern="1200" dirty="0">
            <a:latin typeface="Arial" pitchFamily="34" charset="0"/>
            <a:cs typeface="Arial" pitchFamily="34" charset="0"/>
          </a:endParaRPr>
        </a:p>
      </dsp:txBody>
      <dsp:txXfrm>
        <a:off x="8353779" y="2652537"/>
        <a:ext cx="2117829" cy="13149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C7BF62-864C-48AB-8FF9-2EF0DC917B1A}">
      <dsp:nvSpPr>
        <dsp:cNvPr id="0" name=""/>
        <dsp:cNvSpPr/>
      </dsp:nvSpPr>
      <dsp:spPr>
        <a:xfrm>
          <a:off x="0" y="0"/>
          <a:ext cx="5181600" cy="206856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lvl="0" algn="ctr" defTabSz="2311400" rtl="0">
            <a:lnSpc>
              <a:spcPct val="90000"/>
            </a:lnSpc>
            <a:spcBef>
              <a:spcPct val="0"/>
            </a:spcBef>
            <a:spcAft>
              <a:spcPct val="35000"/>
            </a:spcAft>
          </a:pPr>
          <a:r>
            <a:rPr lang="es-MX" sz="5200" kern="1200" smtClean="0"/>
            <a:t>POSIBILISMO GEOGRÁFICO</a:t>
          </a:r>
          <a:endParaRPr lang="es-MX" sz="5200" kern="1200"/>
        </a:p>
      </dsp:txBody>
      <dsp:txXfrm>
        <a:off x="100979" y="100979"/>
        <a:ext cx="4979642" cy="1866602"/>
      </dsp:txXfrm>
    </dsp:sp>
    <dsp:sp modelId="{8D3FE7E7-15F1-4C09-B604-02E3A0DB04C4}">
      <dsp:nvSpPr>
        <dsp:cNvPr id="0" name=""/>
        <dsp:cNvSpPr/>
      </dsp:nvSpPr>
      <dsp:spPr>
        <a:xfrm>
          <a:off x="0" y="2250549"/>
          <a:ext cx="5181600" cy="206856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lvl="0" algn="ctr" defTabSz="2311400" rtl="0">
            <a:lnSpc>
              <a:spcPct val="90000"/>
            </a:lnSpc>
            <a:spcBef>
              <a:spcPct val="0"/>
            </a:spcBef>
            <a:spcAft>
              <a:spcPct val="35000"/>
            </a:spcAft>
          </a:pPr>
          <a:r>
            <a:rPr lang="es-MX" sz="5200" kern="1200" smtClean="0"/>
            <a:t>CIENCIAS HUMANAS</a:t>
          </a:r>
          <a:endParaRPr lang="es-MX" sz="5200" kern="1200"/>
        </a:p>
      </dsp:txBody>
      <dsp:txXfrm>
        <a:off x="100979" y="2351528"/>
        <a:ext cx="4979642" cy="18666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03DC37-3D77-4734-90D9-8E9E3CD3B4A1}" type="datetimeFigureOut">
              <a:rPr lang="es-ES" smtClean="0"/>
              <a:t>14/10/2024</a:t>
            </a:fld>
            <a:endParaRPr lang="es-ES" dirty="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954F47-5707-48A7-8EFF-3E88504F8383}" type="slidenum">
              <a:rPr lang="es-ES" smtClean="0"/>
              <a:t>‹Nº›</a:t>
            </a:fld>
            <a:endParaRPr lang="es-ES" dirty="0"/>
          </a:p>
        </p:txBody>
      </p:sp>
    </p:spTree>
    <p:extLst>
      <p:ext uri="{BB962C8B-B14F-4D97-AF65-F5344CB8AC3E}">
        <p14:creationId xmlns:p14="http://schemas.microsoft.com/office/powerpoint/2010/main" val="19344683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E954F47-5707-48A7-8EFF-3E88504F8383}" type="slidenum">
              <a:rPr lang="es-ES" smtClean="0"/>
              <a:t>44</a:t>
            </a:fld>
            <a:endParaRPr lang="es-ES" dirty="0"/>
          </a:p>
        </p:txBody>
      </p:sp>
    </p:spTree>
    <p:extLst>
      <p:ext uri="{BB962C8B-B14F-4D97-AF65-F5344CB8AC3E}">
        <p14:creationId xmlns:p14="http://schemas.microsoft.com/office/powerpoint/2010/main" val="19669138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ES"/>
          </a:p>
        </p:txBody>
      </p:sp>
      <p:sp>
        <p:nvSpPr>
          <p:cNvPr id="4" name="Marcador de fecha 3"/>
          <p:cNvSpPr>
            <a:spLocks noGrp="1"/>
          </p:cNvSpPr>
          <p:nvPr>
            <p:ph type="dt" sz="half" idx="10"/>
          </p:nvPr>
        </p:nvSpPr>
        <p:spPr/>
        <p:txBody>
          <a:bodyPr/>
          <a:lstStyle/>
          <a:p>
            <a:fld id="{131144E4-D65F-41EE-BE90-65EA17314BAB}" type="datetimeFigureOut">
              <a:rPr lang="es-ES" smtClean="0"/>
              <a:t>14/10/2024</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A30E01A1-A3C3-456F-B47C-DFE6A4813200}" type="slidenum">
              <a:rPr lang="es-ES" smtClean="0"/>
              <a:t>‹Nº›</a:t>
            </a:fld>
            <a:endParaRPr lang="es-ES" dirty="0"/>
          </a:p>
        </p:txBody>
      </p:sp>
    </p:spTree>
    <p:extLst>
      <p:ext uri="{BB962C8B-B14F-4D97-AF65-F5344CB8AC3E}">
        <p14:creationId xmlns:p14="http://schemas.microsoft.com/office/powerpoint/2010/main" val="3170431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131144E4-D65F-41EE-BE90-65EA17314BAB}" type="datetimeFigureOut">
              <a:rPr lang="es-ES" smtClean="0"/>
              <a:t>14/10/2024</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A30E01A1-A3C3-456F-B47C-DFE6A4813200}" type="slidenum">
              <a:rPr lang="es-ES" smtClean="0"/>
              <a:t>‹Nº›</a:t>
            </a:fld>
            <a:endParaRPr lang="es-ES" dirty="0"/>
          </a:p>
        </p:txBody>
      </p:sp>
    </p:spTree>
    <p:extLst>
      <p:ext uri="{BB962C8B-B14F-4D97-AF65-F5344CB8AC3E}">
        <p14:creationId xmlns:p14="http://schemas.microsoft.com/office/powerpoint/2010/main" val="3291628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131144E4-D65F-41EE-BE90-65EA17314BAB}" type="datetimeFigureOut">
              <a:rPr lang="es-ES" smtClean="0"/>
              <a:t>14/10/2024</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A30E01A1-A3C3-456F-B47C-DFE6A4813200}" type="slidenum">
              <a:rPr lang="es-ES" smtClean="0"/>
              <a:t>‹Nº›</a:t>
            </a:fld>
            <a:endParaRPr lang="es-ES" dirty="0"/>
          </a:p>
        </p:txBody>
      </p:sp>
    </p:spTree>
    <p:extLst>
      <p:ext uri="{BB962C8B-B14F-4D97-AF65-F5344CB8AC3E}">
        <p14:creationId xmlns:p14="http://schemas.microsoft.com/office/powerpoint/2010/main" val="3024859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131144E4-D65F-41EE-BE90-65EA17314BAB}" type="datetimeFigureOut">
              <a:rPr lang="es-ES" smtClean="0"/>
              <a:t>14/10/2024</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A30E01A1-A3C3-456F-B47C-DFE6A4813200}" type="slidenum">
              <a:rPr lang="es-ES" smtClean="0"/>
              <a:t>‹Nº›</a:t>
            </a:fld>
            <a:endParaRPr lang="es-ES" dirty="0"/>
          </a:p>
        </p:txBody>
      </p:sp>
    </p:spTree>
    <p:extLst>
      <p:ext uri="{BB962C8B-B14F-4D97-AF65-F5344CB8AC3E}">
        <p14:creationId xmlns:p14="http://schemas.microsoft.com/office/powerpoint/2010/main" val="2460839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131144E4-D65F-41EE-BE90-65EA17314BAB}" type="datetimeFigureOut">
              <a:rPr lang="es-ES" smtClean="0"/>
              <a:t>14/10/2024</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A30E01A1-A3C3-456F-B47C-DFE6A4813200}" type="slidenum">
              <a:rPr lang="es-ES" smtClean="0"/>
              <a:t>‹Nº›</a:t>
            </a:fld>
            <a:endParaRPr lang="es-ES" dirty="0"/>
          </a:p>
        </p:txBody>
      </p:sp>
    </p:spTree>
    <p:extLst>
      <p:ext uri="{BB962C8B-B14F-4D97-AF65-F5344CB8AC3E}">
        <p14:creationId xmlns:p14="http://schemas.microsoft.com/office/powerpoint/2010/main" val="1069074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131144E4-D65F-41EE-BE90-65EA17314BAB}" type="datetimeFigureOut">
              <a:rPr lang="es-ES" smtClean="0"/>
              <a:t>14/10/2024</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A30E01A1-A3C3-456F-B47C-DFE6A4813200}" type="slidenum">
              <a:rPr lang="es-ES" smtClean="0"/>
              <a:t>‹Nº›</a:t>
            </a:fld>
            <a:endParaRPr lang="es-ES" dirty="0"/>
          </a:p>
        </p:txBody>
      </p:sp>
    </p:spTree>
    <p:extLst>
      <p:ext uri="{BB962C8B-B14F-4D97-AF65-F5344CB8AC3E}">
        <p14:creationId xmlns:p14="http://schemas.microsoft.com/office/powerpoint/2010/main" val="1391054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131144E4-D65F-41EE-BE90-65EA17314BAB}" type="datetimeFigureOut">
              <a:rPr lang="es-ES" smtClean="0"/>
              <a:t>14/10/2024</a:t>
            </a:fld>
            <a:endParaRPr lang="es-ES" dirty="0"/>
          </a:p>
        </p:txBody>
      </p:sp>
      <p:sp>
        <p:nvSpPr>
          <p:cNvPr id="8" name="Marcador de pie de página 7"/>
          <p:cNvSpPr>
            <a:spLocks noGrp="1"/>
          </p:cNvSpPr>
          <p:nvPr>
            <p:ph type="ftr" sz="quarter" idx="11"/>
          </p:nvPr>
        </p:nvSpPr>
        <p:spPr/>
        <p:txBody>
          <a:bodyPr/>
          <a:lstStyle/>
          <a:p>
            <a:endParaRPr lang="es-ES" dirty="0"/>
          </a:p>
        </p:txBody>
      </p:sp>
      <p:sp>
        <p:nvSpPr>
          <p:cNvPr id="9" name="Marcador de número de diapositiva 8"/>
          <p:cNvSpPr>
            <a:spLocks noGrp="1"/>
          </p:cNvSpPr>
          <p:nvPr>
            <p:ph type="sldNum" sz="quarter" idx="12"/>
          </p:nvPr>
        </p:nvSpPr>
        <p:spPr/>
        <p:txBody>
          <a:bodyPr/>
          <a:lstStyle/>
          <a:p>
            <a:fld id="{A30E01A1-A3C3-456F-B47C-DFE6A4813200}" type="slidenum">
              <a:rPr lang="es-ES" smtClean="0"/>
              <a:t>‹Nº›</a:t>
            </a:fld>
            <a:endParaRPr lang="es-ES" dirty="0"/>
          </a:p>
        </p:txBody>
      </p:sp>
    </p:spTree>
    <p:extLst>
      <p:ext uri="{BB962C8B-B14F-4D97-AF65-F5344CB8AC3E}">
        <p14:creationId xmlns:p14="http://schemas.microsoft.com/office/powerpoint/2010/main" val="639639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131144E4-D65F-41EE-BE90-65EA17314BAB}" type="datetimeFigureOut">
              <a:rPr lang="es-ES" smtClean="0"/>
              <a:t>14/10/2024</a:t>
            </a:fld>
            <a:endParaRPr lang="es-ES" dirty="0"/>
          </a:p>
        </p:txBody>
      </p:sp>
      <p:sp>
        <p:nvSpPr>
          <p:cNvPr id="4" name="Marcador de pie de página 3"/>
          <p:cNvSpPr>
            <a:spLocks noGrp="1"/>
          </p:cNvSpPr>
          <p:nvPr>
            <p:ph type="ftr" sz="quarter" idx="11"/>
          </p:nvPr>
        </p:nvSpPr>
        <p:spPr/>
        <p:txBody>
          <a:bodyPr/>
          <a:lstStyle/>
          <a:p>
            <a:endParaRPr lang="es-ES" dirty="0"/>
          </a:p>
        </p:txBody>
      </p:sp>
      <p:sp>
        <p:nvSpPr>
          <p:cNvPr id="5" name="Marcador de número de diapositiva 4"/>
          <p:cNvSpPr>
            <a:spLocks noGrp="1"/>
          </p:cNvSpPr>
          <p:nvPr>
            <p:ph type="sldNum" sz="quarter" idx="12"/>
          </p:nvPr>
        </p:nvSpPr>
        <p:spPr/>
        <p:txBody>
          <a:bodyPr/>
          <a:lstStyle/>
          <a:p>
            <a:fld id="{A30E01A1-A3C3-456F-B47C-DFE6A4813200}" type="slidenum">
              <a:rPr lang="es-ES" smtClean="0"/>
              <a:t>‹Nº›</a:t>
            </a:fld>
            <a:endParaRPr lang="es-ES" dirty="0"/>
          </a:p>
        </p:txBody>
      </p:sp>
    </p:spTree>
    <p:extLst>
      <p:ext uri="{BB962C8B-B14F-4D97-AF65-F5344CB8AC3E}">
        <p14:creationId xmlns:p14="http://schemas.microsoft.com/office/powerpoint/2010/main" val="24004102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131144E4-D65F-41EE-BE90-65EA17314BAB}" type="datetimeFigureOut">
              <a:rPr lang="es-ES" smtClean="0"/>
              <a:t>14/10/2024</a:t>
            </a:fld>
            <a:endParaRPr lang="es-ES" dirty="0"/>
          </a:p>
        </p:txBody>
      </p:sp>
      <p:sp>
        <p:nvSpPr>
          <p:cNvPr id="3" name="Marcador de pie de página 2"/>
          <p:cNvSpPr>
            <a:spLocks noGrp="1"/>
          </p:cNvSpPr>
          <p:nvPr>
            <p:ph type="ftr" sz="quarter" idx="11"/>
          </p:nvPr>
        </p:nvSpPr>
        <p:spPr/>
        <p:txBody>
          <a:bodyPr/>
          <a:lstStyle/>
          <a:p>
            <a:endParaRPr lang="es-ES" dirty="0"/>
          </a:p>
        </p:txBody>
      </p:sp>
      <p:sp>
        <p:nvSpPr>
          <p:cNvPr id="4" name="Marcador de número de diapositiva 3"/>
          <p:cNvSpPr>
            <a:spLocks noGrp="1"/>
          </p:cNvSpPr>
          <p:nvPr>
            <p:ph type="sldNum" sz="quarter" idx="12"/>
          </p:nvPr>
        </p:nvSpPr>
        <p:spPr/>
        <p:txBody>
          <a:bodyPr/>
          <a:lstStyle/>
          <a:p>
            <a:fld id="{A30E01A1-A3C3-456F-B47C-DFE6A4813200}" type="slidenum">
              <a:rPr lang="es-ES" smtClean="0"/>
              <a:t>‹Nº›</a:t>
            </a:fld>
            <a:endParaRPr lang="es-ES" dirty="0"/>
          </a:p>
        </p:txBody>
      </p:sp>
    </p:spTree>
    <p:extLst>
      <p:ext uri="{BB962C8B-B14F-4D97-AF65-F5344CB8AC3E}">
        <p14:creationId xmlns:p14="http://schemas.microsoft.com/office/powerpoint/2010/main" val="35183634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131144E4-D65F-41EE-BE90-65EA17314BAB}" type="datetimeFigureOut">
              <a:rPr lang="es-ES" smtClean="0"/>
              <a:t>14/10/2024</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A30E01A1-A3C3-456F-B47C-DFE6A4813200}" type="slidenum">
              <a:rPr lang="es-ES" smtClean="0"/>
              <a:t>‹Nº›</a:t>
            </a:fld>
            <a:endParaRPr lang="es-ES" dirty="0"/>
          </a:p>
        </p:txBody>
      </p:sp>
    </p:spTree>
    <p:extLst>
      <p:ext uri="{BB962C8B-B14F-4D97-AF65-F5344CB8AC3E}">
        <p14:creationId xmlns:p14="http://schemas.microsoft.com/office/powerpoint/2010/main" val="14351275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dirty="0"/>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131144E4-D65F-41EE-BE90-65EA17314BAB}" type="datetimeFigureOut">
              <a:rPr lang="es-ES" smtClean="0"/>
              <a:t>14/10/2024</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A30E01A1-A3C3-456F-B47C-DFE6A4813200}" type="slidenum">
              <a:rPr lang="es-ES" smtClean="0"/>
              <a:t>‹Nº›</a:t>
            </a:fld>
            <a:endParaRPr lang="es-ES" dirty="0"/>
          </a:p>
        </p:txBody>
      </p:sp>
    </p:spTree>
    <p:extLst>
      <p:ext uri="{BB962C8B-B14F-4D97-AF65-F5344CB8AC3E}">
        <p14:creationId xmlns:p14="http://schemas.microsoft.com/office/powerpoint/2010/main" val="7086038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1144E4-D65F-41EE-BE90-65EA17314BAB}" type="datetimeFigureOut">
              <a:rPr lang="es-ES" smtClean="0"/>
              <a:t>14/10/2024</a:t>
            </a:fld>
            <a:endParaRPr lang="es-ES" dirty="0"/>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0E01A1-A3C3-456F-B47C-DFE6A4813200}" type="slidenum">
              <a:rPr lang="es-ES" smtClean="0"/>
              <a:t>‹Nº›</a:t>
            </a:fld>
            <a:endParaRPr lang="es-ES" dirty="0"/>
          </a:p>
        </p:txBody>
      </p:sp>
    </p:spTree>
    <p:extLst>
      <p:ext uri="{BB962C8B-B14F-4D97-AF65-F5344CB8AC3E}">
        <p14:creationId xmlns:p14="http://schemas.microsoft.com/office/powerpoint/2010/main" val="1546760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2.xml"/><Relationship Id="rId6" Type="http://schemas.openxmlformats.org/officeDocument/2006/relationships/image" Target="../media/image11.jpg"/><Relationship Id="rId5" Type="http://schemas.openxmlformats.org/officeDocument/2006/relationships/image" Target="../media/image10.jpeg"/><Relationship Id="rId4" Type="http://schemas.openxmlformats.org/officeDocument/2006/relationships/image" Target="../media/image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17.jpe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1.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diagramLayout" Target="../diagrams/layout7.xml"/><Relationship Id="rId7" Type="http://schemas.openxmlformats.org/officeDocument/2006/relationships/image" Target="../media/image18.jp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2.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diagramLayout" Target="../diagrams/layout8.xml"/><Relationship Id="rId7" Type="http://schemas.openxmlformats.org/officeDocument/2006/relationships/image" Target="../media/image20.jp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3.xml.rels><?xml version="1.0" encoding="UTF-8" standalone="yes"?>
<Relationships xmlns="http://schemas.openxmlformats.org/package/2006/relationships"><Relationship Id="rId8" Type="http://schemas.openxmlformats.org/officeDocument/2006/relationships/image" Target="../media/image23.0"/><Relationship Id="rId3" Type="http://schemas.openxmlformats.org/officeDocument/2006/relationships/diagramLayout" Target="../diagrams/layout9.xml"/><Relationship Id="rId7" Type="http://schemas.openxmlformats.org/officeDocument/2006/relationships/image" Target="../media/image22.jp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2.xml"/><Relationship Id="rId13" Type="http://schemas.microsoft.com/office/2007/relationships/hdphoto" Target="../media/hdphoto1.wdp"/><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4207" y="0"/>
            <a:ext cx="6692556" cy="5058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ítulo 1"/>
          <p:cNvSpPr>
            <a:spLocks noGrp="1"/>
          </p:cNvSpPr>
          <p:nvPr>
            <p:ph type="ctrTitle"/>
          </p:nvPr>
        </p:nvSpPr>
        <p:spPr>
          <a:xfrm>
            <a:off x="1308668" y="4177794"/>
            <a:ext cx="9443634" cy="2174762"/>
          </a:xfrm>
        </p:spPr>
        <p:txBody>
          <a:bodyPr anchor="ctr"/>
          <a:lstStyle/>
          <a:p>
            <a:r>
              <a:rPr lang="es-ES" dirty="0" smtClean="0">
                <a:latin typeface="Arial" panose="020B0604020202020204" pitchFamily="34" charset="0"/>
                <a:cs typeface="Arial" panose="020B0604020202020204" pitchFamily="34" charset="0"/>
              </a:rPr>
              <a:t>GEOGRAFÍA REGIONAL I</a:t>
            </a:r>
            <a:endParaRPr lang="es-ES" dirty="0">
              <a:latin typeface="Arial" panose="020B0604020202020204" pitchFamily="34" charset="0"/>
              <a:cs typeface="Arial" panose="020B0604020202020204" pitchFamily="34" charset="0"/>
            </a:endParaRPr>
          </a:p>
        </p:txBody>
      </p:sp>
      <p:sp>
        <p:nvSpPr>
          <p:cNvPr id="3" name="Subtítulo 2"/>
          <p:cNvSpPr>
            <a:spLocks noGrp="1"/>
          </p:cNvSpPr>
          <p:nvPr>
            <p:ph type="subTitle" idx="1"/>
          </p:nvPr>
        </p:nvSpPr>
        <p:spPr>
          <a:xfrm>
            <a:off x="1494504" y="6017342"/>
            <a:ext cx="9144000" cy="979018"/>
          </a:xfrm>
        </p:spPr>
        <p:txBody>
          <a:bodyPr>
            <a:normAutofit/>
          </a:bodyPr>
          <a:lstStyle/>
          <a:p>
            <a:r>
              <a:rPr lang="es-ES" sz="3200" dirty="0" smtClean="0">
                <a:latin typeface="Arial" panose="020B0604020202020204" pitchFamily="34" charset="0"/>
                <a:cs typeface="Arial" panose="020B0604020202020204" pitchFamily="34" charset="0"/>
              </a:rPr>
              <a:t>Prof.: M.Sc. Mayté Valdés Díaz</a:t>
            </a:r>
            <a:endParaRPr lang="es-E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41774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0">
            <a:schemeClr val="accent5"/>
          </a:lnRef>
          <a:fillRef idx="3">
            <a:schemeClr val="accent5"/>
          </a:fillRef>
          <a:effectRef idx="3">
            <a:schemeClr val="accent5"/>
          </a:effectRef>
          <a:fontRef idx="minor">
            <a:schemeClr val="lt1"/>
          </a:fontRef>
        </p:style>
        <p:txBody>
          <a:bodyPr/>
          <a:lstStyle/>
          <a:p>
            <a:pPr algn="ctr"/>
            <a:r>
              <a:rPr lang="es-MX" dirty="0" smtClean="0"/>
              <a:t>Regionalización económica geográfica </a:t>
            </a:r>
            <a:endParaRPr lang="es-MX" dirty="0"/>
          </a:p>
        </p:txBody>
      </p:sp>
      <p:sp>
        <p:nvSpPr>
          <p:cNvPr id="3" name="2 Marcador de contenido"/>
          <p:cNvSpPr>
            <a:spLocks noGrp="1"/>
          </p:cNvSpPr>
          <p:nvPr>
            <p:ph idx="1"/>
          </p:nvPr>
        </p:nvSpPr>
        <p:spPr>
          <a:xfrm>
            <a:off x="131967" y="1889535"/>
            <a:ext cx="6506497" cy="2377665"/>
          </a:xfrm>
        </p:spPr>
        <p:txBody>
          <a:bodyPr>
            <a:noAutofit/>
          </a:bodyPr>
          <a:lstStyle/>
          <a:p>
            <a:pPr algn="just"/>
            <a:r>
              <a:rPr lang="es-MX" sz="3200" dirty="0" smtClean="0">
                <a:latin typeface="Arial" pitchFamily="34" charset="0"/>
                <a:cs typeface="Arial" pitchFamily="34" charset="0"/>
              </a:rPr>
              <a:t>Evita la </a:t>
            </a:r>
            <a:r>
              <a:rPr lang="es-MX" sz="3200" dirty="0">
                <a:latin typeface="Arial" pitchFamily="34" charset="0"/>
                <a:cs typeface="Arial" pitchFamily="34" charset="0"/>
              </a:rPr>
              <a:t>complejidad en el tratamiento de múltiples problemas, viabilizando la organización territorial (recursos y distribución entre otros</a:t>
            </a:r>
            <a:r>
              <a:rPr lang="es-MX" sz="3200" dirty="0" smtClean="0">
                <a:latin typeface="Arial" pitchFamily="34" charset="0"/>
                <a:cs typeface="Arial" pitchFamily="34" charset="0"/>
              </a:rPr>
              <a:t>).</a:t>
            </a:r>
            <a:endParaRPr lang="es-MX" sz="3200" dirty="0">
              <a:latin typeface="Arial" pitchFamily="34" charset="0"/>
              <a:cs typeface="Arial" pitchFamily="34" charset="0"/>
            </a:endParaRPr>
          </a:p>
        </p:txBody>
      </p:sp>
      <p:pic>
        <p:nvPicPr>
          <p:cNvPr id="4" name="3 Imagen"/>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6740013" y="1773304"/>
            <a:ext cx="5052091" cy="4951959"/>
          </a:xfrm>
          <a:prstGeom prst="rect">
            <a:avLst/>
          </a:prstGeom>
        </p:spPr>
      </p:pic>
    </p:spTree>
    <p:extLst>
      <p:ext uri="{BB962C8B-B14F-4D97-AF65-F5344CB8AC3E}">
        <p14:creationId xmlns:p14="http://schemas.microsoft.com/office/powerpoint/2010/main" val="28066935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295631"/>
            <a:ext cx="10515600" cy="1325563"/>
          </a:xfrm>
        </p:spPr>
        <p:style>
          <a:lnRef idx="0">
            <a:schemeClr val="accent5"/>
          </a:lnRef>
          <a:fillRef idx="3">
            <a:schemeClr val="accent5"/>
          </a:fillRef>
          <a:effectRef idx="3">
            <a:schemeClr val="accent5"/>
          </a:effectRef>
          <a:fontRef idx="minor">
            <a:schemeClr val="lt1"/>
          </a:fontRef>
        </p:style>
        <p:txBody>
          <a:bodyPr/>
          <a:lstStyle/>
          <a:p>
            <a:pPr algn="ctr"/>
            <a:r>
              <a:rPr lang="es-ES" dirty="0" smtClean="0">
                <a:latin typeface="Arial" panose="020B0604020202020204" pitchFamily="34" charset="0"/>
                <a:cs typeface="Arial" panose="020B0604020202020204" pitchFamily="34" charset="0"/>
              </a:rPr>
              <a:t>Objeto de estudio </a:t>
            </a:r>
            <a:endParaRPr lang="es-ES" dirty="0">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a:xfrm>
            <a:off x="1097797" y="2280536"/>
            <a:ext cx="9996406" cy="2017955"/>
          </a:xfrm>
        </p:spPr>
        <p:style>
          <a:lnRef idx="2">
            <a:schemeClr val="accent5"/>
          </a:lnRef>
          <a:fillRef idx="1">
            <a:schemeClr val="lt1"/>
          </a:fillRef>
          <a:effectRef idx="0">
            <a:schemeClr val="accent5"/>
          </a:effectRef>
          <a:fontRef idx="minor">
            <a:schemeClr val="dk1"/>
          </a:fontRef>
        </p:style>
        <p:txBody>
          <a:bodyPr>
            <a:noAutofit/>
          </a:bodyPr>
          <a:lstStyle/>
          <a:p>
            <a:pPr marL="0" indent="0" algn="just">
              <a:buNone/>
            </a:pPr>
            <a:r>
              <a:rPr lang="es-ES" sz="3600" dirty="0" smtClean="0">
                <a:latin typeface="Arial" panose="020B0604020202020204" pitchFamily="34" charset="0"/>
                <a:cs typeface="Arial" panose="020B0604020202020204" pitchFamily="34" charset="0"/>
              </a:rPr>
              <a:t>Lograr una </a:t>
            </a:r>
            <a:r>
              <a:rPr lang="es-ES" sz="3600" dirty="0">
                <a:latin typeface="Arial" panose="020B0604020202020204" pitchFamily="34" charset="0"/>
                <a:cs typeface="Arial" panose="020B0604020202020204" pitchFamily="34" charset="0"/>
              </a:rPr>
              <a:t>integración, donde los elementos naturales y sociales estén presentes en todo momento, interrelacionados con los diferentes componentes de la naturaleza y la sociedad</a:t>
            </a:r>
          </a:p>
        </p:txBody>
      </p:sp>
      <p:cxnSp>
        <p:nvCxnSpPr>
          <p:cNvPr id="5" name="Conector angular 4"/>
          <p:cNvCxnSpPr>
            <a:stCxn id="2" idx="1"/>
            <a:endCxn id="3" idx="1"/>
          </p:cNvCxnSpPr>
          <p:nvPr/>
        </p:nvCxnSpPr>
        <p:spPr>
          <a:xfrm rot="10800000" flipH="1" flipV="1">
            <a:off x="838199" y="958412"/>
            <a:ext cx="259597" cy="2331101"/>
          </a:xfrm>
          <a:prstGeom prst="bentConnector3">
            <a:avLst>
              <a:gd name="adj1" fmla="val -88060"/>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7" name="Conector angular 6"/>
          <p:cNvCxnSpPr>
            <a:stCxn id="2" idx="3"/>
            <a:endCxn id="3" idx="3"/>
          </p:cNvCxnSpPr>
          <p:nvPr/>
        </p:nvCxnSpPr>
        <p:spPr>
          <a:xfrm flipH="1">
            <a:off x="11094203" y="958413"/>
            <a:ext cx="259597" cy="2331101"/>
          </a:xfrm>
          <a:prstGeom prst="bentConnector3">
            <a:avLst>
              <a:gd name="adj1" fmla="val -88060"/>
            </a:avLst>
          </a:prstGeom>
          <a:ln>
            <a:tailEnd type="triangle"/>
          </a:ln>
        </p:spPr>
        <p:style>
          <a:lnRef idx="3">
            <a:schemeClr val="accent5"/>
          </a:lnRef>
          <a:fillRef idx="0">
            <a:schemeClr val="accent5"/>
          </a:fillRef>
          <a:effectRef idx="2">
            <a:schemeClr val="accent5"/>
          </a:effectRef>
          <a:fontRef idx="minor">
            <a:schemeClr val="tx1"/>
          </a:fontRef>
        </p:style>
      </p:cxnSp>
      <p:graphicFrame>
        <p:nvGraphicFramePr>
          <p:cNvPr id="6" name="5 Diagrama"/>
          <p:cNvGraphicFramePr/>
          <p:nvPr>
            <p:extLst>
              <p:ext uri="{D42A27DB-BD31-4B8C-83A1-F6EECF244321}">
                <p14:modId xmlns:p14="http://schemas.microsoft.com/office/powerpoint/2010/main" val="1876910157"/>
              </p:ext>
            </p:extLst>
          </p:nvPr>
        </p:nvGraphicFramePr>
        <p:xfrm>
          <a:off x="1619045" y="3830745"/>
          <a:ext cx="8690078" cy="3675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905688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idx="1"/>
            <p:extLst>
              <p:ext uri="{D42A27DB-BD31-4B8C-83A1-F6EECF244321}">
                <p14:modId xmlns:p14="http://schemas.microsoft.com/office/powerpoint/2010/main" val="2433283547"/>
              </p:ext>
            </p:extLst>
          </p:nvPr>
        </p:nvGraphicFramePr>
        <p:xfrm>
          <a:off x="616975" y="513018"/>
          <a:ext cx="10990006" cy="6004560"/>
        </p:xfrm>
        <a:graphic>
          <a:graphicData uri="http://schemas.openxmlformats.org/drawingml/2006/table">
            <a:tbl>
              <a:tblPr firstRow="1" bandRow="1">
                <a:tableStyleId>{5C22544A-7EE6-4342-B048-85BDC9FD1C3A}</a:tableStyleId>
              </a:tblPr>
              <a:tblGrid>
                <a:gridCol w="5495003">
                  <a:extLst>
                    <a:ext uri="{9D8B030D-6E8A-4147-A177-3AD203B41FA5}">
                      <a16:colId xmlns="" xmlns:a16="http://schemas.microsoft.com/office/drawing/2014/main" val="20000"/>
                    </a:ext>
                  </a:extLst>
                </a:gridCol>
                <a:gridCol w="5495003">
                  <a:extLst>
                    <a:ext uri="{9D8B030D-6E8A-4147-A177-3AD203B41FA5}">
                      <a16:colId xmlns="" xmlns:a16="http://schemas.microsoft.com/office/drawing/2014/main" val="20001"/>
                    </a:ext>
                  </a:extLst>
                </a:gridCol>
              </a:tblGrid>
              <a:tr h="370840">
                <a:tc>
                  <a:txBody>
                    <a:bodyPr/>
                    <a:lstStyle/>
                    <a:p>
                      <a:pPr algn="ctr"/>
                      <a:r>
                        <a:rPr lang="es-MX" sz="2800" dirty="0" smtClean="0">
                          <a:latin typeface="Arial" pitchFamily="34" charset="0"/>
                          <a:cs typeface="Arial" pitchFamily="34" charset="0"/>
                        </a:rPr>
                        <a:t>Elementos naturales</a:t>
                      </a:r>
                      <a:r>
                        <a:rPr lang="es-MX" sz="2800" baseline="0" dirty="0" smtClean="0">
                          <a:latin typeface="Arial" pitchFamily="34" charset="0"/>
                          <a:cs typeface="Arial" pitchFamily="34" charset="0"/>
                        </a:rPr>
                        <a:t> </a:t>
                      </a:r>
                      <a:endParaRPr lang="es-MX" sz="2800" dirty="0">
                        <a:latin typeface="Arial" pitchFamily="34" charset="0"/>
                        <a:cs typeface="Arial" pitchFamily="34" charset="0"/>
                      </a:endParaRPr>
                    </a:p>
                  </a:txBody>
                  <a:tcPr/>
                </a:tc>
                <a:tc>
                  <a:txBody>
                    <a:bodyPr/>
                    <a:lstStyle/>
                    <a:p>
                      <a:pPr algn="ctr"/>
                      <a:r>
                        <a:rPr lang="es-MX" sz="2800" dirty="0" smtClean="0">
                          <a:latin typeface="Arial" pitchFamily="34" charset="0"/>
                          <a:cs typeface="Arial" pitchFamily="34" charset="0"/>
                        </a:rPr>
                        <a:t>Elementos sociales </a:t>
                      </a:r>
                      <a:endParaRPr lang="es-MX" sz="2800" dirty="0">
                        <a:latin typeface="Arial" pitchFamily="34" charset="0"/>
                        <a:cs typeface="Arial" pitchFamily="34" charset="0"/>
                      </a:endParaRPr>
                    </a:p>
                  </a:txBody>
                  <a:tcPr/>
                </a:tc>
                <a:extLst>
                  <a:ext uri="{0D108BD9-81ED-4DB2-BD59-A6C34878D82A}">
                    <a16:rowId xmlns="" xmlns:a16="http://schemas.microsoft.com/office/drawing/2014/main" val="10000"/>
                  </a:ext>
                </a:extLst>
              </a:tr>
              <a:tr h="370840">
                <a:tc>
                  <a:txBody>
                    <a:bodyPr/>
                    <a:lstStyle/>
                    <a:p>
                      <a:pPr algn="just"/>
                      <a:r>
                        <a:rPr lang="es-MX" sz="2800" dirty="0" smtClean="0">
                          <a:latin typeface="Arial" pitchFamily="34" charset="0"/>
                          <a:cs typeface="Arial" pitchFamily="34" charset="0"/>
                        </a:rPr>
                        <a:t>Son creados por la naturaleza, espontáneamente.	</a:t>
                      </a:r>
                      <a:endParaRPr lang="es-MX" sz="2800" dirty="0">
                        <a:latin typeface="Arial" pitchFamily="34" charset="0"/>
                        <a:cs typeface="Arial" pitchFamily="34" charset="0"/>
                      </a:endParaRPr>
                    </a:p>
                  </a:txBody>
                  <a:tcPr/>
                </a:tc>
                <a:tc>
                  <a:txBody>
                    <a:bodyPr/>
                    <a:lstStyle/>
                    <a:p>
                      <a:pPr algn="just"/>
                      <a:r>
                        <a:rPr lang="es-MX" sz="2800" dirty="0" smtClean="0">
                          <a:latin typeface="Arial" pitchFamily="34" charset="0"/>
                          <a:cs typeface="Arial" pitchFamily="34" charset="0"/>
                        </a:rPr>
                        <a:t>Son fruto de la acción del ser humano y las modificaciones que incorpora a su entorno.</a:t>
                      </a:r>
                    </a:p>
                  </a:txBody>
                  <a:tcPr/>
                </a:tc>
                <a:extLst>
                  <a:ext uri="{0D108BD9-81ED-4DB2-BD59-A6C34878D82A}">
                    <a16:rowId xmlns="" xmlns:a16="http://schemas.microsoft.com/office/drawing/2014/main" val="10001"/>
                  </a:ext>
                </a:extLst>
              </a:tr>
              <a:tr h="370840">
                <a:tc>
                  <a:txBody>
                    <a:bodyPr/>
                    <a:lstStyle/>
                    <a:p>
                      <a:pPr algn="just"/>
                      <a:r>
                        <a:rPr lang="es-MX" sz="2800" dirty="0" smtClean="0">
                          <a:latin typeface="Arial" pitchFamily="34" charset="0"/>
                          <a:cs typeface="Arial" pitchFamily="34" charset="0"/>
                        </a:rPr>
                        <a:t>Poseen una existencia propia e independiente del ser humano.	</a:t>
                      </a:r>
                      <a:endParaRPr lang="es-MX" sz="2800" dirty="0">
                        <a:latin typeface="Arial" pitchFamily="34" charset="0"/>
                        <a:cs typeface="Arial" pitchFamily="34" charset="0"/>
                      </a:endParaRPr>
                    </a:p>
                  </a:txBody>
                  <a:tcPr/>
                </a:tc>
                <a:tc>
                  <a:txBody>
                    <a:bodyPr/>
                    <a:lstStyle/>
                    <a:p>
                      <a:pPr algn="just"/>
                      <a:r>
                        <a:rPr lang="es-MX" sz="2800" dirty="0" smtClean="0">
                          <a:latin typeface="Arial" pitchFamily="34" charset="0"/>
                          <a:cs typeface="Arial" pitchFamily="34" charset="0"/>
                        </a:rPr>
                        <a:t>Se circunscriben a la vida humana: la cultura, la sociedad, la economía.</a:t>
                      </a:r>
                      <a:endParaRPr lang="es-MX" sz="2800" dirty="0">
                        <a:latin typeface="Arial" pitchFamily="34" charset="0"/>
                        <a:cs typeface="Arial" pitchFamily="34" charset="0"/>
                      </a:endParaRPr>
                    </a:p>
                  </a:txBody>
                  <a:tcPr/>
                </a:tc>
                <a:extLst>
                  <a:ext uri="{0D108BD9-81ED-4DB2-BD59-A6C34878D82A}">
                    <a16:rowId xmlns="" xmlns:a16="http://schemas.microsoft.com/office/drawing/2014/main" val="10002"/>
                  </a:ext>
                </a:extLst>
              </a:tr>
              <a:tr h="370840">
                <a:tc>
                  <a:txBody>
                    <a:bodyPr/>
                    <a:lstStyle/>
                    <a:p>
                      <a:pPr algn="just"/>
                      <a:r>
                        <a:rPr lang="es-MX" sz="2800" dirty="0" smtClean="0">
                          <a:latin typeface="Arial" pitchFamily="34" charset="0"/>
                          <a:cs typeface="Arial" pitchFamily="34" charset="0"/>
                        </a:rPr>
                        <a:t>Conforman el medio ambiente y los diversos ecosistemas.	</a:t>
                      </a:r>
                      <a:endParaRPr lang="es-MX" sz="2800" dirty="0">
                        <a:latin typeface="Arial" pitchFamily="34" charset="0"/>
                        <a:cs typeface="Arial" pitchFamily="34"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s-MX" sz="2800" dirty="0" smtClean="0">
                          <a:latin typeface="Arial" pitchFamily="34" charset="0"/>
                          <a:cs typeface="Arial" pitchFamily="34" charset="0"/>
                        </a:rPr>
                        <a:t>Conforman la civilización humana</a:t>
                      </a:r>
                    </a:p>
                    <a:p>
                      <a:pPr algn="just"/>
                      <a:endParaRPr lang="es-MX" sz="2800" dirty="0">
                        <a:latin typeface="Arial" pitchFamily="34" charset="0"/>
                        <a:cs typeface="Arial" pitchFamily="34" charset="0"/>
                      </a:endParaRPr>
                    </a:p>
                  </a:txBody>
                  <a:tcPr/>
                </a:tc>
                <a:extLst>
                  <a:ext uri="{0D108BD9-81ED-4DB2-BD59-A6C34878D82A}">
                    <a16:rowId xmlns="" xmlns:a16="http://schemas.microsoft.com/office/drawing/2014/main" val="10003"/>
                  </a:ext>
                </a:extLst>
              </a:tr>
              <a:tr h="370840">
                <a:tc>
                  <a:txBody>
                    <a:bodyPr/>
                    <a:lstStyle/>
                    <a:p>
                      <a:pPr algn="just"/>
                      <a:r>
                        <a:rPr lang="es-MX" sz="2800" dirty="0" smtClean="0">
                          <a:latin typeface="Arial" pitchFamily="34" charset="0"/>
                          <a:cs typeface="Arial" pitchFamily="34" charset="0"/>
                        </a:rPr>
                        <a:t>Pueden ser aprovechados económicamente por el ser humano.	</a:t>
                      </a:r>
                      <a:endParaRPr lang="es-MX" sz="2800" dirty="0">
                        <a:latin typeface="Arial" pitchFamily="34" charset="0"/>
                        <a:cs typeface="Arial" pitchFamily="34"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s-MX" sz="2800" dirty="0" smtClean="0">
                          <a:latin typeface="Arial" pitchFamily="34" charset="0"/>
                          <a:cs typeface="Arial" pitchFamily="34" charset="0"/>
                        </a:rPr>
                        <a:t>Permiten al ser humano vivir de manera organizada y segura.</a:t>
                      </a:r>
                    </a:p>
                    <a:p>
                      <a:pPr algn="just"/>
                      <a:endParaRPr lang="es-MX" sz="2800" dirty="0">
                        <a:latin typeface="Arial" pitchFamily="34" charset="0"/>
                        <a:cs typeface="Arial" pitchFamily="34" charset="0"/>
                      </a:endParaRPr>
                    </a:p>
                  </a:txBody>
                  <a:tcPr/>
                </a:tc>
                <a:extLst>
                  <a:ext uri="{0D108BD9-81ED-4DB2-BD59-A6C34878D82A}">
                    <a16:rowId xmlns="" xmlns:a16="http://schemas.microsoft.com/office/drawing/2014/main" val="10004"/>
                  </a:ext>
                </a:extLst>
              </a:tr>
            </a:tbl>
          </a:graphicData>
        </a:graphic>
      </p:graphicFrame>
    </p:spTree>
    <p:extLst>
      <p:ext uri="{BB962C8B-B14F-4D97-AF65-F5344CB8AC3E}">
        <p14:creationId xmlns:p14="http://schemas.microsoft.com/office/powerpoint/2010/main" val="1966800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42110" y="158648"/>
            <a:ext cx="10515600" cy="1109714"/>
          </a:xfrm>
        </p:spPr>
        <p:style>
          <a:lnRef idx="0">
            <a:schemeClr val="accent5"/>
          </a:lnRef>
          <a:fillRef idx="3">
            <a:schemeClr val="accent5"/>
          </a:fillRef>
          <a:effectRef idx="3">
            <a:schemeClr val="accent5"/>
          </a:effectRef>
          <a:fontRef idx="minor">
            <a:schemeClr val="lt1"/>
          </a:fontRef>
        </p:style>
        <p:txBody>
          <a:bodyPr/>
          <a:lstStyle/>
          <a:p>
            <a:pPr algn="ctr"/>
            <a:r>
              <a:rPr lang="es-MX" b="1" dirty="0" smtClean="0">
                <a:latin typeface="Arial" pitchFamily="34" charset="0"/>
                <a:cs typeface="Arial" pitchFamily="34" charset="0"/>
              </a:rPr>
              <a:t>Ejemplo de integración </a:t>
            </a:r>
            <a:endParaRPr lang="es-MX" b="1" dirty="0">
              <a:latin typeface="Arial" pitchFamily="34" charset="0"/>
              <a:cs typeface="Arial" pitchFamily="34" charset="0"/>
            </a:endParaRPr>
          </a:p>
        </p:txBody>
      </p:sp>
      <p:pic>
        <p:nvPicPr>
          <p:cNvPr id="4" name="3 Marcador de contenido"/>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57576" y="2009655"/>
            <a:ext cx="5838326" cy="1883919"/>
          </a:xfrm>
        </p:spPr>
      </p:pic>
      <p:pic>
        <p:nvPicPr>
          <p:cNvPr id="7" name="6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6194" y="2025942"/>
            <a:ext cx="3689131" cy="3255034"/>
          </a:xfrm>
          <a:prstGeom prst="rect">
            <a:avLst/>
          </a:prstGeom>
        </p:spPr>
      </p:pic>
      <p:sp>
        <p:nvSpPr>
          <p:cNvPr id="9" name="8 CuadroTexto"/>
          <p:cNvSpPr txBox="1"/>
          <p:nvPr/>
        </p:nvSpPr>
        <p:spPr>
          <a:xfrm>
            <a:off x="977866" y="1625832"/>
            <a:ext cx="3033203" cy="400110"/>
          </a:xfrm>
          <a:prstGeom prst="rect">
            <a:avLst/>
          </a:prstGeom>
          <a:noFill/>
        </p:spPr>
        <p:txBody>
          <a:bodyPr wrap="none" rtlCol="0">
            <a:spAutoFit/>
          </a:bodyPr>
          <a:lstStyle/>
          <a:p>
            <a:r>
              <a:rPr lang="es-MX" sz="2000" dirty="0" smtClean="0">
                <a:latin typeface="Arial" pitchFamily="34" charset="0"/>
                <a:cs typeface="Arial" pitchFamily="34" charset="0"/>
              </a:rPr>
              <a:t>Elemento natural (Costa)</a:t>
            </a:r>
            <a:endParaRPr lang="es-MX" sz="2000" dirty="0">
              <a:latin typeface="Arial" pitchFamily="34" charset="0"/>
              <a:cs typeface="Arial" pitchFamily="34" charset="0"/>
            </a:endParaRPr>
          </a:p>
        </p:txBody>
      </p:sp>
      <p:sp>
        <p:nvSpPr>
          <p:cNvPr id="10" name="9 CuadroTexto"/>
          <p:cNvSpPr txBox="1"/>
          <p:nvPr/>
        </p:nvSpPr>
        <p:spPr>
          <a:xfrm>
            <a:off x="5785026" y="1368141"/>
            <a:ext cx="4942379" cy="707886"/>
          </a:xfrm>
          <a:prstGeom prst="rect">
            <a:avLst/>
          </a:prstGeom>
          <a:noFill/>
        </p:spPr>
        <p:txBody>
          <a:bodyPr wrap="none" rtlCol="0">
            <a:spAutoFit/>
          </a:bodyPr>
          <a:lstStyle/>
          <a:p>
            <a:pPr algn="ctr"/>
            <a:r>
              <a:rPr lang="es-MX" sz="2000" dirty="0" smtClean="0">
                <a:latin typeface="Arial" pitchFamily="34" charset="0"/>
                <a:cs typeface="Arial" pitchFamily="34" charset="0"/>
              </a:rPr>
              <a:t>Elemento natural transformado </a:t>
            </a:r>
          </a:p>
          <a:p>
            <a:pPr algn="ctr"/>
            <a:r>
              <a:rPr lang="es-MX" sz="2000" dirty="0" smtClean="0">
                <a:latin typeface="Arial" pitchFamily="34" charset="0"/>
                <a:cs typeface="Arial" pitchFamily="34" charset="0"/>
              </a:rPr>
              <a:t>con aprovechamiento económico (Puerto)</a:t>
            </a:r>
            <a:endParaRPr lang="es-MX" sz="2000" dirty="0">
              <a:latin typeface="Arial" pitchFamily="34" charset="0"/>
              <a:cs typeface="Arial" pitchFamily="34" charset="0"/>
            </a:endParaRPr>
          </a:p>
        </p:txBody>
      </p:sp>
      <p:grpSp>
        <p:nvGrpSpPr>
          <p:cNvPr id="13" name="12 Grupo"/>
          <p:cNvGrpSpPr/>
          <p:nvPr/>
        </p:nvGrpSpPr>
        <p:grpSpPr>
          <a:xfrm>
            <a:off x="4419600" y="4258268"/>
            <a:ext cx="7639664" cy="2489431"/>
            <a:chOff x="4419600" y="4258268"/>
            <a:chExt cx="7639664" cy="2489431"/>
          </a:xfrm>
        </p:grpSpPr>
        <p:grpSp>
          <p:nvGrpSpPr>
            <p:cNvPr id="11" name="10 Grupo"/>
            <p:cNvGrpSpPr/>
            <p:nvPr/>
          </p:nvGrpSpPr>
          <p:grpSpPr>
            <a:xfrm>
              <a:off x="4647777" y="4258268"/>
              <a:ext cx="6920187" cy="1939000"/>
              <a:chOff x="4647777" y="4532648"/>
              <a:chExt cx="6920187" cy="1939000"/>
            </a:xfrm>
          </p:grpSpPr>
          <p:pic>
            <p:nvPicPr>
              <p:cNvPr id="5" name="4 Image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01042" y="4532648"/>
                <a:ext cx="2572362" cy="1939000"/>
              </a:xfrm>
              <a:prstGeom prst="rect">
                <a:avLst/>
              </a:prstGeom>
            </p:spPr>
          </p:pic>
          <p:pic>
            <p:nvPicPr>
              <p:cNvPr id="6" name="5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47777" y="4639064"/>
                <a:ext cx="2153265" cy="1832584"/>
              </a:xfrm>
              <a:prstGeom prst="rect">
                <a:avLst/>
              </a:prstGeom>
            </p:spPr>
          </p:pic>
          <p:pic>
            <p:nvPicPr>
              <p:cNvPr id="8" name="7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73404" y="4535926"/>
                <a:ext cx="2194560" cy="1879290"/>
              </a:xfrm>
              <a:prstGeom prst="rect">
                <a:avLst/>
              </a:prstGeom>
            </p:spPr>
          </p:pic>
        </p:grpSp>
        <p:sp>
          <p:nvSpPr>
            <p:cNvPr id="12" name="11 CuadroTexto"/>
            <p:cNvSpPr txBox="1"/>
            <p:nvPr/>
          </p:nvSpPr>
          <p:spPr>
            <a:xfrm>
              <a:off x="4419600" y="6378367"/>
              <a:ext cx="7639664" cy="369332"/>
            </a:xfrm>
            <a:prstGeom prst="rect">
              <a:avLst/>
            </a:prstGeom>
            <a:noFill/>
          </p:spPr>
          <p:txBody>
            <a:bodyPr wrap="square" rtlCol="0">
              <a:spAutoFit/>
            </a:bodyPr>
            <a:lstStyle/>
            <a:p>
              <a:r>
                <a:rPr lang="es-MX" dirty="0" smtClean="0"/>
                <a:t>Transporte de pasajeros         Actividad pesquera         Transporte de mercancías</a:t>
              </a:r>
              <a:endParaRPr lang="es-MX" dirty="0"/>
            </a:p>
          </p:txBody>
        </p:sp>
      </p:grpSp>
      <p:sp>
        <p:nvSpPr>
          <p:cNvPr id="14" name="13 Flecha a la derecha con bandas"/>
          <p:cNvSpPr/>
          <p:nvPr/>
        </p:nvSpPr>
        <p:spPr>
          <a:xfrm>
            <a:off x="4227399" y="2232810"/>
            <a:ext cx="978408" cy="484632"/>
          </a:xfrm>
          <a:prstGeom prst="striped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s-MX" dirty="0"/>
          </a:p>
        </p:txBody>
      </p:sp>
      <p:cxnSp>
        <p:nvCxnSpPr>
          <p:cNvPr id="16" name="15 Conector angular"/>
          <p:cNvCxnSpPr>
            <a:stCxn id="4" idx="3"/>
            <a:endCxn id="8" idx="3"/>
          </p:cNvCxnSpPr>
          <p:nvPr/>
        </p:nvCxnSpPr>
        <p:spPr>
          <a:xfrm>
            <a:off x="10995902" y="2951615"/>
            <a:ext cx="572062" cy="2249576"/>
          </a:xfrm>
          <a:prstGeom prst="bentConnector3">
            <a:avLst>
              <a:gd name="adj1" fmla="val 139961"/>
            </a:avLst>
          </a:prstGeom>
          <a:ln w="38100">
            <a:tailEnd type="arrow"/>
          </a:ln>
        </p:spPr>
        <p:style>
          <a:lnRef idx="3">
            <a:schemeClr val="accent5"/>
          </a:lnRef>
          <a:fillRef idx="0">
            <a:schemeClr val="accent5"/>
          </a:fillRef>
          <a:effectRef idx="2">
            <a:schemeClr val="accent5"/>
          </a:effectRef>
          <a:fontRef idx="minor">
            <a:schemeClr val="tx1"/>
          </a:fontRef>
        </p:style>
      </p:cxnSp>
      <p:cxnSp>
        <p:nvCxnSpPr>
          <p:cNvPr id="18" name="17 Conector angular"/>
          <p:cNvCxnSpPr>
            <a:stCxn id="4" idx="1"/>
            <a:endCxn id="6" idx="1"/>
          </p:cNvCxnSpPr>
          <p:nvPr/>
        </p:nvCxnSpPr>
        <p:spPr>
          <a:xfrm rot="10800000" flipV="1">
            <a:off x="4647778" y="2951614"/>
            <a:ext cx="509799" cy="2329361"/>
          </a:xfrm>
          <a:prstGeom prst="bentConnector3">
            <a:avLst>
              <a:gd name="adj1" fmla="val 144841"/>
            </a:avLst>
          </a:prstGeom>
          <a:ln w="38100">
            <a:tailEnd type="arrow"/>
          </a:ln>
        </p:spPr>
        <p:style>
          <a:lnRef idx="3">
            <a:schemeClr val="accent5"/>
          </a:lnRef>
          <a:fillRef idx="0">
            <a:schemeClr val="accent5"/>
          </a:fillRef>
          <a:effectRef idx="2">
            <a:schemeClr val="accent5"/>
          </a:effectRef>
          <a:fontRef idx="minor">
            <a:schemeClr val="tx1"/>
          </a:fontRef>
        </p:style>
      </p:cxnSp>
      <p:cxnSp>
        <p:nvCxnSpPr>
          <p:cNvPr id="20" name="19 Conector recto de flecha"/>
          <p:cNvCxnSpPr>
            <a:stCxn id="4" idx="2"/>
            <a:endCxn id="5" idx="0"/>
          </p:cNvCxnSpPr>
          <p:nvPr/>
        </p:nvCxnSpPr>
        <p:spPr>
          <a:xfrm>
            <a:off x="8076739" y="3893574"/>
            <a:ext cx="10484" cy="364694"/>
          </a:xfrm>
          <a:prstGeom prst="straightConnector1">
            <a:avLst/>
          </a:prstGeom>
          <a:ln w="38100">
            <a:tailEnd type="arrow"/>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32844331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87278" y="210143"/>
            <a:ext cx="10515600" cy="1091716"/>
          </a:xfrm>
        </p:spPr>
        <p:style>
          <a:lnRef idx="0">
            <a:schemeClr val="accent5"/>
          </a:lnRef>
          <a:fillRef idx="3">
            <a:schemeClr val="accent5"/>
          </a:fillRef>
          <a:effectRef idx="3">
            <a:schemeClr val="accent5"/>
          </a:effectRef>
          <a:fontRef idx="minor">
            <a:schemeClr val="lt1"/>
          </a:fontRef>
        </p:style>
        <p:txBody>
          <a:bodyPr/>
          <a:lstStyle/>
          <a:p>
            <a:pPr algn="ctr"/>
            <a:r>
              <a:rPr lang="es-ES" dirty="0" smtClean="0"/>
              <a:t>Importancia de la Geografía Regional </a:t>
            </a:r>
            <a:endParaRPr lang="es-ES" dirty="0"/>
          </a:p>
        </p:txBody>
      </p:sp>
      <p:sp>
        <p:nvSpPr>
          <p:cNvPr id="3" name="Marcador de contenido 2"/>
          <p:cNvSpPr>
            <a:spLocks noGrp="1"/>
          </p:cNvSpPr>
          <p:nvPr>
            <p:ph idx="1"/>
          </p:nvPr>
        </p:nvSpPr>
        <p:spPr>
          <a:xfrm>
            <a:off x="263471" y="1670642"/>
            <a:ext cx="11546238" cy="4351338"/>
          </a:xfrm>
        </p:spPr>
        <p:txBody>
          <a:bodyPr>
            <a:noAutofit/>
          </a:bodyPr>
          <a:lstStyle/>
          <a:p>
            <a:pPr algn="just"/>
            <a:r>
              <a:rPr lang="es-ES" sz="3600" dirty="0" smtClean="0">
                <a:latin typeface="Arial" panose="020B0604020202020204" pitchFamily="34" charset="0"/>
                <a:cs typeface="Arial" panose="020B0604020202020204" pitchFamily="34" charset="0"/>
              </a:rPr>
              <a:t>Contribuye  </a:t>
            </a:r>
            <a:r>
              <a:rPr lang="es-ES" sz="3600" dirty="0">
                <a:latin typeface="Arial" panose="020B0604020202020204" pitchFamily="34" charset="0"/>
                <a:cs typeface="Arial" panose="020B0604020202020204" pitchFamily="34" charset="0"/>
              </a:rPr>
              <a:t>a la formación y desarrollo del pensamiento lógico mediante la actividad reflexiva, creativa e independiente en el proceso de enseñanza-aprendizaje de la </a:t>
            </a:r>
            <a:r>
              <a:rPr lang="es-ES" sz="3600" dirty="0" smtClean="0">
                <a:latin typeface="Arial" panose="020B0604020202020204" pitchFamily="34" charset="0"/>
                <a:cs typeface="Arial" panose="020B0604020202020204" pitchFamily="34" charset="0"/>
              </a:rPr>
              <a:t>Geografía </a:t>
            </a:r>
            <a:r>
              <a:rPr lang="es-ES" sz="3600" dirty="0">
                <a:latin typeface="Arial" panose="020B0604020202020204" pitchFamily="34" charset="0"/>
                <a:cs typeface="Arial" panose="020B0604020202020204" pitchFamily="34" charset="0"/>
              </a:rPr>
              <a:t>a partir de relaciones que establece en el análisis interrelacionado de los objetos, procesos y fenómenos en correspondencia con la concepción científico materialista  del mundo, al explicar las relaciones causa efecto que se ponen de manifiesto en los principales procesos que tienen lugar en los continentes </a:t>
            </a:r>
          </a:p>
          <a:p>
            <a:pPr algn="just"/>
            <a:endParaRPr lang="es-ES"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563045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0">
            <a:schemeClr val="accent5"/>
          </a:lnRef>
          <a:fillRef idx="3">
            <a:schemeClr val="accent5"/>
          </a:fillRef>
          <a:effectRef idx="3">
            <a:schemeClr val="accent5"/>
          </a:effectRef>
          <a:fontRef idx="minor">
            <a:schemeClr val="lt1"/>
          </a:fontRef>
        </p:style>
        <p:txBody>
          <a:bodyPr/>
          <a:lstStyle/>
          <a:p>
            <a:pPr algn="ctr"/>
            <a:r>
              <a:rPr lang="es-ES" b="1" dirty="0" smtClean="0">
                <a:latin typeface="Arial" panose="020B0604020202020204" pitchFamily="34" charset="0"/>
                <a:cs typeface="Arial" panose="020B0604020202020204" pitchFamily="34" charset="0"/>
              </a:rPr>
              <a:t>Métodos de la Geografía Regional</a:t>
            </a:r>
            <a:endParaRPr lang="es-ES" b="1" dirty="0">
              <a:latin typeface="Arial" panose="020B0604020202020204" pitchFamily="34" charset="0"/>
              <a:cs typeface="Arial" panose="020B0604020202020204" pitchFamily="34" charset="0"/>
            </a:endParaRPr>
          </a:p>
        </p:txBody>
      </p:sp>
      <p:sp>
        <p:nvSpPr>
          <p:cNvPr id="6" name="Marcador de contenido 5"/>
          <p:cNvSpPr>
            <a:spLocks noGrp="1"/>
          </p:cNvSpPr>
          <p:nvPr>
            <p:ph sz="half" idx="1"/>
          </p:nvPr>
        </p:nvSpPr>
        <p:spPr>
          <a:xfrm>
            <a:off x="688258" y="1822398"/>
            <a:ext cx="5181600" cy="4351338"/>
          </a:xfrm>
        </p:spPr>
        <p:txBody>
          <a:bodyPr>
            <a:normAutofit/>
          </a:bodyPr>
          <a:lstStyle/>
          <a:p>
            <a:pPr marL="0" indent="0" algn="ctr">
              <a:buNone/>
            </a:pPr>
            <a:r>
              <a:rPr lang="es-ES" dirty="0" smtClean="0">
                <a:latin typeface="Arial" panose="020B0604020202020204" pitchFamily="34" charset="0"/>
                <a:cs typeface="Arial" panose="020B0604020202020204" pitchFamily="34" charset="0"/>
              </a:rPr>
              <a:t>Trabajo de campo </a:t>
            </a:r>
            <a:endParaRPr lang="es-ES" dirty="0">
              <a:latin typeface="Arial" panose="020B0604020202020204" pitchFamily="34" charset="0"/>
              <a:cs typeface="Arial" panose="020B0604020202020204" pitchFamily="34" charset="0"/>
            </a:endParaRPr>
          </a:p>
        </p:txBody>
      </p:sp>
      <p:sp>
        <p:nvSpPr>
          <p:cNvPr id="7" name="Marcador de contenido 6"/>
          <p:cNvSpPr>
            <a:spLocks noGrp="1"/>
          </p:cNvSpPr>
          <p:nvPr>
            <p:ph sz="half" idx="2"/>
          </p:nvPr>
        </p:nvSpPr>
        <p:spPr>
          <a:xfrm>
            <a:off x="6548283" y="2306586"/>
            <a:ext cx="5235677" cy="4190150"/>
          </a:xfrm>
        </p:spPr>
        <p:txBody>
          <a:bodyPr>
            <a:normAutofit/>
          </a:bodyPr>
          <a:lstStyle/>
          <a:p>
            <a:pPr marL="0" indent="0" algn="just">
              <a:buNone/>
            </a:pPr>
            <a:r>
              <a:rPr lang="es-ES" dirty="0" smtClean="0">
                <a:latin typeface="Arial" panose="020B0604020202020204" pitchFamily="34" charset="0"/>
                <a:cs typeface="Arial" panose="020B0604020202020204" pitchFamily="34" charset="0"/>
              </a:rPr>
              <a:t>Es un método de observación y recolección de datos de manera directa sobre personas, culturas y entornos naturales que permite observar cómo las teorías científicas interactúan en la vida real. Ayuda a contextualizar los conflictos dentro de realidades sociales y culturales. </a:t>
            </a:r>
            <a:endParaRPr lang="es-ES" dirty="0">
              <a:latin typeface="Arial" panose="020B0604020202020204" pitchFamily="34" charset="0"/>
              <a:cs typeface="Arial" panose="020B0604020202020204" pitchFamily="34" charset="0"/>
            </a:endParaRPr>
          </a:p>
        </p:txBody>
      </p:sp>
      <p:grpSp>
        <p:nvGrpSpPr>
          <p:cNvPr id="3" name="2 Grupo"/>
          <p:cNvGrpSpPr/>
          <p:nvPr/>
        </p:nvGrpSpPr>
        <p:grpSpPr>
          <a:xfrm>
            <a:off x="703621" y="2306586"/>
            <a:ext cx="5475955" cy="4256446"/>
            <a:chOff x="703621" y="2306586"/>
            <a:chExt cx="5475955" cy="4256446"/>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621" y="2306586"/>
              <a:ext cx="2809701" cy="210318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621" y="4409768"/>
              <a:ext cx="2809701" cy="215326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3323" y="2306587"/>
              <a:ext cx="2666252" cy="2103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13324" y="4409768"/>
              <a:ext cx="2666252" cy="21532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23263279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0">
            <a:schemeClr val="accent5"/>
          </a:lnRef>
          <a:fillRef idx="3">
            <a:schemeClr val="accent5"/>
          </a:fillRef>
          <a:effectRef idx="3">
            <a:schemeClr val="accent5"/>
          </a:effectRef>
          <a:fontRef idx="minor">
            <a:schemeClr val="lt1"/>
          </a:fontRef>
        </p:style>
        <p:txBody>
          <a:bodyPr/>
          <a:lstStyle/>
          <a:p>
            <a:pPr algn="ctr"/>
            <a:r>
              <a:rPr lang="es-ES" b="1" dirty="0" smtClean="0">
                <a:latin typeface="Arial" panose="020B0604020202020204" pitchFamily="34" charset="0"/>
                <a:cs typeface="Arial" panose="020B0604020202020204" pitchFamily="34" charset="0"/>
              </a:rPr>
              <a:t>Métodos de la Geografía Regional</a:t>
            </a:r>
            <a:endParaRPr lang="es-ES" b="1" dirty="0">
              <a:latin typeface="Arial" panose="020B0604020202020204" pitchFamily="34" charset="0"/>
              <a:cs typeface="Arial" panose="020B0604020202020204" pitchFamily="34" charset="0"/>
            </a:endParaRPr>
          </a:p>
        </p:txBody>
      </p:sp>
      <p:sp>
        <p:nvSpPr>
          <p:cNvPr id="6" name="Marcador de contenido 5"/>
          <p:cNvSpPr>
            <a:spLocks noGrp="1"/>
          </p:cNvSpPr>
          <p:nvPr>
            <p:ph sz="half" idx="1"/>
          </p:nvPr>
        </p:nvSpPr>
        <p:spPr>
          <a:xfrm>
            <a:off x="388374" y="1751883"/>
            <a:ext cx="5181600" cy="4351338"/>
          </a:xfrm>
        </p:spPr>
        <p:txBody>
          <a:bodyPr/>
          <a:lstStyle/>
          <a:p>
            <a:pPr marL="0" indent="0" algn="ctr">
              <a:buNone/>
            </a:pPr>
            <a:r>
              <a:rPr lang="es-ES" dirty="0" smtClean="0">
                <a:latin typeface="Arial" panose="020B0604020202020204" pitchFamily="34" charset="0"/>
                <a:cs typeface="Arial" panose="020B0604020202020204" pitchFamily="34" charset="0"/>
              </a:rPr>
              <a:t>Análisis cartográfico </a:t>
            </a:r>
            <a:endParaRPr lang="es-ES" dirty="0">
              <a:latin typeface="Arial" panose="020B0604020202020204" pitchFamily="34" charset="0"/>
              <a:cs typeface="Arial" panose="020B0604020202020204" pitchFamily="34" charset="0"/>
            </a:endParaRPr>
          </a:p>
        </p:txBody>
      </p:sp>
      <p:sp>
        <p:nvSpPr>
          <p:cNvPr id="7" name="Marcador de contenido 6"/>
          <p:cNvSpPr>
            <a:spLocks noGrp="1"/>
          </p:cNvSpPr>
          <p:nvPr>
            <p:ph sz="half" idx="2"/>
          </p:nvPr>
        </p:nvSpPr>
        <p:spPr>
          <a:xfrm>
            <a:off x="6019800" y="2021573"/>
            <a:ext cx="5181600" cy="4351338"/>
          </a:xfrm>
        </p:spPr>
        <p:txBody>
          <a:bodyPr/>
          <a:lstStyle/>
          <a:p>
            <a:pPr marL="0" indent="0" algn="just">
              <a:buNone/>
            </a:pPr>
            <a:r>
              <a:rPr lang="es-ES" dirty="0" smtClean="0">
                <a:latin typeface="Arial" panose="020B0604020202020204" pitchFamily="34" charset="0"/>
                <a:cs typeface="Arial" panose="020B0604020202020204" pitchFamily="34" charset="0"/>
              </a:rPr>
              <a:t>Es un método de suma importancia ya que permite de forma frontal localizar y leer los objetos, fenómenos y procesos donde la escala y la leyenda son instrumentos valiosos para el análisis físico y económico del lugar en que se haya este, además de  considerar su extensión o dimensión y sus particularidades.</a:t>
            </a:r>
            <a:endParaRPr lang="es-ES" dirty="0">
              <a:latin typeface="Arial" panose="020B0604020202020204" pitchFamily="34" charset="0"/>
              <a:cs typeface="Arial" panose="020B0604020202020204" pitchFamily="34" charset="0"/>
            </a:endParaRPr>
          </a:p>
        </p:txBody>
      </p:sp>
      <p:pic>
        <p:nvPicPr>
          <p:cNvPr id="2050"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Effect>
                      <a14:saturation sat="300000"/>
                    </a14:imgEffect>
                  </a14:imgLayer>
                </a14:imgProps>
              </a:ext>
              <a:ext uri="{28A0092B-C50C-407E-A947-70E740481C1C}">
                <a14:useLocalDpi xmlns:a14="http://schemas.microsoft.com/office/drawing/2010/main" val="0"/>
              </a:ext>
            </a:extLst>
          </a:blip>
          <a:srcRect l="48968" t="33871" r="28362" b="26613"/>
          <a:stretch/>
        </p:blipFill>
        <p:spPr bwMode="auto">
          <a:xfrm>
            <a:off x="545690" y="2182762"/>
            <a:ext cx="4866968" cy="424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18975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0">
            <a:schemeClr val="accent5"/>
          </a:lnRef>
          <a:fillRef idx="3">
            <a:schemeClr val="accent5"/>
          </a:fillRef>
          <a:effectRef idx="3">
            <a:schemeClr val="accent5"/>
          </a:effectRef>
          <a:fontRef idx="minor">
            <a:schemeClr val="lt1"/>
          </a:fontRef>
        </p:style>
        <p:txBody>
          <a:bodyPr/>
          <a:lstStyle/>
          <a:p>
            <a:pPr algn="ctr"/>
            <a:r>
              <a:rPr lang="es-ES" dirty="0" smtClean="0">
                <a:solidFill>
                  <a:schemeClr val="bg1"/>
                </a:solidFill>
              </a:rPr>
              <a:t>Dimensiones que puede alcanzar una región</a:t>
            </a:r>
            <a:br>
              <a:rPr lang="es-ES" dirty="0" smtClean="0">
                <a:solidFill>
                  <a:schemeClr val="bg1"/>
                </a:solidFill>
              </a:rPr>
            </a:br>
            <a:r>
              <a:rPr lang="es-ES" dirty="0" smtClean="0">
                <a:solidFill>
                  <a:schemeClr val="bg1"/>
                </a:solidFill>
              </a:rPr>
              <a:t>(unidades taxonómicas)</a:t>
            </a:r>
            <a:endParaRPr lang="es-ES" dirty="0">
              <a:solidFill>
                <a:schemeClr val="bg1"/>
              </a:solidFill>
            </a:endParaRPr>
          </a:p>
        </p:txBody>
      </p:sp>
      <p:sp>
        <p:nvSpPr>
          <p:cNvPr id="3" name="Marcador de contenido 2"/>
          <p:cNvSpPr>
            <a:spLocks noGrp="1"/>
          </p:cNvSpPr>
          <p:nvPr>
            <p:ph idx="1"/>
          </p:nvPr>
        </p:nvSpPr>
        <p:spPr>
          <a:xfrm>
            <a:off x="848532" y="4915567"/>
            <a:ext cx="10515600" cy="1190625"/>
          </a:xfrm>
        </p:spPr>
        <p:style>
          <a:lnRef idx="0">
            <a:schemeClr val="accent5"/>
          </a:lnRef>
          <a:fillRef idx="3">
            <a:schemeClr val="accent5"/>
          </a:fillRef>
          <a:effectRef idx="3">
            <a:schemeClr val="accent5"/>
          </a:effectRef>
          <a:fontRef idx="minor">
            <a:schemeClr val="lt1"/>
          </a:fontRef>
        </p:style>
        <p:txBody>
          <a:bodyPr>
            <a:noAutofit/>
          </a:bodyPr>
          <a:lstStyle/>
          <a:p>
            <a:pPr marL="0" indent="0" algn="ctr">
              <a:buNone/>
            </a:pPr>
            <a:r>
              <a:rPr lang="es-ES" sz="3600" dirty="0" smtClean="0">
                <a:latin typeface="Arial" panose="020B0604020202020204" pitchFamily="34" charset="0"/>
                <a:cs typeface="Arial" panose="020B0604020202020204" pitchFamily="34" charset="0"/>
              </a:rPr>
              <a:t>Constituyen la </a:t>
            </a:r>
            <a:r>
              <a:rPr lang="es-ES" sz="3600" dirty="0">
                <a:latin typeface="Arial" panose="020B0604020202020204" pitchFamily="34" charset="0"/>
                <a:cs typeface="Arial" panose="020B0604020202020204" pitchFamily="34" charset="0"/>
              </a:rPr>
              <a:t>manifestación individual de las leyes geográficas generales del planeta Tierra.</a:t>
            </a:r>
          </a:p>
          <a:p>
            <a:pPr algn="ctr"/>
            <a:endParaRPr lang="es-ES" sz="3600" dirty="0">
              <a:latin typeface="Arial" panose="020B0604020202020204" pitchFamily="34" charset="0"/>
              <a:cs typeface="Arial" panose="020B0604020202020204" pitchFamily="34" charset="0"/>
            </a:endParaRPr>
          </a:p>
        </p:txBody>
      </p:sp>
      <p:graphicFrame>
        <p:nvGraphicFramePr>
          <p:cNvPr id="4" name="Diagrama 3"/>
          <p:cNvGraphicFramePr/>
          <p:nvPr>
            <p:extLst>
              <p:ext uri="{D42A27DB-BD31-4B8C-83A1-F6EECF244321}">
                <p14:modId xmlns:p14="http://schemas.microsoft.com/office/powerpoint/2010/main" val="2285137459"/>
              </p:ext>
            </p:extLst>
          </p:nvPr>
        </p:nvGraphicFramePr>
        <p:xfrm>
          <a:off x="1387993" y="712921"/>
          <a:ext cx="9628323" cy="53932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Conector angular 5"/>
          <p:cNvCxnSpPr>
            <a:stCxn id="2" idx="3"/>
            <a:endCxn id="4" idx="3"/>
          </p:cNvCxnSpPr>
          <p:nvPr/>
        </p:nvCxnSpPr>
        <p:spPr>
          <a:xfrm flipH="1">
            <a:off x="11016316" y="1027907"/>
            <a:ext cx="337484" cy="2381649"/>
          </a:xfrm>
          <a:prstGeom prst="bentConnector3">
            <a:avLst>
              <a:gd name="adj1" fmla="val -67737"/>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8" name="Conector angular 7"/>
          <p:cNvCxnSpPr>
            <a:stCxn id="2" idx="1"/>
            <a:endCxn id="4" idx="1"/>
          </p:cNvCxnSpPr>
          <p:nvPr/>
        </p:nvCxnSpPr>
        <p:spPr>
          <a:xfrm rot="10800000" flipH="1" flipV="1">
            <a:off x="838199" y="1027906"/>
            <a:ext cx="549793" cy="2381649"/>
          </a:xfrm>
          <a:prstGeom prst="bentConnector3">
            <a:avLst>
              <a:gd name="adj1" fmla="val -41579"/>
            </a:avLst>
          </a:prstGeom>
          <a:ln>
            <a:tailEnd type="triangle"/>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38584152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173395"/>
            <a:ext cx="10515600" cy="1325563"/>
          </a:xfrm>
        </p:spPr>
        <p:style>
          <a:lnRef idx="0">
            <a:schemeClr val="accent5"/>
          </a:lnRef>
          <a:fillRef idx="3">
            <a:schemeClr val="accent5"/>
          </a:fillRef>
          <a:effectRef idx="3">
            <a:schemeClr val="accent5"/>
          </a:effectRef>
          <a:fontRef idx="minor">
            <a:schemeClr val="lt1"/>
          </a:fontRef>
        </p:style>
        <p:txBody>
          <a:bodyPr/>
          <a:lstStyle/>
          <a:p>
            <a:pPr algn="ctr"/>
            <a:r>
              <a:rPr lang="es-MX" b="1" dirty="0" smtClean="0">
                <a:latin typeface="Arial" pitchFamily="34" charset="0"/>
                <a:cs typeface="Arial" pitchFamily="34" charset="0"/>
              </a:rPr>
              <a:t>¿Cómo definir el término región desde la Geografía?</a:t>
            </a:r>
            <a:endParaRPr lang="es-MX" b="1" dirty="0">
              <a:latin typeface="Arial" pitchFamily="34" charset="0"/>
              <a:cs typeface="Arial" pitchFamily="34" charset="0"/>
            </a:endParaRPr>
          </a:p>
        </p:txBody>
      </p:sp>
      <p:sp>
        <p:nvSpPr>
          <p:cNvPr id="3" name="2 Marcador de contenido"/>
          <p:cNvSpPr>
            <a:spLocks noGrp="1"/>
          </p:cNvSpPr>
          <p:nvPr>
            <p:ph idx="1"/>
          </p:nvPr>
        </p:nvSpPr>
        <p:spPr>
          <a:xfrm>
            <a:off x="471948" y="1766631"/>
            <a:ext cx="11267768" cy="4412943"/>
          </a:xfrm>
        </p:spPr>
        <p:style>
          <a:lnRef idx="2">
            <a:schemeClr val="accent5"/>
          </a:lnRef>
          <a:fillRef idx="1">
            <a:schemeClr val="lt1"/>
          </a:fillRef>
          <a:effectRef idx="0">
            <a:schemeClr val="accent5"/>
          </a:effectRef>
          <a:fontRef idx="minor">
            <a:schemeClr val="dk1"/>
          </a:fontRef>
        </p:style>
        <p:txBody>
          <a:bodyPr>
            <a:noAutofit/>
          </a:bodyPr>
          <a:lstStyle/>
          <a:p>
            <a:pPr marL="0" indent="0" algn="just">
              <a:lnSpc>
                <a:spcPct val="150000"/>
              </a:lnSpc>
              <a:buNone/>
            </a:pPr>
            <a:r>
              <a:rPr lang="es-MX" dirty="0" smtClean="0">
                <a:latin typeface="Arial" pitchFamily="34" charset="0"/>
                <a:cs typeface="Arial" pitchFamily="34" charset="0"/>
              </a:rPr>
              <a:t>«una </a:t>
            </a:r>
            <a:r>
              <a:rPr lang="es-MX" dirty="0">
                <a:latin typeface="Arial" pitchFamily="34" charset="0"/>
                <a:cs typeface="Arial" pitchFamily="34" charset="0"/>
              </a:rPr>
              <a:t>porción de la superficie terrestre, cuyos elementos constitutivos tienden a ser parecidos u homogéneos, permitiéndonos así entenderla como una </a:t>
            </a:r>
            <a:r>
              <a:rPr lang="es-MX" dirty="0" smtClean="0">
                <a:latin typeface="Arial" pitchFamily="34" charset="0"/>
                <a:cs typeface="Arial" pitchFamily="34" charset="0"/>
              </a:rPr>
              <a:t>unidad» perteneciente </a:t>
            </a:r>
            <a:r>
              <a:rPr lang="es-MX" dirty="0">
                <a:latin typeface="Arial" pitchFamily="34" charset="0"/>
                <a:cs typeface="Arial" pitchFamily="34" charset="0"/>
              </a:rPr>
              <a:t>a un país, un Estado o una comunidad, cuyas características geográficas, poblacionales, económicas o políticas son identificables y comparables con las de alguna otra porción territorial.</a:t>
            </a:r>
          </a:p>
          <a:p>
            <a:pPr marL="0" indent="0" algn="just">
              <a:lnSpc>
                <a:spcPct val="150000"/>
              </a:lnSpc>
              <a:buNone/>
            </a:pPr>
            <a:endParaRPr lang="es-MX" dirty="0">
              <a:latin typeface="Arial" pitchFamily="34" charset="0"/>
              <a:cs typeface="Arial" pitchFamily="34" charset="0"/>
            </a:endParaRPr>
          </a:p>
        </p:txBody>
      </p:sp>
    </p:spTree>
    <p:extLst>
      <p:ext uri="{BB962C8B-B14F-4D97-AF65-F5344CB8AC3E}">
        <p14:creationId xmlns:p14="http://schemas.microsoft.com/office/powerpoint/2010/main" val="14317468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0">
            <a:schemeClr val="accent5"/>
          </a:lnRef>
          <a:fillRef idx="3">
            <a:schemeClr val="accent5"/>
          </a:fillRef>
          <a:effectRef idx="3">
            <a:schemeClr val="accent5"/>
          </a:effectRef>
          <a:fontRef idx="minor">
            <a:schemeClr val="lt1"/>
          </a:fontRef>
        </p:style>
        <p:txBody>
          <a:bodyPr/>
          <a:lstStyle/>
          <a:p>
            <a:pPr algn="ctr"/>
            <a:r>
              <a:rPr lang="es-MX" dirty="0" smtClean="0"/>
              <a:t>Según los elementos constitutivos homogéneos fácilmente visibles </a:t>
            </a:r>
            <a:endParaRPr lang="es-MX" dirty="0"/>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1456773903"/>
              </p:ext>
            </p:extLst>
          </p:nvPr>
        </p:nvGraphicFramePr>
        <p:xfrm>
          <a:off x="176981" y="1825625"/>
          <a:ext cx="11828206" cy="46931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59851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t>TEMA 1: </a:t>
            </a:r>
            <a:endParaRPr lang="es-MX" dirty="0"/>
          </a:p>
        </p:txBody>
      </p:sp>
      <p:sp>
        <p:nvSpPr>
          <p:cNvPr id="3" name="2 Marcador de contenido"/>
          <p:cNvSpPr>
            <a:spLocks noGrp="1"/>
          </p:cNvSpPr>
          <p:nvPr>
            <p:ph idx="1"/>
          </p:nvPr>
        </p:nvSpPr>
        <p:spPr/>
        <p:txBody>
          <a:bodyPr>
            <a:normAutofit/>
          </a:bodyPr>
          <a:lstStyle/>
          <a:p>
            <a:pPr algn="just"/>
            <a:r>
              <a:rPr lang="es-MX" sz="4000" dirty="0">
                <a:latin typeface="Arial" pitchFamily="34" charset="0"/>
                <a:cs typeface="Arial" pitchFamily="34" charset="0"/>
              </a:rPr>
              <a:t>Geografía Regional: Objeto de estudio de la Geografía Regional.  Importancia de la Geografía Regional en el Plan de Estudio. Métodos de la Geografía Regional. Continentes y océanos.</a:t>
            </a:r>
          </a:p>
        </p:txBody>
      </p:sp>
    </p:spTree>
    <p:extLst>
      <p:ext uri="{BB962C8B-B14F-4D97-AF65-F5344CB8AC3E}">
        <p14:creationId xmlns:p14="http://schemas.microsoft.com/office/powerpoint/2010/main" val="1651330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24715"/>
            <a:ext cx="10515600" cy="921233"/>
          </a:xfrm>
        </p:spPr>
        <p:style>
          <a:lnRef idx="0">
            <a:schemeClr val="accent2"/>
          </a:lnRef>
          <a:fillRef idx="3">
            <a:schemeClr val="accent2"/>
          </a:fillRef>
          <a:effectRef idx="3">
            <a:schemeClr val="accent2"/>
          </a:effectRef>
          <a:fontRef idx="minor">
            <a:schemeClr val="lt1"/>
          </a:fontRef>
        </p:style>
        <p:txBody>
          <a:bodyPr>
            <a:normAutofit/>
          </a:bodyPr>
          <a:lstStyle/>
          <a:p>
            <a:r>
              <a:rPr lang="es-ES" sz="3200" dirty="0" smtClean="0">
                <a:solidFill>
                  <a:schemeClr val="tx1"/>
                </a:solidFill>
                <a:latin typeface="Arial" panose="020B0604020202020204" pitchFamily="34" charset="0"/>
                <a:cs typeface="Arial" panose="020B0604020202020204" pitchFamily="34" charset="0"/>
              </a:rPr>
              <a:t>CRITERIOS BÁSICOS DE DEFINICIÓN DE REGIONES</a:t>
            </a:r>
            <a:endParaRPr lang="es-ES" sz="3200" dirty="0">
              <a:solidFill>
                <a:schemeClr val="tx1"/>
              </a:solidFill>
              <a:latin typeface="Arial" panose="020B0604020202020204" pitchFamily="34" charset="0"/>
              <a:cs typeface="Arial" panose="020B0604020202020204" pitchFamily="34" charset="0"/>
            </a:endParaRPr>
          </a:p>
        </p:txBody>
      </p:sp>
      <p:graphicFrame>
        <p:nvGraphicFramePr>
          <p:cNvPr id="5" name="Marcador de contenido 4"/>
          <p:cNvGraphicFramePr>
            <a:graphicFrameLocks noGrp="1"/>
          </p:cNvGraphicFramePr>
          <p:nvPr>
            <p:ph idx="1"/>
            <p:extLst>
              <p:ext uri="{D42A27DB-BD31-4B8C-83A1-F6EECF244321}">
                <p14:modId xmlns:p14="http://schemas.microsoft.com/office/powerpoint/2010/main" val="3519779797"/>
              </p:ext>
            </p:extLst>
          </p:nvPr>
        </p:nvGraphicFramePr>
        <p:xfrm>
          <a:off x="838200" y="1392761"/>
          <a:ext cx="10515600" cy="5029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0" name="Picture 2" descr="C:\Users\Maitee\Pictures\geografía regional\region-amazonas-e158527526762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55455" y="2462979"/>
            <a:ext cx="6427839" cy="3959632"/>
          </a:xfrm>
          <a:prstGeom prst="rect">
            <a:avLst/>
          </a:prstGeom>
          <a:noFill/>
          <a:extLst>
            <a:ext uri="{909E8E84-426E-40DD-AFC4-6F175D3DCCD1}">
              <a14:hiddenFill xmlns:a14="http://schemas.microsoft.com/office/drawing/2010/main">
                <a:solidFill>
                  <a:srgbClr val="FFFFFF"/>
                </a:solidFill>
              </a14:hiddenFill>
            </a:ext>
          </a:extLst>
        </p:spPr>
      </p:pic>
      <p:sp>
        <p:nvSpPr>
          <p:cNvPr id="3" name="2 CuadroTexto"/>
          <p:cNvSpPr txBox="1"/>
          <p:nvPr/>
        </p:nvSpPr>
        <p:spPr>
          <a:xfrm>
            <a:off x="6902245" y="6422611"/>
            <a:ext cx="2470676" cy="400110"/>
          </a:xfrm>
          <a:prstGeom prst="rect">
            <a:avLst/>
          </a:prstGeom>
          <a:noFill/>
        </p:spPr>
        <p:txBody>
          <a:bodyPr wrap="none" rtlCol="0">
            <a:spAutoFit/>
          </a:bodyPr>
          <a:lstStyle/>
          <a:p>
            <a:r>
              <a:rPr lang="es-MX" sz="2000" b="1" dirty="0" smtClean="0">
                <a:latin typeface="Arial" pitchFamily="34" charset="0"/>
                <a:cs typeface="Arial" pitchFamily="34" charset="0"/>
              </a:rPr>
              <a:t>Región Amazónica</a:t>
            </a:r>
            <a:endParaRPr lang="es-MX" sz="2000" b="1" dirty="0">
              <a:latin typeface="Arial" pitchFamily="34" charset="0"/>
              <a:cs typeface="Arial" pitchFamily="34" charset="0"/>
            </a:endParaRPr>
          </a:p>
        </p:txBody>
      </p:sp>
    </p:spTree>
    <p:extLst>
      <p:ext uri="{BB962C8B-B14F-4D97-AF65-F5344CB8AC3E}">
        <p14:creationId xmlns:p14="http://schemas.microsoft.com/office/powerpoint/2010/main" val="32042180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24715"/>
            <a:ext cx="10515600" cy="921233"/>
          </a:xfrm>
        </p:spPr>
        <p:style>
          <a:lnRef idx="0">
            <a:schemeClr val="accent2"/>
          </a:lnRef>
          <a:fillRef idx="3">
            <a:schemeClr val="accent2"/>
          </a:fillRef>
          <a:effectRef idx="3">
            <a:schemeClr val="accent2"/>
          </a:effectRef>
          <a:fontRef idx="minor">
            <a:schemeClr val="lt1"/>
          </a:fontRef>
        </p:style>
        <p:txBody>
          <a:bodyPr>
            <a:normAutofit/>
          </a:bodyPr>
          <a:lstStyle/>
          <a:p>
            <a:r>
              <a:rPr lang="es-ES" sz="3200" dirty="0" smtClean="0">
                <a:solidFill>
                  <a:schemeClr val="tx1"/>
                </a:solidFill>
                <a:latin typeface="Arial" panose="020B0604020202020204" pitchFamily="34" charset="0"/>
                <a:cs typeface="Arial" panose="020B0604020202020204" pitchFamily="34" charset="0"/>
              </a:rPr>
              <a:t>CRITERIOS BÁSICOS DE DEFINICIÓN DE REGIONES</a:t>
            </a:r>
            <a:endParaRPr lang="es-ES" sz="3200" dirty="0">
              <a:solidFill>
                <a:schemeClr val="tx1"/>
              </a:solidFill>
              <a:latin typeface="Arial" panose="020B0604020202020204" pitchFamily="34" charset="0"/>
              <a:cs typeface="Arial" panose="020B0604020202020204" pitchFamily="34" charset="0"/>
            </a:endParaRPr>
          </a:p>
        </p:txBody>
      </p:sp>
      <p:graphicFrame>
        <p:nvGraphicFramePr>
          <p:cNvPr id="5" name="Marcador de contenido 4"/>
          <p:cNvGraphicFramePr>
            <a:graphicFrameLocks noGrp="1"/>
          </p:cNvGraphicFramePr>
          <p:nvPr>
            <p:ph idx="1"/>
            <p:extLst>
              <p:ext uri="{D42A27DB-BD31-4B8C-83A1-F6EECF244321}">
                <p14:modId xmlns:p14="http://schemas.microsoft.com/office/powerpoint/2010/main" val="508889475"/>
              </p:ext>
            </p:extLst>
          </p:nvPr>
        </p:nvGraphicFramePr>
        <p:xfrm>
          <a:off x="494675" y="1429320"/>
          <a:ext cx="11022889" cy="54286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2 CuadroTexto"/>
          <p:cNvSpPr txBox="1"/>
          <p:nvPr/>
        </p:nvSpPr>
        <p:spPr>
          <a:xfrm>
            <a:off x="4955459" y="6123293"/>
            <a:ext cx="3417923" cy="707886"/>
          </a:xfrm>
          <a:prstGeom prst="rect">
            <a:avLst/>
          </a:prstGeom>
        </p:spPr>
        <p:style>
          <a:lnRef idx="1">
            <a:schemeClr val="accent6"/>
          </a:lnRef>
          <a:fillRef idx="2">
            <a:schemeClr val="accent6"/>
          </a:fillRef>
          <a:effectRef idx="1">
            <a:schemeClr val="accent6"/>
          </a:effectRef>
          <a:fontRef idx="minor">
            <a:schemeClr val="dk1"/>
          </a:fontRef>
        </p:style>
        <p:txBody>
          <a:bodyPr wrap="none" rtlCol="0">
            <a:spAutoFit/>
          </a:bodyPr>
          <a:lstStyle/>
          <a:p>
            <a:pPr algn="ctr"/>
            <a:r>
              <a:rPr lang="es-MX" sz="2000" b="1" dirty="0" smtClean="0">
                <a:latin typeface="Arial" pitchFamily="34" charset="0"/>
                <a:cs typeface="Arial" pitchFamily="34" charset="0"/>
              </a:rPr>
              <a:t>Región cultural de Bavaria</a:t>
            </a:r>
          </a:p>
          <a:p>
            <a:pPr algn="ctr"/>
            <a:r>
              <a:rPr lang="es-MX" sz="2000" b="1" dirty="0" smtClean="0">
                <a:latin typeface="Arial" pitchFamily="34" charset="0"/>
                <a:cs typeface="Arial" pitchFamily="34" charset="0"/>
              </a:rPr>
              <a:t> (Sur de Alemania)</a:t>
            </a:r>
            <a:endParaRPr lang="es-MX" sz="2000" b="1" dirty="0">
              <a:latin typeface="Arial" pitchFamily="34" charset="0"/>
              <a:cs typeface="Arial" pitchFamily="34" charset="0"/>
            </a:endParaRPr>
          </a:p>
        </p:txBody>
      </p:sp>
      <p:pic>
        <p:nvPicPr>
          <p:cNvPr id="4" name="3 Imagen"/>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55459" y="2923082"/>
            <a:ext cx="3417923" cy="3145568"/>
          </a:xfrm>
          <a:prstGeom prst="rect">
            <a:avLst/>
          </a:prstGeom>
        </p:spPr>
      </p:pic>
      <p:sp>
        <p:nvSpPr>
          <p:cNvPr id="7" name="6 CuadroTexto"/>
          <p:cNvSpPr txBox="1"/>
          <p:nvPr/>
        </p:nvSpPr>
        <p:spPr>
          <a:xfrm>
            <a:off x="8551287" y="6123293"/>
            <a:ext cx="3044423" cy="369332"/>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r>
              <a:rPr lang="es-MX" b="1" dirty="0" smtClean="0">
                <a:latin typeface="Arial" pitchFamily="34" charset="0"/>
                <a:cs typeface="Arial" pitchFamily="34" charset="0"/>
              </a:rPr>
              <a:t>Región cultural del Caribe</a:t>
            </a:r>
            <a:endParaRPr lang="es-MX" b="1" dirty="0">
              <a:latin typeface="Arial" pitchFamily="34" charset="0"/>
              <a:cs typeface="Arial" pitchFamily="34" charset="0"/>
            </a:endParaRPr>
          </a:p>
        </p:txBody>
      </p:sp>
      <p:pic>
        <p:nvPicPr>
          <p:cNvPr id="8" name="7 Imagen"/>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73382" y="2923082"/>
            <a:ext cx="3200400" cy="3145568"/>
          </a:xfrm>
          <a:prstGeom prst="rect">
            <a:avLst/>
          </a:prstGeom>
        </p:spPr>
      </p:pic>
    </p:spTree>
    <p:extLst>
      <p:ext uri="{BB962C8B-B14F-4D97-AF65-F5344CB8AC3E}">
        <p14:creationId xmlns:p14="http://schemas.microsoft.com/office/powerpoint/2010/main" val="13296337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11942" y="0"/>
            <a:ext cx="10515600" cy="921233"/>
          </a:xfrm>
        </p:spPr>
        <p:style>
          <a:lnRef idx="0">
            <a:schemeClr val="accent2"/>
          </a:lnRef>
          <a:fillRef idx="3">
            <a:schemeClr val="accent2"/>
          </a:fillRef>
          <a:effectRef idx="3">
            <a:schemeClr val="accent2"/>
          </a:effectRef>
          <a:fontRef idx="minor">
            <a:schemeClr val="lt1"/>
          </a:fontRef>
        </p:style>
        <p:txBody>
          <a:bodyPr>
            <a:normAutofit/>
          </a:bodyPr>
          <a:lstStyle/>
          <a:p>
            <a:r>
              <a:rPr lang="es-ES" sz="3200" dirty="0" smtClean="0">
                <a:solidFill>
                  <a:schemeClr val="tx1"/>
                </a:solidFill>
                <a:latin typeface="Arial" panose="020B0604020202020204" pitchFamily="34" charset="0"/>
                <a:cs typeface="Arial" panose="020B0604020202020204" pitchFamily="34" charset="0"/>
              </a:rPr>
              <a:t>CRITERIOS BÁSICOS DE DEFINICIÓN DE REGIONES</a:t>
            </a:r>
            <a:endParaRPr lang="es-ES" sz="3200" dirty="0">
              <a:solidFill>
                <a:schemeClr val="tx1"/>
              </a:solidFill>
              <a:latin typeface="Arial" panose="020B0604020202020204" pitchFamily="34" charset="0"/>
              <a:cs typeface="Arial" panose="020B0604020202020204" pitchFamily="34" charset="0"/>
            </a:endParaRPr>
          </a:p>
        </p:txBody>
      </p:sp>
      <p:graphicFrame>
        <p:nvGraphicFramePr>
          <p:cNvPr id="5" name="Marcador de contenido 4"/>
          <p:cNvGraphicFramePr>
            <a:graphicFrameLocks noGrp="1"/>
          </p:cNvGraphicFramePr>
          <p:nvPr>
            <p:ph idx="1"/>
            <p:extLst>
              <p:ext uri="{D42A27DB-BD31-4B8C-83A1-F6EECF244321}">
                <p14:modId xmlns:p14="http://schemas.microsoft.com/office/powerpoint/2010/main" val="1505045673"/>
              </p:ext>
            </p:extLst>
          </p:nvPr>
        </p:nvGraphicFramePr>
        <p:xfrm>
          <a:off x="0" y="973394"/>
          <a:ext cx="12192000" cy="50826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2 CuadroTexto"/>
          <p:cNvSpPr txBox="1"/>
          <p:nvPr/>
        </p:nvSpPr>
        <p:spPr>
          <a:xfrm>
            <a:off x="4380159" y="5094049"/>
            <a:ext cx="4253281" cy="1323439"/>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just"/>
            <a:r>
              <a:rPr lang="es-MX" sz="2000" b="1" dirty="0" smtClean="0">
                <a:latin typeface="Arial" pitchFamily="34" charset="0"/>
                <a:cs typeface="Arial" pitchFamily="34" charset="0"/>
              </a:rPr>
              <a:t>SILICON VALLEY: Región sede de </a:t>
            </a:r>
            <a:r>
              <a:rPr lang="es-MX" sz="2000" b="1" dirty="0">
                <a:latin typeface="Arial" pitchFamily="34" charset="0"/>
                <a:cs typeface="Arial" pitchFamily="34" charset="0"/>
              </a:rPr>
              <a:t>las grandes empresas </a:t>
            </a:r>
            <a:endParaRPr lang="es-MX" sz="2000" b="1" dirty="0" smtClean="0">
              <a:latin typeface="Arial" pitchFamily="34" charset="0"/>
              <a:cs typeface="Arial" pitchFamily="34" charset="0"/>
            </a:endParaRPr>
          </a:p>
          <a:p>
            <a:pPr algn="just"/>
            <a:r>
              <a:rPr lang="es-MX" sz="2000" b="1" dirty="0" smtClean="0">
                <a:latin typeface="Arial" pitchFamily="34" charset="0"/>
                <a:cs typeface="Arial" pitchFamily="34" charset="0"/>
              </a:rPr>
              <a:t>de </a:t>
            </a:r>
            <a:r>
              <a:rPr lang="es-MX" sz="2000" b="1" dirty="0">
                <a:latin typeface="Arial" pitchFamily="34" charset="0"/>
                <a:cs typeface="Arial" pitchFamily="34" charset="0"/>
              </a:rPr>
              <a:t>tecnología estadounidense: </a:t>
            </a:r>
            <a:r>
              <a:rPr lang="es-MX" sz="2000" b="1" dirty="0" smtClean="0">
                <a:latin typeface="Arial" pitchFamily="34" charset="0"/>
                <a:cs typeface="Arial" pitchFamily="34" charset="0"/>
              </a:rPr>
              <a:t>Google</a:t>
            </a:r>
            <a:r>
              <a:rPr lang="es-MX" sz="2000" b="1" dirty="0">
                <a:latin typeface="Arial" pitchFamily="34" charset="0"/>
                <a:cs typeface="Arial" pitchFamily="34" charset="0"/>
              </a:rPr>
              <a:t>, Facebook, Apple</a:t>
            </a:r>
            <a:r>
              <a:rPr lang="es-MX" sz="2000" b="1" dirty="0" smtClean="0">
                <a:latin typeface="Arial" pitchFamily="34" charset="0"/>
                <a:cs typeface="Arial" pitchFamily="34" charset="0"/>
              </a:rPr>
              <a:t>, etc. </a:t>
            </a:r>
            <a:endParaRPr lang="es-MX" sz="2000" b="1" dirty="0">
              <a:latin typeface="Arial" pitchFamily="34" charset="0"/>
              <a:cs typeface="Arial" pitchFamily="34" charset="0"/>
            </a:endParaRPr>
          </a:p>
        </p:txBody>
      </p:sp>
      <p:pic>
        <p:nvPicPr>
          <p:cNvPr id="8" name="7 Imagen"/>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80158" y="2182761"/>
            <a:ext cx="4253281" cy="2920181"/>
          </a:xfrm>
          <a:prstGeom prst="rect">
            <a:avLst/>
          </a:prstGeom>
        </p:spPr>
      </p:pic>
      <p:pic>
        <p:nvPicPr>
          <p:cNvPr id="9" name="8 Imagen"/>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633438" y="2182761"/>
            <a:ext cx="3558562" cy="2920181"/>
          </a:xfrm>
          <a:prstGeom prst="rect">
            <a:avLst/>
          </a:prstGeom>
        </p:spPr>
      </p:pic>
      <p:sp>
        <p:nvSpPr>
          <p:cNvPr id="10" name="9 CuadroTexto"/>
          <p:cNvSpPr txBox="1"/>
          <p:nvPr/>
        </p:nvSpPr>
        <p:spPr>
          <a:xfrm>
            <a:off x="8655919" y="5102942"/>
            <a:ext cx="3536081" cy="1631216"/>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s-MX" sz="2000" b="1" dirty="0">
                <a:latin typeface="Arial" pitchFamily="34" charset="0"/>
                <a:cs typeface="Arial" pitchFamily="34" charset="0"/>
              </a:rPr>
              <a:t>La región económica del </a:t>
            </a:r>
            <a:endParaRPr lang="es-MX" sz="2000" b="1" dirty="0" smtClean="0">
              <a:latin typeface="Arial" pitchFamily="34" charset="0"/>
              <a:cs typeface="Arial" pitchFamily="34" charset="0"/>
            </a:endParaRPr>
          </a:p>
          <a:p>
            <a:r>
              <a:rPr lang="es-MX" sz="2000" b="1" dirty="0" smtClean="0">
                <a:latin typeface="Arial" pitchFamily="34" charset="0"/>
                <a:cs typeface="Arial" pitchFamily="34" charset="0"/>
              </a:rPr>
              <a:t>Cáucaso norte.(Federación Rusa): hidrocarburos </a:t>
            </a:r>
            <a:r>
              <a:rPr lang="es-MX" sz="2000" b="1" dirty="0">
                <a:latin typeface="Arial" pitchFamily="34" charset="0"/>
                <a:cs typeface="Arial" pitchFamily="34" charset="0"/>
              </a:rPr>
              <a:t>en </a:t>
            </a:r>
            <a:r>
              <a:rPr lang="es-MX" sz="2000" b="1" dirty="0" smtClean="0">
                <a:latin typeface="Arial" pitchFamily="34" charset="0"/>
                <a:cs typeface="Arial" pitchFamily="34" charset="0"/>
              </a:rPr>
              <a:t>forma de petróleo</a:t>
            </a:r>
            <a:r>
              <a:rPr lang="es-MX" sz="2000" b="1" dirty="0">
                <a:latin typeface="Arial" pitchFamily="34" charset="0"/>
                <a:cs typeface="Arial" pitchFamily="34" charset="0"/>
              </a:rPr>
              <a:t>, carbón y gas </a:t>
            </a:r>
            <a:r>
              <a:rPr lang="es-MX" sz="2000" b="1" dirty="0" smtClean="0">
                <a:latin typeface="Arial" pitchFamily="34" charset="0"/>
                <a:cs typeface="Arial" pitchFamily="34" charset="0"/>
              </a:rPr>
              <a:t>natural. </a:t>
            </a:r>
            <a:endParaRPr lang="es-MX" sz="2000" b="1" dirty="0">
              <a:latin typeface="Arial" pitchFamily="34" charset="0"/>
              <a:cs typeface="Arial" pitchFamily="34" charset="0"/>
            </a:endParaRPr>
          </a:p>
        </p:txBody>
      </p:sp>
    </p:spTree>
    <p:extLst>
      <p:ext uri="{BB962C8B-B14F-4D97-AF65-F5344CB8AC3E}">
        <p14:creationId xmlns:p14="http://schemas.microsoft.com/office/powerpoint/2010/main" val="14863948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11942" y="0"/>
            <a:ext cx="10515600" cy="921233"/>
          </a:xfrm>
        </p:spPr>
        <p:style>
          <a:lnRef idx="0">
            <a:schemeClr val="accent2"/>
          </a:lnRef>
          <a:fillRef idx="3">
            <a:schemeClr val="accent2"/>
          </a:fillRef>
          <a:effectRef idx="3">
            <a:schemeClr val="accent2"/>
          </a:effectRef>
          <a:fontRef idx="minor">
            <a:schemeClr val="lt1"/>
          </a:fontRef>
        </p:style>
        <p:txBody>
          <a:bodyPr>
            <a:normAutofit/>
          </a:bodyPr>
          <a:lstStyle/>
          <a:p>
            <a:r>
              <a:rPr lang="es-ES" sz="3200" dirty="0" smtClean="0">
                <a:solidFill>
                  <a:schemeClr val="tx1"/>
                </a:solidFill>
                <a:latin typeface="Arial" panose="020B0604020202020204" pitchFamily="34" charset="0"/>
                <a:cs typeface="Arial" panose="020B0604020202020204" pitchFamily="34" charset="0"/>
              </a:rPr>
              <a:t>CRITERIOS BÁSICOS DE DEFINICIÓN DE REGIONES</a:t>
            </a:r>
            <a:endParaRPr lang="es-ES" sz="3200" dirty="0">
              <a:solidFill>
                <a:schemeClr val="tx1"/>
              </a:solidFill>
              <a:latin typeface="Arial" panose="020B0604020202020204" pitchFamily="34" charset="0"/>
              <a:cs typeface="Arial" panose="020B0604020202020204" pitchFamily="34" charset="0"/>
            </a:endParaRPr>
          </a:p>
        </p:txBody>
      </p:sp>
      <p:graphicFrame>
        <p:nvGraphicFramePr>
          <p:cNvPr id="5" name="Marcador de contenido 4"/>
          <p:cNvGraphicFramePr>
            <a:graphicFrameLocks noGrp="1"/>
          </p:cNvGraphicFramePr>
          <p:nvPr>
            <p:ph idx="1"/>
            <p:extLst>
              <p:ext uri="{D42A27DB-BD31-4B8C-83A1-F6EECF244321}">
                <p14:modId xmlns:p14="http://schemas.microsoft.com/office/powerpoint/2010/main" val="2507245838"/>
              </p:ext>
            </p:extLst>
          </p:nvPr>
        </p:nvGraphicFramePr>
        <p:xfrm>
          <a:off x="0" y="884903"/>
          <a:ext cx="12192000" cy="40263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3 Imagen"/>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91781" y="2389239"/>
            <a:ext cx="3598606" cy="3228684"/>
          </a:xfrm>
          <a:prstGeom prst="rect">
            <a:avLst/>
          </a:prstGeom>
        </p:spPr>
      </p:pic>
      <p:pic>
        <p:nvPicPr>
          <p:cNvPr id="6" name="5 Imagen"/>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90387" y="2387644"/>
            <a:ext cx="4301613" cy="3230279"/>
          </a:xfrm>
          <a:prstGeom prst="rect">
            <a:avLst/>
          </a:prstGeom>
          <a:ln>
            <a:noFill/>
          </a:ln>
          <a:effectLst>
            <a:outerShdw blurRad="292100" dist="139700" dir="2700000" algn="tl" rotWithShape="0">
              <a:srgbClr val="333333">
                <a:alpha val="65000"/>
              </a:srgbClr>
            </a:outerShdw>
          </a:effectLst>
        </p:spPr>
      </p:pic>
      <p:sp>
        <p:nvSpPr>
          <p:cNvPr id="7" name="6 Rectángulo"/>
          <p:cNvSpPr/>
          <p:nvPr/>
        </p:nvSpPr>
        <p:spPr>
          <a:xfrm>
            <a:off x="4589020" y="5715579"/>
            <a:ext cx="3161443" cy="707886"/>
          </a:xfrm>
          <a:prstGeom prst="rect">
            <a:avLst/>
          </a:prstGeom>
        </p:spPr>
        <p:txBody>
          <a:bodyPr wrap="none">
            <a:spAutoFit/>
          </a:bodyPr>
          <a:lstStyle/>
          <a:p>
            <a:pPr algn="ctr"/>
            <a:r>
              <a:rPr lang="es-MX" sz="2000" b="1" dirty="0" smtClean="0">
                <a:latin typeface="Arial" pitchFamily="34" charset="0"/>
                <a:cs typeface="Arial" pitchFamily="34" charset="0"/>
              </a:rPr>
              <a:t>Región  política europea</a:t>
            </a:r>
          </a:p>
          <a:p>
            <a:pPr algn="ctr"/>
            <a:r>
              <a:rPr lang="es-MX" sz="2000" b="1" dirty="0" smtClean="0">
                <a:latin typeface="Arial" pitchFamily="34" charset="0"/>
                <a:cs typeface="Arial" pitchFamily="34" charset="0"/>
              </a:rPr>
              <a:t>(50 ESTADOS)</a:t>
            </a:r>
            <a:endParaRPr lang="es-MX" sz="2000" b="1" dirty="0">
              <a:latin typeface="Arial" pitchFamily="34" charset="0"/>
              <a:cs typeface="Arial" pitchFamily="34" charset="0"/>
            </a:endParaRPr>
          </a:p>
        </p:txBody>
      </p:sp>
      <p:sp>
        <p:nvSpPr>
          <p:cNvPr id="11" name="10 Rectángulo"/>
          <p:cNvSpPr/>
          <p:nvPr/>
        </p:nvSpPr>
        <p:spPr>
          <a:xfrm>
            <a:off x="8476501" y="5617923"/>
            <a:ext cx="3129383" cy="1015663"/>
          </a:xfrm>
          <a:prstGeom prst="rect">
            <a:avLst/>
          </a:prstGeom>
        </p:spPr>
        <p:txBody>
          <a:bodyPr wrap="none">
            <a:spAutoFit/>
          </a:bodyPr>
          <a:lstStyle/>
          <a:p>
            <a:pPr algn="ctr"/>
            <a:r>
              <a:rPr lang="es-MX" sz="2000" b="1" dirty="0">
                <a:latin typeface="Arial" pitchFamily="34" charset="0"/>
                <a:cs typeface="Arial" pitchFamily="34" charset="0"/>
              </a:rPr>
              <a:t>Las 9 regiones </a:t>
            </a:r>
            <a:endParaRPr lang="es-MX" sz="2000" b="1" dirty="0" smtClean="0">
              <a:latin typeface="Arial" pitchFamily="34" charset="0"/>
              <a:cs typeface="Arial" pitchFamily="34" charset="0"/>
            </a:endParaRPr>
          </a:p>
          <a:p>
            <a:pPr algn="ctr"/>
            <a:r>
              <a:rPr lang="es-MX" sz="2000" b="1" dirty="0" smtClean="0">
                <a:latin typeface="Arial" pitchFamily="34" charset="0"/>
                <a:cs typeface="Arial" pitchFamily="34" charset="0"/>
              </a:rPr>
              <a:t>político-administrativas </a:t>
            </a:r>
          </a:p>
          <a:p>
            <a:pPr algn="ctr"/>
            <a:r>
              <a:rPr lang="es-MX" sz="2000" b="1" dirty="0" smtClean="0">
                <a:latin typeface="Arial" pitchFamily="34" charset="0"/>
                <a:cs typeface="Arial" pitchFamily="34" charset="0"/>
              </a:rPr>
              <a:t>de </a:t>
            </a:r>
            <a:r>
              <a:rPr lang="es-MX" sz="2000" b="1" dirty="0">
                <a:latin typeface="Arial" pitchFamily="34" charset="0"/>
                <a:cs typeface="Arial" pitchFamily="34" charset="0"/>
              </a:rPr>
              <a:t>Venezuela</a:t>
            </a:r>
          </a:p>
        </p:txBody>
      </p:sp>
    </p:spTree>
    <p:extLst>
      <p:ext uri="{BB962C8B-B14F-4D97-AF65-F5344CB8AC3E}">
        <p14:creationId xmlns:p14="http://schemas.microsoft.com/office/powerpoint/2010/main" val="9034461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15181" y="1751474"/>
            <a:ext cx="10515600" cy="2702539"/>
          </a:xfrm>
        </p:spPr>
        <p:style>
          <a:lnRef idx="0">
            <a:schemeClr val="accent5"/>
          </a:lnRef>
          <a:fillRef idx="3">
            <a:schemeClr val="accent5"/>
          </a:fillRef>
          <a:effectRef idx="3">
            <a:schemeClr val="accent5"/>
          </a:effectRef>
          <a:fontRef idx="minor">
            <a:schemeClr val="lt1"/>
          </a:fontRef>
        </p:style>
        <p:txBody>
          <a:bodyPr>
            <a:noAutofit/>
          </a:bodyPr>
          <a:lstStyle/>
          <a:p>
            <a:pPr algn="ctr"/>
            <a:r>
              <a:rPr lang="es-MX" sz="5400" dirty="0" smtClean="0">
                <a:latin typeface="Arial" pitchFamily="34" charset="0"/>
                <a:cs typeface="Arial" pitchFamily="34" charset="0"/>
              </a:rPr>
              <a:t>TRATAMIENTO DIDÁCTICO</a:t>
            </a:r>
            <a:br>
              <a:rPr lang="es-MX" sz="5400" dirty="0" smtClean="0">
                <a:latin typeface="Arial" pitchFamily="34" charset="0"/>
                <a:cs typeface="Arial" pitchFamily="34" charset="0"/>
              </a:rPr>
            </a:br>
            <a:r>
              <a:rPr lang="es-MX" sz="5400" dirty="0" smtClean="0">
                <a:latin typeface="Arial" pitchFamily="34" charset="0"/>
                <a:cs typeface="Arial" pitchFamily="34" charset="0"/>
              </a:rPr>
              <a:t> DE LA </a:t>
            </a:r>
            <a:br>
              <a:rPr lang="es-MX" sz="5400" dirty="0" smtClean="0">
                <a:latin typeface="Arial" pitchFamily="34" charset="0"/>
                <a:cs typeface="Arial" pitchFamily="34" charset="0"/>
              </a:rPr>
            </a:br>
            <a:r>
              <a:rPr lang="es-MX" sz="5400" dirty="0" smtClean="0">
                <a:latin typeface="Arial" pitchFamily="34" charset="0"/>
                <a:cs typeface="Arial" pitchFamily="34" charset="0"/>
              </a:rPr>
              <a:t>GEOGRAFÍA REGIONAL </a:t>
            </a:r>
            <a:endParaRPr lang="es-MX" sz="5400" dirty="0">
              <a:latin typeface="Arial" pitchFamily="34" charset="0"/>
              <a:cs typeface="Arial" pitchFamily="34" charset="0"/>
            </a:endParaRPr>
          </a:p>
        </p:txBody>
      </p:sp>
    </p:spTree>
    <p:extLst>
      <p:ext uri="{BB962C8B-B14F-4D97-AF65-F5344CB8AC3E}">
        <p14:creationId xmlns:p14="http://schemas.microsoft.com/office/powerpoint/2010/main" val="39495363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11942" y="158648"/>
            <a:ext cx="10515600" cy="1325563"/>
          </a:xfrm>
        </p:spPr>
        <p:style>
          <a:lnRef idx="1">
            <a:schemeClr val="accent3"/>
          </a:lnRef>
          <a:fillRef idx="2">
            <a:schemeClr val="accent3"/>
          </a:fillRef>
          <a:effectRef idx="1">
            <a:schemeClr val="accent3"/>
          </a:effectRef>
          <a:fontRef idx="minor">
            <a:schemeClr val="dk1"/>
          </a:fontRef>
        </p:style>
        <p:txBody>
          <a:bodyPr/>
          <a:lstStyle/>
          <a:p>
            <a:pPr algn="ctr"/>
            <a:r>
              <a:rPr lang="es-MX" dirty="0" smtClean="0">
                <a:latin typeface="Arial" pitchFamily="34" charset="0"/>
                <a:cs typeface="Arial" pitchFamily="34" charset="0"/>
              </a:rPr>
              <a:t>Nivel: Preuniversitario</a:t>
            </a:r>
            <a:br>
              <a:rPr lang="es-MX" dirty="0" smtClean="0">
                <a:latin typeface="Arial" pitchFamily="34" charset="0"/>
                <a:cs typeface="Arial" pitchFamily="34" charset="0"/>
              </a:rPr>
            </a:br>
            <a:r>
              <a:rPr lang="es-MX" dirty="0" smtClean="0">
                <a:latin typeface="Arial" pitchFamily="34" charset="0"/>
                <a:cs typeface="Arial" pitchFamily="34" charset="0"/>
              </a:rPr>
              <a:t>Grado: 11no</a:t>
            </a:r>
            <a:endParaRPr lang="es-MX" dirty="0">
              <a:latin typeface="Arial" pitchFamily="34" charset="0"/>
              <a:cs typeface="Arial" pitchFamily="34" charset="0"/>
            </a:endParaRPr>
          </a:p>
        </p:txBody>
      </p:sp>
      <p:graphicFrame>
        <p:nvGraphicFramePr>
          <p:cNvPr id="6" name="5 Marcador de contenido"/>
          <p:cNvGraphicFramePr>
            <a:graphicFrameLocks noGrp="1"/>
          </p:cNvGraphicFramePr>
          <p:nvPr>
            <p:ph idx="1"/>
            <p:extLst>
              <p:ext uri="{D42A27DB-BD31-4B8C-83A1-F6EECF244321}">
                <p14:modId xmlns:p14="http://schemas.microsoft.com/office/powerpoint/2010/main" val="458614594"/>
              </p:ext>
            </p:extLst>
          </p:nvPr>
        </p:nvGraphicFramePr>
        <p:xfrm>
          <a:off x="233516" y="1607574"/>
          <a:ext cx="11742174" cy="49997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9576130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pPr algn="ctr"/>
            <a:r>
              <a:rPr lang="es-MX" dirty="0" smtClean="0">
                <a:latin typeface="Arial" pitchFamily="34" charset="0"/>
                <a:cs typeface="Arial" pitchFamily="34" charset="0"/>
              </a:rPr>
              <a:t>Conceptos precedentes </a:t>
            </a:r>
            <a:endParaRPr lang="es-MX" dirty="0">
              <a:latin typeface="Arial" pitchFamily="34" charset="0"/>
              <a:cs typeface="Arial" pitchFamily="34" charset="0"/>
            </a:endParaRPr>
          </a:p>
        </p:txBody>
      </p:sp>
      <p:sp>
        <p:nvSpPr>
          <p:cNvPr id="3" name="2 Marcador de contenido"/>
          <p:cNvSpPr>
            <a:spLocks noGrp="1"/>
          </p:cNvSpPr>
          <p:nvPr>
            <p:ph idx="1"/>
          </p:nvPr>
        </p:nvSpPr>
        <p:spPr>
          <a:xfrm>
            <a:off x="838200" y="1825625"/>
            <a:ext cx="10515600" cy="4147472"/>
          </a:xfrm>
        </p:spPr>
        <p:style>
          <a:lnRef idx="2">
            <a:schemeClr val="dk1"/>
          </a:lnRef>
          <a:fillRef idx="1">
            <a:schemeClr val="lt1"/>
          </a:fillRef>
          <a:effectRef idx="0">
            <a:schemeClr val="dk1"/>
          </a:effectRef>
          <a:fontRef idx="minor">
            <a:schemeClr val="dk1"/>
          </a:fontRef>
        </p:style>
        <p:txBody>
          <a:bodyPr>
            <a:normAutofit/>
          </a:bodyPr>
          <a:lstStyle/>
          <a:p>
            <a:pPr algn="just"/>
            <a:r>
              <a:rPr lang="es-MX" sz="3600" dirty="0">
                <a:latin typeface="Arial" pitchFamily="34" charset="0"/>
                <a:cs typeface="Arial" pitchFamily="34" charset="0"/>
              </a:rPr>
              <a:t> T</a:t>
            </a:r>
            <a:r>
              <a:rPr lang="es-MX" sz="3600" dirty="0" smtClean="0">
                <a:latin typeface="Arial" pitchFamily="34" charset="0"/>
                <a:cs typeface="Arial" pitchFamily="34" charset="0"/>
              </a:rPr>
              <a:t>odos aquellos relacionados con las características </a:t>
            </a:r>
            <a:r>
              <a:rPr lang="es-MX" sz="3600" dirty="0">
                <a:latin typeface="Arial" pitchFamily="34" charset="0"/>
                <a:cs typeface="Arial" pitchFamily="34" charset="0"/>
              </a:rPr>
              <a:t>físicas y socioeconómicas de los continentes, regiones y países que conforman el mapa político </a:t>
            </a:r>
            <a:r>
              <a:rPr lang="es-MX" sz="3600" dirty="0" smtClean="0">
                <a:latin typeface="Arial" pitchFamily="34" charset="0"/>
                <a:cs typeface="Arial" pitchFamily="34" charset="0"/>
              </a:rPr>
              <a:t>actual</a:t>
            </a:r>
          </a:p>
          <a:p>
            <a:pPr algn="just"/>
            <a:r>
              <a:rPr lang="es-MX" sz="3600" dirty="0" smtClean="0">
                <a:latin typeface="Arial" pitchFamily="34" charset="0"/>
                <a:cs typeface="Arial" pitchFamily="34" charset="0"/>
              </a:rPr>
              <a:t>Los relacionados con las políticas hegemónicas globalizadoras imperiales</a:t>
            </a:r>
            <a:endParaRPr lang="es-MX" sz="3600" dirty="0">
              <a:latin typeface="Arial" pitchFamily="34" charset="0"/>
              <a:cs typeface="Arial" pitchFamily="34" charset="0"/>
            </a:endParaRPr>
          </a:p>
        </p:txBody>
      </p:sp>
    </p:spTree>
    <p:extLst>
      <p:ext uri="{BB962C8B-B14F-4D97-AF65-F5344CB8AC3E}">
        <p14:creationId xmlns:p14="http://schemas.microsoft.com/office/powerpoint/2010/main" val="36969983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52948" y="1"/>
            <a:ext cx="10515600" cy="988142"/>
          </a:xfrm>
        </p:spPr>
        <p:style>
          <a:lnRef idx="1">
            <a:schemeClr val="accent5"/>
          </a:lnRef>
          <a:fillRef idx="2">
            <a:schemeClr val="accent5"/>
          </a:fillRef>
          <a:effectRef idx="1">
            <a:schemeClr val="accent5"/>
          </a:effectRef>
          <a:fontRef idx="minor">
            <a:schemeClr val="dk1"/>
          </a:fontRef>
        </p:style>
        <p:txBody>
          <a:bodyPr/>
          <a:lstStyle/>
          <a:p>
            <a:pPr algn="ctr"/>
            <a:r>
              <a:rPr lang="es-MX" dirty="0" smtClean="0"/>
              <a:t>Objetivos de la asignatura  </a:t>
            </a:r>
            <a:endParaRPr lang="es-MX" dirty="0"/>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488633463"/>
              </p:ext>
            </p:extLst>
          </p:nvPr>
        </p:nvGraphicFramePr>
        <p:xfrm>
          <a:off x="471949" y="1224116"/>
          <a:ext cx="11312012" cy="54569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92032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pPr algn="ctr"/>
            <a:r>
              <a:rPr lang="es-MX" dirty="0" smtClean="0"/>
              <a:t>Contenido de la asignatura </a:t>
            </a:r>
            <a:endParaRPr lang="es-MX" dirty="0"/>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297136775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013710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pPr algn="ctr"/>
            <a:r>
              <a:rPr lang="es-MX" dirty="0" smtClean="0"/>
              <a:t>Habilidades específicas </a:t>
            </a:r>
            <a:endParaRPr lang="es-MX" dirty="0"/>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3222229848"/>
              </p:ext>
            </p:extLst>
          </p:nvPr>
        </p:nvGraphicFramePr>
        <p:xfrm>
          <a:off x="838200" y="1825625"/>
          <a:ext cx="10515600" cy="47669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990026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idx="1"/>
          </p:nvPr>
        </p:nvSpPr>
        <p:spPr>
          <a:xfrm>
            <a:off x="838200" y="2179587"/>
            <a:ext cx="10515600" cy="4351338"/>
          </a:xfrm>
        </p:spPr>
        <p:txBody>
          <a:bodyPr>
            <a:normAutofit/>
          </a:bodyPr>
          <a:lstStyle/>
          <a:p>
            <a:pPr algn="just"/>
            <a:r>
              <a:rPr lang="es-MX" sz="3200" dirty="0">
                <a:latin typeface="Arial" pitchFamily="34" charset="0"/>
                <a:cs typeface="Arial" pitchFamily="34" charset="0"/>
              </a:rPr>
              <a:t>Por muchos años, la geografía regional ha sido considerada la rama más importante de la geografía del periodo moderno</a:t>
            </a:r>
            <a:r>
              <a:rPr lang="es-MX" sz="3200" dirty="0" smtClean="0">
                <a:latin typeface="Arial" pitchFamily="34" charset="0"/>
                <a:cs typeface="Arial" pitchFamily="34" charset="0"/>
              </a:rPr>
              <a:t>.</a:t>
            </a:r>
          </a:p>
          <a:p>
            <a:pPr algn="just"/>
            <a:r>
              <a:rPr lang="es-MX" sz="3200" dirty="0">
                <a:latin typeface="Arial" pitchFamily="34" charset="0"/>
                <a:cs typeface="Arial" pitchFamily="34" charset="0"/>
              </a:rPr>
              <a:t> Para algunos autores, fue el eje central sobre el cual se desarrolló la geografía humana desde finales del siglo XIX hasta la década de los años ochenta del siglo XX</a:t>
            </a:r>
          </a:p>
        </p:txBody>
      </p:sp>
    </p:spTree>
    <p:extLst>
      <p:ext uri="{BB962C8B-B14F-4D97-AF65-F5344CB8AC3E}">
        <p14:creationId xmlns:p14="http://schemas.microsoft.com/office/powerpoint/2010/main" val="61563541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pPr algn="ctr"/>
            <a:r>
              <a:rPr lang="es-MX" dirty="0" smtClean="0"/>
              <a:t>Habilidades generales o intelectuales </a:t>
            </a:r>
            <a:endParaRPr lang="es-MX" dirty="0"/>
          </a:p>
        </p:txBody>
      </p:sp>
      <p:sp>
        <p:nvSpPr>
          <p:cNvPr id="3" name="2 Marcador de contenido"/>
          <p:cNvSpPr>
            <a:spLocks noGrp="1"/>
          </p:cNvSpPr>
          <p:nvPr>
            <p:ph idx="1"/>
          </p:nvPr>
        </p:nvSpPr>
        <p:spPr>
          <a:xfrm>
            <a:off x="838200" y="1825625"/>
            <a:ext cx="7494639" cy="4351338"/>
          </a:xfrm>
        </p:spPr>
        <p:txBody>
          <a:bodyPr>
            <a:noAutofit/>
          </a:bodyPr>
          <a:lstStyle/>
          <a:p>
            <a:r>
              <a:rPr lang="es-MX" dirty="0" smtClean="0">
                <a:latin typeface="Arial" pitchFamily="34" charset="0"/>
                <a:cs typeface="Arial" pitchFamily="34" charset="0"/>
              </a:rPr>
              <a:t>Observar</a:t>
            </a:r>
          </a:p>
          <a:p>
            <a:r>
              <a:rPr lang="es-MX" dirty="0" smtClean="0">
                <a:latin typeface="Arial" pitchFamily="34" charset="0"/>
                <a:cs typeface="Arial" pitchFamily="34" charset="0"/>
              </a:rPr>
              <a:t>Describir</a:t>
            </a:r>
          </a:p>
          <a:p>
            <a:r>
              <a:rPr lang="es-MX" dirty="0" smtClean="0">
                <a:latin typeface="Arial" pitchFamily="34" charset="0"/>
                <a:cs typeface="Arial" pitchFamily="34" charset="0"/>
              </a:rPr>
              <a:t>Caracterizar</a:t>
            </a:r>
          </a:p>
          <a:p>
            <a:r>
              <a:rPr lang="es-MX" dirty="0" smtClean="0">
                <a:latin typeface="Arial" pitchFamily="34" charset="0"/>
                <a:cs typeface="Arial" pitchFamily="34" charset="0"/>
              </a:rPr>
              <a:t>Identificar</a:t>
            </a:r>
          </a:p>
          <a:p>
            <a:r>
              <a:rPr lang="es-MX" dirty="0" smtClean="0">
                <a:latin typeface="Arial" pitchFamily="34" charset="0"/>
                <a:cs typeface="Arial" pitchFamily="34" charset="0"/>
              </a:rPr>
              <a:t>Argumentar</a:t>
            </a:r>
          </a:p>
          <a:p>
            <a:r>
              <a:rPr lang="es-MX" dirty="0" smtClean="0">
                <a:latin typeface="Arial" pitchFamily="34" charset="0"/>
                <a:cs typeface="Arial" pitchFamily="34" charset="0"/>
              </a:rPr>
              <a:t>Comparar</a:t>
            </a:r>
          </a:p>
          <a:p>
            <a:r>
              <a:rPr lang="es-MX" dirty="0" smtClean="0">
                <a:latin typeface="Arial" pitchFamily="34" charset="0"/>
                <a:cs typeface="Arial" pitchFamily="34" charset="0"/>
              </a:rPr>
              <a:t>Definir</a:t>
            </a:r>
          </a:p>
          <a:p>
            <a:r>
              <a:rPr lang="es-MX" dirty="0" smtClean="0">
                <a:latin typeface="Arial" pitchFamily="34" charset="0"/>
                <a:cs typeface="Arial" pitchFamily="34" charset="0"/>
              </a:rPr>
              <a:t>Ejemplificar</a:t>
            </a:r>
          </a:p>
          <a:p>
            <a:r>
              <a:rPr lang="es-MX" dirty="0" smtClean="0">
                <a:latin typeface="Arial" pitchFamily="34" charset="0"/>
                <a:cs typeface="Arial" pitchFamily="34" charset="0"/>
              </a:rPr>
              <a:t>Explicar</a:t>
            </a:r>
          </a:p>
          <a:p>
            <a:r>
              <a:rPr lang="es-MX" dirty="0" smtClean="0">
                <a:latin typeface="Arial" pitchFamily="34" charset="0"/>
                <a:cs typeface="Arial" pitchFamily="34" charset="0"/>
              </a:rPr>
              <a:t>Valorar</a:t>
            </a:r>
          </a:p>
          <a:p>
            <a:pPr marL="0" indent="0">
              <a:buNone/>
            </a:pPr>
            <a:endParaRPr lang="es-MX" dirty="0">
              <a:latin typeface="Arial" pitchFamily="34" charset="0"/>
              <a:cs typeface="Arial" pitchFamily="34" charset="0"/>
            </a:endParaRPr>
          </a:p>
        </p:txBody>
      </p:sp>
    </p:spTree>
    <p:extLst>
      <p:ext uri="{BB962C8B-B14F-4D97-AF65-F5344CB8AC3E}">
        <p14:creationId xmlns:p14="http://schemas.microsoft.com/office/powerpoint/2010/main" val="34097591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pPr algn="ctr"/>
            <a:r>
              <a:rPr lang="es-MX" b="1" dirty="0" smtClean="0">
                <a:latin typeface="Arial" pitchFamily="34" charset="0"/>
                <a:cs typeface="Arial" pitchFamily="34" charset="0"/>
              </a:rPr>
              <a:t>Métodos de enseñanza </a:t>
            </a:r>
            <a:endParaRPr lang="es-MX" b="1" dirty="0">
              <a:latin typeface="Arial" pitchFamily="34" charset="0"/>
              <a:cs typeface="Arial" pitchFamily="34" charset="0"/>
            </a:endParaRPr>
          </a:p>
        </p:txBody>
      </p:sp>
      <p:sp>
        <p:nvSpPr>
          <p:cNvPr id="4" name="2 Marcador de contenido"/>
          <p:cNvSpPr>
            <a:spLocks noGrp="1"/>
          </p:cNvSpPr>
          <p:nvPr>
            <p:ph idx="1"/>
          </p:nvPr>
        </p:nvSpPr>
        <p:spPr>
          <a:xfrm>
            <a:off x="589935" y="1825625"/>
            <a:ext cx="11132681" cy="4351338"/>
          </a:xfrm>
        </p:spPr>
        <p:style>
          <a:lnRef idx="2">
            <a:schemeClr val="dk1"/>
          </a:lnRef>
          <a:fillRef idx="1">
            <a:schemeClr val="lt1"/>
          </a:fillRef>
          <a:effectRef idx="0">
            <a:schemeClr val="dk1"/>
          </a:effectRef>
          <a:fontRef idx="minor">
            <a:schemeClr val="dk1"/>
          </a:fontRef>
        </p:style>
        <p:txBody>
          <a:bodyPr>
            <a:normAutofit/>
          </a:bodyPr>
          <a:lstStyle/>
          <a:p>
            <a:pPr>
              <a:buNone/>
            </a:pPr>
            <a:r>
              <a:rPr lang="es-MX" sz="3200" dirty="0">
                <a:latin typeface="Arial" pitchFamily="34" charset="0"/>
                <a:cs typeface="Arial" pitchFamily="34" charset="0"/>
              </a:rPr>
              <a:t> </a:t>
            </a:r>
            <a:r>
              <a:rPr lang="es-MX" sz="3200" b="1" dirty="0">
                <a:latin typeface="Arial" pitchFamily="34" charset="0"/>
                <a:cs typeface="Arial" pitchFamily="34" charset="0"/>
              </a:rPr>
              <a:t>P</a:t>
            </a:r>
            <a:r>
              <a:rPr lang="es-MX" sz="3200" b="1" dirty="0" smtClean="0">
                <a:latin typeface="Arial" pitchFamily="34" charset="0"/>
                <a:cs typeface="Arial" pitchFamily="34" charset="0"/>
              </a:rPr>
              <a:t>or </a:t>
            </a:r>
            <a:r>
              <a:rPr lang="es-MX" sz="3200" b="1" dirty="0">
                <a:latin typeface="Arial" pitchFamily="34" charset="0"/>
                <a:cs typeface="Arial" pitchFamily="34" charset="0"/>
              </a:rPr>
              <a:t>el nivel de asimilación del conocimiento </a:t>
            </a:r>
            <a:r>
              <a:rPr lang="es-ES" sz="3200" dirty="0" smtClean="0">
                <a:latin typeface="Arial" pitchFamily="34" charset="0"/>
                <a:cs typeface="Arial" pitchFamily="34" charset="0"/>
              </a:rPr>
              <a:t>:</a:t>
            </a:r>
          </a:p>
          <a:p>
            <a:pPr eaLnBrk="1" hangingPunct="1">
              <a:buFont typeface="Wingdings" pitchFamily="2" charset="2"/>
              <a:buChar char="v"/>
            </a:pPr>
            <a:r>
              <a:rPr lang="es-ES" sz="3200" dirty="0" smtClean="0">
                <a:latin typeface="Arial" pitchFamily="34" charset="0"/>
                <a:cs typeface="Arial" pitchFamily="34" charset="0"/>
              </a:rPr>
              <a:t>Explicativo-ilustrativo</a:t>
            </a:r>
          </a:p>
          <a:p>
            <a:pPr eaLnBrk="1" hangingPunct="1">
              <a:buFont typeface="Wingdings" pitchFamily="2" charset="2"/>
              <a:buChar char="v"/>
            </a:pPr>
            <a:r>
              <a:rPr lang="es-ES" sz="3200" dirty="0" smtClean="0">
                <a:latin typeface="Arial" pitchFamily="34" charset="0"/>
                <a:cs typeface="Arial" pitchFamily="34" charset="0"/>
              </a:rPr>
              <a:t>Reproductivo</a:t>
            </a:r>
          </a:p>
          <a:p>
            <a:pPr eaLnBrk="1" hangingPunct="1">
              <a:buFont typeface="Wingdings" pitchFamily="2" charset="2"/>
              <a:buChar char="v"/>
            </a:pPr>
            <a:r>
              <a:rPr lang="es-ES" sz="3200" dirty="0" smtClean="0">
                <a:latin typeface="Arial" pitchFamily="34" charset="0"/>
                <a:cs typeface="Arial" pitchFamily="34" charset="0"/>
              </a:rPr>
              <a:t>Exposición problémica</a:t>
            </a:r>
          </a:p>
          <a:p>
            <a:pPr eaLnBrk="1" hangingPunct="1">
              <a:buFont typeface="Wingdings" pitchFamily="2" charset="2"/>
              <a:buChar char="v"/>
            </a:pPr>
            <a:r>
              <a:rPr lang="es-ES" sz="3200" dirty="0" smtClean="0">
                <a:latin typeface="Arial" pitchFamily="34" charset="0"/>
                <a:cs typeface="Arial" pitchFamily="34" charset="0"/>
              </a:rPr>
              <a:t>De búsqueda parcial</a:t>
            </a:r>
          </a:p>
          <a:p>
            <a:pPr eaLnBrk="1" hangingPunct="1">
              <a:buFont typeface="Wingdings" pitchFamily="2" charset="2"/>
              <a:buChar char="v"/>
            </a:pPr>
            <a:r>
              <a:rPr lang="es-ES" sz="3200" dirty="0" smtClean="0">
                <a:latin typeface="Arial" pitchFamily="34" charset="0"/>
                <a:cs typeface="Arial" pitchFamily="34" charset="0"/>
              </a:rPr>
              <a:t>Investigativo</a:t>
            </a:r>
          </a:p>
        </p:txBody>
      </p:sp>
      <p:sp>
        <p:nvSpPr>
          <p:cNvPr id="5" name="4 CuadroTexto"/>
          <p:cNvSpPr txBox="1"/>
          <p:nvPr/>
        </p:nvSpPr>
        <p:spPr>
          <a:xfrm>
            <a:off x="9615949" y="6348869"/>
            <a:ext cx="2106667" cy="400110"/>
          </a:xfrm>
          <a:prstGeom prst="rect">
            <a:avLst/>
          </a:prstGeom>
          <a:noFill/>
        </p:spPr>
        <p:txBody>
          <a:bodyPr wrap="none" rtlCol="0">
            <a:spAutoFit/>
          </a:bodyPr>
          <a:lstStyle/>
          <a:p>
            <a:r>
              <a:rPr lang="es-MX" sz="2000" dirty="0" smtClean="0">
                <a:latin typeface="Arial" pitchFamily="34" charset="0"/>
                <a:cs typeface="Arial" pitchFamily="34" charset="0"/>
              </a:rPr>
              <a:t>Lerner y Skatkin </a:t>
            </a:r>
            <a:endParaRPr lang="es-MX" sz="2000" dirty="0">
              <a:latin typeface="Arial" pitchFamily="34" charset="0"/>
              <a:cs typeface="Arial" pitchFamily="34" charset="0"/>
            </a:endParaRPr>
          </a:p>
        </p:txBody>
      </p:sp>
    </p:spTree>
    <p:extLst>
      <p:ext uri="{BB962C8B-B14F-4D97-AF65-F5344CB8AC3E}">
        <p14:creationId xmlns:p14="http://schemas.microsoft.com/office/powerpoint/2010/main" val="21535623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pPr algn="ctr"/>
            <a:r>
              <a:rPr lang="es-MX" dirty="0" smtClean="0">
                <a:latin typeface="Arial" pitchFamily="34" charset="0"/>
                <a:cs typeface="Arial" pitchFamily="34" charset="0"/>
              </a:rPr>
              <a:t>Medios de enseñanza</a:t>
            </a:r>
            <a:endParaRPr lang="es-MX" dirty="0">
              <a:latin typeface="Arial" pitchFamily="34" charset="0"/>
              <a:cs typeface="Arial" pitchFamily="34" charset="0"/>
            </a:endParaRPr>
          </a:p>
        </p:txBody>
      </p:sp>
      <p:sp>
        <p:nvSpPr>
          <p:cNvPr id="3" name="2 Marcador de contenido"/>
          <p:cNvSpPr>
            <a:spLocks noGrp="1"/>
          </p:cNvSpPr>
          <p:nvPr>
            <p:ph idx="1"/>
          </p:nvPr>
        </p:nvSpPr>
        <p:spPr/>
        <p:style>
          <a:lnRef idx="2">
            <a:schemeClr val="dk1"/>
          </a:lnRef>
          <a:fillRef idx="1">
            <a:schemeClr val="lt1"/>
          </a:fillRef>
          <a:effectRef idx="0">
            <a:schemeClr val="dk1"/>
          </a:effectRef>
          <a:fontRef idx="minor">
            <a:schemeClr val="dk1"/>
          </a:fontRef>
        </p:style>
        <p:txBody>
          <a:bodyPr>
            <a:normAutofit/>
          </a:bodyPr>
          <a:lstStyle/>
          <a:p>
            <a:r>
              <a:rPr lang="es-MX" sz="3600" dirty="0" smtClean="0">
                <a:latin typeface="Arial" pitchFamily="34" charset="0"/>
                <a:cs typeface="Arial" pitchFamily="34" charset="0"/>
              </a:rPr>
              <a:t>Mapas temáticos </a:t>
            </a:r>
          </a:p>
          <a:p>
            <a:r>
              <a:rPr lang="es-MX" sz="3600" dirty="0" smtClean="0">
                <a:latin typeface="Arial" pitchFamily="34" charset="0"/>
                <a:cs typeface="Arial" pitchFamily="34" charset="0"/>
              </a:rPr>
              <a:t>Esfera</a:t>
            </a:r>
          </a:p>
          <a:p>
            <a:r>
              <a:rPr lang="es-MX" sz="3600" dirty="0" smtClean="0">
                <a:latin typeface="Arial" pitchFamily="34" charset="0"/>
                <a:cs typeface="Arial" pitchFamily="34" charset="0"/>
              </a:rPr>
              <a:t>Atlas escolar </a:t>
            </a:r>
          </a:p>
          <a:p>
            <a:r>
              <a:rPr lang="es-MX" sz="3600" dirty="0" smtClean="0">
                <a:latin typeface="Arial" pitchFamily="34" charset="0"/>
                <a:cs typeface="Arial" pitchFamily="34" charset="0"/>
              </a:rPr>
              <a:t>Materiales audiovisuales </a:t>
            </a:r>
          </a:p>
          <a:p>
            <a:r>
              <a:rPr lang="es-MX" sz="3600" dirty="0" smtClean="0">
                <a:latin typeface="Arial" pitchFamily="34" charset="0"/>
                <a:cs typeface="Arial" pitchFamily="34" charset="0"/>
              </a:rPr>
              <a:t>Materiales estadísticos</a:t>
            </a:r>
          </a:p>
          <a:p>
            <a:r>
              <a:rPr lang="es-MX" sz="3600" dirty="0">
                <a:latin typeface="Arial" pitchFamily="34" charset="0"/>
                <a:cs typeface="Arial" pitchFamily="34" charset="0"/>
              </a:rPr>
              <a:t>Materiales </a:t>
            </a:r>
            <a:r>
              <a:rPr lang="es-MX" sz="3600" dirty="0" smtClean="0">
                <a:latin typeface="Arial" pitchFamily="34" charset="0"/>
                <a:cs typeface="Arial" pitchFamily="34" charset="0"/>
              </a:rPr>
              <a:t>impresos y digitales </a:t>
            </a:r>
            <a:r>
              <a:rPr lang="es-MX" sz="3600" dirty="0">
                <a:latin typeface="Arial" pitchFamily="34" charset="0"/>
                <a:cs typeface="Arial" pitchFamily="34" charset="0"/>
              </a:rPr>
              <a:t>actualizados </a:t>
            </a:r>
          </a:p>
          <a:p>
            <a:r>
              <a:rPr lang="es-MX" sz="3600" dirty="0" smtClean="0">
                <a:latin typeface="Arial" pitchFamily="34" charset="0"/>
                <a:cs typeface="Arial" pitchFamily="34" charset="0"/>
              </a:rPr>
              <a:t>TIC</a:t>
            </a:r>
          </a:p>
          <a:p>
            <a:pPr marL="0" indent="0">
              <a:buNone/>
            </a:pPr>
            <a:endParaRPr lang="es-MX" sz="3600" dirty="0">
              <a:latin typeface="Arial" pitchFamily="34" charset="0"/>
              <a:cs typeface="Arial" pitchFamily="34" charset="0"/>
            </a:endParaRPr>
          </a:p>
        </p:txBody>
      </p:sp>
    </p:spTree>
    <p:extLst>
      <p:ext uri="{BB962C8B-B14F-4D97-AF65-F5344CB8AC3E}">
        <p14:creationId xmlns:p14="http://schemas.microsoft.com/office/powerpoint/2010/main" val="126391268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alpha val="97000"/>
          </a:schemeClr>
        </a:solidFill>
        <a:effectLst/>
      </p:bgPr>
    </p:bg>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45719" y="260546"/>
            <a:ext cx="10887519" cy="2172938"/>
          </a:xfrm>
        </p:spPr>
        <p:txBody>
          <a:bodyPr/>
          <a:lstStyle/>
          <a:p>
            <a:pPr marL="0" indent="0" algn="just">
              <a:buNone/>
            </a:pPr>
            <a:r>
              <a:rPr lang="es-ES" dirty="0">
                <a:latin typeface="Arial" panose="020B0604020202020204" pitchFamily="34" charset="0"/>
                <a:cs typeface="Arial" panose="020B0604020202020204" pitchFamily="34" charset="0"/>
              </a:rPr>
              <a:t>Si observamos un planisferio o una esfera terrestre de nuestro planeta; podemos apreciar  la  existencia  de  dos  elementos  fundamentales,  pero  completamente  diferentes  en  su  superficie:  la  masa  terrestre  formada  por  los  continentes  y  la  superficie oceánica.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5626" y="2271252"/>
            <a:ext cx="9491201" cy="423094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32087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32475" y="87528"/>
            <a:ext cx="10506560" cy="1325563"/>
          </a:xfrm>
        </p:spPr>
        <p:txBody>
          <a:bodyPr/>
          <a:lstStyle/>
          <a:p>
            <a:r>
              <a:rPr lang="es-ES" b="1" dirty="0" smtClean="0">
                <a:latin typeface="Arial" panose="020B0604020202020204" pitchFamily="34" charset="0"/>
                <a:cs typeface="Arial" panose="020B0604020202020204" pitchFamily="34" charset="0"/>
              </a:rPr>
              <a:t>Pero …</a:t>
            </a:r>
            <a:endParaRPr lang="es-ES" b="1" dirty="0">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a:xfrm>
            <a:off x="0" y="1242610"/>
            <a:ext cx="11685722" cy="4351338"/>
          </a:xfrm>
        </p:spPr>
        <p:txBody>
          <a:bodyPr>
            <a:noAutofit/>
          </a:bodyPr>
          <a:lstStyle/>
          <a:p>
            <a:r>
              <a:rPr lang="es-ES" sz="3200" dirty="0">
                <a:latin typeface="Arial" panose="020B0604020202020204" pitchFamily="34" charset="0"/>
                <a:cs typeface="Arial" panose="020B0604020202020204" pitchFamily="34" charset="0"/>
              </a:rPr>
              <a:t>¿Qué es un continente</a:t>
            </a:r>
            <a:r>
              <a:rPr lang="es-ES" sz="3200" dirty="0" smtClean="0">
                <a:latin typeface="Arial" panose="020B0604020202020204" pitchFamily="34" charset="0"/>
                <a:cs typeface="Arial" panose="020B0604020202020204" pitchFamily="34" charset="0"/>
              </a:rPr>
              <a:t>? </a:t>
            </a:r>
          </a:p>
          <a:p>
            <a:r>
              <a:rPr lang="es-ES" sz="3200" dirty="0" smtClean="0">
                <a:latin typeface="Arial" panose="020B0604020202020204" pitchFamily="34" charset="0"/>
                <a:cs typeface="Arial" panose="020B0604020202020204" pitchFamily="34" charset="0"/>
              </a:rPr>
              <a:t>¿</a:t>
            </a:r>
            <a:r>
              <a:rPr lang="es-ES" sz="3200" dirty="0">
                <a:latin typeface="Arial" panose="020B0604020202020204" pitchFamily="34" charset="0"/>
                <a:cs typeface="Arial" panose="020B0604020202020204" pitchFamily="34" charset="0"/>
              </a:rPr>
              <a:t>Cuántos  </a:t>
            </a:r>
            <a:r>
              <a:rPr lang="es-ES" sz="3200" dirty="0" smtClean="0">
                <a:latin typeface="Arial" panose="020B0604020202020204" pitchFamily="34" charset="0"/>
                <a:cs typeface="Arial" panose="020B0604020202020204" pitchFamily="34" charset="0"/>
              </a:rPr>
              <a:t>continentes existen?</a:t>
            </a:r>
          </a:p>
          <a:p>
            <a:r>
              <a:rPr lang="es-ES" sz="3200" dirty="0" smtClean="0">
                <a:latin typeface="Arial" panose="020B0604020202020204" pitchFamily="34" charset="0"/>
                <a:cs typeface="Arial" panose="020B0604020202020204" pitchFamily="34" charset="0"/>
              </a:rPr>
              <a:t>¿Qué diferencias y semejanzas existen entre cada uno de ellos?</a:t>
            </a:r>
          </a:p>
          <a:p>
            <a:r>
              <a:rPr lang="es-ES" sz="3200" dirty="0" smtClean="0">
                <a:latin typeface="Arial" panose="020B0604020202020204" pitchFamily="34" charset="0"/>
                <a:cs typeface="Arial" panose="020B0604020202020204" pitchFamily="34" charset="0"/>
              </a:rPr>
              <a:t>¿Cuáles son los rasgos que pueden sorprenderte de cada uno de ellos? </a:t>
            </a:r>
          </a:p>
          <a:p>
            <a:r>
              <a:rPr lang="es-ES" sz="3200" dirty="0" smtClean="0">
                <a:latin typeface="Arial" panose="020B0604020202020204" pitchFamily="34" charset="0"/>
                <a:cs typeface="Arial" panose="020B0604020202020204" pitchFamily="34" charset="0"/>
              </a:rPr>
              <a:t>¿Cuántas regiones tiene cada continente?</a:t>
            </a:r>
          </a:p>
          <a:p>
            <a:r>
              <a:rPr lang="es-ES" sz="3200" dirty="0" smtClean="0">
                <a:latin typeface="Arial" panose="020B0604020202020204" pitchFamily="34" charset="0"/>
                <a:cs typeface="Arial" panose="020B0604020202020204" pitchFamily="34" charset="0"/>
              </a:rPr>
              <a:t>¿Cuáles son los rasgos comunes y específicos de las regiones que conforman cada uno de estos continentes?</a:t>
            </a:r>
          </a:p>
          <a:p>
            <a:r>
              <a:rPr lang="es-ES" sz="3200" dirty="0" smtClean="0">
                <a:latin typeface="Arial" panose="020B0604020202020204" pitchFamily="34" charset="0"/>
                <a:cs typeface="Arial" panose="020B0604020202020204" pitchFamily="34" charset="0"/>
              </a:rPr>
              <a:t>¿Existe algún algoritmo de trabajo para el estudio de las regiones?</a:t>
            </a:r>
            <a:endParaRPr lang="es-E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664144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0">
            <a:schemeClr val="accent5"/>
          </a:lnRef>
          <a:fillRef idx="3">
            <a:schemeClr val="accent5"/>
          </a:fillRef>
          <a:effectRef idx="3">
            <a:schemeClr val="accent5"/>
          </a:effectRef>
          <a:fontRef idx="minor">
            <a:schemeClr val="lt1"/>
          </a:fontRef>
        </p:style>
        <p:txBody>
          <a:bodyPr>
            <a:normAutofit/>
          </a:bodyPr>
          <a:lstStyle/>
          <a:p>
            <a:pPr algn="ctr"/>
            <a:r>
              <a:rPr lang="es-ES" sz="5400" dirty="0" smtClean="0">
                <a:latin typeface="Arial" panose="020B0604020202020204" pitchFamily="34" charset="0"/>
                <a:cs typeface="Arial" panose="020B0604020202020204" pitchFamily="34" charset="0"/>
              </a:rPr>
              <a:t>CONTINENTE </a:t>
            </a:r>
            <a:endParaRPr lang="es-ES" sz="5400" dirty="0">
              <a:latin typeface="Arial" panose="020B0604020202020204" pitchFamily="34" charset="0"/>
              <a:cs typeface="Arial" panose="020B0604020202020204" pitchFamily="34" charset="0"/>
            </a:endParaRPr>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951094" y="2344099"/>
            <a:ext cx="5402705" cy="3951769"/>
          </a:xfrm>
        </p:spPr>
      </p:pic>
      <p:sp>
        <p:nvSpPr>
          <p:cNvPr id="5" name="CuadroTexto 4"/>
          <p:cNvSpPr txBox="1"/>
          <p:nvPr/>
        </p:nvSpPr>
        <p:spPr>
          <a:xfrm>
            <a:off x="478437" y="2057825"/>
            <a:ext cx="5127884" cy="4524315"/>
          </a:xfrm>
          <a:prstGeom prst="rect">
            <a:avLst/>
          </a:prstGeom>
          <a:noFill/>
        </p:spPr>
        <p:txBody>
          <a:bodyPr wrap="square" rtlCol="0">
            <a:spAutoFit/>
          </a:bodyPr>
          <a:lstStyle/>
          <a:p>
            <a:pPr algn="just"/>
            <a:r>
              <a:rPr lang="es-ES" sz="2400" dirty="0" smtClean="0">
                <a:latin typeface="Arial" panose="020B0604020202020204" pitchFamily="34" charset="0"/>
                <a:cs typeface="Arial" panose="020B0604020202020204" pitchFamily="34" charset="0"/>
              </a:rPr>
              <a:t>¿A QUÉ REGIÓN DEL MUNDO PERTENECE LA IMAGEN?</a:t>
            </a:r>
          </a:p>
          <a:p>
            <a:pPr algn="just"/>
            <a:endParaRPr lang="es-ES" sz="2400" dirty="0" smtClean="0">
              <a:latin typeface="Arial" panose="020B0604020202020204" pitchFamily="34" charset="0"/>
              <a:cs typeface="Arial" panose="020B0604020202020204" pitchFamily="34" charset="0"/>
            </a:endParaRPr>
          </a:p>
          <a:p>
            <a:pPr algn="just"/>
            <a:r>
              <a:rPr lang="es-ES" sz="2400" dirty="0" smtClean="0">
                <a:latin typeface="Arial" panose="020B0604020202020204" pitchFamily="34" charset="0"/>
                <a:cs typeface="Arial" panose="020B0604020202020204" pitchFamily="34" charset="0"/>
              </a:rPr>
              <a:t>¿QUÉ ACCIDENTES GEOGRÁFICOS PUEDES IDENTIFICAR EN ESTA REGIÓN?</a:t>
            </a:r>
          </a:p>
          <a:p>
            <a:pPr algn="just"/>
            <a:endParaRPr lang="es-ES" sz="2400" dirty="0" smtClean="0">
              <a:latin typeface="Arial" panose="020B0604020202020204" pitchFamily="34" charset="0"/>
              <a:cs typeface="Arial" panose="020B0604020202020204" pitchFamily="34" charset="0"/>
            </a:endParaRPr>
          </a:p>
          <a:p>
            <a:pPr algn="just"/>
            <a:r>
              <a:rPr lang="es-ES" sz="2400" dirty="0" smtClean="0">
                <a:latin typeface="Arial" panose="020B0604020202020204" pitchFamily="34" charset="0"/>
                <a:cs typeface="Arial" panose="020B0604020202020204" pitchFamily="34" charset="0"/>
              </a:rPr>
              <a:t>¿QUÉ CIVILIZACIÓN ANTIGUA IMPERABA EN ESTA REGIÓN Y QUÉ RELACIÓN TENDRÁ CON EL CONCEPTO DE CONTINENTE?</a:t>
            </a:r>
          </a:p>
          <a:p>
            <a:pPr algn="just"/>
            <a:endParaRPr lang="es-E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283823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2528769" y="1049312"/>
            <a:ext cx="7784463" cy="5246558"/>
          </a:xfrm>
          <a:prstGeom prst="rect">
            <a:avLst/>
          </a:prstGeom>
        </p:spPr>
      </p:pic>
      <p:sp>
        <p:nvSpPr>
          <p:cNvPr id="6" name="Flecha derecha 5"/>
          <p:cNvSpPr/>
          <p:nvPr/>
        </p:nvSpPr>
        <p:spPr>
          <a:xfrm rot="16422449">
            <a:off x="6417755" y="976358"/>
            <a:ext cx="1291070" cy="54708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CuadroTexto 6"/>
          <p:cNvSpPr txBox="1"/>
          <p:nvPr/>
        </p:nvSpPr>
        <p:spPr>
          <a:xfrm>
            <a:off x="5438553" y="221619"/>
            <a:ext cx="3527056" cy="400110"/>
          </a:xfrm>
          <a:prstGeom prst="rect">
            <a:avLst/>
          </a:prstGeom>
          <a:noFill/>
        </p:spPr>
        <p:txBody>
          <a:bodyPr wrap="none" rtlCol="0">
            <a:spAutoFit/>
          </a:bodyPr>
          <a:lstStyle/>
          <a:p>
            <a:r>
              <a:rPr lang="es-ES" sz="2000" dirty="0" smtClean="0">
                <a:latin typeface="Arial" panose="020B0604020202020204" pitchFamily="34" charset="0"/>
                <a:cs typeface="Arial" panose="020B0604020202020204" pitchFamily="34" charset="0"/>
              </a:rPr>
              <a:t>ESTRECHO DEL BÓSFORO</a:t>
            </a:r>
            <a:endParaRPr lang="es-ES" sz="2000" dirty="0">
              <a:latin typeface="Arial" panose="020B0604020202020204" pitchFamily="34" charset="0"/>
              <a:cs typeface="Arial" panose="020B0604020202020204" pitchFamily="34" charset="0"/>
            </a:endParaRPr>
          </a:p>
        </p:txBody>
      </p:sp>
      <p:sp>
        <p:nvSpPr>
          <p:cNvPr id="8" name="Flecha derecha 7"/>
          <p:cNvSpPr/>
          <p:nvPr/>
        </p:nvSpPr>
        <p:spPr>
          <a:xfrm>
            <a:off x="1706667" y="2546850"/>
            <a:ext cx="4119419" cy="496153"/>
          </a:xfrm>
          <a:prstGeom prst="rightArrow">
            <a:avLst/>
          </a:prstGeom>
          <a:solidFill>
            <a:schemeClr val="accent1">
              <a:alpha val="4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CuadroTexto 8"/>
          <p:cNvSpPr txBox="1"/>
          <p:nvPr/>
        </p:nvSpPr>
        <p:spPr>
          <a:xfrm>
            <a:off x="416278" y="2546850"/>
            <a:ext cx="1157689" cy="830997"/>
          </a:xfrm>
          <a:prstGeom prst="rect">
            <a:avLst/>
          </a:prstGeom>
          <a:noFill/>
        </p:spPr>
        <p:txBody>
          <a:bodyPr wrap="none" rtlCol="0">
            <a:spAutoFit/>
          </a:bodyPr>
          <a:lstStyle/>
          <a:p>
            <a:pPr algn="ctr"/>
            <a:r>
              <a:rPr lang="es-ES" sz="2400" dirty="0" smtClean="0">
                <a:latin typeface="Arial" panose="020B0604020202020204" pitchFamily="34" charset="0"/>
                <a:cs typeface="Arial" panose="020B0604020202020204" pitchFamily="34" charset="0"/>
              </a:rPr>
              <a:t>MAR</a:t>
            </a:r>
          </a:p>
          <a:p>
            <a:pPr algn="ctr"/>
            <a:r>
              <a:rPr lang="es-ES" sz="2400" dirty="0" smtClean="0">
                <a:latin typeface="Arial" panose="020B0604020202020204" pitchFamily="34" charset="0"/>
                <a:cs typeface="Arial" panose="020B0604020202020204" pitchFamily="34" charset="0"/>
              </a:rPr>
              <a:t> EGEO</a:t>
            </a:r>
            <a:endParaRPr lang="es-ES" sz="2400" dirty="0">
              <a:latin typeface="Arial" panose="020B0604020202020204" pitchFamily="34" charset="0"/>
              <a:cs typeface="Arial" panose="020B0604020202020204" pitchFamily="34" charset="0"/>
            </a:endParaRPr>
          </a:p>
        </p:txBody>
      </p:sp>
      <p:sp>
        <p:nvSpPr>
          <p:cNvPr id="10" name="Flecha derecha 9"/>
          <p:cNvSpPr/>
          <p:nvPr/>
        </p:nvSpPr>
        <p:spPr>
          <a:xfrm rot="19241709">
            <a:off x="7472340" y="1005874"/>
            <a:ext cx="1398931" cy="48805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CuadroTexto 10"/>
          <p:cNvSpPr txBox="1"/>
          <p:nvPr/>
        </p:nvSpPr>
        <p:spPr>
          <a:xfrm>
            <a:off x="8735920" y="556463"/>
            <a:ext cx="2566728" cy="400110"/>
          </a:xfrm>
          <a:prstGeom prst="rect">
            <a:avLst/>
          </a:prstGeom>
          <a:noFill/>
        </p:spPr>
        <p:txBody>
          <a:bodyPr wrap="none" rtlCol="0">
            <a:spAutoFit/>
          </a:bodyPr>
          <a:lstStyle/>
          <a:p>
            <a:r>
              <a:rPr lang="es-ES" sz="2000" dirty="0" smtClean="0">
                <a:latin typeface="Arial" panose="020B0604020202020204" pitchFamily="34" charset="0"/>
                <a:cs typeface="Arial" panose="020B0604020202020204" pitchFamily="34" charset="0"/>
              </a:rPr>
              <a:t>MAR DE MÁRMARA</a:t>
            </a:r>
            <a:endParaRPr lang="es-ES" sz="2000" dirty="0">
              <a:latin typeface="Arial" panose="020B0604020202020204" pitchFamily="34" charset="0"/>
              <a:cs typeface="Arial" panose="020B0604020202020204" pitchFamily="34" charset="0"/>
            </a:endParaRPr>
          </a:p>
        </p:txBody>
      </p:sp>
      <p:sp>
        <p:nvSpPr>
          <p:cNvPr id="12" name="Flecha derecha 11"/>
          <p:cNvSpPr/>
          <p:nvPr/>
        </p:nvSpPr>
        <p:spPr>
          <a:xfrm rot="532502">
            <a:off x="8941117" y="1144872"/>
            <a:ext cx="1921504" cy="44012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CuadroTexto 12"/>
          <p:cNvSpPr txBox="1"/>
          <p:nvPr/>
        </p:nvSpPr>
        <p:spPr>
          <a:xfrm>
            <a:off x="10704567" y="1320789"/>
            <a:ext cx="1196161" cy="707886"/>
          </a:xfrm>
          <a:prstGeom prst="rect">
            <a:avLst/>
          </a:prstGeom>
          <a:noFill/>
        </p:spPr>
        <p:txBody>
          <a:bodyPr wrap="none" rtlCol="0">
            <a:spAutoFit/>
          </a:bodyPr>
          <a:lstStyle/>
          <a:p>
            <a:pPr algn="ctr"/>
            <a:r>
              <a:rPr lang="es-ES" sz="2000" dirty="0" smtClean="0">
                <a:latin typeface="Arial" panose="020B0604020202020204" pitchFamily="34" charset="0"/>
                <a:cs typeface="Arial" panose="020B0604020202020204" pitchFamily="34" charset="0"/>
              </a:rPr>
              <a:t>MAR</a:t>
            </a:r>
          </a:p>
          <a:p>
            <a:pPr algn="ctr"/>
            <a:r>
              <a:rPr lang="es-ES" sz="2000" dirty="0" smtClean="0">
                <a:latin typeface="Arial" panose="020B0604020202020204" pitchFamily="34" charset="0"/>
                <a:cs typeface="Arial" panose="020B0604020202020204" pitchFamily="34" charset="0"/>
              </a:rPr>
              <a:t> NEGRO</a:t>
            </a:r>
            <a:endParaRPr lang="es-ES" sz="2000" dirty="0">
              <a:latin typeface="Arial" panose="020B0604020202020204" pitchFamily="34" charset="0"/>
              <a:cs typeface="Arial" panose="020B0604020202020204" pitchFamily="34" charset="0"/>
            </a:endParaRPr>
          </a:p>
        </p:txBody>
      </p:sp>
      <p:sp>
        <p:nvSpPr>
          <p:cNvPr id="14" name="Flecha derecha 7"/>
          <p:cNvSpPr/>
          <p:nvPr/>
        </p:nvSpPr>
        <p:spPr>
          <a:xfrm rot="11908345">
            <a:off x="1345705" y="5499875"/>
            <a:ext cx="1950760" cy="496153"/>
          </a:xfrm>
          <a:prstGeom prst="rightArrow">
            <a:avLst/>
          </a:prstGeom>
          <a:solidFill>
            <a:schemeClr val="accent1">
              <a:alpha val="4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CuadroTexto 8"/>
          <p:cNvSpPr txBox="1"/>
          <p:nvPr/>
        </p:nvSpPr>
        <p:spPr>
          <a:xfrm>
            <a:off x="-162232" y="4481625"/>
            <a:ext cx="2749472" cy="830997"/>
          </a:xfrm>
          <a:prstGeom prst="rect">
            <a:avLst/>
          </a:prstGeom>
          <a:noFill/>
        </p:spPr>
        <p:txBody>
          <a:bodyPr wrap="none" rtlCol="0">
            <a:spAutoFit/>
          </a:bodyPr>
          <a:lstStyle/>
          <a:p>
            <a:pPr algn="ctr"/>
            <a:r>
              <a:rPr lang="es-ES" sz="2400" dirty="0" smtClean="0">
                <a:latin typeface="Arial" panose="020B0604020202020204" pitchFamily="34" charset="0"/>
                <a:cs typeface="Arial" panose="020B0604020202020204" pitchFamily="34" charset="0"/>
              </a:rPr>
              <a:t>MAR</a:t>
            </a:r>
          </a:p>
          <a:p>
            <a:pPr algn="ctr"/>
            <a:r>
              <a:rPr lang="es-ES" sz="2400" dirty="0" smtClean="0">
                <a:latin typeface="Arial" panose="020B0604020202020204" pitchFamily="34" charset="0"/>
                <a:cs typeface="Arial" panose="020B0604020202020204" pitchFamily="34" charset="0"/>
              </a:rPr>
              <a:t> MEDITERRÁNEO</a:t>
            </a:r>
            <a:endParaRPr lang="es-E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7365919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pPr algn="ctr"/>
            <a:r>
              <a:rPr lang="es-MX" dirty="0" smtClean="0">
                <a:latin typeface="Arial" pitchFamily="34" charset="0"/>
                <a:cs typeface="Arial" pitchFamily="34" charset="0"/>
              </a:rPr>
              <a:t>ETIMOLOGÍA DE LA PALABRA</a:t>
            </a:r>
            <a:endParaRPr lang="es-MX" dirty="0">
              <a:latin typeface="Arial" pitchFamily="34" charset="0"/>
              <a:cs typeface="Arial" pitchFamily="34" charset="0"/>
            </a:endParaRPr>
          </a:p>
        </p:txBody>
      </p:sp>
      <p:sp>
        <p:nvSpPr>
          <p:cNvPr id="3" name="2 Marcador de contenido"/>
          <p:cNvSpPr>
            <a:spLocks noGrp="1"/>
          </p:cNvSpPr>
          <p:nvPr>
            <p:ph idx="1"/>
          </p:nvPr>
        </p:nvSpPr>
        <p:spPr/>
        <p:txBody>
          <a:bodyPr/>
          <a:lstStyle/>
          <a:p>
            <a:pPr algn="just"/>
            <a:r>
              <a:rPr lang="es-MX" dirty="0">
                <a:latin typeface="Arial" pitchFamily="34" charset="0"/>
                <a:cs typeface="Arial" pitchFamily="34" charset="0"/>
              </a:rPr>
              <a:t>La palabra </a:t>
            </a:r>
            <a:r>
              <a:rPr lang="es-MX" i="1" dirty="0">
                <a:latin typeface="Arial" pitchFamily="34" charset="0"/>
                <a:cs typeface="Arial" pitchFamily="34" charset="0"/>
              </a:rPr>
              <a:t>continente</a:t>
            </a:r>
            <a:r>
              <a:rPr lang="es-MX" dirty="0">
                <a:latin typeface="Arial" pitchFamily="34" charset="0"/>
                <a:cs typeface="Arial" pitchFamily="34" charset="0"/>
              </a:rPr>
              <a:t> deriva del latín ―</a:t>
            </a:r>
            <a:r>
              <a:rPr lang="es-MX" i="1" dirty="0" err="1">
                <a:latin typeface="Arial" pitchFamily="34" charset="0"/>
                <a:cs typeface="Arial" pitchFamily="34" charset="0"/>
              </a:rPr>
              <a:t>terra</a:t>
            </a:r>
            <a:r>
              <a:rPr lang="es-MX" i="1" dirty="0">
                <a:latin typeface="Arial" pitchFamily="34" charset="0"/>
                <a:cs typeface="Arial" pitchFamily="34" charset="0"/>
              </a:rPr>
              <a:t> </a:t>
            </a:r>
            <a:r>
              <a:rPr lang="es-MX" i="1" dirty="0" err="1">
                <a:latin typeface="Arial" pitchFamily="34" charset="0"/>
                <a:cs typeface="Arial" pitchFamily="34" charset="0"/>
              </a:rPr>
              <a:t>continēns</a:t>
            </a:r>
            <a:r>
              <a:rPr lang="es-MX" dirty="0">
                <a:latin typeface="Arial" pitchFamily="34" charset="0"/>
                <a:cs typeface="Arial" pitchFamily="34" charset="0"/>
              </a:rPr>
              <a:t>― y viene a significar «tierra conectada» o «tierra que se mantiene unida», por lo que en sus orígenes se aplicaba a cualquier trozo de tierra que no fuera dividido por agua, sin importar su tamaño e incluyendo las islas.</a:t>
            </a:r>
          </a:p>
        </p:txBody>
      </p:sp>
    </p:spTree>
    <p:extLst>
      <p:ext uri="{BB962C8B-B14F-4D97-AF65-F5344CB8AC3E}">
        <p14:creationId xmlns:p14="http://schemas.microsoft.com/office/powerpoint/2010/main" val="9915870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normAutofit/>
          </a:bodyPr>
          <a:lstStyle/>
          <a:p>
            <a:pPr algn="just"/>
            <a:r>
              <a:rPr lang="es-ES" sz="4000" dirty="0" smtClean="0">
                <a:latin typeface="Arial" panose="020B0604020202020204" pitchFamily="34" charset="0"/>
                <a:cs typeface="Arial" panose="020B0604020202020204" pitchFamily="34" charset="0"/>
              </a:rPr>
              <a:t>Según la RAE: Cada una de las principales extensiones de tierra en las que se suele dividir la superficie terrestre</a:t>
            </a:r>
          </a:p>
          <a:p>
            <a:pPr algn="just"/>
            <a:r>
              <a:rPr lang="es-ES" sz="4000" dirty="0" smtClean="0">
                <a:latin typeface="Arial" panose="020B0604020202020204" pitchFamily="34" charset="0"/>
                <a:cs typeface="Arial" panose="020B0604020202020204" pitchFamily="34" charset="0"/>
              </a:rPr>
              <a:t>Según la Geografía: Es un fragmento de litosfera que se mueve como un bloque relativamente rígido sobre la astenosfera (manto superior) de la Tierra</a:t>
            </a:r>
          </a:p>
          <a:p>
            <a:pPr marL="0" indent="0" algn="just">
              <a:buNone/>
            </a:pPr>
            <a:endParaRPr lang="es-ES" sz="4000" dirty="0">
              <a:latin typeface="Arial" panose="020B0604020202020204" pitchFamily="34" charset="0"/>
              <a:cs typeface="Arial" panose="020B0604020202020204" pitchFamily="34" charset="0"/>
            </a:endParaRPr>
          </a:p>
        </p:txBody>
      </p:sp>
      <p:sp>
        <p:nvSpPr>
          <p:cNvPr id="4" name="Título 1"/>
          <p:cNvSpPr>
            <a:spLocks noGrp="1"/>
          </p:cNvSpPr>
          <p:nvPr>
            <p:ph type="title"/>
          </p:nvPr>
        </p:nvSpPr>
        <p:spPr/>
        <p:style>
          <a:lnRef idx="0">
            <a:schemeClr val="accent5"/>
          </a:lnRef>
          <a:fillRef idx="3">
            <a:schemeClr val="accent5"/>
          </a:fillRef>
          <a:effectRef idx="3">
            <a:schemeClr val="accent5"/>
          </a:effectRef>
          <a:fontRef idx="minor">
            <a:schemeClr val="lt1"/>
          </a:fontRef>
        </p:style>
        <p:txBody>
          <a:bodyPr>
            <a:normAutofit/>
          </a:bodyPr>
          <a:lstStyle/>
          <a:p>
            <a:pPr algn="ctr"/>
            <a:r>
              <a:rPr lang="es-ES" sz="6600" dirty="0" smtClean="0">
                <a:latin typeface="Arial" panose="020B0604020202020204" pitchFamily="34" charset="0"/>
                <a:cs typeface="Arial" panose="020B0604020202020204" pitchFamily="34" charset="0"/>
              </a:rPr>
              <a:t>CONTINENTE </a:t>
            </a:r>
            <a:endParaRPr lang="es-ES" sz="6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529697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0">
            <a:schemeClr val="accent5"/>
          </a:lnRef>
          <a:fillRef idx="3">
            <a:schemeClr val="accent5"/>
          </a:fillRef>
          <a:effectRef idx="3">
            <a:schemeClr val="accent5"/>
          </a:effectRef>
          <a:fontRef idx="minor">
            <a:schemeClr val="lt1"/>
          </a:fontRef>
        </p:style>
        <p:txBody>
          <a:bodyPr/>
          <a:lstStyle/>
          <a:p>
            <a:pPr algn="ctr"/>
            <a:r>
              <a:rPr lang="es-ES" b="1" dirty="0" smtClean="0">
                <a:latin typeface="Arial" pitchFamily="34" charset="0"/>
                <a:cs typeface="Arial" pitchFamily="34" charset="0"/>
              </a:rPr>
              <a:t>¿CUÁNTOS CONTINENTES EXISTEN?</a:t>
            </a:r>
            <a:endParaRPr lang="es-ES" b="1" dirty="0">
              <a:latin typeface="Arial" pitchFamily="34" charset="0"/>
              <a:cs typeface="Arial" pitchFamily="34" charset="0"/>
            </a:endParaRPr>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163710012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200228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4"/>
          </a:lnRef>
          <a:fillRef idx="2">
            <a:schemeClr val="accent4"/>
          </a:fillRef>
          <a:effectRef idx="1">
            <a:schemeClr val="accent4"/>
          </a:effectRef>
          <a:fontRef idx="minor">
            <a:schemeClr val="dk1"/>
          </a:fontRef>
        </p:style>
        <p:txBody>
          <a:bodyPr>
            <a:normAutofit fontScale="90000"/>
          </a:bodyPr>
          <a:lstStyle/>
          <a:p>
            <a:pPr algn="ctr"/>
            <a:r>
              <a:rPr lang="es-MX" dirty="0" smtClean="0"/>
              <a:t/>
            </a:r>
            <a:br>
              <a:rPr lang="es-MX" dirty="0" smtClean="0"/>
            </a:br>
            <a:r>
              <a:rPr lang="es-MX" dirty="0" smtClean="0"/>
              <a:t>Ejes centrales que dan surgimiento </a:t>
            </a:r>
            <a:br>
              <a:rPr lang="es-MX" dirty="0" smtClean="0"/>
            </a:br>
            <a:r>
              <a:rPr lang="es-MX" dirty="0" smtClean="0"/>
              <a:t>a la Geografía Regional</a:t>
            </a:r>
            <a:r>
              <a:rPr lang="es-MX" dirty="0"/>
              <a:t>. </a:t>
            </a:r>
            <a:br>
              <a:rPr lang="es-MX" dirty="0"/>
            </a:br>
            <a:endParaRPr lang="es-MX" dirty="0"/>
          </a:p>
        </p:txBody>
      </p:sp>
      <p:graphicFrame>
        <p:nvGraphicFramePr>
          <p:cNvPr id="5" name="4 Marcador de contenido"/>
          <p:cNvGraphicFramePr>
            <a:graphicFrameLocks noGrp="1"/>
          </p:cNvGraphicFramePr>
          <p:nvPr>
            <p:ph sz="half" idx="1"/>
            <p:extLst>
              <p:ext uri="{D42A27DB-BD31-4B8C-83A1-F6EECF244321}">
                <p14:modId xmlns:p14="http://schemas.microsoft.com/office/powerpoint/2010/main" val="1736951375"/>
              </p:ext>
            </p:extLst>
          </p:nvPr>
        </p:nvGraphicFramePr>
        <p:xfrm>
          <a:off x="911942" y="2356567"/>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5 Marcador de contenido"/>
          <p:cNvGraphicFramePr>
            <a:graphicFrameLocks noGrp="1"/>
          </p:cNvGraphicFramePr>
          <p:nvPr>
            <p:ph sz="half" idx="2"/>
            <p:extLst>
              <p:ext uri="{D42A27DB-BD31-4B8C-83A1-F6EECF244321}">
                <p14:modId xmlns:p14="http://schemas.microsoft.com/office/powerpoint/2010/main" val="3169275067"/>
              </p:ext>
            </p:extLst>
          </p:nvPr>
        </p:nvGraphicFramePr>
        <p:xfrm>
          <a:off x="6260691" y="2396004"/>
          <a:ext cx="5181600" cy="435133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23" name="Picture 2"/>
          <p:cNvPicPr>
            <a:picLocks noChangeAspect="1" noChangeArrowheads="1"/>
          </p:cNvPicPr>
          <p:nvPr/>
        </p:nvPicPr>
        <p:blipFill>
          <a:blip r:embed="rId12">
            <a:extLst>
              <a:ext uri="{BEBA8EAE-BF5A-486C-A8C5-ECC9F3942E4B}">
                <a14:imgProps xmlns:a14="http://schemas.microsoft.com/office/drawing/2010/main">
                  <a14:imgLayer r:embed="rId1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0689900" y="1810696"/>
            <a:ext cx="1502100" cy="441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339124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pPr algn="ctr"/>
            <a:r>
              <a:rPr lang="es-MX" dirty="0" smtClean="0"/>
              <a:t>CUATRO CONTINENTES </a:t>
            </a:r>
            <a:endParaRPr lang="es-MX" dirty="0"/>
          </a:p>
        </p:txBody>
      </p:sp>
      <p:sp>
        <p:nvSpPr>
          <p:cNvPr id="3" name="2 Marcador de contenido"/>
          <p:cNvSpPr>
            <a:spLocks noGrp="1"/>
          </p:cNvSpPr>
          <p:nvPr>
            <p:ph idx="1"/>
          </p:nvPr>
        </p:nvSpPr>
        <p:spPr/>
        <p:txBody>
          <a:bodyPr>
            <a:normAutofit/>
          </a:bodyPr>
          <a:lstStyle/>
          <a:p>
            <a:pPr algn="just"/>
            <a:r>
              <a:rPr lang="es-MX" sz="3200" dirty="0" err="1" smtClean="0">
                <a:latin typeface="Arial" pitchFamily="34" charset="0"/>
                <a:cs typeface="Arial" pitchFamily="34" charset="0"/>
              </a:rPr>
              <a:t>Eurafrasia</a:t>
            </a:r>
            <a:r>
              <a:rPr lang="es-MX" sz="3200" dirty="0" smtClean="0">
                <a:latin typeface="Arial" pitchFamily="34" charset="0"/>
                <a:cs typeface="Arial" pitchFamily="34" charset="0"/>
              </a:rPr>
              <a:t> (no contempla el Canal de Suez como división entre África y Europa)</a:t>
            </a:r>
          </a:p>
          <a:p>
            <a:pPr algn="just"/>
            <a:r>
              <a:rPr lang="es-MX" sz="3200" dirty="0" smtClean="0">
                <a:latin typeface="Arial" pitchFamily="34" charset="0"/>
                <a:cs typeface="Arial" pitchFamily="34" charset="0"/>
              </a:rPr>
              <a:t>América</a:t>
            </a:r>
          </a:p>
          <a:p>
            <a:pPr algn="just"/>
            <a:r>
              <a:rPr lang="es-MX" sz="3200" dirty="0" smtClean="0">
                <a:latin typeface="Arial" pitchFamily="34" charset="0"/>
                <a:cs typeface="Arial" pitchFamily="34" charset="0"/>
              </a:rPr>
              <a:t>Australia (sin contemplar </a:t>
            </a:r>
            <a:r>
              <a:rPr lang="es-MX" sz="3200" dirty="0">
                <a:latin typeface="Arial" pitchFamily="34" charset="0"/>
                <a:cs typeface="Arial" pitchFamily="34" charset="0"/>
              </a:rPr>
              <a:t>Oceanía, que combina esta última con islas más pequeñas en el océano </a:t>
            </a:r>
            <a:r>
              <a:rPr lang="es-MX" sz="3200" dirty="0" smtClean="0">
                <a:latin typeface="Arial" pitchFamily="34" charset="0"/>
                <a:cs typeface="Arial" pitchFamily="34" charset="0"/>
              </a:rPr>
              <a:t>Pacífico)</a:t>
            </a:r>
          </a:p>
          <a:p>
            <a:pPr algn="just"/>
            <a:r>
              <a:rPr lang="es-MX" sz="3200" dirty="0" smtClean="0">
                <a:latin typeface="Arial" pitchFamily="34" charset="0"/>
                <a:cs typeface="Arial" pitchFamily="34" charset="0"/>
              </a:rPr>
              <a:t>Antártida</a:t>
            </a:r>
            <a:endParaRPr lang="es-MX" sz="3200" dirty="0">
              <a:latin typeface="Arial" pitchFamily="34" charset="0"/>
              <a:cs typeface="Arial" pitchFamily="34" charset="0"/>
            </a:endParaRPr>
          </a:p>
        </p:txBody>
      </p:sp>
    </p:spTree>
    <p:extLst>
      <p:ext uri="{BB962C8B-B14F-4D97-AF65-F5344CB8AC3E}">
        <p14:creationId xmlns:p14="http://schemas.microsoft.com/office/powerpoint/2010/main" val="29342705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2006" y="394622"/>
            <a:ext cx="5621594" cy="1325563"/>
          </a:xfrm>
        </p:spPr>
        <p:style>
          <a:lnRef idx="2">
            <a:schemeClr val="accent1"/>
          </a:lnRef>
          <a:fillRef idx="1">
            <a:schemeClr val="lt1"/>
          </a:fillRef>
          <a:effectRef idx="0">
            <a:schemeClr val="accent1"/>
          </a:effectRef>
          <a:fontRef idx="minor">
            <a:schemeClr val="dk1"/>
          </a:fontRef>
        </p:style>
        <p:txBody>
          <a:bodyPr/>
          <a:lstStyle/>
          <a:p>
            <a:pPr algn="ctr"/>
            <a:r>
              <a:rPr lang="es-MX" dirty="0" smtClean="0"/>
              <a:t>CINCO CONTINENTES </a:t>
            </a:r>
            <a:endParaRPr lang="es-MX" dirty="0"/>
          </a:p>
        </p:txBody>
      </p:sp>
      <p:sp>
        <p:nvSpPr>
          <p:cNvPr id="3" name="2 Marcador de contenido"/>
          <p:cNvSpPr>
            <a:spLocks noGrp="1"/>
          </p:cNvSpPr>
          <p:nvPr>
            <p:ph idx="1"/>
          </p:nvPr>
        </p:nvSpPr>
        <p:spPr>
          <a:xfrm>
            <a:off x="1516626" y="1886875"/>
            <a:ext cx="3792794" cy="4351338"/>
          </a:xfrm>
        </p:spPr>
        <p:txBody>
          <a:bodyPr>
            <a:normAutofit/>
          </a:bodyPr>
          <a:lstStyle/>
          <a:p>
            <a:r>
              <a:rPr lang="es-MX" sz="3200" dirty="0" smtClean="0">
                <a:latin typeface="Arial" pitchFamily="34" charset="0"/>
                <a:cs typeface="Arial" pitchFamily="34" charset="0"/>
              </a:rPr>
              <a:t>África</a:t>
            </a:r>
          </a:p>
          <a:p>
            <a:r>
              <a:rPr lang="es-MX" sz="3200" dirty="0" smtClean="0">
                <a:latin typeface="Arial" pitchFamily="34" charset="0"/>
                <a:cs typeface="Arial" pitchFamily="34" charset="0"/>
              </a:rPr>
              <a:t>Europa</a:t>
            </a:r>
          </a:p>
          <a:p>
            <a:r>
              <a:rPr lang="es-MX" sz="3200" dirty="0" smtClean="0">
                <a:latin typeface="Arial" pitchFamily="34" charset="0"/>
                <a:cs typeface="Arial" pitchFamily="34" charset="0"/>
              </a:rPr>
              <a:t>Asia</a:t>
            </a:r>
          </a:p>
          <a:p>
            <a:r>
              <a:rPr lang="es-MX" sz="3200" dirty="0" smtClean="0">
                <a:latin typeface="Arial" pitchFamily="34" charset="0"/>
                <a:cs typeface="Arial" pitchFamily="34" charset="0"/>
              </a:rPr>
              <a:t>América</a:t>
            </a:r>
          </a:p>
          <a:p>
            <a:r>
              <a:rPr lang="es-MX" sz="3200" dirty="0" smtClean="0">
                <a:latin typeface="Arial" pitchFamily="34" charset="0"/>
                <a:cs typeface="Arial" pitchFamily="34" charset="0"/>
              </a:rPr>
              <a:t>Oceanía</a:t>
            </a:r>
            <a:endParaRPr lang="es-MX" sz="3200" dirty="0">
              <a:latin typeface="Arial" pitchFamily="34" charset="0"/>
              <a:cs typeface="Arial" pitchFamily="34" charset="0"/>
            </a:endParaRPr>
          </a:p>
        </p:txBody>
      </p:sp>
      <p:sp>
        <p:nvSpPr>
          <p:cNvPr id="4" name="1 Título"/>
          <p:cNvSpPr txBox="1">
            <a:spLocks/>
          </p:cNvSpPr>
          <p:nvPr/>
        </p:nvSpPr>
        <p:spPr>
          <a:xfrm>
            <a:off x="6255774" y="413828"/>
            <a:ext cx="5621594" cy="1325563"/>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MX" dirty="0" smtClean="0"/>
              <a:t>SEIS CONTINENTES </a:t>
            </a:r>
            <a:endParaRPr lang="es-MX" dirty="0"/>
          </a:p>
        </p:txBody>
      </p:sp>
      <p:sp>
        <p:nvSpPr>
          <p:cNvPr id="5" name="4 Rectángulo"/>
          <p:cNvSpPr/>
          <p:nvPr/>
        </p:nvSpPr>
        <p:spPr>
          <a:xfrm>
            <a:off x="861380" y="4881404"/>
            <a:ext cx="3959738" cy="707886"/>
          </a:xfrm>
          <a:prstGeom prst="rect">
            <a:avLst/>
          </a:prstGeom>
        </p:spPr>
        <p:txBody>
          <a:bodyPr wrap="none">
            <a:spAutoFit/>
          </a:bodyPr>
          <a:lstStyle/>
          <a:p>
            <a:pPr algn="ctr"/>
            <a:r>
              <a:rPr lang="es-MX" sz="2000" dirty="0" smtClean="0">
                <a:latin typeface="Arial" pitchFamily="34" charset="0"/>
                <a:cs typeface="Arial" pitchFamily="34" charset="0"/>
              </a:rPr>
              <a:t>Utilizada  </a:t>
            </a:r>
            <a:r>
              <a:rPr lang="es-MX" sz="2000" dirty="0">
                <a:latin typeface="Arial" pitchFamily="34" charset="0"/>
                <a:cs typeface="Arial" pitchFamily="34" charset="0"/>
              </a:rPr>
              <a:t>entre otros </a:t>
            </a:r>
            <a:r>
              <a:rPr lang="es-MX" sz="2000" dirty="0" smtClean="0">
                <a:latin typeface="Arial" pitchFamily="34" charset="0"/>
                <a:cs typeface="Arial" pitchFamily="34" charset="0"/>
              </a:rPr>
              <a:t>por</a:t>
            </a:r>
          </a:p>
          <a:p>
            <a:pPr algn="ctr"/>
            <a:r>
              <a:rPr lang="es-MX" sz="2000" dirty="0" smtClean="0">
                <a:latin typeface="Arial" pitchFamily="34" charset="0"/>
                <a:cs typeface="Arial" pitchFamily="34" charset="0"/>
              </a:rPr>
              <a:t> </a:t>
            </a:r>
            <a:r>
              <a:rPr lang="es-MX" sz="2000" dirty="0">
                <a:latin typeface="Arial" pitchFamily="34" charset="0"/>
                <a:cs typeface="Arial" pitchFamily="34" charset="0"/>
              </a:rPr>
              <a:t>el Comité Olímpico Internacional</a:t>
            </a:r>
          </a:p>
        </p:txBody>
      </p:sp>
      <p:sp>
        <p:nvSpPr>
          <p:cNvPr id="6" name="5 Rectángulo"/>
          <p:cNvSpPr/>
          <p:nvPr/>
        </p:nvSpPr>
        <p:spPr>
          <a:xfrm>
            <a:off x="7345925" y="1984957"/>
            <a:ext cx="3441291" cy="3108543"/>
          </a:xfrm>
          <a:prstGeom prst="rect">
            <a:avLst/>
          </a:prstGeom>
        </p:spPr>
        <p:txBody>
          <a:bodyPr wrap="square">
            <a:spAutoFit/>
          </a:bodyPr>
          <a:lstStyle/>
          <a:p>
            <a:pPr marL="457200" indent="-457200">
              <a:buFont typeface="Arial" pitchFamily="34" charset="0"/>
              <a:buChar char="•"/>
            </a:pPr>
            <a:r>
              <a:rPr lang="es-MX" sz="2800" dirty="0">
                <a:latin typeface="Arial" pitchFamily="34" charset="0"/>
                <a:cs typeface="Arial" pitchFamily="34" charset="0"/>
              </a:rPr>
              <a:t>América </a:t>
            </a:r>
            <a:endParaRPr lang="es-MX" sz="2800" dirty="0" smtClean="0">
              <a:latin typeface="Arial" pitchFamily="34" charset="0"/>
              <a:cs typeface="Arial" pitchFamily="34" charset="0"/>
            </a:endParaRPr>
          </a:p>
          <a:p>
            <a:pPr marL="457200" indent="-457200">
              <a:buFont typeface="Arial" pitchFamily="34" charset="0"/>
              <a:buChar char="•"/>
            </a:pPr>
            <a:r>
              <a:rPr lang="es-MX" sz="2800" dirty="0" smtClean="0">
                <a:latin typeface="Arial" pitchFamily="34" charset="0"/>
                <a:cs typeface="Arial" pitchFamily="34" charset="0"/>
              </a:rPr>
              <a:t>África</a:t>
            </a:r>
            <a:r>
              <a:rPr lang="es-MX" sz="2800" dirty="0">
                <a:latin typeface="Arial" pitchFamily="34" charset="0"/>
                <a:cs typeface="Arial" pitchFamily="34" charset="0"/>
              </a:rPr>
              <a:t>, </a:t>
            </a:r>
            <a:endParaRPr lang="es-MX" sz="2800" dirty="0" smtClean="0">
              <a:latin typeface="Arial" pitchFamily="34" charset="0"/>
              <a:cs typeface="Arial" pitchFamily="34" charset="0"/>
            </a:endParaRPr>
          </a:p>
          <a:p>
            <a:pPr marL="457200" indent="-457200">
              <a:buFont typeface="Arial" pitchFamily="34" charset="0"/>
              <a:buChar char="•"/>
            </a:pPr>
            <a:r>
              <a:rPr lang="es-MX" sz="2800" dirty="0" smtClean="0">
                <a:latin typeface="Arial" pitchFamily="34" charset="0"/>
                <a:cs typeface="Arial" pitchFamily="34" charset="0"/>
              </a:rPr>
              <a:t>Europa</a:t>
            </a:r>
            <a:r>
              <a:rPr lang="es-MX" sz="2800" dirty="0">
                <a:latin typeface="Arial" pitchFamily="34" charset="0"/>
                <a:cs typeface="Arial" pitchFamily="34" charset="0"/>
              </a:rPr>
              <a:t>, </a:t>
            </a:r>
            <a:endParaRPr lang="es-MX" sz="2800" dirty="0" smtClean="0">
              <a:latin typeface="Arial" pitchFamily="34" charset="0"/>
              <a:cs typeface="Arial" pitchFamily="34" charset="0"/>
            </a:endParaRPr>
          </a:p>
          <a:p>
            <a:pPr marL="457200" indent="-457200">
              <a:buFont typeface="Arial" pitchFamily="34" charset="0"/>
              <a:buChar char="•"/>
            </a:pPr>
            <a:r>
              <a:rPr lang="es-MX" sz="2800" dirty="0" smtClean="0">
                <a:latin typeface="Arial" pitchFamily="34" charset="0"/>
                <a:cs typeface="Arial" pitchFamily="34" charset="0"/>
              </a:rPr>
              <a:t>Antártida</a:t>
            </a:r>
            <a:r>
              <a:rPr lang="es-MX" sz="2800" dirty="0">
                <a:latin typeface="Arial" pitchFamily="34" charset="0"/>
                <a:cs typeface="Arial" pitchFamily="34" charset="0"/>
              </a:rPr>
              <a:t>, </a:t>
            </a:r>
            <a:endParaRPr lang="es-MX" sz="2800" dirty="0" smtClean="0">
              <a:latin typeface="Arial" pitchFamily="34" charset="0"/>
              <a:cs typeface="Arial" pitchFamily="34" charset="0"/>
            </a:endParaRPr>
          </a:p>
          <a:p>
            <a:pPr marL="457200" indent="-457200">
              <a:buFont typeface="Arial" pitchFamily="34" charset="0"/>
              <a:buChar char="•"/>
            </a:pPr>
            <a:r>
              <a:rPr lang="es-MX" sz="2800" dirty="0" smtClean="0">
                <a:latin typeface="Arial" pitchFamily="34" charset="0"/>
                <a:cs typeface="Arial" pitchFamily="34" charset="0"/>
              </a:rPr>
              <a:t>Asia </a:t>
            </a:r>
            <a:endParaRPr lang="es-MX" sz="2800" dirty="0">
              <a:latin typeface="Arial" pitchFamily="34" charset="0"/>
              <a:cs typeface="Arial" pitchFamily="34" charset="0"/>
            </a:endParaRPr>
          </a:p>
          <a:p>
            <a:pPr marL="457200" indent="-457200">
              <a:buFont typeface="Arial" pitchFamily="34" charset="0"/>
              <a:buChar char="•"/>
            </a:pPr>
            <a:r>
              <a:rPr lang="es-MX" sz="2800" dirty="0" smtClean="0">
                <a:latin typeface="Arial" pitchFamily="34" charset="0"/>
                <a:cs typeface="Arial" pitchFamily="34" charset="0"/>
              </a:rPr>
              <a:t>Oceanía </a:t>
            </a:r>
            <a:r>
              <a:rPr lang="es-MX" sz="2800" dirty="0">
                <a:latin typeface="Arial" pitchFamily="34" charset="0"/>
                <a:cs typeface="Arial" pitchFamily="34" charset="0"/>
              </a:rPr>
              <a:t>(o Australia)</a:t>
            </a:r>
          </a:p>
        </p:txBody>
      </p:sp>
    </p:spTree>
    <p:extLst>
      <p:ext uri="{BB962C8B-B14F-4D97-AF65-F5344CB8AC3E}">
        <p14:creationId xmlns:p14="http://schemas.microsoft.com/office/powerpoint/2010/main" val="12498542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1" y="0"/>
            <a:ext cx="12192000" cy="6858000"/>
          </a:xfrm>
        </p:spPr>
      </p:pic>
    </p:spTree>
    <p:extLst>
      <p:ext uri="{BB962C8B-B14F-4D97-AF65-F5344CB8AC3E}">
        <p14:creationId xmlns:p14="http://schemas.microsoft.com/office/powerpoint/2010/main" val="302266010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500062"/>
            <a:ext cx="10515600" cy="1325563"/>
          </a:xfrm>
        </p:spPr>
        <p:txBody>
          <a:bodyPr>
            <a:noAutofit/>
          </a:bodyPr>
          <a:lstStyle/>
          <a:p>
            <a:r>
              <a:rPr lang="es-MX" sz="3600" dirty="0" smtClean="0">
                <a:latin typeface="Arial" pitchFamily="34" charset="0"/>
                <a:cs typeface="Arial" pitchFamily="34" charset="0"/>
              </a:rPr>
              <a:t>Sin embargo…</a:t>
            </a:r>
            <a:br>
              <a:rPr lang="es-MX" sz="3600" dirty="0" smtClean="0">
                <a:latin typeface="Arial" pitchFamily="34" charset="0"/>
                <a:cs typeface="Arial" pitchFamily="34" charset="0"/>
              </a:rPr>
            </a:br>
            <a:r>
              <a:rPr lang="es-MX" sz="3600" dirty="0">
                <a:latin typeface="Arial" pitchFamily="34" charset="0"/>
                <a:cs typeface="Arial" pitchFamily="34" charset="0"/>
              </a:rPr>
              <a:t/>
            </a:r>
            <a:br>
              <a:rPr lang="es-MX" sz="3600" dirty="0">
                <a:latin typeface="Arial" pitchFamily="34" charset="0"/>
                <a:cs typeface="Arial" pitchFamily="34" charset="0"/>
              </a:rPr>
            </a:br>
            <a:endParaRPr lang="es-MX" sz="3600" dirty="0">
              <a:latin typeface="Arial" pitchFamily="34" charset="0"/>
              <a:cs typeface="Arial" pitchFamily="34" charset="0"/>
            </a:endParaRPr>
          </a:p>
        </p:txBody>
      </p:sp>
      <p:sp>
        <p:nvSpPr>
          <p:cNvPr id="3" name="Marcador de contenido 2"/>
          <p:cNvSpPr>
            <a:spLocks noGrp="1"/>
          </p:cNvSpPr>
          <p:nvPr>
            <p:ph idx="1"/>
          </p:nvPr>
        </p:nvSpPr>
        <p:spPr/>
        <p:txBody>
          <a:bodyPr>
            <a:normAutofit/>
          </a:bodyPr>
          <a:lstStyle/>
          <a:p>
            <a:pPr algn="just"/>
            <a:r>
              <a:rPr lang="es-MX" sz="3600" dirty="0">
                <a:latin typeface="Arial" pitchFamily="34" charset="0"/>
                <a:cs typeface="Arial" pitchFamily="34" charset="0"/>
              </a:rPr>
              <a:t>En la década del 1990 hasta la actualidad la escuela refleja en la Geografía de los continentes, la existencia de cinco masas continentales</a:t>
            </a:r>
            <a:r>
              <a:rPr lang="es-MX" sz="3600" dirty="0" smtClean="0">
                <a:latin typeface="Arial" pitchFamily="34" charset="0"/>
                <a:cs typeface="Arial" pitchFamily="34" charset="0"/>
              </a:rPr>
              <a:t>: América, África, Eurasia, Australia y Antártida </a:t>
            </a:r>
            <a:endParaRPr lang="es-MX" sz="3600" dirty="0">
              <a:latin typeface="Arial" pitchFamily="34" charset="0"/>
              <a:cs typeface="Arial" pitchFamily="34" charset="0"/>
            </a:endParaRPr>
          </a:p>
          <a:p>
            <a:pPr algn="just"/>
            <a:endParaRPr lang="es-ES" sz="3600" dirty="0"/>
          </a:p>
        </p:txBody>
      </p:sp>
    </p:spTree>
    <p:extLst>
      <p:ext uri="{BB962C8B-B14F-4D97-AF65-F5344CB8AC3E}">
        <p14:creationId xmlns:p14="http://schemas.microsoft.com/office/powerpoint/2010/main" val="131249798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217642"/>
            <a:ext cx="10515600" cy="873740"/>
          </a:xfrm>
        </p:spPr>
        <p:style>
          <a:lnRef idx="1">
            <a:schemeClr val="accent3"/>
          </a:lnRef>
          <a:fillRef idx="2">
            <a:schemeClr val="accent3"/>
          </a:fillRef>
          <a:effectRef idx="1">
            <a:schemeClr val="accent3"/>
          </a:effectRef>
          <a:fontRef idx="minor">
            <a:schemeClr val="dk1"/>
          </a:fontRef>
        </p:style>
        <p:txBody>
          <a:bodyPr/>
          <a:lstStyle/>
          <a:p>
            <a:pPr algn="ctr"/>
            <a:r>
              <a:rPr lang="es-ES" dirty="0" smtClean="0"/>
              <a:t>ALGORITMO DE TRABAJO</a:t>
            </a:r>
            <a:endParaRPr lang="es-ES" dirty="0"/>
          </a:p>
        </p:txBody>
      </p:sp>
      <p:sp>
        <p:nvSpPr>
          <p:cNvPr id="3" name="Marcador de contenido 2"/>
          <p:cNvSpPr>
            <a:spLocks noGrp="1"/>
          </p:cNvSpPr>
          <p:nvPr>
            <p:ph idx="1"/>
          </p:nvPr>
        </p:nvSpPr>
        <p:spPr>
          <a:xfrm>
            <a:off x="309715" y="1412670"/>
            <a:ext cx="11562737" cy="4973382"/>
          </a:xfrm>
        </p:spPr>
        <p:style>
          <a:lnRef idx="2">
            <a:schemeClr val="dk1"/>
          </a:lnRef>
          <a:fillRef idx="1">
            <a:schemeClr val="lt1"/>
          </a:fillRef>
          <a:effectRef idx="0">
            <a:schemeClr val="dk1"/>
          </a:effectRef>
          <a:fontRef idx="minor">
            <a:schemeClr val="dk1"/>
          </a:fontRef>
        </p:style>
        <p:txBody>
          <a:bodyPr>
            <a:noAutofit/>
          </a:bodyPr>
          <a:lstStyle/>
          <a:p>
            <a:pPr marL="514350" indent="-514350">
              <a:buFont typeface="+mj-lt"/>
              <a:buAutoNum type="arabicPeriod"/>
            </a:pPr>
            <a:r>
              <a:rPr lang="es-ES" sz="3200" dirty="0">
                <a:latin typeface="Arial" pitchFamily="34" charset="0"/>
                <a:cs typeface="Arial" pitchFamily="34" charset="0"/>
              </a:rPr>
              <a:t>Situación geográfica y magnitud del territorio. </a:t>
            </a:r>
            <a:endParaRPr lang="es-ES" sz="3200" dirty="0" smtClean="0">
              <a:latin typeface="Arial" pitchFamily="34" charset="0"/>
              <a:cs typeface="Arial" pitchFamily="34" charset="0"/>
            </a:endParaRPr>
          </a:p>
          <a:p>
            <a:pPr marL="514350" indent="-514350">
              <a:buFont typeface="+mj-lt"/>
              <a:buAutoNum type="arabicPeriod"/>
            </a:pPr>
            <a:r>
              <a:rPr lang="es-ES" sz="3200" dirty="0">
                <a:latin typeface="Arial" pitchFamily="34" charset="0"/>
                <a:cs typeface="Arial" pitchFamily="34" charset="0"/>
              </a:rPr>
              <a:t>Caracterización del relieve y su formación. </a:t>
            </a:r>
            <a:endParaRPr lang="es-ES" sz="3200" dirty="0" smtClean="0">
              <a:latin typeface="Arial" pitchFamily="34" charset="0"/>
              <a:cs typeface="Arial" pitchFamily="34" charset="0"/>
            </a:endParaRPr>
          </a:p>
          <a:p>
            <a:pPr marL="514350" indent="-514350">
              <a:buFont typeface="+mj-lt"/>
              <a:buAutoNum type="arabicPeriod"/>
            </a:pPr>
            <a:r>
              <a:rPr lang="es-ES" sz="3200" dirty="0">
                <a:latin typeface="Arial" pitchFamily="34" charset="0"/>
                <a:cs typeface="Arial" pitchFamily="34" charset="0"/>
              </a:rPr>
              <a:t>Caracterización climática y contaminación ambiental</a:t>
            </a:r>
            <a:r>
              <a:rPr lang="es-ES" sz="3200" dirty="0" smtClean="0">
                <a:latin typeface="Arial" pitchFamily="34" charset="0"/>
                <a:cs typeface="Arial" pitchFamily="34" charset="0"/>
              </a:rPr>
              <a:t>.</a:t>
            </a:r>
          </a:p>
          <a:p>
            <a:pPr marL="514350" indent="-514350">
              <a:buFont typeface="+mj-lt"/>
              <a:buAutoNum type="arabicPeriod"/>
            </a:pPr>
            <a:r>
              <a:rPr lang="es-ES" sz="3200" dirty="0">
                <a:latin typeface="Arial" pitchFamily="34" charset="0"/>
                <a:cs typeface="Arial" pitchFamily="34" charset="0"/>
              </a:rPr>
              <a:t>Importancia de los recursos hídricos. Principales cuencas. </a:t>
            </a:r>
            <a:endParaRPr lang="es-ES" sz="3200" dirty="0" smtClean="0">
              <a:latin typeface="Arial" pitchFamily="34" charset="0"/>
              <a:cs typeface="Arial" pitchFamily="34" charset="0"/>
            </a:endParaRPr>
          </a:p>
          <a:p>
            <a:pPr marL="514350" indent="-514350">
              <a:buFont typeface="+mj-lt"/>
              <a:buAutoNum type="arabicPeriod"/>
            </a:pPr>
            <a:r>
              <a:rPr lang="es-ES" sz="3200" dirty="0">
                <a:latin typeface="Arial" pitchFamily="34" charset="0"/>
                <a:cs typeface="Arial" pitchFamily="34" charset="0"/>
              </a:rPr>
              <a:t>Uso y protección de los suelos. </a:t>
            </a:r>
            <a:r>
              <a:rPr lang="es-ES" sz="3200" dirty="0" smtClean="0">
                <a:latin typeface="Arial" pitchFamily="34" charset="0"/>
                <a:cs typeface="Arial" pitchFamily="34" charset="0"/>
              </a:rPr>
              <a:t>Agricultura</a:t>
            </a:r>
          </a:p>
          <a:p>
            <a:pPr marL="514350" indent="-514350">
              <a:buFont typeface="+mj-lt"/>
              <a:buAutoNum type="arabicPeriod"/>
            </a:pPr>
            <a:r>
              <a:rPr lang="es-ES" sz="3200" dirty="0">
                <a:latin typeface="Arial" pitchFamily="34" charset="0"/>
                <a:cs typeface="Arial" pitchFamily="34" charset="0"/>
              </a:rPr>
              <a:t>Importancia económica de la vegetación y el mundo </a:t>
            </a:r>
            <a:r>
              <a:rPr lang="es-ES" sz="3200" dirty="0" smtClean="0">
                <a:latin typeface="Arial" pitchFamily="34" charset="0"/>
                <a:cs typeface="Arial" pitchFamily="34" charset="0"/>
              </a:rPr>
              <a:t>animal</a:t>
            </a:r>
          </a:p>
          <a:p>
            <a:pPr marL="514350" indent="-514350">
              <a:buFont typeface="+mj-lt"/>
              <a:buAutoNum type="arabicPeriod"/>
            </a:pPr>
            <a:r>
              <a:rPr lang="es-MX" sz="3200" dirty="0">
                <a:latin typeface="Arial" pitchFamily="34" charset="0"/>
                <a:cs typeface="Arial" pitchFamily="34" charset="0"/>
              </a:rPr>
              <a:t>Valoración de los recursos naturales y establecimiento de la industria. Condiciones del </a:t>
            </a:r>
            <a:r>
              <a:rPr lang="es-MX" sz="3200" dirty="0" smtClean="0">
                <a:latin typeface="Arial" pitchFamily="34" charset="0"/>
                <a:cs typeface="Arial" pitchFamily="34" charset="0"/>
              </a:rPr>
              <a:t>transporte</a:t>
            </a:r>
          </a:p>
          <a:p>
            <a:pPr marL="514350" indent="-514350">
              <a:buFont typeface="+mj-lt"/>
              <a:buAutoNum type="arabicPeriod"/>
            </a:pPr>
            <a:r>
              <a:rPr lang="es-ES" sz="3200" dirty="0" smtClean="0">
                <a:latin typeface="Arial" pitchFamily="34" charset="0"/>
                <a:cs typeface="Arial" pitchFamily="34" charset="0"/>
              </a:rPr>
              <a:t>Población</a:t>
            </a:r>
            <a:r>
              <a:rPr lang="es-ES" sz="3200" dirty="0">
                <a:latin typeface="Arial" pitchFamily="34" charset="0"/>
                <a:cs typeface="Arial" pitchFamily="34" charset="0"/>
              </a:rPr>
              <a:t>. Realidad étnica y cultura regional. </a:t>
            </a:r>
            <a:endParaRPr lang="es-ES" sz="3200" dirty="0" smtClean="0">
              <a:latin typeface="Arial" pitchFamily="34" charset="0"/>
              <a:cs typeface="Arial" pitchFamily="34" charset="0"/>
            </a:endParaRPr>
          </a:p>
          <a:p>
            <a:pPr marL="514350" indent="-514350">
              <a:buFont typeface="+mj-lt"/>
              <a:buAutoNum type="arabicPeriod"/>
            </a:pPr>
            <a:endParaRPr lang="es-ES" sz="3200" dirty="0">
              <a:latin typeface="Arial" pitchFamily="34" charset="0"/>
              <a:cs typeface="Arial" pitchFamily="34" charset="0"/>
            </a:endParaRPr>
          </a:p>
        </p:txBody>
      </p:sp>
    </p:spTree>
    <p:extLst>
      <p:ext uri="{BB962C8B-B14F-4D97-AF65-F5344CB8AC3E}">
        <p14:creationId xmlns:p14="http://schemas.microsoft.com/office/powerpoint/2010/main" val="265525205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365125"/>
            <a:ext cx="10515600" cy="490281"/>
          </a:xfrm>
        </p:spPr>
        <p:style>
          <a:lnRef idx="0">
            <a:schemeClr val="accent5"/>
          </a:lnRef>
          <a:fillRef idx="3">
            <a:schemeClr val="accent5"/>
          </a:fillRef>
          <a:effectRef idx="3">
            <a:schemeClr val="accent5"/>
          </a:effectRef>
          <a:fontRef idx="minor">
            <a:schemeClr val="lt1"/>
          </a:fontRef>
        </p:style>
        <p:txBody>
          <a:bodyPr>
            <a:normAutofit fontScale="90000"/>
          </a:bodyPr>
          <a:lstStyle/>
          <a:p>
            <a:pPr algn="ctr"/>
            <a:r>
              <a:rPr lang="es-MX" dirty="0" smtClean="0"/>
              <a:t>Estudio individual</a:t>
            </a:r>
            <a:endParaRPr lang="es-MX" dirty="0"/>
          </a:p>
        </p:txBody>
      </p:sp>
      <p:sp>
        <p:nvSpPr>
          <p:cNvPr id="3" name="2 Marcador de contenido"/>
          <p:cNvSpPr>
            <a:spLocks noGrp="1"/>
          </p:cNvSpPr>
          <p:nvPr>
            <p:ph idx="1"/>
          </p:nvPr>
        </p:nvSpPr>
        <p:spPr>
          <a:xfrm>
            <a:off x="191729" y="1294683"/>
            <a:ext cx="11813458" cy="5371588"/>
          </a:xfrm>
          <a:ln>
            <a:solidFill>
              <a:schemeClr val="accent1"/>
            </a:solidFill>
          </a:ln>
        </p:spPr>
        <p:txBody>
          <a:bodyPr>
            <a:normAutofit/>
          </a:bodyPr>
          <a:lstStyle/>
          <a:p>
            <a:pPr marL="514350" indent="-514350" algn="just">
              <a:buFont typeface="+mj-lt"/>
              <a:buAutoNum type="arabicPeriod"/>
            </a:pPr>
            <a:r>
              <a:rPr lang="es-MX" dirty="0" smtClean="0">
                <a:latin typeface="Arial" pitchFamily="34" charset="0"/>
                <a:cs typeface="Arial" pitchFamily="34" charset="0"/>
              </a:rPr>
              <a:t>Con la ayuda del </a:t>
            </a:r>
            <a:r>
              <a:rPr lang="es-MX" dirty="0">
                <a:latin typeface="Arial" pitchFamily="34" charset="0"/>
                <a:cs typeface="Arial" pitchFamily="34" charset="0"/>
              </a:rPr>
              <a:t>artículo </a:t>
            </a:r>
            <a:r>
              <a:rPr lang="es-MX" dirty="0" smtClean="0">
                <a:latin typeface="Arial" pitchFamily="34" charset="0"/>
                <a:cs typeface="Arial" pitchFamily="34" charset="0"/>
              </a:rPr>
              <a:t>titulado La geografía regional  como ciencia de integración. Propuestas para pensar y reflexionar del Dr</a:t>
            </a:r>
            <a:r>
              <a:rPr lang="es-MX" dirty="0">
                <a:latin typeface="Arial" pitchFamily="34" charset="0"/>
                <a:cs typeface="Arial" pitchFamily="34" charset="0"/>
              </a:rPr>
              <a:t>. </a:t>
            </a:r>
            <a:r>
              <a:rPr lang="es-MX" dirty="0" smtClean="0">
                <a:latin typeface="Arial" pitchFamily="34" charset="0"/>
                <a:cs typeface="Arial" pitchFamily="34" charset="0"/>
              </a:rPr>
              <a:t>C.  </a:t>
            </a:r>
            <a:r>
              <a:rPr lang="es-MX" dirty="0">
                <a:latin typeface="Arial" pitchFamily="34" charset="0"/>
                <a:cs typeface="Arial" pitchFamily="34" charset="0"/>
              </a:rPr>
              <a:t>Manuel Pérez </a:t>
            </a:r>
            <a:r>
              <a:rPr lang="es-MX" dirty="0" smtClean="0">
                <a:latin typeface="Arial" pitchFamily="34" charset="0"/>
                <a:cs typeface="Arial" pitchFamily="34" charset="0"/>
              </a:rPr>
              <a:t>Capote:</a:t>
            </a:r>
          </a:p>
          <a:p>
            <a:pPr marL="514350" indent="-514350" algn="just">
              <a:buFont typeface="+mj-lt"/>
              <a:buAutoNum type="alphaLcParenR"/>
            </a:pPr>
            <a:r>
              <a:rPr lang="es-MX" dirty="0" smtClean="0">
                <a:latin typeface="Arial" pitchFamily="34" charset="0"/>
                <a:cs typeface="Arial" pitchFamily="34" charset="0"/>
              </a:rPr>
              <a:t>¿Qué </a:t>
            </a:r>
            <a:r>
              <a:rPr lang="es-MX" dirty="0">
                <a:latin typeface="Arial" pitchFamily="34" charset="0"/>
                <a:cs typeface="Arial" pitchFamily="34" charset="0"/>
              </a:rPr>
              <a:t>diferencias y </a:t>
            </a:r>
            <a:r>
              <a:rPr lang="es-MX" dirty="0" smtClean="0">
                <a:latin typeface="Arial" pitchFamily="34" charset="0"/>
                <a:cs typeface="Arial" pitchFamily="34" charset="0"/>
              </a:rPr>
              <a:t>semejanzas existen entre </a:t>
            </a:r>
            <a:r>
              <a:rPr lang="es-MX" dirty="0">
                <a:latin typeface="Arial" pitchFamily="34" charset="0"/>
                <a:cs typeface="Arial" pitchFamily="34" charset="0"/>
              </a:rPr>
              <a:t>los </a:t>
            </a:r>
            <a:r>
              <a:rPr lang="es-MX" dirty="0" smtClean="0">
                <a:latin typeface="Arial" pitchFamily="34" charset="0"/>
                <a:cs typeface="Arial" pitchFamily="34" charset="0"/>
              </a:rPr>
              <a:t>continentes?</a:t>
            </a:r>
          </a:p>
          <a:p>
            <a:pPr marL="514350" indent="-514350" algn="just">
              <a:buFont typeface="+mj-lt"/>
              <a:buAutoNum type="alphaLcParenR"/>
            </a:pPr>
            <a:r>
              <a:rPr lang="es-MX" dirty="0" smtClean="0">
                <a:latin typeface="Arial" pitchFamily="34" charset="0"/>
                <a:cs typeface="Arial" pitchFamily="34" charset="0"/>
              </a:rPr>
              <a:t>¿Qué elementos conforman el estudio de la Situación Geográfica y la magnitud del territorio?  </a:t>
            </a:r>
          </a:p>
          <a:p>
            <a:pPr marL="0" indent="0" algn="just">
              <a:buNone/>
            </a:pPr>
            <a:r>
              <a:rPr lang="es-MX" dirty="0" smtClean="0">
                <a:latin typeface="Arial" pitchFamily="34" charset="0"/>
                <a:cs typeface="Arial" pitchFamily="34" charset="0"/>
              </a:rPr>
              <a:t>2. Para </a:t>
            </a:r>
            <a:r>
              <a:rPr lang="es-MX" dirty="0">
                <a:latin typeface="Arial" pitchFamily="34" charset="0"/>
                <a:cs typeface="Arial" pitchFamily="34" charset="0"/>
              </a:rPr>
              <a:t>dar inicio al estudio del continente de Las Américas y con la ayuda del Compendio de Geografía Regional responda: </a:t>
            </a:r>
          </a:p>
          <a:p>
            <a:pPr algn="just"/>
            <a:r>
              <a:rPr lang="es-MX" dirty="0">
                <a:latin typeface="Arial" pitchFamily="34" charset="0"/>
                <a:cs typeface="Arial" pitchFamily="34" charset="0"/>
              </a:rPr>
              <a:t>  Situación Geográfica y la magnitud del territorio (según los elementos a tener en cuenta para ello) </a:t>
            </a:r>
          </a:p>
          <a:p>
            <a:pPr marL="0" indent="0" algn="just">
              <a:buNone/>
            </a:pPr>
            <a:endParaRPr lang="es-MX" dirty="0">
              <a:latin typeface="Arial" pitchFamily="34" charset="0"/>
              <a:cs typeface="Arial" pitchFamily="34" charset="0"/>
            </a:endParaRPr>
          </a:p>
        </p:txBody>
      </p:sp>
    </p:spTree>
    <p:extLst>
      <p:ext uri="{BB962C8B-B14F-4D97-AF65-F5344CB8AC3E}">
        <p14:creationId xmlns:p14="http://schemas.microsoft.com/office/powerpoint/2010/main" val="39774098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01445" y="309716"/>
            <a:ext cx="11312013" cy="6120581"/>
          </a:xfrm>
        </p:spPr>
        <p:txBody>
          <a:bodyPr>
            <a:normAutofit lnSpcReduction="10000"/>
          </a:bodyPr>
          <a:lstStyle/>
          <a:p>
            <a:pPr algn="just"/>
            <a:r>
              <a:rPr lang="es-MX" dirty="0" smtClean="0">
                <a:latin typeface="Arial" pitchFamily="34" charset="0"/>
                <a:cs typeface="Arial" pitchFamily="34" charset="0"/>
              </a:rPr>
              <a:t>Con la ayuda de un mapa:</a:t>
            </a:r>
          </a:p>
          <a:p>
            <a:pPr marL="514350" indent="-514350" algn="just">
              <a:buFont typeface="+mj-lt"/>
              <a:buAutoNum type="alphaLcParenR"/>
            </a:pPr>
            <a:r>
              <a:rPr lang="es-MX" dirty="0" smtClean="0">
                <a:latin typeface="Arial" pitchFamily="34" charset="0"/>
                <a:cs typeface="Arial" pitchFamily="34" charset="0"/>
              </a:rPr>
              <a:t>Localiza </a:t>
            </a:r>
            <a:r>
              <a:rPr lang="es-MX" dirty="0">
                <a:latin typeface="Arial" pitchFamily="34" charset="0"/>
                <a:cs typeface="Arial" pitchFamily="34" charset="0"/>
              </a:rPr>
              <a:t>en </a:t>
            </a:r>
            <a:r>
              <a:rPr lang="es-MX" dirty="0" smtClean="0">
                <a:latin typeface="Arial" pitchFamily="34" charset="0"/>
                <a:cs typeface="Arial" pitchFamily="34" charset="0"/>
              </a:rPr>
              <a:t>el Mapa. El Mundo, a </a:t>
            </a:r>
            <a:r>
              <a:rPr lang="es-MX" dirty="0">
                <a:latin typeface="Arial" pitchFamily="34" charset="0"/>
                <a:cs typeface="Arial" pitchFamily="34" charset="0"/>
              </a:rPr>
              <a:t>Las Américas. (Si no tienes lo puedes dibujar en tu libreta o en una cartulina para próximas tareas)</a:t>
            </a:r>
          </a:p>
          <a:p>
            <a:pPr marL="514350" indent="-514350" algn="just">
              <a:buFont typeface="+mj-lt"/>
              <a:buAutoNum type="alphaLcParenR"/>
            </a:pPr>
            <a:r>
              <a:rPr lang="es-MX" dirty="0" smtClean="0">
                <a:latin typeface="Arial" pitchFamily="34" charset="0"/>
                <a:cs typeface="Arial" pitchFamily="34" charset="0"/>
              </a:rPr>
              <a:t>Localiza </a:t>
            </a:r>
            <a:r>
              <a:rPr lang="es-MX" dirty="0">
                <a:latin typeface="Arial" pitchFamily="34" charset="0"/>
                <a:cs typeface="Arial" pitchFamily="34" charset="0"/>
              </a:rPr>
              <a:t>los dos </a:t>
            </a:r>
            <a:r>
              <a:rPr lang="es-MX" dirty="0" smtClean="0">
                <a:latin typeface="Arial" pitchFamily="34" charset="0"/>
                <a:cs typeface="Arial" pitchFamily="34" charset="0"/>
              </a:rPr>
              <a:t>continentes que conforman a este </a:t>
            </a:r>
            <a:r>
              <a:rPr lang="es-MX" dirty="0">
                <a:latin typeface="Arial" pitchFamily="34" charset="0"/>
                <a:cs typeface="Arial" pitchFamily="34" charset="0"/>
              </a:rPr>
              <a:t>y la región correspondiente a América </a:t>
            </a:r>
            <a:r>
              <a:rPr lang="es-MX" dirty="0" smtClean="0">
                <a:latin typeface="Arial" pitchFamily="34" charset="0"/>
                <a:cs typeface="Arial" pitchFamily="34" charset="0"/>
              </a:rPr>
              <a:t>Central. </a:t>
            </a:r>
            <a:endParaRPr lang="es-MX" dirty="0">
              <a:latin typeface="Arial" pitchFamily="34" charset="0"/>
              <a:cs typeface="Arial" pitchFamily="34" charset="0"/>
            </a:endParaRPr>
          </a:p>
          <a:p>
            <a:pPr marL="514350" indent="-514350" algn="just">
              <a:buFont typeface="+mj-lt"/>
              <a:buAutoNum type="alphaLcParenR"/>
            </a:pPr>
            <a:r>
              <a:rPr lang="es-MX" dirty="0" smtClean="0">
                <a:latin typeface="Arial" pitchFamily="34" charset="0"/>
                <a:cs typeface="Arial" pitchFamily="34" charset="0"/>
              </a:rPr>
              <a:t>Determina </a:t>
            </a:r>
            <a:r>
              <a:rPr lang="es-MX" dirty="0">
                <a:latin typeface="Arial" pitchFamily="34" charset="0"/>
                <a:cs typeface="Arial" pitchFamily="34" charset="0"/>
              </a:rPr>
              <a:t>sus puntos </a:t>
            </a:r>
            <a:r>
              <a:rPr lang="es-MX" dirty="0" smtClean="0">
                <a:latin typeface="Arial" pitchFamily="34" charset="0"/>
                <a:cs typeface="Arial" pitchFamily="34" charset="0"/>
              </a:rPr>
              <a:t>extremos </a:t>
            </a:r>
          </a:p>
          <a:p>
            <a:pPr algn="just"/>
            <a:r>
              <a:rPr lang="es-MX" dirty="0" smtClean="0">
                <a:latin typeface="Arial" pitchFamily="34" charset="0"/>
                <a:cs typeface="Arial" pitchFamily="34" charset="0"/>
              </a:rPr>
              <a:t>¿Qué influencia </a:t>
            </a:r>
            <a:r>
              <a:rPr lang="es-MX" dirty="0">
                <a:latin typeface="Arial" pitchFamily="34" charset="0"/>
                <a:cs typeface="Arial" pitchFamily="34" charset="0"/>
              </a:rPr>
              <a:t>tendrá para su naturaleza el hecho de abarcar tantas </a:t>
            </a:r>
            <a:r>
              <a:rPr lang="es-MX" dirty="0" smtClean="0">
                <a:latin typeface="Arial" pitchFamily="34" charset="0"/>
                <a:cs typeface="Arial" pitchFamily="34" charset="0"/>
              </a:rPr>
              <a:t>latitudes? Ejemplifique en su respuesta</a:t>
            </a:r>
            <a:endParaRPr lang="es-MX" dirty="0">
              <a:latin typeface="Arial" pitchFamily="34" charset="0"/>
              <a:cs typeface="Arial" pitchFamily="34" charset="0"/>
            </a:endParaRPr>
          </a:p>
          <a:p>
            <a:pPr algn="just"/>
            <a:r>
              <a:rPr lang="es-MX" dirty="0">
                <a:latin typeface="Arial" pitchFamily="34" charset="0"/>
                <a:cs typeface="Arial" pitchFamily="34" charset="0"/>
              </a:rPr>
              <a:t>Analiza en el </a:t>
            </a:r>
            <a:r>
              <a:rPr lang="es-MX" dirty="0" smtClean="0">
                <a:latin typeface="Arial" pitchFamily="34" charset="0"/>
                <a:cs typeface="Arial" pitchFamily="34" charset="0"/>
              </a:rPr>
              <a:t>Mapa. Físico, </a:t>
            </a:r>
            <a:r>
              <a:rPr lang="es-MX" dirty="0">
                <a:latin typeface="Arial" pitchFamily="34" charset="0"/>
                <a:cs typeface="Arial" pitchFamily="34" charset="0"/>
              </a:rPr>
              <a:t>las características de las costas y localiza los accidentes más notables.</a:t>
            </a:r>
          </a:p>
          <a:p>
            <a:pPr algn="just"/>
            <a:r>
              <a:rPr lang="es-MX" dirty="0" smtClean="0">
                <a:latin typeface="Arial" pitchFamily="34" charset="0"/>
                <a:cs typeface="Arial" pitchFamily="34" charset="0"/>
              </a:rPr>
              <a:t>Compara </a:t>
            </a:r>
            <a:r>
              <a:rPr lang="es-MX" dirty="0">
                <a:latin typeface="Arial" pitchFamily="34" charset="0"/>
                <a:cs typeface="Arial" pitchFamily="34" charset="0"/>
              </a:rPr>
              <a:t>las costas de ambos continentes y trata de explicar las posibles causas de sus semejanzas hacia las regiones de latitudes más elevadas.</a:t>
            </a:r>
          </a:p>
          <a:p>
            <a:pPr algn="just"/>
            <a:endParaRPr lang="es-MX" dirty="0">
              <a:latin typeface="Arial" pitchFamily="34" charset="0"/>
              <a:cs typeface="Arial" pitchFamily="34" charset="0"/>
            </a:endParaRPr>
          </a:p>
        </p:txBody>
      </p:sp>
    </p:spTree>
    <p:extLst>
      <p:ext uri="{BB962C8B-B14F-4D97-AF65-F5344CB8AC3E}">
        <p14:creationId xmlns:p14="http://schemas.microsoft.com/office/powerpoint/2010/main" val="87128817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Maitee\Pictures\geografía regional\mapas-mundiales-768x483.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42660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27 Flecha abajo"/>
          <p:cNvSpPr/>
          <p:nvPr/>
        </p:nvSpPr>
        <p:spPr>
          <a:xfrm>
            <a:off x="7848600" y="1461362"/>
            <a:ext cx="484632" cy="63290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7" name="26 Flecha abajo"/>
          <p:cNvSpPr/>
          <p:nvPr/>
        </p:nvSpPr>
        <p:spPr>
          <a:xfrm>
            <a:off x="4480560" y="1422642"/>
            <a:ext cx="484632" cy="65275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1 Título"/>
          <p:cNvSpPr>
            <a:spLocks noGrp="1"/>
          </p:cNvSpPr>
          <p:nvPr>
            <p:ph type="title"/>
          </p:nvPr>
        </p:nvSpPr>
        <p:spPr>
          <a:xfrm>
            <a:off x="838200" y="365125"/>
            <a:ext cx="10515600" cy="1109714"/>
          </a:xfrm>
        </p:spPr>
        <p:style>
          <a:lnRef idx="1">
            <a:schemeClr val="accent4"/>
          </a:lnRef>
          <a:fillRef idx="2">
            <a:schemeClr val="accent4"/>
          </a:fillRef>
          <a:effectRef idx="1">
            <a:schemeClr val="accent4"/>
          </a:effectRef>
          <a:fontRef idx="minor">
            <a:schemeClr val="dk1"/>
          </a:fontRef>
        </p:style>
        <p:txBody>
          <a:bodyPr>
            <a:normAutofit fontScale="90000"/>
          </a:bodyPr>
          <a:lstStyle/>
          <a:p>
            <a:pPr algn="ctr"/>
            <a:r>
              <a:rPr lang="es-MX" dirty="0" smtClean="0"/>
              <a:t/>
            </a:r>
            <a:br>
              <a:rPr lang="es-MX" dirty="0" smtClean="0"/>
            </a:br>
            <a:r>
              <a:rPr lang="es-MX" dirty="0" smtClean="0"/>
              <a:t>Ejes centrales que dan surgimiento </a:t>
            </a:r>
            <a:br>
              <a:rPr lang="es-MX" dirty="0" smtClean="0"/>
            </a:br>
            <a:r>
              <a:rPr lang="es-MX" dirty="0" smtClean="0"/>
              <a:t>a la Geografía Regional</a:t>
            </a:r>
            <a:r>
              <a:rPr lang="es-MX" dirty="0"/>
              <a:t>. </a:t>
            </a:r>
            <a:br>
              <a:rPr lang="es-MX" dirty="0"/>
            </a:br>
            <a:endParaRPr lang="es-MX" dirty="0"/>
          </a:p>
        </p:txBody>
      </p:sp>
      <p:pic>
        <p:nvPicPr>
          <p:cNvPr id="23"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0473591" y="1492023"/>
            <a:ext cx="1428357" cy="441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2784" t="33637" r="30855" b="19534"/>
          <a:stretch/>
        </p:blipFill>
        <p:spPr bwMode="auto">
          <a:xfrm>
            <a:off x="1715642" y="2075393"/>
            <a:ext cx="8757949" cy="3768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 name="28 CuadroTexto"/>
          <p:cNvSpPr txBox="1"/>
          <p:nvPr/>
        </p:nvSpPr>
        <p:spPr>
          <a:xfrm>
            <a:off x="2805586" y="6178951"/>
            <a:ext cx="7214154" cy="584775"/>
          </a:xfrm>
          <a:prstGeom prst="rect">
            <a:avLst/>
          </a:prstGeom>
        </p:spPr>
        <p:style>
          <a:lnRef idx="1">
            <a:schemeClr val="accent4"/>
          </a:lnRef>
          <a:fillRef idx="2">
            <a:schemeClr val="accent4"/>
          </a:fillRef>
          <a:effectRef idx="1">
            <a:schemeClr val="accent4"/>
          </a:effectRef>
          <a:fontRef idx="minor">
            <a:schemeClr val="dk1"/>
          </a:fontRef>
        </p:style>
        <p:txBody>
          <a:bodyPr wrap="none" rtlCol="0">
            <a:spAutoFit/>
          </a:bodyPr>
          <a:lstStyle/>
          <a:p>
            <a:r>
              <a:rPr lang="es-MX" sz="3200" dirty="0" smtClean="0"/>
              <a:t>¿CUÁL DE LOS DOS EJES TENÍA LA RAZÓN?</a:t>
            </a:r>
            <a:endParaRPr lang="es-MX" sz="3200" dirty="0"/>
          </a:p>
        </p:txBody>
      </p:sp>
    </p:spTree>
    <p:extLst>
      <p:ext uri="{BB962C8B-B14F-4D97-AF65-F5344CB8AC3E}">
        <p14:creationId xmlns:p14="http://schemas.microsoft.com/office/powerpoint/2010/main" val="2566546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1"/>
            <a:ext cx="10515600" cy="752168"/>
          </a:xfrm>
        </p:spPr>
        <p:style>
          <a:lnRef idx="0">
            <a:schemeClr val="accent5"/>
          </a:lnRef>
          <a:fillRef idx="3">
            <a:schemeClr val="accent5"/>
          </a:fillRef>
          <a:effectRef idx="3">
            <a:schemeClr val="accent5"/>
          </a:effectRef>
          <a:fontRef idx="minor">
            <a:schemeClr val="lt1"/>
          </a:fontRef>
        </p:style>
        <p:txBody>
          <a:bodyPr/>
          <a:lstStyle/>
          <a:p>
            <a:r>
              <a:rPr lang="es-MX" dirty="0" smtClean="0"/>
              <a:t>EVOLUCIÓN DE LA GEOGRAFÍA REGIONAL </a:t>
            </a:r>
            <a:endParaRPr lang="es-MX" dirty="0"/>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744804661"/>
              </p:ext>
            </p:extLst>
          </p:nvPr>
        </p:nvGraphicFramePr>
        <p:xfrm>
          <a:off x="0" y="822734"/>
          <a:ext cx="12192000" cy="6314440"/>
        </p:xfrm>
        <a:graphic>
          <a:graphicData uri="http://schemas.openxmlformats.org/drawingml/2006/table">
            <a:tbl>
              <a:tblPr firstRow="1" bandRow="1">
                <a:tableStyleId>{5C22544A-7EE6-4342-B048-85BDC9FD1C3A}</a:tableStyleId>
              </a:tblPr>
              <a:tblGrid>
                <a:gridCol w="1401097">
                  <a:extLst>
                    <a:ext uri="{9D8B030D-6E8A-4147-A177-3AD203B41FA5}">
                      <a16:colId xmlns="" xmlns:a16="http://schemas.microsoft.com/office/drawing/2014/main" val="20000"/>
                    </a:ext>
                  </a:extLst>
                </a:gridCol>
                <a:gridCol w="1946787">
                  <a:extLst>
                    <a:ext uri="{9D8B030D-6E8A-4147-A177-3AD203B41FA5}">
                      <a16:colId xmlns="" xmlns:a16="http://schemas.microsoft.com/office/drawing/2014/main" val="20001"/>
                    </a:ext>
                  </a:extLst>
                </a:gridCol>
                <a:gridCol w="3406877">
                  <a:extLst>
                    <a:ext uri="{9D8B030D-6E8A-4147-A177-3AD203B41FA5}">
                      <a16:colId xmlns="" xmlns:a16="http://schemas.microsoft.com/office/drawing/2014/main" val="20002"/>
                    </a:ext>
                  </a:extLst>
                </a:gridCol>
                <a:gridCol w="3008671">
                  <a:extLst>
                    <a:ext uri="{9D8B030D-6E8A-4147-A177-3AD203B41FA5}">
                      <a16:colId xmlns="" xmlns:a16="http://schemas.microsoft.com/office/drawing/2014/main" val="20003"/>
                    </a:ext>
                  </a:extLst>
                </a:gridCol>
                <a:gridCol w="2428568">
                  <a:extLst>
                    <a:ext uri="{9D8B030D-6E8A-4147-A177-3AD203B41FA5}">
                      <a16:colId xmlns="" xmlns:a16="http://schemas.microsoft.com/office/drawing/2014/main" val="20004"/>
                    </a:ext>
                  </a:extLst>
                </a:gridCol>
              </a:tblGrid>
              <a:tr h="370840">
                <a:tc>
                  <a:txBody>
                    <a:bodyPr/>
                    <a:lstStyle/>
                    <a:p>
                      <a:pPr algn="just"/>
                      <a:r>
                        <a:rPr lang="es-MX" dirty="0" smtClean="0">
                          <a:latin typeface="Arial" pitchFamily="34" charset="0"/>
                          <a:cs typeface="Arial" pitchFamily="34" charset="0"/>
                        </a:rPr>
                        <a:t>Escuela </a:t>
                      </a:r>
                      <a:endParaRPr lang="es-MX" dirty="0">
                        <a:latin typeface="Arial" pitchFamily="34" charset="0"/>
                        <a:cs typeface="Arial" pitchFamily="34" charset="0"/>
                      </a:endParaRPr>
                    </a:p>
                  </a:txBody>
                  <a:tcPr/>
                </a:tc>
                <a:tc>
                  <a:txBody>
                    <a:bodyPr/>
                    <a:lstStyle/>
                    <a:p>
                      <a:pPr algn="just"/>
                      <a:r>
                        <a:rPr lang="es-MX" dirty="0" smtClean="0">
                          <a:latin typeface="Arial" pitchFamily="34" charset="0"/>
                          <a:cs typeface="Arial" pitchFamily="34" charset="0"/>
                        </a:rPr>
                        <a:t>Representantes </a:t>
                      </a:r>
                      <a:endParaRPr lang="es-MX" dirty="0">
                        <a:latin typeface="Arial" pitchFamily="34" charset="0"/>
                        <a:cs typeface="Arial" pitchFamily="34" charset="0"/>
                      </a:endParaRPr>
                    </a:p>
                  </a:txBody>
                  <a:tcPr/>
                </a:tc>
                <a:tc>
                  <a:txBody>
                    <a:bodyPr/>
                    <a:lstStyle/>
                    <a:p>
                      <a:pPr algn="just"/>
                      <a:r>
                        <a:rPr lang="es-MX" dirty="0" smtClean="0">
                          <a:latin typeface="Arial" pitchFamily="34" charset="0"/>
                          <a:cs typeface="Arial" pitchFamily="34" charset="0"/>
                        </a:rPr>
                        <a:t>Objeto de estudio</a:t>
                      </a:r>
                      <a:endParaRPr lang="es-MX" dirty="0">
                        <a:latin typeface="Arial" pitchFamily="34" charset="0"/>
                        <a:cs typeface="Arial" pitchFamily="34" charset="0"/>
                      </a:endParaRPr>
                    </a:p>
                  </a:txBody>
                  <a:tcPr/>
                </a:tc>
                <a:tc>
                  <a:txBody>
                    <a:bodyPr/>
                    <a:lstStyle/>
                    <a:p>
                      <a:pPr algn="just"/>
                      <a:r>
                        <a:rPr lang="es-MX" dirty="0" smtClean="0">
                          <a:latin typeface="Arial" pitchFamily="34" charset="0"/>
                          <a:cs typeface="Arial" pitchFamily="34" charset="0"/>
                        </a:rPr>
                        <a:t>Aportes </a:t>
                      </a:r>
                      <a:endParaRPr lang="es-MX" dirty="0">
                        <a:latin typeface="Arial" pitchFamily="34" charset="0"/>
                        <a:cs typeface="Arial" pitchFamily="34" charset="0"/>
                      </a:endParaRPr>
                    </a:p>
                  </a:txBody>
                  <a:tcPr/>
                </a:tc>
                <a:tc>
                  <a:txBody>
                    <a:bodyPr/>
                    <a:lstStyle/>
                    <a:p>
                      <a:pPr algn="just"/>
                      <a:r>
                        <a:rPr lang="es-MX" dirty="0" smtClean="0">
                          <a:latin typeface="Arial" pitchFamily="34" charset="0"/>
                          <a:cs typeface="Arial" pitchFamily="34" charset="0"/>
                        </a:rPr>
                        <a:t>Limitantes</a:t>
                      </a:r>
                      <a:endParaRPr lang="es-MX" dirty="0">
                        <a:latin typeface="Arial" pitchFamily="34" charset="0"/>
                        <a:cs typeface="Arial" pitchFamily="34" charset="0"/>
                      </a:endParaRPr>
                    </a:p>
                  </a:txBody>
                  <a:tcPr/>
                </a:tc>
                <a:extLst>
                  <a:ext uri="{0D108BD9-81ED-4DB2-BD59-A6C34878D82A}">
                    <a16:rowId xmlns="" xmlns:a16="http://schemas.microsoft.com/office/drawing/2014/main" val="10000"/>
                  </a:ext>
                </a:extLst>
              </a:tr>
              <a:tr h="370840">
                <a:tc>
                  <a:txBody>
                    <a:bodyPr/>
                    <a:lstStyle/>
                    <a:p>
                      <a:pPr algn="just"/>
                      <a:r>
                        <a:rPr lang="es-MX" dirty="0" smtClean="0">
                          <a:latin typeface="Arial" pitchFamily="34" charset="0"/>
                          <a:cs typeface="Arial" pitchFamily="34" charset="0"/>
                        </a:rPr>
                        <a:t>Francesa</a:t>
                      </a:r>
                      <a:endParaRPr lang="es-MX" dirty="0">
                        <a:latin typeface="Arial" pitchFamily="34" charset="0"/>
                        <a:cs typeface="Arial" pitchFamily="34" charset="0"/>
                      </a:endParaRPr>
                    </a:p>
                  </a:txBody>
                  <a:tcPr/>
                </a:tc>
                <a:tc>
                  <a:txBody>
                    <a:bodyPr/>
                    <a:lstStyle/>
                    <a:p>
                      <a:pPr algn="just"/>
                      <a:r>
                        <a:rPr lang="es-MX" dirty="0" smtClean="0">
                          <a:latin typeface="Arial" pitchFamily="34" charset="0"/>
                          <a:cs typeface="Arial" pitchFamily="34" charset="0"/>
                        </a:rPr>
                        <a:t>Vidal de la Blanche</a:t>
                      </a:r>
                      <a:endParaRPr lang="es-MX" dirty="0">
                        <a:latin typeface="Arial" pitchFamily="34" charset="0"/>
                        <a:cs typeface="Arial" pitchFamily="34" charset="0"/>
                      </a:endParaRPr>
                    </a:p>
                  </a:txBody>
                  <a:tcPr/>
                </a:tc>
                <a:tc>
                  <a:txBody>
                    <a:bodyPr/>
                    <a:lstStyle/>
                    <a:p>
                      <a:pPr algn="just"/>
                      <a:r>
                        <a:rPr lang="es-MX" dirty="0" smtClean="0">
                          <a:latin typeface="Arial" pitchFamily="34" charset="0"/>
                          <a:cs typeface="Arial" pitchFamily="34" charset="0"/>
                        </a:rPr>
                        <a:t>Es el estudio científico</a:t>
                      </a:r>
                      <a:r>
                        <a:rPr lang="es-MX" baseline="0" dirty="0" smtClean="0">
                          <a:latin typeface="Arial" pitchFamily="34" charset="0"/>
                          <a:cs typeface="Arial" pitchFamily="34" charset="0"/>
                        </a:rPr>
                        <a:t> de los lugares</a:t>
                      </a:r>
                      <a:endParaRPr lang="es-MX" dirty="0">
                        <a:latin typeface="Arial" pitchFamily="34" charset="0"/>
                        <a:cs typeface="Arial" pitchFamily="34" charset="0"/>
                      </a:endParaRPr>
                    </a:p>
                  </a:txBody>
                  <a:tcPr/>
                </a:tc>
                <a:tc>
                  <a:txBody>
                    <a:bodyPr/>
                    <a:lstStyle/>
                    <a:p>
                      <a:pPr algn="just"/>
                      <a:r>
                        <a:rPr lang="es-MX" dirty="0" smtClean="0">
                          <a:latin typeface="Arial" pitchFamily="34" charset="0"/>
                          <a:cs typeface="Arial" pitchFamily="34" charset="0"/>
                        </a:rPr>
                        <a:t>Incorpora la naturaleza como elemento dinámico de la geografía</a:t>
                      </a:r>
                      <a:r>
                        <a:rPr lang="es-MX" baseline="0" dirty="0" smtClean="0">
                          <a:latin typeface="Arial" pitchFamily="34" charset="0"/>
                          <a:cs typeface="Arial" pitchFamily="34" charset="0"/>
                        </a:rPr>
                        <a:t> humanística</a:t>
                      </a:r>
                      <a:endParaRPr lang="es-MX" dirty="0">
                        <a:latin typeface="Arial" pitchFamily="34" charset="0"/>
                        <a:cs typeface="Arial" pitchFamily="34" charset="0"/>
                      </a:endParaRPr>
                    </a:p>
                  </a:txBody>
                  <a:tcPr/>
                </a:tc>
                <a:tc>
                  <a:txBody>
                    <a:bodyPr/>
                    <a:lstStyle/>
                    <a:p>
                      <a:pPr algn="just"/>
                      <a:endParaRPr lang="es-MX" dirty="0">
                        <a:latin typeface="Arial" pitchFamily="34" charset="0"/>
                        <a:cs typeface="Arial" pitchFamily="34" charset="0"/>
                      </a:endParaRPr>
                    </a:p>
                  </a:txBody>
                  <a:tcPr/>
                </a:tc>
                <a:extLst>
                  <a:ext uri="{0D108BD9-81ED-4DB2-BD59-A6C34878D82A}">
                    <a16:rowId xmlns="" xmlns:a16="http://schemas.microsoft.com/office/drawing/2014/main" val="10001"/>
                  </a:ext>
                </a:extLst>
              </a:tr>
              <a:tr h="370840">
                <a:tc>
                  <a:txBody>
                    <a:bodyPr/>
                    <a:lstStyle/>
                    <a:p>
                      <a:pPr algn="just"/>
                      <a:r>
                        <a:rPr lang="es-MX" dirty="0" smtClean="0">
                          <a:latin typeface="Arial" pitchFamily="34" charset="0"/>
                          <a:cs typeface="Arial" pitchFamily="34" charset="0"/>
                        </a:rPr>
                        <a:t>EEUU</a:t>
                      </a:r>
                      <a:endParaRPr lang="es-MX" dirty="0">
                        <a:latin typeface="Arial" pitchFamily="34" charset="0"/>
                        <a:cs typeface="Arial" pitchFamily="34" charset="0"/>
                      </a:endParaRPr>
                    </a:p>
                  </a:txBody>
                  <a:tcPr/>
                </a:tc>
                <a:tc>
                  <a:txBody>
                    <a:bodyPr/>
                    <a:lstStyle/>
                    <a:p>
                      <a:pPr algn="just"/>
                      <a:r>
                        <a:rPr lang="es-MX" dirty="0" err="1" smtClean="0">
                          <a:latin typeface="Arial" pitchFamily="34" charset="0"/>
                          <a:cs typeface="Arial" pitchFamily="34" charset="0"/>
                        </a:rPr>
                        <a:t>Harsthorne</a:t>
                      </a:r>
                      <a:endParaRPr lang="es-MX" dirty="0">
                        <a:latin typeface="Arial" pitchFamily="34" charset="0"/>
                        <a:cs typeface="Arial" pitchFamily="34" charset="0"/>
                      </a:endParaRPr>
                    </a:p>
                  </a:txBody>
                  <a:tcPr/>
                </a:tc>
                <a:tc>
                  <a:txBody>
                    <a:bodyPr/>
                    <a:lstStyle/>
                    <a:p>
                      <a:pPr algn="just"/>
                      <a:r>
                        <a:rPr lang="es-MX" dirty="0" smtClean="0">
                          <a:latin typeface="Arial" pitchFamily="34" charset="0"/>
                          <a:cs typeface="Arial" pitchFamily="34" charset="0"/>
                        </a:rPr>
                        <a:t>Es el estudio descriptivo pero no sistemático de los lugares </a:t>
                      </a:r>
                      <a:endParaRPr lang="es-MX" dirty="0">
                        <a:latin typeface="Arial" pitchFamily="34" charset="0"/>
                        <a:cs typeface="Arial" pitchFamily="34" charset="0"/>
                      </a:endParaRPr>
                    </a:p>
                  </a:txBody>
                  <a:tcPr/>
                </a:tc>
                <a:tc>
                  <a:txBody>
                    <a:bodyPr/>
                    <a:lstStyle/>
                    <a:p>
                      <a:pPr algn="just"/>
                      <a:r>
                        <a:rPr lang="es-MX" dirty="0" smtClean="0">
                          <a:latin typeface="Arial" pitchFamily="34" charset="0"/>
                          <a:cs typeface="Arial" pitchFamily="34" charset="0"/>
                        </a:rPr>
                        <a:t>Incorpora la educación geológica</a:t>
                      </a:r>
                      <a:endParaRPr lang="es-MX" dirty="0">
                        <a:latin typeface="Arial" pitchFamily="34" charset="0"/>
                        <a:cs typeface="Arial" pitchFamily="34" charset="0"/>
                      </a:endParaRPr>
                    </a:p>
                  </a:txBody>
                  <a:tcPr/>
                </a:tc>
                <a:tc>
                  <a:txBody>
                    <a:bodyPr/>
                    <a:lstStyle/>
                    <a:p>
                      <a:pPr algn="just"/>
                      <a:r>
                        <a:rPr lang="es-MX" dirty="0" smtClean="0">
                          <a:latin typeface="Arial" pitchFamily="34" charset="0"/>
                          <a:cs typeface="Arial" pitchFamily="34" charset="0"/>
                        </a:rPr>
                        <a:t>Considera la asignatura como memorística</a:t>
                      </a:r>
                      <a:endParaRPr lang="es-MX" dirty="0">
                        <a:latin typeface="Arial" pitchFamily="34" charset="0"/>
                        <a:cs typeface="Arial" pitchFamily="34" charset="0"/>
                      </a:endParaRPr>
                    </a:p>
                  </a:txBody>
                  <a:tcPr/>
                </a:tc>
                <a:extLst>
                  <a:ext uri="{0D108BD9-81ED-4DB2-BD59-A6C34878D82A}">
                    <a16:rowId xmlns="" xmlns:a16="http://schemas.microsoft.com/office/drawing/2014/main" val="10002"/>
                  </a:ext>
                </a:extLst>
              </a:tr>
              <a:tr h="370840">
                <a:tc>
                  <a:txBody>
                    <a:bodyPr/>
                    <a:lstStyle/>
                    <a:p>
                      <a:pPr algn="just"/>
                      <a:r>
                        <a:rPr lang="es-MX" dirty="0" smtClean="0">
                          <a:latin typeface="Arial" pitchFamily="34" charset="0"/>
                          <a:cs typeface="Arial" pitchFamily="34" charset="0"/>
                        </a:rPr>
                        <a:t>Británica</a:t>
                      </a:r>
                      <a:endParaRPr lang="es-MX" dirty="0">
                        <a:latin typeface="Arial" pitchFamily="34" charset="0"/>
                        <a:cs typeface="Arial" pitchFamily="34" charset="0"/>
                      </a:endParaRPr>
                    </a:p>
                  </a:txBody>
                  <a:tcPr/>
                </a:tc>
                <a:tc>
                  <a:txBody>
                    <a:bodyPr/>
                    <a:lstStyle/>
                    <a:p>
                      <a:pPr algn="just"/>
                      <a:r>
                        <a:rPr lang="es-MX" dirty="0" smtClean="0">
                          <a:latin typeface="Arial" pitchFamily="34" charset="0"/>
                          <a:cs typeface="Arial" pitchFamily="34" charset="0"/>
                        </a:rPr>
                        <a:t> </a:t>
                      </a:r>
                      <a:r>
                        <a:rPr lang="es-MX" dirty="0" err="1" smtClean="0">
                          <a:latin typeface="Arial" pitchFamily="34" charset="0"/>
                          <a:cs typeface="Arial" pitchFamily="34" charset="0"/>
                        </a:rPr>
                        <a:t>Hettner</a:t>
                      </a:r>
                      <a:r>
                        <a:rPr lang="es-MX" dirty="0" smtClean="0">
                          <a:latin typeface="Arial" pitchFamily="34" charset="0"/>
                          <a:cs typeface="Arial" pitchFamily="34" charset="0"/>
                        </a:rPr>
                        <a:t> </a:t>
                      </a:r>
                      <a:endParaRPr lang="es-MX" dirty="0">
                        <a:latin typeface="Arial" pitchFamily="34" charset="0"/>
                        <a:cs typeface="Arial" pitchFamily="34" charset="0"/>
                      </a:endParaRPr>
                    </a:p>
                  </a:txBody>
                  <a:tcPr/>
                </a:tc>
                <a:tc>
                  <a:txBody>
                    <a:bodyPr/>
                    <a:lstStyle/>
                    <a:p>
                      <a:pPr algn="just"/>
                      <a:r>
                        <a:rPr lang="es-MX" dirty="0" smtClean="0">
                          <a:latin typeface="Arial" pitchFamily="34" charset="0"/>
                          <a:cs typeface="Arial" pitchFamily="34" charset="0"/>
                        </a:rPr>
                        <a:t>Es la combinación de los elementos humanos</a:t>
                      </a:r>
                      <a:r>
                        <a:rPr lang="es-MX" baseline="0" dirty="0" smtClean="0">
                          <a:latin typeface="Arial" pitchFamily="34" charset="0"/>
                          <a:cs typeface="Arial" pitchFamily="34" charset="0"/>
                        </a:rPr>
                        <a:t> y físicos</a:t>
                      </a:r>
                      <a:endParaRPr lang="es-MX" dirty="0">
                        <a:latin typeface="Arial" pitchFamily="34" charset="0"/>
                        <a:cs typeface="Arial" pitchFamily="34" charset="0"/>
                      </a:endParaRPr>
                    </a:p>
                  </a:txBody>
                  <a:tcPr/>
                </a:tc>
                <a:tc>
                  <a:txBody>
                    <a:bodyPr/>
                    <a:lstStyle/>
                    <a:p>
                      <a:pPr algn="just"/>
                      <a:r>
                        <a:rPr lang="es-MX" dirty="0" smtClean="0">
                          <a:latin typeface="Arial" pitchFamily="34" charset="0"/>
                          <a:cs typeface="Arial" pitchFamily="34" charset="0"/>
                        </a:rPr>
                        <a:t>Divide en dos planos la geografía</a:t>
                      </a:r>
                      <a:r>
                        <a:rPr lang="es-MX" baseline="0" dirty="0" smtClean="0">
                          <a:latin typeface="Arial" pitchFamily="34" charset="0"/>
                          <a:cs typeface="Arial" pitchFamily="34" charset="0"/>
                        </a:rPr>
                        <a:t> regional: local y global</a:t>
                      </a:r>
                      <a:endParaRPr lang="es-MX" dirty="0">
                        <a:latin typeface="Arial" pitchFamily="34" charset="0"/>
                        <a:cs typeface="Arial" pitchFamily="34" charset="0"/>
                      </a:endParaRPr>
                    </a:p>
                  </a:txBody>
                  <a:tcPr/>
                </a:tc>
                <a:tc>
                  <a:txBody>
                    <a:bodyPr/>
                    <a:lstStyle/>
                    <a:p>
                      <a:pPr algn="just"/>
                      <a:r>
                        <a:rPr lang="es-MX" dirty="0" smtClean="0">
                          <a:latin typeface="Arial" pitchFamily="34" charset="0"/>
                          <a:cs typeface="Arial" pitchFamily="34" charset="0"/>
                        </a:rPr>
                        <a:t>Considera la asignatura exclusivamente</a:t>
                      </a:r>
                      <a:r>
                        <a:rPr lang="es-MX" baseline="0" dirty="0" smtClean="0">
                          <a:latin typeface="Arial" pitchFamily="34" charset="0"/>
                          <a:cs typeface="Arial" pitchFamily="34" charset="0"/>
                        </a:rPr>
                        <a:t> geográfica</a:t>
                      </a:r>
                      <a:endParaRPr lang="es-MX" dirty="0">
                        <a:latin typeface="Arial" pitchFamily="34" charset="0"/>
                        <a:cs typeface="Arial" pitchFamily="34" charset="0"/>
                      </a:endParaRPr>
                    </a:p>
                  </a:txBody>
                  <a:tcPr/>
                </a:tc>
                <a:extLst>
                  <a:ext uri="{0D108BD9-81ED-4DB2-BD59-A6C34878D82A}">
                    <a16:rowId xmlns="" xmlns:a16="http://schemas.microsoft.com/office/drawing/2014/main" val="10003"/>
                  </a:ext>
                </a:extLst>
              </a:tr>
              <a:tr h="370840">
                <a:tc>
                  <a:txBody>
                    <a:bodyPr/>
                    <a:lstStyle/>
                    <a:p>
                      <a:pPr algn="just"/>
                      <a:r>
                        <a:rPr lang="es-MX" dirty="0" smtClean="0">
                          <a:latin typeface="Arial" pitchFamily="34" charset="0"/>
                          <a:cs typeface="Arial" pitchFamily="34" charset="0"/>
                        </a:rPr>
                        <a:t>Alemana</a:t>
                      </a:r>
                      <a:endParaRPr lang="es-MX" dirty="0">
                        <a:latin typeface="Arial" pitchFamily="34" charset="0"/>
                        <a:cs typeface="Arial" pitchFamily="34" charset="0"/>
                      </a:endParaRPr>
                    </a:p>
                  </a:txBody>
                  <a:tcPr/>
                </a:tc>
                <a:tc>
                  <a:txBody>
                    <a:bodyPr/>
                    <a:lstStyle/>
                    <a:p>
                      <a:pPr algn="just"/>
                      <a:r>
                        <a:rPr lang="es-MX" dirty="0" smtClean="0">
                          <a:latin typeface="Arial" pitchFamily="34" charset="0"/>
                          <a:cs typeface="Arial" pitchFamily="34" charset="0"/>
                        </a:rPr>
                        <a:t>Von Richthofen</a:t>
                      </a:r>
                      <a:endParaRPr lang="es-MX" dirty="0">
                        <a:latin typeface="Arial" pitchFamily="34" charset="0"/>
                        <a:cs typeface="Arial" pitchFamily="34" charset="0"/>
                      </a:endParaRPr>
                    </a:p>
                  </a:txBody>
                  <a:tcPr/>
                </a:tc>
                <a:tc>
                  <a:txBody>
                    <a:bodyPr/>
                    <a:lstStyle/>
                    <a:p>
                      <a:pPr algn="just"/>
                      <a:r>
                        <a:rPr lang="es-MX" dirty="0" smtClean="0">
                          <a:latin typeface="Arial" pitchFamily="34" charset="0"/>
                          <a:cs typeface="Arial" pitchFamily="34" charset="0"/>
                        </a:rPr>
                        <a:t>Estudia</a:t>
                      </a:r>
                      <a:r>
                        <a:rPr lang="es-MX" baseline="0" dirty="0" smtClean="0">
                          <a:latin typeface="Arial" pitchFamily="34" charset="0"/>
                          <a:cs typeface="Arial" pitchFamily="34" charset="0"/>
                        </a:rPr>
                        <a:t> las diferencias entre los fenómenos relacionados causalmente en distintas partes de la superficie terrestre</a:t>
                      </a:r>
                      <a:endParaRPr lang="es-MX" dirty="0">
                        <a:latin typeface="Arial" pitchFamily="34" charset="0"/>
                        <a:cs typeface="Arial" pitchFamily="34" charset="0"/>
                      </a:endParaRPr>
                    </a:p>
                  </a:txBody>
                  <a:tcPr/>
                </a:tc>
                <a:tc>
                  <a:txBody>
                    <a:bodyPr/>
                    <a:lstStyle/>
                    <a:p>
                      <a:pPr algn="just"/>
                      <a:r>
                        <a:rPr lang="es-MX" dirty="0" smtClean="0">
                          <a:latin typeface="Arial" pitchFamily="34" charset="0"/>
                          <a:cs typeface="Arial" pitchFamily="34" charset="0"/>
                        </a:rPr>
                        <a:t>Sienta las bases de la geografía regional tomando como estructura metodológica la creada</a:t>
                      </a:r>
                      <a:r>
                        <a:rPr lang="es-MX" baseline="0" dirty="0" smtClean="0">
                          <a:latin typeface="Arial" pitchFamily="34" charset="0"/>
                          <a:cs typeface="Arial" pitchFamily="34" charset="0"/>
                        </a:rPr>
                        <a:t> </a:t>
                      </a:r>
                      <a:r>
                        <a:rPr lang="es-MX" dirty="0" smtClean="0">
                          <a:latin typeface="Arial" pitchFamily="34" charset="0"/>
                          <a:cs typeface="Arial" pitchFamily="34" charset="0"/>
                        </a:rPr>
                        <a:t>por Humboldt</a:t>
                      </a:r>
                      <a:endParaRPr lang="es-MX" dirty="0">
                        <a:latin typeface="Arial" pitchFamily="34" charset="0"/>
                        <a:cs typeface="Arial" pitchFamily="34" charset="0"/>
                      </a:endParaRPr>
                    </a:p>
                  </a:txBody>
                  <a:tcPr/>
                </a:tc>
                <a:tc>
                  <a:txBody>
                    <a:bodyPr/>
                    <a:lstStyle/>
                    <a:p>
                      <a:pPr algn="just"/>
                      <a:endParaRPr lang="es-MX" dirty="0">
                        <a:latin typeface="Arial" pitchFamily="34" charset="0"/>
                        <a:cs typeface="Arial" pitchFamily="34" charset="0"/>
                      </a:endParaRPr>
                    </a:p>
                  </a:txBody>
                  <a:tcPr/>
                </a:tc>
                <a:extLst>
                  <a:ext uri="{0D108BD9-81ED-4DB2-BD59-A6C34878D82A}">
                    <a16:rowId xmlns="" xmlns:a16="http://schemas.microsoft.com/office/drawing/2014/main" val="10004"/>
                  </a:ext>
                </a:extLst>
              </a:tr>
              <a:tr h="370840">
                <a:tc>
                  <a:txBody>
                    <a:bodyPr/>
                    <a:lstStyle/>
                    <a:p>
                      <a:pPr algn="just"/>
                      <a:r>
                        <a:rPr lang="es-MX" dirty="0" smtClean="0">
                          <a:latin typeface="Arial" pitchFamily="34" charset="0"/>
                          <a:cs typeface="Arial" pitchFamily="34" charset="0"/>
                        </a:rPr>
                        <a:t>Rusa </a:t>
                      </a:r>
                      <a:endParaRPr lang="es-MX" dirty="0">
                        <a:latin typeface="Arial" pitchFamily="34" charset="0"/>
                        <a:cs typeface="Arial" pitchFamily="34" charset="0"/>
                      </a:endParaRPr>
                    </a:p>
                  </a:txBody>
                  <a:tcPr/>
                </a:tc>
                <a:tc>
                  <a:txBody>
                    <a:bodyPr/>
                    <a:lstStyle/>
                    <a:p>
                      <a:pPr algn="just"/>
                      <a:endParaRPr lang="es-MX" dirty="0">
                        <a:latin typeface="Arial" pitchFamily="34" charset="0"/>
                        <a:cs typeface="Arial" pitchFamily="34" charset="0"/>
                      </a:endParaRPr>
                    </a:p>
                  </a:txBody>
                  <a:tcPr/>
                </a:tc>
                <a:tc>
                  <a:txBody>
                    <a:bodyPr/>
                    <a:lstStyle/>
                    <a:p>
                      <a:pPr algn="just"/>
                      <a:r>
                        <a:rPr lang="es-MX" dirty="0" smtClean="0">
                          <a:latin typeface="Arial" pitchFamily="34" charset="0"/>
                          <a:cs typeface="Arial" pitchFamily="34" charset="0"/>
                        </a:rPr>
                        <a:t>Es el estudio de las partes concretas de la envoltura geográfica y de la regionalización físico geográfica del planeta</a:t>
                      </a:r>
                      <a:endParaRPr lang="es-MX" dirty="0">
                        <a:latin typeface="Arial" pitchFamily="34" charset="0"/>
                        <a:cs typeface="Arial" pitchFamily="34" charset="0"/>
                      </a:endParaRPr>
                    </a:p>
                  </a:txBody>
                  <a:tcPr/>
                </a:tc>
                <a:tc>
                  <a:txBody>
                    <a:bodyPr/>
                    <a:lstStyle/>
                    <a:p>
                      <a:pPr algn="just"/>
                      <a:r>
                        <a:rPr lang="es-MX" dirty="0" smtClean="0">
                          <a:latin typeface="Arial" pitchFamily="34" charset="0"/>
                          <a:cs typeface="Arial" pitchFamily="34" charset="0"/>
                        </a:rPr>
                        <a:t>Sus unidades taxonómicas pueden ser: continentes, subcontinentes, provincias, territorios y regiones entre otras</a:t>
                      </a:r>
                      <a:endParaRPr lang="es-MX" dirty="0">
                        <a:latin typeface="Arial" pitchFamily="34" charset="0"/>
                        <a:cs typeface="Arial" pitchFamily="34" charset="0"/>
                      </a:endParaRPr>
                    </a:p>
                  </a:txBody>
                  <a:tcPr/>
                </a:tc>
                <a:tc>
                  <a:txBody>
                    <a:bodyPr/>
                    <a:lstStyle/>
                    <a:p>
                      <a:pPr algn="just"/>
                      <a:r>
                        <a:rPr lang="es-MX" dirty="0" smtClean="0">
                          <a:latin typeface="Arial" pitchFamily="34" charset="0"/>
                          <a:cs typeface="Arial" pitchFamily="34" charset="0"/>
                        </a:rPr>
                        <a:t>Aún en Rusia se considera meramente naturalista</a:t>
                      </a:r>
                      <a:endParaRPr lang="es-MX" dirty="0">
                        <a:latin typeface="Arial" pitchFamily="34" charset="0"/>
                        <a:cs typeface="Arial" pitchFamily="34" charset="0"/>
                      </a:endParaRPr>
                    </a:p>
                  </a:txBody>
                  <a:tcPr/>
                </a:tc>
                <a:extLst>
                  <a:ext uri="{0D108BD9-81ED-4DB2-BD59-A6C34878D82A}">
                    <a16:rowId xmlns="" xmlns:a16="http://schemas.microsoft.com/office/drawing/2014/main" val="10005"/>
                  </a:ext>
                </a:extLst>
              </a:tr>
            </a:tbl>
          </a:graphicData>
        </a:graphic>
      </p:graphicFrame>
    </p:spTree>
    <p:extLst>
      <p:ext uri="{BB962C8B-B14F-4D97-AF65-F5344CB8AC3E}">
        <p14:creationId xmlns:p14="http://schemas.microsoft.com/office/powerpoint/2010/main" val="3359858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129151"/>
            <a:ext cx="10515600" cy="1325563"/>
          </a:xfrm>
        </p:spPr>
        <p:txBody>
          <a:bodyPr/>
          <a:lstStyle/>
          <a:p>
            <a:pPr algn="ctr"/>
            <a:r>
              <a:rPr lang="es-ES" b="1" dirty="0" smtClean="0">
                <a:latin typeface="Arial" panose="020B0604020202020204" pitchFamily="34" charset="0"/>
                <a:cs typeface="Arial" panose="020B0604020202020204" pitchFamily="34" charset="0"/>
              </a:rPr>
              <a:t>¿QUÉ ES LA GEOGRAFÍA REGIONAL?</a:t>
            </a:r>
            <a:endParaRPr lang="es-ES" b="1" dirty="0">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a:xfrm>
            <a:off x="838200" y="1427418"/>
            <a:ext cx="10801027" cy="1625498"/>
          </a:xfrm>
        </p:spPr>
        <p:style>
          <a:lnRef idx="0">
            <a:schemeClr val="accent5"/>
          </a:lnRef>
          <a:fillRef idx="3">
            <a:schemeClr val="accent5"/>
          </a:fillRef>
          <a:effectRef idx="3">
            <a:schemeClr val="accent5"/>
          </a:effectRef>
          <a:fontRef idx="minor">
            <a:schemeClr val="lt1"/>
          </a:fontRef>
        </p:style>
        <p:txBody>
          <a:bodyPr>
            <a:noAutofit/>
          </a:bodyPr>
          <a:lstStyle/>
          <a:p>
            <a:pPr algn="just"/>
            <a:r>
              <a:rPr lang="es-ES" dirty="0" smtClean="0">
                <a:latin typeface="Arial" panose="020B0604020202020204" pitchFamily="34" charset="0"/>
                <a:cs typeface="Arial" panose="020B0604020202020204" pitchFamily="34" charset="0"/>
              </a:rPr>
              <a:t>Es una rama de la Geografía </a:t>
            </a:r>
            <a:r>
              <a:rPr lang="es-MX" dirty="0" smtClean="0">
                <a:latin typeface="Arial" pitchFamily="34" charset="0"/>
                <a:cs typeface="Arial" pitchFamily="34" charset="0"/>
              </a:rPr>
              <a:t>que </a:t>
            </a:r>
            <a:r>
              <a:rPr lang="es-MX" dirty="0">
                <a:latin typeface="Arial" pitchFamily="34" charset="0"/>
                <a:cs typeface="Arial" pitchFamily="34" charset="0"/>
              </a:rPr>
              <a:t>se dedica a comparar y contrastar las diferentes regiones de la Tierra, así como a estudiar sus características y analizar las relaciones entre ellas, es a  su vez  la encargada de mantener la unidad de la Geografía</a:t>
            </a:r>
            <a:endParaRPr lang="es-ES" dirty="0">
              <a:latin typeface="Arial" panose="020B0604020202020204" pitchFamily="34" charset="0"/>
              <a:cs typeface="Arial" panose="020B0604020202020204" pitchFamily="34" charset="0"/>
            </a:endParaRPr>
          </a:p>
        </p:txBody>
      </p:sp>
      <p:sp>
        <p:nvSpPr>
          <p:cNvPr id="4" name="Marcador de contenido 2"/>
          <p:cNvSpPr txBox="1">
            <a:spLocks/>
          </p:cNvSpPr>
          <p:nvPr/>
        </p:nvSpPr>
        <p:spPr>
          <a:xfrm>
            <a:off x="838200" y="4697237"/>
            <a:ext cx="10515600" cy="1797804"/>
          </a:xfrm>
          <a:prstGeom prst="rect">
            <a:avLst/>
          </a:prstGeom>
        </p:spPr>
        <p:style>
          <a:lnRef idx="0">
            <a:schemeClr val="accent4"/>
          </a:lnRef>
          <a:fillRef idx="3">
            <a:schemeClr val="accent4"/>
          </a:fillRef>
          <a:effectRef idx="3">
            <a:schemeClr val="accent4"/>
          </a:effectRef>
          <a:fontRef idx="minor">
            <a:schemeClr val="lt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s-ES" dirty="0" smtClean="0">
                <a:latin typeface="Arial" panose="020B0604020202020204" pitchFamily="34" charset="0"/>
                <a:cs typeface="Arial" panose="020B0604020202020204" pitchFamily="34" charset="0"/>
              </a:rPr>
              <a:t>El estudio de las diferencias y similitudes de las regiones de la Tierra, donde los procesos que se desarrollan en ella tienen profundas consecuencias en lo económico, político, social, cultural y natural</a:t>
            </a:r>
            <a:endParaRPr lang="es-ES" dirty="0">
              <a:latin typeface="Arial" panose="020B0604020202020204" pitchFamily="34" charset="0"/>
              <a:cs typeface="Arial" panose="020B0604020202020204" pitchFamily="34" charset="0"/>
            </a:endParaRPr>
          </a:p>
        </p:txBody>
      </p:sp>
      <p:sp>
        <p:nvSpPr>
          <p:cNvPr id="7" name="Flecha abajo 6"/>
          <p:cNvSpPr/>
          <p:nvPr/>
        </p:nvSpPr>
        <p:spPr>
          <a:xfrm>
            <a:off x="3875219" y="3402128"/>
            <a:ext cx="4726983" cy="978408"/>
          </a:xfrm>
          <a:prstGeom prst="down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s-ES" sz="3200" dirty="0" smtClean="0"/>
              <a:t>SE  BASA EN </a:t>
            </a:r>
            <a:endParaRPr lang="es-ES" sz="3200" dirty="0"/>
          </a:p>
        </p:txBody>
      </p:sp>
    </p:spTree>
    <p:extLst>
      <p:ext uri="{BB962C8B-B14F-4D97-AF65-F5344CB8AC3E}">
        <p14:creationId xmlns:p14="http://schemas.microsoft.com/office/powerpoint/2010/main" val="10400889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173396"/>
            <a:ext cx="10515600" cy="1325563"/>
          </a:xfrm>
        </p:spPr>
        <p:style>
          <a:lnRef idx="0">
            <a:schemeClr val="accent5"/>
          </a:lnRef>
          <a:fillRef idx="3">
            <a:schemeClr val="accent5"/>
          </a:fillRef>
          <a:effectRef idx="3">
            <a:schemeClr val="accent5"/>
          </a:effectRef>
          <a:fontRef idx="minor">
            <a:schemeClr val="lt1"/>
          </a:fontRef>
        </p:style>
        <p:txBody>
          <a:bodyPr/>
          <a:lstStyle/>
          <a:p>
            <a:r>
              <a:rPr lang="es-MX" dirty="0" smtClean="0"/>
              <a:t>Influencia de su evolución en Latinoamérica </a:t>
            </a:r>
            <a:endParaRPr lang="es-MX" dirty="0"/>
          </a:p>
        </p:txBody>
      </p:sp>
      <p:sp>
        <p:nvSpPr>
          <p:cNvPr id="3" name="2 Marcador de contenido"/>
          <p:cNvSpPr>
            <a:spLocks noGrp="1"/>
          </p:cNvSpPr>
          <p:nvPr>
            <p:ph idx="1"/>
          </p:nvPr>
        </p:nvSpPr>
        <p:spPr>
          <a:xfrm>
            <a:off x="560440" y="1825625"/>
            <a:ext cx="5914102" cy="4693162"/>
          </a:xfrm>
        </p:spPr>
        <p:txBody>
          <a:bodyPr>
            <a:normAutofit lnSpcReduction="10000"/>
          </a:bodyPr>
          <a:lstStyle/>
          <a:p>
            <a:pPr algn="just"/>
            <a:r>
              <a:rPr lang="es-MX" dirty="0" smtClean="0">
                <a:latin typeface="Arial" pitchFamily="34" charset="0"/>
                <a:cs typeface="Arial" pitchFamily="34" charset="0"/>
              </a:rPr>
              <a:t>Se trata  </a:t>
            </a:r>
            <a:r>
              <a:rPr lang="es-MX" dirty="0">
                <a:latin typeface="Arial" pitchFamily="34" charset="0"/>
                <a:cs typeface="Arial" pitchFamily="34" charset="0"/>
              </a:rPr>
              <a:t>de lograr una Geografía Regional que sea verdaderamente integrada  entre la naturaleza y la sociedad. </a:t>
            </a:r>
            <a:endParaRPr lang="es-MX" dirty="0" smtClean="0">
              <a:latin typeface="Arial" pitchFamily="34" charset="0"/>
              <a:cs typeface="Arial" pitchFamily="34" charset="0"/>
            </a:endParaRPr>
          </a:p>
          <a:p>
            <a:pPr algn="just"/>
            <a:r>
              <a:rPr lang="es-MX" dirty="0">
                <a:latin typeface="Arial" pitchFamily="34" charset="0"/>
                <a:cs typeface="Arial" pitchFamily="34" charset="0"/>
              </a:rPr>
              <a:t>El papel del estudio regional permite </a:t>
            </a:r>
            <a:r>
              <a:rPr lang="es-MX" dirty="0" smtClean="0">
                <a:latin typeface="Arial" pitchFamily="34" charset="0"/>
                <a:cs typeface="Arial" pitchFamily="34" charset="0"/>
              </a:rPr>
              <a:t>resolver </a:t>
            </a:r>
            <a:r>
              <a:rPr lang="es-MX" dirty="0">
                <a:latin typeface="Arial" pitchFamily="34" charset="0"/>
                <a:cs typeface="Arial" pitchFamily="34" charset="0"/>
              </a:rPr>
              <a:t>el complicado problema de la integración de muchas tendencias de las ciencias sociales, naturales y técnicas, sintetizando estas ideas y hechos nuevos en una región o un país. </a:t>
            </a:r>
          </a:p>
        </p:txBody>
      </p:sp>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7123" y="1604444"/>
            <a:ext cx="5238903" cy="491434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793545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0">
            <a:schemeClr val="accent5"/>
          </a:lnRef>
          <a:fillRef idx="3">
            <a:schemeClr val="accent5"/>
          </a:fillRef>
          <a:effectRef idx="3">
            <a:schemeClr val="accent5"/>
          </a:effectRef>
          <a:fontRef idx="minor">
            <a:schemeClr val="lt1"/>
          </a:fontRef>
        </p:style>
        <p:txBody>
          <a:bodyPr/>
          <a:lstStyle/>
          <a:p>
            <a:pPr algn="ctr"/>
            <a:r>
              <a:rPr lang="es-MX" dirty="0" smtClean="0"/>
              <a:t>Regionalización físico geográfica </a:t>
            </a:r>
            <a:endParaRPr lang="es-MX" dirty="0"/>
          </a:p>
        </p:txBody>
      </p:sp>
      <p:sp>
        <p:nvSpPr>
          <p:cNvPr id="3" name="2 Marcador de contenido"/>
          <p:cNvSpPr>
            <a:spLocks noGrp="1"/>
          </p:cNvSpPr>
          <p:nvPr>
            <p:ph idx="1"/>
          </p:nvPr>
        </p:nvSpPr>
        <p:spPr>
          <a:xfrm>
            <a:off x="838200" y="1825625"/>
            <a:ext cx="6506497" cy="2377665"/>
          </a:xfrm>
        </p:spPr>
        <p:txBody>
          <a:bodyPr>
            <a:noAutofit/>
          </a:bodyPr>
          <a:lstStyle/>
          <a:p>
            <a:pPr algn="just"/>
            <a:r>
              <a:rPr lang="es-MX" sz="3200" dirty="0" smtClean="0">
                <a:latin typeface="Arial" pitchFamily="34" charset="0"/>
                <a:cs typeface="Arial" pitchFamily="34" charset="0"/>
              </a:rPr>
              <a:t>Consiste en </a:t>
            </a:r>
            <a:r>
              <a:rPr lang="es-MX" sz="3200" dirty="0">
                <a:latin typeface="Arial" pitchFamily="34" charset="0"/>
                <a:cs typeface="Arial" pitchFamily="34" charset="0"/>
              </a:rPr>
              <a:t>el esclarecimiento, cartografía y clasificación de los complejos físicos geográficos individuales, objetivamente existentes, tanto naturales como modificados, la comprensión de su composición sustancial, sus propiedades, su estructura, sus relaciones y también las regularidades de formación, desarrollo y diferenciación.</a:t>
            </a:r>
          </a:p>
        </p:txBody>
      </p:sp>
      <p:pic>
        <p:nvPicPr>
          <p:cNvPr id="1026"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7398045" y="1946787"/>
            <a:ext cx="4793955" cy="4454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146636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7923624</TotalTime>
  <Words>2227</Words>
  <Application>Microsoft Office PowerPoint</Application>
  <PresentationFormat>Personalizado</PresentationFormat>
  <Paragraphs>273</Paragraphs>
  <Slides>47</Slides>
  <Notes>1</Notes>
  <HiddenSlides>0</HiddenSlides>
  <MMClips>0</MMClips>
  <ScaleCrop>false</ScaleCrop>
  <HeadingPairs>
    <vt:vector size="4" baseType="variant">
      <vt:variant>
        <vt:lpstr>Tema</vt:lpstr>
      </vt:variant>
      <vt:variant>
        <vt:i4>1</vt:i4>
      </vt:variant>
      <vt:variant>
        <vt:lpstr>Títulos de diapositiva</vt:lpstr>
      </vt:variant>
      <vt:variant>
        <vt:i4>47</vt:i4>
      </vt:variant>
    </vt:vector>
  </HeadingPairs>
  <TitlesOfParts>
    <vt:vector size="48" baseType="lpstr">
      <vt:lpstr>Tema de Office</vt:lpstr>
      <vt:lpstr>GEOGRAFÍA REGIONAL I</vt:lpstr>
      <vt:lpstr>TEMA 1: </vt:lpstr>
      <vt:lpstr>Presentación de PowerPoint</vt:lpstr>
      <vt:lpstr> Ejes centrales que dan surgimiento  a la Geografía Regional.  </vt:lpstr>
      <vt:lpstr> Ejes centrales que dan surgimiento  a la Geografía Regional.  </vt:lpstr>
      <vt:lpstr>EVOLUCIÓN DE LA GEOGRAFÍA REGIONAL </vt:lpstr>
      <vt:lpstr>¿QUÉ ES LA GEOGRAFÍA REGIONAL?</vt:lpstr>
      <vt:lpstr>Influencia de su evolución en Latinoamérica </vt:lpstr>
      <vt:lpstr>Regionalización físico geográfica </vt:lpstr>
      <vt:lpstr>Regionalización económica geográfica </vt:lpstr>
      <vt:lpstr>Objeto de estudio </vt:lpstr>
      <vt:lpstr>Presentación de PowerPoint</vt:lpstr>
      <vt:lpstr>Ejemplo de integración </vt:lpstr>
      <vt:lpstr>Importancia de la Geografía Regional </vt:lpstr>
      <vt:lpstr>Métodos de la Geografía Regional</vt:lpstr>
      <vt:lpstr>Métodos de la Geografía Regional</vt:lpstr>
      <vt:lpstr>Dimensiones que puede alcanzar una región (unidades taxonómicas)</vt:lpstr>
      <vt:lpstr>¿Cómo definir el término región desde la Geografía?</vt:lpstr>
      <vt:lpstr>Según los elementos constitutivos homogéneos fácilmente visibles </vt:lpstr>
      <vt:lpstr>CRITERIOS BÁSICOS DE DEFINICIÓN DE REGIONES</vt:lpstr>
      <vt:lpstr>CRITERIOS BÁSICOS DE DEFINICIÓN DE REGIONES</vt:lpstr>
      <vt:lpstr>CRITERIOS BÁSICOS DE DEFINICIÓN DE REGIONES</vt:lpstr>
      <vt:lpstr>CRITERIOS BÁSICOS DE DEFINICIÓN DE REGIONES</vt:lpstr>
      <vt:lpstr>TRATAMIENTO DIDÁCTICO  DE LA  GEOGRAFÍA REGIONAL </vt:lpstr>
      <vt:lpstr>Nivel: Preuniversitario Grado: 11no</vt:lpstr>
      <vt:lpstr>Conceptos precedentes </vt:lpstr>
      <vt:lpstr>Objetivos de la asignatura  </vt:lpstr>
      <vt:lpstr>Contenido de la asignatura </vt:lpstr>
      <vt:lpstr>Habilidades específicas </vt:lpstr>
      <vt:lpstr>Habilidades generales o intelectuales </vt:lpstr>
      <vt:lpstr>Métodos de enseñanza </vt:lpstr>
      <vt:lpstr>Medios de enseñanza</vt:lpstr>
      <vt:lpstr>Presentación de PowerPoint</vt:lpstr>
      <vt:lpstr>Pero …</vt:lpstr>
      <vt:lpstr>CONTINENTE </vt:lpstr>
      <vt:lpstr>Presentación de PowerPoint</vt:lpstr>
      <vt:lpstr>ETIMOLOGÍA DE LA PALABRA</vt:lpstr>
      <vt:lpstr>CONTINENTE </vt:lpstr>
      <vt:lpstr>¿CUÁNTOS CONTINENTES EXISTEN?</vt:lpstr>
      <vt:lpstr>CUATRO CONTINENTES </vt:lpstr>
      <vt:lpstr>CINCO CONTINENTES </vt:lpstr>
      <vt:lpstr>Presentación de PowerPoint</vt:lpstr>
      <vt:lpstr>Sin embargo…  </vt:lpstr>
      <vt:lpstr>ALGORITMO DE TRABAJO</vt:lpstr>
      <vt:lpstr>Estudio individual</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GEOGRAFÍA REGIONAL I</dc:title>
  <dc:creator>PC 4</dc:creator>
  <cp:lastModifiedBy>Usuario de Windows</cp:lastModifiedBy>
  <cp:revision>107</cp:revision>
  <dcterms:created xsi:type="dcterms:W3CDTF">2009-01-01T08:07:53Z</dcterms:created>
  <dcterms:modified xsi:type="dcterms:W3CDTF">2024-10-14T15:30:31Z</dcterms:modified>
</cp:coreProperties>
</file>