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9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3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6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5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8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5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7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1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7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2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F45D-8FC3-4108-9E93-8BA8E15447B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4C6CD-EA02-41D1-8F71-E7E248A8CF2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3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54875" y="909719"/>
            <a:ext cx="8189871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ARTEMISA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809479" y="5563682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  Profesora Titular 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3131" y="2956959"/>
            <a:ext cx="1927608" cy="15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642" y="235457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2006449" y="3344422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560" y="391442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86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2032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215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12215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394094" y="44625"/>
            <a:ext cx="5746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Franklin Gothic Medium" pitchFamily="34" charset="0"/>
              </a:rPr>
              <a:t>3er  </a:t>
            </a:r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551" y="2055095"/>
            <a:ext cx="2023662" cy="207373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04238" y="1164134"/>
            <a:ext cx="801624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Franklin Gothic Medium" panose="020B0603020102020204" pitchFamily="34" charset="0"/>
              </a:rPr>
              <a:t>Objetivos:</a:t>
            </a:r>
          </a:p>
          <a:p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Valorar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el reconocimiento de la esencia de los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métodos de investigación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, a partir de su selecci</a:t>
            </a:r>
            <a:r>
              <a:rPr lang="es-MX" sz="2800" b="1" dirty="0">
                <a:latin typeface="Franklin Gothic Medium" panose="020B0603020102020204" pitchFamily="34" charset="0"/>
              </a:rPr>
              <a:t>ó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n y explicación en el diseño metodológico. </a:t>
            </a:r>
          </a:p>
          <a:p>
            <a:pPr algn="just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latin typeface="Franklin Gothic Medium" panose="020B0603020102020204" pitchFamily="34" charset="0"/>
              </a:rPr>
              <a:t>Desarrollar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habilidades de comunicación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a partir de las explicaciones de los métodos en sus investigaciones.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51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1120" y="0"/>
            <a:ext cx="120396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PARA EL PRÓXIMO ENCUENTRO</a:t>
            </a: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4" y="0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12349" y="-10160"/>
            <a:ext cx="779651" cy="702856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C1868BBF-285B-4CED-B5EA-4F400133582B}"/>
              </a:ext>
            </a:extLst>
          </p:cNvPr>
          <p:cNvSpPr txBox="1"/>
          <p:nvPr/>
        </p:nvSpPr>
        <p:spPr>
          <a:xfrm>
            <a:off x="6642278" y="2348132"/>
            <a:ext cx="367240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1. La observación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2. El análisis de documentos (Investigación documental)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3. Consulta a expertos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4. El experimento social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5. Muestreo probabilístico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6. Estudio de caso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1E38B3-124C-4004-B9C9-DF2AA97AD1DC}"/>
              </a:ext>
            </a:extLst>
          </p:cNvPr>
          <p:cNvSpPr txBox="1"/>
          <p:nvPr/>
        </p:nvSpPr>
        <p:spPr>
          <a:xfrm>
            <a:off x="1907634" y="999177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TALLER DE MÉTODOS DE INVESTIGACIÓN JURÍDICA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50312C1-1F38-4918-A636-F6A5FD0ABDD4}"/>
              </a:ext>
            </a:extLst>
          </p:cNvPr>
          <p:cNvSpPr txBox="1"/>
          <p:nvPr/>
        </p:nvSpPr>
        <p:spPr>
          <a:xfrm>
            <a:off x="1364503" y="2635851"/>
            <a:ext cx="30868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1. .Jurídico-doctrinal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2. Histórico-jurídico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3. Método de comparación jurídica </a:t>
            </a:r>
          </a:p>
          <a:p>
            <a:r>
              <a:rPr lang="es-ES" sz="24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4. Método analítico jurídico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DE801F2-F446-48B9-8604-4022BFC7BCB7}"/>
              </a:ext>
            </a:extLst>
          </p:cNvPr>
          <p:cNvSpPr txBox="1"/>
          <p:nvPr/>
        </p:nvSpPr>
        <p:spPr>
          <a:xfrm>
            <a:off x="1545392" y="1784524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TEÓRICOS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EED534-4D18-46E0-97AA-2932A4251E19}"/>
              </a:ext>
            </a:extLst>
          </p:cNvPr>
          <p:cNvSpPr txBox="1"/>
          <p:nvPr/>
        </p:nvSpPr>
        <p:spPr>
          <a:xfrm>
            <a:off x="7320138" y="1793862"/>
            <a:ext cx="2160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EMPÍRICOS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B6D7498-BF4F-4D13-AE94-3B6EF51AE865}"/>
              </a:ext>
            </a:extLst>
          </p:cNvPr>
          <p:cNvSpPr txBox="1"/>
          <p:nvPr/>
        </p:nvSpPr>
        <p:spPr>
          <a:xfrm>
            <a:off x="1736556" y="5795502"/>
            <a:ext cx="8407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Seleccione un método, estúdielo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y contextualícelo a su investigación</a:t>
            </a:r>
            <a:endParaRPr lang="x-none" sz="28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3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12192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latin typeface="Franklin Gothic Medium" panose="020B0603020102020204" pitchFamily="34" charset="0"/>
              </a:rPr>
              <a:t>PARA EL PROXIMO ENCUENTO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9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12349" y="0"/>
            <a:ext cx="779651" cy="648072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792480" y="737321"/>
            <a:ext cx="10718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Graficar los componentes de la investigación desde una </a:t>
            </a:r>
            <a:r>
              <a:rPr lang="es-ES" sz="2400" b="1" dirty="0">
                <a:solidFill>
                  <a:srgbClr val="FF0000"/>
                </a:solidFill>
                <a:latin typeface="Franklin Gothic Medium" pitchFamily="34" charset="0"/>
              </a:rPr>
              <a:t>presentación de diapositivas</a:t>
            </a:r>
            <a:r>
              <a:rPr lang="es-ES" sz="2400" b="1" dirty="0">
                <a:latin typeface="Franklin Gothic Medium" pitchFamily="34" charset="0"/>
              </a:rPr>
              <a:t>. Debe contener los siguientes aspectos: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1.- Línea de investigación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2.- Problema de investigación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3.- Objeto de investigación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4.- Objetivos generales y específicos de la investigación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 5.- Planteamiento hipotético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 6.- Muestreo de la investigación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 7.- Métodos teóricos a emplear</a:t>
            </a:r>
          </a:p>
          <a:p>
            <a:pPr>
              <a:lnSpc>
                <a:spcPct val="150000"/>
              </a:lnSpc>
            </a:pPr>
            <a:r>
              <a:rPr lang="es-ES" sz="2400" b="1" dirty="0">
                <a:latin typeface="Franklin Gothic Medium" pitchFamily="34" charset="0"/>
              </a:rPr>
              <a:t>           8.- Métodos empíricos a utilizar </a:t>
            </a:r>
          </a:p>
          <a:p>
            <a:pPr>
              <a:lnSpc>
                <a:spcPct val="150000"/>
              </a:lnSpc>
            </a:pPr>
            <a:endParaRPr lang="es-ES" sz="24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1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226</Words>
  <Application>Microsoft Office PowerPoint</Application>
  <PresentationFormat>Panorámica</PresentationFormat>
  <Paragraphs>37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Franklin Gothic Medium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9</cp:revision>
  <dcterms:created xsi:type="dcterms:W3CDTF">2024-10-18T01:19:44Z</dcterms:created>
  <dcterms:modified xsi:type="dcterms:W3CDTF">2026-03-06T20:12:00Z</dcterms:modified>
</cp:coreProperties>
</file>