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</p:sldIdLst>
  <p:sldSz cx="12192000" cy="6858000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4" d="100"/>
          <a:sy n="64" d="100"/>
        </p:scale>
        <p:origin x="90" y="20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modificar el estilo de subtítulo del patrón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C6F192-6603-4086-9897-8536B289FFB0}" type="datetimeFigureOut">
              <a:rPr lang="es-MX" smtClean="0"/>
              <a:t>04/11/2025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269DC5-B992-472D-A1D7-9404458EEC10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0823070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C6F192-6603-4086-9897-8536B289FFB0}" type="datetimeFigureOut">
              <a:rPr lang="es-MX" smtClean="0"/>
              <a:t>04/11/2025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269DC5-B992-472D-A1D7-9404458EEC10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9790210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C6F192-6603-4086-9897-8536B289FFB0}" type="datetimeFigureOut">
              <a:rPr lang="es-MX" smtClean="0"/>
              <a:t>04/11/2025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269DC5-B992-472D-A1D7-9404458EEC10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7859786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C6F192-6603-4086-9897-8536B289FFB0}" type="datetimeFigureOut">
              <a:rPr lang="es-MX" smtClean="0"/>
              <a:t>04/11/2025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269DC5-B992-472D-A1D7-9404458EEC10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134547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C6F192-6603-4086-9897-8536B289FFB0}" type="datetimeFigureOut">
              <a:rPr lang="es-MX" smtClean="0"/>
              <a:t>04/11/2025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269DC5-B992-472D-A1D7-9404458EEC10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1121553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C6F192-6603-4086-9897-8536B289FFB0}" type="datetimeFigureOut">
              <a:rPr lang="es-MX" smtClean="0"/>
              <a:t>04/11/2025</a:t>
            </a:fld>
            <a:endParaRPr lang="es-MX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269DC5-B992-472D-A1D7-9404458EEC10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5708987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C6F192-6603-4086-9897-8536B289FFB0}" type="datetimeFigureOut">
              <a:rPr lang="es-MX" smtClean="0"/>
              <a:t>04/11/2025</a:t>
            </a:fld>
            <a:endParaRPr lang="es-MX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269DC5-B992-472D-A1D7-9404458EEC10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9994667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C6F192-6603-4086-9897-8536B289FFB0}" type="datetimeFigureOut">
              <a:rPr lang="es-MX" smtClean="0"/>
              <a:t>04/11/2025</a:t>
            </a:fld>
            <a:endParaRPr lang="es-MX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269DC5-B992-472D-A1D7-9404458EEC10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6111433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C6F192-6603-4086-9897-8536B289FFB0}" type="datetimeFigureOut">
              <a:rPr lang="es-MX" smtClean="0"/>
              <a:t>04/11/2025</a:t>
            </a:fld>
            <a:endParaRPr lang="es-MX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269DC5-B992-472D-A1D7-9404458EEC10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2120514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C6F192-6603-4086-9897-8536B289FFB0}" type="datetimeFigureOut">
              <a:rPr lang="es-MX" smtClean="0"/>
              <a:t>04/11/2025</a:t>
            </a:fld>
            <a:endParaRPr lang="es-MX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269DC5-B992-472D-A1D7-9404458EEC10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8835261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MX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C6F192-6603-4086-9897-8536B289FFB0}" type="datetimeFigureOut">
              <a:rPr lang="es-MX" smtClean="0"/>
              <a:t>04/11/2025</a:t>
            </a:fld>
            <a:endParaRPr lang="es-MX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269DC5-B992-472D-A1D7-9404458EEC10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0788759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C6F192-6603-4086-9897-8536B289FFB0}" type="datetimeFigureOut">
              <a:rPr lang="es-MX" smtClean="0"/>
              <a:t>04/11/2025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269DC5-B992-472D-A1D7-9404458EEC10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7578529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MX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999685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MX" dirty="0"/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426507725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MX" dirty="0"/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285789860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MX" dirty="0"/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259435380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MX" dirty="0"/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294166543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MX" dirty="0"/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55861825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MX" dirty="0"/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270435079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MX" dirty="0"/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29393089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MX" dirty="0"/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366221115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MX" dirty="0"/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303262432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MX" dirty="0"/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164393275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MX" dirty="0"/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17919987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MX" dirty="0"/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130357248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MX" dirty="0"/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301196040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MX" dirty="0"/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163886940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MX" dirty="0"/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4230631835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</TotalTime>
  <Words>0</Words>
  <Application>Microsoft Office PowerPoint</Application>
  <PresentationFormat>Panorámica</PresentationFormat>
  <Paragraphs>0</Paragraphs>
  <Slides>16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16</vt:i4>
      </vt:variant>
    </vt:vector>
  </HeadingPairs>
  <TitlesOfParts>
    <vt:vector size="20" baseType="lpstr">
      <vt:lpstr>Arial</vt:lpstr>
      <vt:lpstr>Calibri</vt:lpstr>
      <vt:lpstr>Calibri Light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Rodolfo</dc:creator>
  <cp:lastModifiedBy>Rodolfo</cp:lastModifiedBy>
  <cp:revision>1</cp:revision>
  <dcterms:created xsi:type="dcterms:W3CDTF">2025-11-04T07:07:28Z</dcterms:created>
  <dcterms:modified xsi:type="dcterms:W3CDTF">2025-11-04T07:15:11Z</dcterms:modified>
</cp:coreProperties>
</file>