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2307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79021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85978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45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215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089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946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114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2051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3526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78875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6F192-6603-4086-9897-8536B289FFB0}" type="datetimeFigureOut">
              <a:rPr lang="es-MX" smtClean="0"/>
              <a:t>04/11/2025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69DC5-B992-472D-A1D7-9404458EEC1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785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968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6507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857898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94353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41665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58618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04350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3930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6221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32624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43932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919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303572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1196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38869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0631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Panorámica</PresentationFormat>
  <Paragraphs>0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1</cp:revision>
  <dcterms:created xsi:type="dcterms:W3CDTF">2025-11-04T07:07:28Z</dcterms:created>
  <dcterms:modified xsi:type="dcterms:W3CDTF">2025-11-04T07:15:11Z</dcterms:modified>
</cp:coreProperties>
</file>