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1731" r:id="rId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564695-5B3C-265F-443C-C3E8D6DD14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714FE95-2D70-DB8E-3969-2761D3AE06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3239447-9B2C-2DAD-8235-EEEF2EF35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142E4-9E8E-44D1-A768-625D5084ACDD}" type="datetimeFigureOut">
              <a:rPr lang="es-ES" smtClean="0"/>
              <a:t>08/04/2026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CCF17DA-AAD7-3766-AEC4-11D9F6415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459C4EC-9933-6E28-B902-D14664A26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C46A5-4174-4C4A-93B0-C00FE9C4D2C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54133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0B9683-3701-29CB-47CF-DE41985AE5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38EAD0F-9992-A023-9CEC-BC74994F58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D7DC9C6-1032-E7AE-AC12-B864ADC46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142E4-9E8E-44D1-A768-625D5084ACDD}" type="datetimeFigureOut">
              <a:rPr lang="es-ES" smtClean="0"/>
              <a:t>08/04/2026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86E39EC-857E-5196-578C-BB348AECD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E3D0BAA-C6E3-8386-CB14-7A65BC091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C46A5-4174-4C4A-93B0-C00FE9C4D2C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40355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5F7F862-AA05-58B8-56CF-0FE3A47E7D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62A8955-7F23-5EEC-CD86-EF7C1CC4B3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094CADA-0A0A-FDCE-2B62-9E2643CA8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142E4-9E8E-44D1-A768-625D5084ACDD}" type="datetimeFigureOut">
              <a:rPr lang="es-ES" smtClean="0"/>
              <a:t>08/04/2026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8146FC2-7DE7-0AA6-23FD-B4EFB7F43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F25A374-EC44-D04C-BB4E-26F1CF731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C46A5-4174-4C4A-93B0-C00FE9C4D2C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16429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00424" y="3632608"/>
            <a:ext cx="10791152" cy="1641489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0423" y="1800147"/>
            <a:ext cx="10791155" cy="1425248"/>
          </a:xfrm>
        </p:spPr>
        <p:txBody>
          <a:bodyPr>
            <a:normAutofit/>
          </a:bodyPr>
          <a:lstStyle>
            <a:lvl1pPr marL="0" indent="0" algn="l">
              <a:buNone/>
              <a:defRPr sz="3733" b="0" i="0">
                <a:solidFill>
                  <a:srgbClr val="002060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</a:t>
            </a:r>
          </a:p>
          <a:p>
            <a:r>
              <a:rPr lang="en-US" dirty="0"/>
              <a:t>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7113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8620" y="171294"/>
            <a:ext cx="10994760" cy="1221639"/>
          </a:xfrm>
        </p:spPr>
        <p:txBody>
          <a:bodyPr>
            <a:normAutofit/>
          </a:bodyPr>
          <a:lstStyle>
            <a:lvl1pPr algn="l">
              <a:defRPr sz="4800" baseline="0">
                <a:solidFill>
                  <a:srgbClr val="0070C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8621" y="1800148"/>
            <a:ext cx="10994760" cy="4479339"/>
          </a:xfrm>
        </p:spPr>
        <p:txBody>
          <a:bodyPr/>
          <a:lstStyle>
            <a:lvl1pPr algn="l">
              <a:defRPr sz="3733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8732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2228" y="578507"/>
            <a:ext cx="8347873" cy="763525"/>
          </a:xfrm>
        </p:spPr>
        <p:txBody>
          <a:bodyPr>
            <a:normAutofit/>
          </a:bodyPr>
          <a:lstStyle>
            <a:lvl1pPr algn="l">
              <a:defRPr sz="4800">
                <a:solidFill>
                  <a:srgbClr val="0070C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2228" y="1598079"/>
            <a:ext cx="8347873" cy="4681415"/>
          </a:xfrm>
        </p:spPr>
        <p:txBody>
          <a:bodyPr/>
          <a:lstStyle>
            <a:lvl1pPr>
              <a:defRPr sz="3733">
                <a:solidFill>
                  <a:srgbClr val="002060"/>
                </a:solidFill>
              </a:defRPr>
            </a:lvl1pPr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1924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3242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4402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8620" y="171294"/>
            <a:ext cx="10994761" cy="1018033"/>
          </a:xfrm>
        </p:spPr>
        <p:txBody>
          <a:bodyPr>
            <a:normAutofit/>
          </a:bodyPr>
          <a:lstStyle>
            <a:lvl1pPr algn="l">
              <a:defRPr sz="4800" baseline="0">
                <a:solidFill>
                  <a:srgbClr val="0070C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5839" y="2207360"/>
            <a:ext cx="5386917" cy="639763"/>
          </a:xfrm>
        </p:spPr>
        <p:txBody>
          <a:bodyPr anchor="b"/>
          <a:lstStyle>
            <a:lvl1pPr marL="0" indent="0" algn="ctr">
              <a:buNone/>
              <a:defRPr sz="3200" b="1">
                <a:solidFill>
                  <a:schemeClr val="bg1"/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5839" y="2782721"/>
            <a:ext cx="5386917" cy="2850495"/>
          </a:xfrm>
        </p:spPr>
        <p:txBody>
          <a:bodyPr/>
          <a:lstStyle>
            <a:lvl1pPr algn="ctr">
              <a:defRPr sz="3200">
                <a:solidFill>
                  <a:schemeClr val="bg1"/>
                </a:solidFill>
              </a:defRPr>
            </a:lvl1pPr>
            <a:lvl2pPr algn="ctr">
              <a:defRPr sz="2667">
                <a:solidFill>
                  <a:schemeClr val="bg1"/>
                </a:solidFill>
              </a:defRPr>
            </a:lvl2pPr>
            <a:lvl3pPr algn="ctr">
              <a:defRPr sz="2400">
                <a:solidFill>
                  <a:schemeClr val="bg1"/>
                </a:solidFill>
              </a:defRPr>
            </a:lvl3pPr>
            <a:lvl4pPr algn="ctr">
              <a:defRPr sz="2133">
                <a:solidFill>
                  <a:schemeClr val="bg1"/>
                </a:solidFill>
              </a:defRPr>
            </a:lvl4pPr>
            <a:lvl5pPr algn="ctr">
              <a:defRPr sz="2133">
                <a:solidFill>
                  <a:schemeClr val="bg1"/>
                </a:solidFill>
              </a:defRPr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1" y="2207360"/>
            <a:ext cx="5389033" cy="639763"/>
          </a:xfrm>
        </p:spPr>
        <p:txBody>
          <a:bodyPr anchor="b"/>
          <a:lstStyle>
            <a:lvl1pPr marL="0" indent="0" algn="ctr">
              <a:buNone/>
              <a:defRPr sz="3200" b="1">
                <a:solidFill>
                  <a:schemeClr val="bg1"/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6001" y="2782721"/>
            <a:ext cx="5389033" cy="2850495"/>
          </a:xfrm>
        </p:spPr>
        <p:txBody>
          <a:bodyPr/>
          <a:lstStyle>
            <a:lvl1pPr algn="ctr">
              <a:defRPr sz="3200">
                <a:solidFill>
                  <a:schemeClr val="bg1"/>
                </a:solidFill>
              </a:defRPr>
            </a:lvl1pPr>
            <a:lvl2pPr algn="ctr">
              <a:defRPr sz="2667">
                <a:solidFill>
                  <a:schemeClr val="bg1"/>
                </a:solidFill>
              </a:defRPr>
            </a:lvl2pPr>
            <a:lvl3pPr algn="ctr">
              <a:defRPr sz="2400">
                <a:solidFill>
                  <a:schemeClr val="bg1"/>
                </a:solidFill>
              </a:defRPr>
            </a:lvl3pPr>
            <a:lvl4pPr algn="ctr">
              <a:defRPr sz="2133">
                <a:solidFill>
                  <a:schemeClr val="bg1"/>
                </a:solidFill>
              </a:defRPr>
            </a:lvl4pPr>
            <a:lvl5pPr algn="ctr">
              <a:defRPr sz="2133">
                <a:solidFill>
                  <a:schemeClr val="bg1"/>
                </a:solidFill>
              </a:defRPr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6481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5066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989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DC47FD-124C-3DD5-363D-E87F2505C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0CC74E5-F538-108E-06C7-6DF7911689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971C02E-BD8E-480F-8D24-4DCA982EB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142E4-9E8E-44D1-A768-625D5084ACDD}" type="datetimeFigureOut">
              <a:rPr lang="es-ES" smtClean="0"/>
              <a:t>08/04/2026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200AE6A-B045-5095-6BB5-85D922B7E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1C89224-82FF-F38D-D2D4-44046FBAF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C46A5-4174-4C4A-93B0-C00FE9C4D2C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671608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2447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5062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86114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‹Nº›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:a16="http://schemas.microsoft.com/office/drawing/2014/main" id="{C83626FB-E8F8-4803-8EC8-BF03248BCFA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24408" y="3101618"/>
            <a:ext cx="1951712" cy="7026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4788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A4D847-EB66-3841-3F20-A73B4C156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4F26C56-4355-3DD6-4003-D8A046A1EA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1BD9E4C-E474-9C2B-1881-EC4BDE6CF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142E4-9E8E-44D1-A768-625D5084ACDD}" type="datetimeFigureOut">
              <a:rPr lang="es-ES" smtClean="0"/>
              <a:t>08/04/2026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6AF9BBE-A093-E48C-C6A9-AC9B056D6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5C9CFC5-1E26-EBB2-92F9-9F16AD44F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C46A5-4174-4C4A-93B0-C00FE9C4D2C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16892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671B47-85AF-7A33-F5E3-1D71285D2A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4EAA508-3ACE-9B7F-B822-DF8263963E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90051ED-3AE3-838B-5A87-D8A89183B0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37F2809-6A65-C77E-2306-0D67BE914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142E4-9E8E-44D1-A768-625D5084ACDD}" type="datetimeFigureOut">
              <a:rPr lang="es-ES" smtClean="0"/>
              <a:t>08/04/2026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4D4FF92-E2AC-910F-1300-95C2E56A7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B81B960-CEC6-D5B7-FA71-1FEB20E2C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C46A5-4174-4C4A-93B0-C00FE9C4D2C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25262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48BE85-A074-DBA5-C08D-44593F981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CF512DE-667B-7B1E-F4A0-9EEBA63A68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8CB81BF-156A-E7D1-2263-939688153A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A1BF583-67A3-8DED-5837-18A268C3A8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A205914-2A9A-EDFE-955C-00D950D3F0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6C67DE1-F6B5-B107-89A1-C2FC2BD1C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142E4-9E8E-44D1-A768-625D5084ACDD}" type="datetimeFigureOut">
              <a:rPr lang="es-ES" smtClean="0"/>
              <a:t>08/04/2026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F6CE929-C386-D65C-A32F-026BE888C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A2E1DEC-9271-9C2F-9089-2796F6524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C46A5-4174-4C4A-93B0-C00FE9C4D2C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1809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619110-6925-DDC8-47CE-555C66014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10421A7-DAFC-7FB1-5B6B-C62DCC2FE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142E4-9E8E-44D1-A768-625D5084ACDD}" type="datetimeFigureOut">
              <a:rPr lang="es-ES" smtClean="0"/>
              <a:t>08/04/2026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201DC67-688A-7C73-D6C1-8278D973A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1A157D2-0CB5-BCFD-2C22-05C06F438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C46A5-4174-4C4A-93B0-C00FE9C4D2C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26065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E8C5B76-53A4-8046-7555-6A2B68C3F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142E4-9E8E-44D1-A768-625D5084ACDD}" type="datetimeFigureOut">
              <a:rPr lang="es-ES" smtClean="0"/>
              <a:t>08/04/2026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5D0D77D-CAD8-3269-64DA-FD35ABA9E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0255282-3475-CC5C-040B-245B31DBE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C46A5-4174-4C4A-93B0-C00FE9C4D2C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01459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D702EB-F9B1-EAD5-972E-07238CE70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BBAC8C7-9299-3BFB-74A3-6E8B6D173C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C1D2354-128D-8D5D-E9A3-28663631CA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5AFD212-1A1C-C1C4-68BD-986FDC86A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142E4-9E8E-44D1-A768-625D5084ACDD}" type="datetimeFigureOut">
              <a:rPr lang="es-ES" smtClean="0"/>
              <a:t>08/04/2026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FB1E494-A8CB-79DB-84F6-048C87465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ACB7B58-8EA6-2221-75C5-11C6757E4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C46A5-4174-4C4A-93B0-C00FE9C4D2C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4133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5ED22E-97BF-99E4-F9BE-D58411BE4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C352181-FA9A-A396-08D4-9C81F10430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15021BD-8953-4228-20FA-CB4E13DE20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0C2C685-02A5-E8CF-D9F2-CDF3736F5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142E4-9E8E-44D1-A768-625D5084ACDD}" type="datetimeFigureOut">
              <a:rPr lang="es-ES" smtClean="0"/>
              <a:t>08/04/2026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477E64F-E56A-C3BA-9BE9-175E0487B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39728FA-D11E-9E9A-33D0-86F619022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C46A5-4174-4C4A-93B0-C00FE9C4D2C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6501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0D26A09-9EEA-F2B2-1146-0A29E5713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3820993-C62D-0B19-5C6C-8CEAA895C2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DDB556E-DAB5-0706-7B99-3D3B9A3890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D142E4-9E8E-44D1-A768-625D5084ACDD}" type="datetimeFigureOut">
              <a:rPr lang="es-ES" smtClean="0"/>
              <a:t>08/04/2026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475374E-443F-4ABC-33E0-08E3A37E4A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55D5F3A-3BE7-0D00-1271-34C61D75F9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BC46A5-4174-4C4A-93B0-C00FE9C4D2C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8783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20DFF02-B701-4741-A3EA-0F184D940169}"/>
              </a:ext>
            </a:extLst>
          </p:cNvPr>
          <p:cNvSpPr txBox="1"/>
          <p:nvPr userDrawn="1"/>
        </p:nvSpPr>
        <p:spPr>
          <a:xfrm>
            <a:off x="-12200" y="6951663"/>
            <a:ext cx="11186167" cy="66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67">
                <a:solidFill>
                  <a:schemeClr val="bg1">
                    <a:lumMod val="65000"/>
                  </a:schemeClr>
                </a:solidFill>
                <a:latin typeface="Dubai" panose="020B0503030403030204" pitchFamily="34" charset="-78"/>
              </a:rPr>
              <a:t>This presentation uses a free template provided by FPPT.com</a:t>
            </a:r>
          </a:p>
          <a:p>
            <a:r>
              <a:rPr lang="en-US" sz="1867">
                <a:solidFill>
                  <a:schemeClr val="bg1">
                    <a:lumMod val="65000"/>
                  </a:schemeClr>
                </a:solidFill>
                <a:latin typeface="Dubai" panose="020B0503030403030204" pitchFamily="34" charset="-78"/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val="3608611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2F7559-652C-7BC7-40E7-775066BCD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261" y="985721"/>
            <a:ext cx="10994760" cy="1221639"/>
          </a:xfrm>
        </p:spPr>
        <p:txBody>
          <a:bodyPr>
            <a:normAutofit fontScale="90000"/>
          </a:bodyPr>
          <a:lstStyle/>
          <a:p>
            <a:r>
              <a:rPr lang="es-ES" b="1" dirty="0"/>
              <a:t>Evaluación final del curso</a:t>
            </a:r>
            <a:br>
              <a:rPr lang="es-ES" b="1" dirty="0"/>
            </a:br>
            <a:br>
              <a:rPr lang="es-ES" b="1" dirty="0"/>
            </a:b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FF093F1-C85E-11A5-19D5-453FB7762E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8621" y="1364566"/>
            <a:ext cx="10994760" cy="4914921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es-ES" sz="2800" b="1" dirty="0"/>
          </a:p>
          <a:p>
            <a:pPr marL="0" indent="0" algn="just">
              <a:buNone/>
            </a:pPr>
            <a:r>
              <a:rPr lang="es-ES" sz="2800" b="1" dirty="0"/>
              <a:t>Después de haber respondido la Guía 2  estas en condiciones de realizar la </a:t>
            </a:r>
            <a:r>
              <a:rPr lang="es-ES" sz="2800" b="1" dirty="0">
                <a:solidFill>
                  <a:srgbClr val="FF0000"/>
                </a:solidFill>
              </a:rPr>
              <a:t>evaluación final para entregar </a:t>
            </a:r>
            <a:r>
              <a:rPr lang="es-ES" sz="2800" b="1" dirty="0"/>
              <a:t>que consiste en :</a:t>
            </a:r>
          </a:p>
          <a:p>
            <a:pPr marL="0" indent="0" algn="just">
              <a:buNone/>
            </a:pPr>
            <a:r>
              <a:rPr lang="es-ES" sz="2800" b="1" dirty="0"/>
              <a:t>Diseñar un proyecto de aplicación de la metodología de Design thinking o el diseño de pensamiento a un problema identificado en su esfera de actuación profesional. Informe escrito entre  5 a  7 páginas con Titulo,  introducción(breve explicación del problema y declaración del objetivo del trabajo, desarrollo donde explicite la aplicación del método (Design thinking o el diseño de pensamiento), conclusiones y bibliografía y anexos si fuera necesarios. Utilizar la norma APA 7ma Edición. </a:t>
            </a:r>
          </a:p>
          <a:p>
            <a:pPr marL="0" indent="0" algn="just">
              <a:buNone/>
            </a:pPr>
            <a:r>
              <a:rPr lang="es-ES" sz="2800" b="1" dirty="0"/>
              <a:t>Fecha de entrega del 5 al 12 de mayo 2026.</a:t>
            </a:r>
          </a:p>
        </p:txBody>
      </p:sp>
    </p:spTree>
    <p:extLst>
      <p:ext uri="{BB962C8B-B14F-4D97-AF65-F5344CB8AC3E}">
        <p14:creationId xmlns:p14="http://schemas.microsoft.com/office/powerpoint/2010/main" val="405530814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120</Words>
  <Application>Microsoft Office PowerPoint</Application>
  <PresentationFormat>Panorámica</PresentationFormat>
  <Paragraphs>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Dubai</vt:lpstr>
      <vt:lpstr>Tema de Office</vt:lpstr>
      <vt:lpstr>Office Theme</vt:lpstr>
      <vt:lpstr>Evaluación final del curso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 Julia</dc:creator>
  <cp:lastModifiedBy>María Julia</cp:lastModifiedBy>
  <cp:revision>4</cp:revision>
  <dcterms:created xsi:type="dcterms:W3CDTF">2025-10-25T16:41:22Z</dcterms:created>
  <dcterms:modified xsi:type="dcterms:W3CDTF">2026-04-08T16:44:15Z</dcterms:modified>
</cp:coreProperties>
</file>