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77" r:id="rId6"/>
    <p:sldId id="261" r:id="rId7"/>
    <p:sldId id="262" r:id="rId8"/>
    <p:sldId id="263" r:id="rId9"/>
    <p:sldId id="267" r:id="rId10"/>
    <p:sldId id="264" r:id="rId11"/>
    <p:sldId id="268" r:id="rId12"/>
    <p:sldId id="266" r:id="rId13"/>
    <p:sldId id="269" r:id="rId14"/>
    <p:sldId id="271" r:id="rId15"/>
    <p:sldId id="275" r:id="rId16"/>
    <p:sldId id="276" r:id="rId17"/>
    <p:sldId id="270" r:id="rId1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7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583047-8EBA-49DF-A0E2-C571AE27BE06}" type="doc">
      <dgm:prSet loTypeId="urn:microsoft.com/office/officeart/2008/layout/LinedList" loCatId="hierarchy" qsTypeId="urn:microsoft.com/office/officeart/2005/8/quickstyle/3d1" qsCatId="3D" csTypeId="urn:microsoft.com/office/officeart/2005/8/colors/colorful3" csCatId="colorful" phldr="1"/>
      <dgm:spPr/>
      <dgm:t>
        <a:bodyPr/>
        <a:lstStyle/>
        <a:p>
          <a:endParaRPr lang="es-ES"/>
        </a:p>
      </dgm:t>
    </dgm:pt>
    <dgm:pt modelId="{85919A9F-6D7F-4BC8-B274-FF8669E34612}">
      <dgm:prSet phldrT="[Texto]" custT="1"/>
      <dgm:spPr/>
      <dgm:t>
        <a:bodyPr/>
        <a:lstStyle/>
        <a:p>
          <a:pPr algn="just"/>
          <a:r>
            <a:rPr lang="es-ES" sz="1600" dirty="0" smtClean="0"/>
            <a:t> </a:t>
          </a:r>
          <a:endParaRPr lang="es-ES" sz="1600" dirty="0"/>
        </a:p>
      </dgm:t>
    </dgm:pt>
    <dgm:pt modelId="{AF021D1C-C324-4D0A-B0C3-1B9632856C45}" type="parTrans" cxnId="{3D149781-C849-44B2-9FC2-9A9D034E4163}">
      <dgm:prSet/>
      <dgm:spPr/>
      <dgm:t>
        <a:bodyPr/>
        <a:lstStyle/>
        <a:p>
          <a:pPr algn="just"/>
          <a:endParaRPr lang="es-ES" sz="4000"/>
        </a:p>
      </dgm:t>
    </dgm:pt>
    <dgm:pt modelId="{831B3BDE-A757-4D56-9DC2-B5B06295AC8E}" type="sibTrans" cxnId="{3D149781-C849-44B2-9FC2-9A9D034E4163}">
      <dgm:prSet/>
      <dgm:spPr/>
      <dgm:t>
        <a:bodyPr/>
        <a:lstStyle/>
        <a:p>
          <a:pPr algn="just"/>
          <a:endParaRPr lang="es-ES" sz="4000"/>
        </a:p>
      </dgm:t>
    </dgm:pt>
    <dgm:pt modelId="{31E945F0-9766-4E17-81BB-35D9D6072E7E}">
      <dgm:prSet phldrT="[Texto]" custT="1"/>
      <dgm:spPr/>
      <dgm:t>
        <a:bodyPr/>
        <a:lstStyle/>
        <a:p>
          <a:pPr algn="just"/>
          <a:r>
            <a:rPr lang="es-ES" sz="1600" dirty="0" smtClean="0"/>
            <a:t>Distribución de especies </a:t>
          </a:r>
          <a:endParaRPr lang="es-ES" sz="1600" dirty="0"/>
        </a:p>
      </dgm:t>
    </dgm:pt>
    <dgm:pt modelId="{770AC90E-D554-49FD-8964-06AE74834378}" type="parTrans" cxnId="{6191D919-104B-490E-BB88-0A488119C259}">
      <dgm:prSet custT="1"/>
      <dgm:spPr/>
      <dgm:t>
        <a:bodyPr/>
        <a:lstStyle/>
        <a:p>
          <a:pPr algn="just"/>
          <a:endParaRPr lang="es-ES" sz="1400"/>
        </a:p>
      </dgm:t>
    </dgm:pt>
    <dgm:pt modelId="{8C81E963-2149-4980-9A05-1DC03454D9E6}" type="sibTrans" cxnId="{6191D919-104B-490E-BB88-0A488119C259}">
      <dgm:prSet/>
      <dgm:spPr/>
      <dgm:t>
        <a:bodyPr/>
        <a:lstStyle/>
        <a:p>
          <a:pPr algn="just"/>
          <a:endParaRPr lang="es-ES" sz="4000"/>
        </a:p>
      </dgm:t>
    </dgm:pt>
    <dgm:pt modelId="{AE820A7D-DB3C-430C-9E9F-9A4B890452F2}">
      <dgm:prSet phldrT="[Texto]" custT="1"/>
      <dgm:spPr/>
      <dgm:t>
        <a:bodyPr/>
        <a:lstStyle/>
        <a:p>
          <a:pPr algn="just"/>
          <a:r>
            <a:rPr lang="es-ES" sz="1600" dirty="0" smtClean="0"/>
            <a:t>Es la unidad básica de la clasificación biológica. Una especie se define a menudo como el conjunto de organismos o poblaciones naturales capaces de entrecruzarse y de producir descendencia fértil, pero, no pueden hacerlo (o al menos no lo hacen habitualmente) con los miembros de poblaciones pertenecientes a otras especies. </a:t>
          </a:r>
          <a:endParaRPr lang="es-ES" sz="1600" dirty="0"/>
        </a:p>
      </dgm:t>
    </dgm:pt>
    <dgm:pt modelId="{0B2E5BFD-AC7A-496E-B894-92E5EBCA402E}" type="parTrans" cxnId="{E51B6F1C-781F-4B28-B61B-1078C885CF55}">
      <dgm:prSet custT="1"/>
      <dgm:spPr/>
      <dgm:t>
        <a:bodyPr/>
        <a:lstStyle/>
        <a:p>
          <a:pPr algn="just"/>
          <a:endParaRPr lang="es-ES" sz="1050"/>
        </a:p>
      </dgm:t>
    </dgm:pt>
    <dgm:pt modelId="{F9387C6D-9697-4DB7-B11F-15D459165493}" type="sibTrans" cxnId="{E51B6F1C-781F-4B28-B61B-1078C885CF55}">
      <dgm:prSet/>
      <dgm:spPr/>
      <dgm:t>
        <a:bodyPr/>
        <a:lstStyle/>
        <a:p>
          <a:pPr algn="just"/>
          <a:endParaRPr lang="es-ES" sz="4000"/>
        </a:p>
      </dgm:t>
    </dgm:pt>
    <dgm:pt modelId="{F981AF4E-CE8F-477C-8414-2019E70E2731}">
      <dgm:prSet phldrT="[Texto]" custT="1"/>
      <dgm:spPr/>
      <dgm:t>
        <a:bodyPr/>
        <a:lstStyle/>
        <a:p>
          <a:pPr algn="just"/>
          <a:r>
            <a:rPr lang="es-ES" sz="1600" dirty="0" smtClean="0"/>
            <a:t>Distribución de taxones </a:t>
          </a:r>
          <a:endParaRPr lang="es-ES" sz="1600" dirty="0"/>
        </a:p>
      </dgm:t>
    </dgm:pt>
    <dgm:pt modelId="{30906540-9E1C-4C54-A10E-43C1E43612F8}" type="parTrans" cxnId="{D94B1599-35C5-4177-AF79-9C22D9D1AF41}">
      <dgm:prSet custT="1"/>
      <dgm:spPr/>
      <dgm:t>
        <a:bodyPr/>
        <a:lstStyle/>
        <a:p>
          <a:pPr algn="just"/>
          <a:endParaRPr lang="es-ES" sz="1050"/>
        </a:p>
      </dgm:t>
    </dgm:pt>
    <dgm:pt modelId="{D1DA93F4-9972-4ADB-B1A7-91FD44AD282E}" type="sibTrans" cxnId="{D94B1599-35C5-4177-AF79-9C22D9D1AF41}">
      <dgm:prSet/>
      <dgm:spPr/>
      <dgm:t>
        <a:bodyPr/>
        <a:lstStyle/>
        <a:p>
          <a:pPr algn="just"/>
          <a:endParaRPr lang="es-ES" sz="4000"/>
        </a:p>
      </dgm:t>
    </dgm:pt>
    <dgm:pt modelId="{835E4330-9C9F-417C-BB5F-5D1F78A6D862}">
      <dgm:prSet phldrT="[Texto]" custT="1"/>
      <dgm:spPr/>
      <dgm:t>
        <a:bodyPr/>
        <a:lstStyle/>
        <a:p>
          <a:pPr algn="just"/>
          <a:r>
            <a:rPr lang="es-ES" sz="1600" dirty="0" smtClean="0"/>
            <a:t>Grupo de organismos emparentados que en una clasificación dada han sido agrupados asignándole al grupo un nombre en latín, una descripción si es una especie y un tipo</a:t>
          </a:r>
          <a:endParaRPr lang="es-ES" sz="1600" dirty="0"/>
        </a:p>
      </dgm:t>
    </dgm:pt>
    <dgm:pt modelId="{912D1596-AEE6-4900-838B-9F7278FA6896}" type="parTrans" cxnId="{C09D5695-4591-4598-9BC6-392E44DDEEAB}">
      <dgm:prSet custT="1"/>
      <dgm:spPr/>
      <dgm:t>
        <a:bodyPr/>
        <a:lstStyle/>
        <a:p>
          <a:pPr algn="just"/>
          <a:endParaRPr lang="es-ES" sz="1050"/>
        </a:p>
      </dgm:t>
    </dgm:pt>
    <dgm:pt modelId="{1FB59769-B6E8-4743-B462-FF556F8DE20B}" type="sibTrans" cxnId="{C09D5695-4591-4598-9BC6-392E44DDEEAB}">
      <dgm:prSet/>
      <dgm:spPr/>
      <dgm:t>
        <a:bodyPr/>
        <a:lstStyle/>
        <a:p>
          <a:pPr algn="just"/>
          <a:endParaRPr lang="es-ES" sz="4000"/>
        </a:p>
      </dgm:t>
    </dgm:pt>
    <dgm:pt modelId="{71FCB98A-8F3B-44E2-89B8-769784971F82}">
      <dgm:prSet custT="1"/>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es-ES" sz="1600" dirty="0" smtClean="0"/>
            <a:t>Distribución de biomas </a:t>
          </a:r>
        </a:p>
        <a:p>
          <a:pPr algn="just" defTabSz="444500">
            <a:lnSpc>
              <a:spcPct val="90000"/>
            </a:lnSpc>
            <a:spcBef>
              <a:spcPct val="0"/>
            </a:spcBef>
            <a:spcAft>
              <a:spcPct val="35000"/>
            </a:spcAft>
          </a:pPr>
          <a:endParaRPr lang="es-ES" sz="1600" dirty="0"/>
        </a:p>
      </dgm:t>
    </dgm:pt>
    <dgm:pt modelId="{912B8E56-0213-4C46-A9AC-8272E18C2DE2}" type="parTrans" cxnId="{DDF0AE55-C343-46C6-A52A-C4484DDF8F5A}">
      <dgm:prSet custT="1"/>
      <dgm:spPr/>
      <dgm:t>
        <a:bodyPr/>
        <a:lstStyle/>
        <a:p>
          <a:pPr algn="just"/>
          <a:endParaRPr lang="es-ES" sz="1050"/>
        </a:p>
      </dgm:t>
    </dgm:pt>
    <dgm:pt modelId="{C038B4D1-0CE0-49A0-A080-45DA554E712F}" type="sibTrans" cxnId="{DDF0AE55-C343-46C6-A52A-C4484DDF8F5A}">
      <dgm:prSet/>
      <dgm:spPr/>
      <dgm:t>
        <a:bodyPr/>
        <a:lstStyle/>
        <a:p>
          <a:pPr algn="just"/>
          <a:endParaRPr lang="es-ES" sz="4000"/>
        </a:p>
      </dgm:t>
    </dgm:pt>
    <dgm:pt modelId="{4CD4FA41-2B9E-4D8E-A75D-2B8AA0F071CA}">
      <dgm:prSet custT="1"/>
      <dgm:spPr/>
      <dgm:t>
        <a:bodyPr/>
        <a:lstStyle/>
        <a:p>
          <a:pPr algn="just"/>
          <a:r>
            <a:rPr lang="es-ES" sz="1600" dirty="0" smtClean="0"/>
            <a:t>Conjunto  de ecosistemas característicos de una zona biogeográfica que está definido a partir de su vegetación y de las especies animales que predominan. el clima y el suelo determinarán las condiciones ecológicas a las que responderán las comunidades de plantas y animales del bioma en cuestión.</a:t>
          </a:r>
          <a:endParaRPr lang="es-ES" sz="1600" dirty="0"/>
        </a:p>
      </dgm:t>
    </dgm:pt>
    <dgm:pt modelId="{825FF01A-1BCD-4C36-B2B4-EE8FF44B9FAE}" type="parTrans" cxnId="{E06AD454-C5B2-424D-ACCC-A1DB623DC5FA}">
      <dgm:prSet custT="1"/>
      <dgm:spPr/>
      <dgm:t>
        <a:bodyPr/>
        <a:lstStyle/>
        <a:p>
          <a:pPr algn="just"/>
          <a:endParaRPr lang="es-ES" sz="1050"/>
        </a:p>
      </dgm:t>
    </dgm:pt>
    <dgm:pt modelId="{296AAEAC-09FC-4FC0-89FF-3BC651985711}" type="sibTrans" cxnId="{E06AD454-C5B2-424D-ACCC-A1DB623DC5FA}">
      <dgm:prSet/>
      <dgm:spPr/>
      <dgm:t>
        <a:bodyPr/>
        <a:lstStyle/>
        <a:p>
          <a:pPr algn="just"/>
          <a:endParaRPr lang="es-ES" sz="4000"/>
        </a:p>
      </dgm:t>
    </dgm:pt>
    <dgm:pt modelId="{B88642B5-C5F1-41DB-938A-0751386BFB48}">
      <dgm:prSet custT="1"/>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es-ES" sz="1600" dirty="0" smtClean="0"/>
            <a:t>Distribución de ecosistemas </a:t>
          </a:r>
        </a:p>
        <a:p>
          <a:pPr algn="just" defTabSz="400050">
            <a:lnSpc>
              <a:spcPct val="90000"/>
            </a:lnSpc>
            <a:spcBef>
              <a:spcPct val="0"/>
            </a:spcBef>
            <a:spcAft>
              <a:spcPct val="35000"/>
            </a:spcAft>
          </a:pPr>
          <a:endParaRPr lang="es-ES" sz="1600" dirty="0"/>
        </a:p>
      </dgm:t>
    </dgm:pt>
    <dgm:pt modelId="{5E17CD50-5BE0-47C3-A183-66E98398978F}" type="parTrans" cxnId="{B2C3545F-3DF8-4910-ACF1-D675C249743F}">
      <dgm:prSet custT="1"/>
      <dgm:spPr/>
      <dgm:t>
        <a:bodyPr/>
        <a:lstStyle/>
        <a:p>
          <a:pPr algn="just"/>
          <a:endParaRPr lang="es-ES" sz="1400"/>
        </a:p>
      </dgm:t>
    </dgm:pt>
    <dgm:pt modelId="{8233303F-5F88-465A-A954-3FEC66219B88}" type="sibTrans" cxnId="{B2C3545F-3DF8-4910-ACF1-D675C249743F}">
      <dgm:prSet/>
      <dgm:spPr/>
      <dgm:t>
        <a:bodyPr/>
        <a:lstStyle/>
        <a:p>
          <a:pPr algn="just"/>
          <a:endParaRPr lang="es-ES" sz="4000"/>
        </a:p>
      </dgm:t>
    </dgm:pt>
    <dgm:pt modelId="{2614CC45-65E4-44A8-B653-C312850E6A44}">
      <dgm:prSet custT="1"/>
      <dgm:spPr/>
      <dgm:t>
        <a:bodyPr/>
        <a:lstStyle/>
        <a:p>
          <a:pPr algn="just"/>
          <a:r>
            <a:rPr lang="es-ES" sz="1600" dirty="0" smtClean="0"/>
            <a:t>Un ecosistema es una unidad compuesta de organismos interdependientes que comparten el mismo hábitat. Es  un bioma formado por una comunidad natural que se estructura con los componentes bióticos (seres vivos) y los componentes abióticos (hábitat).</a:t>
          </a:r>
          <a:endParaRPr lang="es-ES" sz="1600" dirty="0"/>
        </a:p>
      </dgm:t>
    </dgm:pt>
    <dgm:pt modelId="{3CD32805-E142-49F0-9D12-F10B4AE71648}" type="parTrans" cxnId="{830B70E2-664E-4CED-A2C0-A105A3CDC7F0}">
      <dgm:prSet custT="1"/>
      <dgm:spPr/>
      <dgm:t>
        <a:bodyPr/>
        <a:lstStyle/>
        <a:p>
          <a:pPr algn="just"/>
          <a:endParaRPr lang="es-ES" sz="1050"/>
        </a:p>
      </dgm:t>
    </dgm:pt>
    <dgm:pt modelId="{14F25604-9399-44E5-820B-914A473B3E0B}" type="sibTrans" cxnId="{830B70E2-664E-4CED-A2C0-A105A3CDC7F0}">
      <dgm:prSet/>
      <dgm:spPr/>
      <dgm:t>
        <a:bodyPr/>
        <a:lstStyle/>
        <a:p>
          <a:pPr algn="just"/>
          <a:endParaRPr lang="es-ES" sz="4000"/>
        </a:p>
      </dgm:t>
    </dgm:pt>
    <dgm:pt modelId="{2B60B049-5973-4ECE-85FF-6F8EA791D9D4}" type="pres">
      <dgm:prSet presAssocID="{F4583047-8EBA-49DF-A0E2-C571AE27BE06}" presName="vert0" presStyleCnt="0">
        <dgm:presLayoutVars>
          <dgm:dir/>
          <dgm:animOne val="branch"/>
          <dgm:animLvl val="lvl"/>
        </dgm:presLayoutVars>
      </dgm:prSet>
      <dgm:spPr/>
    </dgm:pt>
    <dgm:pt modelId="{63F748E0-9A2D-4EAF-9D1D-4A5DD204564E}" type="pres">
      <dgm:prSet presAssocID="{85919A9F-6D7F-4BC8-B274-FF8669E34612}" presName="thickLine" presStyleLbl="alignNode1" presStyleIdx="0" presStyleCnt="1"/>
      <dgm:spPr/>
    </dgm:pt>
    <dgm:pt modelId="{8405EBB6-E2A2-43E6-A912-F08B46D08E89}" type="pres">
      <dgm:prSet presAssocID="{85919A9F-6D7F-4BC8-B274-FF8669E34612}" presName="horz1" presStyleCnt="0"/>
      <dgm:spPr/>
    </dgm:pt>
    <dgm:pt modelId="{F77BBDE4-63C7-4DE9-A712-27E026E147B7}" type="pres">
      <dgm:prSet presAssocID="{85919A9F-6D7F-4BC8-B274-FF8669E34612}" presName="tx1" presStyleLbl="revTx" presStyleIdx="0" presStyleCnt="9"/>
      <dgm:spPr/>
    </dgm:pt>
    <dgm:pt modelId="{3EDCF3C6-C6DC-4D6B-BBE9-F57145ACDFEA}" type="pres">
      <dgm:prSet presAssocID="{85919A9F-6D7F-4BC8-B274-FF8669E34612}" presName="vert1" presStyleCnt="0"/>
      <dgm:spPr/>
    </dgm:pt>
    <dgm:pt modelId="{A2811CC7-1BB3-409E-B152-AF573F1124D9}" type="pres">
      <dgm:prSet presAssocID="{31E945F0-9766-4E17-81BB-35D9D6072E7E}" presName="vertSpace2a" presStyleCnt="0"/>
      <dgm:spPr/>
    </dgm:pt>
    <dgm:pt modelId="{E8C57852-2C7C-47BE-8689-FDB9DD7B9C71}" type="pres">
      <dgm:prSet presAssocID="{31E945F0-9766-4E17-81BB-35D9D6072E7E}" presName="horz2" presStyleCnt="0"/>
      <dgm:spPr/>
    </dgm:pt>
    <dgm:pt modelId="{4F853854-AF7A-4B76-8EB3-EB7B5AB38195}" type="pres">
      <dgm:prSet presAssocID="{31E945F0-9766-4E17-81BB-35D9D6072E7E}" presName="horzSpace2" presStyleCnt="0"/>
      <dgm:spPr/>
    </dgm:pt>
    <dgm:pt modelId="{891A6E1B-2F87-4C70-96B2-A83DB815FB6E}" type="pres">
      <dgm:prSet presAssocID="{31E945F0-9766-4E17-81BB-35D9D6072E7E}" presName="tx2" presStyleLbl="revTx" presStyleIdx="1" presStyleCnt="9"/>
      <dgm:spPr/>
    </dgm:pt>
    <dgm:pt modelId="{B821E5B2-71C5-48CF-B0AD-316F008A682C}" type="pres">
      <dgm:prSet presAssocID="{31E945F0-9766-4E17-81BB-35D9D6072E7E}" presName="vert2" presStyleCnt="0"/>
      <dgm:spPr/>
    </dgm:pt>
    <dgm:pt modelId="{6677C880-9A30-4522-8DD4-338FB21CDCBB}" type="pres">
      <dgm:prSet presAssocID="{AE820A7D-DB3C-430C-9E9F-9A4B890452F2}" presName="horz3" presStyleCnt="0"/>
      <dgm:spPr/>
    </dgm:pt>
    <dgm:pt modelId="{9DF87BB5-CE24-488D-AC1C-E2B7716EFF1E}" type="pres">
      <dgm:prSet presAssocID="{AE820A7D-DB3C-430C-9E9F-9A4B890452F2}" presName="horzSpace3" presStyleCnt="0"/>
      <dgm:spPr/>
    </dgm:pt>
    <dgm:pt modelId="{B34A24FF-158F-4F97-B1C0-64B0F9E502BE}" type="pres">
      <dgm:prSet presAssocID="{AE820A7D-DB3C-430C-9E9F-9A4B890452F2}" presName="tx3" presStyleLbl="revTx" presStyleIdx="2" presStyleCnt="9" custScaleX="129707"/>
      <dgm:spPr/>
      <dgm:t>
        <a:bodyPr/>
        <a:lstStyle/>
        <a:p>
          <a:endParaRPr lang="es-ES"/>
        </a:p>
      </dgm:t>
    </dgm:pt>
    <dgm:pt modelId="{06386001-8D77-46C9-AFC3-05EB44F96139}" type="pres">
      <dgm:prSet presAssocID="{AE820A7D-DB3C-430C-9E9F-9A4B890452F2}" presName="vert3" presStyleCnt="0"/>
      <dgm:spPr/>
    </dgm:pt>
    <dgm:pt modelId="{2D379643-E691-4C21-B90B-1CA697E0052A}" type="pres">
      <dgm:prSet presAssocID="{31E945F0-9766-4E17-81BB-35D9D6072E7E}" presName="thinLine2b" presStyleLbl="callout" presStyleIdx="0" presStyleCnt="4"/>
      <dgm:spPr/>
    </dgm:pt>
    <dgm:pt modelId="{DD04CA64-48FD-455F-B2EA-7BA5FBA8E5AE}" type="pres">
      <dgm:prSet presAssocID="{31E945F0-9766-4E17-81BB-35D9D6072E7E}" presName="vertSpace2b" presStyleCnt="0"/>
      <dgm:spPr/>
    </dgm:pt>
    <dgm:pt modelId="{861C2D2A-A2A7-4E28-B3F6-61405A127310}" type="pres">
      <dgm:prSet presAssocID="{F981AF4E-CE8F-477C-8414-2019E70E2731}" presName="horz2" presStyleCnt="0"/>
      <dgm:spPr/>
    </dgm:pt>
    <dgm:pt modelId="{DAAF4CFC-7893-466A-8FA9-164BCF1D00C3}" type="pres">
      <dgm:prSet presAssocID="{F981AF4E-CE8F-477C-8414-2019E70E2731}" presName="horzSpace2" presStyleCnt="0"/>
      <dgm:spPr/>
    </dgm:pt>
    <dgm:pt modelId="{2AACF2D2-3D8F-4D05-9CDE-EB23F3975AE1}" type="pres">
      <dgm:prSet presAssocID="{F981AF4E-CE8F-477C-8414-2019E70E2731}" presName="tx2" presStyleLbl="revTx" presStyleIdx="3" presStyleCnt="9"/>
      <dgm:spPr/>
    </dgm:pt>
    <dgm:pt modelId="{9C6B0A9A-E068-46F6-A772-84CED9A7C651}" type="pres">
      <dgm:prSet presAssocID="{F981AF4E-CE8F-477C-8414-2019E70E2731}" presName="vert2" presStyleCnt="0"/>
      <dgm:spPr/>
    </dgm:pt>
    <dgm:pt modelId="{5DC15DEF-2AA7-4346-9AD8-7FDB1FD8142A}" type="pres">
      <dgm:prSet presAssocID="{835E4330-9C9F-417C-BB5F-5D1F78A6D862}" presName="horz3" presStyleCnt="0"/>
      <dgm:spPr/>
    </dgm:pt>
    <dgm:pt modelId="{D6D1AD3E-F112-4A34-8B9A-E54B81B2DF91}" type="pres">
      <dgm:prSet presAssocID="{835E4330-9C9F-417C-BB5F-5D1F78A6D862}" presName="horzSpace3" presStyleCnt="0"/>
      <dgm:spPr/>
    </dgm:pt>
    <dgm:pt modelId="{865A67FA-F7DC-41D5-B9FF-36ADEF5BE55C}" type="pres">
      <dgm:prSet presAssocID="{835E4330-9C9F-417C-BB5F-5D1F78A6D862}" presName="tx3" presStyleLbl="revTx" presStyleIdx="4" presStyleCnt="9" custScaleX="132576"/>
      <dgm:spPr/>
    </dgm:pt>
    <dgm:pt modelId="{D0F3E42D-376D-44C0-B881-E298EBA4EE27}" type="pres">
      <dgm:prSet presAssocID="{835E4330-9C9F-417C-BB5F-5D1F78A6D862}" presName="vert3" presStyleCnt="0"/>
      <dgm:spPr/>
    </dgm:pt>
    <dgm:pt modelId="{AE56BEEE-7D98-43DF-997E-13040B72E4B1}" type="pres">
      <dgm:prSet presAssocID="{F981AF4E-CE8F-477C-8414-2019E70E2731}" presName="thinLine2b" presStyleLbl="callout" presStyleIdx="1" presStyleCnt="4"/>
      <dgm:spPr/>
    </dgm:pt>
    <dgm:pt modelId="{0E512725-84CE-43B1-82B6-569D9CACD434}" type="pres">
      <dgm:prSet presAssocID="{F981AF4E-CE8F-477C-8414-2019E70E2731}" presName="vertSpace2b" presStyleCnt="0"/>
      <dgm:spPr/>
    </dgm:pt>
    <dgm:pt modelId="{B2D5F349-2E44-443A-A63D-26407625B6A2}" type="pres">
      <dgm:prSet presAssocID="{71FCB98A-8F3B-44E2-89B8-769784971F82}" presName="horz2" presStyleCnt="0"/>
      <dgm:spPr/>
    </dgm:pt>
    <dgm:pt modelId="{3238DCAB-E116-4749-869A-88D212EF812C}" type="pres">
      <dgm:prSet presAssocID="{71FCB98A-8F3B-44E2-89B8-769784971F82}" presName="horzSpace2" presStyleCnt="0"/>
      <dgm:spPr/>
    </dgm:pt>
    <dgm:pt modelId="{2DE31559-0636-43E0-9279-BFD3A05F97C4}" type="pres">
      <dgm:prSet presAssocID="{71FCB98A-8F3B-44E2-89B8-769784971F82}" presName="tx2" presStyleLbl="revTx" presStyleIdx="5" presStyleCnt="9"/>
      <dgm:spPr/>
    </dgm:pt>
    <dgm:pt modelId="{55072FF3-0829-4176-BACE-ACCCEBC278CD}" type="pres">
      <dgm:prSet presAssocID="{71FCB98A-8F3B-44E2-89B8-769784971F82}" presName="vert2" presStyleCnt="0"/>
      <dgm:spPr/>
    </dgm:pt>
    <dgm:pt modelId="{1AA028B8-C69A-4736-A09C-43A5143B0337}" type="pres">
      <dgm:prSet presAssocID="{4CD4FA41-2B9E-4D8E-A75D-2B8AA0F071CA}" presName="horz3" presStyleCnt="0"/>
      <dgm:spPr/>
    </dgm:pt>
    <dgm:pt modelId="{1F855803-EE58-4B70-9EC0-2EDFE93C318C}" type="pres">
      <dgm:prSet presAssocID="{4CD4FA41-2B9E-4D8E-A75D-2B8AA0F071CA}" presName="horzSpace3" presStyleCnt="0"/>
      <dgm:spPr/>
    </dgm:pt>
    <dgm:pt modelId="{51F83CE6-82C7-4AF6-86FD-9E0358841B1D}" type="pres">
      <dgm:prSet presAssocID="{4CD4FA41-2B9E-4D8E-A75D-2B8AA0F071CA}" presName="tx3" presStyleLbl="revTx" presStyleIdx="6" presStyleCnt="9" custScaleX="128798" custLinFactNeighborY="-2897"/>
      <dgm:spPr/>
    </dgm:pt>
    <dgm:pt modelId="{BC1AFA7E-DE2B-40D7-ADFC-E645DECF46F8}" type="pres">
      <dgm:prSet presAssocID="{4CD4FA41-2B9E-4D8E-A75D-2B8AA0F071CA}" presName="vert3" presStyleCnt="0"/>
      <dgm:spPr/>
    </dgm:pt>
    <dgm:pt modelId="{A4AE20D8-F388-4235-9373-C2E4FD2F6FBC}" type="pres">
      <dgm:prSet presAssocID="{71FCB98A-8F3B-44E2-89B8-769784971F82}" presName="thinLine2b" presStyleLbl="callout" presStyleIdx="2" presStyleCnt="4"/>
      <dgm:spPr/>
    </dgm:pt>
    <dgm:pt modelId="{E2A82F12-3455-420E-A7E7-5F7B1A61F713}" type="pres">
      <dgm:prSet presAssocID="{71FCB98A-8F3B-44E2-89B8-769784971F82}" presName="vertSpace2b" presStyleCnt="0"/>
      <dgm:spPr/>
    </dgm:pt>
    <dgm:pt modelId="{62BD3150-F788-4847-A9EA-B0E02C5051E6}" type="pres">
      <dgm:prSet presAssocID="{B88642B5-C5F1-41DB-938A-0751386BFB48}" presName="horz2" presStyleCnt="0"/>
      <dgm:spPr/>
    </dgm:pt>
    <dgm:pt modelId="{C878D9E9-B6D6-4A41-A8D2-1FAEA32793B7}" type="pres">
      <dgm:prSet presAssocID="{B88642B5-C5F1-41DB-938A-0751386BFB48}" presName="horzSpace2" presStyleCnt="0"/>
      <dgm:spPr/>
    </dgm:pt>
    <dgm:pt modelId="{0BE08B43-66C2-4B06-B3E2-1EC131554528}" type="pres">
      <dgm:prSet presAssocID="{B88642B5-C5F1-41DB-938A-0751386BFB48}" presName="tx2" presStyleLbl="revTx" presStyleIdx="7" presStyleCnt="9"/>
      <dgm:spPr/>
    </dgm:pt>
    <dgm:pt modelId="{2E4019D5-D888-40BB-A0FF-19BDBEF2790D}" type="pres">
      <dgm:prSet presAssocID="{B88642B5-C5F1-41DB-938A-0751386BFB48}" presName="vert2" presStyleCnt="0"/>
      <dgm:spPr/>
    </dgm:pt>
    <dgm:pt modelId="{40817DFF-FF0D-4894-A260-F1B1A43FE54D}" type="pres">
      <dgm:prSet presAssocID="{2614CC45-65E4-44A8-B653-C312850E6A44}" presName="horz3" presStyleCnt="0"/>
      <dgm:spPr/>
    </dgm:pt>
    <dgm:pt modelId="{409CD053-11E1-4590-B554-EEB718318ACA}" type="pres">
      <dgm:prSet presAssocID="{2614CC45-65E4-44A8-B653-C312850E6A44}" presName="horzSpace3" presStyleCnt="0"/>
      <dgm:spPr/>
    </dgm:pt>
    <dgm:pt modelId="{CBF681BB-1224-412D-906E-9DC6F68A227F}" type="pres">
      <dgm:prSet presAssocID="{2614CC45-65E4-44A8-B653-C312850E6A44}" presName="tx3" presStyleLbl="revTx" presStyleIdx="8" presStyleCnt="9" custScaleX="131717"/>
      <dgm:spPr/>
      <dgm:t>
        <a:bodyPr/>
        <a:lstStyle/>
        <a:p>
          <a:endParaRPr lang="es-ES"/>
        </a:p>
      </dgm:t>
    </dgm:pt>
    <dgm:pt modelId="{300E47F4-D234-445D-A446-3BDD9BDF0C57}" type="pres">
      <dgm:prSet presAssocID="{2614CC45-65E4-44A8-B653-C312850E6A44}" presName="vert3" presStyleCnt="0"/>
      <dgm:spPr/>
    </dgm:pt>
    <dgm:pt modelId="{8D6889FD-1E4A-41F5-B645-77E682E750AF}" type="pres">
      <dgm:prSet presAssocID="{B88642B5-C5F1-41DB-938A-0751386BFB48}" presName="thinLine2b" presStyleLbl="callout" presStyleIdx="3" presStyleCnt="4"/>
      <dgm:spPr/>
    </dgm:pt>
    <dgm:pt modelId="{1B74A679-AAE0-4822-867A-58E04D0FCEB1}" type="pres">
      <dgm:prSet presAssocID="{B88642B5-C5F1-41DB-938A-0751386BFB48}" presName="vertSpace2b" presStyleCnt="0"/>
      <dgm:spPr/>
    </dgm:pt>
  </dgm:ptLst>
  <dgm:cxnLst>
    <dgm:cxn modelId="{2787A217-4261-4CBB-9641-EB238B4A270E}" type="presOf" srcId="{71FCB98A-8F3B-44E2-89B8-769784971F82}" destId="{2DE31559-0636-43E0-9279-BFD3A05F97C4}" srcOrd="0" destOrd="0" presId="urn:microsoft.com/office/officeart/2008/layout/LinedList"/>
    <dgm:cxn modelId="{E06AD454-C5B2-424D-ACCC-A1DB623DC5FA}" srcId="{71FCB98A-8F3B-44E2-89B8-769784971F82}" destId="{4CD4FA41-2B9E-4D8E-A75D-2B8AA0F071CA}" srcOrd="0" destOrd="0" parTransId="{825FF01A-1BCD-4C36-B2B4-EE8FF44B9FAE}" sibTransId="{296AAEAC-09FC-4FC0-89FF-3BC651985711}"/>
    <dgm:cxn modelId="{6191D919-104B-490E-BB88-0A488119C259}" srcId="{85919A9F-6D7F-4BC8-B274-FF8669E34612}" destId="{31E945F0-9766-4E17-81BB-35D9D6072E7E}" srcOrd="0" destOrd="0" parTransId="{770AC90E-D554-49FD-8964-06AE74834378}" sibTransId="{8C81E963-2149-4980-9A05-1DC03454D9E6}"/>
    <dgm:cxn modelId="{DDF0AE55-C343-46C6-A52A-C4484DDF8F5A}" srcId="{85919A9F-6D7F-4BC8-B274-FF8669E34612}" destId="{71FCB98A-8F3B-44E2-89B8-769784971F82}" srcOrd="2" destOrd="0" parTransId="{912B8E56-0213-4C46-A9AC-8272E18C2DE2}" sibTransId="{C038B4D1-0CE0-49A0-A080-45DA554E712F}"/>
    <dgm:cxn modelId="{0D6E3BEA-C88E-4785-849E-3BE439988E70}" type="presOf" srcId="{B88642B5-C5F1-41DB-938A-0751386BFB48}" destId="{0BE08B43-66C2-4B06-B3E2-1EC131554528}" srcOrd="0" destOrd="0" presId="urn:microsoft.com/office/officeart/2008/layout/LinedList"/>
    <dgm:cxn modelId="{D94B1599-35C5-4177-AF79-9C22D9D1AF41}" srcId="{85919A9F-6D7F-4BC8-B274-FF8669E34612}" destId="{F981AF4E-CE8F-477C-8414-2019E70E2731}" srcOrd="1" destOrd="0" parTransId="{30906540-9E1C-4C54-A10E-43C1E43612F8}" sibTransId="{D1DA93F4-9972-4ADB-B1A7-91FD44AD282E}"/>
    <dgm:cxn modelId="{930029F9-49C5-40FE-B044-0855A132C70F}" type="presOf" srcId="{2614CC45-65E4-44A8-B653-C312850E6A44}" destId="{CBF681BB-1224-412D-906E-9DC6F68A227F}" srcOrd="0" destOrd="0" presId="urn:microsoft.com/office/officeart/2008/layout/LinedList"/>
    <dgm:cxn modelId="{830B70E2-664E-4CED-A2C0-A105A3CDC7F0}" srcId="{B88642B5-C5F1-41DB-938A-0751386BFB48}" destId="{2614CC45-65E4-44A8-B653-C312850E6A44}" srcOrd="0" destOrd="0" parTransId="{3CD32805-E142-49F0-9D12-F10B4AE71648}" sibTransId="{14F25604-9399-44E5-820B-914A473B3E0B}"/>
    <dgm:cxn modelId="{1064D4C7-3A04-473B-A440-95D9BEAEB09F}" type="presOf" srcId="{4CD4FA41-2B9E-4D8E-A75D-2B8AA0F071CA}" destId="{51F83CE6-82C7-4AF6-86FD-9E0358841B1D}" srcOrd="0" destOrd="0" presId="urn:microsoft.com/office/officeart/2008/layout/LinedList"/>
    <dgm:cxn modelId="{C560F6BD-C3BF-4505-906E-A4A4B9DAEAFD}" type="presOf" srcId="{85919A9F-6D7F-4BC8-B274-FF8669E34612}" destId="{F77BBDE4-63C7-4DE9-A712-27E026E147B7}" srcOrd="0" destOrd="0" presId="urn:microsoft.com/office/officeart/2008/layout/LinedList"/>
    <dgm:cxn modelId="{C09D5695-4591-4598-9BC6-392E44DDEEAB}" srcId="{F981AF4E-CE8F-477C-8414-2019E70E2731}" destId="{835E4330-9C9F-417C-BB5F-5D1F78A6D862}" srcOrd="0" destOrd="0" parTransId="{912D1596-AEE6-4900-838B-9F7278FA6896}" sibTransId="{1FB59769-B6E8-4743-B462-FF556F8DE20B}"/>
    <dgm:cxn modelId="{5D44F451-1598-4FEB-9A31-1372248F491F}" type="presOf" srcId="{835E4330-9C9F-417C-BB5F-5D1F78A6D862}" destId="{865A67FA-F7DC-41D5-B9FF-36ADEF5BE55C}" srcOrd="0" destOrd="0" presId="urn:microsoft.com/office/officeart/2008/layout/LinedList"/>
    <dgm:cxn modelId="{45EDD98F-C40F-41FD-B2BA-4870629B5EFE}" type="presOf" srcId="{31E945F0-9766-4E17-81BB-35D9D6072E7E}" destId="{891A6E1B-2F87-4C70-96B2-A83DB815FB6E}" srcOrd="0" destOrd="0" presId="urn:microsoft.com/office/officeart/2008/layout/LinedList"/>
    <dgm:cxn modelId="{E51B6F1C-781F-4B28-B61B-1078C885CF55}" srcId="{31E945F0-9766-4E17-81BB-35D9D6072E7E}" destId="{AE820A7D-DB3C-430C-9E9F-9A4B890452F2}" srcOrd="0" destOrd="0" parTransId="{0B2E5BFD-AC7A-496E-B894-92E5EBCA402E}" sibTransId="{F9387C6D-9697-4DB7-B11F-15D459165493}"/>
    <dgm:cxn modelId="{C8D4329F-E682-4A59-AD1F-C1FA1400D31E}" type="presOf" srcId="{F981AF4E-CE8F-477C-8414-2019E70E2731}" destId="{2AACF2D2-3D8F-4D05-9CDE-EB23F3975AE1}" srcOrd="0" destOrd="0" presId="urn:microsoft.com/office/officeart/2008/layout/LinedList"/>
    <dgm:cxn modelId="{B2C3545F-3DF8-4910-ACF1-D675C249743F}" srcId="{85919A9F-6D7F-4BC8-B274-FF8669E34612}" destId="{B88642B5-C5F1-41DB-938A-0751386BFB48}" srcOrd="3" destOrd="0" parTransId="{5E17CD50-5BE0-47C3-A183-66E98398978F}" sibTransId="{8233303F-5F88-465A-A954-3FEC66219B88}"/>
    <dgm:cxn modelId="{DC134AB4-22C8-40C1-9677-98055B1BF59B}" type="presOf" srcId="{AE820A7D-DB3C-430C-9E9F-9A4B890452F2}" destId="{B34A24FF-158F-4F97-B1C0-64B0F9E502BE}" srcOrd="0" destOrd="0" presId="urn:microsoft.com/office/officeart/2008/layout/LinedList"/>
    <dgm:cxn modelId="{3D149781-C849-44B2-9FC2-9A9D034E4163}" srcId="{F4583047-8EBA-49DF-A0E2-C571AE27BE06}" destId="{85919A9F-6D7F-4BC8-B274-FF8669E34612}" srcOrd="0" destOrd="0" parTransId="{AF021D1C-C324-4D0A-B0C3-1B9632856C45}" sibTransId="{831B3BDE-A757-4D56-9DC2-B5B06295AC8E}"/>
    <dgm:cxn modelId="{B04757F8-D229-4332-B1CD-3AA931D2BD50}" type="presOf" srcId="{F4583047-8EBA-49DF-A0E2-C571AE27BE06}" destId="{2B60B049-5973-4ECE-85FF-6F8EA791D9D4}" srcOrd="0" destOrd="0" presId="urn:microsoft.com/office/officeart/2008/layout/LinedList"/>
    <dgm:cxn modelId="{D054A7FC-E0A9-46D0-8391-056AE1FE4067}" type="presParOf" srcId="{2B60B049-5973-4ECE-85FF-6F8EA791D9D4}" destId="{63F748E0-9A2D-4EAF-9D1D-4A5DD204564E}" srcOrd="0" destOrd="0" presId="urn:microsoft.com/office/officeart/2008/layout/LinedList"/>
    <dgm:cxn modelId="{0CD16D26-FB87-4876-98BF-1B6FA8085CC5}" type="presParOf" srcId="{2B60B049-5973-4ECE-85FF-6F8EA791D9D4}" destId="{8405EBB6-E2A2-43E6-A912-F08B46D08E89}" srcOrd="1" destOrd="0" presId="urn:microsoft.com/office/officeart/2008/layout/LinedList"/>
    <dgm:cxn modelId="{2B6593D0-4144-40E5-8E3C-4515BE7326FA}" type="presParOf" srcId="{8405EBB6-E2A2-43E6-A912-F08B46D08E89}" destId="{F77BBDE4-63C7-4DE9-A712-27E026E147B7}" srcOrd="0" destOrd="0" presId="urn:microsoft.com/office/officeart/2008/layout/LinedList"/>
    <dgm:cxn modelId="{9382A187-2C6B-4E8F-A385-C9FC73BBEC38}" type="presParOf" srcId="{8405EBB6-E2A2-43E6-A912-F08B46D08E89}" destId="{3EDCF3C6-C6DC-4D6B-BBE9-F57145ACDFEA}" srcOrd="1" destOrd="0" presId="urn:microsoft.com/office/officeart/2008/layout/LinedList"/>
    <dgm:cxn modelId="{264ECECF-B204-40E2-BE41-CCCA7752A9B3}" type="presParOf" srcId="{3EDCF3C6-C6DC-4D6B-BBE9-F57145ACDFEA}" destId="{A2811CC7-1BB3-409E-B152-AF573F1124D9}" srcOrd="0" destOrd="0" presId="urn:microsoft.com/office/officeart/2008/layout/LinedList"/>
    <dgm:cxn modelId="{ED56CD9F-CAE1-44F3-9874-B9A57DF173FB}" type="presParOf" srcId="{3EDCF3C6-C6DC-4D6B-BBE9-F57145ACDFEA}" destId="{E8C57852-2C7C-47BE-8689-FDB9DD7B9C71}" srcOrd="1" destOrd="0" presId="urn:microsoft.com/office/officeart/2008/layout/LinedList"/>
    <dgm:cxn modelId="{FF64C5EA-1C5C-4654-83D7-A15811FFA941}" type="presParOf" srcId="{E8C57852-2C7C-47BE-8689-FDB9DD7B9C71}" destId="{4F853854-AF7A-4B76-8EB3-EB7B5AB38195}" srcOrd="0" destOrd="0" presId="urn:microsoft.com/office/officeart/2008/layout/LinedList"/>
    <dgm:cxn modelId="{9E6731C9-B6E2-4131-B17E-86E344BF7DDC}" type="presParOf" srcId="{E8C57852-2C7C-47BE-8689-FDB9DD7B9C71}" destId="{891A6E1B-2F87-4C70-96B2-A83DB815FB6E}" srcOrd="1" destOrd="0" presId="urn:microsoft.com/office/officeart/2008/layout/LinedList"/>
    <dgm:cxn modelId="{E79A4F71-A739-4F47-9BDB-54F64A0AF492}" type="presParOf" srcId="{E8C57852-2C7C-47BE-8689-FDB9DD7B9C71}" destId="{B821E5B2-71C5-48CF-B0AD-316F008A682C}" srcOrd="2" destOrd="0" presId="urn:microsoft.com/office/officeart/2008/layout/LinedList"/>
    <dgm:cxn modelId="{8B854468-EF37-412A-AB24-D6BB7382C9ED}" type="presParOf" srcId="{B821E5B2-71C5-48CF-B0AD-316F008A682C}" destId="{6677C880-9A30-4522-8DD4-338FB21CDCBB}" srcOrd="0" destOrd="0" presId="urn:microsoft.com/office/officeart/2008/layout/LinedList"/>
    <dgm:cxn modelId="{A0B0A752-3248-4CFA-9BD5-433898093E7E}" type="presParOf" srcId="{6677C880-9A30-4522-8DD4-338FB21CDCBB}" destId="{9DF87BB5-CE24-488D-AC1C-E2B7716EFF1E}" srcOrd="0" destOrd="0" presId="urn:microsoft.com/office/officeart/2008/layout/LinedList"/>
    <dgm:cxn modelId="{7BFD73F6-B8CD-4DBB-B2F1-AAFFABE13977}" type="presParOf" srcId="{6677C880-9A30-4522-8DD4-338FB21CDCBB}" destId="{B34A24FF-158F-4F97-B1C0-64B0F9E502BE}" srcOrd="1" destOrd="0" presId="urn:microsoft.com/office/officeart/2008/layout/LinedList"/>
    <dgm:cxn modelId="{AF19E2C3-7253-4AA7-8788-4C12AAF74116}" type="presParOf" srcId="{6677C880-9A30-4522-8DD4-338FB21CDCBB}" destId="{06386001-8D77-46C9-AFC3-05EB44F96139}" srcOrd="2" destOrd="0" presId="urn:microsoft.com/office/officeart/2008/layout/LinedList"/>
    <dgm:cxn modelId="{F56E271C-89B4-42DF-B444-F599396914A9}" type="presParOf" srcId="{3EDCF3C6-C6DC-4D6B-BBE9-F57145ACDFEA}" destId="{2D379643-E691-4C21-B90B-1CA697E0052A}" srcOrd="2" destOrd="0" presId="urn:microsoft.com/office/officeart/2008/layout/LinedList"/>
    <dgm:cxn modelId="{438564C0-024D-4FD3-98DE-4C1A5DF4F78D}" type="presParOf" srcId="{3EDCF3C6-C6DC-4D6B-BBE9-F57145ACDFEA}" destId="{DD04CA64-48FD-455F-B2EA-7BA5FBA8E5AE}" srcOrd="3" destOrd="0" presId="urn:microsoft.com/office/officeart/2008/layout/LinedList"/>
    <dgm:cxn modelId="{0A4E216D-BC90-41DD-B955-7D57A03CE925}" type="presParOf" srcId="{3EDCF3C6-C6DC-4D6B-BBE9-F57145ACDFEA}" destId="{861C2D2A-A2A7-4E28-B3F6-61405A127310}" srcOrd="4" destOrd="0" presId="urn:microsoft.com/office/officeart/2008/layout/LinedList"/>
    <dgm:cxn modelId="{022D80E2-625D-4927-AAE3-1D068EBA2C4E}" type="presParOf" srcId="{861C2D2A-A2A7-4E28-B3F6-61405A127310}" destId="{DAAF4CFC-7893-466A-8FA9-164BCF1D00C3}" srcOrd="0" destOrd="0" presId="urn:microsoft.com/office/officeart/2008/layout/LinedList"/>
    <dgm:cxn modelId="{85DD06FD-4243-4A9E-A404-7843AA9D873A}" type="presParOf" srcId="{861C2D2A-A2A7-4E28-B3F6-61405A127310}" destId="{2AACF2D2-3D8F-4D05-9CDE-EB23F3975AE1}" srcOrd="1" destOrd="0" presId="urn:microsoft.com/office/officeart/2008/layout/LinedList"/>
    <dgm:cxn modelId="{A9109C42-9EF9-44C0-8598-E01D581BDABA}" type="presParOf" srcId="{861C2D2A-A2A7-4E28-B3F6-61405A127310}" destId="{9C6B0A9A-E068-46F6-A772-84CED9A7C651}" srcOrd="2" destOrd="0" presId="urn:microsoft.com/office/officeart/2008/layout/LinedList"/>
    <dgm:cxn modelId="{4B235F05-AC77-4F35-89BE-6A476C68F3A6}" type="presParOf" srcId="{9C6B0A9A-E068-46F6-A772-84CED9A7C651}" destId="{5DC15DEF-2AA7-4346-9AD8-7FDB1FD8142A}" srcOrd="0" destOrd="0" presId="urn:microsoft.com/office/officeart/2008/layout/LinedList"/>
    <dgm:cxn modelId="{AD508FB4-9230-40CE-BC16-06766A9EEF3B}" type="presParOf" srcId="{5DC15DEF-2AA7-4346-9AD8-7FDB1FD8142A}" destId="{D6D1AD3E-F112-4A34-8B9A-E54B81B2DF91}" srcOrd="0" destOrd="0" presId="urn:microsoft.com/office/officeart/2008/layout/LinedList"/>
    <dgm:cxn modelId="{ECF7F410-FC6B-4BDA-BEA0-22EC1976415D}" type="presParOf" srcId="{5DC15DEF-2AA7-4346-9AD8-7FDB1FD8142A}" destId="{865A67FA-F7DC-41D5-B9FF-36ADEF5BE55C}" srcOrd="1" destOrd="0" presId="urn:microsoft.com/office/officeart/2008/layout/LinedList"/>
    <dgm:cxn modelId="{887560F7-972A-46BA-AD22-7C88793144BE}" type="presParOf" srcId="{5DC15DEF-2AA7-4346-9AD8-7FDB1FD8142A}" destId="{D0F3E42D-376D-44C0-B881-E298EBA4EE27}" srcOrd="2" destOrd="0" presId="urn:microsoft.com/office/officeart/2008/layout/LinedList"/>
    <dgm:cxn modelId="{B95A5093-89A6-499B-A03A-7FE1F0A6CDB6}" type="presParOf" srcId="{3EDCF3C6-C6DC-4D6B-BBE9-F57145ACDFEA}" destId="{AE56BEEE-7D98-43DF-997E-13040B72E4B1}" srcOrd="5" destOrd="0" presId="urn:microsoft.com/office/officeart/2008/layout/LinedList"/>
    <dgm:cxn modelId="{DC647EA7-24CE-46F0-BEC1-C067A255B1D8}" type="presParOf" srcId="{3EDCF3C6-C6DC-4D6B-BBE9-F57145ACDFEA}" destId="{0E512725-84CE-43B1-82B6-569D9CACD434}" srcOrd="6" destOrd="0" presId="urn:microsoft.com/office/officeart/2008/layout/LinedList"/>
    <dgm:cxn modelId="{71EFFBCE-FBCC-437E-9DBC-8FADD0AE30A4}" type="presParOf" srcId="{3EDCF3C6-C6DC-4D6B-BBE9-F57145ACDFEA}" destId="{B2D5F349-2E44-443A-A63D-26407625B6A2}" srcOrd="7" destOrd="0" presId="urn:microsoft.com/office/officeart/2008/layout/LinedList"/>
    <dgm:cxn modelId="{5A7AA581-07AC-4169-986E-40E8A16F68F6}" type="presParOf" srcId="{B2D5F349-2E44-443A-A63D-26407625B6A2}" destId="{3238DCAB-E116-4749-869A-88D212EF812C}" srcOrd="0" destOrd="0" presId="urn:microsoft.com/office/officeart/2008/layout/LinedList"/>
    <dgm:cxn modelId="{74058449-55C1-4B34-8A23-502D777A3A36}" type="presParOf" srcId="{B2D5F349-2E44-443A-A63D-26407625B6A2}" destId="{2DE31559-0636-43E0-9279-BFD3A05F97C4}" srcOrd="1" destOrd="0" presId="urn:microsoft.com/office/officeart/2008/layout/LinedList"/>
    <dgm:cxn modelId="{AE3E5599-7C5C-4C72-8BBB-19D09B2AE92A}" type="presParOf" srcId="{B2D5F349-2E44-443A-A63D-26407625B6A2}" destId="{55072FF3-0829-4176-BACE-ACCCEBC278CD}" srcOrd="2" destOrd="0" presId="urn:microsoft.com/office/officeart/2008/layout/LinedList"/>
    <dgm:cxn modelId="{9AD8266D-2846-4FE8-9DF2-3E45605A241B}" type="presParOf" srcId="{55072FF3-0829-4176-BACE-ACCCEBC278CD}" destId="{1AA028B8-C69A-4736-A09C-43A5143B0337}" srcOrd="0" destOrd="0" presId="urn:microsoft.com/office/officeart/2008/layout/LinedList"/>
    <dgm:cxn modelId="{BEA8FEEE-796B-4381-A01B-8B3EEC0923B9}" type="presParOf" srcId="{1AA028B8-C69A-4736-A09C-43A5143B0337}" destId="{1F855803-EE58-4B70-9EC0-2EDFE93C318C}" srcOrd="0" destOrd="0" presId="urn:microsoft.com/office/officeart/2008/layout/LinedList"/>
    <dgm:cxn modelId="{97F9A83C-466C-4E86-897B-8681BF0E0071}" type="presParOf" srcId="{1AA028B8-C69A-4736-A09C-43A5143B0337}" destId="{51F83CE6-82C7-4AF6-86FD-9E0358841B1D}" srcOrd="1" destOrd="0" presId="urn:microsoft.com/office/officeart/2008/layout/LinedList"/>
    <dgm:cxn modelId="{41F2176A-7E67-4B7C-AB67-6B926D8FDDA3}" type="presParOf" srcId="{1AA028B8-C69A-4736-A09C-43A5143B0337}" destId="{BC1AFA7E-DE2B-40D7-ADFC-E645DECF46F8}" srcOrd="2" destOrd="0" presId="urn:microsoft.com/office/officeart/2008/layout/LinedList"/>
    <dgm:cxn modelId="{C9997BCF-37CB-4C73-B127-2B18DC168504}" type="presParOf" srcId="{3EDCF3C6-C6DC-4D6B-BBE9-F57145ACDFEA}" destId="{A4AE20D8-F388-4235-9373-C2E4FD2F6FBC}" srcOrd="8" destOrd="0" presId="urn:microsoft.com/office/officeart/2008/layout/LinedList"/>
    <dgm:cxn modelId="{B6A857C7-EF2A-4955-B644-9D4C989B1DBE}" type="presParOf" srcId="{3EDCF3C6-C6DC-4D6B-BBE9-F57145ACDFEA}" destId="{E2A82F12-3455-420E-A7E7-5F7B1A61F713}" srcOrd="9" destOrd="0" presId="urn:microsoft.com/office/officeart/2008/layout/LinedList"/>
    <dgm:cxn modelId="{898EFFC8-1F6D-44F7-A961-1F43D4E85698}" type="presParOf" srcId="{3EDCF3C6-C6DC-4D6B-BBE9-F57145ACDFEA}" destId="{62BD3150-F788-4847-A9EA-B0E02C5051E6}" srcOrd="10" destOrd="0" presId="urn:microsoft.com/office/officeart/2008/layout/LinedList"/>
    <dgm:cxn modelId="{627D868E-94B4-4238-9B49-7FDCE0C2ABE4}" type="presParOf" srcId="{62BD3150-F788-4847-A9EA-B0E02C5051E6}" destId="{C878D9E9-B6D6-4A41-A8D2-1FAEA32793B7}" srcOrd="0" destOrd="0" presId="urn:microsoft.com/office/officeart/2008/layout/LinedList"/>
    <dgm:cxn modelId="{17A75F78-6217-4FED-9865-29DAE7391671}" type="presParOf" srcId="{62BD3150-F788-4847-A9EA-B0E02C5051E6}" destId="{0BE08B43-66C2-4B06-B3E2-1EC131554528}" srcOrd="1" destOrd="0" presId="urn:microsoft.com/office/officeart/2008/layout/LinedList"/>
    <dgm:cxn modelId="{63121CFB-132A-4186-A064-FC4A6E4E715D}" type="presParOf" srcId="{62BD3150-F788-4847-A9EA-B0E02C5051E6}" destId="{2E4019D5-D888-40BB-A0FF-19BDBEF2790D}" srcOrd="2" destOrd="0" presId="urn:microsoft.com/office/officeart/2008/layout/LinedList"/>
    <dgm:cxn modelId="{E2EC7CEF-BE64-4D5C-988E-39716A8A9357}" type="presParOf" srcId="{2E4019D5-D888-40BB-A0FF-19BDBEF2790D}" destId="{40817DFF-FF0D-4894-A260-F1B1A43FE54D}" srcOrd="0" destOrd="0" presId="urn:microsoft.com/office/officeart/2008/layout/LinedList"/>
    <dgm:cxn modelId="{1530EABD-F04B-459B-8EAD-910C75CDF423}" type="presParOf" srcId="{40817DFF-FF0D-4894-A260-F1B1A43FE54D}" destId="{409CD053-11E1-4590-B554-EEB718318ACA}" srcOrd="0" destOrd="0" presId="urn:microsoft.com/office/officeart/2008/layout/LinedList"/>
    <dgm:cxn modelId="{6FFAADB6-DA84-4854-82C8-4827A53E9B23}" type="presParOf" srcId="{40817DFF-FF0D-4894-A260-F1B1A43FE54D}" destId="{CBF681BB-1224-412D-906E-9DC6F68A227F}" srcOrd="1" destOrd="0" presId="urn:microsoft.com/office/officeart/2008/layout/LinedList"/>
    <dgm:cxn modelId="{8790B186-20CF-4DEA-9987-0D8925D08A2C}" type="presParOf" srcId="{40817DFF-FF0D-4894-A260-F1B1A43FE54D}" destId="{300E47F4-D234-445D-A446-3BDD9BDF0C57}" srcOrd="2" destOrd="0" presId="urn:microsoft.com/office/officeart/2008/layout/LinedList"/>
    <dgm:cxn modelId="{0BADAC9E-DFCC-43A5-A671-737E5C356E66}" type="presParOf" srcId="{3EDCF3C6-C6DC-4D6B-BBE9-F57145ACDFEA}" destId="{8D6889FD-1E4A-41F5-B645-77E682E750AF}" srcOrd="11" destOrd="0" presId="urn:microsoft.com/office/officeart/2008/layout/LinedList"/>
    <dgm:cxn modelId="{FC5C46E9-3E82-44A4-923E-1E3E80048E91}" type="presParOf" srcId="{3EDCF3C6-C6DC-4D6B-BBE9-F57145ACDFEA}" destId="{1B74A679-AAE0-4822-867A-58E04D0FCEB1}" srcOrd="12"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7347E7-A5BB-418B-859E-9BBEDD06BA1E}" type="doc">
      <dgm:prSet loTypeId="urn:microsoft.com/office/officeart/2005/8/layout/chart3" loCatId="cycle" qsTypeId="urn:microsoft.com/office/officeart/2005/8/quickstyle/simple5" qsCatId="simple" csTypeId="urn:microsoft.com/office/officeart/2005/8/colors/colorful5" csCatId="colorful" phldr="1"/>
      <dgm:spPr/>
      <dgm:t>
        <a:bodyPr/>
        <a:lstStyle/>
        <a:p>
          <a:endParaRPr lang="es-ES"/>
        </a:p>
      </dgm:t>
    </dgm:pt>
    <dgm:pt modelId="{F6A6809A-0A6F-4ABB-B7F2-0084E416185B}">
      <dgm:prSet phldrT="[Texto]"/>
      <dgm:spPr/>
      <dgm:t>
        <a:bodyPr/>
        <a:lstStyle/>
        <a:p>
          <a:r>
            <a:rPr lang="es-ES" dirty="0" smtClean="0"/>
            <a:t>Especie </a:t>
          </a:r>
          <a:endParaRPr lang="es-ES" dirty="0"/>
        </a:p>
      </dgm:t>
    </dgm:pt>
    <dgm:pt modelId="{F2AC6618-CFB0-43AD-AA81-F062A877BD6B}" type="parTrans" cxnId="{2F057965-834B-40EB-9D5B-6DF9BCED5090}">
      <dgm:prSet/>
      <dgm:spPr/>
      <dgm:t>
        <a:bodyPr/>
        <a:lstStyle/>
        <a:p>
          <a:endParaRPr lang="es-ES"/>
        </a:p>
      </dgm:t>
    </dgm:pt>
    <dgm:pt modelId="{3166B43A-A14C-4F6B-8931-D8ABBBBC32A3}" type="sibTrans" cxnId="{2F057965-834B-40EB-9D5B-6DF9BCED5090}">
      <dgm:prSet/>
      <dgm:spPr/>
      <dgm:t>
        <a:bodyPr/>
        <a:lstStyle/>
        <a:p>
          <a:endParaRPr lang="es-ES"/>
        </a:p>
      </dgm:t>
    </dgm:pt>
    <dgm:pt modelId="{CF63B1E5-BC73-4677-BA08-56ED8BEC65E0}">
      <dgm:prSet phldrT="[Texto]"/>
      <dgm:spPr/>
      <dgm:t>
        <a:bodyPr/>
        <a:lstStyle/>
        <a:p>
          <a:r>
            <a:rPr lang="es-ES" dirty="0" smtClean="0"/>
            <a:t>Género  </a:t>
          </a:r>
          <a:endParaRPr lang="es-ES" dirty="0"/>
        </a:p>
      </dgm:t>
    </dgm:pt>
    <dgm:pt modelId="{14858985-1E6A-4BF5-906B-AA2421838B70}" type="parTrans" cxnId="{C827413A-44DB-4CEA-83EB-380803A55623}">
      <dgm:prSet/>
      <dgm:spPr/>
      <dgm:t>
        <a:bodyPr/>
        <a:lstStyle/>
        <a:p>
          <a:endParaRPr lang="es-ES"/>
        </a:p>
      </dgm:t>
    </dgm:pt>
    <dgm:pt modelId="{49E6765B-2268-4B40-A939-C828BF021BE9}" type="sibTrans" cxnId="{C827413A-44DB-4CEA-83EB-380803A55623}">
      <dgm:prSet/>
      <dgm:spPr/>
      <dgm:t>
        <a:bodyPr/>
        <a:lstStyle/>
        <a:p>
          <a:endParaRPr lang="es-ES"/>
        </a:p>
      </dgm:t>
    </dgm:pt>
    <dgm:pt modelId="{5AC03AD8-674F-4A68-96B9-8639D1D98111}">
      <dgm:prSet phldrT="[Texto]"/>
      <dgm:spPr/>
      <dgm:t>
        <a:bodyPr/>
        <a:lstStyle/>
        <a:p>
          <a:r>
            <a:rPr lang="es-ES" dirty="0" smtClean="0"/>
            <a:t>Familia </a:t>
          </a:r>
          <a:endParaRPr lang="es-ES" dirty="0"/>
        </a:p>
      </dgm:t>
    </dgm:pt>
    <dgm:pt modelId="{C13D4781-176F-45C2-AACD-30E6A46E277A}" type="parTrans" cxnId="{1A70416C-E6AC-4B5A-997B-F85EE1D5DD78}">
      <dgm:prSet/>
      <dgm:spPr/>
      <dgm:t>
        <a:bodyPr/>
        <a:lstStyle/>
        <a:p>
          <a:endParaRPr lang="es-ES"/>
        </a:p>
      </dgm:t>
    </dgm:pt>
    <dgm:pt modelId="{2730E892-FF51-422D-97E9-110428ABC480}" type="sibTrans" cxnId="{1A70416C-E6AC-4B5A-997B-F85EE1D5DD78}">
      <dgm:prSet/>
      <dgm:spPr/>
      <dgm:t>
        <a:bodyPr/>
        <a:lstStyle/>
        <a:p>
          <a:endParaRPr lang="es-ES"/>
        </a:p>
      </dgm:t>
    </dgm:pt>
    <dgm:pt modelId="{BF5BD723-EF93-42B4-B813-C52A0E206FA6}">
      <dgm:prSet phldrT="[Texto]"/>
      <dgm:spPr/>
      <dgm:t>
        <a:bodyPr/>
        <a:lstStyle/>
        <a:p>
          <a:r>
            <a:rPr lang="es-ES" dirty="0" smtClean="0"/>
            <a:t>Orden </a:t>
          </a:r>
          <a:endParaRPr lang="es-ES" dirty="0"/>
        </a:p>
      </dgm:t>
    </dgm:pt>
    <dgm:pt modelId="{1CAA5C34-FCDB-4A33-A9F3-78A0ABCD62B3}" type="parTrans" cxnId="{F3C6ED14-A851-4570-B5C0-9CDC84F5B0D3}">
      <dgm:prSet/>
      <dgm:spPr/>
      <dgm:t>
        <a:bodyPr/>
        <a:lstStyle/>
        <a:p>
          <a:endParaRPr lang="es-ES"/>
        </a:p>
      </dgm:t>
    </dgm:pt>
    <dgm:pt modelId="{6FFE9C91-FDCF-406D-A18E-E2129DBA5568}" type="sibTrans" cxnId="{F3C6ED14-A851-4570-B5C0-9CDC84F5B0D3}">
      <dgm:prSet/>
      <dgm:spPr/>
      <dgm:t>
        <a:bodyPr/>
        <a:lstStyle/>
        <a:p>
          <a:endParaRPr lang="es-ES"/>
        </a:p>
      </dgm:t>
    </dgm:pt>
    <dgm:pt modelId="{3A6FB6CD-19AC-4A8B-B8E5-20B5D94E9046}">
      <dgm:prSet phldrT="[Texto]"/>
      <dgm:spPr/>
      <dgm:t>
        <a:bodyPr/>
        <a:lstStyle/>
        <a:p>
          <a:r>
            <a:rPr lang="es-ES" dirty="0" smtClean="0"/>
            <a:t>Clase </a:t>
          </a:r>
          <a:endParaRPr lang="es-ES" dirty="0"/>
        </a:p>
      </dgm:t>
    </dgm:pt>
    <dgm:pt modelId="{BB0B1DCC-79BC-4431-ACC2-AB618A767424}" type="parTrans" cxnId="{F8E8333E-7486-475E-880F-DA8C50A0541B}">
      <dgm:prSet/>
      <dgm:spPr/>
      <dgm:t>
        <a:bodyPr/>
        <a:lstStyle/>
        <a:p>
          <a:endParaRPr lang="es-ES"/>
        </a:p>
      </dgm:t>
    </dgm:pt>
    <dgm:pt modelId="{5C18088A-B8E5-463C-990F-0E68671F80A7}" type="sibTrans" cxnId="{F8E8333E-7486-475E-880F-DA8C50A0541B}">
      <dgm:prSet/>
      <dgm:spPr/>
      <dgm:t>
        <a:bodyPr/>
        <a:lstStyle/>
        <a:p>
          <a:endParaRPr lang="es-ES"/>
        </a:p>
      </dgm:t>
    </dgm:pt>
    <dgm:pt modelId="{71AF9AB4-B6E3-454E-A3E0-353DB116345A}">
      <dgm:prSet/>
      <dgm:spPr/>
      <dgm:t>
        <a:bodyPr/>
        <a:lstStyle/>
        <a:p>
          <a:r>
            <a:rPr lang="es-ES" dirty="0" smtClean="0"/>
            <a:t>Filo </a:t>
          </a:r>
          <a:endParaRPr lang="es-ES" dirty="0"/>
        </a:p>
      </dgm:t>
    </dgm:pt>
    <dgm:pt modelId="{7AA90CDD-A0A7-47CD-9B3A-50353958A483}" type="parTrans" cxnId="{D7D73403-3BB9-4588-9277-76D085376135}">
      <dgm:prSet/>
      <dgm:spPr/>
      <dgm:t>
        <a:bodyPr/>
        <a:lstStyle/>
        <a:p>
          <a:endParaRPr lang="es-ES"/>
        </a:p>
      </dgm:t>
    </dgm:pt>
    <dgm:pt modelId="{6C81F6F6-9423-42AC-95D8-18EBA4A8E3B7}" type="sibTrans" cxnId="{D7D73403-3BB9-4588-9277-76D085376135}">
      <dgm:prSet/>
      <dgm:spPr/>
      <dgm:t>
        <a:bodyPr/>
        <a:lstStyle/>
        <a:p>
          <a:endParaRPr lang="es-ES"/>
        </a:p>
      </dgm:t>
    </dgm:pt>
    <dgm:pt modelId="{018C3AE8-D3E6-4C2A-8775-FD98FA0361E9}">
      <dgm:prSet/>
      <dgm:spPr/>
      <dgm:t>
        <a:bodyPr/>
        <a:lstStyle/>
        <a:p>
          <a:r>
            <a:rPr lang="es-ES" dirty="0" smtClean="0"/>
            <a:t>Reino </a:t>
          </a:r>
          <a:endParaRPr lang="es-ES" dirty="0"/>
        </a:p>
      </dgm:t>
    </dgm:pt>
    <dgm:pt modelId="{1D946E3F-260F-4857-8A06-48BC3ACFAE1E}" type="parTrans" cxnId="{369AD593-203E-4719-A161-FF3EDFA91FCC}">
      <dgm:prSet/>
      <dgm:spPr/>
      <dgm:t>
        <a:bodyPr/>
        <a:lstStyle/>
        <a:p>
          <a:endParaRPr lang="es-ES"/>
        </a:p>
      </dgm:t>
    </dgm:pt>
    <dgm:pt modelId="{8CE2A131-C4BA-4729-9E65-955AA7ADAC97}" type="sibTrans" cxnId="{369AD593-203E-4719-A161-FF3EDFA91FCC}">
      <dgm:prSet/>
      <dgm:spPr/>
      <dgm:t>
        <a:bodyPr/>
        <a:lstStyle/>
        <a:p>
          <a:endParaRPr lang="es-ES"/>
        </a:p>
      </dgm:t>
    </dgm:pt>
    <dgm:pt modelId="{DDAFE95F-CC70-47DE-B832-8FEA7DADFF5F}">
      <dgm:prSet/>
      <dgm:spPr/>
    </dgm:pt>
    <dgm:pt modelId="{EC945D82-2FD6-44D3-932B-C7C07CF61F49}" type="parTrans" cxnId="{EC17AD77-EA6A-40AD-8EEC-6276BE55B45E}">
      <dgm:prSet/>
      <dgm:spPr/>
      <dgm:t>
        <a:bodyPr/>
        <a:lstStyle/>
        <a:p>
          <a:endParaRPr lang="es-ES"/>
        </a:p>
      </dgm:t>
    </dgm:pt>
    <dgm:pt modelId="{8C2D1453-50D2-4E3B-AC83-9F6852FAD538}" type="sibTrans" cxnId="{EC17AD77-EA6A-40AD-8EEC-6276BE55B45E}">
      <dgm:prSet/>
      <dgm:spPr/>
      <dgm:t>
        <a:bodyPr/>
        <a:lstStyle/>
        <a:p>
          <a:endParaRPr lang="es-ES"/>
        </a:p>
      </dgm:t>
    </dgm:pt>
    <dgm:pt modelId="{6F75397D-70E0-435A-BCCA-72C614CC0E79}" type="pres">
      <dgm:prSet presAssocID="{707347E7-A5BB-418B-859E-9BBEDD06BA1E}" presName="compositeShape" presStyleCnt="0">
        <dgm:presLayoutVars>
          <dgm:chMax val="7"/>
          <dgm:dir/>
          <dgm:resizeHandles val="exact"/>
        </dgm:presLayoutVars>
      </dgm:prSet>
      <dgm:spPr/>
    </dgm:pt>
    <dgm:pt modelId="{40C4C04E-1058-4334-9BE5-4D9B06A31824}" type="pres">
      <dgm:prSet presAssocID="{707347E7-A5BB-418B-859E-9BBEDD06BA1E}" presName="wedge1" presStyleLbl="node1" presStyleIdx="0" presStyleCnt="7"/>
      <dgm:spPr/>
    </dgm:pt>
    <dgm:pt modelId="{D9482953-B8F9-42C5-95F3-57FE6DD46382}" type="pres">
      <dgm:prSet presAssocID="{707347E7-A5BB-418B-859E-9BBEDD06BA1E}" presName="wedge1Tx" presStyleLbl="node1" presStyleIdx="0" presStyleCnt="7">
        <dgm:presLayoutVars>
          <dgm:chMax val="0"/>
          <dgm:chPref val="0"/>
          <dgm:bulletEnabled val="1"/>
        </dgm:presLayoutVars>
      </dgm:prSet>
      <dgm:spPr/>
    </dgm:pt>
    <dgm:pt modelId="{8AD386CF-2345-4C67-8470-0BA3DAA07A9E}" type="pres">
      <dgm:prSet presAssocID="{707347E7-A5BB-418B-859E-9BBEDD06BA1E}" presName="wedge2" presStyleLbl="node1" presStyleIdx="1" presStyleCnt="7"/>
      <dgm:spPr/>
    </dgm:pt>
    <dgm:pt modelId="{AA2F95F6-3FB7-475D-AACA-26A2AE8EF222}" type="pres">
      <dgm:prSet presAssocID="{707347E7-A5BB-418B-859E-9BBEDD06BA1E}" presName="wedge2Tx" presStyleLbl="node1" presStyleIdx="1" presStyleCnt="7">
        <dgm:presLayoutVars>
          <dgm:chMax val="0"/>
          <dgm:chPref val="0"/>
          <dgm:bulletEnabled val="1"/>
        </dgm:presLayoutVars>
      </dgm:prSet>
      <dgm:spPr/>
    </dgm:pt>
    <dgm:pt modelId="{1494E6EB-6E94-482E-9463-2D6A13CCAF13}" type="pres">
      <dgm:prSet presAssocID="{707347E7-A5BB-418B-859E-9BBEDD06BA1E}" presName="wedge3" presStyleLbl="node1" presStyleIdx="2" presStyleCnt="7"/>
      <dgm:spPr/>
    </dgm:pt>
    <dgm:pt modelId="{DDA648DB-D12B-4080-A667-9D270623E82B}" type="pres">
      <dgm:prSet presAssocID="{707347E7-A5BB-418B-859E-9BBEDD06BA1E}" presName="wedge3Tx" presStyleLbl="node1" presStyleIdx="2" presStyleCnt="7">
        <dgm:presLayoutVars>
          <dgm:chMax val="0"/>
          <dgm:chPref val="0"/>
          <dgm:bulletEnabled val="1"/>
        </dgm:presLayoutVars>
      </dgm:prSet>
      <dgm:spPr/>
    </dgm:pt>
    <dgm:pt modelId="{1F993DBD-6FA2-4AC6-8EB5-42E18DA42634}" type="pres">
      <dgm:prSet presAssocID="{707347E7-A5BB-418B-859E-9BBEDD06BA1E}" presName="wedge4" presStyleLbl="node1" presStyleIdx="3" presStyleCnt="7"/>
      <dgm:spPr/>
    </dgm:pt>
    <dgm:pt modelId="{71B2C217-DDE0-4605-BA56-69D2AD746EE0}" type="pres">
      <dgm:prSet presAssocID="{707347E7-A5BB-418B-859E-9BBEDD06BA1E}" presName="wedge4Tx" presStyleLbl="node1" presStyleIdx="3" presStyleCnt="7">
        <dgm:presLayoutVars>
          <dgm:chMax val="0"/>
          <dgm:chPref val="0"/>
          <dgm:bulletEnabled val="1"/>
        </dgm:presLayoutVars>
      </dgm:prSet>
      <dgm:spPr/>
    </dgm:pt>
    <dgm:pt modelId="{542F069D-BEEF-414D-981E-A2A230CA1EFC}" type="pres">
      <dgm:prSet presAssocID="{707347E7-A5BB-418B-859E-9BBEDD06BA1E}" presName="wedge5" presStyleLbl="node1" presStyleIdx="4" presStyleCnt="7"/>
      <dgm:spPr/>
    </dgm:pt>
    <dgm:pt modelId="{5447D882-28B1-4721-A236-3B1CD6A1F3A1}" type="pres">
      <dgm:prSet presAssocID="{707347E7-A5BB-418B-859E-9BBEDD06BA1E}" presName="wedge5Tx" presStyleLbl="node1" presStyleIdx="4" presStyleCnt="7">
        <dgm:presLayoutVars>
          <dgm:chMax val="0"/>
          <dgm:chPref val="0"/>
          <dgm:bulletEnabled val="1"/>
        </dgm:presLayoutVars>
      </dgm:prSet>
      <dgm:spPr/>
    </dgm:pt>
    <dgm:pt modelId="{AD48F7F2-3CD5-4074-9FEB-272ED5D2C064}" type="pres">
      <dgm:prSet presAssocID="{707347E7-A5BB-418B-859E-9BBEDD06BA1E}" presName="wedge6" presStyleLbl="node1" presStyleIdx="5" presStyleCnt="7"/>
      <dgm:spPr/>
    </dgm:pt>
    <dgm:pt modelId="{66F8078F-9944-45E3-84E4-87E84D1383B2}" type="pres">
      <dgm:prSet presAssocID="{707347E7-A5BB-418B-859E-9BBEDD06BA1E}" presName="wedge6Tx" presStyleLbl="node1" presStyleIdx="5" presStyleCnt="7">
        <dgm:presLayoutVars>
          <dgm:chMax val="0"/>
          <dgm:chPref val="0"/>
          <dgm:bulletEnabled val="1"/>
        </dgm:presLayoutVars>
      </dgm:prSet>
      <dgm:spPr/>
    </dgm:pt>
    <dgm:pt modelId="{37F66CD8-E6D0-4BBE-A6EB-985DD66251C4}" type="pres">
      <dgm:prSet presAssocID="{707347E7-A5BB-418B-859E-9BBEDD06BA1E}" presName="wedge7" presStyleLbl="node1" presStyleIdx="6" presStyleCnt="7"/>
      <dgm:spPr/>
    </dgm:pt>
    <dgm:pt modelId="{FCF61CF0-A93F-4F6F-B2B2-1C3362CE50FC}" type="pres">
      <dgm:prSet presAssocID="{707347E7-A5BB-418B-859E-9BBEDD06BA1E}" presName="wedge7Tx" presStyleLbl="node1" presStyleIdx="6" presStyleCnt="7">
        <dgm:presLayoutVars>
          <dgm:chMax val="0"/>
          <dgm:chPref val="0"/>
          <dgm:bulletEnabled val="1"/>
        </dgm:presLayoutVars>
      </dgm:prSet>
      <dgm:spPr/>
    </dgm:pt>
  </dgm:ptLst>
  <dgm:cxnLst>
    <dgm:cxn modelId="{FF7A38B4-7B72-4FC2-950D-7DA71C74B9E2}" type="presOf" srcId="{CF63B1E5-BC73-4677-BA08-56ED8BEC65E0}" destId="{AA2F95F6-3FB7-475D-AACA-26A2AE8EF222}" srcOrd="1" destOrd="0" presId="urn:microsoft.com/office/officeart/2005/8/layout/chart3"/>
    <dgm:cxn modelId="{D129A017-909B-4641-92FE-D9A0C0640D45}" type="presOf" srcId="{5AC03AD8-674F-4A68-96B9-8639D1D98111}" destId="{1494E6EB-6E94-482E-9463-2D6A13CCAF13}" srcOrd="0" destOrd="0" presId="urn:microsoft.com/office/officeart/2005/8/layout/chart3"/>
    <dgm:cxn modelId="{C827413A-44DB-4CEA-83EB-380803A55623}" srcId="{707347E7-A5BB-418B-859E-9BBEDD06BA1E}" destId="{CF63B1E5-BC73-4677-BA08-56ED8BEC65E0}" srcOrd="1" destOrd="0" parTransId="{14858985-1E6A-4BF5-906B-AA2421838B70}" sibTransId="{49E6765B-2268-4B40-A939-C828BF021BE9}"/>
    <dgm:cxn modelId="{F6020AFE-0B4F-4879-92A1-9BF5AE6609C0}" type="presOf" srcId="{BF5BD723-EF93-42B4-B813-C52A0E206FA6}" destId="{71B2C217-DDE0-4605-BA56-69D2AD746EE0}" srcOrd="1" destOrd="0" presId="urn:microsoft.com/office/officeart/2005/8/layout/chart3"/>
    <dgm:cxn modelId="{1A70416C-E6AC-4B5A-997B-F85EE1D5DD78}" srcId="{707347E7-A5BB-418B-859E-9BBEDD06BA1E}" destId="{5AC03AD8-674F-4A68-96B9-8639D1D98111}" srcOrd="2" destOrd="0" parTransId="{C13D4781-176F-45C2-AACD-30E6A46E277A}" sibTransId="{2730E892-FF51-422D-97E9-110428ABC480}"/>
    <dgm:cxn modelId="{F475363F-D1D8-4DFD-9E86-D9DCC08F5F5D}" type="presOf" srcId="{5AC03AD8-674F-4A68-96B9-8639D1D98111}" destId="{DDA648DB-D12B-4080-A667-9D270623E82B}" srcOrd="1" destOrd="0" presId="urn:microsoft.com/office/officeart/2005/8/layout/chart3"/>
    <dgm:cxn modelId="{369AD593-203E-4719-A161-FF3EDFA91FCC}" srcId="{707347E7-A5BB-418B-859E-9BBEDD06BA1E}" destId="{018C3AE8-D3E6-4C2A-8775-FD98FA0361E9}" srcOrd="6" destOrd="0" parTransId="{1D946E3F-260F-4857-8A06-48BC3ACFAE1E}" sibTransId="{8CE2A131-C4BA-4729-9E65-955AA7ADAC97}"/>
    <dgm:cxn modelId="{F8E8333E-7486-475E-880F-DA8C50A0541B}" srcId="{707347E7-A5BB-418B-859E-9BBEDD06BA1E}" destId="{3A6FB6CD-19AC-4A8B-B8E5-20B5D94E9046}" srcOrd="4" destOrd="0" parTransId="{BB0B1DCC-79BC-4431-ACC2-AB618A767424}" sibTransId="{5C18088A-B8E5-463C-990F-0E68671F80A7}"/>
    <dgm:cxn modelId="{F96ED57C-5EFD-4ABB-AD58-39761369434A}" type="presOf" srcId="{018C3AE8-D3E6-4C2A-8775-FD98FA0361E9}" destId="{37F66CD8-E6D0-4BBE-A6EB-985DD66251C4}" srcOrd="0" destOrd="0" presId="urn:microsoft.com/office/officeart/2005/8/layout/chart3"/>
    <dgm:cxn modelId="{A0218A38-BBFC-454D-BFE3-46FB828038AB}" type="presOf" srcId="{CF63B1E5-BC73-4677-BA08-56ED8BEC65E0}" destId="{8AD386CF-2345-4C67-8470-0BA3DAA07A9E}" srcOrd="0" destOrd="0" presId="urn:microsoft.com/office/officeart/2005/8/layout/chart3"/>
    <dgm:cxn modelId="{B9A3ECC9-B438-4C10-A1AD-E7DAB7CB7525}" type="presOf" srcId="{F6A6809A-0A6F-4ABB-B7F2-0084E416185B}" destId="{D9482953-B8F9-42C5-95F3-57FE6DD46382}" srcOrd="1" destOrd="0" presId="urn:microsoft.com/office/officeart/2005/8/layout/chart3"/>
    <dgm:cxn modelId="{EC17AD77-EA6A-40AD-8EEC-6276BE55B45E}" srcId="{707347E7-A5BB-418B-859E-9BBEDD06BA1E}" destId="{DDAFE95F-CC70-47DE-B832-8FEA7DADFF5F}" srcOrd="7" destOrd="0" parTransId="{EC945D82-2FD6-44D3-932B-C7C07CF61F49}" sibTransId="{8C2D1453-50D2-4E3B-AC83-9F6852FAD538}"/>
    <dgm:cxn modelId="{306FF3B9-D89A-400B-A839-27B6E68F93E6}" type="presOf" srcId="{707347E7-A5BB-418B-859E-9BBEDD06BA1E}" destId="{6F75397D-70E0-435A-BCCA-72C614CC0E79}" srcOrd="0" destOrd="0" presId="urn:microsoft.com/office/officeart/2005/8/layout/chart3"/>
    <dgm:cxn modelId="{7A58FA97-34E8-42D6-8470-A107EB86CD3D}" type="presOf" srcId="{71AF9AB4-B6E3-454E-A3E0-353DB116345A}" destId="{66F8078F-9944-45E3-84E4-87E84D1383B2}" srcOrd="1" destOrd="0" presId="urn:microsoft.com/office/officeart/2005/8/layout/chart3"/>
    <dgm:cxn modelId="{C9C3F64E-95CD-4320-8C91-91C9B10B194B}" type="presOf" srcId="{3A6FB6CD-19AC-4A8B-B8E5-20B5D94E9046}" destId="{5447D882-28B1-4721-A236-3B1CD6A1F3A1}" srcOrd="1" destOrd="0" presId="urn:microsoft.com/office/officeart/2005/8/layout/chart3"/>
    <dgm:cxn modelId="{7C772639-CD08-4009-B93D-69B41BA464EF}" type="presOf" srcId="{F6A6809A-0A6F-4ABB-B7F2-0084E416185B}" destId="{40C4C04E-1058-4334-9BE5-4D9B06A31824}" srcOrd="0" destOrd="0" presId="urn:microsoft.com/office/officeart/2005/8/layout/chart3"/>
    <dgm:cxn modelId="{139D9B6A-BFE6-48EB-9130-8124DD007330}" type="presOf" srcId="{018C3AE8-D3E6-4C2A-8775-FD98FA0361E9}" destId="{FCF61CF0-A93F-4F6F-B2B2-1C3362CE50FC}" srcOrd="1" destOrd="0" presId="urn:microsoft.com/office/officeart/2005/8/layout/chart3"/>
    <dgm:cxn modelId="{3F17B119-D559-481E-A048-D306B478823E}" type="presOf" srcId="{BF5BD723-EF93-42B4-B813-C52A0E206FA6}" destId="{1F993DBD-6FA2-4AC6-8EB5-42E18DA42634}" srcOrd="0" destOrd="0" presId="urn:microsoft.com/office/officeart/2005/8/layout/chart3"/>
    <dgm:cxn modelId="{2F057965-834B-40EB-9D5B-6DF9BCED5090}" srcId="{707347E7-A5BB-418B-859E-9BBEDD06BA1E}" destId="{F6A6809A-0A6F-4ABB-B7F2-0084E416185B}" srcOrd="0" destOrd="0" parTransId="{F2AC6618-CFB0-43AD-AA81-F062A877BD6B}" sibTransId="{3166B43A-A14C-4F6B-8931-D8ABBBBC32A3}"/>
    <dgm:cxn modelId="{E1023D9B-0881-4965-9C73-35B69117223E}" type="presOf" srcId="{71AF9AB4-B6E3-454E-A3E0-353DB116345A}" destId="{AD48F7F2-3CD5-4074-9FEB-272ED5D2C064}" srcOrd="0" destOrd="0" presId="urn:microsoft.com/office/officeart/2005/8/layout/chart3"/>
    <dgm:cxn modelId="{D7D73403-3BB9-4588-9277-76D085376135}" srcId="{707347E7-A5BB-418B-859E-9BBEDD06BA1E}" destId="{71AF9AB4-B6E3-454E-A3E0-353DB116345A}" srcOrd="5" destOrd="0" parTransId="{7AA90CDD-A0A7-47CD-9B3A-50353958A483}" sibTransId="{6C81F6F6-9423-42AC-95D8-18EBA4A8E3B7}"/>
    <dgm:cxn modelId="{935D2D60-4278-4B16-BD96-E18B95ACE7DD}" type="presOf" srcId="{3A6FB6CD-19AC-4A8B-B8E5-20B5D94E9046}" destId="{542F069D-BEEF-414D-981E-A2A230CA1EFC}" srcOrd="0" destOrd="0" presId="urn:microsoft.com/office/officeart/2005/8/layout/chart3"/>
    <dgm:cxn modelId="{F3C6ED14-A851-4570-B5C0-9CDC84F5B0D3}" srcId="{707347E7-A5BB-418B-859E-9BBEDD06BA1E}" destId="{BF5BD723-EF93-42B4-B813-C52A0E206FA6}" srcOrd="3" destOrd="0" parTransId="{1CAA5C34-FCDB-4A33-A9F3-78A0ABCD62B3}" sibTransId="{6FFE9C91-FDCF-406D-A18E-E2129DBA5568}"/>
    <dgm:cxn modelId="{710764E4-832B-407A-B7A0-BAD8A396AE4E}" type="presParOf" srcId="{6F75397D-70E0-435A-BCCA-72C614CC0E79}" destId="{40C4C04E-1058-4334-9BE5-4D9B06A31824}" srcOrd="0" destOrd="0" presId="urn:microsoft.com/office/officeart/2005/8/layout/chart3"/>
    <dgm:cxn modelId="{6AE36EFC-B5A8-4CF7-BFC1-8D0A9BB5D307}" type="presParOf" srcId="{6F75397D-70E0-435A-BCCA-72C614CC0E79}" destId="{D9482953-B8F9-42C5-95F3-57FE6DD46382}" srcOrd="1" destOrd="0" presId="urn:microsoft.com/office/officeart/2005/8/layout/chart3"/>
    <dgm:cxn modelId="{A50685AF-A49B-4370-910F-83284C627C49}" type="presParOf" srcId="{6F75397D-70E0-435A-BCCA-72C614CC0E79}" destId="{8AD386CF-2345-4C67-8470-0BA3DAA07A9E}" srcOrd="2" destOrd="0" presId="urn:microsoft.com/office/officeart/2005/8/layout/chart3"/>
    <dgm:cxn modelId="{7EEEFC37-A563-4DAF-9A76-DB44E88D6DB7}" type="presParOf" srcId="{6F75397D-70E0-435A-BCCA-72C614CC0E79}" destId="{AA2F95F6-3FB7-475D-AACA-26A2AE8EF222}" srcOrd="3" destOrd="0" presId="urn:microsoft.com/office/officeart/2005/8/layout/chart3"/>
    <dgm:cxn modelId="{FF7D4A0B-4E02-47CC-A4D1-EB6D3089D100}" type="presParOf" srcId="{6F75397D-70E0-435A-BCCA-72C614CC0E79}" destId="{1494E6EB-6E94-482E-9463-2D6A13CCAF13}" srcOrd="4" destOrd="0" presId="urn:microsoft.com/office/officeart/2005/8/layout/chart3"/>
    <dgm:cxn modelId="{1224B3B8-EDA7-4DD5-BBE8-D7BECC5CF785}" type="presParOf" srcId="{6F75397D-70E0-435A-BCCA-72C614CC0E79}" destId="{DDA648DB-D12B-4080-A667-9D270623E82B}" srcOrd="5" destOrd="0" presId="urn:microsoft.com/office/officeart/2005/8/layout/chart3"/>
    <dgm:cxn modelId="{0ADF1E6D-152E-4A5E-9E5D-BD8701FF463A}" type="presParOf" srcId="{6F75397D-70E0-435A-BCCA-72C614CC0E79}" destId="{1F993DBD-6FA2-4AC6-8EB5-42E18DA42634}" srcOrd="6" destOrd="0" presId="urn:microsoft.com/office/officeart/2005/8/layout/chart3"/>
    <dgm:cxn modelId="{E6766D63-2647-412D-A119-08AD27A36502}" type="presParOf" srcId="{6F75397D-70E0-435A-BCCA-72C614CC0E79}" destId="{71B2C217-DDE0-4605-BA56-69D2AD746EE0}" srcOrd="7" destOrd="0" presId="urn:microsoft.com/office/officeart/2005/8/layout/chart3"/>
    <dgm:cxn modelId="{CD9A1440-DAB2-4D36-ABB8-8A75CCE01620}" type="presParOf" srcId="{6F75397D-70E0-435A-BCCA-72C614CC0E79}" destId="{542F069D-BEEF-414D-981E-A2A230CA1EFC}" srcOrd="8" destOrd="0" presId="urn:microsoft.com/office/officeart/2005/8/layout/chart3"/>
    <dgm:cxn modelId="{67054C4E-A93C-4FF4-A739-A44F5BEA09D9}" type="presParOf" srcId="{6F75397D-70E0-435A-BCCA-72C614CC0E79}" destId="{5447D882-28B1-4721-A236-3B1CD6A1F3A1}" srcOrd="9" destOrd="0" presId="urn:microsoft.com/office/officeart/2005/8/layout/chart3"/>
    <dgm:cxn modelId="{492F42BC-3AC5-4D41-B9F0-947923697E42}" type="presParOf" srcId="{6F75397D-70E0-435A-BCCA-72C614CC0E79}" destId="{AD48F7F2-3CD5-4074-9FEB-272ED5D2C064}" srcOrd="10" destOrd="0" presId="urn:microsoft.com/office/officeart/2005/8/layout/chart3"/>
    <dgm:cxn modelId="{D7826A4A-BEB9-471E-8E04-F1575F76193B}" type="presParOf" srcId="{6F75397D-70E0-435A-BCCA-72C614CC0E79}" destId="{66F8078F-9944-45E3-84E4-87E84D1383B2}" srcOrd="11" destOrd="0" presId="urn:microsoft.com/office/officeart/2005/8/layout/chart3"/>
    <dgm:cxn modelId="{A313898B-E2E3-4DA4-902D-3AFAFD3D965C}" type="presParOf" srcId="{6F75397D-70E0-435A-BCCA-72C614CC0E79}" destId="{37F66CD8-E6D0-4BBE-A6EB-985DD66251C4}" srcOrd="12" destOrd="0" presId="urn:microsoft.com/office/officeart/2005/8/layout/chart3"/>
    <dgm:cxn modelId="{1E31DF45-3E72-412E-A3D9-095A783A1EB3}" type="presParOf" srcId="{6F75397D-70E0-435A-BCCA-72C614CC0E79}" destId="{FCF61CF0-A93F-4F6F-B2B2-1C3362CE50FC}" srcOrd="13" destOrd="0" presId="urn:microsoft.com/office/officeart/2005/8/layout/chart3"/>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F88C16-6BE9-49E7-8DD0-C2631777F3B8}" type="doc">
      <dgm:prSet loTypeId="urn:microsoft.com/office/officeart/2005/8/layout/hierarchy1" loCatId="hierarchy" qsTypeId="urn:microsoft.com/office/officeart/2005/8/quickstyle/3d2" qsCatId="3D" csTypeId="urn:microsoft.com/office/officeart/2005/8/colors/accent2_2" csCatId="accent2" phldr="1"/>
      <dgm:spPr/>
      <dgm:t>
        <a:bodyPr/>
        <a:lstStyle/>
        <a:p>
          <a:endParaRPr lang="es-ES"/>
        </a:p>
      </dgm:t>
    </dgm:pt>
    <dgm:pt modelId="{CBCBF3FD-4919-4A3C-B86D-C63F689EF0C0}">
      <dgm:prSet phldrT="[Texto]" custT="1"/>
      <dgm:spPr/>
      <dgm:t>
        <a:bodyPr/>
        <a:lstStyle/>
        <a:p>
          <a:r>
            <a:rPr lang="es-ES" sz="1200" b="1" dirty="0" smtClean="0"/>
            <a:t>Teorías del origen de la vida en la edad antigua</a:t>
          </a:r>
        </a:p>
        <a:p>
          <a:endParaRPr lang="es-ES" sz="1200" b="1" dirty="0"/>
        </a:p>
      </dgm:t>
    </dgm:pt>
    <dgm:pt modelId="{66976784-5D94-4179-834F-1EA31AE02B0B}" type="parTrans" cxnId="{EC122FDE-8810-47D2-A664-B5DE8EECD407}">
      <dgm:prSet/>
      <dgm:spPr/>
      <dgm:t>
        <a:bodyPr/>
        <a:lstStyle/>
        <a:p>
          <a:endParaRPr lang="es-ES" sz="2000" b="1"/>
        </a:p>
      </dgm:t>
    </dgm:pt>
    <dgm:pt modelId="{94E82D8B-0EC2-4FC9-996C-6B85186A5A03}" type="sibTrans" cxnId="{EC122FDE-8810-47D2-A664-B5DE8EECD407}">
      <dgm:prSet/>
      <dgm:spPr/>
      <dgm:t>
        <a:bodyPr/>
        <a:lstStyle/>
        <a:p>
          <a:endParaRPr lang="es-ES" sz="2000" b="1"/>
        </a:p>
      </dgm:t>
    </dgm:pt>
    <dgm:pt modelId="{763E7654-0A2F-4433-9FBE-56B253E35CCF}">
      <dgm:prSet phldrT="[Texto]" custT="1"/>
      <dgm:spPr/>
      <dgm:t>
        <a:bodyPr/>
        <a:lstStyle/>
        <a:p>
          <a:r>
            <a:rPr lang="es-ES" sz="1200" b="1" dirty="0" smtClean="0"/>
            <a:t>Anaximandro </a:t>
          </a:r>
        </a:p>
        <a:p>
          <a:r>
            <a:rPr lang="es-ES" sz="1200" b="1" dirty="0" smtClean="0"/>
            <a:t>(aprox. 610-546 a. C.) </a:t>
          </a:r>
          <a:endParaRPr lang="es-ES" sz="1200" b="1" dirty="0"/>
        </a:p>
      </dgm:t>
    </dgm:pt>
    <dgm:pt modelId="{62FADCF2-843A-4187-BD77-40D5EEE11EAE}" type="parTrans" cxnId="{D3AF8667-CCF4-4705-ABFB-0F8C17326C55}">
      <dgm:prSet/>
      <dgm:spPr/>
      <dgm:t>
        <a:bodyPr/>
        <a:lstStyle/>
        <a:p>
          <a:endParaRPr lang="es-ES" sz="2000" b="1"/>
        </a:p>
      </dgm:t>
    </dgm:pt>
    <dgm:pt modelId="{B4690CDF-2DAA-401B-A0EA-A5D5887089EF}" type="sibTrans" cxnId="{D3AF8667-CCF4-4705-ABFB-0F8C17326C55}">
      <dgm:prSet/>
      <dgm:spPr/>
      <dgm:t>
        <a:bodyPr/>
        <a:lstStyle/>
        <a:p>
          <a:endParaRPr lang="es-ES" sz="2000" b="1"/>
        </a:p>
      </dgm:t>
    </dgm:pt>
    <dgm:pt modelId="{024A5EDC-D09A-40E6-A385-561319257ABA}">
      <dgm:prSet custT="1"/>
      <dgm:spPr/>
      <dgm:t>
        <a:bodyPr/>
        <a:lstStyle/>
        <a:p>
          <a:r>
            <a:rPr lang="es-ES" sz="1200" b="1" dirty="0" smtClean="0"/>
            <a:t>Sostuvo que la vida se había desarrollado originalmente en el mar y que posteriormente esta se trasladó a la tierra. Los hombres descienden de los peces, idea que es una anticipación de la teoría moderna de la evolución.</a:t>
          </a:r>
        </a:p>
      </dgm:t>
    </dgm:pt>
    <dgm:pt modelId="{49034D00-CBEF-486E-9D36-980E8BEF753F}" type="parTrans" cxnId="{C459F655-92B3-4C54-BC39-43F5B736DA10}">
      <dgm:prSet/>
      <dgm:spPr/>
      <dgm:t>
        <a:bodyPr/>
        <a:lstStyle/>
        <a:p>
          <a:endParaRPr lang="es-ES" sz="2000" b="1"/>
        </a:p>
      </dgm:t>
    </dgm:pt>
    <dgm:pt modelId="{6A0375D9-FEA3-4DFE-8CAC-8BC8F8E02551}" type="sibTrans" cxnId="{C459F655-92B3-4C54-BC39-43F5B736DA10}">
      <dgm:prSet/>
      <dgm:spPr/>
      <dgm:t>
        <a:bodyPr/>
        <a:lstStyle/>
        <a:p>
          <a:endParaRPr lang="es-ES" sz="2000" b="1"/>
        </a:p>
      </dgm:t>
    </dgm:pt>
    <dgm:pt modelId="{2AC45B48-9D52-4CA9-A30F-7A72EF63C718}">
      <dgm:prSet custT="1"/>
      <dgm:spPr/>
      <dgm:t>
        <a:bodyPr/>
        <a:lstStyle/>
        <a:p>
          <a:r>
            <a:rPr lang="es-ES" sz="1200" b="1" dirty="0" smtClean="0"/>
            <a:t>Empédocles</a:t>
          </a:r>
        </a:p>
        <a:p>
          <a:r>
            <a:rPr lang="es-ES" sz="1200" b="1" dirty="0" smtClean="0"/>
            <a:t> (aprox. 490-430 a. C.) </a:t>
          </a:r>
          <a:endParaRPr lang="es-ES" sz="1200" b="1" dirty="0"/>
        </a:p>
      </dgm:t>
    </dgm:pt>
    <dgm:pt modelId="{F2C2BD54-D960-4E7A-8012-2FAB67865F96}" type="parTrans" cxnId="{0A25957A-3879-4CFB-9B44-3506524AD614}">
      <dgm:prSet/>
      <dgm:spPr/>
      <dgm:t>
        <a:bodyPr/>
        <a:lstStyle/>
        <a:p>
          <a:endParaRPr lang="es-ES" sz="2000" b="1"/>
        </a:p>
      </dgm:t>
    </dgm:pt>
    <dgm:pt modelId="{9B1BBCE6-6BF9-4FE5-BC6D-0BB525971BF0}" type="sibTrans" cxnId="{0A25957A-3879-4CFB-9B44-3506524AD614}">
      <dgm:prSet/>
      <dgm:spPr/>
      <dgm:t>
        <a:bodyPr/>
        <a:lstStyle/>
        <a:p>
          <a:endParaRPr lang="es-ES" sz="2000" b="1"/>
        </a:p>
      </dgm:t>
    </dgm:pt>
    <dgm:pt modelId="{FA7C86AF-6612-4AEB-B262-31D6474454E2}">
      <dgm:prSet custT="1"/>
      <dgm:spPr/>
      <dgm:t>
        <a:bodyPr/>
        <a:lstStyle/>
        <a:p>
          <a:r>
            <a:rPr lang="es-ES" sz="1200" b="1" smtClean="0"/>
            <a:t>Suponía que en un principio habría numerosas partes de hombres y animales distribuidas por azar: piernas, ojos, etc. Se formarían combinaciones aleatorias por atracción o Amor, dando lugar a criaturas aberrantes e inviables que no habrían sobrevivido.</a:t>
          </a:r>
          <a:endParaRPr lang="es-ES" sz="1200" b="1"/>
        </a:p>
      </dgm:t>
    </dgm:pt>
    <dgm:pt modelId="{970E3168-DC0F-4892-B481-00791E8AB765}" type="parTrans" cxnId="{EFBC51BD-D50E-4A2B-B63C-6AC29EA085A7}">
      <dgm:prSet/>
      <dgm:spPr/>
      <dgm:t>
        <a:bodyPr/>
        <a:lstStyle/>
        <a:p>
          <a:endParaRPr lang="es-ES" sz="2000" b="1"/>
        </a:p>
      </dgm:t>
    </dgm:pt>
    <dgm:pt modelId="{A13BCA15-4D1F-4C75-BF01-7953C5B4C703}" type="sibTrans" cxnId="{EFBC51BD-D50E-4A2B-B63C-6AC29EA085A7}">
      <dgm:prSet/>
      <dgm:spPr/>
      <dgm:t>
        <a:bodyPr/>
        <a:lstStyle/>
        <a:p>
          <a:endParaRPr lang="es-ES" sz="2000" b="1"/>
        </a:p>
      </dgm:t>
    </dgm:pt>
    <dgm:pt modelId="{DE22985C-1D43-43BE-B93E-B809E631F0CE}">
      <dgm:prSet custT="1"/>
      <dgm:spPr/>
      <dgm:t>
        <a:bodyPr/>
        <a:lstStyle/>
        <a:p>
          <a:r>
            <a:rPr lang="es-ES" sz="1200" b="1" dirty="0" smtClean="0"/>
            <a:t>Lucrecio</a:t>
          </a:r>
        </a:p>
        <a:p>
          <a:r>
            <a:rPr lang="es-ES" sz="1200" b="1" dirty="0" smtClean="0"/>
            <a:t> (99 a. C- 55 a. C). </a:t>
          </a:r>
          <a:endParaRPr lang="es-ES" sz="1200" b="1" dirty="0"/>
        </a:p>
      </dgm:t>
    </dgm:pt>
    <dgm:pt modelId="{59EB5718-4CAA-4E63-A9E8-996A9578F51B}" type="parTrans" cxnId="{A6053B9F-EB6C-4579-AA08-1306E2740019}">
      <dgm:prSet/>
      <dgm:spPr/>
      <dgm:t>
        <a:bodyPr/>
        <a:lstStyle/>
        <a:p>
          <a:endParaRPr lang="es-ES" sz="2000" b="1"/>
        </a:p>
      </dgm:t>
    </dgm:pt>
    <dgm:pt modelId="{6B7E0F0B-FFB6-4DBD-AC47-898BF6BA4B26}" type="sibTrans" cxnId="{A6053B9F-EB6C-4579-AA08-1306E2740019}">
      <dgm:prSet/>
      <dgm:spPr/>
      <dgm:t>
        <a:bodyPr/>
        <a:lstStyle/>
        <a:p>
          <a:endParaRPr lang="es-ES" sz="2000" b="1"/>
        </a:p>
      </dgm:t>
    </dgm:pt>
    <dgm:pt modelId="{BC329E4A-D55F-4995-A272-BFE0C3A72E76}">
      <dgm:prSet custT="1"/>
      <dgm:spPr/>
      <dgm:t>
        <a:bodyPr/>
        <a:lstStyle/>
        <a:p>
          <a:r>
            <a:rPr lang="es-ES" sz="1200" b="1" dirty="0" smtClean="0"/>
            <a:t>Consideró que todos los organismos surgen de Gea (la diosa primigenia que personifica la Tierra en la mitología griega) sin necesidad de intervención divina, y que sólo los organismos más aptos han sobrevivido para tener descendencia.</a:t>
          </a:r>
          <a:endParaRPr lang="es-ES" sz="1200" b="1" dirty="0"/>
        </a:p>
      </dgm:t>
    </dgm:pt>
    <dgm:pt modelId="{8079F418-58AE-4E68-9FE3-3862EBA52850}" type="parTrans" cxnId="{7B2A3C0B-837D-4BDD-ABB1-5E7B6FFA9516}">
      <dgm:prSet/>
      <dgm:spPr/>
      <dgm:t>
        <a:bodyPr/>
        <a:lstStyle/>
        <a:p>
          <a:endParaRPr lang="es-ES" sz="2000" b="1"/>
        </a:p>
      </dgm:t>
    </dgm:pt>
    <dgm:pt modelId="{BCCE7206-3FE5-48E9-AC87-8637AE50911E}" type="sibTrans" cxnId="{7B2A3C0B-837D-4BDD-ABB1-5E7B6FFA9516}">
      <dgm:prSet/>
      <dgm:spPr/>
      <dgm:t>
        <a:bodyPr/>
        <a:lstStyle/>
        <a:p>
          <a:endParaRPr lang="es-ES" sz="2000" b="1"/>
        </a:p>
      </dgm:t>
    </dgm:pt>
    <dgm:pt modelId="{E75D3ED9-A96E-42F5-BDB5-59DC9F1AE7A9}">
      <dgm:prSet custT="1"/>
      <dgm:spPr/>
      <dgm:t>
        <a:bodyPr/>
        <a:lstStyle/>
        <a:p>
          <a:r>
            <a:rPr lang="es-ES" sz="1200" b="1" dirty="0" smtClean="0"/>
            <a:t>Aristóteles </a:t>
          </a:r>
        </a:p>
        <a:p>
          <a:r>
            <a:rPr lang="es-ES" sz="1200" b="1" dirty="0" smtClean="0"/>
            <a:t>(</a:t>
          </a:r>
          <a:r>
            <a:rPr lang="it-IT" sz="1200" b="1" dirty="0" smtClean="0"/>
            <a:t>384 a. C. - 322 a. C.)</a:t>
          </a:r>
          <a:r>
            <a:rPr lang="es-ES" sz="1200" b="1" dirty="0" smtClean="0"/>
            <a:t> </a:t>
          </a:r>
          <a:endParaRPr lang="es-ES" sz="1200" b="1" dirty="0"/>
        </a:p>
      </dgm:t>
    </dgm:pt>
    <dgm:pt modelId="{095BA61B-37FB-44F3-9CE6-EDE591AE922B}" type="parTrans" cxnId="{78C1F4DE-208E-4301-A05D-644CA006319F}">
      <dgm:prSet/>
      <dgm:spPr/>
      <dgm:t>
        <a:bodyPr/>
        <a:lstStyle/>
        <a:p>
          <a:endParaRPr lang="es-ES"/>
        </a:p>
      </dgm:t>
    </dgm:pt>
    <dgm:pt modelId="{F3D5E0B1-6C31-4AD8-B7AD-694A8A4D3676}" type="sibTrans" cxnId="{78C1F4DE-208E-4301-A05D-644CA006319F}">
      <dgm:prSet/>
      <dgm:spPr/>
      <dgm:t>
        <a:bodyPr/>
        <a:lstStyle/>
        <a:p>
          <a:endParaRPr lang="es-ES"/>
        </a:p>
      </dgm:t>
    </dgm:pt>
    <dgm:pt modelId="{07AC157F-FB02-4B55-AE31-EDD971D491C0}">
      <dgm:prSet custT="1"/>
      <dgm:spPr/>
      <dgm:t>
        <a:bodyPr/>
        <a:lstStyle/>
        <a:p>
          <a:r>
            <a:rPr lang="es-ES" sz="1200" b="1" dirty="0" smtClean="0"/>
            <a:t> Formuló la teoría de la generación espontánea, sostenía que ciertas formas de vida (animal y vegetal) surgen de manera espontánea a partir de materia orgánica, inorgánica o de una combinación de las mismas. </a:t>
          </a:r>
          <a:endParaRPr lang="es-ES" sz="1200" b="1" dirty="0"/>
        </a:p>
      </dgm:t>
    </dgm:pt>
    <dgm:pt modelId="{894F8FE6-65F4-4DAB-BABB-FF4C0B4745BC}" type="parTrans" cxnId="{C4C97733-2FD9-409D-B319-65108F88B3F7}">
      <dgm:prSet/>
      <dgm:spPr/>
      <dgm:t>
        <a:bodyPr/>
        <a:lstStyle/>
        <a:p>
          <a:endParaRPr lang="es-ES"/>
        </a:p>
      </dgm:t>
    </dgm:pt>
    <dgm:pt modelId="{E3668DD9-7B52-4D72-BC82-D841DADB015E}" type="sibTrans" cxnId="{C4C97733-2FD9-409D-B319-65108F88B3F7}">
      <dgm:prSet/>
      <dgm:spPr/>
      <dgm:t>
        <a:bodyPr/>
        <a:lstStyle/>
        <a:p>
          <a:endParaRPr lang="es-ES"/>
        </a:p>
      </dgm:t>
    </dgm:pt>
    <dgm:pt modelId="{0A02847A-BBAC-4380-BBAC-53CC43CF35AB}" type="pres">
      <dgm:prSet presAssocID="{02F88C16-6BE9-49E7-8DD0-C2631777F3B8}" presName="hierChild1" presStyleCnt="0">
        <dgm:presLayoutVars>
          <dgm:chPref val="1"/>
          <dgm:dir/>
          <dgm:animOne val="branch"/>
          <dgm:animLvl val="lvl"/>
          <dgm:resizeHandles/>
        </dgm:presLayoutVars>
      </dgm:prSet>
      <dgm:spPr/>
      <dgm:t>
        <a:bodyPr/>
        <a:lstStyle/>
        <a:p>
          <a:endParaRPr lang="es-ES"/>
        </a:p>
      </dgm:t>
    </dgm:pt>
    <dgm:pt modelId="{F2AE9249-7DA4-4D53-988E-435894128BE5}" type="pres">
      <dgm:prSet presAssocID="{CBCBF3FD-4919-4A3C-B86D-C63F689EF0C0}" presName="hierRoot1" presStyleCnt="0"/>
      <dgm:spPr/>
    </dgm:pt>
    <dgm:pt modelId="{4F3E08B1-1699-4ED0-B661-3AEEE58D6366}" type="pres">
      <dgm:prSet presAssocID="{CBCBF3FD-4919-4A3C-B86D-C63F689EF0C0}" presName="composite" presStyleCnt="0"/>
      <dgm:spPr/>
    </dgm:pt>
    <dgm:pt modelId="{6DD9BB88-EBF4-48DD-B671-49090D7432E4}" type="pres">
      <dgm:prSet presAssocID="{CBCBF3FD-4919-4A3C-B86D-C63F689EF0C0}" presName="background" presStyleLbl="node0" presStyleIdx="0" presStyleCnt="1"/>
      <dgm:spPr/>
    </dgm:pt>
    <dgm:pt modelId="{219A8B5D-8CA3-43D0-848C-656CC24BE9B0}" type="pres">
      <dgm:prSet presAssocID="{CBCBF3FD-4919-4A3C-B86D-C63F689EF0C0}" presName="text" presStyleLbl="fgAcc0" presStyleIdx="0" presStyleCnt="1" custScaleY="90146" custLinFactNeighborX="378" custLinFactNeighborY="-5842">
        <dgm:presLayoutVars>
          <dgm:chPref val="3"/>
        </dgm:presLayoutVars>
      </dgm:prSet>
      <dgm:spPr/>
      <dgm:t>
        <a:bodyPr/>
        <a:lstStyle/>
        <a:p>
          <a:endParaRPr lang="es-ES"/>
        </a:p>
      </dgm:t>
    </dgm:pt>
    <dgm:pt modelId="{B1AD1242-1ECB-450E-B3F4-E4C570D29323}" type="pres">
      <dgm:prSet presAssocID="{CBCBF3FD-4919-4A3C-B86D-C63F689EF0C0}" presName="hierChild2" presStyleCnt="0"/>
      <dgm:spPr/>
    </dgm:pt>
    <dgm:pt modelId="{4482B7D8-718C-44EC-90DB-0802CB2D8C80}" type="pres">
      <dgm:prSet presAssocID="{62FADCF2-843A-4187-BD77-40D5EEE11EAE}" presName="Name10" presStyleLbl="parChTrans1D2" presStyleIdx="0" presStyleCnt="4"/>
      <dgm:spPr/>
      <dgm:t>
        <a:bodyPr/>
        <a:lstStyle/>
        <a:p>
          <a:endParaRPr lang="es-ES"/>
        </a:p>
      </dgm:t>
    </dgm:pt>
    <dgm:pt modelId="{C2CDB163-1D19-48D1-A55C-0E3CD9722BD6}" type="pres">
      <dgm:prSet presAssocID="{763E7654-0A2F-4433-9FBE-56B253E35CCF}" presName="hierRoot2" presStyleCnt="0"/>
      <dgm:spPr/>
    </dgm:pt>
    <dgm:pt modelId="{487701F6-D699-4D98-A8EC-0C8D5A5F018B}" type="pres">
      <dgm:prSet presAssocID="{763E7654-0A2F-4433-9FBE-56B253E35CCF}" presName="composite2" presStyleCnt="0"/>
      <dgm:spPr/>
    </dgm:pt>
    <dgm:pt modelId="{BF72D32E-5DAE-4A18-96F9-86BB16805519}" type="pres">
      <dgm:prSet presAssocID="{763E7654-0A2F-4433-9FBE-56B253E35CCF}" presName="background2" presStyleLbl="node2" presStyleIdx="0" presStyleCnt="4"/>
      <dgm:spPr/>
    </dgm:pt>
    <dgm:pt modelId="{964898ED-B214-45F6-98A0-AC78F7C693B4}" type="pres">
      <dgm:prSet presAssocID="{763E7654-0A2F-4433-9FBE-56B253E35CCF}" presName="text2" presStyleLbl="fgAcc2" presStyleIdx="0" presStyleCnt="4">
        <dgm:presLayoutVars>
          <dgm:chPref val="3"/>
        </dgm:presLayoutVars>
      </dgm:prSet>
      <dgm:spPr/>
      <dgm:t>
        <a:bodyPr/>
        <a:lstStyle/>
        <a:p>
          <a:endParaRPr lang="es-ES"/>
        </a:p>
      </dgm:t>
    </dgm:pt>
    <dgm:pt modelId="{52C0A93E-4B8B-4800-B91F-7E8043F9D71B}" type="pres">
      <dgm:prSet presAssocID="{763E7654-0A2F-4433-9FBE-56B253E35CCF}" presName="hierChild3" presStyleCnt="0"/>
      <dgm:spPr/>
    </dgm:pt>
    <dgm:pt modelId="{D7CDB054-D60F-4FB2-9656-295AEC157FB1}" type="pres">
      <dgm:prSet presAssocID="{49034D00-CBEF-486E-9D36-980E8BEF753F}" presName="Name17" presStyleLbl="parChTrans1D3" presStyleIdx="0" presStyleCnt="4"/>
      <dgm:spPr/>
      <dgm:t>
        <a:bodyPr/>
        <a:lstStyle/>
        <a:p>
          <a:endParaRPr lang="es-ES"/>
        </a:p>
      </dgm:t>
    </dgm:pt>
    <dgm:pt modelId="{CDE0FC3F-AC92-4300-950F-4D8787D71F9D}" type="pres">
      <dgm:prSet presAssocID="{024A5EDC-D09A-40E6-A385-561319257ABA}" presName="hierRoot3" presStyleCnt="0"/>
      <dgm:spPr/>
    </dgm:pt>
    <dgm:pt modelId="{14914BC2-A0C7-4F8F-B4C2-03420C1EB672}" type="pres">
      <dgm:prSet presAssocID="{024A5EDC-D09A-40E6-A385-561319257ABA}" presName="composite3" presStyleCnt="0"/>
      <dgm:spPr/>
    </dgm:pt>
    <dgm:pt modelId="{8D14EA81-29DE-45F7-BCCB-0CAE9871E722}" type="pres">
      <dgm:prSet presAssocID="{024A5EDC-D09A-40E6-A385-561319257ABA}" presName="background3" presStyleLbl="node3" presStyleIdx="0" presStyleCnt="4"/>
      <dgm:spPr/>
    </dgm:pt>
    <dgm:pt modelId="{26D24315-DE10-4EB9-8288-402320F47724}" type="pres">
      <dgm:prSet presAssocID="{024A5EDC-D09A-40E6-A385-561319257ABA}" presName="text3" presStyleLbl="fgAcc3" presStyleIdx="0" presStyleCnt="4">
        <dgm:presLayoutVars>
          <dgm:chPref val="3"/>
        </dgm:presLayoutVars>
      </dgm:prSet>
      <dgm:spPr/>
      <dgm:t>
        <a:bodyPr/>
        <a:lstStyle/>
        <a:p>
          <a:endParaRPr lang="es-ES"/>
        </a:p>
      </dgm:t>
    </dgm:pt>
    <dgm:pt modelId="{7EC77FBA-08E0-4544-A994-F7EADFC4E94D}" type="pres">
      <dgm:prSet presAssocID="{024A5EDC-D09A-40E6-A385-561319257ABA}" presName="hierChild4" presStyleCnt="0"/>
      <dgm:spPr/>
    </dgm:pt>
    <dgm:pt modelId="{939EB212-F6AF-4B58-A179-15C6DBE32D1A}" type="pres">
      <dgm:prSet presAssocID="{F2C2BD54-D960-4E7A-8012-2FAB67865F96}" presName="Name10" presStyleLbl="parChTrans1D2" presStyleIdx="1" presStyleCnt="4"/>
      <dgm:spPr/>
      <dgm:t>
        <a:bodyPr/>
        <a:lstStyle/>
        <a:p>
          <a:endParaRPr lang="es-ES"/>
        </a:p>
      </dgm:t>
    </dgm:pt>
    <dgm:pt modelId="{2192F3A3-EE78-4051-B46F-3F8F60101373}" type="pres">
      <dgm:prSet presAssocID="{2AC45B48-9D52-4CA9-A30F-7A72EF63C718}" presName="hierRoot2" presStyleCnt="0"/>
      <dgm:spPr/>
    </dgm:pt>
    <dgm:pt modelId="{615B83A1-0D61-432B-B2CB-F57B8DA36183}" type="pres">
      <dgm:prSet presAssocID="{2AC45B48-9D52-4CA9-A30F-7A72EF63C718}" presName="composite2" presStyleCnt="0"/>
      <dgm:spPr/>
    </dgm:pt>
    <dgm:pt modelId="{66432502-E4DA-43AF-BE92-5D15A9B6FCB4}" type="pres">
      <dgm:prSet presAssocID="{2AC45B48-9D52-4CA9-A30F-7A72EF63C718}" presName="background2" presStyleLbl="node2" presStyleIdx="1" presStyleCnt="4"/>
      <dgm:spPr/>
    </dgm:pt>
    <dgm:pt modelId="{7E3114AC-7537-46AF-A5DA-FBE7293849D5}" type="pres">
      <dgm:prSet presAssocID="{2AC45B48-9D52-4CA9-A30F-7A72EF63C718}" presName="text2" presStyleLbl="fgAcc2" presStyleIdx="1" presStyleCnt="4">
        <dgm:presLayoutVars>
          <dgm:chPref val="3"/>
        </dgm:presLayoutVars>
      </dgm:prSet>
      <dgm:spPr/>
      <dgm:t>
        <a:bodyPr/>
        <a:lstStyle/>
        <a:p>
          <a:endParaRPr lang="es-ES"/>
        </a:p>
      </dgm:t>
    </dgm:pt>
    <dgm:pt modelId="{6F015935-419B-49EA-BAE2-246CEAF6585F}" type="pres">
      <dgm:prSet presAssocID="{2AC45B48-9D52-4CA9-A30F-7A72EF63C718}" presName="hierChild3" presStyleCnt="0"/>
      <dgm:spPr/>
    </dgm:pt>
    <dgm:pt modelId="{63C29ED6-76BB-4EE1-A109-930485B87701}" type="pres">
      <dgm:prSet presAssocID="{970E3168-DC0F-4892-B481-00791E8AB765}" presName="Name17" presStyleLbl="parChTrans1D3" presStyleIdx="1" presStyleCnt="4"/>
      <dgm:spPr/>
      <dgm:t>
        <a:bodyPr/>
        <a:lstStyle/>
        <a:p>
          <a:endParaRPr lang="es-ES"/>
        </a:p>
      </dgm:t>
    </dgm:pt>
    <dgm:pt modelId="{84B1DAEB-7DB2-4F54-9106-86CDFBFF5BC6}" type="pres">
      <dgm:prSet presAssocID="{FA7C86AF-6612-4AEB-B262-31D6474454E2}" presName="hierRoot3" presStyleCnt="0"/>
      <dgm:spPr/>
    </dgm:pt>
    <dgm:pt modelId="{92CB69A3-381C-4ED8-83B0-DCAB8024C807}" type="pres">
      <dgm:prSet presAssocID="{FA7C86AF-6612-4AEB-B262-31D6474454E2}" presName="composite3" presStyleCnt="0"/>
      <dgm:spPr/>
    </dgm:pt>
    <dgm:pt modelId="{119BC7B7-06ED-493D-84A5-8F950D44D2C0}" type="pres">
      <dgm:prSet presAssocID="{FA7C86AF-6612-4AEB-B262-31D6474454E2}" presName="background3" presStyleLbl="node3" presStyleIdx="1" presStyleCnt="4"/>
      <dgm:spPr/>
    </dgm:pt>
    <dgm:pt modelId="{D198C966-9B5F-4AA0-B5AE-42140FB81446}" type="pres">
      <dgm:prSet presAssocID="{FA7C86AF-6612-4AEB-B262-31D6474454E2}" presName="text3" presStyleLbl="fgAcc3" presStyleIdx="1" presStyleCnt="4">
        <dgm:presLayoutVars>
          <dgm:chPref val="3"/>
        </dgm:presLayoutVars>
      </dgm:prSet>
      <dgm:spPr/>
      <dgm:t>
        <a:bodyPr/>
        <a:lstStyle/>
        <a:p>
          <a:endParaRPr lang="es-ES"/>
        </a:p>
      </dgm:t>
    </dgm:pt>
    <dgm:pt modelId="{F031E6B6-219B-4CE1-A7A5-4D3A4A446B10}" type="pres">
      <dgm:prSet presAssocID="{FA7C86AF-6612-4AEB-B262-31D6474454E2}" presName="hierChild4" presStyleCnt="0"/>
      <dgm:spPr/>
    </dgm:pt>
    <dgm:pt modelId="{D33A83B3-9638-4FFF-AD00-771CE5FA9F05}" type="pres">
      <dgm:prSet presAssocID="{59EB5718-4CAA-4E63-A9E8-996A9578F51B}" presName="Name10" presStyleLbl="parChTrans1D2" presStyleIdx="2" presStyleCnt="4"/>
      <dgm:spPr/>
      <dgm:t>
        <a:bodyPr/>
        <a:lstStyle/>
        <a:p>
          <a:endParaRPr lang="es-ES"/>
        </a:p>
      </dgm:t>
    </dgm:pt>
    <dgm:pt modelId="{B345AA32-4B2F-458D-AB62-D734944C4CC1}" type="pres">
      <dgm:prSet presAssocID="{DE22985C-1D43-43BE-B93E-B809E631F0CE}" presName="hierRoot2" presStyleCnt="0"/>
      <dgm:spPr/>
    </dgm:pt>
    <dgm:pt modelId="{E3292F38-DB64-48A1-A56E-BE898EC2687F}" type="pres">
      <dgm:prSet presAssocID="{DE22985C-1D43-43BE-B93E-B809E631F0CE}" presName="composite2" presStyleCnt="0"/>
      <dgm:spPr/>
    </dgm:pt>
    <dgm:pt modelId="{0A8E3C68-0385-414C-ACDC-63F057FC67C0}" type="pres">
      <dgm:prSet presAssocID="{DE22985C-1D43-43BE-B93E-B809E631F0CE}" presName="background2" presStyleLbl="node2" presStyleIdx="2" presStyleCnt="4"/>
      <dgm:spPr/>
    </dgm:pt>
    <dgm:pt modelId="{20E736D5-4604-4849-ADAB-AD835C10BAF2}" type="pres">
      <dgm:prSet presAssocID="{DE22985C-1D43-43BE-B93E-B809E631F0CE}" presName="text2" presStyleLbl="fgAcc2" presStyleIdx="2" presStyleCnt="4">
        <dgm:presLayoutVars>
          <dgm:chPref val="3"/>
        </dgm:presLayoutVars>
      </dgm:prSet>
      <dgm:spPr/>
      <dgm:t>
        <a:bodyPr/>
        <a:lstStyle/>
        <a:p>
          <a:endParaRPr lang="es-ES"/>
        </a:p>
      </dgm:t>
    </dgm:pt>
    <dgm:pt modelId="{BC10161A-1BAB-4E7D-86FB-CE35C5A4508E}" type="pres">
      <dgm:prSet presAssocID="{DE22985C-1D43-43BE-B93E-B809E631F0CE}" presName="hierChild3" presStyleCnt="0"/>
      <dgm:spPr/>
    </dgm:pt>
    <dgm:pt modelId="{E0DA07B5-422E-46A1-A04B-428BAD01F587}" type="pres">
      <dgm:prSet presAssocID="{8079F418-58AE-4E68-9FE3-3862EBA52850}" presName="Name17" presStyleLbl="parChTrans1D3" presStyleIdx="2" presStyleCnt="4"/>
      <dgm:spPr/>
      <dgm:t>
        <a:bodyPr/>
        <a:lstStyle/>
        <a:p>
          <a:endParaRPr lang="es-ES"/>
        </a:p>
      </dgm:t>
    </dgm:pt>
    <dgm:pt modelId="{BB76B4C9-BF4F-43C8-8A48-D5F09E6FC19D}" type="pres">
      <dgm:prSet presAssocID="{BC329E4A-D55F-4995-A272-BFE0C3A72E76}" presName="hierRoot3" presStyleCnt="0"/>
      <dgm:spPr/>
    </dgm:pt>
    <dgm:pt modelId="{CAD52D10-F53A-4643-9115-B23FB4D19306}" type="pres">
      <dgm:prSet presAssocID="{BC329E4A-D55F-4995-A272-BFE0C3A72E76}" presName="composite3" presStyleCnt="0"/>
      <dgm:spPr/>
    </dgm:pt>
    <dgm:pt modelId="{AD282FFC-63FC-4FC1-AED9-205A0E434CAC}" type="pres">
      <dgm:prSet presAssocID="{BC329E4A-D55F-4995-A272-BFE0C3A72E76}" presName="background3" presStyleLbl="node3" presStyleIdx="2" presStyleCnt="4"/>
      <dgm:spPr/>
    </dgm:pt>
    <dgm:pt modelId="{F43E50BE-0169-42A1-A52F-DD19D59B3106}" type="pres">
      <dgm:prSet presAssocID="{BC329E4A-D55F-4995-A272-BFE0C3A72E76}" presName="text3" presStyleLbl="fgAcc3" presStyleIdx="2" presStyleCnt="4">
        <dgm:presLayoutVars>
          <dgm:chPref val="3"/>
        </dgm:presLayoutVars>
      </dgm:prSet>
      <dgm:spPr/>
      <dgm:t>
        <a:bodyPr/>
        <a:lstStyle/>
        <a:p>
          <a:endParaRPr lang="es-ES"/>
        </a:p>
      </dgm:t>
    </dgm:pt>
    <dgm:pt modelId="{78BEB33E-506A-419A-8090-1D524A4DEE38}" type="pres">
      <dgm:prSet presAssocID="{BC329E4A-D55F-4995-A272-BFE0C3A72E76}" presName="hierChild4" presStyleCnt="0"/>
      <dgm:spPr/>
    </dgm:pt>
    <dgm:pt modelId="{5D5A2D19-78AF-439E-A82E-30AD9CB24A94}" type="pres">
      <dgm:prSet presAssocID="{095BA61B-37FB-44F3-9CE6-EDE591AE922B}" presName="Name10" presStyleLbl="parChTrans1D2" presStyleIdx="3" presStyleCnt="4"/>
      <dgm:spPr/>
      <dgm:t>
        <a:bodyPr/>
        <a:lstStyle/>
        <a:p>
          <a:endParaRPr lang="es-ES"/>
        </a:p>
      </dgm:t>
    </dgm:pt>
    <dgm:pt modelId="{D3D3CB9C-C6E7-4DE0-8415-C4F359C345E6}" type="pres">
      <dgm:prSet presAssocID="{E75D3ED9-A96E-42F5-BDB5-59DC9F1AE7A9}" presName="hierRoot2" presStyleCnt="0"/>
      <dgm:spPr/>
    </dgm:pt>
    <dgm:pt modelId="{5CC79804-55C1-4119-97FF-7636C7D30E74}" type="pres">
      <dgm:prSet presAssocID="{E75D3ED9-A96E-42F5-BDB5-59DC9F1AE7A9}" presName="composite2" presStyleCnt="0"/>
      <dgm:spPr/>
    </dgm:pt>
    <dgm:pt modelId="{AFFBFE28-3D6E-47B0-8434-0140CBFC1FEF}" type="pres">
      <dgm:prSet presAssocID="{E75D3ED9-A96E-42F5-BDB5-59DC9F1AE7A9}" presName="background2" presStyleLbl="node2" presStyleIdx="3" presStyleCnt="4"/>
      <dgm:spPr/>
    </dgm:pt>
    <dgm:pt modelId="{80C8BD7E-DB35-4DC7-8F39-F9EF4C59AAC2}" type="pres">
      <dgm:prSet presAssocID="{E75D3ED9-A96E-42F5-BDB5-59DC9F1AE7A9}" presName="text2" presStyleLbl="fgAcc2" presStyleIdx="3" presStyleCnt="4">
        <dgm:presLayoutVars>
          <dgm:chPref val="3"/>
        </dgm:presLayoutVars>
      </dgm:prSet>
      <dgm:spPr/>
      <dgm:t>
        <a:bodyPr/>
        <a:lstStyle/>
        <a:p>
          <a:endParaRPr lang="es-ES"/>
        </a:p>
      </dgm:t>
    </dgm:pt>
    <dgm:pt modelId="{1E463889-8B0D-430E-8FD5-DEB4ADC6E987}" type="pres">
      <dgm:prSet presAssocID="{E75D3ED9-A96E-42F5-BDB5-59DC9F1AE7A9}" presName="hierChild3" presStyleCnt="0"/>
      <dgm:spPr/>
    </dgm:pt>
    <dgm:pt modelId="{36648E36-CF53-4DF8-8B29-DE7CD58FF35E}" type="pres">
      <dgm:prSet presAssocID="{894F8FE6-65F4-4DAB-BABB-FF4C0B4745BC}" presName="Name17" presStyleLbl="parChTrans1D3" presStyleIdx="3" presStyleCnt="4"/>
      <dgm:spPr/>
      <dgm:t>
        <a:bodyPr/>
        <a:lstStyle/>
        <a:p>
          <a:endParaRPr lang="es-ES"/>
        </a:p>
      </dgm:t>
    </dgm:pt>
    <dgm:pt modelId="{E4F5135B-7C54-459D-AC1E-E1AE0F43FB46}" type="pres">
      <dgm:prSet presAssocID="{07AC157F-FB02-4B55-AE31-EDD971D491C0}" presName="hierRoot3" presStyleCnt="0"/>
      <dgm:spPr/>
    </dgm:pt>
    <dgm:pt modelId="{509CA488-D65A-4A8E-ACEC-201E9B7E9706}" type="pres">
      <dgm:prSet presAssocID="{07AC157F-FB02-4B55-AE31-EDD971D491C0}" presName="composite3" presStyleCnt="0"/>
      <dgm:spPr/>
    </dgm:pt>
    <dgm:pt modelId="{9445D38A-C617-4A9E-9A16-1A7BD676C9CF}" type="pres">
      <dgm:prSet presAssocID="{07AC157F-FB02-4B55-AE31-EDD971D491C0}" presName="background3" presStyleLbl="node3" presStyleIdx="3" presStyleCnt="4"/>
      <dgm:spPr/>
    </dgm:pt>
    <dgm:pt modelId="{59749B97-2961-459A-AA9E-C65F594B2C69}" type="pres">
      <dgm:prSet presAssocID="{07AC157F-FB02-4B55-AE31-EDD971D491C0}" presName="text3" presStyleLbl="fgAcc3" presStyleIdx="3" presStyleCnt="4">
        <dgm:presLayoutVars>
          <dgm:chPref val="3"/>
        </dgm:presLayoutVars>
      </dgm:prSet>
      <dgm:spPr/>
      <dgm:t>
        <a:bodyPr/>
        <a:lstStyle/>
        <a:p>
          <a:endParaRPr lang="es-ES"/>
        </a:p>
      </dgm:t>
    </dgm:pt>
    <dgm:pt modelId="{C85761D7-D091-46D0-AD8B-980149C759FB}" type="pres">
      <dgm:prSet presAssocID="{07AC157F-FB02-4B55-AE31-EDD971D491C0}" presName="hierChild4" presStyleCnt="0"/>
      <dgm:spPr/>
    </dgm:pt>
  </dgm:ptLst>
  <dgm:cxnLst>
    <dgm:cxn modelId="{A015640F-CA19-4F3B-A94D-6F278A7EBE03}" type="presOf" srcId="{62FADCF2-843A-4187-BD77-40D5EEE11EAE}" destId="{4482B7D8-718C-44EC-90DB-0802CB2D8C80}" srcOrd="0" destOrd="0" presId="urn:microsoft.com/office/officeart/2005/8/layout/hierarchy1"/>
    <dgm:cxn modelId="{B4D39A5C-0817-47B2-BBFF-27AD973FDED4}" type="presOf" srcId="{49034D00-CBEF-486E-9D36-980E8BEF753F}" destId="{D7CDB054-D60F-4FB2-9656-295AEC157FB1}" srcOrd="0" destOrd="0" presId="urn:microsoft.com/office/officeart/2005/8/layout/hierarchy1"/>
    <dgm:cxn modelId="{554F4015-89D1-41A2-8CEA-44ECD63F909C}" type="presOf" srcId="{CBCBF3FD-4919-4A3C-B86D-C63F689EF0C0}" destId="{219A8B5D-8CA3-43D0-848C-656CC24BE9B0}" srcOrd="0" destOrd="0" presId="urn:microsoft.com/office/officeart/2005/8/layout/hierarchy1"/>
    <dgm:cxn modelId="{8726AD67-A49B-4787-9D19-171C0FDA6BCB}" type="presOf" srcId="{59EB5718-4CAA-4E63-A9E8-996A9578F51B}" destId="{D33A83B3-9638-4FFF-AD00-771CE5FA9F05}" srcOrd="0" destOrd="0" presId="urn:microsoft.com/office/officeart/2005/8/layout/hierarchy1"/>
    <dgm:cxn modelId="{EC122FDE-8810-47D2-A664-B5DE8EECD407}" srcId="{02F88C16-6BE9-49E7-8DD0-C2631777F3B8}" destId="{CBCBF3FD-4919-4A3C-B86D-C63F689EF0C0}" srcOrd="0" destOrd="0" parTransId="{66976784-5D94-4179-834F-1EA31AE02B0B}" sibTransId="{94E82D8B-0EC2-4FC9-996C-6B85186A5A03}"/>
    <dgm:cxn modelId="{FE5A6838-3501-48AB-9A06-E64A3BFF060E}" type="presOf" srcId="{763E7654-0A2F-4433-9FBE-56B253E35CCF}" destId="{964898ED-B214-45F6-98A0-AC78F7C693B4}" srcOrd="0" destOrd="0" presId="urn:microsoft.com/office/officeart/2005/8/layout/hierarchy1"/>
    <dgm:cxn modelId="{D3AF8667-CCF4-4705-ABFB-0F8C17326C55}" srcId="{CBCBF3FD-4919-4A3C-B86D-C63F689EF0C0}" destId="{763E7654-0A2F-4433-9FBE-56B253E35CCF}" srcOrd="0" destOrd="0" parTransId="{62FADCF2-843A-4187-BD77-40D5EEE11EAE}" sibTransId="{B4690CDF-2DAA-401B-A0EA-A5D5887089EF}"/>
    <dgm:cxn modelId="{273D5DEF-0D62-4632-B33D-78B82FF6261C}" type="presOf" srcId="{DE22985C-1D43-43BE-B93E-B809E631F0CE}" destId="{20E736D5-4604-4849-ADAB-AD835C10BAF2}" srcOrd="0" destOrd="0" presId="urn:microsoft.com/office/officeart/2005/8/layout/hierarchy1"/>
    <dgm:cxn modelId="{D022752A-51C4-4457-8EDE-C03172EEE813}" type="presOf" srcId="{F2C2BD54-D960-4E7A-8012-2FAB67865F96}" destId="{939EB212-F6AF-4B58-A179-15C6DBE32D1A}" srcOrd="0" destOrd="0" presId="urn:microsoft.com/office/officeart/2005/8/layout/hierarchy1"/>
    <dgm:cxn modelId="{569394B5-F78D-4465-9207-85235F92C3BC}" type="presOf" srcId="{095BA61B-37FB-44F3-9CE6-EDE591AE922B}" destId="{5D5A2D19-78AF-439E-A82E-30AD9CB24A94}" srcOrd="0" destOrd="0" presId="urn:microsoft.com/office/officeart/2005/8/layout/hierarchy1"/>
    <dgm:cxn modelId="{DD153B13-153F-46E8-8F5B-AE3483F6609D}" type="presOf" srcId="{2AC45B48-9D52-4CA9-A30F-7A72EF63C718}" destId="{7E3114AC-7537-46AF-A5DA-FBE7293849D5}" srcOrd="0" destOrd="0" presId="urn:microsoft.com/office/officeart/2005/8/layout/hierarchy1"/>
    <dgm:cxn modelId="{78C1F4DE-208E-4301-A05D-644CA006319F}" srcId="{CBCBF3FD-4919-4A3C-B86D-C63F689EF0C0}" destId="{E75D3ED9-A96E-42F5-BDB5-59DC9F1AE7A9}" srcOrd="3" destOrd="0" parTransId="{095BA61B-37FB-44F3-9CE6-EDE591AE922B}" sibTransId="{F3D5E0B1-6C31-4AD8-B7AD-694A8A4D3676}"/>
    <dgm:cxn modelId="{EF8CFB4F-2A47-4DB8-A860-5182A9706062}" type="presOf" srcId="{024A5EDC-D09A-40E6-A385-561319257ABA}" destId="{26D24315-DE10-4EB9-8288-402320F47724}" srcOrd="0" destOrd="0" presId="urn:microsoft.com/office/officeart/2005/8/layout/hierarchy1"/>
    <dgm:cxn modelId="{A6053B9F-EB6C-4579-AA08-1306E2740019}" srcId="{CBCBF3FD-4919-4A3C-B86D-C63F689EF0C0}" destId="{DE22985C-1D43-43BE-B93E-B809E631F0CE}" srcOrd="2" destOrd="0" parTransId="{59EB5718-4CAA-4E63-A9E8-996A9578F51B}" sibTransId="{6B7E0F0B-FFB6-4DBD-AC47-898BF6BA4B26}"/>
    <dgm:cxn modelId="{E56D9744-FBC0-46FC-9376-8E7B3D2708C5}" type="presOf" srcId="{BC329E4A-D55F-4995-A272-BFE0C3A72E76}" destId="{F43E50BE-0169-42A1-A52F-DD19D59B3106}" srcOrd="0" destOrd="0" presId="urn:microsoft.com/office/officeart/2005/8/layout/hierarchy1"/>
    <dgm:cxn modelId="{6D422B96-BD5A-4427-94EB-A673D3ECAC62}" type="presOf" srcId="{970E3168-DC0F-4892-B481-00791E8AB765}" destId="{63C29ED6-76BB-4EE1-A109-930485B87701}" srcOrd="0" destOrd="0" presId="urn:microsoft.com/office/officeart/2005/8/layout/hierarchy1"/>
    <dgm:cxn modelId="{0A25957A-3879-4CFB-9B44-3506524AD614}" srcId="{CBCBF3FD-4919-4A3C-B86D-C63F689EF0C0}" destId="{2AC45B48-9D52-4CA9-A30F-7A72EF63C718}" srcOrd="1" destOrd="0" parTransId="{F2C2BD54-D960-4E7A-8012-2FAB67865F96}" sibTransId="{9B1BBCE6-6BF9-4FE5-BC6D-0BB525971BF0}"/>
    <dgm:cxn modelId="{EFBC51BD-D50E-4A2B-B63C-6AC29EA085A7}" srcId="{2AC45B48-9D52-4CA9-A30F-7A72EF63C718}" destId="{FA7C86AF-6612-4AEB-B262-31D6474454E2}" srcOrd="0" destOrd="0" parTransId="{970E3168-DC0F-4892-B481-00791E8AB765}" sibTransId="{A13BCA15-4D1F-4C75-BF01-7953C5B4C703}"/>
    <dgm:cxn modelId="{7BACA70C-5703-4BAF-9229-673B2C4BFCC8}" type="presOf" srcId="{07AC157F-FB02-4B55-AE31-EDD971D491C0}" destId="{59749B97-2961-459A-AA9E-C65F594B2C69}" srcOrd="0" destOrd="0" presId="urn:microsoft.com/office/officeart/2005/8/layout/hierarchy1"/>
    <dgm:cxn modelId="{C459F655-92B3-4C54-BC39-43F5B736DA10}" srcId="{763E7654-0A2F-4433-9FBE-56B253E35CCF}" destId="{024A5EDC-D09A-40E6-A385-561319257ABA}" srcOrd="0" destOrd="0" parTransId="{49034D00-CBEF-486E-9D36-980E8BEF753F}" sibTransId="{6A0375D9-FEA3-4DFE-8CAC-8BC8F8E02551}"/>
    <dgm:cxn modelId="{FFE5D49E-F2CF-460E-B5D1-51E98EA52F41}" type="presOf" srcId="{8079F418-58AE-4E68-9FE3-3862EBA52850}" destId="{E0DA07B5-422E-46A1-A04B-428BAD01F587}" srcOrd="0" destOrd="0" presId="urn:microsoft.com/office/officeart/2005/8/layout/hierarchy1"/>
    <dgm:cxn modelId="{C4C97733-2FD9-409D-B319-65108F88B3F7}" srcId="{E75D3ED9-A96E-42F5-BDB5-59DC9F1AE7A9}" destId="{07AC157F-FB02-4B55-AE31-EDD971D491C0}" srcOrd="0" destOrd="0" parTransId="{894F8FE6-65F4-4DAB-BABB-FF4C0B4745BC}" sibTransId="{E3668DD9-7B52-4D72-BC82-D841DADB015E}"/>
    <dgm:cxn modelId="{7860A1DA-FF8D-4D2E-84B3-D2F80373601E}" type="presOf" srcId="{FA7C86AF-6612-4AEB-B262-31D6474454E2}" destId="{D198C966-9B5F-4AA0-B5AE-42140FB81446}" srcOrd="0" destOrd="0" presId="urn:microsoft.com/office/officeart/2005/8/layout/hierarchy1"/>
    <dgm:cxn modelId="{02E5CAA5-8012-414E-B706-F3D4D28B4A07}" type="presOf" srcId="{E75D3ED9-A96E-42F5-BDB5-59DC9F1AE7A9}" destId="{80C8BD7E-DB35-4DC7-8F39-F9EF4C59AAC2}" srcOrd="0" destOrd="0" presId="urn:microsoft.com/office/officeart/2005/8/layout/hierarchy1"/>
    <dgm:cxn modelId="{7B2A3C0B-837D-4BDD-ABB1-5E7B6FFA9516}" srcId="{DE22985C-1D43-43BE-B93E-B809E631F0CE}" destId="{BC329E4A-D55F-4995-A272-BFE0C3A72E76}" srcOrd="0" destOrd="0" parTransId="{8079F418-58AE-4E68-9FE3-3862EBA52850}" sibTransId="{BCCE7206-3FE5-48E9-AC87-8637AE50911E}"/>
    <dgm:cxn modelId="{046312DB-0C27-4CD2-AF6F-8D10B98EC796}" type="presOf" srcId="{02F88C16-6BE9-49E7-8DD0-C2631777F3B8}" destId="{0A02847A-BBAC-4380-BBAC-53CC43CF35AB}" srcOrd="0" destOrd="0" presId="urn:microsoft.com/office/officeart/2005/8/layout/hierarchy1"/>
    <dgm:cxn modelId="{4EECD3F3-90D0-459E-BF86-B26C763C2930}" type="presOf" srcId="{894F8FE6-65F4-4DAB-BABB-FF4C0B4745BC}" destId="{36648E36-CF53-4DF8-8B29-DE7CD58FF35E}" srcOrd="0" destOrd="0" presId="urn:microsoft.com/office/officeart/2005/8/layout/hierarchy1"/>
    <dgm:cxn modelId="{B5CCBACD-4DDB-48A0-AB56-86231DAA6E72}" type="presParOf" srcId="{0A02847A-BBAC-4380-BBAC-53CC43CF35AB}" destId="{F2AE9249-7DA4-4D53-988E-435894128BE5}" srcOrd="0" destOrd="0" presId="urn:microsoft.com/office/officeart/2005/8/layout/hierarchy1"/>
    <dgm:cxn modelId="{DED754A8-295C-4226-960F-9839BE148E78}" type="presParOf" srcId="{F2AE9249-7DA4-4D53-988E-435894128BE5}" destId="{4F3E08B1-1699-4ED0-B661-3AEEE58D6366}" srcOrd="0" destOrd="0" presId="urn:microsoft.com/office/officeart/2005/8/layout/hierarchy1"/>
    <dgm:cxn modelId="{E509E0DC-0A6F-4A6F-B782-60FBAA9D7495}" type="presParOf" srcId="{4F3E08B1-1699-4ED0-B661-3AEEE58D6366}" destId="{6DD9BB88-EBF4-48DD-B671-49090D7432E4}" srcOrd="0" destOrd="0" presId="urn:microsoft.com/office/officeart/2005/8/layout/hierarchy1"/>
    <dgm:cxn modelId="{3AAA199C-A9FC-40E7-9D4C-D6CF520009FB}" type="presParOf" srcId="{4F3E08B1-1699-4ED0-B661-3AEEE58D6366}" destId="{219A8B5D-8CA3-43D0-848C-656CC24BE9B0}" srcOrd="1" destOrd="0" presId="urn:microsoft.com/office/officeart/2005/8/layout/hierarchy1"/>
    <dgm:cxn modelId="{73C3FBFA-429B-4A51-BEB1-F935BBC9DCD7}" type="presParOf" srcId="{F2AE9249-7DA4-4D53-988E-435894128BE5}" destId="{B1AD1242-1ECB-450E-B3F4-E4C570D29323}" srcOrd="1" destOrd="0" presId="urn:microsoft.com/office/officeart/2005/8/layout/hierarchy1"/>
    <dgm:cxn modelId="{38361C15-875A-454D-9E3F-03D38C3E501B}" type="presParOf" srcId="{B1AD1242-1ECB-450E-B3F4-E4C570D29323}" destId="{4482B7D8-718C-44EC-90DB-0802CB2D8C80}" srcOrd="0" destOrd="0" presId="urn:microsoft.com/office/officeart/2005/8/layout/hierarchy1"/>
    <dgm:cxn modelId="{A39F79BB-D5AE-47A3-AC11-61C8D1E50BB1}" type="presParOf" srcId="{B1AD1242-1ECB-450E-B3F4-E4C570D29323}" destId="{C2CDB163-1D19-48D1-A55C-0E3CD9722BD6}" srcOrd="1" destOrd="0" presId="urn:microsoft.com/office/officeart/2005/8/layout/hierarchy1"/>
    <dgm:cxn modelId="{09145C2A-8113-4CEB-8BF0-622ED81E8C7A}" type="presParOf" srcId="{C2CDB163-1D19-48D1-A55C-0E3CD9722BD6}" destId="{487701F6-D699-4D98-A8EC-0C8D5A5F018B}" srcOrd="0" destOrd="0" presId="urn:microsoft.com/office/officeart/2005/8/layout/hierarchy1"/>
    <dgm:cxn modelId="{2E0538C0-6AE3-45BF-A7E4-78EEDA46656C}" type="presParOf" srcId="{487701F6-D699-4D98-A8EC-0C8D5A5F018B}" destId="{BF72D32E-5DAE-4A18-96F9-86BB16805519}" srcOrd="0" destOrd="0" presId="urn:microsoft.com/office/officeart/2005/8/layout/hierarchy1"/>
    <dgm:cxn modelId="{80722930-5A93-4EF4-8F8E-BD33A78B2957}" type="presParOf" srcId="{487701F6-D699-4D98-A8EC-0C8D5A5F018B}" destId="{964898ED-B214-45F6-98A0-AC78F7C693B4}" srcOrd="1" destOrd="0" presId="urn:microsoft.com/office/officeart/2005/8/layout/hierarchy1"/>
    <dgm:cxn modelId="{21CC50F3-2973-49C2-89B1-9DFA5B3F310D}" type="presParOf" srcId="{C2CDB163-1D19-48D1-A55C-0E3CD9722BD6}" destId="{52C0A93E-4B8B-4800-B91F-7E8043F9D71B}" srcOrd="1" destOrd="0" presId="urn:microsoft.com/office/officeart/2005/8/layout/hierarchy1"/>
    <dgm:cxn modelId="{5C9F529D-AEB2-4581-81ED-8BC09BDDFAEA}" type="presParOf" srcId="{52C0A93E-4B8B-4800-B91F-7E8043F9D71B}" destId="{D7CDB054-D60F-4FB2-9656-295AEC157FB1}" srcOrd="0" destOrd="0" presId="urn:microsoft.com/office/officeart/2005/8/layout/hierarchy1"/>
    <dgm:cxn modelId="{6FE83782-C6AF-4728-B338-D370EAB6D36A}" type="presParOf" srcId="{52C0A93E-4B8B-4800-B91F-7E8043F9D71B}" destId="{CDE0FC3F-AC92-4300-950F-4D8787D71F9D}" srcOrd="1" destOrd="0" presId="urn:microsoft.com/office/officeart/2005/8/layout/hierarchy1"/>
    <dgm:cxn modelId="{269E1730-BFA5-45DC-A6E6-8E65E977C848}" type="presParOf" srcId="{CDE0FC3F-AC92-4300-950F-4D8787D71F9D}" destId="{14914BC2-A0C7-4F8F-B4C2-03420C1EB672}" srcOrd="0" destOrd="0" presId="urn:microsoft.com/office/officeart/2005/8/layout/hierarchy1"/>
    <dgm:cxn modelId="{05BC1575-5F14-4E8A-83FA-2CFED833428D}" type="presParOf" srcId="{14914BC2-A0C7-4F8F-B4C2-03420C1EB672}" destId="{8D14EA81-29DE-45F7-BCCB-0CAE9871E722}" srcOrd="0" destOrd="0" presId="urn:microsoft.com/office/officeart/2005/8/layout/hierarchy1"/>
    <dgm:cxn modelId="{58F88DA3-9DE8-42F7-BBBA-3FBC07819439}" type="presParOf" srcId="{14914BC2-A0C7-4F8F-B4C2-03420C1EB672}" destId="{26D24315-DE10-4EB9-8288-402320F47724}" srcOrd="1" destOrd="0" presId="urn:microsoft.com/office/officeart/2005/8/layout/hierarchy1"/>
    <dgm:cxn modelId="{4A4C9541-380B-484D-BC83-DE81761287E8}" type="presParOf" srcId="{CDE0FC3F-AC92-4300-950F-4D8787D71F9D}" destId="{7EC77FBA-08E0-4544-A994-F7EADFC4E94D}" srcOrd="1" destOrd="0" presId="urn:microsoft.com/office/officeart/2005/8/layout/hierarchy1"/>
    <dgm:cxn modelId="{5B5A5B61-6094-4598-A230-3A7922BA47D8}" type="presParOf" srcId="{B1AD1242-1ECB-450E-B3F4-E4C570D29323}" destId="{939EB212-F6AF-4B58-A179-15C6DBE32D1A}" srcOrd="2" destOrd="0" presId="urn:microsoft.com/office/officeart/2005/8/layout/hierarchy1"/>
    <dgm:cxn modelId="{A3BBA3C9-0E60-48A4-920B-3568999F9106}" type="presParOf" srcId="{B1AD1242-1ECB-450E-B3F4-E4C570D29323}" destId="{2192F3A3-EE78-4051-B46F-3F8F60101373}" srcOrd="3" destOrd="0" presId="urn:microsoft.com/office/officeart/2005/8/layout/hierarchy1"/>
    <dgm:cxn modelId="{100511BC-D3A5-419E-92A2-2A53229EBEB3}" type="presParOf" srcId="{2192F3A3-EE78-4051-B46F-3F8F60101373}" destId="{615B83A1-0D61-432B-B2CB-F57B8DA36183}" srcOrd="0" destOrd="0" presId="urn:microsoft.com/office/officeart/2005/8/layout/hierarchy1"/>
    <dgm:cxn modelId="{BE3B6C5B-47E0-44CD-9356-F325FA045EBE}" type="presParOf" srcId="{615B83A1-0D61-432B-B2CB-F57B8DA36183}" destId="{66432502-E4DA-43AF-BE92-5D15A9B6FCB4}" srcOrd="0" destOrd="0" presId="urn:microsoft.com/office/officeart/2005/8/layout/hierarchy1"/>
    <dgm:cxn modelId="{0B597C2E-BF05-4DD8-9945-9FDBC2BA98BE}" type="presParOf" srcId="{615B83A1-0D61-432B-B2CB-F57B8DA36183}" destId="{7E3114AC-7537-46AF-A5DA-FBE7293849D5}" srcOrd="1" destOrd="0" presId="urn:microsoft.com/office/officeart/2005/8/layout/hierarchy1"/>
    <dgm:cxn modelId="{B1D7D74F-871A-42C3-B924-BAA77107FF27}" type="presParOf" srcId="{2192F3A3-EE78-4051-B46F-3F8F60101373}" destId="{6F015935-419B-49EA-BAE2-246CEAF6585F}" srcOrd="1" destOrd="0" presId="urn:microsoft.com/office/officeart/2005/8/layout/hierarchy1"/>
    <dgm:cxn modelId="{63210C9F-5AAA-4A2C-BD91-34820F4CC584}" type="presParOf" srcId="{6F015935-419B-49EA-BAE2-246CEAF6585F}" destId="{63C29ED6-76BB-4EE1-A109-930485B87701}" srcOrd="0" destOrd="0" presId="urn:microsoft.com/office/officeart/2005/8/layout/hierarchy1"/>
    <dgm:cxn modelId="{6E73A0E8-CF0F-4297-B71E-126DCC613CB1}" type="presParOf" srcId="{6F015935-419B-49EA-BAE2-246CEAF6585F}" destId="{84B1DAEB-7DB2-4F54-9106-86CDFBFF5BC6}" srcOrd="1" destOrd="0" presId="urn:microsoft.com/office/officeart/2005/8/layout/hierarchy1"/>
    <dgm:cxn modelId="{C84C195B-6EC3-466E-9EEC-E38DE5D78508}" type="presParOf" srcId="{84B1DAEB-7DB2-4F54-9106-86CDFBFF5BC6}" destId="{92CB69A3-381C-4ED8-83B0-DCAB8024C807}" srcOrd="0" destOrd="0" presId="urn:microsoft.com/office/officeart/2005/8/layout/hierarchy1"/>
    <dgm:cxn modelId="{539BACDD-8120-4473-9668-545E0CD68E94}" type="presParOf" srcId="{92CB69A3-381C-4ED8-83B0-DCAB8024C807}" destId="{119BC7B7-06ED-493D-84A5-8F950D44D2C0}" srcOrd="0" destOrd="0" presId="urn:microsoft.com/office/officeart/2005/8/layout/hierarchy1"/>
    <dgm:cxn modelId="{988E49FF-3C44-4EF3-BAF4-594247543B04}" type="presParOf" srcId="{92CB69A3-381C-4ED8-83B0-DCAB8024C807}" destId="{D198C966-9B5F-4AA0-B5AE-42140FB81446}" srcOrd="1" destOrd="0" presId="urn:microsoft.com/office/officeart/2005/8/layout/hierarchy1"/>
    <dgm:cxn modelId="{150319B2-A01B-4C0F-AE11-625193720944}" type="presParOf" srcId="{84B1DAEB-7DB2-4F54-9106-86CDFBFF5BC6}" destId="{F031E6B6-219B-4CE1-A7A5-4D3A4A446B10}" srcOrd="1" destOrd="0" presId="urn:microsoft.com/office/officeart/2005/8/layout/hierarchy1"/>
    <dgm:cxn modelId="{74E931D6-2D9F-4E66-873B-31F7187A3F0F}" type="presParOf" srcId="{B1AD1242-1ECB-450E-B3F4-E4C570D29323}" destId="{D33A83B3-9638-4FFF-AD00-771CE5FA9F05}" srcOrd="4" destOrd="0" presId="urn:microsoft.com/office/officeart/2005/8/layout/hierarchy1"/>
    <dgm:cxn modelId="{926F711E-75B1-444F-B190-F1F314F6ECC1}" type="presParOf" srcId="{B1AD1242-1ECB-450E-B3F4-E4C570D29323}" destId="{B345AA32-4B2F-458D-AB62-D734944C4CC1}" srcOrd="5" destOrd="0" presId="urn:microsoft.com/office/officeart/2005/8/layout/hierarchy1"/>
    <dgm:cxn modelId="{21AE784A-A718-4FDB-966D-827A1EA714F4}" type="presParOf" srcId="{B345AA32-4B2F-458D-AB62-D734944C4CC1}" destId="{E3292F38-DB64-48A1-A56E-BE898EC2687F}" srcOrd="0" destOrd="0" presId="urn:microsoft.com/office/officeart/2005/8/layout/hierarchy1"/>
    <dgm:cxn modelId="{8F0A5BC0-780F-41DD-9FA6-34059677D51F}" type="presParOf" srcId="{E3292F38-DB64-48A1-A56E-BE898EC2687F}" destId="{0A8E3C68-0385-414C-ACDC-63F057FC67C0}" srcOrd="0" destOrd="0" presId="urn:microsoft.com/office/officeart/2005/8/layout/hierarchy1"/>
    <dgm:cxn modelId="{B9B41816-CF4D-4CB2-A816-9DC494324DB7}" type="presParOf" srcId="{E3292F38-DB64-48A1-A56E-BE898EC2687F}" destId="{20E736D5-4604-4849-ADAB-AD835C10BAF2}" srcOrd="1" destOrd="0" presId="urn:microsoft.com/office/officeart/2005/8/layout/hierarchy1"/>
    <dgm:cxn modelId="{044E57A0-5DD8-4458-A3B8-77C5E87B1CBA}" type="presParOf" srcId="{B345AA32-4B2F-458D-AB62-D734944C4CC1}" destId="{BC10161A-1BAB-4E7D-86FB-CE35C5A4508E}" srcOrd="1" destOrd="0" presId="urn:microsoft.com/office/officeart/2005/8/layout/hierarchy1"/>
    <dgm:cxn modelId="{3EB4E0E6-DAF3-4384-9638-EB09DF2EC43E}" type="presParOf" srcId="{BC10161A-1BAB-4E7D-86FB-CE35C5A4508E}" destId="{E0DA07B5-422E-46A1-A04B-428BAD01F587}" srcOrd="0" destOrd="0" presId="urn:microsoft.com/office/officeart/2005/8/layout/hierarchy1"/>
    <dgm:cxn modelId="{6FE31BC0-3FB2-4A4C-A3A9-A2C7D0F5633C}" type="presParOf" srcId="{BC10161A-1BAB-4E7D-86FB-CE35C5A4508E}" destId="{BB76B4C9-BF4F-43C8-8A48-D5F09E6FC19D}" srcOrd="1" destOrd="0" presId="urn:microsoft.com/office/officeart/2005/8/layout/hierarchy1"/>
    <dgm:cxn modelId="{331F0466-8C8C-4023-B27C-7324EB75482F}" type="presParOf" srcId="{BB76B4C9-BF4F-43C8-8A48-D5F09E6FC19D}" destId="{CAD52D10-F53A-4643-9115-B23FB4D19306}" srcOrd="0" destOrd="0" presId="urn:microsoft.com/office/officeart/2005/8/layout/hierarchy1"/>
    <dgm:cxn modelId="{1657FB47-F2B8-4C12-846F-4280CDEFFCB5}" type="presParOf" srcId="{CAD52D10-F53A-4643-9115-B23FB4D19306}" destId="{AD282FFC-63FC-4FC1-AED9-205A0E434CAC}" srcOrd="0" destOrd="0" presId="urn:microsoft.com/office/officeart/2005/8/layout/hierarchy1"/>
    <dgm:cxn modelId="{43D844E4-04F9-44F1-BE32-A01B5088AE5E}" type="presParOf" srcId="{CAD52D10-F53A-4643-9115-B23FB4D19306}" destId="{F43E50BE-0169-42A1-A52F-DD19D59B3106}" srcOrd="1" destOrd="0" presId="urn:microsoft.com/office/officeart/2005/8/layout/hierarchy1"/>
    <dgm:cxn modelId="{233741E0-4D80-40F3-B04F-9DA17955CF85}" type="presParOf" srcId="{BB76B4C9-BF4F-43C8-8A48-D5F09E6FC19D}" destId="{78BEB33E-506A-419A-8090-1D524A4DEE38}" srcOrd="1" destOrd="0" presId="urn:microsoft.com/office/officeart/2005/8/layout/hierarchy1"/>
    <dgm:cxn modelId="{7C48D97A-0F9E-4C69-A40C-03C98B6373CC}" type="presParOf" srcId="{B1AD1242-1ECB-450E-B3F4-E4C570D29323}" destId="{5D5A2D19-78AF-439E-A82E-30AD9CB24A94}" srcOrd="6" destOrd="0" presId="urn:microsoft.com/office/officeart/2005/8/layout/hierarchy1"/>
    <dgm:cxn modelId="{C1EA0355-9A5B-446E-8D48-9B0BECAB0FBC}" type="presParOf" srcId="{B1AD1242-1ECB-450E-B3F4-E4C570D29323}" destId="{D3D3CB9C-C6E7-4DE0-8415-C4F359C345E6}" srcOrd="7" destOrd="0" presId="urn:microsoft.com/office/officeart/2005/8/layout/hierarchy1"/>
    <dgm:cxn modelId="{E86C72E2-B75D-4B23-896E-FD3ED8C625E8}" type="presParOf" srcId="{D3D3CB9C-C6E7-4DE0-8415-C4F359C345E6}" destId="{5CC79804-55C1-4119-97FF-7636C7D30E74}" srcOrd="0" destOrd="0" presId="urn:microsoft.com/office/officeart/2005/8/layout/hierarchy1"/>
    <dgm:cxn modelId="{3C36D6DA-5ABB-4C5B-BC05-B12C386AF80B}" type="presParOf" srcId="{5CC79804-55C1-4119-97FF-7636C7D30E74}" destId="{AFFBFE28-3D6E-47B0-8434-0140CBFC1FEF}" srcOrd="0" destOrd="0" presId="urn:microsoft.com/office/officeart/2005/8/layout/hierarchy1"/>
    <dgm:cxn modelId="{592E88DF-1389-4A7E-9F22-C3E743D8C61A}" type="presParOf" srcId="{5CC79804-55C1-4119-97FF-7636C7D30E74}" destId="{80C8BD7E-DB35-4DC7-8F39-F9EF4C59AAC2}" srcOrd="1" destOrd="0" presId="urn:microsoft.com/office/officeart/2005/8/layout/hierarchy1"/>
    <dgm:cxn modelId="{8D79F5B4-5E62-489C-A029-00FC5AADE18B}" type="presParOf" srcId="{D3D3CB9C-C6E7-4DE0-8415-C4F359C345E6}" destId="{1E463889-8B0D-430E-8FD5-DEB4ADC6E987}" srcOrd="1" destOrd="0" presId="urn:microsoft.com/office/officeart/2005/8/layout/hierarchy1"/>
    <dgm:cxn modelId="{7E4C4F49-A60B-4DB5-B658-D9919678BD6D}" type="presParOf" srcId="{1E463889-8B0D-430E-8FD5-DEB4ADC6E987}" destId="{36648E36-CF53-4DF8-8B29-DE7CD58FF35E}" srcOrd="0" destOrd="0" presId="urn:microsoft.com/office/officeart/2005/8/layout/hierarchy1"/>
    <dgm:cxn modelId="{3C6020D0-E3F7-4E1F-8B25-C2F947730A64}" type="presParOf" srcId="{1E463889-8B0D-430E-8FD5-DEB4ADC6E987}" destId="{E4F5135B-7C54-459D-AC1E-E1AE0F43FB46}" srcOrd="1" destOrd="0" presId="urn:microsoft.com/office/officeart/2005/8/layout/hierarchy1"/>
    <dgm:cxn modelId="{10B907BB-7FB5-41A7-821A-2655BF4F3B33}" type="presParOf" srcId="{E4F5135B-7C54-459D-AC1E-E1AE0F43FB46}" destId="{509CA488-D65A-4A8E-ACEC-201E9B7E9706}" srcOrd="0" destOrd="0" presId="urn:microsoft.com/office/officeart/2005/8/layout/hierarchy1"/>
    <dgm:cxn modelId="{4C946C6E-C918-4AAD-818D-3B6B5FCD339B}" type="presParOf" srcId="{509CA488-D65A-4A8E-ACEC-201E9B7E9706}" destId="{9445D38A-C617-4A9E-9A16-1A7BD676C9CF}" srcOrd="0" destOrd="0" presId="urn:microsoft.com/office/officeart/2005/8/layout/hierarchy1"/>
    <dgm:cxn modelId="{3FD5395F-FBAA-434B-BAC3-58629FE29111}" type="presParOf" srcId="{509CA488-D65A-4A8E-ACEC-201E9B7E9706}" destId="{59749B97-2961-459A-AA9E-C65F594B2C69}" srcOrd="1" destOrd="0" presId="urn:microsoft.com/office/officeart/2005/8/layout/hierarchy1"/>
    <dgm:cxn modelId="{DDA2F888-BF83-4A26-8A5D-AA34731E824C}" type="presParOf" srcId="{E4F5135B-7C54-459D-AC1E-E1AE0F43FB46}" destId="{C85761D7-D091-46D0-AD8B-980149C759F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2F88C16-6BE9-49E7-8DD0-C2631777F3B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s-ES"/>
        </a:p>
      </dgm:t>
    </dgm:pt>
    <dgm:pt modelId="{CBCBF3FD-4919-4A3C-B86D-C63F689EF0C0}">
      <dgm:prSet phldrT="[Texto]" custT="1"/>
      <dgm:spPr/>
      <dgm:t>
        <a:bodyPr/>
        <a:lstStyle/>
        <a:p>
          <a:r>
            <a:rPr lang="es-ES" sz="1100" b="1" dirty="0" smtClean="0">
              <a:latin typeface="+mn-lt"/>
            </a:rPr>
            <a:t>Teorías del origen de la vida en los siglos XVIII y XIX</a:t>
          </a:r>
        </a:p>
        <a:p>
          <a:endParaRPr lang="es-ES" sz="1100" b="1" dirty="0">
            <a:latin typeface="+mn-lt"/>
          </a:endParaRPr>
        </a:p>
      </dgm:t>
    </dgm:pt>
    <dgm:pt modelId="{66976784-5D94-4179-834F-1EA31AE02B0B}" type="parTrans" cxnId="{EC122FDE-8810-47D2-A664-B5DE8EECD407}">
      <dgm:prSet/>
      <dgm:spPr/>
      <dgm:t>
        <a:bodyPr/>
        <a:lstStyle/>
        <a:p>
          <a:endParaRPr lang="es-ES" sz="2400" b="1">
            <a:latin typeface="+mn-lt"/>
          </a:endParaRPr>
        </a:p>
      </dgm:t>
    </dgm:pt>
    <dgm:pt modelId="{94E82D8B-0EC2-4FC9-996C-6B85186A5A03}" type="sibTrans" cxnId="{EC122FDE-8810-47D2-A664-B5DE8EECD407}">
      <dgm:prSet/>
      <dgm:spPr/>
      <dgm:t>
        <a:bodyPr/>
        <a:lstStyle/>
        <a:p>
          <a:endParaRPr lang="es-ES" sz="2400" b="1">
            <a:latin typeface="+mn-lt"/>
          </a:endParaRPr>
        </a:p>
      </dgm:t>
    </dgm:pt>
    <dgm:pt modelId="{763E7654-0A2F-4433-9FBE-56B253E35CCF}">
      <dgm:prSet phldrT="[Texto]" custT="1"/>
      <dgm:spPr/>
      <dgm:t>
        <a:bodyPr/>
        <a:lstStyle/>
        <a:p>
          <a:r>
            <a:rPr lang="es-ES" sz="1100" b="1" dirty="0" smtClean="0">
              <a:latin typeface="+mn-lt"/>
            </a:rPr>
            <a:t>Charles Robert Darwin</a:t>
          </a:r>
          <a:endParaRPr lang="es-ES" sz="1100" b="1" dirty="0">
            <a:latin typeface="+mn-lt"/>
          </a:endParaRPr>
        </a:p>
      </dgm:t>
    </dgm:pt>
    <dgm:pt modelId="{62FADCF2-843A-4187-BD77-40D5EEE11EAE}" type="parTrans" cxnId="{D3AF8667-CCF4-4705-ABFB-0F8C17326C55}">
      <dgm:prSet/>
      <dgm:spPr/>
      <dgm:t>
        <a:bodyPr/>
        <a:lstStyle/>
        <a:p>
          <a:endParaRPr lang="es-ES" sz="2400" b="1">
            <a:latin typeface="+mn-lt"/>
          </a:endParaRPr>
        </a:p>
      </dgm:t>
    </dgm:pt>
    <dgm:pt modelId="{B4690CDF-2DAA-401B-A0EA-A5D5887089EF}" type="sibTrans" cxnId="{D3AF8667-CCF4-4705-ABFB-0F8C17326C55}">
      <dgm:prSet/>
      <dgm:spPr/>
      <dgm:t>
        <a:bodyPr/>
        <a:lstStyle/>
        <a:p>
          <a:endParaRPr lang="es-ES" sz="2400" b="1">
            <a:latin typeface="+mn-lt"/>
          </a:endParaRPr>
        </a:p>
      </dgm:t>
    </dgm:pt>
    <dgm:pt modelId="{2AC45B48-9D52-4CA9-A30F-7A72EF63C718}">
      <dgm:prSet custT="1"/>
      <dgm:spPr/>
      <dgm:t>
        <a:bodyPr/>
        <a:lstStyle/>
        <a:p>
          <a:r>
            <a:rPr lang="es-ES" sz="1100" b="1" dirty="0" smtClean="0">
              <a:latin typeface="+mn-lt"/>
            </a:rPr>
            <a:t>Louis Pasteur </a:t>
          </a:r>
          <a:endParaRPr lang="es-ES" sz="1100" b="1" dirty="0">
            <a:latin typeface="+mn-lt"/>
          </a:endParaRPr>
        </a:p>
      </dgm:t>
    </dgm:pt>
    <dgm:pt modelId="{F2C2BD54-D960-4E7A-8012-2FAB67865F96}" type="parTrans" cxnId="{0A25957A-3879-4CFB-9B44-3506524AD614}">
      <dgm:prSet/>
      <dgm:spPr/>
      <dgm:t>
        <a:bodyPr/>
        <a:lstStyle/>
        <a:p>
          <a:endParaRPr lang="es-ES" sz="2400" b="1">
            <a:latin typeface="+mn-lt"/>
          </a:endParaRPr>
        </a:p>
      </dgm:t>
    </dgm:pt>
    <dgm:pt modelId="{9B1BBCE6-6BF9-4FE5-BC6D-0BB525971BF0}" type="sibTrans" cxnId="{0A25957A-3879-4CFB-9B44-3506524AD614}">
      <dgm:prSet/>
      <dgm:spPr/>
      <dgm:t>
        <a:bodyPr/>
        <a:lstStyle/>
        <a:p>
          <a:endParaRPr lang="es-ES" sz="2400" b="1">
            <a:latin typeface="+mn-lt"/>
          </a:endParaRPr>
        </a:p>
      </dgm:t>
    </dgm:pt>
    <dgm:pt modelId="{3E1362B0-3121-4D52-9785-54EDD4533072}">
      <dgm:prSet custT="1"/>
      <dgm:spPr/>
      <dgm:t>
        <a:bodyPr/>
        <a:lstStyle/>
        <a:p>
          <a:r>
            <a:rPr lang="es-ES" sz="1100" b="1" dirty="0" smtClean="0">
              <a:latin typeface="+mn-lt"/>
            </a:rPr>
            <a:t>Postuló que todas las especies de seres vivos han evolucionado con el tiempo a partir de un antepasado común mediante un proceso denominado selección natural. Defendió la idea de la generación espontánea</a:t>
          </a:r>
        </a:p>
      </dgm:t>
    </dgm:pt>
    <dgm:pt modelId="{D046F07D-474E-4588-B2B2-8E55753F67BE}" type="parTrans" cxnId="{A029B26F-8791-4641-96BB-1E22EAA3ECE0}">
      <dgm:prSet/>
      <dgm:spPr/>
      <dgm:t>
        <a:bodyPr/>
        <a:lstStyle/>
        <a:p>
          <a:endParaRPr lang="es-ES" sz="2400" b="1">
            <a:latin typeface="+mn-lt"/>
          </a:endParaRPr>
        </a:p>
      </dgm:t>
    </dgm:pt>
    <dgm:pt modelId="{A71252DB-B817-4C10-950A-674DADF27170}" type="sibTrans" cxnId="{A029B26F-8791-4641-96BB-1E22EAA3ECE0}">
      <dgm:prSet/>
      <dgm:spPr/>
      <dgm:t>
        <a:bodyPr/>
        <a:lstStyle/>
        <a:p>
          <a:endParaRPr lang="es-ES" sz="2400" b="1">
            <a:latin typeface="+mn-lt"/>
          </a:endParaRPr>
        </a:p>
      </dgm:t>
    </dgm:pt>
    <dgm:pt modelId="{882982E7-0677-4915-986A-3570529008B2}">
      <dgm:prSet custT="1"/>
      <dgm:spPr/>
      <dgm:t>
        <a:bodyPr/>
        <a:lstStyle/>
        <a:p>
          <a:r>
            <a:rPr lang="es-ES" sz="1100" b="1" dirty="0" smtClean="0">
              <a:latin typeface="+mn-lt"/>
            </a:rPr>
            <a:t> Los descubrimientos científicos de Darwin aún siguen siendo el acta fundacional de la biología como ciencia, puesto que constituyen una explicación lógica que unifica las observaciones sobre la diversidad de la vida.</a:t>
          </a:r>
          <a:endParaRPr lang="es-ES" sz="1100" b="1" dirty="0">
            <a:latin typeface="+mn-lt"/>
          </a:endParaRPr>
        </a:p>
      </dgm:t>
    </dgm:pt>
    <dgm:pt modelId="{41A8A2DE-692F-4C64-B793-BF5060DD2DE5}" type="parTrans" cxnId="{868525EF-F701-4B72-AF72-B7F53BA092B0}">
      <dgm:prSet/>
      <dgm:spPr/>
      <dgm:t>
        <a:bodyPr/>
        <a:lstStyle/>
        <a:p>
          <a:endParaRPr lang="es-ES" sz="2400" b="1">
            <a:latin typeface="+mn-lt"/>
          </a:endParaRPr>
        </a:p>
      </dgm:t>
    </dgm:pt>
    <dgm:pt modelId="{D62652D1-2120-4859-887A-E1235D9EB8D5}" type="sibTrans" cxnId="{868525EF-F701-4B72-AF72-B7F53BA092B0}">
      <dgm:prSet/>
      <dgm:spPr/>
      <dgm:t>
        <a:bodyPr/>
        <a:lstStyle/>
        <a:p>
          <a:endParaRPr lang="es-ES" sz="2400" b="1">
            <a:latin typeface="+mn-lt"/>
          </a:endParaRPr>
        </a:p>
      </dgm:t>
    </dgm:pt>
    <dgm:pt modelId="{67143300-F417-4292-92EB-57F10C82D777}">
      <dgm:prSet custT="1"/>
      <dgm:spPr/>
      <dgm:t>
        <a:bodyPr/>
        <a:lstStyle/>
        <a:p>
          <a:r>
            <a:rPr lang="es-ES" sz="1100" b="1" dirty="0" smtClean="0">
              <a:latin typeface="+mn-lt"/>
            </a:rPr>
            <a:t>Fue  un químico y bacteriólogo francés cuyos descubrimientos tuvieron enorme importancia en diversos campos de las ciencias naturales, sobre todo en la química y microbiología. A él se debe la técnica conocida como pasteurización. </a:t>
          </a:r>
          <a:endParaRPr lang="es-ES" sz="1100" b="1" dirty="0">
            <a:latin typeface="+mn-lt"/>
          </a:endParaRPr>
        </a:p>
      </dgm:t>
    </dgm:pt>
    <dgm:pt modelId="{1029F72B-D12D-43C8-AB90-ED4F388CB9C9}" type="parTrans" cxnId="{FA6AFBC4-2CA6-4AD7-9727-197B622CB70A}">
      <dgm:prSet/>
      <dgm:spPr/>
      <dgm:t>
        <a:bodyPr/>
        <a:lstStyle/>
        <a:p>
          <a:endParaRPr lang="es-ES" sz="2400" b="1">
            <a:latin typeface="+mn-lt"/>
          </a:endParaRPr>
        </a:p>
      </dgm:t>
    </dgm:pt>
    <dgm:pt modelId="{4E4E844E-0067-468B-83F7-A00F22F184D9}" type="sibTrans" cxnId="{FA6AFBC4-2CA6-4AD7-9727-197B622CB70A}">
      <dgm:prSet/>
      <dgm:spPr/>
      <dgm:t>
        <a:bodyPr/>
        <a:lstStyle/>
        <a:p>
          <a:endParaRPr lang="es-ES" sz="2400" b="1">
            <a:latin typeface="+mn-lt"/>
          </a:endParaRPr>
        </a:p>
      </dgm:t>
    </dgm:pt>
    <dgm:pt modelId="{E5FDA6FB-6AC6-4A39-A03E-D736B65A6BF0}">
      <dgm:prSe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s-ES" sz="1100" b="1" dirty="0" smtClean="0">
              <a:latin typeface="+mn-lt"/>
            </a:rPr>
            <a:t>A través de experimentos refutó definitivamente la teoría de la generación espontánea.  Rechazó la posibilidad de que la materia orgánica surgiera de la inerte</a:t>
          </a:r>
          <a:endParaRPr lang="es-ES" sz="1100" b="1" dirty="0">
            <a:latin typeface="+mn-lt"/>
          </a:endParaRPr>
        </a:p>
      </dgm:t>
    </dgm:pt>
    <dgm:pt modelId="{AAD312D6-2D66-4C17-8DDD-5B1BD8E63513}" type="parTrans" cxnId="{B7A219D7-51EA-46F1-88DB-4F9F5DDE64B4}">
      <dgm:prSet/>
      <dgm:spPr/>
      <dgm:t>
        <a:bodyPr/>
        <a:lstStyle/>
        <a:p>
          <a:endParaRPr lang="es-ES" sz="2400" b="1">
            <a:latin typeface="+mn-lt"/>
          </a:endParaRPr>
        </a:p>
      </dgm:t>
    </dgm:pt>
    <dgm:pt modelId="{C23F5107-1BF1-44B7-81F5-7DCDE7EAFFF0}" type="sibTrans" cxnId="{B7A219D7-51EA-46F1-88DB-4F9F5DDE64B4}">
      <dgm:prSet/>
      <dgm:spPr/>
      <dgm:t>
        <a:bodyPr/>
        <a:lstStyle/>
        <a:p>
          <a:endParaRPr lang="es-ES" sz="2400" b="1">
            <a:latin typeface="+mn-lt"/>
          </a:endParaRPr>
        </a:p>
      </dgm:t>
    </dgm:pt>
    <dgm:pt modelId="{0A02847A-BBAC-4380-BBAC-53CC43CF35AB}" type="pres">
      <dgm:prSet presAssocID="{02F88C16-6BE9-49E7-8DD0-C2631777F3B8}" presName="hierChild1" presStyleCnt="0">
        <dgm:presLayoutVars>
          <dgm:chPref val="1"/>
          <dgm:dir/>
          <dgm:animOne val="branch"/>
          <dgm:animLvl val="lvl"/>
          <dgm:resizeHandles/>
        </dgm:presLayoutVars>
      </dgm:prSet>
      <dgm:spPr/>
      <dgm:t>
        <a:bodyPr/>
        <a:lstStyle/>
        <a:p>
          <a:endParaRPr lang="es-ES"/>
        </a:p>
      </dgm:t>
    </dgm:pt>
    <dgm:pt modelId="{F2AE9249-7DA4-4D53-988E-435894128BE5}" type="pres">
      <dgm:prSet presAssocID="{CBCBF3FD-4919-4A3C-B86D-C63F689EF0C0}" presName="hierRoot1" presStyleCnt="0"/>
      <dgm:spPr/>
    </dgm:pt>
    <dgm:pt modelId="{4F3E08B1-1699-4ED0-B661-3AEEE58D6366}" type="pres">
      <dgm:prSet presAssocID="{CBCBF3FD-4919-4A3C-B86D-C63F689EF0C0}" presName="composite" presStyleCnt="0"/>
      <dgm:spPr/>
    </dgm:pt>
    <dgm:pt modelId="{6DD9BB88-EBF4-48DD-B671-49090D7432E4}" type="pres">
      <dgm:prSet presAssocID="{CBCBF3FD-4919-4A3C-B86D-C63F689EF0C0}" presName="background" presStyleLbl="node0" presStyleIdx="0" presStyleCnt="1"/>
      <dgm:spPr/>
    </dgm:pt>
    <dgm:pt modelId="{219A8B5D-8CA3-43D0-848C-656CC24BE9B0}" type="pres">
      <dgm:prSet presAssocID="{CBCBF3FD-4919-4A3C-B86D-C63F689EF0C0}" presName="text" presStyleLbl="fgAcc0" presStyleIdx="0" presStyleCnt="1" custScaleY="90146" custLinFactNeighborX="378" custLinFactNeighborY="-5842">
        <dgm:presLayoutVars>
          <dgm:chPref val="3"/>
        </dgm:presLayoutVars>
      </dgm:prSet>
      <dgm:spPr/>
      <dgm:t>
        <a:bodyPr/>
        <a:lstStyle/>
        <a:p>
          <a:endParaRPr lang="es-ES"/>
        </a:p>
      </dgm:t>
    </dgm:pt>
    <dgm:pt modelId="{B1AD1242-1ECB-450E-B3F4-E4C570D29323}" type="pres">
      <dgm:prSet presAssocID="{CBCBF3FD-4919-4A3C-B86D-C63F689EF0C0}" presName="hierChild2" presStyleCnt="0"/>
      <dgm:spPr/>
    </dgm:pt>
    <dgm:pt modelId="{4482B7D8-718C-44EC-90DB-0802CB2D8C80}" type="pres">
      <dgm:prSet presAssocID="{62FADCF2-843A-4187-BD77-40D5EEE11EAE}" presName="Name10" presStyleLbl="parChTrans1D2" presStyleIdx="0" presStyleCnt="2"/>
      <dgm:spPr/>
      <dgm:t>
        <a:bodyPr/>
        <a:lstStyle/>
        <a:p>
          <a:endParaRPr lang="es-ES"/>
        </a:p>
      </dgm:t>
    </dgm:pt>
    <dgm:pt modelId="{C2CDB163-1D19-48D1-A55C-0E3CD9722BD6}" type="pres">
      <dgm:prSet presAssocID="{763E7654-0A2F-4433-9FBE-56B253E35CCF}" presName="hierRoot2" presStyleCnt="0"/>
      <dgm:spPr/>
    </dgm:pt>
    <dgm:pt modelId="{487701F6-D699-4D98-A8EC-0C8D5A5F018B}" type="pres">
      <dgm:prSet presAssocID="{763E7654-0A2F-4433-9FBE-56B253E35CCF}" presName="composite2" presStyleCnt="0"/>
      <dgm:spPr/>
    </dgm:pt>
    <dgm:pt modelId="{BF72D32E-5DAE-4A18-96F9-86BB16805519}" type="pres">
      <dgm:prSet presAssocID="{763E7654-0A2F-4433-9FBE-56B253E35CCF}" presName="background2" presStyleLbl="node2" presStyleIdx="0" presStyleCnt="2"/>
      <dgm:spPr/>
    </dgm:pt>
    <dgm:pt modelId="{964898ED-B214-45F6-98A0-AC78F7C693B4}" type="pres">
      <dgm:prSet presAssocID="{763E7654-0A2F-4433-9FBE-56B253E35CCF}" presName="text2" presStyleLbl="fgAcc2" presStyleIdx="0" presStyleCnt="2">
        <dgm:presLayoutVars>
          <dgm:chPref val="3"/>
        </dgm:presLayoutVars>
      </dgm:prSet>
      <dgm:spPr/>
      <dgm:t>
        <a:bodyPr/>
        <a:lstStyle/>
        <a:p>
          <a:endParaRPr lang="es-ES"/>
        </a:p>
      </dgm:t>
    </dgm:pt>
    <dgm:pt modelId="{52C0A93E-4B8B-4800-B91F-7E8043F9D71B}" type="pres">
      <dgm:prSet presAssocID="{763E7654-0A2F-4433-9FBE-56B253E35CCF}" presName="hierChild3" presStyleCnt="0"/>
      <dgm:spPr/>
    </dgm:pt>
    <dgm:pt modelId="{F2B3194C-023C-4B05-9F76-97CB63E0BDB4}" type="pres">
      <dgm:prSet presAssocID="{D046F07D-474E-4588-B2B2-8E55753F67BE}" presName="Name17" presStyleLbl="parChTrans1D3" presStyleIdx="0" presStyleCnt="4"/>
      <dgm:spPr/>
      <dgm:t>
        <a:bodyPr/>
        <a:lstStyle/>
        <a:p>
          <a:endParaRPr lang="es-ES"/>
        </a:p>
      </dgm:t>
    </dgm:pt>
    <dgm:pt modelId="{7549B783-259B-4D28-A518-E125D3042FE1}" type="pres">
      <dgm:prSet presAssocID="{3E1362B0-3121-4D52-9785-54EDD4533072}" presName="hierRoot3" presStyleCnt="0"/>
      <dgm:spPr/>
    </dgm:pt>
    <dgm:pt modelId="{B510501D-A77F-431F-A96D-3291748C22A1}" type="pres">
      <dgm:prSet presAssocID="{3E1362B0-3121-4D52-9785-54EDD4533072}" presName="composite3" presStyleCnt="0"/>
      <dgm:spPr/>
    </dgm:pt>
    <dgm:pt modelId="{02F01D3F-03AB-405D-9DAC-ABBDC2E639E6}" type="pres">
      <dgm:prSet presAssocID="{3E1362B0-3121-4D52-9785-54EDD4533072}" presName="background3" presStyleLbl="node3" presStyleIdx="0" presStyleCnt="4"/>
      <dgm:spPr/>
    </dgm:pt>
    <dgm:pt modelId="{46F0D85C-0CDF-426C-894D-96957A3D37A2}" type="pres">
      <dgm:prSet presAssocID="{3E1362B0-3121-4D52-9785-54EDD4533072}" presName="text3" presStyleLbl="fgAcc3" presStyleIdx="0" presStyleCnt="4">
        <dgm:presLayoutVars>
          <dgm:chPref val="3"/>
        </dgm:presLayoutVars>
      </dgm:prSet>
      <dgm:spPr/>
      <dgm:t>
        <a:bodyPr/>
        <a:lstStyle/>
        <a:p>
          <a:endParaRPr lang="es-ES"/>
        </a:p>
      </dgm:t>
    </dgm:pt>
    <dgm:pt modelId="{83AB33EC-AD93-4F83-B169-FD05E7D14129}" type="pres">
      <dgm:prSet presAssocID="{3E1362B0-3121-4D52-9785-54EDD4533072}" presName="hierChild4" presStyleCnt="0"/>
      <dgm:spPr/>
    </dgm:pt>
    <dgm:pt modelId="{9B8FFB59-E3F8-4AE4-BBDC-214AAAC4D366}" type="pres">
      <dgm:prSet presAssocID="{41A8A2DE-692F-4C64-B793-BF5060DD2DE5}" presName="Name17" presStyleLbl="parChTrans1D3" presStyleIdx="1" presStyleCnt="4"/>
      <dgm:spPr/>
      <dgm:t>
        <a:bodyPr/>
        <a:lstStyle/>
        <a:p>
          <a:endParaRPr lang="es-ES"/>
        </a:p>
      </dgm:t>
    </dgm:pt>
    <dgm:pt modelId="{34098BA3-D9A4-4E2E-9209-CB3EFC8C7730}" type="pres">
      <dgm:prSet presAssocID="{882982E7-0677-4915-986A-3570529008B2}" presName="hierRoot3" presStyleCnt="0"/>
      <dgm:spPr/>
    </dgm:pt>
    <dgm:pt modelId="{18D88E89-5C0A-43CA-83D8-C7E354B72BC7}" type="pres">
      <dgm:prSet presAssocID="{882982E7-0677-4915-986A-3570529008B2}" presName="composite3" presStyleCnt="0"/>
      <dgm:spPr/>
    </dgm:pt>
    <dgm:pt modelId="{E163FD94-0312-4BF5-AFC6-B856B8F3B5BC}" type="pres">
      <dgm:prSet presAssocID="{882982E7-0677-4915-986A-3570529008B2}" presName="background3" presStyleLbl="node3" presStyleIdx="1" presStyleCnt="4"/>
      <dgm:spPr/>
    </dgm:pt>
    <dgm:pt modelId="{3583B32D-F9EE-4FC4-8FA3-1C15ACD91FFC}" type="pres">
      <dgm:prSet presAssocID="{882982E7-0677-4915-986A-3570529008B2}" presName="text3" presStyleLbl="fgAcc3" presStyleIdx="1" presStyleCnt="4">
        <dgm:presLayoutVars>
          <dgm:chPref val="3"/>
        </dgm:presLayoutVars>
      </dgm:prSet>
      <dgm:spPr/>
      <dgm:t>
        <a:bodyPr/>
        <a:lstStyle/>
        <a:p>
          <a:endParaRPr lang="es-ES"/>
        </a:p>
      </dgm:t>
    </dgm:pt>
    <dgm:pt modelId="{979C2780-67C1-43C7-AEB9-AF9381F6D1B5}" type="pres">
      <dgm:prSet presAssocID="{882982E7-0677-4915-986A-3570529008B2}" presName="hierChild4" presStyleCnt="0"/>
      <dgm:spPr/>
    </dgm:pt>
    <dgm:pt modelId="{939EB212-F6AF-4B58-A179-15C6DBE32D1A}" type="pres">
      <dgm:prSet presAssocID="{F2C2BD54-D960-4E7A-8012-2FAB67865F96}" presName="Name10" presStyleLbl="parChTrans1D2" presStyleIdx="1" presStyleCnt="2"/>
      <dgm:spPr/>
      <dgm:t>
        <a:bodyPr/>
        <a:lstStyle/>
        <a:p>
          <a:endParaRPr lang="es-ES"/>
        </a:p>
      </dgm:t>
    </dgm:pt>
    <dgm:pt modelId="{2192F3A3-EE78-4051-B46F-3F8F60101373}" type="pres">
      <dgm:prSet presAssocID="{2AC45B48-9D52-4CA9-A30F-7A72EF63C718}" presName="hierRoot2" presStyleCnt="0"/>
      <dgm:spPr/>
    </dgm:pt>
    <dgm:pt modelId="{615B83A1-0D61-432B-B2CB-F57B8DA36183}" type="pres">
      <dgm:prSet presAssocID="{2AC45B48-9D52-4CA9-A30F-7A72EF63C718}" presName="composite2" presStyleCnt="0"/>
      <dgm:spPr/>
    </dgm:pt>
    <dgm:pt modelId="{66432502-E4DA-43AF-BE92-5D15A9B6FCB4}" type="pres">
      <dgm:prSet presAssocID="{2AC45B48-9D52-4CA9-A30F-7A72EF63C718}" presName="background2" presStyleLbl="node2" presStyleIdx="1" presStyleCnt="2"/>
      <dgm:spPr/>
    </dgm:pt>
    <dgm:pt modelId="{7E3114AC-7537-46AF-A5DA-FBE7293849D5}" type="pres">
      <dgm:prSet presAssocID="{2AC45B48-9D52-4CA9-A30F-7A72EF63C718}" presName="text2" presStyleLbl="fgAcc2" presStyleIdx="1" presStyleCnt="2">
        <dgm:presLayoutVars>
          <dgm:chPref val="3"/>
        </dgm:presLayoutVars>
      </dgm:prSet>
      <dgm:spPr/>
      <dgm:t>
        <a:bodyPr/>
        <a:lstStyle/>
        <a:p>
          <a:endParaRPr lang="es-ES"/>
        </a:p>
      </dgm:t>
    </dgm:pt>
    <dgm:pt modelId="{6F015935-419B-49EA-BAE2-246CEAF6585F}" type="pres">
      <dgm:prSet presAssocID="{2AC45B48-9D52-4CA9-A30F-7A72EF63C718}" presName="hierChild3" presStyleCnt="0"/>
      <dgm:spPr/>
    </dgm:pt>
    <dgm:pt modelId="{B6C32C9E-C6BE-4C04-B13D-40A88E28512C}" type="pres">
      <dgm:prSet presAssocID="{1029F72B-D12D-43C8-AB90-ED4F388CB9C9}" presName="Name17" presStyleLbl="parChTrans1D3" presStyleIdx="2" presStyleCnt="4"/>
      <dgm:spPr/>
      <dgm:t>
        <a:bodyPr/>
        <a:lstStyle/>
        <a:p>
          <a:endParaRPr lang="es-ES"/>
        </a:p>
      </dgm:t>
    </dgm:pt>
    <dgm:pt modelId="{D436746D-4E9F-4C99-ADB7-877B88B1C24F}" type="pres">
      <dgm:prSet presAssocID="{67143300-F417-4292-92EB-57F10C82D777}" presName="hierRoot3" presStyleCnt="0"/>
      <dgm:spPr/>
    </dgm:pt>
    <dgm:pt modelId="{FD59CB4F-5B0D-4393-BCD1-B41FCA5D18C7}" type="pres">
      <dgm:prSet presAssocID="{67143300-F417-4292-92EB-57F10C82D777}" presName="composite3" presStyleCnt="0"/>
      <dgm:spPr/>
    </dgm:pt>
    <dgm:pt modelId="{BFAAF3D2-C224-428B-8302-9A64CC416CAD}" type="pres">
      <dgm:prSet presAssocID="{67143300-F417-4292-92EB-57F10C82D777}" presName="background3" presStyleLbl="node3" presStyleIdx="2" presStyleCnt="4"/>
      <dgm:spPr/>
    </dgm:pt>
    <dgm:pt modelId="{3CA7B61D-FDE2-4635-8DD6-5701F3099D75}" type="pres">
      <dgm:prSet presAssocID="{67143300-F417-4292-92EB-57F10C82D777}" presName="text3" presStyleLbl="fgAcc3" presStyleIdx="2" presStyleCnt="4">
        <dgm:presLayoutVars>
          <dgm:chPref val="3"/>
        </dgm:presLayoutVars>
      </dgm:prSet>
      <dgm:spPr/>
      <dgm:t>
        <a:bodyPr/>
        <a:lstStyle/>
        <a:p>
          <a:endParaRPr lang="es-ES"/>
        </a:p>
      </dgm:t>
    </dgm:pt>
    <dgm:pt modelId="{4B900D82-703F-4B7D-8942-6EC65DF32493}" type="pres">
      <dgm:prSet presAssocID="{67143300-F417-4292-92EB-57F10C82D777}" presName="hierChild4" presStyleCnt="0"/>
      <dgm:spPr/>
    </dgm:pt>
    <dgm:pt modelId="{F2063C41-75AB-4E20-87CD-45CF30E63C89}" type="pres">
      <dgm:prSet presAssocID="{AAD312D6-2D66-4C17-8DDD-5B1BD8E63513}" presName="Name17" presStyleLbl="parChTrans1D3" presStyleIdx="3" presStyleCnt="4"/>
      <dgm:spPr/>
      <dgm:t>
        <a:bodyPr/>
        <a:lstStyle/>
        <a:p>
          <a:endParaRPr lang="es-ES"/>
        </a:p>
      </dgm:t>
    </dgm:pt>
    <dgm:pt modelId="{AD87B66F-5722-4353-97FE-CCA55A01CC5C}" type="pres">
      <dgm:prSet presAssocID="{E5FDA6FB-6AC6-4A39-A03E-D736B65A6BF0}" presName="hierRoot3" presStyleCnt="0"/>
      <dgm:spPr/>
    </dgm:pt>
    <dgm:pt modelId="{8DE7209A-076E-41F2-ADCD-3417D4A11DAE}" type="pres">
      <dgm:prSet presAssocID="{E5FDA6FB-6AC6-4A39-A03E-D736B65A6BF0}" presName="composite3" presStyleCnt="0"/>
      <dgm:spPr/>
    </dgm:pt>
    <dgm:pt modelId="{098D6351-9BB9-430B-9402-A0F81B01AD53}" type="pres">
      <dgm:prSet presAssocID="{E5FDA6FB-6AC6-4A39-A03E-D736B65A6BF0}" presName="background3" presStyleLbl="node3" presStyleIdx="3" presStyleCnt="4"/>
      <dgm:spPr/>
    </dgm:pt>
    <dgm:pt modelId="{7E4D3300-BAED-45D8-A1AB-498599ADDD5C}" type="pres">
      <dgm:prSet presAssocID="{E5FDA6FB-6AC6-4A39-A03E-D736B65A6BF0}" presName="text3" presStyleLbl="fgAcc3" presStyleIdx="3" presStyleCnt="4">
        <dgm:presLayoutVars>
          <dgm:chPref val="3"/>
        </dgm:presLayoutVars>
      </dgm:prSet>
      <dgm:spPr/>
      <dgm:t>
        <a:bodyPr/>
        <a:lstStyle/>
        <a:p>
          <a:endParaRPr lang="es-ES"/>
        </a:p>
      </dgm:t>
    </dgm:pt>
    <dgm:pt modelId="{35B4FAE5-F4B1-446C-9C09-6AFDDE568EA7}" type="pres">
      <dgm:prSet presAssocID="{E5FDA6FB-6AC6-4A39-A03E-D736B65A6BF0}" presName="hierChild4" presStyleCnt="0"/>
      <dgm:spPr/>
    </dgm:pt>
  </dgm:ptLst>
  <dgm:cxnLst>
    <dgm:cxn modelId="{FE5A6838-3501-48AB-9A06-E64A3BFF060E}" type="presOf" srcId="{763E7654-0A2F-4433-9FBE-56B253E35CCF}" destId="{964898ED-B214-45F6-98A0-AC78F7C693B4}" srcOrd="0" destOrd="0" presId="urn:microsoft.com/office/officeart/2005/8/layout/hierarchy1"/>
    <dgm:cxn modelId="{91AD24B4-B753-431D-8542-467AB982B62A}" type="presOf" srcId="{D046F07D-474E-4588-B2B2-8E55753F67BE}" destId="{F2B3194C-023C-4B05-9F76-97CB63E0BDB4}" srcOrd="0" destOrd="0" presId="urn:microsoft.com/office/officeart/2005/8/layout/hierarchy1"/>
    <dgm:cxn modelId="{F86F16B2-74CF-45AB-B95C-F95D5B916348}" type="presOf" srcId="{41A8A2DE-692F-4C64-B793-BF5060DD2DE5}" destId="{9B8FFB59-E3F8-4AE4-BBDC-214AAAC4D366}" srcOrd="0" destOrd="0" presId="urn:microsoft.com/office/officeart/2005/8/layout/hierarchy1"/>
    <dgm:cxn modelId="{EC122FDE-8810-47D2-A664-B5DE8EECD407}" srcId="{02F88C16-6BE9-49E7-8DD0-C2631777F3B8}" destId="{CBCBF3FD-4919-4A3C-B86D-C63F689EF0C0}" srcOrd="0" destOrd="0" parTransId="{66976784-5D94-4179-834F-1EA31AE02B0B}" sibTransId="{94E82D8B-0EC2-4FC9-996C-6B85186A5A03}"/>
    <dgm:cxn modelId="{D3AF8667-CCF4-4705-ABFB-0F8C17326C55}" srcId="{CBCBF3FD-4919-4A3C-B86D-C63F689EF0C0}" destId="{763E7654-0A2F-4433-9FBE-56B253E35CCF}" srcOrd="0" destOrd="0" parTransId="{62FADCF2-843A-4187-BD77-40D5EEE11EAE}" sibTransId="{B4690CDF-2DAA-401B-A0EA-A5D5887089EF}"/>
    <dgm:cxn modelId="{A015640F-CA19-4F3B-A94D-6F278A7EBE03}" type="presOf" srcId="{62FADCF2-843A-4187-BD77-40D5EEE11EAE}" destId="{4482B7D8-718C-44EC-90DB-0802CB2D8C80}" srcOrd="0" destOrd="0" presId="urn:microsoft.com/office/officeart/2005/8/layout/hierarchy1"/>
    <dgm:cxn modelId="{DD153B13-153F-46E8-8F5B-AE3483F6609D}" type="presOf" srcId="{2AC45B48-9D52-4CA9-A30F-7A72EF63C718}" destId="{7E3114AC-7537-46AF-A5DA-FBE7293849D5}" srcOrd="0" destOrd="0" presId="urn:microsoft.com/office/officeart/2005/8/layout/hierarchy1"/>
    <dgm:cxn modelId="{046312DB-0C27-4CD2-AF6F-8D10B98EC796}" type="presOf" srcId="{02F88C16-6BE9-49E7-8DD0-C2631777F3B8}" destId="{0A02847A-BBAC-4380-BBAC-53CC43CF35AB}" srcOrd="0" destOrd="0" presId="urn:microsoft.com/office/officeart/2005/8/layout/hierarchy1"/>
    <dgm:cxn modelId="{FA6AFBC4-2CA6-4AD7-9727-197B622CB70A}" srcId="{2AC45B48-9D52-4CA9-A30F-7A72EF63C718}" destId="{67143300-F417-4292-92EB-57F10C82D777}" srcOrd="0" destOrd="0" parTransId="{1029F72B-D12D-43C8-AB90-ED4F388CB9C9}" sibTransId="{4E4E844E-0067-468B-83F7-A00F22F184D9}"/>
    <dgm:cxn modelId="{B7A219D7-51EA-46F1-88DB-4F9F5DDE64B4}" srcId="{2AC45B48-9D52-4CA9-A30F-7A72EF63C718}" destId="{E5FDA6FB-6AC6-4A39-A03E-D736B65A6BF0}" srcOrd="1" destOrd="0" parTransId="{AAD312D6-2D66-4C17-8DDD-5B1BD8E63513}" sibTransId="{C23F5107-1BF1-44B7-81F5-7DCDE7EAFFF0}"/>
    <dgm:cxn modelId="{249268D4-3883-415D-8061-473855689BFA}" type="presOf" srcId="{E5FDA6FB-6AC6-4A39-A03E-D736B65A6BF0}" destId="{7E4D3300-BAED-45D8-A1AB-498599ADDD5C}" srcOrd="0" destOrd="0" presId="urn:microsoft.com/office/officeart/2005/8/layout/hierarchy1"/>
    <dgm:cxn modelId="{E4D7E8C3-3314-4D6D-958D-91F50D13B5A3}" type="presOf" srcId="{3E1362B0-3121-4D52-9785-54EDD4533072}" destId="{46F0D85C-0CDF-426C-894D-96957A3D37A2}" srcOrd="0" destOrd="0" presId="urn:microsoft.com/office/officeart/2005/8/layout/hierarchy1"/>
    <dgm:cxn modelId="{0A25957A-3879-4CFB-9B44-3506524AD614}" srcId="{CBCBF3FD-4919-4A3C-B86D-C63F689EF0C0}" destId="{2AC45B48-9D52-4CA9-A30F-7A72EF63C718}" srcOrd="1" destOrd="0" parTransId="{F2C2BD54-D960-4E7A-8012-2FAB67865F96}" sibTransId="{9B1BBCE6-6BF9-4FE5-BC6D-0BB525971BF0}"/>
    <dgm:cxn modelId="{F008841B-C2FB-4047-A1EE-402046006B76}" type="presOf" srcId="{1029F72B-D12D-43C8-AB90-ED4F388CB9C9}" destId="{B6C32C9E-C6BE-4C04-B13D-40A88E28512C}" srcOrd="0" destOrd="0" presId="urn:microsoft.com/office/officeart/2005/8/layout/hierarchy1"/>
    <dgm:cxn modelId="{D022752A-51C4-4457-8EDE-C03172EEE813}" type="presOf" srcId="{F2C2BD54-D960-4E7A-8012-2FAB67865F96}" destId="{939EB212-F6AF-4B58-A179-15C6DBE32D1A}" srcOrd="0" destOrd="0" presId="urn:microsoft.com/office/officeart/2005/8/layout/hierarchy1"/>
    <dgm:cxn modelId="{A029B26F-8791-4641-96BB-1E22EAA3ECE0}" srcId="{763E7654-0A2F-4433-9FBE-56B253E35CCF}" destId="{3E1362B0-3121-4D52-9785-54EDD4533072}" srcOrd="0" destOrd="0" parTransId="{D046F07D-474E-4588-B2B2-8E55753F67BE}" sibTransId="{A71252DB-B817-4C10-950A-674DADF27170}"/>
    <dgm:cxn modelId="{554F4015-89D1-41A2-8CEA-44ECD63F909C}" type="presOf" srcId="{CBCBF3FD-4919-4A3C-B86D-C63F689EF0C0}" destId="{219A8B5D-8CA3-43D0-848C-656CC24BE9B0}" srcOrd="0" destOrd="0" presId="urn:microsoft.com/office/officeart/2005/8/layout/hierarchy1"/>
    <dgm:cxn modelId="{06E322C4-0024-444D-B8DF-CF83ED37C567}" type="presOf" srcId="{AAD312D6-2D66-4C17-8DDD-5B1BD8E63513}" destId="{F2063C41-75AB-4E20-87CD-45CF30E63C89}" srcOrd="0" destOrd="0" presId="urn:microsoft.com/office/officeart/2005/8/layout/hierarchy1"/>
    <dgm:cxn modelId="{868525EF-F701-4B72-AF72-B7F53BA092B0}" srcId="{763E7654-0A2F-4433-9FBE-56B253E35CCF}" destId="{882982E7-0677-4915-986A-3570529008B2}" srcOrd="1" destOrd="0" parTransId="{41A8A2DE-692F-4C64-B793-BF5060DD2DE5}" sibTransId="{D62652D1-2120-4859-887A-E1235D9EB8D5}"/>
    <dgm:cxn modelId="{74AF026E-E78D-4AE0-ACA8-AB4B125B8A1B}" type="presOf" srcId="{882982E7-0677-4915-986A-3570529008B2}" destId="{3583B32D-F9EE-4FC4-8FA3-1C15ACD91FFC}" srcOrd="0" destOrd="0" presId="urn:microsoft.com/office/officeart/2005/8/layout/hierarchy1"/>
    <dgm:cxn modelId="{0F6A9B1B-A7C1-47F2-A573-B8723849F63A}" type="presOf" srcId="{67143300-F417-4292-92EB-57F10C82D777}" destId="{3CA7B61D-FDE2-4635-8DD6-5701F3099D75}" srcOrd="0" destOrd="0" presId="urn:microsoft.com/office/officeart/2005/8/layout/hierarchy1"/>
    <dgm:cxn modelId="{B5CCBACD-4DDB-48A0-AB56-86231DAA6E72}" type="presParOf" srcId="{0A02847A-BBAC-4380-BBAC-53CC43CF35AB}" destId="{F2AE9249-7DA4-4D53-988E-435894128BE5}" srcOrd="0" destOrd="0" presId="urn:microsoft.com/office/officeart/2005/8/layout/hierarchy1"/>
    <dgm:cxn modelId="{DED754A8-295C-4226-960F-9839BE148E78}" type="presParOf" srcId="{F2AE9249-7DA4-4D53-988E-435894128BE5}" destId="{4F3E08B1-1699-4ED0-B661-3AEEE58D6366}" srcOrd="0" destOrd="0" presId="urn:microsoft.com/office/officeart/2005/8/layout/hierarchy1"/>
    <dgm:cxn modelId="{E509E0DC-0A6F-4A6F-B782-60FBAA9D7495}" type="presParOf" srcId="{4F3E08B1-1699-4ED0-B661-3AEEE58D6366}" destId="{6DD9BB88-EBF4-48DD-B671-49090D7432E4}" srcOrd="0" destOrd="0" presId="urn:microsoft.com/office/officeart/2005/8/layout/hierarchy1"/>
    <dgm:cxn modelId="{3AAA199C-A9FC-40E7-9D4C-D6CF520009FB}" type="presParOf" srcId="{4F3E08B1-1699-4ED0-B661-3AEEE58D6366}" destId="{219A8B5D-8CA3-43D0-848C-656CC24BE9B0}" srcOrd="1" destOrd="0" presId="urn:microsoft.com/office/officeart/2005/8/layout/hierarchy1"/>
    <dgm:cxn modelId="{73C3FBFA-429B-4A51-BEB1-F935BBC9DCD7}" type="presParOf" srcId="{F2AE9249-7DA4-4D53-988E-435894128BE5}" destId="{B1AD1242-1ECB-450E-B3F4-E4C570D29323}" srcOrd="1" destOrd="0" presId="urn:microsoft.com/office/officeart/2005/8/layout/hierarchy1"/>
    <dgm:cxn modelId="{38361C15-875A-454D-9E3F-03D38C3E501B}" type="presParOf" srcId="{B1AD1242-1ECB-450E-B3F4-E4C570D29323}" destId="{4482B7D8-718C-44EC-90DB-0802CB2D8C80}" srcOrd="0" destOrd="0" presId="urn:microsoft.com/office/officeart/2005/8/layout/hierarchy1"/>
    <dgm:cxn modelId="{A39F79BB-D5AE-47A3-AC11-61C8D1E50BB1}" type="presParOf" srcId="{B1AD1242-1ECB-450E-B3F4-E4C570D29323}" destId="{C2CDB163-1D19-48D1-A55C-0E3CD9722BD6}" srcOrd="1" destOrd="0" presId="urn:microsoft.com/office/officeart/2005/8/layout/hierarchy1"/>
    <dgm:cxn modelId="{09145C2A-8113-4CEB-8BF0-622ED81E8C7A}" type="presParOf" srcId="{C2CDB163-1D19-48D1-A55C-0E3CD9722BD6}" destId="{487701F6-D699-4D98-A8EC-0C8D5A5F018B}" srcOrd="0" destOrd="0" presId="urn:microsoft.com/office/officeart/2005/8/layout/hierarchy1"/>
    <dgm:cxn modelId="{2E0538C0-6AE3-45BF-A7E4-78EEDA46656C}" type="presParOf" srcId="{487701F6-D699-4D98-A8EC-0C8D5A5F018B}" destId="{BF72D32E-5DAE-4A18-96F9-86BB16805519}" srcOrd="0" destOrd="0" presId="urn:microsoft.com/office/officeart/2005/8/layout/hierarchy1"/>
    <dgm:cxn modelId="{80722930-5A93-4EF4-8F8E-BD33A78B2957}" type="presParOf" srcId="{487701F6-D699-4D98-A8EC-0C8D5A5F018B}" destId="{964898ED-B214-45F6-98A0-AC78F7C693B4}" srcOrd="1" destOrd="0" presId="urn:microsoft.com/office/officeart/2005/8/layout/hierarchy1"/>
    <dgm:cxn modelId="{21CC50F3-2973-49C2-89B1-9DFA5B3F310D}" type="presParOf" srcId="{C2CDB163-1D19-48D1-A55C-0E3CD9722BD6}" destId="{52C0A93E-4B8B-4800-B91F-7E8043F9D71B}" srcOrd="1" destOrd="0" presId="urn:microsoft.com/office/officeart/2005/8/layout/hierarchy1"/>
    <dgm:cxn modelId="{FA8A613A-A7EB-4604-9A5C-9EB5046306F7}" type="presParOf" srcId="{52C0A93E-4B8B-4800-B91F-7E8043F9D71B}" destId="{F2B3194C-023C-4B05-9F76-97CB63E0BDB4}" srcOrd="0" destOrd="0" presId="urn:microsoft.com/office/officeart/2005/8/layout/hierarchy1"/>
    <dgm:cxn modelId="{4CE50A94-9617-4119-B510-484E6B1E34E9}" type="presParOf" srcId="{52C0A93E-4B8B-4800-B91F-7E8043F9D71B}" destId="{7549B783-259B-4D28-A518-E125D3042FE1}" srcOrd="1" destOrd="0" presId="urn:microsoft.com/office/officeart/2005/8/layout/hierarchy1"/>
    <dgm:cxn modelId="{858E0FEB-F6C9-4D0C-8A9F-8A1A03392C3D}" type="presParOf" srcId="{7549B783-259B-4D28-A518-E125D3042FE1}" destId="{B510501D-A77F-431F-A96D-3291748C22A1}" srcOrd="0" destOrd="0" presId="urn:microsoft.com/office/officeart/2005/8/layout/hierarchy1"/>
    <dgm:cxn modelId="{B2966960-9D1D-4606-ABAD-27B2B550F952}" type="presParOf" srcId="{B510501D-A77F-431F-A96D-3291748C22A1}" destId="{02F01D3F-03AB-405D-9DAC-ABBDC2E639E6}" srcOrd="0" destOrd="0" presId="urn:microsoft.com/office/officeart/2005/8/layout/hierarchy1"/>
    <dgm:cxn modelId="{99388035-66D1-425D-BE39-6BDB54E2EE52}" type="presParOf" srcId="{B510501D-A77F-431F-A96D-3291748C22A1}" destId="{46F0D85C-0CDF-426C-894D-96957A3D37A2}" srcOrd="1" destOrd="0" presId="urn:microsoft.com/office/officeart/2005/8/layout/hierarchy1"/>
    <dgm:cxn modelId="{61D642A7-11C8-4EFA-BB73-A3A869806629}" type="presParOf" srcId="{7549B783-259B-4D28-A518-E125D3042FE1}" destId="{83AB33EC-AD93-4F83-B169-FD05E7D14129}" srcOrd="1" destOrd="0" presId="urn:microsoft.com/office/officeart/2005/8/layout/hierarchy1"/>
    <dgm:cxn modelId="{0DF4858F-B9B1-4278-A85E-CF44D6B1E53A}" type="presParOf" srcId="{52C0A93E-4B8B-4800-B91F-7E8043F9D71B}" destId="{9B8FFB59-E3F8-4AE4-BBDC-214AAAC4D366}" srcOrd="2" destOrd="0" presId="urn:microsoft.com/office/officeart/2005/8/layout/hierarchy1"/>
    <dgm:cxn modelId="{5F32621C-E4F6-4023-87D7-6236DDBFD584}" type="presParOf" srcId="{52C0A93E-4B8B-4800-B91F-7E8043F9D71B}" destId="{34098BA3-D9A4-4E2E-9209-CB3EFC8C7730}" srcOrd="3" destOrd="0" presId="urn:microsoft.com/office/officeart/2005/8/layout/hierarchy1"/>
    <dgm:cxn modelId="{5AD39972-732C-465B-80C5-174C29F8A865}" type="presParOf" srcId="{34098BA3-D9A4-4E2E-9209-CB3EFC8C7730}" destId="{18D88E89-5C0A-43CA-83D8-C7E354B72BC7}" srcOrd="0" destOrd="0" presId="urn:microsoft.com/office/officeart/2005/8/layout/hierarchy1"/>
    <dgm:cxn modelId="{DF45300B-A88B-406A-8A67-AF8E6643B2F5}" type="presParOf" srcId="{18D88E89-5C0A-43CA-83D8-C7E354B72BC7}" destId="{E163FD94-0312-4BF5-AFC6-B856B8F3B5BC}" srcOrd="0" destOrd="0" presId="urn:microsoft.com/office/officeart/2005/8/layout/hierarchy1"/>
    <dgm:cxn modelId="{ED5E7771-4ABD-4437-ADD8-CF7A4DA14C4E}" type="presParOf" srcId="{18D88E89-5C0A-43CA-83D8-C7E354B72BC7}" destId="{3583B32D-F9EE-4FC4-8FA3-1C15ACD91FFC}" srcOrd="1" destOrd="0" presId="urn:microsoft.com/office/officeart/2005/8/layout/hierarchy1"/>
    <dgm:cxn modelId="{DFC7A193-5CBB-46F1-A20B-3CFD5352051A}" type="presParOf" srcId="{34098BA3-D9A4-4E2E-9209-CB3EFC8C7730}" destId="{979C2780-67C1-43C7-AEB9-AF9381F6D1B5}" srcOrd="1" destOrd="0" presId="urn:microsoft.com/office/officeart/2005/8/layout/hierarchy1"/>
    <dgm:cxn modelId="{5B5A5B61-6094-4598-A230-3A7922BA47D8}" type="presParOf" srcId="{B1AD1242-1ECB-450E-B3F4-E4C570D29323}" destId="{939EB212-F6AF-4B58-A179-15C6DBE32D1A}" srcOrd="2" destOrd="0" presId="urn:microsoft.com/office/officeart/2005/8/layout/hierarchy1"/>
    <dgm:cxn modelId="{A3BBA3C9-0E60-48A4-920B-3568999F9106}" type="presParOf" srcId="{B1AD1242-1ECB-450E-B3F4-E4C570D29323}" destId="{2192F3A3-EE78-4051-B46F-3F8F60101373}" srcOrd="3" destOrd="0" presId="urn:microsoft.com/office/officeart/2005/8/layout/hierarchy1"/>
    <dgm:cxn modelId="{100511BC-D3A5-419E-92A2-2A53229EBEB3}" type="presParOf" srcId="{2192F3A3-EE78-4051-B46F-3F8F60101373}" destId="{615B83A1-0D61-432B-B2CB-F57B8DA36183}" srcOrd="0" destOrd="0" presId="urn:microsoft.com/office/officeart/2005/8/layout/hierarchy1"/>
    <dgm:cxn modelId="{BE3B6C5B-47E0-44CD-9356-F325FA045EBE}" type="presParOf" srcId="{615B83A1-0D61-432B-B2CB-F57B8DA36183}" destId="{66432502-E4DA-43AF-BE92-5D15A9B6FCB4}" srcOrd="0" destOrd="0" presId="urn:microsoft.com/office/officeart/2005/8/layout/hierarchy1"/>
    <dgm:cxn modelId="{0B597C2E-BF05-4DD8-9945-9FDBC2BA98BE}" type="presParOf" srcId="{615B83A1-0D61-432B-B2CB-F57B8DA36183}" destId="{7E3114AC-7537-46AF-A5DA-FBE7293849D5}" srcOrd="1" destOrd="0" presId="urn:microsoft.com/office/officeart/2005/8/layout/hierarchy1"/>
    <dgm:cxn modelId="{B1D7D74F-871A-42C3-B924-BAA77107FF27}" type="presParOf" srcId="{2192F3A3-EE78-4051-B46F-3F8F60101373}" destId="{6F015935-419B-49EA-BAE2-246CEAF6585F}" srcOrd="1" destOrd="0" presId="urn:microsoft.com/office/officeart/2005/8/layout/hierarchy1"/>
    <dgm:cxn modelId="{0B20FD84-3565-44AD-BCA0-79F8C05051CC}" type="presParOf" srcId="{6F015935-419B-49EA-BAE2-246CEAF6585F}" destId="{B6C32C9E-C6BE-4C04-B13D-40A88E28512C}" srcOrd="0" destOrd="0" presId="urn:microsoft.com/office/officeart/2005/8/layout/hierarchy1"/>
    <dgm:cxn modelId="{1A19B6DA-DACE-4AF0-A5DD-209115E2DDE5}" type="presParOf" srcId="{6F015935-419B-49EA-BAE2-246CEAF6585F}" destId="{D436746D-4E9F-4C99-ADB7-877B88B1C24F}" srcOrd="1" destOrd="0" presId="urn:microsoft.com/office/officeart/2005/8/layout/hierarchy1"/>
    <dgm:cxn modelId="{8FE46AFB-E726-447B-AAB8-71A56D4181F2}" type="presParOf" srcId="{D436746D-4E9F-4C99-ADB7-877B88B1C24F}" destId="{FD59CB4F-5B0D-4393-BCD1-B41FCA5D18C7}" srcOrd="0" destOrd="0" presId="urn:microsoft.com/office/officeart/2005/8/layout/hierarchy1"/>
    <dgm:cxn modelId="{CFC02ED9-8EC9-4C48-895C-1A8826C70D50}" type="presParOf" srcId="{FD59CB4F-5B0D-4393-BCD1-B41FCA5D18C7}" destId="{BFAAF3D2-C224-428B-8302-9A64CC416CAD}" srcOrd="0" destOrd="0" presId="urn:microsoft.com/office/officeart/2005/8/layout/hierarchy1"/>
    <dgm:cxn modelId="{2A0F07EF-EE3B-4C8C-B9BB-CC80A53E9477}" type="presParOf" srcId="{FD59CB4F-5B0D-4393-BCD1-B41FCA5D18C7}" destId="{3CA7B61D-FDE2-4635-8DD6-5701F3099D75}" srcOrd="1" destOrd="0" presId="urn:microsoft.com/office/officeart/2005/8/layout/hierarchy1"/>
    <dgm:cxn modelId="{86EA4751-13CE-431D-B7D6-0F17C5CE8884}" type="presParOf" srcId="{D436746D-4E9F-4C99-ADB7-877B88B1C24F}" destId="{4B900D82-703F-4B7D-8942-6EC65DF32493}" srcOrd="1" destOrd="0" presId="urn:microsoft.com/office/officeart/2005/8/layout/hierarchy1"/>
    <dgm:cxn modelId="{561A2F17-6B80-43B0-86D8-E67C30F41037}" type="presParOf" srcId="{6F015935-419B-49EA-BAE2-246CEAF6585F}" destId="{F2063C41-75AB-4E20-87CD-45CF30E63C89}" srcOrd="2" destOrd="0" presId="urn:microsoft.com/office/officeart/2005/8/layout/hierarchy1"/>
    <dgm:cxn modelId="{5B28A4B2-541F-4635-B1FB-51DE94F90421}" type="presParOf" srcId="{6F015935-419B-49EA-BAE2-246CEAF6585F}" destId="{AD87B66F-5722-4353-97FE-CCA55A01CC5C}" srcOrd="3" destOrd="0" presId="urn:microsoft.com/office/officeart/2005/8/layout/hierarchy1"/>
    <dgm:cxn modelId="{E6149B85-9EC1-40FF-841D-B4BD1B7E715E}" type="presParOf" srcId="{AD87B66F-5722-4353-97FE-CCA55A01CC5C}" destId="{8DE7209A-076E-41F2-ADCD-3417D4A11DAE}" srcOrd="0" destOrd="0" presId="urn:microsoft.com/office/officeart/2005/8/layout/hierarchy1"/>
    <dgm:cxn modelId="{991C5A24-FEDB-4EA6-9122-8DE361A58BEB}" type="presParOf" srcId="{8DE7209A-076E-41F2-ADCD-3417D4A11DAE}" destId="{098D6351-9BB9-430B-9402-A0F81B01AD53}" srcOrd="0" destOrd="0" presId="urn:microsoft.com/office/officeart/2005/8/layout/hierarchy1"/>
    <dgm:cxn modelId="{2D5DFBC3-DBAD-40A2-8173-9BF93919519F}" type="presParOf" srcId="{8DE7209A-076E-41F2-ADCD-3417D4A11DAE}" destId="{7E4D3300-BAED-45D8-A1AB-498599ADDD5C}" srcOrd="1" destOrd="0" presId="urn:microsoft.com/office/officeart/2005/8/layout/hierarchy1"/>
    <dgm:cxn modelId="{170BAF36-5D3A-4FFB-9D87-B6DB911F1299}" type="presParOf" srcId="{AD87B66F-5722-4353-97FE-CCA55A01CC5C}" destId="{35B4FAE5-F4B1-446C-9C09-6AFDDE568EA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F748E0-9A2D-4EAF-9D1D-4A5DD204564E}">
      <dsp:nvSpPr>
        <dsp:cNvPr id="0" name=""/>
        <dsp:cNvSpPr/>
      </dsp:nvSpPr>
      <dsp:spPr>
        <a:xfrm>
          <a:off x="0" y="2916"/>
          <a:ext cx="11663680"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6350" cap="flat" cmpd="sng" algn="ctr">
          <a:solidFill>
            <a:schemeClr val="accent3">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77BBDE4-63C7-4DE9-A712-27E026E147B7}">
      <dsp:nvSpPr>
        <dsp:cNvPr id="0" name=""/>
        <dsp:cNvSpPr/>
      </dsp:nvSpPr>
      <dsp:spPr>
        <a:xfrm>
          <a:off x="0" y="2916"/>
          <a:ext cx="2070758" cy="59673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just" defTabSz="711200">
            <a:lnSpc>
              <a:spcPct val="90000"/>
            </a:lnSpc>
            <a:spcBef>
              <a:spcPct val="0"/>
            </a:spcBef>
            <a:spcAft>
              <a:spcPct val="35000"/>
            </a:spcAft>
          </a:pPr>
          <a:r>
            <a:rPr lang="es-ES" sz="1600" kern="1200" dirty="0" smtClean="0"/>
            <a:t> </a:t>
          </a:r>
          <a:endParaRPr lang="es-ES" sz="1600" kern="1200" dirty="0"/>
        </a:p>
      </dsp:txBody>
      <dsp:txXfrm>
        <a:off x="0" y="2916"/>
        <a:ext cx="2070758" cy="5967347"/>
      </dsp:txXfrm>
    </dsp:sp>
    <dsp:sp modelId="{891A6E1B-2F87-4C70-96B2-A83DB815FB6E}">
      <dsp:nvSpPr>
        <dsp:cNvPr id="0" name=""/>
        <dsp:cNvSpPr/>
      </dsp:nvSpPr>
      <dsp:spPr>
        <a:xfrm>
          <a:off x="2226065" y="73064"/>
          <a:ext cx="3986210" cy="1402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just" defTabSz="711200">
            <a:lnSpc>
              <a:spcPct val="90000"/>
            </a:lnSpc>
            <a:spcBef>
              <a:spcPct val="0"/>
            </a:spcBef>
            <a:spcAft>
              <a:spcPct val="35000"/>
            </a:spcAft>
          </a:pPr>
          <a:r>
            <a:rPr lang="es-ES" sz="1600" kern="1200" dirty="0" smtClean="0"/>
            <a:t>Distribución de especies </a:t>
          </a:r>
          <a:endParaRPr lang="es-ES" sz="1600" kern="1200" dirty="0"/>
        </a:p>
      </dsp:txBody>
      <dsp:txXfrm>
        <a:off x="2226065" y="73064"/>
        <a:ext cx="3986210" cy="1402967"/>
      </dsp:txXfrm>
    </dsp:sp>
    <dsp:sp modelId="{B34A24FF-158F-4F97-B1C0-64B0F9E502BE}">
      <dsp:nvSpPr>
        <dsp:cNvPr id="0" name=""/>
        <dsp:cNvSpPr/>
      </dsp:nvSpPr>
      <dsp:spPr>
        <a:xfrm>
          <a:off x="6367583" y="73064"/>
          <a:ext cx="5170394" cy="1402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just" defTabSz="711200">
            <a:lnSpc>
              <a:spcPct val="90000"/>
            </a:lnSpc>
            <a:spcBef>
              <a:spcPct val="0"/>
            </a:spcBef>
            <a:spcAft>
              <a:spcPct val="35000"/>
            </a:spcAft>
          </a:pPr>
          <a:r>
            <a:rPr lang="es-ES" sz="1600" kern="1200" dirty="0" smtClean="0"/>
            <a:t>Es la unidad básica de la clasificación biológica. Una especie se define a menudo como el conjunto de organismos o poblaciones naturales capaces de entrecruzarse y de producir descendencia fértil, pero, no pueden hacerlo (o al menos no lo hacen habitualmente) con los miembros de poblaciones pertenecientes a otras especies. </a:t>
          </a:r>
          <a:endParaRPr lang="es-ES" sz="1600" kern="1200" dirty="0"/>
        </a:p>
      </dsp:txBody>
      <dsp:txXfrm>
        <a:off x="6367583" y="73064"/>
        <a:ext cx="5170394" cy="1402967"/>
      </dsp:txXfrm>
    </dsp:sp>
    <dsp:sp modelId="{2D379643-E691-4C21-B90B-1CA697E0052A}">
      <dsp:nvSpPr>
        <dsp:cNvPr id="0" name=""/>
        <dsp:cNvSpPr/>
      </dsp:nvSpPr>
      <dsp:spPr>
        <a:xfrm>
          <a:off x="2070758" y="1476032"/>
          <a:ext cx="8283035" cy="0"/>
        </a:xfrm>
        <a:prstGeom prst="line">
          <a:avLst/>
        </a:prstGeom>
        <a:solidFill>
          <a:schemeClr val="accent3">
            <a:hueOff val="0"/>
            <a:satOff val="0"/>
            <a:lumOff val="0"/>
            <a:alphaOff val="0"/>
          </a:schemeClr>
        </a:solidFill>
        <a:ln w="12700" cap="flat" cmpd="sng" algn="ctr">
          <a:solidFill>
            <a:schemeClr val="accent3">
              <a:tint val="50000"/>
              <a:hueOff val="0"/>
              <a:satOff val="0"/>
              <a:lumOff val="0"/>
              <a:alphaOff val="0"/>
            </a:schemeClr>
          </a:solidFill>
          <a:prstDash val="solid"/>
          <a:miter lim="800000"/>
        </a:ln>
        <a:effectLst/>
        <a:sp3d z="127000" prstMaterial="matte"/>
      </dsp:spPr>
      <dsp:style>
        <a:lnRef idx="2">
          <a:scrgbClr r="0" g="0" b="0"/>
        </a:lnRef>
        <a:fillRef idx="1">
          <a:scrgbClr r="0" g="0" b="0"/>
        </a:fillRef>
        <a:effectRef idx="0">
          <a:scrgbClr r="0" g="0" b="0"/>
        </a:effectRef>
        <a:fontRef idx="minor"/>
      </dsp:style>
    </dsp:sp>
    <dsp:sp modelId="{2AACF2D2-3D8F-4D05-9CDE-EB23F3975AE1}">
      <dsp:nvSpPr>
        <dsp:cNvPr id="0" name=""/>
        <dsp:cNvSpPr/>
      </dsp:nvSpPr>
      <dsp:spPr>
        <a:xfrm>
          <a:off x="2226065" y="1546181"/>
          <a:ext cx="3986210" cy="1402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just" defTabSz="711200">
            <a:lnSpc>
              <a:spcPct val="90000"/>
            </a:lnSpc>
            <a:spcBef>
              <a:spcPct val="0"/>
            </a:spcBef>
            <a:spcAft>
              <a:spcPct val="35000"/>
            </a:spcAft>
          </a:pPr>
          <a:r>
            <a:rPr lang="es-ES" sz="1600" kern="1200" dirty="0" smtClean="0"/>
            <a:t>Distribución de taxones </a:t>
          </a:r>
          <a:endParaRPr lang="es-ES" sz="1600" kern="1200" dirty="0"/>
        </a:p>
      </dsp:txBody>
      <dsp:txXfrm>
        <a:off x="2226065" y="1546181"/>
        <a:ext cx="3986210" cy="1402967"/>
      </dsp:txXfrm>
    </dsp:sp>
    <dsp:sp modelId="{865A67FA-F7DC-41D5-B9FF-36ADEF5BE55C}">
      <dsp:nvSpPr>
        <dsp:cNvPr id="0" name=""/>
        <dsp:cNvSpPr/>
      </dsp:nvSpPr>
      <dsp:spPr>
        <a:xfrm>
          <a:off x="6367583" y="1546181"/>
          <a:ext cx="5284758" cy="1402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just" defTabSz="711200">
            <a:lnSpc>
              <a:spcPct val="90000"/>
            </a:lnSpc>
            <a:spcBef>
              <a:spcPct val="0"/>
            </a:spcBef>
            <a:spcAft>
              <a:spcPct val="35000"/>
            </a:spcAft>
          </a:pPr>
          <a:r>
            <a:rPr lang="es-ES" sz="1600" kern="1200" dirty="0" smtClean="0"/>
            <a:t>Grupo de organismos emparentados que en una clasificación dada han sido agrupados asignándole al grupo un nombre en latín, una descripción si es una especie y un tipo</a:t>
          </a:r>
          <a:endParaRPr lang="es-ES" sz="1600" kern="1200" dirty="0"/>
        </a:p>
      </dsp:txBody>
      <dsp:txXfrm>
        <a:off x="6367583" y="1546181"/>
        <a:ext cx="5284758" cy="1402967"/>
      </dsp:txXfrm>
    </dsp:sp>
    <dsp:sp modelId="{AE56BEEE-7D98-43DF-997E-13040B72E4B1}">
      <dsp:nvSpPr>
        <dsp:cNvPr id="0" name=""/>
        <dsp:cNvSpPr/>
      </dsp:nvSpPr>
      <dsp:spPr>
        <a:xfrm>
          <a:off x="2070758" y="2949148"/>
          <a:ext cx="8283035" cy="0"/>
        </a:xfrm>
        <a:prstGeom prst="line">
          <a:avLst/>
        </a:prstGeom>
        <a:solidFill>
          <a:schemeClr val="accent3">
            <a:hueOff val="0"/>
            <a:satOff val="0"/>
            <a:lumOff val="0"/>
            <a:alphaOff val="0"/>
          </a:schemeClr>
        </a:solidFill>
        <a:ln w="12700" cap="flat" cmpd="sng" algn="ctr">
          <a:solidFill>
            <a:schemeClr val="accent3">
              <a:tint val="50000"/>
              <a:hueOff val="0"/>
              <a:satOff val="0"/>
              <a:lumOff val="0"/>
              <a:alphaOff val="0"/>
            </a:schemeClr>
          </a:solidFill>
          <a:prstDash val="solid"/>
          <a:miter lim="800000"/>
        </a:ln>
        <a:effectLst/>
        <a:sp3d z="127000" prstMaterial="matte"/>
      </dsp:spPr>
      <dsp:style>
        <a:lnRef idx="2">
          <a:scrgbClr r="0" g="0" b="0"/>
        </a:lnRef>
        <a:fillRef idx="1">
          <a:scrgbClr r="0" g="0" b="0"/>
        </a:fillRef>
        <a:effectRef idx="0">
          <a:scrgbClr r="0" g="0" b="0"/>
        </a:effectRef>
        <a:fontRef idx="minor"/>
      </dsp:style>
    </dsp:sp>
    <dsp:sp modelId="{2DE31559-0636-43E0-9279-BFD3A05F97C4}">
      <dsp:nvSpPr>
        <dsp:cNvPr id="0" name=""/>
        <dsp:cNvSpPr/>
      </dsp:nvSpPr>
      <dsp:spPr>
        <a:xfrm>
          <a:off x="2226065" y="3019297"/>
          <a:ext cx="3986210" cy="1402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marR="0" lvl="0" indent="0" algn="just" defTabSz="914400" eaLnBrk="1" fontAlgn="auto" latinLnBrk="0" hangingPunct="1">
            <a:lnSpc>
              <a:spcPct val="100000"/>
            </a:lnSpc>
            <a:spcBef>
              <a:spcPct val="0"/>
            </a:spcBef>
            <a:spcAft>
              <a:spcPts val="0"/>
            </a:spcAft>
            <a:buClrTx/>
            <a:buSzTx/>
            <a:buFontTx/>
            <a:buNone/>
            <a:tabLst/>
            <a:defRPr/>
          </a:pPr>
          <a:r>
            <a:rPr lang="es-ES" sz="1600" kern="1200" dirty="0" smtClean="0"/>
            <a:t>Distribución de biomas </a:t>
          </a:r>
        </a:p>
        <a:p>
          <a:pPr lvl="0" algn="just" defTabSz="444500">
            <a:lnSpc>
              <a:spcPct val="90000"/>
            </a:lnSpc>
            <a:spcBef>
              <a:spcPct val="0"/>
            </a:spcBef>
            <a:spcAft>
              <a:spcPct val="35000"/>
            </a:spcAft>
          </a:pPr>
          <a:endParaRPr lang="es-ES" sz="1600" kern="1200" dirty="0"/>
        </a:p>
      </dsp:txBody>
      <dsp:txXfrm>
        <a:off x="2226065" y="3019297"/>
        <a:ext cx="3986210" cy="1402967"/>
      </dsp:txXfrm>
    </dsp:sp>
    <dsp:sp modelId="{51F83CE6-82C7-4AF6-86FD-9E0358841B1D}">
      <dsp:nvSpPr>
        <dsp:cNvPr id="0" name=""/>
        <dsp:cNvSpPr/>
      </dsp:nvSpPr>
      <dsp:spPr>
        <a:xfrm>
          <a:off x="6367583" y="2978653"/>
          <a:ext cx="5134159" cy="1402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just" defTabSz="711200">
            <a:lnSpc>
              <a:spcPct val="90000"/>
            </a:lnSpc>
            <a:spcBef>
              <a:spcPct val="0"/>
            </a:spcBef>
            <a:spcAft>
              <a:spcPct val="35000"/>
            </a:spcAft>
          </a:pPr>
          <a:r>
            <a:rPr lang="es-ES" sz="1600" kern="1200" dirty="0" smtClean="0"/>
            <a:t>Conjunto  de ecosistemas característicos de una zona biogeográfica que está definido a partir de su vegetación y de las especies animales que predominan. el clima y el suelo determinarán las condiciones ecológicas a las que responderán las comunidades de plantas y animales del bioma en cuestión.</a:t>
          </a:r>
          <a:endParaRPr lang="es-ES" sz="1600" kern="1200" dirty="0"/>
        </a:p>
      </dsp:txBody>
      <dsp:txXfrm>
        <a:off x="6367583" y="2978653"/>
        <a:ext cx="5134159" cy="1402967"/>
      </dsp:txXfrm>
    </dsp:sp>
    <dsp:sp modelId="{A4AE20D8-F388-4235-9373-C2E4FD2F6FBC}">
      <dsp:nvSpPr>
        <dsp:cNvPr id="0" name=""/>
        <dsp:cNvSpPr/>
      </dsp:nvSpPr>
      <dsp:spPr>
        <a:xfrm>
          <a:off x="2070758" y="4422265"/>
          <a:ext cx="8283035" cy="0"/>
        </a:xfrm>
        <a:prstGeom prst="line">
          <a:avLst/>
        </a:prstGeom>
        <a:solidFill>
          <a:schemeClr val="accent3">
            <a:hueOff val="0"/>
            <a:satOff val="0"/>
            <a:lumOff val="0"/>
            <a:alphaOff val="0"/>
          </a:schemeClr>
        </a:solidFill>
        <a:ln w="12700" cap="flat" cmpd="sng" algn="ctr">
          <a:solidFill>
            <a:schemeClr val="accent3">
              <a:tint val="50000"/>
              <a:hueOff val="0"/>
              <a:satOff val="0"/>
              <a:lumOff val="0"/>
              <a:alphaOff val="0"/>
            </a:schemeClr>
          </a:solidFill>
          <a:prstDash val="solid"/>
          <a:miter lim="800000"/>
        </a:ln>
        <a:effectLst/>
        <a:sp3d z="127000" prstMaterial="matte"/>
      </dsp:spPr>
      <dsp:style>
        <a:lnRef idx="2">
          <a:scrgbClr r="0" g="0" b="0"/>
        </a:lnRef>
        <a:fillRef idx="1">
          <a:scrgbClr r="0" g="0" b="0"/>
        </a:fillRef>
        <a:effectRef idx="0">
          <a:scrgbClr r="0" g="0" b="0"/>
        </a:effectRef>
        <a:fontRef idx="minor"/>
      </dsp:style>
    </dsp:sp>
    <dsp:sp modelId="{0BE08B43-66C2-4B06-B3E2-1EC131554528}">
      <dsp:nvSpPr>
        <dsp:cNvPr id="0" name=""/>
        <dsp:cNvSpPr/>
      </dsp:nvSpPr>
      <dsp:spPr>
        <a:xfrm>
          <a:off x="2226065" y="4492413"/>
          <a:ext cx="3986210" cy="1402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marR="0" lvl="0" indent="0" algn="just" defTabSz="914400" eaLnBrk="1" fontAlgn="auto" latinLnBrk="0" hangingPunct="1">
            <a:lnSpc>
              <a:spcPct val="100000"/>
            </a:lnSpc>
            <a:spcBef>
              <a:spcPct val="0"/>
            </a:spcBef>
            <a:spcAft>
              <a:spcPts val="0"/>
            </a:spcAft>
            <a:buClrTx/>
            <a:buSzTx/>
            <a:buFontTx/>
            <a:buNone/>
            <a:tabLst/>
            <a:defRPr/>
          </a:pPr>
          <a:r>
            <a:rPr lang="es-ES" sz="1600" kern="1200" dirty="0" smtClean="0"/>
            <a:t>Distribución de ecosistemas </a:t>
          </a:r>
        </a:p>
        <a:p>
          <a:pPr lvl="0" algn="just" defTabSz="400050">
            <a:lnSpc>
              <a:spcPct val="90000"/>
            </a:lnSpc>
            <a:spcBef>
              <a:spcPct val="0"/>
            </a:spcBef>
            <a:spcAft>
              <a:spcPct val="35000"/>
            </a:spcAft>
          </a:pPr>
          <a:endParaRPr lang="es-ES" sz="1600" kern="1200" dirty="0"/>
        </a:p>
      </dsp:txBody>
      <dsp:txXfrm>
        <a:off x="2226065" y="4492413"/>
        <a:ext cx="3986210" cy="1402967"/>
      </dsp:txXfrm>
    </dsp:sp>
    <dsp:sp modelId="{CBF681BB-1224-412D-906E-9DC6F68A227F}">
      <dsp:nvSpPr>
        <dsp:cNvPr id="0" name=""/>
        <dsp:cNvSpPr/>
      </dsp:nvSpPr>
      <dsp:spPr>
        <a:xfrm>
          <a:off x="6367583" y="4492413"/>
          <a:ext cx="5250517" cy="1402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just" defTabSz="711200">
            <a:lnSpc>
              <a:spcPct val="90000"/>
            </a:lnSpc>
            <a:spcBef>
              <a:spcPct val="0"/>
            </a:spcBef>
            <a:spcAft>
              <a:spcPct val="35000"/>
            </a:spcAft>
          </a:pPr>
          <a:r>
            <a:rPr lang="es-ES" sz="1600" kern="1200" dirty="0" smtClean="0"/>
            <a:t>Un ecosistema es una unidad compuesta de organismos interdependientes que comparten el mismo hábitat. Es  un bioma formado por una comunidad natural que se estructura con los componentes bióticos (seres vivos) y los componentes abióticos (hábitat).</a:t>
          </a:r>
          <a:endParaRPr lang="es-ES" sz="1600" kern="1200" dirty="0"/>
        </a:p>
      </dsp:txBody>
      <dsp:txXfrm>
        <a:off x="6367583" y="4492413"/>
        <a:ext cx="5250517" cy="1402967"/>
      </dsp:txXfrm>
    </dsp:sp>
    <dsp:sp modelId="{8D6889FD-1E4A-41F5-B645-77E682E750AF}">
      <dsp:nvSpPr>
        <dsp:cNvPr id="0" name=""/>
        <dsp:cNvSpPr/>
      </dsp:nvSpPr>
      <dsp:spPr>
        <a:xfrm>
          <a:off x="2070758" y="5895381"/>
          <a:ext cx="8283035" cy="0"/>
        </a:xfrm>
        <a:prstGeom prst="line">
          <a:avLst/>
        </a:prstGeom>
        <a:solidFill>
          <a:schemeClr val="accent3">
            <a:hueOff val="0"/>
            <a:satOff val="0"/>
            <a:lumOff val="0"/>
            <a:alphaOff val="0"/>
          </a:schemeClr>
        </a:solidFill>
        <a:ln w="12700" cap="flat" cmpd="sng" algn="ctr">
          <a:solidFill>
            <a:schemeClr val="accent3">
              <a:tint val="50000"/>
              <a:hueOff val="0"/>
              <a:satOff val="0"/>
              <a:lumOff val="0"/>
              <a:alphaOff val="0"/>
            </a:schemeClr>
          </a:solidFill>
          <a:prstDash val="solid"/>
          <a:miter lim="800000"/>
        </a:ln>
        <a:effectLst/>
        <a:sp3d z="127000" prstMaterial="matte"/>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C4C04E-1058-4334-9BE5-4D9B06A31824}">
      <dsp:nvSpPr>
        <dsp:cNvPr id="0" name=""/>
        <dsp:cNvSpPr/>
      </dsp:nvSpPr>
      <dsp:spPr>
        <a:xfrm>
          <a:off x="851930" y="111583"/>
          <a:ext cx="1630088" cy="1630088"/>
        </a:xfrm>
        <a:prstGeom prst="pie">
          <a:avLst>
            <a:gd name="adj1" fmla="val 16200000"/>
            <a:gd name="adj2" fmla="val 19285716"/>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s-ES" sz="1000" kern="1200" dirty="0" smtClean="0"/>
            <a:t>Especie </a:t>
          </a:r>
          <a:endParaRPr lang="es-ES" sz="1000" kern="1200" dirty="0"/>
        </a:p>
      </dsp:txBody>
      <dsp:txXfrm>
        <a:off x="1683082" y="266830"/>
        <a:ext cx="446333" cy="281384"/>
      </dsp:txXfrm>
    </dsp:sp>
    <dsp:sp modelId="{8AD386CF-2345-4C67-8470-0BA3DAA07A9E}">
      <dsp:nvSpPr>
        <dsp:cNvPr id="0" name=""/>
        <dsp:cNvSpPr/>
      </dsp:nvSpPr>
      <dsp:spPr>
        <a:xfrm>
          <a:off x="809820" y="198909"/>
          <a:ext cx="1630088" cy="1630088"/>
        </a:xfrm>
        <a:prstGeom prst="pie">
          <a:avLst>
            <a:gd name="adj1" fmla="val 19285716"/>
            <a:gd name="adj2" fmla="val 771428"/>
          </a:avLst>
        </a:prstGeom>
        <a:gradFill rotWithShape="0">
          <a:gsLst>
            <a:gs pos="0">
              <a:schemeClr val="accent5">
                <a:hueOff val="-1225557"/>
                <a:satOff val="-1705"/>
                <a:lumOff val="-654"/>
                <a:alphaOff val="0"/>
                <a:satMod val="103000"/>
                <a:lumMod val="102000"/>
                <a:tint val="94000"/>
              </a:schemeClr>
            </a:gs>
            <a:gs pos="50000">
              <a:schemeClr val="accent5">
                <a:hueOff val="-1225557"/>
                <a:satOff val="-1705"/>
                <a:lumOff val="-654"/>
                <a:alphaOff val="0"/>
                <a:satMod val="110000"/>
                <a:lumMod val="100000"/>
                <a:shade val="100000"/>
              </a:schemeClr>
            </a:gs>
            <a:gs pos="100000">
              <a:schemeClr val="accent5">
                <a:hueOff val="-1225557"/>
                <a:satOff val="-1705"/>
                <a:lumOff val="-65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s-ES" sz="1000" kern="1200" dirty="0" smtClean="0"/>
            <a:t>Género  </a:t>
          </a:r>
          <a:endParaRPr lang="es-ES" sz="1000" kern="1200" dirty="0"/>
        </a:p>
      </dsp:txBody>
      <dsp:txXfrm>
        <a:off x="1925654" y="781084"/>
        <a:ext cx="473502" cy="300790"/>
      </dsp:txXfrm>
    </dsp:sp>
    <dsp:sp modelId="{1494E6EB-6E94-482E-9463-2D6A13CCAF13}">
      <dsp:nvSpPr>
        <dsp:cNvPr id="0" name=""/>
        <dsp:cNvSpPr/>
      </dsp:nvSpPr>
      <dsp:spPr>
        <a:xfrm>
          <a:off x="809820" y="198909"/>
          <a:ext cx="1630088" cy="1630088"/>
        </a:xfrm>
        <a:prstGeom prst="pie">
          <a:avLst>
            <a:gd name="adj1" fmla="val 771428"/>
            <a:gd name="adj2" fmla="val 3857143"/>
          </a:avLst>
        </a:prstGeom>
        <a:gradFill rotWithShape="0">
          <a:gsLst>
            <a:gs pos="0">
              <a:schemeClr val="accent5">
                <a:hueOff val="-2451115"/>
                <a:satOff val="-3409"/>
                <a:lumOff val="-1307"/>
                <a:alphaOff val="0"/>
                <a:satMod val="103000"/>
                <a:lumMod val="102000"/>
                <a:tint val="94000"/>
              </a:schemeClr>
            </a:gs>
            <a:gs pos="50000">
              <a:schemeClr val="accent5">
                <a:hueOff val="-2451115"/>
                <a:satOff val="-3409"/>
                <a:lumOff val="-1307"/>
                <a:alphaOff val="0"/>
                <a:satMod val="110000"/>
                <a:lumMod val="100000"/>
                <a:shade val="100000"/>
              </a:schemeClr>
            </a:gs>
            <a:gs pos="100000">
              <a:schemeClr val="accent5">
                <a:hueOff val="-2451115"/>
                <a:satOff val="-3409"/>
                <a:lumOff val="-130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s-ES" sz="1000" kern="1200" dirty="0" smtClean="0"/>
            <a:t>Familia </a:t>
          </a:r>
          <a:endParaRPr lang="es-ES" sz="1000" kern="1200" dirty="0"/>
        </a:p>
      </dsp:txBody>
      <dsp:txXfrm>
        <a:off x="1857734" y="1169200"/>
        <a:ext cx="426928" cy="310493"/>
      </dsp:txXfrm>
    </dsp:sp>
    <dsp:sp modelId="{1F993DBD-6FA2-4AC6-8EB5-42E18DA42634}">
      <dsp:nvSpPr>
        <dsp:cNvPr id="0" name=""/>
        <dsp:cNvSpPr/>
      </dsp:nvSpPr>
      <dsp:spPr>
        <a:xfrm>
          <a:off x="809820" y="198909"/>
          <a:ext cx="1630088" cy="1630088"/>
        </a:xfrm>
        <a:prstGeom prst="pie">
          <a:avLst>
            <a:gd name="adj1" fmla="val 3857226"/>
            <a:gd name="adj2" fmla="val 6942858"/>
          </a:avLst>
        </a:prstGeom>
        <a:gradFill rotWithShape="0">
          <a:gsLst>
            <a:gs pos="0">
              <a:schemeClr val="accent5">
                <a:hueOff val="-3676672"/>
                <a:satOff val="-5114"/>
                <a:lumOff val="-1961"/>
                <a:alphaOff val="0"/>
                <a:satMod val="103000"/>
                <a:lumMod val="102000"/>
                <a:tint val="94000"/>
              </a:schemeClr>
            </a:gs>
            <a:gs pos="50000">
              <a:schemeClr val="accent5">
                <a:hueOff val="-3676672"/>
                <a:satOff val="-5114"/>
                <a:lumOff val="-1961"/>
                <a:alphaOff val="0"/>
                <a:satMod val="110000"/>
                <a:lumMod val="100000"/>
                <a:shade val="100000"/>
              </a:schemeClr>
            </a:gs>
            <a:gs pos="100000">
              <a:schemeClr val="accent5">
                <a:hueOff val="-3676672"/>
                <a:satOff val="-5114"/>
                <a:lumOff val="-196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s-ES" sz="1000" kern="1200" dirty="0" smtClean="0"/>
            <a:t>Orden </a:t>
          </a:r>
          <a:endParaRPr lang="es-ES" sz="1000" kern="1200" dirty="0"/>
        </a:p>
      </dsp:txBody>
      <dsp:txXfrm>
        <a:off x="1406549" y="1479693"/>
        <a:ext cx="436630" cy="310493"/>
      </dsp:txXfrm>
    </dsp:sp>
    <dsp:sp modelId="{542F069D-BEEF-414D-981E-A2A230CA1EFC}">
      <dsp:nvSpPr>
        <dsp:cNvPr id="0" name=""/>
        <dsp:cNvSpPr/>
      </dsp:nvSpPr>
      <dsp:spPr>
        <a:xfrm>
          <a:off x="809820" y="198909"/>
          <a:ext cx="1630088" cy="1630088"/>
        </a:xfrm>
        <a:prstGeom prst="pie">
          <a:avLst>
            <a:gd name="adj1" fmla="val 6942858"/>
            <a:gd name="adj2" fmla="val 10028574"/>
          </a:avLst>
        </a:prstGeom>
        <a:gradFill rotWithShape="0">
          <a:gsLst>
            <a:gs pos="0">
              <a:schemeClr val="accent5">
                <a:hueOff val="-4902230"/>
                <a:satOff val="-6819"/>
                <a:lumOff val="-2615"/>
                <a:alphaOff val="0"/>
                <a:satMod val="103000"/>
                <a:lumMod val="102000"/>
                <a:tint val="94000"/>
              </a:schemeClr>
            </a:gs>
            <a:gs pos="50000">
              <a:schemeClr val="accent5">
                <a:hueOff val="-4902230"/>
                <a:satOff val="-6819"/>
                <a:lumOff val="-2615"/>
                <a:alphaOff val="0"/>
                <a:satMod val="110000"/>
                <a:lumMod val="100000"/>
                <a:shade val="100000"/>
              </a:schemeClr>
            </a:gs>
            <a:gs pos="100000">
              <a:schemeClr val="accent5">
                <a:hueOff val="-4902230"/>
                <a:satOff val="-6819"/>
                <a:lumOff val="-261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s-ES" sz="1000" kern="1200" dirty="0" smtClean="0"/>
            <a:t>Clase </a:t>
          </a:r>
          <a:endParaRPr lang="es-ES" sz="1000" kern="1200" dirty="0"/>
        </a:p>
      </dsp:txBody>
      <dsp:txXfrm>
        <a:off x="965066" y="1169200"/>
        <a:ext cx="426928" cy="310493"/>
      </dsp:txXfrm>
    </dsp:sp>
    <dsp:sp modelId="{AD48F7F2-3CD5-4074-9FEB-272ED5D2C064}">
      <dsp:nvSpPr>
        <dsp:cNvPr id="0" name=""/>
        <dsp:cNvSpPr/>
      </dsp:nvSpPr>
      <dsp:spPr>
        <a:xfrm>
          <a:off x="809820" y="198909"/>
          <a:ext cx="1630088" cy="1630088"/>
        </a:xfrm>
        <a:prstGeom prst="pie">
          <a:avLst>
            <a:gd name="adj1" fmla="val 10028574"/>
            <a:gd name="adj2" fmla="val 13114284"/>
          </a:avLst>
        </a:prstGeom>
        <a:gradFill rotWithShape="0">
          <a:gsLst>
            <a:gs pos="0">
              <a:schemeClr val="accent5">
                <a:hueOff val="-6127787"/>
                <a:satOff val="-8523"/>
                <a:lumOff val="-3268"/>
                <a:alphaOff val="0"/>
                <a:satMod val="103000"/>
                <a:lumMod val="102000"/>
                <a:tint val="94000"/>
              </a:schemeClr>
            </a:gs>
            <a:gs pos="50000">
              <a:schemeClr val="accent5">
                <a:hueOff val="-6127787"/>
                <a:satOff val="-8523"/>
                <a:lumOff val="-3268"/>
                <a:alphaOff val="0"/>
                <a:satMod val="110000"/>
                <a:lumMod val="100000"/>
                <a:shade val="100000"/>
              </a:schemeClr>
            </a:gs>
            <a:gs pos="100000">
              <a:schemeClr val="accent5">
                <a:hueOff val="-6127787"/>
                <a:satOff val="-8523"/>
                <a:lumOff val="-3268"/>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s-ES" sz="1000" kern="1200" dirty="0" smtClean="0"/>
            <a:t>Filo </a:t>
          </a:r>
          <a:endParaRPr lang="es-ES" sz="1000" kern="1200" dirty="0"/>
        </a:p>
      </dsp:txBody>
      <dsp:txXfrm>
        <a:off x="850572" y="781084"/>
        <a:ext cx="473502" cy="300790"/>
      </dsp:txXfrm>
    </dsp:sp>
    <dsp:sp modelId="{37F66CD8-E6D0-4BBE-A6EB-985DD66251C4}">
      <dsp:nvSpPr>
        <dsp:cNvPr id="0" name=""/>
        <dsp:cNvSpPr/>
      </dsp:nvSpPr>
      <dsp:spPr>
        <a:xfrm>
          <a:off x="809820" y="198909"/>
          <a:ext cx="1630088" cy="1630088"/>
        </a:xfrm>
        <a:prstGeom prst="pie">
          <a:avLst>
            <a:gd name="adj1" fmla="val 13114284"/>
            <a:gd name="adj2" fmla="val 16200000"/>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s-ES" sz="1000" kern="1200" dirty="0" smtClean="0"/>
            <a:t>Reino </a:t>
          </a:r>
          <a:endParaRPr lang="es-ES" sz="1000" kern="1200" dirty="0"/>
        </a:p>
      </dsp:txBody>
      <dsp:txXfrm>
        <a:off x="1163006" y="354156"/>
        <a:ext cx="446333" cy="28138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48E36-CF53-4DF8-8B29-DE7CD58FF35E}">
      <dsp:nvSpPr>
        <dsp:cNvPr id="0" name=""/>
        <dsp:cNvSpPr/>
      </dsp:nvSpPr>
      <dsp:spPr>
        <a:xfrm>
          <a:off x="9671780" y="3541435"/>
          <a:ext cx="91440" cy="678053"/>
        </a:xfrm>
        <a:custGeom>
          <a:avLst/>
          <a:gdLst/>
          <a:ahLst/>
          <a:cxnLst/>
          <a:rect l="0" t="0" r="0" b="0"/>
          <a:pathLst>
            <a:path>
              <a:moveTo>
                <a:pt x="45720" y="0"/>
              </a:moveTo>
              <a:lnTo>
                <a:pt x="45720" y="678053"/>
              </a:lnTo>
            </a:path>
          </a:pathLst>
        </a:custGeom>
        <a:noFill/>
        <a:ln w="12700" cap="flat" cmpd="sng" algn="ctr">
          <a:solidFill>
            <a:schemeClr val="accent2">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D5A2D19-78AF-439E-A82E-30AD9CB24A94}">
      <dsp:nvSpPr>
        <dsp:cNvPr id="0" name=""/>
        <dsp:cNvSpPr/>
      </dsp:nvSpPr>
      <dsp:spPr>
        <a:xfrm>
          <a:off x="5452049" y="1296445"/>
          <a:ext cx="4265450" cy="764541"/>
        </a:xfrm>
        <a:custGeom>
          <a:avLst/>
          <a:gdLst/>
          <a:ahLst/>
          <a:cxnLst/>
          <a:rect l="0" t="0" r="0" b="0"/>
          <a:pathLst>
            <a:path>
              <a:moveTo>
                <a:pt x="0" y="0"/>
              </a:moveTo>
              <a:lnTo>
                <a:pt x="0" y="548561"/>
              </a:lnTo>
              <a:lnTo>
                <a:pt x="4265450" y="548561"/>
              </a:lnTo>
              <a:lnTo>
                <a:pt x="4265450" y="764541"/>
              </a:lnTo>
            </a:path>
          </a:pathLst>
        </a:custGeom>
        <a:noFill/>
        <a:ln w="12700" cap="flat" cmpd="sng" algn="ctr">
          <a:solidFill>
            <a:schemeClr val="accent2">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0DA07B5-422E-46A1-A04B-428BAD01F587}">
      <dsp:nvSpPr>
        <dsp:cNvPr id="0" name=""/>
        <dsp:cNvSpPr/>
      </dsp:nvSpPr>
      <dsp:spPr>
        <a:xfrm>
          <a:off x="6822271" y="3541435"/>
          <a:ext cx="91440" cy="678053"/>
        </a:xfrm>
        <a:custGeom>
          <a:avLst/>
          <a:gdLst/>
          <a:ahLst/>
          <a:cxnLst/>
          <a:rect l="0" t="0" r="0" b="0"/>
          <a:pathLst>
            <a:path>
              <a:moveTo>
                <a:pt x="45720" y="0"/>
              </a:moveTo>
              <a:lnTo>
                <a:pt x="45720" y="678053"/>
              </a:lnTo>
            </a:path>
          </a:pathLst>
        </a:custGeom>
        <a:noFill/>
        <a:ln w="12700" cap="flat" cmpd="sng" algn="ctr">
          <a:solidFill>
            <a:schemeClr val="accent2">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33A83B3-9638-4FFF-AD00-771CE5FA9F05}">
      <dsp:nvSpPr>
        <dsp:cNvPr id="0" name=""/>
        <dsp:cNvSpPr/>
      </dsp:nvSpPr>
      <dsp:spPr>
        <a:xfrm>
          <a:off x="5452049" y="1296445"/>
          <a:ext cx="1415941" cy="764541"/>
        </a:xfrm>
        <a:custGeom>
          <a:avLst/>
          <a:gdLst/>
          <a:ahLst/>
          <a:cxnLst/>
          <a:rect l="0" t="0" r="0" b="0"/>
          <a:pathLst>
            <a:path>
              <a:moveTo>
                <a:pt x="0" y="0"/>
              </a:moveTo>
              <a:lnTo>
                <a:pt x="0" y="548561"/>
              </a:lnTo>
              <a:lnTo>
                <a:pt x="1415941" y="548561"/>
              </a:lnTo>
              <a:lnTo>
                <a:pt x="1415941" y="764541"/>
              </a:lnTo>
            </a:path>
          </a:pathLst>
        </a:custGeom>
        <a:noFill/>
        <a:ln w="12700" cap="flat" cmpd="sng" algn="ctr">
          <a:solidFill>
            <a:schemeClr val="accent2">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63C29ED6-76BB-4EE1-A109-930485B87701}">
      <dsp:nvSpPr>
        <dsp:cNvPr id="0" name=""/>
        <dsp:cNvSpPr/>
      </dsp:nvSpPr>
      <dsp:spPr>
        <a:xfrm>
          <a:off x="3972762" y="3541435"/>
          <a:ext cx="91440" cy="678053"/>
        </a:xfrm>
        <a:custGeom>
          <a:avLst/>
          <a:gdLst/>
          <a:ahLst/>
          <a:cxnLst/>
          <a:rect l="0" t="0" r="0" b="0"/>
          <a:pathLst>
            <a:path>
              <a:moveTo>
                <a:pt x="45720" y="0"/>
              </a:moveTo>
              <a:lnTo>
                <a:pt x="45720" y="678053"/>
              </a:lnTo>
            </a:path>
          </a:pathLst>
        </a:custGeom>
        <a:noFill/>
        <a:ln w="12700" cap="flat" cmpd="sng" algn="ctr">
          <a:solidFill>
            <a:schemeClr val="accent2">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39EB212-F6AF-4B58-A179-15C6DBE32D1A}">
      <dsp:nvSpPr>
        <dsp:cNvPr id="0" name=""/>
        <dsp:cNvSpPr/>
      </dsp:nvSpPr>
      <dsp:spPr>
        <a:xfrm>
          <a:off x="4018482" y="1296445"/>
          <a:ext cx="1433567" cy="764541"/>
        </a:xfrm>
        <a:custGeom>
          <a:avLst/>
          <a:gdLst/>
          <a:ahLst/>
          <a:cxnLst/>
          <a:rect l="0" t="0" r="0" b="0"/>
          <a:pathLst>
            <a:path>
              <a:moveTo>
                <a:pt x="1433567" y="0"/>
              </a:moveTo>
              <a:lnTo>
                <a:pt x="1433567" y="548561"/>
              </a:lnTo>
              <a:lnTo>
                <a:pt x="0" y="548561"/>
              </a:lnTo>
              <a:lnTo>
                <a:pt x="0" y="764541"/>
              </a:lnTo>
            </a:path>
          </a:pathLst>
        </a:custGeom>
        <a:noFill/>
        <a:ln w="12700" cap="flat" cmpd="sng" algn="ctr">
          <a:solidFill>
            <a:schemeClr val="accent2">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7CDB054-D60F-4FB2-9656-295AEC157FB1}">
      <dsp:nvSpPr>
        <dsp:cNvPr id="0" name=""/>
        <dsp:cNvSpPr/>
      </dsp:nvSpPr>
      <dsp:spPr>
        <a:xfrm>
          <a:off x="1123253" y="3541435"/>
          <a:ext cx="91440" cy="678053"/>
        </a:xfrm>
        <a:custGeom>
          <a:avLst/>
          <a:gdLst/>
          <a:ahLst/>
          <a:cxnLst/>
          <a:rect l="0" t="0" r="0" b="0"/>
          <a:pathLst>
            <a:path>
              <a:moveTo>
                <a:pt x="45720" y="0"/>
              </a:moveTo>
              <a:lnTo>
                <a:pt x="45720" y="678053"/>
              </a:lnTo>
            </a:path>
          </a:pathLst>
        </a:custGeom>
        <a:noFill/>
        <a:ln w="12700" cap="flat" cmpd="sng" algn="ctr">
          <a:solidFill>
            <a:schemeClr val="accent2">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4482B7D8-718C-44EC-90DB-0802CB2D8C80}">
      <dsp:nvSpPr>
        <dsp:cNvPr id="0" name=""/>
        <dsp:cNvSpPr/>
      </dsp:nvSpPr>
      <dsp:spPr>
        <a:xfrm>
          <a:off x="1168973" y="1296445"/>
          <a:ext cx="4283076" cy="764541"/>
        </a:xfrm>
        <a:custGeom>
          <a:avLst/>
          <a:gdLst/>
          <a:ahLst/>
          <a:cxnLst/>
          <a:rect l="0" t="0" r="0" b="0"/>
          <a:pathLst>
            <a:path>
              <a:moveTo>
                <a:pt x="4283076" y="0"/>
              </a:moveTo>
              <a:lnTo>
                <a:pt x="4283076" y="548561"/>
              </a:lnTo>
              <a:lnTo>
                <a:pt x="0" y="548561"/>
              </a:lnTo>
              <a:lnTo>
                <a:pt x="0" y="764541"/>
              </a:lnTo>
            </a:path>
          </a:pathLst>
        </a:custGeom>
        <a:noFill/>
        <a:ln w="12700" cap="flat" cmpd="sng" algn="ctr">
          <a:solidFill>
            <a:schemeClr val="accent2">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6DD9BB88-EBF4-48DD-B671-49090D7432E4}">
      <dsp:nvSpPr>
        <dsp:cNvPr id="0" name=""/>
        <dsp:cNvSpPr/>
      </dsp:nvSpPr>
      <dsp:spPr>
        <a:xfrm>
          <a:off x="4286341" y="-38120"/>
          <a:ext cx="2331416" cy="1334565"/>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19A8B5D-8CA3-43D0-848C-656CC24BE9B0}">
      <dsp:nvSpPr>
        <dsp:cNvPr id="0" name=""/>
        <dsp:cNvSpPr/>
      </dsp:nvSpPr>
      <dsp:spPr>
        <a:xfrm>
          <a:off x="4545387" y="207973"/>
          <a:ext cx="2331416" cy="1334565"/>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S" sz="1200" b="1" kern="1200" dirty="0" smtClean="0"/>
            <a:t>Teorías del origen de la vida en la edad antigua</a:t>
          </a:r>
        </a:p>
        <a:p>
          <a:pPr lvl="0" algn="ctr" defTabSz="533400">
            <a:lnSpc>
              <a:spcPct val="90000"/>
            </a:lnSpc>
            <a:spcBef>
              <a:spcPct val="0"/>
            </a:spcBef>
            <a:spcAft>
              <a:spcPct val="35000"/>
            </a:spcAft>
          </a:pPr>
          <a:endParaRPr lang="es-ES" sz="1200" b="1" kern="1200" dirty="0"/>
        </a:p>
      </dsp:txBody>
      <dsp:txXfrm>
        <a:off x="4584475" y="247061"/>
        <a:ext cx="2253240" cy="1256389"/>
      </dsp:txXfrm>
    </dsp:sp>
    <dsp:sp modelId="{BF72D32E-5DAE-4A18-96F9-86BB16805519}">
      <dsp:nvSpPr>
        <dsp:cNvPr id="0" name=""/>
        <dsp:cNvSpPr/>
      </dsp:nvSpPr>
      <dsp:spPr>
        <a:xfrm>
          <a:off x="3265" y="2060986"/>
          <a:ext cx="2331416" cy="1480449"/>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964898ED-B214-45F6-98A0-AC78F7C693B4}">
      <dsp:nvSpPr>
        <dsp:cNvPr id="0" name=""/>
        <dsp:cNvSpPr/>
      </dsp:nvSpPr>
      <dsp:spPr>
        <a:xfrm>
          <a:off x="262311" y="2307080"/>
          <a:ext cx="2331416" cy="1480449"/>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S" sz="1200" b="1" kern="1200" dirty="0" smtClean="0"/>
            <a:t>Anaximandro </a:t>
          </a:r>
        </a:p>
        <a:p>
          <a:pPr lvl="0" algn="ctr" defTabSz="533400">
            <a:lnSpc>
              <a:spcPct val="90000"/>
            </a:lnSpc>
            <a:spcBef>
              <a:spcPct val="0"/>
            </a:spcBef>
            <a:spcAft>
              <a:spcPct val="35000"/>
            </a:spcAft>
          </a:pPr>
          <a:r>
            <a:rPr lang="es-ES" sz="1200" b="1" kern="1200" dirty="0" smtClean="0"/>
            <a:t>(aprox. 610-546 a. C.) </a:t>
          </a:r>
          <a:endParaRPr lang="es-ES" sz="1200" b="1" kern="1200" dirty="0"/>
        </a:p>
      </dsp:txBody>
      <dsp:txXfrm>
        <a:off x="305672" y="2350441"/>
        <a:ext cx="2244694" cy="1393727"/>
      </dsp:txXfrm>
    </dsp:sp>
    <dsp:sp modelId="{8D14EA81-29DE-45F7-BCCB-0CAE9871E722}">
      <dsp:nvSpPr>
        <dsp:cNvPr id="0" name=""/>
        <dsp:cNvSpPr/>
      </dsp:nvSpPr>
      <dsp:spPr>
        <a:xfrm>
          <a:off x="3265" y="4219489"/>
          <a:ext cx="2331416" cy="1480449"/>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6D24315-DE10-4EB9-8288-402320F47724}">
      <dsp:nvSpPr>
        <dsp:cNvPr id="0" name=""/>
        <dsp:cNvSpPr/>
      </dsp:nvSpPr>
      <dsp:spPr>
        <a:xfrm>
          <a:off x="262311" y="4465583"/>
          <a:ext cx="2331416" cy="1480449"/>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S" sz="1200" b="1" kern="1200" dirty="0" smtClean="0"/>
            <a:t>Sostuvo que la vida se había desarrollado originalmente en el mar y que posteriormente esta se trasladó a la tierra. Los hombres descienden de los peces, idea que es una anticipación de la teoría moderna de la evolución.</a:t>
          </a:r>
        </a:p>
      </dsp:txBody>
      <dsp:txXfrm>
        <a:off x="305672" y="4508944"/>
        <a:ext cx="2244694" cy="1393727"/>
      </dsp:txXfrm>
    </dsp:sp>
    <dsp:sp modelId="{66432502-E4DA-43AF-BE92-5D15A9B6FCB4}">
      <dsp:nvSpPr>
        <dsp:cNvPr id="0" name=""/>
        <dsp:cNvSpPr/>
      </dsp:nvSpPr>
      <dsp:spPr>
        <a:xfrm>
          <a:off x="2852774" y="2060986"/>
          <a:ext cx="2331416" cy="1480449"/>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7E3114AC-7537-46AF-A5DA-FBE7293849D5}">
      <dsp:nvSpPr>
        <dsp:cNvPr id="0" name=""/>
        <dsp:cNvSpPr/>
      </dsp:nvSpPr>
      <dsp:spPr>
        <a:xfrm>
          <a:off x="3111820" y="2307080"/>
          <a:ext cx="2331416" cy="1480449"/>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S" sz="1200" b="1" kern="1200" dirty="0" smtClean="0"/>
            <a:t>Empédocles</a:t>
          </a:r>
        </a:p>
        <a:p>
          <a:pPr lvl="0" algn="ctr" defTabSz="533400">
            <a:lnSpc>
              <a:spcPct val="90000"/>
            </a:lnSpc>
            <a:spcBef>
              <a:spcPct val="0"/>
            </a:spcBef>
            <a:spcAft>
              <a:spcPct val="35000"/>
            </a:spcAft>
          </a:pPr>
          <a:r>
            <a:rPr lang="es-ES" sz="1200" b="1" kern="1200" dirty="0" smtClean="0"/>
            <a:t> (aprox. 490-430 a. C.) </a:t>
          </a:r>
          <a:endParaRPr lang="es-ES" sz="1200" b="1" kern="1200" dirty="0"/>
        </a:p>
      </dsp:txBody>
      <dsp:txXfrm>
        <a:off x="3155181" y="2350441"/>
        <a:ext cx="2244694" cy="1393727"/>
      </dsp:txXfrm>
    </dsp:sp>
    <dsp:sp modelId="{119BC7B7-06ED-493D-84A5-8F950D44D2C0}">
      <dsp:nvSpPr>
        <dsp:cNvPr id="0" name=""/>
        <dsp:cNvSpPr/>
      </dsp:nvSpPr>
      <dsp:spPr>
        <a:xfrm>
          <a:off x="2852774" y="4219489"/>
          <a:ext cx="2331416" cy="1480449"/>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D198C966-9B5F-4AA0-B5AE-42140FB81446}">
      <dsp:nvSpPr>
        <dsp:cNvPr id="0" name=""/>
        <dsp:cNvSpPr/>
      </dsp:nvSpPr>
      <dsp:spPr>
        <a:xfrm>
          <a:off x="3111820" y="4465583"/>
          <a:ext cx="2331416" cy="1480449"/>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S" sz="1200" b="1" kern="1200" smtClean="0"/>
            <a:t>Suponía que en un principio habría numerosas partes de hombres y animales distribuidas por azar: piernas, ojos, etc. Se formarían combinaciones aleatorias por atracción o Amor, dando lugar a criaturas aberrantes e inviables que no habrían sobrevivido.</a:t>
          </a:r>
          <a:endParaRPr lang="es-ES" sz="1200" b="1" kern="1200"/>
        </a:p>
      </dsp:txBody>
      <dsp:txXfrm>
        <a:off x="3155181" y="4508944"/>
        <a:ext cx="2244694" cy="1393727"/>
      </dsp:txXfrm>
    </dsp:sp>
    <dsp:sp modelId="{0A8E3C68-0385-414C-ACDC-63F057FC67C0}">
      <dsp:nvSpPr>
        <dsp:cNvPr id="0" name=""/>
        <dsp:cNvSpPr/>
      </dsp:nvSpPr>
      <dsp:spPr>
        <a:xfrm>
          <a:off x="5702283" y="2060986"/>
          <a:ext cx="2331416" cy="1480449"/>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0E736D5-4604-4849-ADAB-AD835C10BAF2}">
      <dsp:nvSpPr>
        <dsp:cNvPr id="0" name=""/>
        <dsp:cNvSpPr/>
      </dsp:nvSpPr>
      <dsp:spPr>
        <a:xfrm>
          <a:off x="5961329" y="2307080"/>
          <a:ext cx="2331416" cy="1480449"/>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S" sz="1200" b="1" kern="1200" dirty="0" smtClean="0"/>
            <a:t>Lucrecio</a:t>
          </a:r>
        </a:p>
        <a:p>
          <a:pPr lvl="0" algn="ctr" defTabSz="533400">
            <a:lnSpc>
              <a:spcPct val="90000"/>
            </a:lnSpc>
            <a:spcBef>
              <a:spcPct val="0"/>
            </a:spcBef>
            <a:spcAft>
              <a:spcPct val="35000"/>
            </a:spcAft>
          </a:pPr>
          <a:r>
            <a:rPr lang="es-ES" sz="1200" b="1" kern="1200" dirty="0" smtClean="0"/>
            <a:t> (99 a. C- 55 a. C). </a:t>
          </a:r>
          <a:endParaRPr lang="es-ES" sz="1200" b="1" kern="1200" dirty="0"/>
        </a:p>
      </dsp:txBody>
      <dsp:txXfrm>
        <a:off x="6004690" y="2350441"/>
        <a:ext cx="2244694" cy="1393727"/>
      </dsp:txXfrm>
    </dsp:sp>
    <dsp:sp modelId="{AD282FFC-63FC-4FC1-AED9-205A0E434CAC}">
      <dsp:nvSpPr>
        <dsp:cNvPr id="0" name=""/>
        <dsp:cNvSpPr/>
      </dsp:nvSpPr>
      <dsp:spPr>
        <a:xfrm>
          <a:off x="5702283" y="4219489"/>
          <a:ext cx="2331416" cy="1480449"/>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F43E50BE-0169-42A1-A52F-DD19D59B3106}">
      <dsp:nvSpPr>
        <dsp:cNvPr id="0" name=""/>
        <dsp:cNvSpPr/>
      </dsp:nvSpPr>
      <dsp:spPr>
        <a:xfrm>
          <a:off x="5961329" y="4465583"/>
          <a:ext cx="2331416" cy="1480449"/>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S" sz="1200" b="1" kern="1200" dirty="0" smtClean="0"/>
            <a:t>Consideró que todos los organismos surgen de Gea (la diosa primigenia que personifica la Tierra en la mitología griega) sin necesidad de intervención divina, y que sólo los organismos más aptos han sobrevivido para tener descendencia.</a:t>
          </a:r>
          <a:endParaRPr lang="es-ES" sz="1200" b="1" kern="1200" dirty="0"/>
        </a:p>
      </dsp:txBody>
      <dsp:txXfrm>
        <a:off x="6004690" y="4508944"/>
        <a:ext cx="2244694" cy="1393727"/>
      </dsp:txXfrm>
    </dsp:sp>
    <dsp:sp modelId="{AFFBFE28-3D6E-47B0-8434-0140CBFC1FEF}">
      <dsp:nvSpPr>
        <dsp:cNvPr id="0" name=""/>
        <dsp:cNvSpPr/>
      </dsp:nvSpPr>
      <dsp:spPr>
        <a:xfrm>
          <a:off x="8551792" y="2060986"/>
          <a:ext cx="2331416" cy="1480449"/>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0C8BD7E-DB35-4DC7-8F39-F9EF4C59AAC2}">
      <dsp:nvSpPr>
        <dsp:cNvPr id="0" name=""/>
        <dsp:cNvSpPr/>
      </dsp:nvSpPr>
      <dsp:spPr>
        <a:xfrm>
          <a:off x="8810838" y="2307080"/>
          <a:ext cx="2331416" cy="1480449"/>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S" sz="1200" b="1" kern="1200" dirty="0" smtClean="0"/>
            <a:t>Aristóteles </a:t>
          </a:r>
        </a:p>
        <a:p>
          <a:pPr lvl="0" algn="ctr" defTabSz="533400">
            <a:lnSpc>
              <a:spcPct val="90000"/>
            </a:lnSpc>
            <a:spcBef>
              <a:spcPct val="0"/>
            </a:spcBef>
            <a:spcAft>
              <a:spcPct val="35000"/>
            </a:spcAft>
          </a:pPr>
          <a:r>
            <a:rPr lang="es-ES" sz="1200" b="1" kern="1200" dirty="0" smtClean="0"/>
            <a:t>(</a:t>
          </a:r>
          <a:r>
            <a:rPr lang="it-IT" sz="1200" b="1" kern="1200" dirty="0" smtClean="0"/>
            <a:t>384 a. C. - 322 a. C.)</a:t>
          </a:r>
          <a:r>
            <a:rPr lang="es-ES" sz="1200" b="1" kern="1200" dirty="0" smtClean="0"/>
            <a:t> </a:t>
          </a:r>
          <a:endParaRPr lang="es-ES" sz="1200" b="1" kern="1200" dirty="0"/>
        </a:p>
      </dsp:txBody>
      <dsp:txXfrm>
        <a:off x="8854199" y="2350441"/>
        <a:ext cx="2244694" cy="1393727"/>
      </dsp:txXfrm>
    </dsp:sp>
    <dsp:sp modelId="{9445D38A-C617-4A9E-9A16-1A7BD676C9CF}">
      <dsp:nvSpPr>
        <dsp:cNvPr id="0" name=""/>
        <dsp:cNvSpPr/>
      </dsp:nvSpPr>
      <dsp:spPr>
        <a:xfrm>
          <a:off x="8551792" y="4219489"/>
          <a:ext cx="2331416" cy="1480449"/>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9749B97-2961-459A-AA9E-C65F594B2C69}">
      <dsp:nvSpPr>
        <dsp:cNvPr id="0" name=""/>
        <dsp:cNvSpPr/>
      </dsp:nvSpPr>
      <dsp:spPr>
        <a:xfrm>
          <a:off x="8810838" y="4465583"/>
          <a:ext cx="2331416" cy="1480449"/>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S" sz="1200" b="1" kern="1200" dirty="0" smtClean="0"/>
            <a:t> Formuló la teoría de la generación espontánea, sostenía que ciertas formas de vida (animal y vegetal) surgen de manera espontánea a partir de materia orgánica, inorgánica o de una combinación de las mismas. </a:t>
          </a:r>
          <a:endParaRPr lang="es-ES" sz="1200" b="1" kern="1200" dirty="0"/>
        </a:p>
      </dsp:txBody>
      <dsp:txXfrm>
        <a:off x="8854199" y="4508944"/>
        <a:ext cx="2244694" cy="139372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063C41-75AB-4E20-87CD-45CF30E63C89}">
      <dsp:nvSpPr>
        <dsp:cNvPr id="0" name=""/>
        <dsp:cNvSpPr/>
      </dsp:nvSpPr>
      <dsp:spPr>
        <a:xfrm>
          <a:off x="8292745" y="4064675"/>
          <a:ext cx="1424754" cy="678053"/>
        </a:xfrm>
        <a:custGeom>
          <a:avLst/>
          <a:gdLst/>
          <a:ahLst/>
          <a:cxnLst/>
          <a:rect l="0" t="0" r="0" b="0"/>
          <a:pathLst>
            <a:path>
              <a:moveTo>
                <a:pt x="0" y="0"/>
              </a:moveTo>
              <a:lnTo>
                <a:pt x="0" y="462073"/>
              </a:lnTo>
              <a:lnTo>
                <a:pt x="1424754" y="462073"/>
              </a:lnTo>
              <a:lnTo>
                <a:pt x="1424754" y="67805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6C32C9E-C6BE-4C04-B13D-40A88E28512C}">
      <dsp:nvSpPr>
        <dsp:cNvPr id="0" name=""/>
        <dsp:cNvSpPr/>
      </dsp:nvSpPr>
      <dsp:spPr>
        <a:xfrm>
          <a:off x="6867991" y="4064675"/>
          <a:ext cx="1424754" cy="678053"/>
        </a:xfrm>
        <a:custGeom>
          <a:avLst/>
          <a:gdLst/>
          <a:ahLst/>
          <a:cxnLst/>
          <a:rect l="0" t="0" r="0" b="0"/>
          <a:pathLst>
            <a:path>
              <a:moveTo>
                <a:pt x="1424754" y="0"/>
              </a:moveTo>
              <a:lnTo>
                <a:pt x="1424754" y="462073"/>
              </a:lnTo>
              <a:lnTo>
                <a:pt x="0" y="462073"/>
              </a:lnTo>
              <a:lnTo>
                <a:pt x="0" y="67805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9EB212-F6AF-4B58-A179-15C6DBE32D1A}">
      <dsp:nvSpPr>
        <dsp:cNvPr id="0" name=""/>
        <dsp:cNvSpPr/>
      </dsp:nvSpPr>
      <dsp:spPr>
        <a:xfrm>
          <a:off x="5452049" y="1819685"/>
          <a:ext cx="2840696" cy="764541"/>
        </a:xfrm>
        <a:custGeom>
          <a:avLst/>
          <a:gdLst/>
          <a:ahLst/>
          <a:cxnLst/>
          <a:rect l="0" t="0" r="0" b="0"/>
          <a:pathLst>
            <a:path>
              <a:moveTo>
                <a:pt x="0" y="0"/>
              </a:moveTo>
              <a:lnTo>
                <a:pt x="0" y="548561"/>
              </a:lnTo>
              <a:lnTo>
                <a:pt x="2840696" y="548561"/>
              </a:lnTo>
              <a:lnTo>
                <a:pt x="2840696" y="76454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B8FFB59-E3F8-4AE4-BBDC-214AAAC4D366}">
      <dsp:nvSpPr>
        <dsp:cNvPr id="0" name=""/>
        <dsp:cNvSpPr/>
      </dsp:nvSpPr>
      <dsp:spPr>
        <a:xfrm>
          <a:off x="2593727" y="4064675"/>
          <a:ext cx="1424754" cy="678053"/>
        </a:xfrm>
        <a:custGeom>
          <a:avLst/>
          <a:gdLst/>
          <a:ahLst/>
          <a:cxnLst/>
          <a:rect l="0" t="0" r="0" b="0"/>
          <a:pathLst>
            <a:path>
              <a:moveTo>
                <a:pt x="0" y="0"/>
              </a:moveTo>
              <a:lnTo>
                <a:pt x="0" y="462073"/>
              </a:lnTo>
              <a:lnTo>
                <a:pt x="1424754" y="462073"/>
              </a:lnTo>
              <a:lnTo>
                <a:pt x="1424754" y="67805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2B3194C-023C-4B05-9F76-97CB63E0BDB4}">
      <dsp:nvSpPr>
        <dsp:cNvPr id="0" name=""/>
        <dsp:cNvSpPr/>
      </dsp:nvSpPr>
      <dsp:spPr>
        <a:xfrm>
          <a:off x="1168973" y="4064675"/>
          <a:ext cx="1424754" cy="678053"/>
        </a:xfrm>
        <a:custGeom>
          <a:avLst/>
          <a:gdLst/>
          <a:ahLst/>
          <a:cxnLst/>
          <a:rect l="0" t="0" r="0" b="0"/>
          <a:pathLst>
            <a:path>
              <a:moveTo>
                <a:pt x="1424754" y="0"/>
              </a:moveTo>
              <a:lnTo>
                <a:pt x="1424754" y="462073"/>
              </a:lnTo>
              <a:lnTo>
                <a:pt x="0" y="462073"/>
              </a:lnTo>
              <a:lnTo>
                <a:pt x="0" y="67805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82B7D8-718C-44EC-90DB-0802CB2D8C80}">
      <dsp:nvSpPr>
        <dsp:cNvPr id="0" name=""/>
        <dsp:cNvSpPr/>
      </dsp:nvSpPr>
      <dsp:spPr>
        <a:xfrm>
          <a:off x="2593727" y="1819685"/>
          <a:ext cx="2858321" cy="764541"/>
        </a:xfrm>
        <a:custGeom>
          <a:avLst/>
          <a:gdLst/>
          <a:ahLst/>
          <a:cxnLst/>
          <a:rect l="0" t="0" r="0" b="0"/>
          <a:pathLst>
            <a:path>
              <a:moveTo>
                <a:pt x="2858321" y="0"/>
              </a:moveTo>
              <a:lnTo>
                <a:pt x="2858321" y="548561"/>
              </a:lnTo>
              <a:lnTo>
                <a:pt x="0" y="548561"/>
              </a:lnTo>
              <a:lnTo>
                <a:pt x="0" y="76454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DD9BB88-EBF4-48DD-B671-49090D7432E4}">
      <dsp:nvSpPr>
        <dsp:cNvPr id="0" name=""/>
        <dsp:cNvSpPr/>
      </dsp:nvSpPr>
      <dsp:spPr>
        <a:xfrm>
          <a:off x="4286341" y="485119"/>
          <a:ext cx="2331416" cy="133456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9A8B5D-8CA3-43D0-848C-656CC24BE9B0}">
      <dsp:nvSpPr>
        <dsp:cNvPr id="0" name=""/>
        <dsp:cNvSpPr/>
      </dsp:nvSpPr>
      <dsp:spPr>
        <a:xfrm>
          <a:off x="4545387" y="731213"/>
          <a:ext cx="2331416" cy="133456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ES" sz="1100" b="1" kern="1200" dirty="0" smtClean="0">
              <a:latin typeface="+mn-lt"/>
            </a:rPr>
            <a:t>Teorías del origen de la vida en los siglos XVIII y XIX</a:t>
          </a:r>
        </a:p>
        <a:p>
          <a:pPr lvl="0" algn="ctr" defTabSz="488950">
            <a:lnSpc>
              <a:spcPct val="90000"/>
            </a:lnSpc>
            <a:spcBef>
              <a:spcPct val="0"/>
            </a:spcBef>
            <a:spcAft>
              <a:spcPct val="35000"/>
            </a:spcAft>
          </a:pPr>
          <a:endParaRPr lang="es-ES" sz="1100" b="1" kern="1200" dirty="0">
            <a:latin typeface="+mn-lt"/>
          </a:endParaRPr>
        </a:p>
      </dsp:txBody>
      <dsp:txXfrm>
        <a:off x="4584475" y="770301"/>
        <a:ext cx="2253240" cy="1256389"/>
      </dsp:txXfrm>
    </dsp:sp>
    <dsp:sp modelId="{BF72D32E-5DAE-4A18-96F9-86BB16805519}">
      <dsp:nvSpPr>
        <dsp:cNvPr id="0" name=""/>
        <dsp:cNvSpPr/>
      </dsp:nvSpPr>
      <dsp:spPr>
        <a:xfrm>
          <a:off x="1428019" y="2584226"/>
          <a:ext cx="2331416" cy="148044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64898ED-B214-45F6-98A0-AC78F7C693B4}">
      <dsp:nvSpPr>
        <dsp:cNvPr id="0" name=""/>
        <dsp:cNvSpPr/>
      </dsp:nvSpPr>
      <dsp:spPr>
        <a:xfrm>
          <a:off x="1687066" y="2830320"/>
          <a:ext cx="2331416" cy="148044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ES" sz="1100" b="1" kern="1200" dirty="0" smtClean="0">
              <a:latin typeface="+mn-lt"/>
            </a:rPr>
            <a:t>Charles Robert Darwin</a:t>
          </a:r>
          <a:endParaRPr lang="es-ES" sz="1100" b="1" kern="1200" dirty="0">
            <a:latin typeface="+mn-lt"/>
          </a:endParaRPr>
        </a:p>
      </dsp:txBody>
      <dsp:txXfrm>
        <a:off x="1730427" y="2873681"/>
        <a:ext cx="2244694" cy="1393727"/>
      </dsp:txXfrm>
    </dsp:sp>
    <dsp:sp modelId="{02F01D3F-03AB-405D-9DAC-ABBDC2E639E6}">
      <dsp:nvSpPr>
        <dsp:cNvPr id="0" name=""/>
        <dsp:cNvSpPr/>
      </dsp:nvSpPr>
      <dsp:spPr>
        <a:xfrm>
          <a:off x="3265" y="4742729"/>
          <a:ext cx="2331416" cy="148044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F0D85C-0CDF-426C-894D-96957A3D37A2}">
      <dsp:nvSpPr>
        <dsp:cNvPr id="0" name=""/>
        <dsp:cNvSpPr/>
      </dsp:nvSpPr>
      <dsp:spPr>
        <a:xfrm>
          <a:off x="262311" y="4988823"/>
          <a:ext cx="2331416" cy="148044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ES" sz="1100" b="1" kern="1200" dirty="0" smtClean="0">
              <a:latin typeface="+mn-lt"/>
            </a:rPr>
            <a:t>Postuló que todas las especies de seres vivos han evolucionado con el tiempo a partir de un antepasado común mediante un proceso denominado selección natural. Defendió la idea de la generación espontánea</a:t>
          </a:r>
        </a:p>
      </dsp:txBody>
      <dsp:txXfrm>
        <a:off x="305672" y="5032184"/>
        <a:ext cx="2244694" cy="1393727"/>
      </dsp:txXfrm>
    </dsp:sp>
    <dsp:sp modelId="{E163FD94-0312-4BF5-AFC6-B856B8F3B5BC}">
      <dsp:nvSpPr>
        <dsp:cNvPr id="0" name=""/>
        <dsp:cNvSpPr/>
      </dsp:nvSpPr>
      <dsp:spPr>
        <a:xfrm>
          <a:off x="2852774" y="4742729"/>
          <a:ext cx="2331416" cy="148044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583B32D-F9EE-4FC4-8FA3-1C15ACD91FFC}">
      <dsp:nvSpPr>
        <dsp:cNvPr id="0" name=""/>
        <dsp:cNvSpPr/>
      </dsp:nvSpPr>
      <dsp:spPr>
        <a:xfrm>
          <a:off x="3111820" y="4988823"/>
          <a:ext cx="2331416" cy="148044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ES" sz="1100" b="1" kern="1200" dirty="0" smtClean="0">
              <a:latin typeface="+mn-lt"/>
            </a:rPr>
            <a:t> Los descubrimientos científicos de Darwin aún siguen siendo el acta fundacional de la biología como ciencia, puesto que constituyen una explicación lógica que unifica las observaciones sobre la diversidad de la vida.</a:t>
          </a:r>
          <a:endParaRPr lang="es-ES" sz="1100" b="1" kern="1200" dirty="0">
            <a:latin typeface="+mn-lt"/>
          </a:endParaRPr>
        </a:p>
      </dsp:txBody>
      <dsp:txXfrm>
        <a:off x="3155181" y="5032184"/>
        <a:ext cx="2244694" cy="1393727"/>
      </dsp:txXfrm>
    </dsp:sp>
    <dsp:sp modelId="{66432502-E4DA-43AF-BE92-5D15A9B6FCB4}">
      <dsp:nvSpPr>
        <dsp:cNvPr id="0" name=""/>
        <dsp:cNvSpPr/>
      </dsp:nvSpPr>
      <dsp:spPr>
        <a:xfrm>
          <a:off x="7127037" y="2584226"/>
          <a:ext cx="2331416" cy="148044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3114AC-7537-46AF-A5DA-FBE7293849D5}">
      <dsp:nvSpPr>
        <dsp:cNvPr id="0" name=""/>
        <dsp:cNvSpPr/>
      </dsp:nvSpPr>
      <dsp:spPr>
        <a:xfrm>
          <a:off x="7386083" y="2830320"/>
          <a:ext cx="2331416" cy="148044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ES" sz="1100" b="1" kern="1200" dirty="0" smtClean="0">
              <a:latin typeface="+mn-lt"/>
            </a:rPr>
            <a:t>Louis Pasteur </a:t>
          </a:r>
          <a:endParaRPr lang="es-ES" sz="1100" b="1" kern="1200" dirty="0">
            <a:latin typeface="+mn-lt"/>
          </a:endParaRPr>
        </a:p>
      </dsp:txBody>
      <dsp:txXfrm>
        <a:off x="7429444" y="2873681"/>
        <a:ext cx="2244694" cy="1393727"/>
      </dsp:txXfrm>
    </dsp:sp>
    <dsp:sp modelId="{BFAAF3D2-C224-428B-8302-9A64CC416CAD}">
      <dsp:nvSpPr>
        <dsp:cNvPr id="0" name=""/>
        <dsp:cNvSpPr/>
      </dsp:nvSpPr>
      <dsp:spPr>
        <a:xfrm>
          <a:off x="5702283" y="4742729"/>
          <a:ext cx="2331416" cy="148044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CA7B61D-FDE2-4635-8DD6-5701F3099D75}">
      <dsp:nvSpPr>
        <dsp:cNvPr id="0" name=""/>
        <dsp:cNvSpPr/>
      </dsp:nvSpPr>
      <dsp:spPr>
        <a:xfrm>
          <a:off x="5961329" y="4988823"/>
          <a:ext cx="2331416" cy="148044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ES" sz="1100" b="1" kern="1200" dirty="0" smtClean="0">
              <a:latin typeface="+mn-lt"/>
            </a:rPr>
            <a:t>Fue  un químico y bacteriólogo francés cuyos descubrimientos tuvieron enorme importancia en diversos campos de las ciencias naturales, sobre todo en la química y microbiología. A él se debe la técnica conocida como pasteurización. </a:t>
          </a:r>
          <a:endParaRPr lang="es-ES" sz="1100" b="1" kern="1200" dirty="0">
            <a:latin typeface="+mn-lt"/>
          </a:endParaRPr>
        </a:p>
      </dsp:txBody>
      <dsp:txXfrm>
        <a:off x="6004690" y="5032184"/>
        <a:ext cx="2244694" cy="1393727"/>
      </dsp:txXfrm>
    </dsp:sp>
    <dsp:sp modelId="{098D6351-9BB9-430B-9402-A0F81B01AD53}">
      <dsp:nvSpPr>
        <dsp:cNvPr id="0" name=""/>
        <dsp:cNvSpPr/>
      </dsp:nvSpPr>
      <dsp:spPr>
        <a:xfrm>
          <a:off x="8551792" y="4742729"/>
          <a:ext cx="2331416" cy="148044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4D3300-BAED-45D8-A1AB-498599ADDD5C}">
      <dsp:nvSpPr>
        <dsp:cNvPr id="0" name=""/>
        <dsp:cNvSpPr/>
      </dsp:nvSpPr>
      <dsp:spPr>
        <a:xfrm>
          <a:off x="8810838" y="4988823"/>
          <a:ext cx="2331416" cy="148044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s-ES" sz="1100" b="1" kern="1200" dirty="0" smtClean="0">
              <a:latin typeface="+mn-lt"/>
            </a:rPr>
            <a:t>A través de experimentos refutó definitivamente la teoría de la generación espontánea.  Rechazó la posibilidad de que la materia orgánica surgiera de la inerte</a:t>
          </a:r>
          <a:endParaRPr lang="es-ES" sz="1100" b="1" kern="1200" dirty="0">
            <a:latin typeface="+mn-lt"/>
          </a:endParaRPr>
        </a:p>
      </dsp:txBody>
      <dsp:txXfrm>
        <a:off x="8854199" y="5032184"/>
        <a:ext cx="2244694" cy="1393727"/>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95FEAE-88B2-4D59-A213-478B8FE53E29}" type="datetimeFigureOut">
              <a:rPr lang="es-ES" smtClean="0"/>
              <a:t>08/11/2021</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12B812-BD41-4442-B80C-E7D19258A27F}" type="slidenum">
              <a:rPr lang="es-ES" smtClean="0"/>
              <a:t>‹Nº›</a:t>
            </a:fld>
            <a:endParaRPr lang="es-ES"/>
          </a:p>
        </p:txBody>
      </p:sp>
    </p:spTree>
    <p:extLst>
      <p:ext uri="{BB962C8B-B14F-4D97-AF65-F5344CB8AC3E}">
        <p14:creationId xmlns:p14="http://schemas.microsoft.com/office/powerpoint/2010/main" val="1160355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D712B812-BD41-4442-B80C-E7D19258A27F}" type="slidenum">
              <a:rPr lang="es-ES" smtClean="0"/>
              <a:t>17</a:t>
            </a:fld>
            <a:endParaRPr lang="es-ES"/>
          </a:p>
        </p:txBody>
      </p:sp>
    </p:spTree>
    <p:extLst>
      <p:ext uri="{BB962C8B-B14F-4D97-AF65-F5344CB8AC3E}">
        <p14:creationId xmlns:p14="http://schemas.microsoft.com/office/powerpoint/2010/main" val="13686095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5F778818-F028-4E34-831C-1EBD00C830DD}" type="datetimeFigureOut">
              <a:rPr lang="es-ES" smtClean="0"/>
              <a:t>08/11/2021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1CEADE8-2B93-4D90-A287-4CB0E65D8000}" type="slidenum">
              <a:rPr lang="es-ES" smtClean="0"/>
              <a:t>‹Nº›</a:t>
            </a:fld>
            <a:endParaRPr lang="es-ES"/>
          </a:p>
        </p:txBody>
      </p:sp>
    </p:spTree>
    <p:extLst>
      <p:ext uri="{BB962C8B-B14F-4D97-AF65-F5344CB8AC3E}">
        <p14:creationId xmlns:p14="http://schemas.microsoft.com/office/powerpoint/2010/main" val="2970183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5F778818-F028-4E34-831C-1EBD00C830DD}" type="datetimeFigureOut">
              <a:rPr lang="es-ES" smtClean="0"/>
              <a:t>08/11/2021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1CEADE8-2B93-4D90-A287-4CB0E65D8000}" type="slidenum">
              <a:rPr lang="es-ES" smtClean="0"/>
              <a:t>‹Nº›</a:t>
            </a:fld>
            <a:endParaRPr lang="es-ES"/>
          </a:p>
        </p:txBody>
      </p:sp>
    </p:spTree>
    <p:extLst>
      <p:ext uri="{BB962C8B-B14F-4D97-AF65-F5344CB8AC3E}">
        <p14:creationId xmlns:p14="http://schemas.microsoft.com/office/powerpoint/2010/main" val="2135522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5F778818-F028-4E34-831C-1EBD00C830DD}" type="datetimeFigureOut">
              <a:rPr lang="es-ES" smtClean="0"/>
              <a:t>08/11/2021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1CEADE8-2B93-4D90-A287-4CB0E65D8000}" type="slidenum">
              <a:rPr lang="es-ES" smtClean="0"/>
              <a:t>‹Nº›</a:t>
            </a:fld>
            <a:endParaRPr lang="es-ES"/>
          </a:p>
        </p:txBody>
      </p:sp>
    </p:spTree>
    <p:extLst>
      <p:ext uri="{BB962C8B-B14F-4D97-AF65-F5344CB8AC3E}">
        <p14:creationId xmlns:p14="http://schemas.microsoft.com/office/powerpoint/2010/main" val="2412803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5F778818-F028-4E34-831C-1EBD00C830DD}" type="datetimeFigureOut">
              <a:rPr lang="es-ES" smtClean="0"/>
              <a:t>08/11/2021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1CEADE8-2B93-4D90-A287-4CB0E65D8000}" type="slidenum">
              <a:rPr lang="es-ES" smtClean="0"/>
              <a:t>‹Nº›</a:t>
            </a:fld>
            <a:endParaRPr lang="es-ES"/>
          </a:p>
        </p:txBody>
      </p:sp>
    </p:spTree>
    <p:extLst>
      <p:ext uri="{BB962C8B-B14F-4D97-AF65-F5344CB8AC3E}">
        <p14:creationId xmlns:p14="http://schemas.microsoft.com/office/powerpoint/2010/main" val="1300105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5F778818-F028-4E34-831C-1EBD00C830DD}" type="datetimeFigureOut">
              <a:rPr lang="es-ES" smtClean="0"/>
              <a:t>08/11/2021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1CEADE8-2B93-4D90-A287-4CB0E65D8000}" type="slidenum">
              <a:rPr lang="es-ES" smtClean="0"/>
              <a:t>‹Nº›</a:t>
            </a:fld>
            <a:endParaRPr lang="es-ES"/>
          </a:p>
        </p:txBody>
      </p:sp>
    </p:spTree>
    <p:extLst>
      <p:ext uri="{BB962C8B-B14F-4D97-AF65-F5344CB8AC3E}">
        <p14:creationId xmlns:p14="http://schemas.microsoft.com/office/powerpoint/2010/main" val="2949016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5F778818-F028-4E34-831C-1EBD00C830DD}" type="datetimeFigureOut">
              <a:rPr lang="es-ES" smtClean="0"/>
              <a:t>08/11/2021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1CEADE8-2B93-4D90-A287-4CB0E65D8000}" type="slidenum">
              <a:rPr lang="es-ES" smtClean="0"/>
              <a:t>‹Nº›</a:t>
            </a:fld>
            <a:endParaRPr lang="es-ES"/>
          </a:p>
        </p:txBody>
      </p:sp>
    </p:spTree>
    <p:extLst>
      <p:ext uri="{BB962C8B-B14F-4D97-AF65-F5344CB8AC3E}">
        <p14:creationId xmlns:p14="http://schemas.microsoft.com/office/powerpoint/2010/main" val="2329589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5F778818-F028-4E34-831C-1EBD00C830DD}" type="datetimeFigureOut">
              <a:rPr lang="es-ES" smtClean="0"/>
              <a:t>08/11/2021</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11CEADE8-2B93-4D90-A287-4CB0E65D8000}" type="slidenum">
              <a:rPr lang="es-ES" smtClean="0"/>
              <a:t>‹Nº›</a:t>
            </a:fld>
            <a:endParaRPr lang="es-ES"/>
          </a:p>
        </p:txBody>
      </p:sp>
    </p:spTree>
    <p:extLst>
      <p:ext uri="{BB962C8B-B14F-4D97-AF65-F5344CB8AC3E}">
        <p14:creationId xmlns:p14="http://schemas.microsoft.com/office/powerpoint/2010/main" val="3695595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5F778818-F028-4E34-831C-1EBD00C830DD}" type="datetimeFigureOut">
              <a:rPr lang="es-ES" smtClean="0"/>
              <a:t>08/11/2021</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11CEADE8-2B93-4D90-A287-4CB0E65D8000}" type="slidenum">
              <a:rPr lang="es-ES" smtClean="0"/>
              <a:t>‹Nº›</a:t>
            </a:fld>
            <a:endParaRPr lang="es-ES"/>
          </a:p>
        </p:txBody>
      </p:sp>
    </p:spTree>
    <p:extLst>
      <p:ext uri="{BB962C8B-B14F-4D97-AF65-F5344CB8AC3E}">
        <p14:creationId xmlns:p14="http://schemas.microsoft.com/office/powerpoint/2010/main" val="4192180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5F778818-F028-4E34-831C-1EBD00C830DD}" type="datetimeFigureOut">
              <a:rPr lang="es-ES" smtClean="0"/>
              <a:t>08/11/2021</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11CEADE8-2B93-4D90-A287-4CB0E65D8000}" type="slidenum">
              <a:rPr lang="es-ES" smtClean="0"/>
              <a:t>‹Nº›</a:t>
            </a:fld>
            <a:endParaRPr lang="es-ES"/>
          </a:p>
        </p:txBody>
      </p:sp>
    </p:spTree>
    <p:extLst>
      <p:ext uri="{BB962C8B-B14F-4D97-AF65-F5344CB8AC3E}">
        <p14:creationId xmlns:p14="http://schemas.microsoft.com/office/powerpoint/2010/main" val="2835274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5F778818-F028-4E34-831C-1EBD00C830DD}" type="datetimeFigureOut">
              <a:rPr lang="es-ES" smtClean="0"/>
              <a:t>08/11/2021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1CEADE8-2B93-4D90-A287-4CB0E65D8000}" type="slidenum">
              <a:rPr lang="es-ES" smtClean="0"/>
              <a:t>‹Nº›</a:t>
            </a:fld>
            <a:endParaRPr lang="es-ES"/>
          </a:p>
        </p:txBody>
      </p:sp>
    </p:spTree>
    <p:extLst>
      <p:ext uri="{BB962C8B-B14F-4D97-AF65-F5344CB8AC3E}">
        <p14:creationId xmlns:p14="http://schemas.microsoft.com/office/powerpoint/2010/main" val="547130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5F778818-F028-4E34-831C-1EBD00C830DD}" type="datetimeFigureOut">
              <a:rPr lang="es-ES" smtClean="0"/>
              <a:t>08/11/2021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1CEADE8-2B93-4D90-A287-4CB0E65D8000}" type="slidenum">
              <a:rPr lang="es-ES" smtClean="0"/>
              <a:t>‹Nº›</a:t>
            </a:fld>
            <a:endParaRPr lang="es-ES"/>
          </a:p>
        </p:txBody>
      </p:sp>
    </p:spTree>
    <p:extLst>
      <p:ext uri="{BB962C8B-B14F-4D97-AF65-F5344CB8AC3E}">
        <p14:creationId xmlns:p14="http://schemas.microsoft.com/office/powerpoint/2010/main" val="2889632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778818-F028-4E34-831C-1EBD00C830DD}" type="datetimeFigureOut">
              <a:rPr lang="es-ES" smtClean="0"/>
              <a:t>08/11/2021</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CEADE8-2B93-4D90-A287-4CB0E65D8000}" type="slidenum">
              <a:rPr lang="es-ES" smtClean="0"/>
              <a:t>‹Nº›</a:t>
            </a:fld>
            <a:endParaRPr lang="es-ES"/>
          </a:p>
        </p:txBody>
      </p:sp>
    </p:spTree>
    <p:extLst>
      <p:ext uri="{BB962C8B-B14F-4D97-AF65-F5344CB8AC3E}">
        <p14:creationId xmlns:p14="http://schemas.microsoft.com/office/powerpoint/2010/main" val="22058638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666240" y="248603"/>
            <a:ext cx="9144000" cy="2387600"/>
          </a:xfrm>
        </p:spPr>
        <p:txBody>
          <a:bodyPr/>
          <a:lstStyle/>
          <a:p>
            <a:r>
              <a:rPr lang="es-ES" dirty="0" smtClean="0"/>
              <a:t>BIOGEOGRAFÍA</a:t>
            </a:r>
            <a:endParaRPr lang="es-ES" dirty="0"/>
          </a:p>
        </p:txBody>
      </p:sp>
      <p:sp>
        <p:nvSpPr>
          <p:cNvPr id="3" name="Subtítulo 2"/>
          <p:cNvSpPr>
            <a:spLocks noGrp="1"/>
          </p:cNvSpPr>
          <p:nvPr>
            <p:ph type="subTitle" idx="1"/>
          </p:nvPr>
        </p:nvSpPr>
        <p:spPr>
          <a:xfrm>
            <a:off x="1564640" y="2829878"/>
            <a:ext cx="9144000" cy="1655762"/>
          </a:xfrm>
        </p:spPr>
        <p:txBody>
          <a:bodyPr/>
          <a:lstStyle/>
          <a:p>
            <a:r>
              <a:rPr lang="es-ES" dirty="0" smtClean="0"/>
              <a:t>CARRERA DE BIOLOGÍA </a:t>
            </a:r>
          </a:p>
          <a:p>
            <a:r>
              <a:rPr lang="es-ES" dirty="0" smtClean="0"/>
              <a:t>5TO AÑO</a:t>
            </a:r>
          </a:p>
          <a:p>
            <a:r>
              <a:rPr lang="es-ES" dirty="0" smtClean="0"/>
              <a:t>CPE</a:t>
            </a:r>
          </a:p>
          <a:p>
            <a:endParaRPr lang="es-ES" dirty="0"/>
          </a:p>
          <a:p>
            <a:endParaRPr lang="es-ES" dirty="0"/>
          </a:p>
        </p:txBody>
      </p:sp>
    </p:spTree>
    <p:extLst>
      <p:ext uri="{BB962C8B-B14F-4D97-AF65-F5344CB8AC3E}">
        <p14:creationId xmlns:p14="http://schemas.microsoft.com/office/powerpoint/2010/main" val="3814875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Fauna</a:t>
            </a:r>
            <a:br>
              <a:rPr lang="es-ES" dirty="0" smtClean="0"/>
            </a:br>
            <a:endParaRPr lang="es-ES" dirty="0"/>
          </a:p>
        </p:txBody>
      </p:sp>
      <p:sp>
        <p:nvSpPr>
          <p:cNvPr id="3" name="Marcador de contenido 2"/>
          <p:cNvSpPr>
            <a:spLocks noGrp="1"/>
          </p:cNvSpPr>
          <p:nvPr>
            <p:ph idx="1"/>
          </p:nvPr>
        </p:nvSpPr>
        <p:spPr>
          <a:xfrm>
            <a:off x="838200" y="2668905"/>
            <a:ext cx="10515600" cy="4351338"/>
          </a:xfrm>
        </p:spPr>
        <p:txBody>
          <a:bodyPr>
            <a:normAutofit/>
          </a:bodyPr>
          <a:lstStyle/>
          <a:p>
            <a:pPr algn="just"/>
            <a:r>
              <a:rPr lang="es-ES" dirty="0" smtClean="0"/>
              <a:t>La fauna es el conjunto de especies animales que habitan en una región geográfica, que son propias de un período geológico. Esta depende tanto de factores abióticos como de factores bióticos. Entre éstos sobresalen las relaciones posibles de competencia o de depredación entre las especies. Los animales suelen ser sensibles a las perturbaciones que alteran su hábitat; por ello, un cambio en la fauna de un ecosistema indica una alteración en uno o varios de los factores de este.</a:t>
            </a:r>
            <a:endParaRPr lang="es-ES" dirty="0"/>
          </a:p>
        </p:txBody>
      </p:sp>
      <p:pic>
        <p:nvPicPr>
          <p:cNvPr id="4" name="Imagen 3"/>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7374890" y="365124"/>
            <a:ext cx="3465830" cy="2195195"/>
          </a:xfrm>
          <a:prstGeom prst="rect">
            <a:avLst/>
          </a:prstGeom>
        </p:spPr>
      </p:pic>
    </p:spTree>
    <p:extLst>
      <p:ext uri="{BB962C8B-B14F-4D97-AF65-F5344CB8AC3E}">
        <p14:creationId xmlns:p14="http://schemas.microsoft.com/office/powerpoint/2010/main" val="2105386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a:t>Población</a:t>
            </a:r>
            <a:br>
              <a:rPr lang="es-ES" dirty="0"/>
            </a:br>
            <a:endParaRPr lang="es-ES" dirty="0"/>
          </a:p>
        </p:txBody>
      </p:sp>
      <p:sp>
        <p:nvSpPr>
          <p:cNvPr id="3" name="Marcador de contenido 2"/>
          <p:cNvSpPr>
            <a:spLocks noGrp="1"/>
          </p:cNvSpPr>
          <p:nvPr>
            <p:ph idx="1"/>
          </p:nvPr>
        </p:nvSpPr>
        <p:spPr>
          <a:xfrm>
            <a:off x="838200" y="1825625"/>
            <a:ext cx="10515600" cy="1009015"/>
          </a:xfrm>
        </p:spPr>
        <p:txBody>
          <a:bodyPr>
            <a:noAutofit/>
          </a:bodyPr>
          <a:lstStyle/>
          <a:p>
            <a:pPr algn="ctr"/>
            <a:r>
              <a:rPr lang="es-ES" sz="3600" dirty="0"/>
              <a:t>Se aplica al conjunto de organismos </a:t>
            </a:r>
            <a:r>
              <a:rPr lang="es-ES" sz="3600" dirty="0" smtClean="0"/>
              <a:t>que </a:t>
            </a:r>
            <a:r>
              <a:rPr lang="es-ES" sz="3600" dirty="0"/>
              <a:t>habitan en un territorio determinado</a:t>
            </a:r>
          </a:p>
        </p:txBody>
      </p:sp>
      <p:sp>
        <p:nvSpPr>
          <p:cNvPr id="4" name="Rectángulo 3"/>
          <p:cNvSpPr/>
          <p:nvPr/>
        </p:nvSpPr>
        <p:spPr>
          <a:xfrm>
            <a:off x="8246803" y="3420345"/>
            <a:ext cx="2442143" cy="461665"/>
          </a:xfrm>
          <a:prstGeom prst="rect">
            <a:avLst/>
          </a:prstGeom>
        </p:spPr>
        <p:txBody>
          <a:bodyPr wrap="none">
            <a:spAutoFit/>
          </a:bodyPr>
          <a:lstStyle/>
          <a:p>
            <a:r>
              <a:rPr lang="es-ES" sz="2400" dirty="0" smtClean="0"/>
              <a:t>Población vegetal </a:t>
            </a:r>
            <a:endParaRPr lang="es-ES" sz="2400" dirty="0"/>
          </a:p>
        </p:txBody>
      </p:sp>
      <p:sp>
        <p:nvSpPr>
          <p:cNvPr id="5" name="Rectángulo 4"/>
          <p:cNvSpPr/>
          <p:nvPr/>
        </p:nvSpPr>
        <p:spPr>
          <a:xfrm>
            <a:off x="1352825" y="3430060"/>
            <a:ext cx="2315314" cy="461665"/>
          </a:xfrm>
          <a:prstGeom prst="rect">
            <a:avLst/>
          </a:prstGeom>
        </p:spPr>
        <p:txBody>
          <a:bodyPr wrap="none">
            <a:spAutoFit/>
          </a:bodyPr>
          <a:lstStyle/>
          <a:p>
            <a:r>
              <a:rPr lang="es-ES" sz="2400" dirty="0" smtClean="0"/>
              <a:t>Población animal</a:t>
            </a:r>
            <a:endParaRPr lang="es-ES" sz="2400" dirty="0"/>
          </a:p>
        </p:txBody>
      </p:sp>
      <p:cxnSp>
        <p:nvCxnSpPr>
          <p:cNvPr id="7" name="Conector recto de flecha 6"/>
          <p:cNvCxnSpPr>
            <a:stCxn id="3" idx="2"/>
          </p:cNvCxnSpPr>
          <p:nvPr/>
        </p:nvCxnSpPr>
        <p:spPr>
          <a:xfrm>
            <a:off x="6096000" y="2834640"/>
            <a:ext cx="0" cy="8262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ector recto de flecha 8"/>
          <p:cNvCxnSpPr/>
          <p:nvPr/>
        </p:nvCxnSpPr>
        <p:spPr>
          <a:xfrm flipV="1">
            <a:off x="6088957" y="3660893"/>
            <a:ext cx="2150803"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ector recto de flecha 10"/>
          <p:cNvCxnSpPr/>
          <p:nvPr/>
        </p:nvCxnSpPr>
        <p:spPr>
          <a:xfrm flipH="1">
            <a:off x="3569678" y="3660894"/>
            <a:ext cx="252632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3208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Carácter interdisciplinario</a:t>
            </a:r>
            <a:endParaRPr lang="es-ES" dirty="0"/>
          </a:p>
        </p:txBody>
      </p:sp>
      <p:sp>
        <p:nvSpPr>
          <p:cNvPr id="3" name="Marcador de contenido 2"/>
          <p:cNvSpPr>
            <a:spLocks noGrp="1"/>
          </p:cNvSpPr>
          <p:nvPr>
            <p:ph idx="1"/>
          </p:nvPr>
        </p:nvSpPr>
        <p:spPr/>
        <p:txBody>
          <a:bodyPr>
            <a:normAutofit/>
          </a:bodyPr>
          <a:lstStyle/>
          <a:p>
            <a:pPr algn="just"/>
            <a:r>
              <a:rPr lang="es-ES" sz="3600" dirty="0"/>
              <a:t>Es una ciencia interdisciplinar, </a:t>
            </a:r>
            <a:r>
              <a:rPr lang="es-ES" sz="3600" dirty="0" smtClean="0"/>
              <a:t>ya que </a:t>
            </a:r>
            <a:r>
              <a:rPr lang="es-ES" sz="3600" dirty="0"/>
              <a:t>es tanto una rama de la geografía como de la biología, recibiendo sus fundamentos de especialidades como la botánica, la zoología, la ecología o la biología evolutiva y de otras ciencias como la geología.</a:t>
            </a:r>
          </a:p>
          <a:p>
            <a:pPr algn="just"/>
            <a:endParaRPr lang="es-ES" sz="3600" dirty="0"/>
          </a:p>
        </p:txBody>
      </p:sp>
    </p:spTree>
    <p:extLst>
      <p:ext uri="{BB962C8B-B14F-4D97-AF65-F5344CB8AC3E}">
        <p14:creationId xmlns:p14="http://schemas.microsoft.com/office/powerpoint/2010/main" val="4139852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72085"/>
            <a:ext cx="10515600" cy="1325563"/>
          </a:xfrm>
        </p:spPr>
        <p:txBody>
          <a:bodyPr>
            <a:normAutofit/>
          </a:bodyPr>
          <a:lstStyle/>
          <a:p>
            <a:pPr algn="ctr"/>
            <a:r>
              <a:rPr lang="es-ES" sz="2800" b="1" dirty="0">
                <a:latin typeface="+mn-lt"/>
              </a:rPr>
              <a:t>DIVERSAS TEORÍAS SOBRE EL ORIGEN DE LA </a:t>
            </a:r>
            <a:r>
              <a:rPr lang="es-ES" sz="2800" b="1" dirty="0" smtClean="0">
                <a:latin typeface="+mn-lt"/>
              </a:rPr>
              <a:t>VIDA EN LA TIERRA. Consideraciones generales </a:t>
            </a:r>
            <a:endParaRPr lang="es-ES" sz="2800" b="1" dirty="0">
              <a:latin typeface="+mn-lt"/>
            </a:endParaRPr>
          </a:p>
        </p:txBody>
      </p:sp>
      <p:sp>
        <p:nvSpPr>
          <p:cNvPr id="3" name="Marcador de contenido 2"/>
          <p:cNvSpPr>
            <a:spLocks noGrp="1"/>
          </p:cNvSpPr>
          <p:nvPr>
            <p:ph idx="1"/>
          </p:nvPr>
        </p:nvSpPr>
        <p:spPr>
          <a:xfrm>
            <a:off x="838200" y="1412240"/>
            <a:ext cx="10515600" cy="4764723"/>
          </a:xfrm>
        </p:spPr>
        <p:txBody>
          <a:bodyPr>
            <a:normAutofit lnSpcReduction="10000"/>
          </a:bodyPr>
          <a:lstStyle/>
          <a:p>
            <a:pPr marL="514350" indent="-514350" algn="just">
              <a:buFont typeface="+mj-lt"/>
              <a:buAutoNum type="arabicPeriod"/>
            </a:pPr>
            <a:r>
              <a:rPr lang="es-ES" dirty="0"/>
              <a:t>Es un tema que ha generado en la comunidad científica un campo de estudio especializado cuyo objetivo es dilucidar cómo y cuándo surgió la vida en la Tierra</a:t>
            </a:r>
            <a:r>
              <a:rPr lang="es-ES" dirty="0" smtClean="0"/>
              <a:t>.</a:t>
            </a:r>
          </a:p>
          <a:p>
            <a:pPr marL="514350" indent="-514350" algn="just">
              <a:buFont typeface="+mj-lt"/>
              <a:buAutoNum type="arabicPeriod"/>
            </a:pPr>
            <a:r>
              <a:rPr lang="es-ES" dirty="0"/>
              <a:t>Con el objetivo de reconstruir el evento o los eventos que dieron origen a la vida se emplean diversos enfoques basados en estudios tanto de campo como de laboratorio</a:t>
            </a:r>
            <a:r>
              <a:rPr lang="es-ES" dirty="0" smtClean="0"/>
              <a:t>.</a:t>
            </a:r>
          </a:p>
          <a:p>
            <a:pPr marL="514350" indent="-514350" algn="just">
              <a:buFont typeface="+mj-lt"/>
              <a:buAutoNum type="arabicPeriod"/>
            </a:pPr>
            <a:r>
              <a:rPr lang="es-ES" dirty="0"/>
              <a:t> En la tarea de determinar </a:t>
            </a:r>
            <a:r>
              <a:rPr lang="es-ES" dirty="0" smtClean="0"/>
              <a:t>cuáles eran las condiciones existentes en la Tierra para el origen de la vida, se </a:t>
            </a:r>
            <a:r>
              <a:rPr lang="es-ES" dirty="0"/>
              <a:t>toman datos de la geología de la edad oscura de la tierra a partir de análisis radiométricos de rocas antiguas, meteoritos, asteroides y materiales considerados prístinos, así como la observación astronómica de procesos de formación estelar.</a:t>
            </a:r>
            <a:endParaRPr lang="es-ES" dirty="0" smtClean="0"/>
          </a:p>
          <a:p>
            <a:pPr marL="514350" indent="-514350" algn="just">
              <a:buFont typeface="+mj-lt"/>
              <a:buAutoNum type="arabicPeriod"/>
            </a:pPr>
            <a:endParaRPr lang="es-ES" dirty="0"/>
          </a:p>
        </p:txBody>
      </p:sp>
    </p:spTree>
    <p:extLst>
      <p:ext uri="{BB962C8B-B14F-4D97-AF65-F5344CB8AC3E}">
        <p14:creationId xmlns:p14="http://schemas.microsoft.com/office/powerpoint/2010/main" val="3106246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sz="2800" b="1" dirty="0">
                <a:solidFill>
                  <a:prstClr val="black"/>
                </a:solidFill>
                <a:latin typeface="Calibri" panose="020F0502020204030204"/>
              </a:rPr>
              <a:t>DIVERSAS TEORÍAS SOBRE EL ORIGEN DE LA VIDA EN LA </a:t>
            </a:r>
            <a:r>
              <a:rPr lang="es-ES" sz="2800" b="1" dirty="0" smtClean="0">
                <a:solidFill>
                  <a:prstClr val="black"/>
                </a:solidFill>
                <a:latin typeface="Calibri" panose="020F0502020204030204"/>
              </a:rPr>
              <a:t>TIERRA</a:t>
            </a:r>
            <a:br>
              <a:rPr lang="es-ES" sz="2800" b="1" dirty="0" smtClean="0">
                <a:solidFill>
                  <a:prstClr val="black"/>
                </a:solidFill>
                <a:latin typeface="Calibri" panose="020F0502020204030204"/>
              </a:rPr>
            </a:br>
            <a:r>
              <a:rPr lang="es-ES" sz="2800" b="1" dirty="0">
                <a:solidFill>
                  <a:prstClr val="black"/>
                </a:solidFill>
                <a:latin typeface="Calibri" panose="020F0502020204030204"/>
              </a:rPr>
              <a:t>C</a:t>
            </a:r>
            <a:r>
              <a:rPr lang="es-ES" sz="2800" b="1" dirty="0" smtClean="0">
                <a:solidFill>
                  <a:prstClr val="black"/>
                </a:solidFill>
                <a:latin typeface="Calibri" panose="020F0502020204030204"/>
              </a:rPr>
              <a:t>onsideraciones generales (continuación)</a:t>
            </a:r>
            <a:endParaRPr lang="es-ES" dirty="0"/>
          </a:p>
        </p:txBody>
      </p:sp>
      <p:sp>
        <p:nvSpPr>
          <p:cNvPr id="3" name="Marcador de contenido 2"/>
          <p:cNvSpPr>
            <a:spLocks noGrp="1"/>
          </p:cNvSpPr>
          <p:nvPr>
            <p:ph idx="1"/>
          </p:nvPr>
        </p:nvSpPr>
        <p:spPr/>
        <p:txBody>
          <a:bodyPr/>
          <a:lstStyle/>
          <a:p>
            <a:pPr marL="514350" indent="-514350" algn="just">
              <a:buFont typeface="+mj-lt"/>
              <a:buAutoNum type="arabicPeriod" startAt="4"/>
            </a:pPr>
            <a:r>
              <a:rPr lang="es-ES" dirty="0" smtClean="0"/>
              <a:t>Se  intentan </a:t>
            </a:r>
            <a:r>
              <a:rPr lang="es-ES" dirty="0"/>
              <a:t>hallar las huellas presentes en los actuales seres vivos de aquellos procesos mediante la genómica comparativa y la búsqueda del genoma mínimo</a:t>
            </a:r>
            <a:r>
              <a:rPr lang="es-ES" dirty="0" smtClean="0"/>
              <a:t>.</a:t>
            </a:r>
          </a:p>
          <a:p>
            <a:pPr marL="514350" indent="-514350" algn="just">
              <a:buFont typeface="+mj-lt"/>
              <a:buAutoNum type="arabicPeriod" startAt="4"/>
            </a:pPr>
            <a:r>
              <a:rPr lang="es-ES" dirty="0" smtClean="0"/>
              <a:t>Se trata </a:t>
            </a:r>
            <a:r>
              <a:rPr lang="es-ES" dirty="0"/>
              <a:t>de verificar las huellas de la presencia de la vida en las rocas, como microfósiles, desviaciones en la proporción de isótopos de origen biogénico y el análisis de entornos, muchas veces extremófilos semejantes a los paleoecosistemas iniciales.</a:t>
            </a:r>
          </a:p>
        </p:txBody>
      </p:sp>
    </p:spTree>
    <p:extLst>
      <p:ext uri="{BB962C8B-B14F-4D97-AF65-F5344CB8AC3E}">
        <p14:creationId xmlns:p14="http://schemas.microsoft.com/office/powerpoint/2010/main" val="4809940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4236924"/>
              </p:ext>
            </p:extLst>
          </p:nvPr>
        </p:nvGraphicFramePr>
        <p:xfrm>
          <a:off x="264160" y="345440"/>
          <a:ext cx="11145520" cy="599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0272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1624558713"/>
              </p:ext>
            </p:extLst>
          </p:nvPr>
        </p:nvGraphicFramePr>
        <p:xfrm>
          <a:off x="264160" y="-182880"/>
          <a:ext cx="11145520" cy="70408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19942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t>TEORÍA DE OPARIN</a:t>
            </a:r>
            <a:endParaRPr lang="es-ES" b="1" dirty="0"/>
          </a:p>
        </p:txBody>
      </p:sp>
      <p:sp>
        <p:nvSpPr>
          <p:cNvPr id="3" name="Marcador de contenido 2"/>
          <p:cNvSpPr>
            <a:spLocks noGrp="1"/>
          </p:cNvSpPr>
          <p:nvPr>
            <p:ph idx="1"/>
          </p:nvPr>
        </p:nvSpPr>
        <p:spPr>
          <a:xfrm>
            <a:off x="457200" y="1442720"/>
            <a:ext cx="11501120" cy="5222239"/>
          </a:xfrm>
        </p:spPr>
        <p:txBody>
          <a:bodyPr>
            <a:normAutofit lnSpcReduction="10000"/>
          </a:bodyPr>
          <a:lstStyle/>
          <a:p>
            <a:pPr algn="just"/>
            <a:r>
              <a:rPr lang="es-ES" dirty="0" smtClean="0"/>
              <a:t>OPARIN </a:t>
            </a:r>
            <a:r>
              <a:rPr lang="es-ES" dirty="0"/>
              <a:t>sabía que en la atmósfera del Sol, de Júpiter y de otros cuerpos celestes, existen gases como el metano, el hidrógeno y el amoníaco. Estos gases son sustratos que ofrecen carbono, hidrógeno y nitrógeno, los cuales, además del oxígeno presente en baja concentración en la atmósfera primitiva y más abundantemente en el agua, fueron los materiales de base para la evolución de la vida</a:t>
            </a:r>
            <a:r>
              <a:rPr lang="es-ES" dirty="0" smtClean="0"/>
              <a:t>.</a:t>
            </a:r>
          </a:p>
          <a:p>
            <a:pPr algn="just"/>
            <a:r>
              <a:rPr lang="es-ES" dirty="0" smtClean="0"/>
              <a:t>Estableció una </a:t>
            </a:r>
            <a:r>
              <a:rPr lang="es-ES" dirty="0"/>
              <a:t>secuencia de acontecimientos por la que estas primeras sustancias orgánicas se transformaban gradualmente mediante selección natural hasta formar un organismo vivo</a:t>
            </a:r>
            <a:r>
              <a:rPr lang="es-ES" dirty="0" smtClean="0"/>
              <a:t>.</a:t>
            </a:r>
          </a:p>
          <a:p>
            <a:pPr algn="just"/>
            <a:r>
              <a:rPr lang="es-ES" dirty="0"/>
              <a:t> Asumiendo que el primer ser vivo debió ser heterótrofo, se hacía necesario que estuvieran presentes en la tierra los nutrientes necesarios, procedentes o bien del espacio o bien de algún tipo de síntesis inorgánica natural. Sin embargo, en ningún momento asumió ningún tipo de atmósfera anóxica primitiva.</a:t>
            </a:r>
          </a:p>
          <a:p>
            <a:pPr algn="just"/>
            <a:endParaRPr lang="es-ES" dirty="0"/>
          </a:p>
        </p:txBody>
      </p:sp>
    </p:spTree>
    <p:extLst>
      <p:ext uri="{BB962C8B-B14F-4D97-AF65-F5344CB8AC3E}">
        <p14:creationId xmlns:p14="http://schemas.microsoft.com/office/powerpoint/2010/main" val="2096871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TEMA 1.INTRODUCCIÓN</a:t>
            </a:r>
            <a:endParaRPr lang="es-ES" dirty="0"/>
          </a:p>
        </p:txBody>
      </p:sp>
      <p:sp>
        <p:nvSpPr>
          <p:cNvPr id="3" name="Marcador de contenido 2"/>
          <p:cNvSpPr>
            <a:spLocks noGrp="1"/>
          </p:cNvSpPr>
          <p:nvPr>
            <p:ph idx="1"/>
          </p:nvPr>
        </p:nvSpPr>
        <p:spPr/>
        <p:txBody>
          <a:bodyPr/>
          <a:lstStyle/>
          <a:p>
            <a:pPr algn="just"/>
            <a:r>
              <a:rPr lang="es-ES" dirty="0" smtClean="0"/>
              <a:t>TEMÁTICA: BIOGEOGRAFÍA Y SU OBJETO DE ESTUDIO. RAMAS: FITOGEOGRAFÍA Y ZOOGEOGRAFÍA. CONCEPTOS DE FLORA Y VEGETACIÓN, FAUNA Y POBLACIÓN ANIMAL. RELACIONES CON OTRAS CIENCIAS. LA BIOGEOGRAFÍA EN LA ESPECIALIDAD DE BIOLOGÍA, CARÁCTER INTERDISCIPLINARIO. EL ORIGEN DE LA VIDA. CONDICIONES QUE PROPICIAN EL ORIGEN Y EVOLUCIÓN DE LA VIDA EN LA TIERRA SEGÚN DIVERSAS TEORÍAS. NIVELES DE ORGANOZACIÓN DE LA VIDA.</a:t>
            </a:r>
            <a:endParaRPr lang="es-ES" dirty="0"/>
          </a:p>
        </p:txBody>
      </p:sp>
    </p:spTree>
    <p:extLst>
      <p:ext uri="{BB962C8B-B14F-4D97-AF65-F5344CB8AC3E}">
        <p14:creationId xmlns:p14="http://schemas.microsoft.com/office/powerpoint/2010/main" val="2293603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OBJETIVOS: </a:t>
            </a:r>
            <a:endParaRPr lang="es-ES" dirty="0"/>
          </a:p>
        </p:txBody>
      </p:sp>
      <p:sp>
        <p:nvSpPr>
          <p:cNvPr id="3" name="Marcador de contenido 2"/>
          <p:cNvSpPr>
            <a:spLocks noGrp="1"/>
          </p:cNvSpPr>
          <p:nvPr>
            <p:ph idx="1"/>
          </p:nvPr>
        </p:nvSpPr>
        <p:spPr/>
        <p:txBody>
          <a:bodyPr/>
          <a:lstStyle/>
          <a:p>
            <a:pPr algn="just"/>
            <a:r>
              <a:rPr lang="es-ES" dirty="0" smtClean="0"/>
              <a:t>EXPLICAR EL OBJETO DE ESTUDIO DE LA BIOGEGRAFÍA, SUS RAMAS Y RELACIONES INTERDISCIPLINARIAS CON OTRAS CIENCIAS.</a:t>
            </a:r>
          </a:p>
          <a:p>
            <a:pPr algn="just"/>
            <a:r>
              <a:rPr lang="es-ES" dirty="0" smtClean="0"/>
              <a:t>EXPLICAR LAS DIVERSAS TEORÍAS SOBRE EL ORIGEN DE LA TIERRA Y LAS CONDICIONES IMPERANTES EN LA TIERRA QUE LO PROPICIAN, SU POSTERIOR EVOLUCIÓN Y LOS NIVELES DE ORGANIZACIÓN ACTUAL.</a:t>
            </a:r>
          </a:p>
          <a:p>
            <a:pPr algn="just"/>
            <a:r>
              <a:rPr lang="es-ES" dirty="0" smtClean="0"/>
              <a:t>DEFINIR CONCEPTOS RELACIONADOS CON LA BIOGEOGRAFÍA QUE CONSTITUYEN SU OBJETO DE ESTUDIO. </a:t>
            </a:r>
            <a:endParaRPr lang="es-ES" dirty="0"/>
          </a:p>
        </p:txBody>
      </p:sp>
    </p:spTree>
    <p:extLst>
      <p:ext uri="{BB962C8B-B14F-4D97-AF65-F5344CB8AC3E}">
        <p14:creationId xmlns:p14="http://schemas.microsoft.com/office/powerpoint/2010/main" val="3457960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1325563"/>
          </a:xfrm>
        </p:spPr>
        <p:txBody>
          <a:bodyPr/>
          <a:lstStyle/>
          <a:p>
            <a:pPr algn="ctr"/>
            <a:r>
              <a:rPr lang="es-ES" dirty="0" smtClean="0"/>
              <a:t>BIOGEOGRAFÍA</a:t>
            </a:r>
            <a:endParaRPr lang="es-ES" dirty="0"/>
          </a:p>
        </p:txBody>
      </p:sp>
      <p:sp>
        <p:nvSpPr>
          <p:cNvPr id="3" name="Marcador de contenido 2"/>
          <p:cNvSpPr>
            <a:spLocks noGrp="1"/>
          </p:cNvSpPr>
          <p:nvPr>
            <p:ph idx="1"/>
          </p:nvPr>
        </p:nvSpPr>
        <p:spPr>
          <a:xfrm>
            <a:off x="838200" y="1530985"/>
            <a:ext cx="10515600" cy="2400935"/>
          </a:xfrm>
          <a:ln>
            <a:solidFill>
              <a:srgbClr val="C00000"/>
            </a:solidFill>
          </a:ln>
        </p:spPr>
        <p:txBody>
          <a:bodyPr>
            <a:normAutofit/>
          </a:bodyPr>
          <a:lstStyle/>
          <a:p>
            <a:pPr algn="just"/>
            <a:r>
              <a:rPr lang="es-ES" sz="4000" dirty="0" smtClean="0"/>
              <a:t>Disciplina científica que estudia la distribución de los seres vivos sobre la Tierra, así como los procesos que la han originado, que la modifican y que la pueden hacer desaparecer. </a:t>
            </a:r>
            <a:endParaRPr lang="es-ES" sz="4000" dirty="0"/>
          </a:p>
        </p:txBody>
      </p:sp>
      <p:cxnSp>
        <p:nvCxnSpPr>
          <p:cNvPr id="5" name="Conector recto de flecha 4"/>
          <p:cNvCxnSpPr>
            <a:endCxn id="3" idx="0"/>
          </p:cNvCxnSpPr>
          <p:nvPr/>
        </p:nvCxnSpPr>
        <p:spPr>
          <a:xfrm>
            <a:off x="6096000" y="863600"/>
            <a:ext cx="0" cy="667385"/>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4750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4975" y="5041882"/>
            <a:ext cx="1271905" cy="1694177"/>
          </a:xfrm>
          <a:prstGeom prst="rect">
            <a:avLst/>
          </a:prstGeom>
          <a:ln>
            <a:noFill/>
          </a:ln>
          <a:effectLst>
            <a:outerShdw blurRad="292100" dist="139700" dir="2700000" algn="tl" rotWithShape="0">
              <a:srgbClr val="333333">
                <a:alpha val="65000"/>
              </a:srgbClr>
            </a:outerShdw>
          </a:effectLst>
        </p:spPr>
      </p:pic>
      <p:pic>
        <p:nvPicPr>
          <p:cNvPr id="9" name="Imagen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945" y="3886222"/>
            <a:ext cx="2359470" cy="1059140"/>
          </a:xfrm>
          <a:prstGeom prst="rect">
            <a:avLst/>
          </a:prstGeom>
        </p:spPr>
      </p:pic>
      <p:sp>
        <p:nvSpPr>
          <p:cNvPr id="3" name="Rectángulo 2"/>
          <p:cNvSpPr/>
          <p:nvPr/>
        </p:nvSpPr>
        <p:spPr>
          <a:xfrm>
            <a:off x="4937760" y="5458420"/>
            <a:ext cx="6096000" cy="369332"/>
          </a:xfrm>
          <a:prstGeom prst="rect">
            <a:avLst/>
          </a:prstGeom>
        </p:spPr>
        <p:txBody>
          <a:bodyPr>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Diagrama 3"/>
          <p:cNvGraphicFramePr/>
          <p:nvPr/>
        </p:nvGraphicFramePr>
        <p:xfrm>
          <a:off x="335280" y="671459"/>
          <a:ext cx="11663680" cy="597318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Diagrama 6"/>
          <p:cNvGraphicFramePr/>
          <p:nvPr/>
        </p:nvGraphicFramePr>
        <p:xfrm>
          <a:off x="-396240" y="1849120"/>
          <a:ext cx="3291840" cy="1940582"/>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10" name="Rectángulo 9"/>
          <p:cNvSpPr/>
          <p:nvPr/>
        </p:nvSpPr>
        <p:spPr>
          <a:xfrm>
            <a:off x="456470" y="100556"/>
            <a:ext cx="5433860" cy="461665"/>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400" b="0" i="0" u="none" strike="noStrike" kern="1200" cap="none" spc="0" normalizeH="0" baseline="0" noProof="0" dirty="0" smtClean="0">
                <a:ln>
                  <a:noFill/>
                </a:ln>
                <a:solidFill>
                  <a:prstClr val="black"/>
                </a:solidFill>
                <a:effectLst/>
                <a:uLnTx/>
                <a:uFillTx/>
                <a:latin typeface="Calibri" panose="020F0502020204030204"/>
                <a:ea typeface="+mn-ea"/>
                <a:cs typeface="+mn-cs"/>
              </a:rPr>
              <a:t>La Biogeografía se dedica al estudio de la: </a:t>
            </a:r>
            <a:endParaRPr kumimoji="0" lang="es-E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56181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just"/>
            <a:r>
              <a:rPr lang="es-ES" dirty="0" smtClean="0"/>
              <a:t>Alexander von Humboldt (1769-1859) considerado por los referentes como el "padre de la fitogeografía"</a:t>
            </a:r>
            <a:endParaRPr lang="es-ES" dirty="0"/>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986121"/>
            <a:ext cx="2494280" cy="4069239"/>
          </a:xfrm>
        </p:spPr>
      </p:pic>
      <p:sp>
        <p:nvSpPr>
          <p:cNvPr id="5" name="Rectángulo 4"/>
          <p:cNvSpPr/>
          <p:nvPr/>
        </p:nvSpPr>
        <p:spPr>
          <a:xfrm>
            <a:off x="3789680" y="2127914"/>
            <a:ext cx="7564120" cy="3785652"/>
          </a:xfrm>
          <a:prstGeom prst="rect">
            <a:avLst/>
          </a:prstGeom>
        </p:spPr>
        <p:txBody>
          <a:bodyPr wrap="square">
            <a:spAutoFit/>
          </a:bodyPr>
          <a:lstStyle/>
          <a:p>
            <a:pPr algn="just"/>
            <a:r>
              <a:rPr lang="es-ES" sz="2400" dirty="0" smtClean="0"/>
              <a:t>La fitogeografía se define como una rama de la biogeografía, y ésta a su vez incorpora elementos de la biología y la geografía. Da cuenta de la relación entre la vida vegetal y el medio terrestre o la ciencia que estudia el hábitat de las plantas en la superficie terrestre. Esta ciencia tiene una doble dirección, la primera es la posibilidad de estudiar por una parte la estructura y biología de un manto vegetal, y por otra parte puede estudiar las especies que constituyen el poblamiento vegetal de un tipo de vegetación o de un determinado territorio.</a:t>
            </a:r>
            <a:endParaRPr lang="es-ES" sz="2400" dirty="0"/>
          </a:p>
        </p:txBody>
      </p:sp>
    </p:spTree>
    <p:extLst>
      <p:ext uri="{BB962C8B-B14F-4D97-AF65-F5344CB8AC3E}">
        <p14:creationId xmlns:p14="http://schemas.microsoft.com/office/powerpoint/2010/main" val="1039182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Flora</a:t>
            </a:r>
            <a:br>
              <a:rPr lang="es-ES" dirty="0" smtClean="0"/>
            </a:br>
            <a:endParaRPr lang="es-ES" dirty="0"/>
          </a:p>
        </p:txBody>
      </p:sp>
      <p:sp>
        <p:nvSpPr>
          <p:cNvPr id="3" name="Marcador de contenido 2"/>
          <p:cNvSpPr>
            <a:spLocks noGrp="1"/>
          </p:cNvSpPr>
          <p:nvPr>
            <p:ph idx="1"/>
          </p:nvPr>
        </p:nvSpPr>
        <p:spPr>
          <a:xfrm>
            <a:off x="736600" y="2506662"/>
            <a:ext cx="10515600" cy="4351338"/>
          </a:xfrm>
        </p:spPr>
        <p:txBody>
          <a:bodyPr>
            <a:normAutofit/>
          </a:bodyPr>
          <a:lstStyle/>
          <a:p>
            <a:pPr algn="just"/>
            <a:r>
              <a:rPr lang="es-ES" sz="3200" dirty="0"/>
              <a:t>El término flora, procedente del latín, alude a Flora, diosa romana de las flores, jardines y de la primavera.</a:t>
            </a:r>
          </a:p>
          <a:p>
            <a:pPr algn="just"/>
            <a:r>
              <a:rPr lang="es-ES" sz="3200" dirty="0" smtClean="0"/>
              <a:t>En botánica, flora se refiere al conjunto de las plantas que pueblan una región (por ejemplo un continente, clima, sierra, etc.), la descripción de éstas, su abundancia, los períodos de floración, etc. Es el conjunto de especies vegetales que se pueden encontrar en una región geográfica, que son propias de un periodo geológico o que habitan en un ecosistema determinado.</a:t>
            </a:r>
            <a:endParaRPr lang="es-ES" sz="3200" dirty="0"/>
          </a:p>
        </p:txBody>
      </p:sp>
      <p:pic>
        <p:nvPicPr>
          <p:cNvPr id="4" name="Imagen 3"/>
          <p:cNvPicPr>
            <a:picLocks noChangeAspect="1"/>
          </p:cNvPicPr>
          <p:nvPr/>
        </p:nvPicPr>
        <p:blipFill>
          <a:blip r:embed="rId2">
            <a:duotone>
              <a:schemeClr val="accent6">
                <a:shade val="45000"/>
                <a:satMod val="135000"/>
              </a:schemeClr>
              <a:prstClr val="white"/>
            </a:duotone>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7324090" y="162560"/>
            <a:ext cx="3719830" cy="2252661"/>
          </a:xfrm>
          <a:prstGeom prst="rect">
            <a:avLst/>
          </a:prstGeom>
        </p:spPr>
      </p:pic>
    </p:spTree>
    <p:extLst>
      <p:ext uri="{BB962C8B-B14F-4D97-AF65-F5344CB8AC3E}">
        <p14:creationId xmlns:p14="http://schemas.microsoft.com/office/powerpoint/2010/main" val="81460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Vegetación</a:t>
            </a:r>
            <a:br>
              <a:rPr lang="es-ES" dirty="0" smtClean="0"/>
            </a:br>
            <a:endParaRPr lang="es-ES" dirty="0"/>
          </a:p>
        </p:txBody>
      </p:sp>
      <p:sp>
        <p:nvSpPr>
          <p:cNvPr id="3" name="Marcador de contenido 2"/>
          <p:cNvSpPr>
            <a:spLocks noGrp="1"/>
          </p:cNvSpPr>
          <p:nvPr>
            <p:ph idx="1"/>
          </p:nvPr>
        </p:nvSpPr>
        <p:spPr>
          <a:xfrm>
            <a:off x="838200" y="1419225"/>
            <a:ext cx="10515600" cy="4351338"/>
          </a:xfrm>
        </p:spPr>
        <p:txBody>
          <a:bodyPr>
            <a:normAutofit/>
          </a:bodyPr>
          <a:lstStyle/>
          <a:p>
            <a:pPr algn="just"/>
            <a:endParaRPr lang="es-ES" sz="3600" dirty="0" smtClean="0"/>
          </a:p>
          <a:p>
            <a:pPr algn="just"/>
            <a:r>
              <a:rPr lang="es-ES" sz="3600" dirty="0"/>
              <a:t> Vegetación» es un término general, </a:t>
            </a:r>
            <a:r>
              <a:rPr lang="es-ES" sz="3600" dirty="0" smtClean="0"/>
              <a:t>es </a:t>
            </a:r>
            <a:r>
              <a:rPr lang="es-ES" sz="3600" dirty="0"/>
              <a:t>más amplio que «flora»</a:t>
            </a:r>
          </a:p>
          <a:p>
            <a:pPr algn="just"/>
            <a:r>
              <a:rPr lang="es-ES" sz="3600" dirty="0" smtClean="0"/>
              <a:t>Paisaje </a:t>
            </a:r>
            <a:r>
              <a:rPr lang="es-ES" sz="3600" dirty="0"/>
              <a:t>botánico; cubierta o tapiz </a:t>
            </a:r>
            <a:r>
              <a:rPr lang="es-ES" sz="3600" dirty="0" smtClean="0"/>
              <a:t>vegetal  </a:t>
            </a:r>
            <a:r>
              <a:rPr lang="es-ES" sz="3600" dirty="0"/>
              <a:t>descrito en función de las formas biológicas (árboles, arbustos, hierbas), sin tener en cuenta sus características sistemáticas. P. ej. </a:t>
            </a:r>
            <a:r>
              <a:rPr lang="es-ES" sz="3600" dirty="0" smtClean="0"/>
              <a:t>Vegetación  </a:t>
            </a:r>
            <a:r>
              <a:rPr lang="es-ES" sz="3600" dirty="0"/>
              <a:t>arbórea, </a:t>
            </a:r>
            <a:r>
              <a:rPr lang="es-ES" sz="3600" dirty="0" smtClean="0"/>
              <a:t>vegetación </a:t>
            </a:r>
            <a:r>
              <a:rPr lang="es-ES" sz="3600" dirty="0"/>
              <a:t>arbustiva, </a:t>
            </a:r>
            <a:r>
              <a:rPr lang="es-ES" sz="3600" dirty="0" smtClean="0"/>
              <a:t>vegetación </a:t>
            </a:r>
            <a:r>
              <a:rPr lang="es-ES" sz="3600" dirty="0"/>
              <a:t>herbácea. </a:t>
            </a:r>
          </a:p>
        </p:txBody>
      </p:sp>
    </p:spTree>
    <p:extLst>
      <p:ext uri="{BB962C8B-B14F-4D97-AF65-F5344CB8AC3E}">
        <p14:creationId xmlns:p14="http://schemas.microsoft.com/office/powerpoint/2010/main" val="2794416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
            <a:ext cx="10515600" cy="1310640"/>
          </a:xfrm>
        </p:spPr>
        <p:txBody>
          <a:bodyPr>
            <a:noAutofit/>
          </a:bodyPr>
          <a:lstStyle/>
          <a:p>
            <a:pPr algn="ctr"/>
            <a:r>
              <a:rPr lang="es-ES" sz="5400" dirty="0" smtClean="0"/>
              <a:t>Tipos de vegetación</a:t>
            </a:r>
            <a:r>
              <a:rPr lang="es-ES" dirty="0" smtClean="0"/>
              <a:t/>
            </a:r>
            <a:br>
              <a:rPr lang="es-ES" dirty="0" smtClean="0"/>
            </a:br>
            <a:endParaRPr lang="es-ES" dirty="0"/>
          </a:p>
        </p:txBody>
      </p:sp>
      <p:sp>
        <p:nvSpPr>
          <p:cNvPr id="4" name="Marcador de contenido 3"/>
          <p:cNvSpPr>
            <a:spLocks noGrp="1"/>
          </p:cNvSpPr>
          <p:nvPr>
            <p:ph sz="half" idx="1"/>
          </p:nvPr>
        </p:nvSpPr>
        <p:spPr>
          <a:ln w="28575">
            <a:solidFill>
              <a:schemeClr val="tx1"/>
            </a:solidFill>
          </a:ln>
        </p:spPr>
        <p:txBody>
          <a:bodyPr>
            <a:normAutofit/>
          </a:bodyPr>
          <a:lstStyle/>
          <a:p>
            <a:pPr algn="just"/>
            <a:r>
              <a:rPr lang="es-ES" sz="4000" dirty="0"/>
              <a:t>Vegetación primaria </a:t>
            </a:r>
            <a:endParaRPr lang="es-ES" sz="4000" dirty="0" smtClean="0"/>
          </a:p>
          <a:p>
            <a:pPr marL="0" indent="0" algn="just">
              <a:buNone/>
            </a:pPr>
            <a:r>
              <a:rPr lang="es-ES" sz="4000" dirty="0" smtClean="0"/>
              <a:t> </a:t>
            </a:r>
            <a:r>
              <a:rPr lang="es-ES" sz="4000" dirty="0"/>
              <a:t>Vegetación natural no alterada por el hombre en un territorio determinado. </a:t>
            </a:r>
          </a:p>
        </p:txBody>
      </p:sp>
      <p:sp>
        <p:nvSpPr>
          <p:cNvPr id="5" name="Marcador de contenido 4"/>
          <p:cNvSpPr>
            <a:spLocks noGrp="1"/>
          </p:cNvSpPr>
          <p:nvPr>
            <p:ph sz="half" idx="2"/>
          </p:nvPr>
        </p:nvSpPr>
        <p:spPr>
          <a:ln w="28575">
            <a:solidFill>
              <a:schemeClr val="tx1"/>
            </a:solidFill>
          </a:ln>
        </p:spPr>
        <p:txBody>
          <a:bodyPr>
            <a:normAutofit/>
          </a:bodyPr>
          <a:lstStyle/>
          <a:p>
            <a:pPr algn="just"/>
            <a:r>
              <a:rPr lang="es-ES" sz="4000" dirty="0"/>
              <a:t>Vegetación secundaria  Vegetación que se desarrolla luego de la degradación antrópica total o parcial de la vegetación primaria. </a:t>
            </a:r>
          </a:p>
        </p:txBody>
      </p:sp>
      <p:cxnSp>
        <p:nvCxnSpPr>
          <p:cNvPr id="7" name="Conector recto de flecha 6"/>
          <p:cNvCxnSpPr/>
          <p:nvPr/>
        </p:nvCxnSpPr>
        <p:spPr>
          <a:xfrm flipH="1">
            <a:off x="3972560" y="650240"/>
            <a:ext cx="772160" cy="1066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ector recto de flecha 8"/>
          <p:cNvCxnSpPr/>
          <p:nvPr/>
        </p:nvCxnSpPr>
        <p:spPr>
          <a:xfrm>
            <a:off x="6756400" y="650240"/>
            <a:ext cx="741680" cy="1066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839012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530</TotalTime>
  <Words>1571</Words>
  <Application>Microsoft Office PowerPoint</Application>
  <PresentationFormat>Panorámica</PresentationFormat>
  <Paragraphs>82</Paragraphs>
  <Slides>17</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17</vt:i4>
      </vt:variant>
    </vt:vector>
  </HeadingPairs>
  <TitlesOfParts>
    <vt:vector size="21" baseType="lpstr">
      <vt:lpstr>Arial</vt:lpstr>
      <vt:lpstr>Calibri</vt:lpstr>
      <vt:lpstr>Calibri Light</vt:lpstr>
      <vt:lpstr>Tema de Office</vt:lpstr>
      <vt:lpstr>BIOGEOGRAFÍA</vt:lpstr>
      <vt:lpstr>TEMA 1.INTRODUCCIÓN</vt:lpstr>
      <vt:lpstr>OBJETIVOS: </vt:lpstr>
      <vt:lpstr>BIOGEOGRAFÍA</vt:lpstr>
      <vt:lpstr>Presentación de PowerPoint</vt:lpstr>
      <vt:lpstr>Alexander von Humboldt (1769-1859) considerado por los referentes como el "padre de la fitogeografía"</vt:lpstr>
      <vt:lpstr>Flora </vt:lpstr>
      <vt:lpstr>Vegetación </vt:lpstr>
      <vt:lpstr>Tipos de vegetación </vt:lpstr>
      <vt:lpstr>Fauna </vt:lpstr>
      <vt:lpstr>Población </vt:lpstr>
      <vt:lpstr>Carácter interdisciplinario</vt:lpstr>
      <vt:lpstr>DIVERSAS TEORÍAS SOBRE EL ORIGEN DE LA VIDA EN LA TIERRA. Consideraciones generales </vt:lpstr>
      <vt:lpstr>DIVERSAS TEORÍAS SOBRE EL ORIGEN DE LA VIDA EN LA TIERRA Consideraciones generales (continuación)</vt:lpstr>
      <vt:lpstr>Presentación de PowerPoint</vt:lpstr>
      <vt:lpstr>Presentación de PowerPoint</vt:lpstr>
      <vt:lpstr>TEORÍA DE OPARIN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BIOGEOGRAFÍA</dc:title>
  <dc:creator>HOKA</dc:creator>
  <cp:lastModifiedBy>HOKA</cp:lastModifiedBy>
  <cp:revision>25</cp:revision>
  <dcterms:created xsi:type="dcterms:W3CDTF">2021-10-29T15:41:18Z</dcterms:created>
  <dcterms:modified xsi:type="dcterms:W3CDTF">2021-11-08T10:09:11Z</dcterms:modified>
</cp:coreProperties>
</file>