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6511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8835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566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7677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929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0949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73160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113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831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8860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1254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0496-9553-42DD-9546-FA4B82EC8E6F}" type="datetimeFigureOut">
              <a:rPr lang="es-MX" smtClean="0"/>
              <a:t>05/11/2025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2F62B-FC32-4309-9D88-5AA9F77A2B1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3725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87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41366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4069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51913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97335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19833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45759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7497537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Rodolfo</dc:creator>
  <cp:lastModifiedBy>Rodolfo</cp:lastModifiedBy>
  <cp:revision>1</cp:revision>
  <dcterms:created xsi:type="dcterms:W3CDTF">2025-11-05T19:40:11Z</dcterms:created>
  <dcterms:modified xsi:type="dcterms:W3CDTF">2025-11-05T19:44:36Z</dcterms:modified>
</cp:coreProperties>
</file>