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65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35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566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77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29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49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316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113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831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886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25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0496-9553-42DD-9546-FA4B82EC8E6F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2F62B-FC32-4309-9D88-5AA9F77A2B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725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8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4136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4069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51913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97335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91983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4575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497537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Rodolfo</dc:creator>
  <cp:lastModifiedBy>Rodolfo</cp:lastModifiedBy>
  <cp:revision>1</cp:revision>
  <dcterms:created xsi:type="dcterms:W3CDTF">2025-11-05T19:40:11Z</dcterms:created>
  <dcterms:modified xsi:type="dcterms:W3CDTF">2025-11-05T19:44:36Z</dcterms:modified>
</cp:coreProperties>
</file>