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1" r:id="rId4"/>
    <p:sldId id="272" r:id="rId5"/>
    <p:sldId id="275" r:id="rId6"/>
    <p:sldId id="288" r:id="rId7"/>
    <p:sldId id="289" r:id="rId8"/>
    <p:sldId id="264" r:id="rId9"/>
    <p:sldId id="301" r:id="rId10"/>
    <p:sldId id="260" r:id="rId11"/>
    <p:sldId id="290" r:id="rId12"/>
    <p:sldId id="300" r:id="rId13"/>
    <p:sldId id="293" r:id="rId14"/>
    <p:sldId id="299" r:id="rId15"/>
    <p:sldId id="294" r:id="rId16"/>
    <p:sldId id="298" r:id="rId17"/>
    <p:sldId id="287" r:id="rId18"/>
    <p:sldId id="273" r:id="rId19"/>
    <p:sldId id="285" r:id="rId20"/>
    <p:sldId id="286" r:id="rId21"/>
    <p:sldId id="284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728DD74-994A-4E49-80BB-93C6CA9F3E77}">
          <p14:sldIdLst>
            <p14:sldId id="256"/>
            <p14:sldId id="257"/>
            <p14:sldId id="271"/>
            <p14:sldId id="272"/>
            <p14:sldId id="275"/>
            <p14:sldId id="288"/>
            <p14:sldId id="289"/>
            <p14:sldId id="264"/>
            <p14:sldId id="301"/>
            <p14:sldId id="260"/>
            <p14:sldId id="290"/>
            <p14:sldId id="300"/>
            <p14:sldId id="293"/>
            <p14:sldId id="299"/>
            <p14:sldId id="294"/>
            <p14:sldId id="298"/>
            <p14:sldId id="287"/>
            <p14:sldId id="273"/>
            <p14:sldId id="285"/>
            <p14:sldId id="286"/>
            <p14:sldId id="284"/>
          </p14:sldIdLst>
        </p14:section>
        <p14:section name="Caracterización de las Islas Articas según Plan tipo" id="{C9895770-8100-4249-8ADD-E91F79F5EA9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9" autoAdjust="0"/>
    <p:restoredTop sz="88612" autoAdjust="0"/>
  </p:normalViewPr>
  <p:slideViewPr>
    <p:cSldViewPr>
      <p:cViewPr>
        <p:scale>
          <a:sx n="60" d="100"/>
          <a:sy n="60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CF3B8-A7A6-4446-B266-4FC34247FD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E15BEA-73CB-4759-9841-2712FCD88B08}">
      <dgm:prSet phldrT="[Texto]" custT="1"/>
      <dgm:spPr/>
      <dgm:t>
        <a:bodyPr/>
        <a:lstStyle/>
        <a:p>
          <a:pPr algn="just"/>
          <a:endParaRPr lang="es-ES" sz="2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Primer nivel: </a:t>
          </a:r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Planetario</a:t>
          </a:r>
        </a:p>
        <a:p>
          <a:pPr algn="just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Geografía Física General: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Comprende la  Envoltura  Geográfica  como  complejo  planetario  en  el  que  se  integran  los  paisajes  de  las  tierras  emergidas  y  los  paisajes de las tierras sumergidas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A17C87-2E1F-479C-95A3-B42C8CAB3FBD}" type="parTrans" cxnId="{1EF024B7-FFDC-451F-9578-185ADF5E5CDA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B1C86B-B454-44C3-9CA6-A6F9E6D58944}" type="sibTrans" cxnId="{1EF024B7-FFDC-451F-9578-185ADF5E5CDA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9F477-9F92-46B4-BB2A-1CD35B913F6D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Segundo nivel: </a:t>
          </a:r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Regional</a:t>
          </a:r>
        </a:p>
        <a:p>
          <a:pPr algn="just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Geografía Regional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: Comprende la Envoltura Geográfica en una escala espacial intermedia tomando como  unidad  taxonómica  superior  a  los  continentes.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20AC1-33BC-4B67-B456-19CF7808CE76}" type="parTrans" cxnId="{C4EC9C4E-5EBC-4323-8F05-E74216CB7BE6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B2B909-4512-4B98-B0C4-38D14B0D2036}" type="sibTrans" cxnId="{C4EC9C4E-5EBC-4323-8F05-E74216CB7BE6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5A0F57-F935-4365-A23A-51B268549489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Tercer nivel: </a:t>
          </a:r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Local</a:t>
          </a:r>
        </a:p>
        <a:p>
          <a:pPr algn="just"/>
          <a:r>
            <a:rPr lang="es-E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Geografía de países: </a:t>
          </a:r>
          <a:r>
            <a:rPr lang="es-E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Comprende los  paisajes  del  nivel  local  los cuales se  diferencian  de  los  regionales  por  sus  dimensiones  y  particularidades  de  la  diferenciación espacial</a:t>
          </a:r>
        </a:p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B80DA-255A-4A95-ADED-AD0E18E7EDD4}" type="parTrans" cxnId="{793E2FAE-5DA6-41F7-89CF-A32C8ECCDFB9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4611D-3E65-4BD4-BC0F-244C6BD9F34F}" type="sibTrans" cxnId="{793E2FAE-5DA6-41F7-89CF-A32C8ECCDFB9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879EB-F152-47C2-B837-F24243B292BC}" type="pres">
      <dgm:prSet presAssocID="{711CF3B8-A7A6-4446-B266-4FC34247FD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D84D94E-2F97-4B7F-9B3F-CC5ACFA856C5}" type="pres">
      <dgm:prSet presAssocID="{EBE15BEA-73CB-4759-9841-2712FCD88B08}" presName="thickLine" presStyleLbl="alignNode1" presStyleIdx="0" presStyleCnt="3" custLinFactNeighborY="8011"/>
      <dgm:spPr/>
    </dgm:pt>
    <dgm:pt modelId="{50F141B3-9E59-4B57-9CF2-07861A7A405F}" type="pres">
      <dgm:prSet presAssocID="{EBE15BEA-73CB-4759-9841-2712FCD88B08}" presName="horz1" presStyleCnt="0"/>
      <dgm:spPr/>
    </dgm:pt>
    <dgm:pt modelId="{404C8552-1466-41B1-BBAF-4B5BA21DA704}" type="pres">
      <dgm:prSet presAssocID="{EBE15BEA-73CB-4759-9841-2712FCD88B08}" presName="tx1" presStyleLbl="revTx" presStyleIdx="0" presStyleCnt="3" custScaleY="113514"/>
      <dgm:spPr/>
      <dgm:t>
        <a:bodyPr/>
        <a:lstStyle/>
        <a:p>
          <a:endParaRPr lang="es-ES"/>
        </a:p>
      </dgm:t>
    </dgm:pt>
    <dgm:pt modelId="{11F37818-2075-467F-9CAB-20A32FF96A7F}" type="pres">
      <dgm:prSet presAssocID="{EBE15BEA-73CB-4759-9841-2712FCD88B08}" presName="vert1" presStyleCnt="0"/>
      <dgm:spPr/>
    </dgm:pt>
    <dgm:pt modelId="{78F36832-D0DE-4659-8944-CF45B1C1A806}" type="pres">
      <dgm:prSet presAssocID="{29C9F477-9F92-46B4-BB2A-1CD35B913F6D}" presName="thickLine" presStyleLbl="alignNode1" presStyleIdx="1" presStyleCnt="3"/>
      <dgm:spPr/>
    </dgm:pt>
    <dgm:pt modelId="{6D6B394F-8890-4245-9905-2BAEB753878D}" type="pres">
      <dgm:prSet presAssocID="{29C9F477-9F92-46B4-BB2A-1CD35B913F6D}" presName="horz1" presStyleCnt="0"/>
      <dgm:spPr/>
    </dgm:pt>
    <dgm:pt modelId="{6B41C094-7550-450B-A4A0-133BBAF81D7D}" type="pres">
      <dgm:prSet presAssocID="{29C9F477-9F92-46B4-BB2A-1CD35B913F6D}" presName="tx1" presStyleLbl="revTx" presStyleIdx="1" presStyleCnt="3"/>
      <dgm:spPr/>
      <dgm:t>
        <a:bodyPr/>
        <a:lstStyle/>
        <a:p>
          <a:endParaRPr lang="es-ES"/>
        </a:p>
      </dgm:t>
    </dgm:pt>
    <dgm:pt modelId="{B9D29A5C-7060-46E0-A07D-160A721E2725}" type="pres">
      <dgm:prSet presAssocID="{29C9F477-9F92-46B4-BB2A-1CD35B913F6D}" presName="vert1" presStyleCnt="0"/>
      <dgm:spPr/>
    </dgm:pt>
    <dgm:pt modelId="{A0AD8B52-41A6-4ED8-A2A2-2397A1567DE8}" type="pres">
      <dgm:prSet presAssocID="{595A0F57-F935-4365-A23A-51B268549489}" presName="thickLine" presStyleLbl="alignNode1" presStyleIdx="2" presStyleCnt="3"/>
      <dgm:spPr/>
    </dgm:pt>
    <dgm:pt modelId="{10F7BA7C-FD1C-487E-99CA-EBA55D84E6CB}" type="pres">
      <dgm:prSet presAssocID="{595A0F57-F935-4365-A23A-51B268549489}" presName="horz1" presStyleCnt="0"/>
      <dgm:spPr/>
    </dgm:pt>
    <dgm:pt modelId="{C00930C2-4770-4672-9CC7-7C7757247BA1}" type="pres">
      <dgm:prSet presAssocID="{595A0F57-F935-4365-A23A-51B268549489}" presName="tx1" presStyleLbl="revTx" presStyleIdx="2" presStyleCnt="3"/>
      <dgm:spPr/>
      <dgm:t>
        <a:bodyPr/>
        <a:lstStyle/>
        <a:p>
          <a:endParaRPr lang="es-ES"/>
        </a:p>
      </dgm:t>
    </dgm:pt>
    <dgm:pt modelId="{2C97466E-B5B7-4BF9-9150-025A6B356910}" type="pres">
      <dgm:prSet presAssocID="{595A0F57-F935-4365-A23A-51B268549489}" presName="vert1" presStyleCnt="0"/>
      <dgm:spPr/>
    </dgm:pt>
  </dgm:ptLst>
  <dgm:cxnLst>
    <dgm:cxn modelId="{C4EC9C4E-5EBC-4323-8F05-E74216CB7BE6}" srcId="{711CF3B8-A7A6-4446-B266-4FC34247FD65}" destId="{29C9F477-9F92-46B4-BB2A-1CD35B913F6D}" srcOrd="1" destOrd="0" parTransId="{25A20AC1-33BC-4B67-B456-19CF7808CE76}" sibTransId="{18B2B909-4512-4B98-B0C4-38D14B0D2036}"/>
    <dgm:cxn modelId="{7A973534-3939-4467-A95A-FAB50348ACC4}" type="presOf" srcId="{29C9F477-9F92-46B4-BB2A-1CD35B913F6D}" destId="{6B41C094-7550-450B-A4A0-133BBAF81D7D}" srcOrd="0" destOrd="0" presId="urn:microsoft.com/office/officeart/2008/layout/LinedList"/>
    <dgm:cxn modelId="{793E2FAE-5DA6-41F7-89CF-A32C8ECCDFB9}" srcId="{711CF3B8-A7A6-4446-B266-4FC34247FD65}" destId="{595A0F57-F935-4365-A23A-51B268549489}" srcOrd="2" destOrd="0" parTransId="{B27B80DA-255A-4A95-ADED-AD0E18E7EDD4}" sibTransId="{0BD4611D-3E65-4BD4-BC0F-244C6BD9F34F}"/>
    <dgm:cxn modelId="{06ACD430-74F9-4AAA-A146-2C6A8BE3A2E2}" type="presOf" srcId="{595A0F57-F935-4365-A23A-51B268549489}" destId="{C00930C2-4770-4672-9CC7-7C7757247BA1}" srcOrd="0" destOrd="0" presId="urn:microsoft.com/office/officeart/2008/layout/LinedList"/>
    <dgm:cxn modelId="{1EF024B7-FFDC-451F-9578-185ADF5E5CDA}" srcId="{711CF3B8-A7A6-4446-B266-4FC34247FD65}" destId="{EBE15BEA-73CB-4759-9841-2712FCD88B08}" srcOrd="0" destOrd="0" parTransId="{93A17C87-2E1F-479C-95A3-B42C8CAB3FBD}" sibTransId="{51B1C86B-B454-44C3-9CA6-A6F9E6D58944}"/>
    <dgm:cxn modelId="{BB13961F-0196-4906-99A7-9A372E9D9B89}" type="presOf" srcId="{711CF3B8-A7A6-4446-B266-4FC34247FD65}" destId="{55E879EB-F152-47C2-B837-F24243B292BC}" srcOrd="0" destOrd="0" presId="urn:microsoft.com/office/officeart/2008/layout/LinedList"/>
    <dgm:cxn modelId="{61E99128-C339-46FE-9DA8-6AB7E3BC0AA2}" type="presOf" srcId="{EBE15BEA-73CB-4759-9841-2712FCD88B08}" destId="{404C8552-1466-41B1-BBAF-4B5BA21DA704}" srcOrd="0" destOrd="0" presId="urn:microsoft.com/office/officeart/2008/layout/LinedList"/>
    <dgm:cxn modelId="{13DCADE7-C381-4883-9F96-3D8344AD920B}" type="presParOf" srcId="{55E879EB-F152-47C2-B837-F24243B292BC}" destId="{3D84D94E-2F97-4B7F-9B3F-CC5ACFA856C5}" srcOrd="0" destOrd="0" presId="urn:microsoft.com/office/officeart/2008/layout/LinedList"/>
    <dgm:cxn modelId="{6BA044AB-8D70-4B89-A30D-500BEC9CE18B}" type="presParOf" srcId="{55E879EB-F152-47C2-B837-F24243B292BC}" destId="{50F141B3-9E59-4B57-9CF2-07861A7A405F}" srcOrd="1" destOrd="0" presId="urn:microsoft.com/office/officeart/2008/layout/LinedList"/>
    <dgm:cxn modelId="{F42BB79F-0BA4-411F-96C7-63B7E0BC1173}" type="presParOf" srcId="{50F141B3-9E59-4B57-9CF2-07861A7A405F}" destId="{404C8552-1466-41B1-BBAF-4B5BA21DA704}" srcOrd="0" destOrd="0" presId="urn:microsoft.com/office/officeart/2008/layout/LinedList"/>
    <dgm:cxn modelId="{23C83B46-EAD9-4C68-A3E1-87AE15A072DB}" type="presParOf" srcId="{50F141B3-9E59-4B57-9CF2-07861A7A405F}" destId="{11F37818-2075-467F-9CAB-20A32FF96A7F}" srcOrd="1" destOrd="0" presId="urn:microsoft.com/office/officeart/2008/layout/LinedList"/>
    <dgm:cxn modelId="{F4A6F2D9-A0FD-47FB-A208-42BF0BBD331F}" type="presParOf" srcId="{55E879EB-F152-47C2-B837-F24243B292BC}" destId="{78F36832-D0DE-4659-8944-CF45B1C1A806}" srcOrd="2" destOrd="0" presId="urn:microsoft.com/office/officeart/2008/layout/LinedList"/>
    <dgm:cxn modelId="{FEB1301F-A292-424F-B69D-5BA5BD1703F1}" type="presParOf" srcId="{55E879EB-F152-47C2-B837-F24243B292BC}" destId="{6D6B394F-8890-4245-9905-2BAEB753878D}" srcOrd="3" destOrd="0" presId="urn:microsoft.com/office/officeart/2008/layout/LinedList"/>
    <dgm:cxn modelId="{28A9475C-67EA-4BBC-8D13-058EFE8AD81A}" type="presParOf" srcId="{6D6B394F-8890-4245-9905-2BAEB753878D}" destId="{6B41C094-7550-450B-A4A0-133BBAF81D7D}" srcOrd="0" destOrd="0" presId="urn:microsoft.com/office/officeart/2008/layout/LinedList"/>
    <dgm:cxn modelId="{F50AAB22-9C95-4DF3-8CE3-597A298B6621}" type="presParOf" srcId="{6D6B394F-8890-4245-9905-2BAEB753878D}" destId="{B9D29A5C-7060-46E0-A07D-160A721E2725}" srcOrd="1" destOrd="0" presId="urn:microsoft.com/office/officeart/2008/layout/LinedList"/>
    <dgm:cxn modelId="{96CD27F6-4900-4153-9F0F-72C71BAA6894}" type="presParOf" srcId="{55E879EB-F152-47C2-B837-F24243B292BC}" destId="{A0AD8B52-41A6-4ED8-A2A2-2397A1567DE8}" srcOrd="4" destOrd="0" presId="urn:microsoft.com/office/officeart/2008/layout/LinedList"/>
    <dgm:cxn modelId="{A140BB71-4F9F-48A7-9E0C-0A93FC525063}" type="presParOf" srcId="{55E879EB-F152-47C2-B837-F24243B292BC}" destId="{10F7BA7C-FD1C-487E-99CA-EBA55D84E6CB}" srcOrd="5" destOrd="0" presId="urn:microsoft.com/office/officeart/2008/layout/LinedList"/>
    <dgm:cxn modelId="{066461A8-E3D0-4483-BF6A-F1E3060C0DB4}" type="presParOf" srcId="{10F7BA7C-FD1C-487E-99CA-EBA55D84E6CB}" destId="{C00930C2-4770-4672-9CC7-7C7757247BA1}" srcOrd="0" destOrd="0" presId="urn:microsoft.com/office/officeart/2008/layout/LinedList"/>
    <dgm:cxn modelId="{65DC00D3-BDF9-4726-95AB-04DABAA0AD71}" type="presParOf" srcId="{10F7BA7C-FD1C-487E-99CA-EBA55D84E6CB}" destId="{2C97466E-B5B7-4BF9-9150-025A6B3569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007C37-DCB2-443F-AB5F-C9AF5198BCC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428A71F-A5C9-410A-BD60-2680E6C8B79D}">
      <dgm:prSet phldrT="[Texto]"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Características hidroclimáticas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B79995AF-360F-4CD5-BBAD-0C1A8D6E5BE3}" type="parTrans" cxnId="{AE9BE4C1-7543-40BF-AAA0-6DD70C6C9891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041429A5-E915-4F67-8B22-0567893D3FD1}" type="sibTrans" cxnId="{AE9BE4C1-7543-40BF-AAA0-6DD70C6C9891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D51C82E9-B514-4EEE-8910-1ED747A1FDDD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Tipo de clima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79C7EE4D-A17B-4D0B-BD47-07F4A9541555}" type="parTrans" cxnId="{A5D3FB17-E902-49A9-ADBC-8875A8111534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565FD508-5B11-49E4-B2D1-8F0583A92F22}" type="sibTrans" cxnId="{A5D3FB17-E902-49A9-ADBC-8875A8111534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62672542-1BEB-4AFB-8905-FE371107E9C6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Vertiente hidrográfica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AAE4E89D-53C5-42A3-9AE2-A35A003A5342}" type="parTrans" cxnId="{6B273487-8F23-4031-8598-C083822DBB70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E09FB84C-84F4-4A2E-99D4-AF99E073AF4F}" type="sibTrans" cxnId="{6B273487-8F23-4031-8598-C083822DBB70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FA96C3B5-181F-4153-93C2-3A9751904588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Comportamiento anual de la temperatura y régimen térmico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086C9421-F9E5-4043-83B1-9F123840F0E8}" type="parTrans" cxnId="{38139B76-AEB1-44EA-A135-B4E207D7409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6A528F67-0316-4961-ADCE-DC634331E1BE}" type="sibTrans" cxnId="{38139B76-AEB1-44EA-A135-B4E207D7409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AD8E53DA-EB01-43FC-8D59-CFDE1F308796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Cuencas fluviales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CEEBFA96-3539-4F8E-87EE-2D3FA16D2612}" type="parTrans" cxnId="{ABEB9739-56DC-466F-A135-FEC9D36D21B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2F3970DD-1221-4EF9-ACA8-DF40735C10D7}" type="sibTrans" cxnId="{ABEB9739-56DC-466F-A135-FEC9D36D21B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C840DE8E-BA72-4F34-8E10-3DFA3D1186E9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Volumen anual  de las precipitaciones y régimen pluviómetro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6AF76024-7C60-4E0B-8CA0-36A8D9FC521F}" type="sibTrans" cxnId="{CD618A6D-FDFA-4CE4-94D6-61C015EB9E10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022B65C7-B0F9-45E9-AAF7-AC2B6DC91444}" type="parTrans" cxnId="{CD618A6D-FDFA-4CE4-94D6-61C015EB9E10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21EEBE01-10F9-4B32-AB68-930076CCFF21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Volumen anual, régimen y tipo escurrimiento 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19F4FDE7-FD71-4D61-9FE5-09E00D805268}" type="parTrans" cxnId="{5C5FA05F-9610-4028-8A70-94CDFE15467F}">
      <dgm:prSet/>
      <dgm:spPr/>
      <dgm:t>
        <a:bodyPr/>
        <a:lstStyle/>
        <a:p>
          <a:endParaRPr lang="es-MX" sz="2000"/>
        </a:p>
      </dgm:t>
    </dgm:pt>
    <dgm:pt modelId="{A015EB04-F632-48CD-AB3B-ED3E953D935D}" type="sibTrans" cxnId="{5C5FA05F-9610-4028-8A70-94CDFE15467F}">
      <dgm:prSet/>
      <dgm:spPr/>
      <dgm:t>
        <a:bodyPr/>
        <a:lstStyle/>
        <a:p>
          <a:endParaRPr lang="es-MX" sz="2000"/>
        </a:p>
      </dgm:t>
    </dgm:pt>
    <dgm:pt modelId="{091E42BF-92AD-4DAD-A3DE-BE77BE5BC6B8}">
      <dgm:prSet custT="1"/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Potencial hídrico 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AF8D3721-7DD6-4FC9-8007-9FF1E128E5E9}" type="parTrans" cxnId="{E6D1B58D-48AB-45C0-A2C8-32A732B8BB30}">
      <dgm:prSet/>
      <dgm:spPr/>
      <dgm:t>
        <a:bodyPr/>
        <a:lstStyle/>
        <a:p>
          <a:endParaRPr lang="es-MX" sz="2000"/>
        </a:p>
      </dgm:t>
    </dgm:pt>
    <dgm:pt modelId="{A971D40A-F7C4-40D7-9AA2-0C77C474B42A}" type="sibTrans" cxnId="{E6D1B58D-48AB-45C0-A2C8-32A732B8BB30}">
      <dgm:prSet/>
      <dgm:spPr/>
      <dgm:t>
        <a:bodyPr/>
        <a:lstStyle/>
        <a:p>
          <a:endParaRPr lang="es-MX" sz="2000"/>
        </a:p>
      </dgm:t>
    </dgm:pt>
    <dgm:pt modelId="{F5954EDD-4666-489A-9F7E-1D47CB455370}" type="pres">
      <dgm:prSet presAssocID="{98007C37-DCB2-443F-AB5F-C9AF5198BC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6BDE818-68C6-4B41-B39B-29ADDC28478F}" type="pres">
      <dgm:prSet presAssocID="{5428A71F-A5C9-410A-BD60-2680E6C8B79D}" presName="hierRoot1" presStyleCnt="0">
        <dgm:presLayoutVars>
          <dgm:hierBranch val="init"/>
        </dgm:presLayoutVars>
      </dgm:prSet>
      <dgm:spPr/>
    </dgm:pt>
    <dgm:pt modelId="{DCAA184A-990F-4A2F-B42F-8FE73EDCE343}" type="pres">
      <dgm:prSet presAssocID="{5428A71F-A5C9-410A-BD60-2680E6C8B79D}" presName="rootComposite1" presStyleCnt="0"/>
      <dgm:spPr/>
    </dgm:pt>
    <dgm:pt modelId="{8A5CE4AA-CBD9-491A-AA2B-30F6603A818D}" type="pres">
      <dgm:prSet presAssocID="{5428A71F-A5C9-410A-BD60-2680E6C8B79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4BE7F30-61CB-4A8D-B5EC-1378C8FD2B7D}" type="pres">
      <dgm:prSet presAssocID="{5428A71F-A5C9-410A-BD60-2680E6C8B79D}" presName="rootConnector1" presStyleLbl="node1" presStyleIdx="0" presStyleCnt="0"/>
      <dgm:spPr/>
      <dgm:t>
        <a:bodyPr/>
        <a:lstStyle/>
        <a:p>
          <a:endParaRPr lang="es-MX"/>
        </a:p>
      </dgm:t>
    </dgm:pt>
    <dgm:pt modelId="{E8518B03-D89F-4776-83F1-77F005DF1063}" type="pres">
      <dgm:prSet presAssocID="{5428A71F-A5C9-410A-BD60-2680E6C8B79D}" presName="hierChild2" presStyleCnt="0"/>
      <dgm:spPr/>
    </dgm:pt>
    <dgm:pt modelId="{705BD0D4-9394-4B70-BADF-1B9984A4474F}" type="pres">
      <dgm:prSet presAssocID="{79C7EE4D-A17B-4D0B-BD47-07F4A9541555}" presName="Name64" presStyleLbl="parChTrans1D2" presStyleIdx="0" presStyleCnt="2"/>
      <dgm:spPr/>
      <dgm:t>
        <a:bodyPr/>
        <a:lstStyle/>
        <a:p>
          <a:endParaRPr lang="es-MX"/>
        </a:p>
      </dgm:t>
    </dgm:pt>
    <dgm:pt modelId="{A4CE95B8-9DC0-45F0-AC31-29C21C12479F}" type="pres">
      <dgm:prSet presAssocID="{D51C82E9-B514-4EEE-8910-1ED747A1FDDD}" presName="hierRoot2" presStyleCnt="0">
        <dgm:presLayoutVars>
          <dgm:hierBranch val="init"/>
        </dgm:presLayoutVars>
      </dgm:prSet>
      <dgm:spPr/>
    </dgm:pt>
    <dgm:pt modelId="{5A6A212E-1CAD-4E3E-8B15-F912E0A65946}" type="pres">
      <dgm:prSet presAssocID="{D51C82E9-B514-4EEE-8910-1ED747A1FDDD}" presName="rootComposite" presStyleCnt="0"/>
      <dgm:spPr/>
    </dgm:pt>
    <dgm:pt modelId="{C63DD2B6-4860-4739-A6DF-4FCA2E107B71}" type="pres">
      <dgm:prSet presAssocID="{D51C82E9-B514-4EEE-8910-1ED747A1FDD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B3E105-3446-4FBB-BCBF-023C21BB2EB4}" type="pres">
      <dgm:prSet presAssocID="{D51C82E9-B514-4EEE-8910-1ED747A1FDDD}" presName="rootConnector" presStyleLbl="node2" presStyleIdx="0" presStyleCnt="2"/>
      <dgm:spPr/>
      <dgm:t>
        <a:bodyPr/>
        <a:lstStyle/>
        <a:p>
          <a:endParaRPr lang="es-MX"/>
        </a:p>
      </dgm:t>
    </dgm:pt>
    <dgm:pt modelId="{51CEBDD2-2EAA-4474-953B-DE364A139BC8}" type="pres">
      <dgm:prSet presAssocID="{D51C82E9-B514-4EEE-8910-1ED747A1FDDD}" presName="hierChild4" presStyleCnt="0"/>
      <dgm:spPr/>
    </dgm:pt>
    <dgm:pt modelId="{3E38B07D-CC85-41F7-909B-C7253EED6EBF}" type="pres">
      <dgm:prSet presAssocID="{086C9421-F9E5-4043-83B1-9F123840F0E8}" presName="Name64" presStyleLbl="parChTrans1D3" presStyleIdx="0" presStyleCnt="5"/>
      <dgm:spPr/>
      <dgm:t>
        <a:bodyPr/>
        <a:lstStyle/>
        <a:p>
          <a:endParaRPr lang="es-MX"/>
        </a:p>
      </dgm:t>
    </dgm:pt>
    <dgm:pt modelId="{0D945DAA-D484-4A2F-B6F5-C6E5F0033D75}" type="pres">
      <dgm:prSet presAssocID="{FA96C3B5-181F-4153-93C2-3A9751904588}" presName="hierRoot2" presStyleCnt="0">
        <dgm:presLayoutVars>
          <dgm:hierBranch val="init"/>
        </dgm:presLayoutVars>
      </dgm:prSet>
      <dgm:spPr/>
    </dgm:pt>
    <dgm:pt modelId="{5FF109AA-8CA6-49AC-BC7F-2C6835DD5FBF}" type="pres">
      <dgm:prSet presAssocID="{FA96C3B5-181F-4153-93C2-3A9751904588}" presName="rootComposite" presStyleCnt="0"/>
      <dgm:spPr/>
    </dgm:pt>
    <dgm:pt modelId="{B5321C37-315C-459B-8267-0BD3E8AC77A1}" type="pres">
      <dgm:prSet presAssocID="{FA96C3B5-181F-4153-93C2-3A9751904588}" presName="rootText" presStyleLbl="node3" presStyleIdx="0" presStyleCnt="5" custScaleX="220688" custScaleY="163067" custLinFactNeighborX="-1389" custLinFactNeighborY="-484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05FB80-F1F0-40DA-8FD3-8EF268309484}" type="pres">
      <dgm:prSet presAssocID="{FA96C3B5-181F-4153-93C2-3A9751904588}" presName="rootConnector" presStyleLbl="node3" presStyleIdx="0" presStyleCnt="5"/>
      <dgm:spPr/>
      <dgm:t>
        <a:bodyPr/>
        <a:lstStyle/>
        <a:p>
          <a:endParaRPr lang="es-MX"/>
        </a:p>
      </dgm:t>
    </dgm:pt>
    <dgm:pt modelId="{9ED8FD47-0D79-4842-9111-753901D1E6F7}" type="pres">
      <dgm:prSet presAssocID="{FA96C3B5-181F-4153-93C2-3A9751904588}" presName="hierChild4" presStyleCnt="0"/>
      <dgm:spPr/>
    </dgm:pt>
    <dgm:pt modelId="{75ABCFA2-9137-4BD6-B7D7-A9D9CEBF619F}" type="pres">
      <dgm:prSet presAssocID="{FA96C3B5-181F-4153-93C2-3A9751904588}" presName="hierChild5" presStyleCnt="0"/>
      <dgm:spPr/>
    </dgm:pt>
    <dgm:pt modelId="{C04B9415-F246-494D-8E7E-CC8212B1D902}" type="pres">
      <dgm:prSet presAssocID="{022B65C7-B0F9-45E9-AAF7-AC2B6DC91444}" presName="Name64" presStyleLbl="parChTrans1D3" presStyleIdx="1" presStyleCnt="5"/>
      <dgm:spPr/>
      <dgm:t>
        <a:bodyPr/>
        <a:lstStyle/>
        <a:p>
          <a:endParaRPr lang="es-MX"/>
        </a:p>
      </dgm:t>
    </dgm:pt>
    <dgm:pt modelId="{F5474255-7B4C-499D-957A-148742D5E882}" type="pres">
      <dgm:prSet presAssocID="{C840DE8E-BA72-4F34-8E10-3DFA3D1186E9}" presName="hierRoot2" presStyleCnt="0">
        <dgm:presLayoutVars>
          <dgm:hierBranch val="init"/>
        </dgm:presLayoutVars>
      </dgm:prSet>
      <dgm:spPr/>
    </dgm:pt>
    <dgm:pt modelId="{5741110C-64A5-4C98-8809-73369DAACFF1}" type="pres">
      <dgm:prSet presAssocID="{C840DE8E-BA72-4F34-8E10-3DFA3D1186E9}" presName="rootComposite" presStyleCnt="0"/>
      <dgm:spPr/>
    </dgm:pt>
    <dgm:pt modelId="{67918A43-EFB6-4818-96D4-6FEE7F3462A4}" type="pres">
      <dgm:prSet presAssocID="{C840DE8E-BA72-4F34-8E10-3DFA3D1186E9}" presName="rootText" presStyleLbl="node3" presStyleIdx="1" presStyleCnt="5" custScaleX="221113" custScaleY="1537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C284E44-C495-4363-83EA-F1A2DA7EC048}" type="pres">
      <dgm:prSet presAssocID="{C840DE8E-BA72-4F34-8E10-3DFA3D1186E9}" presName="rootConnector" presStyleLbl="node3" presStyleIdx="1" presStyleCnt="5"/>
      <dgm:spPr/>
      <dgm:t>
        <a:bodyPr/>
        <a:lstStyle/>
        <a:p>
          <a:endParaRPr lang="es-MX"/>
        </a:p>
      </dgm:t>
    </dgm:pt>
    <dgm:pt modelId="{23813E74-83C7-4667-A943-71DB4EBC5BC7}" type="pres">
      <dgm:prSet presAssocID="{C840DE8E-BA72-4F34-8E10-3DFA3D1186E9}" presName="hierChild4" presStyleCnt="0"/>
      <dgm:spPr/>
    </dgm:pt>
    <dgm:pt modelId="{A112D841-5E87-4D72-B424-638E9D689D93}" type="pres">
      <dgm:prSet presAssocID="{C840DE8E-BA72-4F34-8E10-3DFA3D1186E9}" presName="hierChild5" presStyleCnt="0"/>
      <dgm:spPr/>
    </dgm:pt>
    <dgm:pt modelId="{FEC575DD-9AAA-43DD-839F-B719AC26E778}" type="pres">
      <dgm:prSet presAssocID="{D51C82E9-B514-4EEE-8910-1ED747A1FDDD}" presName="hierChild5" presStyleCnt="0"/>
      <dgm:spPr/>
    </dgm:pt>
    <dgm:pt modelId="{9B4456D0-6E2F-4A5A-9AD8-2C7CCA00EA93}" type="pres">
      <dgm:prSet presAssocID="{AAE4E89D-53C5-42A3-9AE2-A35A003A5342}" presName="Name64" presStyleLbl="parChTrans1D2" presStyleIdx="1" presStyleCnt="2"/>
      <dgm:spPr/>
      <dgm:t>
        <a:bodyPr/>
        <a:lstStyle/>
        <a:p>
          <a:endParaRPr lang="es-MX"/>
        </a:p>
      </dgm:t>
    </dgm:pt>
    <dgm:pt modelId="{ABDDE707-B1E1-4EA3-9712-BB3A161FA5C3}" type="pres">
      <dgm:prSet presAssocID="{62672542-1BEB-4AFB-8905-FE371107E9C6}" presName="hierRoot2" presStyleCnt="0">
        <dgm:presLayoutVars>
          <dgm:hierBranch val="init"/>
        </dgm:presLayoutVars>
      </dgm:prSet>
      <dgm:spPr/>
    </dgm:pt>
    <dgm:pt modelId="{2B314194-1723-47BB-8A0B-498311711345}" type="pres">
      <dgm:prSet presAssocID="{62672542-1BEB-4AFB-8905-FE371107E9C6}" presName="rootComposite" presStyleCnt="0"/>
      <dgm:spPr/>
    </dgm:pt>
    <dgm:pt modelId="{0DA690AD-FC44-4C8D-A120-0E98D55B7557}" type="pres">
      <dgm:prSet presAssocID="{62672542-1BEB-4AFB-8905-FE371107E9C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3B45CA-0866-4D6B-9B33-420F60CDD47F}" type="pres">
      <dgm:prSet presAssocID="{62672542-1BEB-4AFB-8905-FE371107E9C6}" presName="rootConnector" presStyleLbl="node2" presStyleIdx="1" presStyleCnt="2"/>
      <dgm:spPr/>
      <dgm:t>
        <a:bodyPr/>
        <a:lstStyle/>
        <a:p>
          <a:endParaRPr lang="es-MX"/>
        </a:p>
      </dgm:t>
    </dgm:pt>
    <dgm:pt modelId="{74FC62FF-534A-47AC-8489-D68351A99A17}" type="pres">
      <dgm:prSet presAssocID="{62672542-1BEB-4AFB-8905-FE371107E9C6}" presName="hierChild4" presStyleCnt="0"/>
      <dgm:spPr/>
    </dgm:pt>
    <dgm:pt modelId="{2C692E3A-5DD1-4957-BF3D-77F941B8635B}" type="pres">
      <dgm:prSet presAssocID="{CEEBFA96-3539-4F8E-87EE-2D3FA16D2612}" presName="Name64" presStyleLbl="parChTrans1D3" presStyleIdx="2" presStyleCnt="5"/>
      <dgm:spPr/>
      <dgm:t>
        <a:bodyPr/>
        <a:lstStyle/>
        <a:p>
          <a:endParaRPr lang="es-MX"/>
        </a:p>
      </dgm:t>
    </dgm:pt>
    <dgm:pt modelId="{D28CB927-F9A3-4A3E-8A80-125DBF8834C1}" type="pres">
      <dgm:prSet presAssocID="{AD8E53DA-EB01-43FC-8D59-CFDE1F308796}" presName="hierRoot2" presStyleCnt="0">
        <dgm:presLayoutVars>
          <dgm:hierBranch val="init"/>
        </dgm:presLayoutVars>
      </dgm:prSet>
      <dgm:spPr/>
    </dgm:pt>
    <dgm:pt modelId="{9DFBF23F-47B4-4486-9721-B3FDFBC83C26}" type="pres">
      <dgm:prSet presAssocID="{AD8E53DA-EB01-43FC-8D59-CFDE1F308796}" presName="rootComposite" presStyleCnt="0"/>
      <dgm:spPr/>
    </dgm:pt>
    <dgm:pt modelId="{381573A5-FB51-47A6-BE08-77AFD6CED55F}" type="pres">
      <dgm:prSet presAssocID="{AD8E53DA-EB01-43FC-8D59-CFDE1F308796}" presName="rootText" presStyleLbl="node3" presStyleIdx="2" presStyleCnt="5" custScaleX="150061" custScaleY="15698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8F5016-CC29-40AC-BCA4-1FD134058BA3}" type="pres">
      <dgm:prSet presAssocID="{AD8E53DA-EB01-43FC-8D59-CFDE1F308796}" presName="rootConnector" presStyleLbl="node3" presStyleIdx="2" presStyleCnt="5"/>
      <dgm:spPr/>
      <dgm:t>
        <a:bodyPr/>
        <a:lstStyle/>
        <a:p>
          <a:endParaRPr lang="es-MX"/>
        </a:p>
      </dgm:t>
    </dgm:pt>
    <dgm:pt modelId="{9323EFB5-15A8-4F34-9FEF-5C445363A593}" type="pres">
      <dgm:prSet presAssocID="{AD8E53DA-EB01-43FC-8D59-CFDE1F308796}" presName="hierChild4" presStyleCnt="0"/>
      <dgm:spPr/>
    </dgm:pt>
    <dgm:pt modelId="{085C5EF8-59F5-4930-B978-7D20EE2FE889}" type="pres">
      <dgm:prSet presAssocID="{AD8E53DA-EB01-43FC-8D59-CFDE1F308796}" presName="hierChild5" presStyleCnt="0"/>
      <dgm:spPr/>
    </dgm:pt>
    <dgm:pt modelId="{4C9A76FD-4E34-4BD3-BA45-74B95527ED99}" type="pres">
      <dgm:prSet presAssocID="{19F4FDE7-FD71-4D61-9FE5-09E00D805268}" presName="Name64" presStyleLbl="parChTrans1D3" presStyleIdx="3" presStyleCnt="5"/>
      <dgm:spPr/>
      <dgm:t>
        <a:bodyPr/>
        <a:lstStyle/>
        <a:p>
          <a:endParaRPr lang="es-MX"/>
        </a:p>
      </dgm:t>
    </dgm:pt>
    <dgm:pt modelId="{F7F8AB06-D322-4402-A13E-3F8F51A4B4BC}" type="pres">
      <dgm:prSet presAssocID="{21EEBE01-10F9-4B32-AB68-930076CCFF21}" presName="hierRoot2" presStyleCnt="0">
        <dgm:presLayoutVars>
          <dgm:hierBranch val="init"/>
        </dgm:presLayoutVars>
      </dgm:prSet>
      <dgm:spPr/>
    </dgm:pt>
    <dgm:pt modelId="{1D71FB82-AF61-4D85-8736-267BFB55146F}" type="pres">
      <dgm:prSet presAssocID="{21EEBE01-10F9-4B32-AB68-930076CCFF21}" presName="rootComposite" presStyleCnt="0"/>
      <dgm:spPr/>
    </dgm:pt>
    <dgm:pt modelId="{65C51B7B-E5F3-4D9C-B84F-44ED77C705CE}" type="pres">
      <dgm:prSet presAssocID="{21EEBE01-10F9-4B32-AB68-930076CCFF21}" presName="rootText" presStyleLbl="node3" presStyleIdx="3" presStyleCnt="5" custScaleX="179957" custScaleY="13996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6B08E0C-2CE0-4F42-A5B1-AEDB5FD458A8}" type="pres">
      <dgm:prSet presAssocID="{21EEBE01-10F9-4B32-AB68-930076CCFF21}" presName="rootConnector" presStyleLbl="node3" presStyleIdx="3" presStyleCnt="5"/>
      <dgm:spPr/>
      <dgm:t>
        <a:bodyPr/>
        <a:lstStyle/>
        <a:p>
          <a:endParaRPr lang="es-MX"/>
        </a:p>
      </dgm:t>
    </dgm:pt>
    <dgm:pt modelId="{2EF7601A-D797-4CE7-A9B3-2845F7A5946C}" type="pres">
      <dgm:prSet presAssocID="{21EEBE01-10F9-4B32-AB68-930076CCFF21}" presName="hierChild4" presStyleCnt="0"/>
      <dgm:spPr/>
    </dgm:pt>
    <dgm:pt modelId="{9A2FE1E3-AF80-4A61-B638-7D9896BF6700}" type="pres">
      <dgm:prSet presAssocID="{21EEBE01-10F9-4B32-AB68-930076CCFF21}" presName="hierChild5" presStyleCnt="0"/>
      <dgm:spPr/>
    </dgm:pt>
    <dgm:pt modelId="{EB52F45F-C4D5-4033-A3F1-FCD98F42C809}" type="pres">
      <dgm:prSet presAssocID="{AF8D3721-7DD6-4FC9-8007-9FF1E128E5E9}" presName="Name64" presStyleLbl="parChTrans1D3" presStyleIdx="4" presStyleCnt="5"/>
      <dgm:spPr/>
      <dgm:t>
        <a:bodyPr/>
        <a:lstStyle/>
        <a:p>
          <a:endParaRPr lang="es-MX"/>
        </a:p>
      </dgm:t>
    </dgm:pt>
    <dgm:pt modelId="{FD2D9B9C-3808-42B9-A2D8-350156B775A1}" type="pres">
      <dgm:prSet presAssocID="{091E42BF-92AD-4DAD-A3DE-BE77BE5BC6B8}" presName="hierRoot2" presStyleCnt="0">
        <dgm:presLayoutVars>
          <dgm:hierBranch val="init"/>
        </dgm:presLayoutVars>
      </dgm:prSet>
      <dgm:spPr/>
    </dgm:pt>
    <dgm:pt modelId="{4BEABCC9-C4C6-4A9B-8115-AE7CC8EC5939}" type="pres">
      <dgm:prSet presAssocID="{091E42BF-92AD-4DAD-A3DE-BE77BE5BC6B8}" presName="rootComposite" presStyleCnt="0"/>
      <dgm:spPr/>
    </dgm:pt>
    <dgm:pt modelId="{CEE3A06D-4F9B-47D3-9B5A-5D0938FC46D1}" type="pres">
      <dgm:prSet presAssocID="{091E42BF-92AD-4DAD-A3DE-BE77BE5BC6B8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E9EB74-7923-4273-B435-92E94865E217}" type="pres">
      <dgm:prSet presAssocID="{091E42BF-92AD-4DAD-A3DE-BE77BE5BC6B8}" presName="rootConnector" presStyleLbl="node3" presStyleIdx="4" presStyleCnt="5"/>
      <dgm:spPr/>
      <dgm:t>
        <a:bodyPr/>
        <a:lstStyle/>
        <a:p>
          <a:endParaRPr lang="es-MX"/>
        </a:p>
      </dgm:t>
    </dgm:pt>
    <dgm:pt modelId="{F839326D-68BA-4016-8199-4C7DEE1DCE80}" type="pres">
      <dgm:prSet presAssocID="{091E42BF-92AD-4DAD-A3DE-BE77BE5BC6B8}" presName="hierChild4" presStyleCnt="0"/>
      <dgm:spPr/>
    </dgm:pt>
    <dgm:pt modelId="{61CC50FA-50D0-4448-8661-802F2AE69CAF}" type="pres">
      <dgm:prSet presAssocID="{091E42BF-92AD-4DAD-A3DE-BE77BE5BC6B8}" presName="hierChild5" presStyleCnt="0"/>
      <dgm:spPr/>
    </dgm:pt>
    <dgm:pt modelId="{8DAFCB11-2783-4B2B-BA88-ECD652CB396C}" type="pres">
      <dgm:prSet presAssocID="{62672542-1BEB-4AFB-8905-FE371107E9C6}" presName="hierChild5" presStyleCnt="0"/>
      <dgm:spPr/>
    </dgm:pt>
    <dgm:pt modelId="{CFB7309D-2EEF-4531-90B5-AFE705238134}" type="pres">
      <dgm:prSet presAssocID="{5428A71F-A5C9-410A-BD60-2680E6C8B79D}" presName="hierChild3" presStyleCnt="0"/>
      <dgm:spPr/>
    </dgm:pt>
  </dgm:ptLst>
  <dgm:cxnLst>
    <dgm:cxn modelId="{9FC6A11F-FDE1-4E2F-8B67-B50F17ECC8E8}" type="presOf" srcId="{CEEBFA96-3539-4F8E-87EE-2D3FA16D2612}" destId="{2C692E3A-5DD1-4957-BF3D-77F941B8635B}" srcOrd="0" destOrd="0" presId="urn:microsoft.com/office/officeart/2009/3/layout/HorizontalOrganizationChart"/>
    <dgm:cxn modelId="{BF8137F4-CD5B-4F60-AF7A-9ED34805A5C2}" type="presOf" srcId="{62672542-1BEB-4AFB-8905-FE371107E9C6}" destId="{3B3B45CA-0866-4D6B-9B33-420F60CDD47F}" srcOrd="1" destOrd="0" presId="urn:microsoft.com/office/officeart/2009/3/layout/HorizontalOrganizationChart"/>
    <dgm:cxn modelId="{7D53CF79-CB3C-47EE-AE32-5D12B90A183D}" type="presOf" srcId="{21EEBE01-10F9-4B32-AB68-930076CCFF21}" destId="{A6B08E0C-2CE0-4F42-A5B1-AEDB5FD458A8}" srcOrd="1" destOrd="0" presId="urn:microsoft.com/office/officeart/2009/3/layout/HorizontalOrganizationChart"/>
    <dgm:cxn modelId="{A5D3FB17-E902-49A9-ADBC-8875A8111534}" srcId="{5428A71F-A5C9-410A-BD60-2680E6C8B79D}" destId="{D51C82E9-B514-4EEE-8910-1ED747A1FDDD}" srcOrd="0" destOrd="0" parTransId="{79C7EE4D-A17B-4D0B-BD47-07F4A9541555}" sibTransId="{565FD508-5B11-49E4-B2D1-8F0583A92F22}"/>
    <dgm:cxn modelId="{493AC9D9-E22D-4E05-91CF-E0063F4BDCA6}" type="presOf" srcId="{AAE4E89D-53C5-42A3-9AE2-A35A003A5342}" destId="{9B4456D0-6E2F-4A5A-9AD8-2C7CCA00EA93}" srcOrd="0" destOrd="0" presId="urn:microsoft.com/office/officeart/2009/3/layout/HorizontalOrganizationChart"/>
    <dgm:cxn modelId="{1BED8405-F6D1-4BA9-9505-53A93DFE430F}" type="presOf" srcId="{19F4FDE7-FD71-4D61-9FE5-09E00D805268}" destId="{4C9A76FD-4E34-4BD3-BA45-74B95527ED99}" srcOrd="0" destOrd="0" presId="urn:microsoft.com/office/officeart/2009/3/layout/HorizontalOrganizationChart"/>
    <dgm:cxn modelId="{AE9BE4C1-7543-40BF-AAA0-6DD70C6C9891}" srcId="{98007C37-DCB2-443F-AB5F-C9AF5198BCCB}" destId="{5428A71F-A5C9-410A-BD60-2680E6C8B79D}" srcOrd="0" destOrd="0" parTransId="{B79995AF-360F-4CD5-BBAD-0C1A8D6E5BE3}" sibTransId="{041429A5-E915-4F67-8B22-0567893D3FD1}"/>
    <dgm:cxn modelId="{38139B76-AEB1-44EA-A135-B4E207D74098}" srcId="{D51C82E9-B514-4EEE-8910-1ED747A1FDDD}" destId="{FA96C3B5-181F-4153-93C2-3A9751904588}" srcOrd="0" destOrd="0" parTransId="{086C9421-F9E5-4043-83B1-9F123840F0E8}" sibTransId="{6A528F67-0316-4961-ADCE-DC634331E1BE}"/>
    <dgm:cxn modelId="{A5FBD8AB-016F-488F-8051-91E6D2D4BBF5}" type="presOf" srcId="{091E42BF-92AD-4DAD-A3DE-BE77BE5BC6B8}" destId="{96E9EB74-7923-4273-B435-92E94865E217}" srcOrd="1" destOrd="0" presId="urn:microsoft.com/office/officeart/2009/3/layout/HorizontalOrganizationChart"/>
    <dgm:cxn modelId="{C3A219A3-C969-4D59-8F54-97F4DF115CEB}" type="presOf" srcId="{FA96C3B5-181F-4153-93C2-3A9751904588}" destId="{1705FB80-F1F0-40DA-8FD3-8EF268309484}" srcOrd="1" destOrd="0" presId="urn:microsoft.com/office/officeart/2009/3/layout/HorizontalOrganizationChart"/>
    <dgm:cxn modelId="{E1BF8692-0BBC-4BCE-9419-6D576B2A9D74}" type="presOf" srcId="{C840DE8E-BA72-4F34-8E10-3DFA3D1186E9}" destId="{4C284E44-C495-4363-83EA-F1A2DA7EC048}" srcOrd="1" destOrd="0" presId="urn:microsoft.com/office/officeart/2009/3/layout/HorizontalOrganizationChart"/>
    <dgm:cxn modelId="{ABEB9739-56DC-466F-A135-FEC9D36D21B8}" srcId="{62672542-1BEB-4AFB-8905-FE371107E9C6}" destId="{AD8E53DA-EB01-43FC-8D59-CFDE1F308796}" srcOrd="0" destOrd="0" parTransId="{CEEBFA96-3539-4F8E-87EE-2D3FA16D2612}" sibTransId="{2F3970DD-1221-4EF9-ACA8-DF40735C10D7}"/>
    <dgm:cxn modelId="{BB55F7EA-2EA5-4784-A964-B1A374875EB9}" type="presOf" srcId="{086C9421-F9E5-4043-83B1-9F123840F0E8}" destId="{3E38B07D-CC85-41F7-909B-C7253EED6EBF}" srcOrd="0" destOrd="0" presId="urn:microsoft.com/office/officeart/2009/3/layout/HorizontalOrganizationChart"/>
    <dgm:cxn modelId="{EB7D72ED-4844-4F2E-A7D7-F6D5B6B7C176}" type="presOf" srcId="{AF8D3721-7DD6-4FC9-8007-9FF1E128E5E9}" destId="{EB52F45F-C4D5-4033-A3F1-FCD98F42C809}" srcOrd="0" destOrd="0" presId="urn:microsoft.com/office/officeart/2009/3/layout/HorizontalOrganizationChart"/>
    <dgm:cxn modelId="{67F2B02E-1617-4BDC-B9E4-E2174D08B807}" type="presOf" srcId="{AD8E53DA-EB01-43FC-8D59-CFDE1F308796}" destId="{498F5016-CC29-40AC-BCA4-1FD134058BA3}" srcOrd="1" destOrd="0" presId="urn:microsoft.com/office/officeart/2009/3/layout/HorizontalOrganizationChart"/>
    <dgm:cxn modelId="{3707024B-3728-4328-B7F7-4508C90E8A4B}" type="presOf" srcId="{C840DE8E-BA72-4F34-8E10-3DFA3D1186E9}" destId="{67918A43-EFB6-4818-96D4-6FEE7F3462A4}" srcOrd="0" destOrd="0" presId="urn:microsoft.com/office/officeart/2009/3/layout/HorizontalOrganizationChart"/>
    <dgm:cxn modelId="{E6D1B58D-48AB-45C0-A2C8-32A732B8BB30}" srcId="{62672542-1BEB-4AFB-8905-FE371107E9C6}" destId="{091E42BF-92AD-4DAD-A3DE-BE77BE5BC6B8}" srcOrd="2" destOrd="0" parTransId="{AF8D3721-7DD6-4FC9-8007-9FF1E128E5E9}" sibTransId="{A971D40A-F7C4-40D7-9AA2-0C77C474B42A}"/>
    <dgm:cxn modelId="{9B4348D5-E33F-4F80-88A6-A9ED4A35E2CC}" type="presOf" srcId="{5428A71F-A5C9-410A-BD60-2680E6C8B79D}" destId="{8A5CE4AA-CBD9-491A-AA2B-30F6603A818D}" srcOrd="0" destOrd="0" presId="urn:microsoft.com/office/officeart/2009/3/layout/HorizontalOrganizationChart"/>
    <dgm:cxn modelId="{95A247B9-BAC1-4DF5-A1DF-1B781A327C4F}" type="presOf" srcId="{091E42BF-92AD-4DAD-A3DE-BE77BE5BC6B8}" destId="{CEE3A06D-4F9B-47D3-9B5A-5D0938FC46D1}" srcOrd="0" destOrd="0" presId="urn:microsoft.com/office/officeart/2009/3/layout/HorizontalOrganizationChart"/>
    <dgm:cxn modelId="{9E9BCE31-3961-49F6-B869-2BCA94A6F0E4}" type="presOf" srcId="{62672542-1BEB-4AFB-8905-FE371107E9C6}" destId="{0DA690AD-FC44-4C8D-A120-0E98D55B7557}" srcOrd="0" destOrd="0" presId="urn:microsoft.com/office/officeart/2009/3/layout/HorizontalOrganizationChart"/>
    <dgm:cxn modelId="{6B273487-8F23-4031-8598-C083822DBB70}" srcId="{5428A71F-A5C9-410A-BD60-2680E6C8B79D}" destId="{62672542-1BEB-4AFB-8905-FE371107E9C6}" srcOrd="1" destOrd="0" parTransId="{AAE4E89D-53C5-42A3-9AE2-A35A003A5342}" sibTransId="{E09FB84C-84F4-4A2E-99D4-AF99E073AF4F}"/>
    <dgm:cxn modelId="{CD618A6D-FDFA-4CE4-94D6-61C015EB9E10}" srcId="{D51C82E9-B514-4EEE-8910-1ED747A1FDDD}" destId="{C840DE8E-BA72-4F34-8E10-3DFA3D1186E9}" srcOrd="1" destOrd="0" parTransId="{022B65C7-B0F9-45E9-AAF7-AC2B6DC91444}" sibTransId="{6AF76024-7C60-4E0B-8CA0-36A8D9FC521F}"/>
    <dgm:cxn modelId="{6F28F95C-7D7F-4152-86A7-BECB4F8A8C60}" type="presOf" srcId="{79C7EE4D-A17B-4D0B-BD47-07F4A9541555}" destId="{705BD0D4-9394-4B70-BADF-1B9984A4474F}" srcOrd="0" destOrd="0" presId="urn:microsoft.com/office/officeart/2009/3/layout/HorizontalOrganizationChart"/>
    <dgm:cxn modelId="{5C5FA05F-9610-4028-8A70-94CDFE15467F}" srcId="{62672542-1BEB-4AFB-8905-FE371107E9C6}" destId="{21EEBE01-10F9-4B32-AB68-930076CCFF21}" srcOrd="1" destOrd="0" parTransId="{19F4FDE7-FD71-4D61-9FE5-09E00D805268}" sibTransId="{A015EB04-F632-48CD-AB3B-ED3E953D935D}"/>
    <dgm:cxn modelId="{6C8066DD-5414-4019-896D-8CDBB9A48E62}" type="presOf" srcId="{5428A71F-A5C9-410A-BD60-2680E6C8B79D}" destId="{14BE7F30-61CB-4A8D-B5EC-1378C8FD2B7D}" srcOrd="1" destOrd="0" presId="urn:microsoft.com/office/officeart/2009/3/layout/HorizontalOrganizationChart"/>
    <dgm:cxn modelId="{14488525-E42B-4124-959E-E163006222F2}" type="presOf" srcId="{022B65C7-B0F9-45E9-AAF7-AC2B6DC91444}" destId="{C04B9415-F246-494D-8E7E-CC8212B1D902}" srcOrd="0" destOrd="0" presId="urn:microsoft.com/office/officeart/2009/3/layout/HorizontalOrganizationChart"/>
    <dgm:cxn modelId="{7D7DAF64-0B7F-4848-B9F7-C2545D6131EA}" type="presOf" srcId="{D51C82E9-B514-4EEE-8910-1ED747A1FDDD}" destId="{47B3E105-3446-4FBB-BCBF-023C21BB2EB4}" srcOrd="1" destOrd="0" presId="urn:microsoft.com/office/officeart/2009/3/layout/HorizontalOrganizationChart"/>
    <dgm:cxn modelId="{368FCC01-4CC4-417B-A1E7-68B57D6295DD}" type="presOf" srcId="{AD8E53DA-EB01-43FC-8D59-CFDE1F308796}" destId="{381573A5-FB51-47A6-BE08-77AFD6CED55F}" srcOrd="0" destOrd="0" presId="urn:microsoft.com/office/officeart/2009/3/layout/HorizontalOrganizationChart"/>
    <dgm:cxn modelId="{A797BD3E-FCDA-430D-B6B8-8CF4A40E780C}" type="presOf" srcId="{D51C82E9-B514-4EEE-8910-1ED747A1FDDD}" destId="{C63DD2B6-4860-4739-A6DF-4FCA2E107B71}" srcOrd="0" destOrd="0" presId="urn:microsoft.com/office/officeart/2009/3/layout/HorizontalOrganizationChart"/>
    <dgm:cxn modelId="{E97F6EE7-B8FA-4F2F-8C9E-6A3A2E2BBB6A}" type="presOf" srcId="{98007C37-DCB2-443F-AB5F-C9AF5198BCCB}" destId="{F5954EDD-4666-489A-9F7E-1D47CB455370}" srcOrd="0" destOrd="0" presId="urn:microsoft.com/office/officeart/2009/3/layout/HorizontalOrganizationChart"/>
    <dgm:cxn modelId="{55CE6E48-2584-4990-85B6-51AD0CD8F2EF}" type="presOf" srcId="{21EEBE01-10F9-4B32-AB68-930076CCFF21}" destId="{65C51B7B-E5F3-4D9C-B84F-44ED77C705CE}" srcOrd="0" destOrd="0" presId="urn:microsoft.com/office/officeart/2009/3/layout/HorizontalOrganizationChart"/>
    <dgm:cxn modelId="{E96255E5-E2EC-4DDE-926F-0924A2E22F15}" type="presOf" srcId="{FA96C3B5-181F-4153-93C2-3A9751904588}" destId="{B5321C37-315C-459B-8267-0BD3E8AC77A1}" srcOrd="0" destOrd="0" presId="urn:microsoft.com/office/officeart/2009/3/layout/HorizontalOrganizationChart"/>
    <dgm:cxn modelId="{655599C1-AC74-47C2-B513-814035E07B39}" type="presParOf" srcId="{F5954EDD-4666-489A-9F7E-1D47CB455370}" destId="{66BDE818-68C6-4B41-B39B-29ADDC28478F}" srcOrd="0" destOrd="0" presId="urn:microsoft.com/office/officeart/2009/3/layout/HorizontalOrganizationChart"/>
    <dgm:cxn modelId="{37321A91-D102-4165-BE59-714FE30C5CB5}" type="presParOf" srcId="{66BDE818-68C6-4B41-B39B-29ADDC28478F}" destId="{DCAA184A-990F-4A2F-B42F-8FE73EDCE343}" srcOrd="0" destOrd="0" presId="urn:microsoft.com/office/officeart/2009/3/layout/HorizontalOrganizationChart"/>
    <dgm:cxn modelId="{3F1AD9A8-74FF-410C-ABE6-EBF84026E041}" type="presParOf" srcId="{DCAA184A-990F-4A2F-B42F-8FE73EDCE343}" destId="{8A5CE4AA-CBD9-491A-AA2B-30F6603A818D}" srcOrd="0" destOrd="0" presId="urn:microsoft.com/office/officeart/2009/3/layout/HorizontalOrganizationChart"/>
    <dgm:cxn modelId="{A1A5ABB0-4B64-4083-AE25-FFA7A8084F46}" type="presParOf" srcId="{DCAA184A-990F-4A2F-B42F-8FE73EDCE343}" destId="{14BE7F30-61CB-4A8D-B5EC-1378C8FD2B7D}" srcOrd="1" destOrd="0" presId="urn:microsoft.com/office/officeart/2009/3/layout/HorizontalOrganizationChart"/>
    <dgm:cxn modelId="{6E9F0EAE-1E16-442E-B95E-EFDE0D17517C}" type="presParOf" srcId="{66BDE818-68C6-4B41-B39B-29ADDC28478F}" destId="{E8518B03-D89F-4776-83F1-77F005DF1063}" srcOrd="1" destOrd="0" presId="urn:microsoft.com/office/officeart/2009/3/layout/HorizontalOrganizationChart"/>
    <dgm:cxn modelId="{2AD2F4B6-08BB-40BC-9A20-7F4B5B126BF6}" type="presParOf" srcId="{E8518B03-D89F-4776-83F1-77F005DF1063}" destId="{705BD0D4-9394-4B70-BADF-1B9984A4474F}" srcOrd="0" destOrd="0" presId="urn:microsoft.com/office/officeart/2009/3/layout/HorizontalOrganizationChart"/>
    <dgm:cxn modelId="{6752BF38-3DE9-436B-9FEE-3C14B161926E}" type="presParOf" srcId="{E8518B03-D89F-4776-83F1-77F005DF1063}" destId="{A4CE95B8-9DC0-45F0-AC31-29C21C12479F}" srcOrd="1" destOrd="0" presId="urn:microsoft.com/office/officeart/2009/3/layout/HorizontalOrganizationChart"/>
    <dgm:cxn modelId="{6DCA7889-1BBF-447F-8F3D-E90F60700840}" type="presParOf" srcId="{A4CE95B8-9DC0-45F0-AC31-29C21C12479F}" destId="{5A6A212E-1CAD-4E3E-8B15-F912E0A65946}" srcOrd="0" destOrd="0" presId="urn:microsoft.com/office/officeart/2009/3/layout/HorizontalOrganizationChart"/>
    <dgm:cxn modelId="{4C9A9C44-9D0E-4858-B75C-478002B76FE4}" type="presParOf" srcId="{5A6A212E-1CAD-4E3E-8B15-F912E0A65946}" destId="{C63DD2B6-4860-4739-A6DF-4FCA2E107B71}" srcOrd="0" destOrd="0" presId="urn:microsoft.com/office/officeart/2009/3/layout/HorizontalOrganizationChart"/>
    <dgm:cxn modelId="{19D85A7C-F1E9-4299-98FF-00E4CF3E2DBA}" type="presParOf" srcId="{5A6A212E-1CAD-4E3E-8B15-F912E0A65946}" destId="{47B3E105-3446-4FBB-BCBF-023C21BB2EB4}" srcOrd="1" destOrd="0" presId="urn:microsoft.com/office/officeart/2009/3/layout/HorizontalOrganizationChart"/>
    <dgm:cxn modelId="{707DBECA-3ACE-496A-BFF4-B709BC13C66C}" type="presParOf" srcId="{A4CE95B8-9DC0-45F0-AC31-29C21C12479F}" destId="{51CEBDD2-2EAA-4474-953B-DE364A139BC8}" srcOrd="1" destOrd="0" presId="urn:microsoft.com/office/officeart/2009/3/layout/HorizontalOrganizationChart"/>
    <dgm:cxn modelId="{5D1770B3-F90B-4C35-B228-96E56FB8F4E4}" type="presParOf" srcId="{51CEBDD2-2EAA-4474-953B-DE364A139BC8}" destId="{3E38B07D-CC85-41F7-909B-C7253EED6EBF}" srcOrd="0" destOrd="0" presId="urn:microsoft.com/office/officeart/2009/3/layout/HorizontalOrganizationChart"/>
    <dgm:cxn modelId="{EBC9691E-309D-49C2-BEF2-C4608266040C}" type="presParOf" srcId="{51CEBDD2-2EAA-4474-953B-DE364A139BC8}" destId="{0D945DAA-D484-4A2F-B6F5-C6E5F0033D75}" srcOrd="1" destOrd="0" presId="urn:microsoft.com/office/officeart/2009/3/layout/HorizontalOrganizationChart"/>
    <dgm:cxn modelId="{129731B9-115E-476A-BFA2-8CE6BBDE5FF0}" type="presParOf" srcId="{0D945DAA-D484-4A2F-B6F5-C6E5F0033D75}" destId="{5FF109AA-8CA6-49AC-BC7F-2C6835DD5FBF}" srcOrd="0" destOrd="0" presId="urn:microsoft.com/office/officeart/2009/3/layout/HorizontalOrganizationChart"/>
    <dgm:cxn modelId="{35AD4F23-89EB-4961-8E5E-32D3E1A316FA}" type="presParOf" srcId="{5FF109AA-8CA6-49AC-BC7F-2C6835DD5FBF}" destId="{B5321C37-315C-459B-8267-0BD3E8AC77A1}" srcOrd="0" destOrd="0" presId="urn:microsoft.com/office/officeart/2009/3/layout/HorizontalOrganizationChart"/>
    <dgm:cxn modelId="{25C2C6A8-B899-469B-AAF4-B01B2F5782F7}" type="presParOf" srcId="{5FF109AA-8CA6-49AC-BC7F-2C6835DD5FBF}" destId="{1705FB80-F1F0-40DA-8FD3-8EF268309484}" srcOrd="1" destOrd="0" presId="urn:microsoft.com/office/officeart/2009/3/layout/HorizontalOrganizationChart"/>
    <dgm:cxn modelId="{22BE234D-79FC-4ED2-9D96-414EB835C88B}" type="presParOf" srcId="{0D945DAA-D484-4A2F-B6F5-C6E5F0033D75}" destId="{9ED8FD47-0D79-4842-9111-753901D1E6F7}" srcOrd="1" destOrd="0" presId="urn:microsoft.com/office/officeart/2009/3/layout/HorizontalOrganizationChart"/>
    <dgm:cxn modelId="{813FAB27-3123-4CE7-B70A-3A7BFD7E8C28}" type="presParOf" srcId="{0D945DAA-D484-4A2F-B6F5-C6E5F0033D75}" destId="{75ABCFA2-9137-4BD6-B7D7-A9D9CEBF619F}" srcOrd="2" destOrd="0" presId="urn:microsoft.com/office/officeart/2009/3/layout/HorizontalOrganizationChart"/>
    <dgm:cxn modelId="{18FE1BC0-B110-423D-99B9-70C3A3A5EFEC}" type="presParOf" srcId="{51CEBDD2-2EAA-4474-953B-DE364A139BC8}" destId="{C04B9415-F246-494D-8E7E-CC8212B1D902}" srcOrd="2" destOrd="0" presId="urn:microsoft.com/office/officeart/2009/3/layout/HorizontalOrganizationChart"/>
    <dgm:cxn modelId="{56D72AC0-0DCA-4059-8947-917E237B4303}" type="presParOf" srcId="{51CEBDD2-2EAA-4474-953B-DE364A139BC8}" destId="{F5474255-7B4C-499D-957A-148742D5E882}" srcOrd="3" destOrd="0" presId="urn:microsoft.com/office/officeart/2009/3/layout/HorizontalOrganizationChart"/>
    <dgm:cxn modelId="{D476F5F0-EE31-4895-97E1-65D23E95E8D2}" type="presParOf" srcId="{F5474255-7B4C-499D-957A-148742D5E882}" destId="{5741110C-64A5-4C98-8809-73369DAACFF1}" srcOrd="0" destOrd="0" presId="urn:microsoft.com/office/officeart/2009/3/layout/HorizontalOrganizationChart"/>
    <dgm:cxn modelId="{B99A78DC-A27A-4DA4-A254-3BB4F15DAB19}" type="presParOf" srcId="{5741110C-64A5-4C98-8809-73369DAACFF1}" destId="{67918A43-EFB6-4818-96D4-6FEE7F3462A4}" srcOrd="0" destOrd="0" presId="urn:microsoft.com/office/officeart/2009/3/layout/HorizontalOrganizationChart"/>
    <dgm:cxn modelId="{400A7FD4-B3B4-450A-AF8D-20CD3F3E3FE4}" type="presParOf" srcId="{5741110C-64A5-4C98-8809-73369DAACFF1}" destId="{4C284E44-C495-4363-83EA-F1A2DA7EC048}" srcOrd="1" destOrd="0" presId="urn:microsoft.com/office/officeart/2009/3/layout/HorizontalOrganizationChart"/>
    <dgm:cxn modelId="{FFF1F1F2-D0A8-4496-8EF8-3EA1E168B199}" type="presParOf" srcId="{F5474255-7B4C-499D-957A-148742D5E882}" destId="{23813E74-83C7-4667-A943-71DB4EBC5BC7}" srcOrd="1" destOrd="0" presId="urn:microsoft.com/office/officeart/2009/3/layout/HorizontalOrganizationChart"/>
    <dgm:cxn modelId="{57742A59-8376-4F4E-AF86-90E24691E23E}" type="presParOf" srcId="{F5474255-7B4C-499D-957A-148742D5E882}" destId="{A112D841-5E87-4D72-B424-638E9D689D93}" srcOrd="2" destOrd="0" presId="urn:microsoft.com/office/officeart/2009/3/layout/HorizontalOrganizationChart"/>
    <dgm:cxn modelId="{78B69287-6F01-459D-9842-BF4288A5E705}" type="presParOf" srcId="{A4CE95B8-9DC0-45F0-AC31-29C21C12479F}" destId="{FEC575DD-9AAA-43DD-839F-B719AC26E778}" srcOrd="2" destOrd="0" presId="urn:microsoft.com/office/officeart/2009/3/layout/HorizontalOrganizationChart"/>
    <dgm:cxn modelId="{6DA7DACC-219A-43BF-A630-1AC90E6B3EA0}" type="presParOf" srcId="{E8518B03-D89F-4776-83F1-77F005DF1063}" destId="{9B4456D0-6E2F-4A5A-9AD8-2C7CCA00EA93}" srcOrd="2" destOrd="0" presId="urn:microsoft.com/office/officeart/2009/3/layout/HorizontalOrganizationChart"/>
    <dgm:cxn modelId="{FB745C15-456B-4A2C-8745-254012832C17}" type="presParOf" srcId="{E8518B03-D89F-4776-83F1-77F005DF1063}" destId="{ABDDE707-B1E1-4EA3-9712-BB3A161FA5C3}" srcOrd="3" destOrd="0" presId="urn:microsoft.com/office/officeart/2009/3/layout/HorizontalOrganizationChart"/>
    <dgm:cxn modelId="{AF7CEB6D-95F1-4CA7-8162-AFBD0596C045}" type="presParOf" srcId="{ABDDE707-B1E1-4EA3-9712-BB3A161FA5C3}" destId="{2B314194-1723-47BB-8A0B-498311711345}" srcOrd="0" destOrd="0" presId="urn:microsoft.com/office/officeart/2009/3/layout/HorizontalOrganizationChart"/>
    <dgm:cxn modelId="{E9DB9CD7-6F74-4D00-88D7-9D59E9489075}" type="presParOf" srcId="{2B314194-1723-47BB-8A0B-498311711345}" destId="{0DA690AD-FC44-4C8D-A120-0E98D55B7557}" srcOrd="0" destOrd="0" presId="urn:microsoft.com/office/officeart/2009/3/layout/HorizontalOrganizationChart"/>
    <dgm:cxn modelId="{5CB37A19-4460-4536-AF62-B0E624F656A7}" type="presParOf" srcId="{2B314194-1723-47BB-8A0B-498311711345}" destId="{3B3B45CA-0866-4D6B-9B33-420F60CDD47F}" srcOrd="1" destOrd="0" presId="urn:microsoft.com/office/officeart/2009/3/layout/HorizontalOrganizationChart"/>
    <dgm:cxn modelId="{387896E6-3E55-4925-AA4F-27D5985D4D73}" type="presParOf" srcId="{ABDDE707-B1E1-4EA3-9712-BB3A161FA5C3}" destId="{74FC62FF-534A-47AC-8489-D68351A99A17}" srcOrd="1" destOrd="0" presId="urn:microsoft.com/office/officeart/2009/3/layout/HorizontalOrganizationChart"/>
    <dgm:cxn modelId="{1CE84C44-31A0-4C07-A2D9-9C73DD567B27}" type="presParOf" srcId="{74FC62FF-534A-47AC-8489-D68351A99A17}" destId="{2C692E3A-5DD1-4957-BF3D-77F941B8635B}" srcOrd="0" destOrd="0" presId="urn:microsoft.com/office/officeart/2009/3/layout/HorizontalOrganizationChart"/>
    <dgm:cxn modelId="{CAA85B76-4280-4C94-9204-C7A0D68C034B}" type="presParOf" srcId="{74FC62FF-534A-47AC-8489-D68351A99A17}" destId="{D28CB927-F9A3-4A3E-8A80-125DBF8834C1}" srcOrd="1" destOrd="0" presId="urn:microsoft.com/office/officeart/2009/3/layout/HorizontalOrganizationChart"/>
    <dgm:cxn modelId="{6E7E6B7D-9269-438F-A92B-A8AF2F909055}" type="presParOf" srcId="{D28CB927-F9A3-4A3E-8A80-125DBF8834C1}" destId="{9DFBF23F-47B4-4486-9721-B3FDFBC83C26}" srcOrd="0" destOrd="0" presId="urn:microsoft.com/office/officeart/2009/3/layout/HorizontalOrganizationChart"/>
    <dgm:cxn modelId="{DE0CE662-FC83-4651-BD40-A96B52FB52CC}" type="presParOf" srcId="{9DFBF23F-47B4-4486-9721-B3FDFBC83C26}" destId="{381573A5-FB51-47A6-BE08-77AFD6CED55F}" srcOrd="0" destOrd="0" presId="urn:microsoft.com/office/officeart/2009/3/layout/HorizontalOrganizationChart"/>
    <dgm:cxn modelId="{8AB8EDCC-AE5E-47CC-82D5-3059A10A1728}" type="presParOf" srcId="{9DFBF23F-47B4-4486-9721-B3FDFBC83C26}" destId="{498F5016-CC29-40AC-BCA4-1FD134058BA3}" srcOrd="1" destOrd="0" presId="urn:microsoft.com/office/officeart/2009/3/layout/HorizontalOrganizationChart"/>
    <dgm:cxn modelId="{DD56D7F8-99F1-498F-A8B8-0BC3CA8B0A72}" type="presParOf" srcId="{D28CB927-F9A3-4A3E-8A80-125DBF8834C1}" destId="{9323EFB5-15A8-4F34-9FEF-5C445363A593}" srcOrd="1" destOrd="0" presId="urn:microsoft.com/office/officeart/2009/3/layout/HorizontalOrganizationChart"/>
    <dgm:cxn modelId="{29C9FD96-E4B9-4076-A093-8C43E36632C2}" type="presParOf" srcId="{D28CB927-F9A3-4A3E-8A80-125DBF8834C1}" destId="{085C5EF8-59F5-4930-B978-7D20EE2FE889}" srcOrd="2" destOrd="0" presId="urn:microsoft.com/office/officeart/2009/3/layout/HorizontalOrganizationChart"/>
    <dgm:cxn modelId="{3DA231D9-E834-44D3-AD6F-206736AC484E}" type="presParOf" srcId="{74FC62FF-534A-47AC-8489-D68351A99A17}" destId="{4C9A76FD-4E34-4BD3-BA45-74B95527ED99}" srcOrd="2" destOrd="0" presId="urn:microsoft.com/office/officeart/2009/3/layout/HorizontalOrganizationChart"/>
    <dgm:cxn modelId="{2BB2C18A-75DE-4AF2-9A68-C34D6F000A7E}" type="presParOf" srcId="{74FC62FF-534A-47AC-8489-D68351A99A17}" destId="{F7F8AB06-D322-4402-A13E-3F8F51A4B4BC}" srcOrd="3" destOrd="0" presId="urn:microsoft.com/office/officeart/2009/3/layout/HorizontalOrganizationChart"/>
    <dgm:cxn modelId="{A59649E6-CA18-49BD-B5BD-C2B53225D3DD}" type="presParOf" srcId="{F7F8AB06-D322-4402-A13E-3F8F51A4B4BC}" destId="{1D71FB82-AF61-4D85-8736-267BFB55146F}" srcOrd="0" destOrd="0" presId="urn:microsoft.com/office/officeart/2009/3/layout/HorizontalOrganizationChart"/>
    <dgm:cxn modelId="{44A555B8-9807-41DF-AC2A-9B16F48C2B27}" type="presParOf" srcId="{1D71FB82-AF61-4D85-8736-267BFB55146F}" destId="{65C51B7B-E5F3-4D9C-B84F-44ED77C705CE}" srcOrd="0" destOrd="0" presId="urn:microsoft.com/office/officeart/2009/3/layout/HorizontalOrganizationChart"/>
    <dgm:cxn modelId="{7FC4B222-B0B3-44D2-B56E-CAF87DCEEF36}" type="presParOf" srcId="{1D71FB82-AF61-4D85-8736-267BFB55146F}" destId="{A6B08E0C-2CE0-4F42-A5B1-AEDB5FD458A8}" srcOrd="1" destOrd="0" presId="urn:microsoft.com/office/officeart/2009/3/layout/HorizontalOrganizationChart"/>
    <dgm:cxn modelId="{BF6D314A-8D6B-456B-A9CF-48C810B89AD4}" type="presParOf" srcId="{F7F8AB06-D322-4402-A13E-3F8F51A4B4BC}" destId="{2EF7601A-D797-4CE7-A9B3-2845F7A5946C}" srcOrd="1" destOrd="0" presId="urn:microsoft.com/office/officeart/2009/3/layout/HorizontalOrganizationChart"/>
    <dgm:cxn modelId="{57E75078-C84F-4B99-B17B-D6866E27C552}" type="presParOf" srcId="{F7F8AB06-D322-4402-A13E-3F8F51A4B4BC}" destId="{9A2FE1E3-AF80-4A61-B638-7D9896BF6700}" srcOrd="2" destOrd="0" presId="urn:microsoft.com/office/officeart/2009/3/layout/HorizontalOrganizationChart"/>
    <dgm:cxn modelId="{E940D8F8-4CA4-49FE-9801-CB099D4A2C32}" type="presParOf" srcId="{74FC62FF-534A-47AC-8489-D68351A99A17}" destId="{EB52F45F-C4D5-4033-A3F1-FCD98F42C809}" srcOrd="4" destOrd="0" presId="urn:microsoft.com/office/officeart/2009/3/layout/HorizontalOrganizationChart"/>
    <dgm:cxn modelId="{3FFCCAE0-ACC6-4E82-BD47-978BC16A5AD8}" type="presParOf" srcId="{74FC62FF-534A-47AC-8489-D68351A99A17}" destId="{FD2D9B9C-3808-42B9-A2D8-350156B775A1}" srcOrd="5" destOrd="0" presId="urn:microsoft.com/office/officeart/2009/3/layout/HorizontalOrganizationChart"/>
    <dgm:cxn modelId="{EF021B23-CF14-4860-A542-BDC52E4EE768}" type="presParOf" srcId="{FD2D9B9C-3808-42B9-A2D8-350156B775A1}" destId="{4BEABCC9-C4C6-4A9B-8115-AE7CC8EC5939}" srcOrd="0" destOrd="0" presId="urn:microsoft.com/office/officeart/2009/3/layout/HorizontalOrganizationChart"/>
    <dgm:cxn modelId="{7DABCDA9-A7BF-47D9-8ABD-23E73F9ED994}" type="presParOf" srcId="{4BEABCC9-C4C6-4A9B-8115-AE7CC8EC5939}" destId="{CEE3A06D-4F9B-47D3-9B5A-5D0938FC46D1}" srcOrd="0" destOrd="0" presId="urn:microsoft.com/office/officeart/2009/3/layout/HorizontalOrganizationChart"/>
    <dgm:cxn modelId="{DFBAF47E-3CD2-45BD-8D9D-3DBB3FD1A673}" type="presParOf" srcId="{4BEABCC9-C4C6-4A9B-8115-AE7CC8EC5939}" destId="{96E9EB74-7923-4273-B435-92E94865E217}" srcOrd="1" destOrd="0" presId="urn:microsoft.com/office/officeart/2009/3/layout/HorizontalOrganizationChart"/>
    <dgm:cxn modelId="{484CBFDD-9D87-4BE6-891C-240F66E0A31E}" type="presParOf" srcId="{FD2D9B9C-3808-42B9-A2D8-350156B775A1}" destId="{F839326D-68BA-4016-8199-4C7DEE1DCE80}" srcOrd="1" destOrd="0" presId="urn:microsoft.com/office/officeart/2009/3/layout/HorizontalOrganizationChart"/>
    <dgm:cxn modelId="{E625B1E3-434E-4C2F-ABD0-9F59D0C5CAB1}" type="presParOf" srcId="{FD2D9B9C-3808-42B9-A2D8-350156B775A1}" destId="{61CC50FA-50D0-4448-8661-802F2AE69CAF}" srcOrd="2" destOrd="0" presId="urn:microsoft.com/office/officeart/2009/3/layout/HorizontalOrganizationChart"/>
    <dgm:cxn modelId="{86488F18-C6EF-4BBF-ABC7-BE026E0248B3}" type="presParOf" srcId="{ABDDE707-B1E1-4EA3-9712-BB3A161FA5C3}" destId="{8DAFCB11-2783-4B2B-BA88-ECD652CB396C}" srcOrd="2" destOrd="0" presId="urn:microsoft.com/office/officeart/2009/3/layout/HorizontalOrganizationChart"/>
    <dgm:cxn modelId="{923E5F85-9083-471C-B9CD-2B4F3FB373F9}" type="presParOf" srcId="{66BDE818-68C6-4B41-B39B-29ADDC28478F}" destId="{CFB7309D-2EEF-4531-90B5-AFE70523813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8007C37-DCB2-443F-AB5F-C9AF5198BCCB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5428A71F-A5C9-410A-BD60-2680E6C8B79D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 anchor="b"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Características  edafobiogénicas</a:t>
          </a:r>
        </a:p>
        <a:p>
          <a:endParaRPr lang="es-MX" sz="2400" dirty="0">
            <a:latin typeface="Arial" pitchFamily="34" charset="0"/>
            <a:cs typeface="Arial" pitchFamily="34" charset="0"/>
          </a:endParaRPr>
        </a:p>
      </dgm:t>
    </dgm:pt>
    <dgm:pt modelId="{B79995AF-360F-4CD5-BBAD-0C1A8D6E5BE3}" type="parTrans" cxnId="{AE9BE4C1-7543-40BF-AAA0-6DD70C6C9891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041429A5-E915-4F67-8B22-0567893D3FD1}" type="sibTrans" cxnId="{AE9BE4C1-7543-40BF-AAA0-6DD70C6C9891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D51C82E9-B514-4EEE-8910-1ED747A1FDDD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Tipo de suelo  </a:t>
          </a:r>
          <a:endParaRPr lang="es-MX" sz="2400" dirty="0">
            <a:latin typeface="Arial" pitchFamily="34" charset="0"/>
            <a:cs typeface="Arial" pitchFamily="34" charset="0"/>
          </a:endParaRPr>
        </a:p>
      </dgm:t>
    </dgm:pt>
    <dgm:pt modelId="{79C7EE4D-A17B-4D0B-BD47-07F4A9541555}" type="parTrans" cxnId="{A5D3FB17-E902-49A9-ADBC-8875A8111534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565FD508-5B11-49E4-B2D1-8F0583A92F22}" type="sibTrans" cxnId="{A5D3FB17-E902-49A9-ADBC-8875A8111534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62672542-1BEB-4AFB-8905-FE371107E9C6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Características y tipología de la vegetación </a:t>
          </a:r>
          <a:endParaRPr lang="es-MX" sz="2400" dirty="0">
            <a:latin typeface="Arial" pitchFamily="34" charset="0"/>
            <a:cs typeface="Arial" pitchFamily="34" charset="0"/>
          </a:endParaRPr>
        </a:p>
      </dgm:t>
    </dgm:pt>
    <dgm:pt modelId="{AAE4E89D-53C5-42A3-9AE2-A35A003A5342}" type="parTrans" cxnId="{6B273487-8F23-4031-8598-C083822DBB70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E09FB84C-84F4-4A2E-99D4-AF99E073AF4F}" type="sibTrans" cxnId="{6B273487-8F23-4031-8598-C083822DBB70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B9D7AE06-DE5B-42B5-A0EF-1E30E262E210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400" dirty="0" smtClean="0">
              <a:latin typeface="Arial" pitchFamily="34" charset="0"/>
              <a:cs typeface="Arial" pitchFamily="34" charset="0"/>
            </a:rPr>
            <a:t>Población animal asociada. </a:t>
          </a:r>
          <a:endParaRPr lang="es-MX" sz="2400" dirty="0">
            <a:latin typeface="Arial" pitchFamily="34" charset="0"/>
            <a:cs typeface="Arial" pitchFamily="34" charset="0"/>
          </a:endParaRPr>
        </a:p>
      </dgm:t>
    </dgm:pt>
    <dgm:pt modelId="{736C298B-63AC-4650-9481-F6124F3E45E8}" type="parTrans" cxnId="{E167336F-A4F8-474D-A815-A941795F9405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7B9F08C6-37E5-465A-A1F9-9550719EA314}" type="sibTrans" cxnId="{E167336F-A4F8-474D-A815-A941795F9405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F5954EDD-4666-489A-9F7E-1D47CB455370}" type="pres">
      <dgm:prSet presAssocID="{98007C37-DCB2-443F-AB5F-C9AF5198BC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BE22A0B-51B0-4C7F-9E86-35E2F4A19D05}" type="pres">
      <dgm:prSet presAssocID="{5428A71F-A5C9-410A-BD60-2680E6C8B79D}" presName="hierRoot1" presStyleCnt="0">
        <dgm:presLayoutVars>
          <dgm:hierBranch val="init"/>
        </dgm:presLayoutVars>
      </dgm:prSet>
      <dgm:spPr/>
    </dgm:pt>
    <dgm:pt modelId="{73888A31-5843-4580-A04D-0EBDEB5811D6}" type="pres">
      <dgm:prSet presAssocID="{5428A71F-A5C9-410A-BD60-2680E6C8B79D}" presName="rootComposite1" presStyleCnt="0"/>
      <dgm:spPr/>
    </dgm:pt>
    <dgm:pt modelId="{DA49C5DA-FE44-4D50-B08E-649490F12608}" type="pres">
      <dgm:prSet presAssocID="{5428A71F-A5C9-410A-BD60-2680E6C8B79D}" presName="rootText1" presStyleLbl="node0" presStyleIdx="0" presStyleCnt="1" custScaleY="1399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088DCBF-ADD8-4346-8983-B08CF8DB8ADC}" type="pres">
      <dgm:prSet presAssocID="{5428A71F-A5C9-410A-BD60-2680E6C8B79D}" presName="rootConnector1" presStyleLbl="node1" presStyleIdx="0" presStyleCnt="0"/>
      <dgm:spPr/>
      <dgm:t>
        <a:bodyPr/>
        <a:lstStyle/>
        <a:p>
          <a:endParaRPr lang="es-MX"/>
        </a:p>
      </dgm:t>
    </dgm:pt>
    <dgm:pt modelId="{E3DF4051-53D7-4E80-8123-A6DD3CA359EF}" type="pres">
      <dgm:prSet presAssocID="{5428A71F-A5C9-410A-BD60-2680E6C8B79D}" presName="hierChild2" presStyleCnt="0"/>
      <dgm:spPr/>
    </dgm:pt>
    <dgm:pt modelId="{705BD0D4-9394-4B70-BADF-1B9984A4474F}" type="pres">
      <dgm:prSet presAssocID="{79C7EE4D-A17B-4D0B-BD47-07F4A9541555}" presName="Name64" presStyleLbl="parChTrans1D2" presStyleIdx="0" presStyleCnt="3"/>
      <dgm:spPr/>
      <dgm:t>
        <a:bodyPr/>
        <a:lstStyle/>
        <a:p>
          <a:endParaRPr lang="es-MX"/>
        </a:p>
      </dgm:t>
    </dgm:pt>
    <dgm:pt modelId="{A4CE95B8-9DC0-45F0-AC31-29C21C12479F}" type="pres">
      <dgm:prSet presAssocID="{D51C82E9-B514-4EEE-8910-1ED747A1FDDD}" presName="hierRoot2" presStyleCnt="0">
        <dgm:presLayoutVars>
          <dgm:hierBranch val="init"/>
        </dgm:presLayoutVars>
      </dgm:prSet>
      <dgm:spPr/>
    </dgm:pt>
    <dgm:pt modelId="{5A6A212E-1CAD-4E3E-8B15-F912E0A65946}" type="pres">
      <dgm:prSet presAssocID="{D51C82E9-B514-4EEE-8910-1ED747A1FDDD}" presName="rootComposite" presStyleCnt="0"/>
      <dgm:spPr/>
    </dgm:pt>
    <dgm:pt modelId="{C63DD2B6-4860-4739-A6DF-4FCA2E107B71}" type="pres">
      <dgm:prSet presAssocID="{D51C82E9-B514-4EEE-8910-1ED747A1FDD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B3E105-3446-4FBB-BCBF-023C21BB2EB4}" type="pres">
      <dgm:prSet presAssocID="{D51C82E9-B514-4EEE-8910-1ED747A1FDDD}" presName="rootConnector" presStyleLbl="node2" presStyleIdx="0" presStyleCnt="3"/>
      <dgm:spPr/>
      <dgm:t>
        <a:bodyPr/>
        <a:lstStyle/>
        <a:p>
          <a:endParaRPr lang="es-MX"/>
        </a:p>
      </dgm:t>
    </dgm:pt>
    <dgm:pt modelId="{51CEBDD2-2EAA-4474-953B-DE364A139BC8}" type="pres">
      <dgm:prSet presAssocID="{D51C82E9-B514-4EEE-8910-1ED747A1FDDD}" presName="hierChild4" presStyleCnt="0"/>
      <dgm:spPr/>
    </dgm:pt>
    <dgm:pt modelId="{FEC575DD-9AAA-43DD-839F-B719AC26E778}" type="pres">
      <dgm:prSet presAssocID="{D51C82E9-B514-4EEE-8910-1ED747A1FDDD}" presName="hierChild5" presStyleCnt="0"/>
      <dgm:spPr/>
    </dgm:pt>
    <dgm:pt modelId="{9B4456D0-6E2F-4A5A-9AD8-2C7CCA00EA93}" type="pres">
      <dgm:prSet presAssocID="{AAE4E89D-53C5-42A3-9AE2-A35A003A5342}" presName="Name64" presStyleLbl="parChTrans1D2" presStyleIdx="1" presStyleCnt="3"/>
      <dgm:spPr/>
      <dgm:t>
        <a:bodyPr/>
        <a:lstStyle/>
        <a:p>
          <a:endParaRPr lang="es-MX"/>
        </a:p>
      </dgm:t>
    </dgm:pt>
    <dgm:pt modelId="{ABDDE707-B1E1-4EA3-9712-BB3A161FA5C3}" type="pres">
      <dgm:prSet presAssocID="{62672542-1BEB-4AFB-8905-FE371107E9C6}" presName="hierRoot2" presStyleCnt="0">
        <dgm:presLayoutVars>
          <dgm:hierBranch val="init"/>
        </dgm:presLayoutVars>
      </dgm:prSet>
      <dgm:spPr/>
    </dgm:pt>
    <dgm:pt modelId="{2B314194-1723-47BB-8A0B-498311711345}" type="pres">
      <dgm:prSet presAssocID="{62672542-1BEB-4AFB-8905-FE371107E9C6}" presName="rootComposite" presStyleCnt="0"/>
      <dgm:spPr/>
    </dgm:pt>
    <dgm:pt modelId="{0DA690AD-FC44-4C8D-A120-0E98D55B7557}" type="pres">
      <dgm:prSet presAssocID="{62672542-1BEB-4AFB-8905-FE371107E9C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3B45CA-0866-4D6B-9B33-420F60CDD47F}" type="pres">
      <dgm:prSet presAssocID="{62672542-1BEB-4AFB-8905-FE371107E9C6}" presName="rootConnector" presStyleLbl="node2" presStyleIdx="1" presStyleCnt="3"/>
      <dgm:spPr/>
      <dgm:t>
        <a:bodyPr/>
        <a:lstStyle/>
        <a:p>
          <a:endParaRPr lang="es-MX"/>
        </a:p>
      </dgm:t>
    </dgm:pt>
    <dgm:pt modelId="{74FC62FF-534A-47AC-8489-D68351A99A17}" type="pres">
      <dgm:prSet presAssocID="{62672542-1BEB-4AFB-8905-FE371107E9C6}" presName="hierChild4" presStyleCnt="0"/>
      <dgm:spPr/>
    </dgm:pt>
    <dgm:pt modelId="{8DAFCB11-2783-4B2B-BA88-ECD652CB396C}" type="pres">
      <dgm:prSet presAssocID="{62672542-1BEB-4AFB-8905-FE371107E9C6}" presName="hierChild5" presStyleCnt="0"/>
      <dgm:spPr/>
    </dgm:pt>
    <dgm:pt modelId="{021579D7-307D-4B88-9B00-1F7CFB1D91B8}" type="pres">
      <dgm:prSet presAssocID="{736C298B-63AC-4650-9481-F6124F3E45E8}" presName="Name64" presStyleLbl="parChTrans1D2" presStyleIdx="2" presStyleCnt="3"/>
      <dgm:spPr/>
      <dgm:t>
        <a:bodyPr/>
        <a:lstStyle/>
        <a:p>
          <a:endParaRPr lang="es-MX"/>
        </a:p>
      </dgm:t>
    </dgm:pt>
    <dgm:pt modelId="{569D5182-DC96-4AAF-BB41-45CB415C8B72}" type="pres">
      <dgm:prSet presAssocID="{B9D7AE06-DE5B-42B5-A0EF-1E30E262E210}" presName="hierRoot2" presStyleCnt="0">
        <dgm:presLayoutVars>
          <dgm:hierBranch val="init"/>
        </dgm:presLayoutVars>
      </dgm:prSet>
      <dgm:spPr/>
    </dgm:pt>
    <dgm:pt modelId="{0EDEA169-CF6D-42ED-B603-976ACF3F9B9A}" type="pres">
      <dgm:prSet presAssocID="{B9D7AE06-DE5B-42B5-A0EF-1E30E262E210}" presName="rootComposite" presStyleCnt="0"/>
      <dgm:spPr/>
    </dgm:pt>
    <dgm:pt modelId="{81F92A72-66D7-4279-8053-D89B5F07D8B8}" type="pres">
      <dgm:prSet presAssocID="{B9D7AE06-DE5B-42B5-A0EF-1E30E262E2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75A71FA-6014-407B-B304-1EBAC792FCC7}" type="pres">
      <dgm:prSet presAssocID="{B9D7AE06-DE5B-42B5-A0EF-1E30E262E210}" presName="rootConnector" presStyleLbl="node2" presStyleIdx="2" presStyleCnt="3"/>
      <dgm:spPr/>
      <dgm:t>
        <a:bodyPr/>
        <a:lstStyle/>
        <a:p>
          <a:endParaRPr lang="es-MX"/>
        </a:p>
      </dgm:t>
    </dgm:pt>
    <dgm:pt modelId="{5FC396B7-1D93-47E7-9D79-B0455A544B4D}" type="pres">
      <dgm:prSet presAssocID="{B9D7AE06-DE5B-42B5-A0EF-1E30E262E210}" presName="hierChild4" presStyleCnt="0"/>
      <dgm:spPr/>
    </dgm:pt>
    <dgm:pt modelId="{C0FD8CCD-4E6E-4296-A401-DBD903C33603}" type="pres">
      <dgm:prSet presAssocID="{B9D7AE06-DE5B-42B5-A0EF-1E30E262E210}" presName="hierChild5" presStyleCnt="0"/>
      <dgm:spPr/>
    </dgm:pt>
    <dgm:pt modelId="{4134E8D4-77D2-431D-B031-1137B1BBCE27}" type="pres">
      <dgm:prSet presAssocID="{5428A71F-A5C9-410A-BD60-2680E6C8B79D}" presName="hierChild3" presStyleCnt="0"/>
      <dgm:spPr/>
    </dgm:pt>
  </dgm:ptLst>
  <dgm:cxnLst>
    <dgm:cxn modelId="{F3F255DC-D60F-4E5A-996B-3A28CFCC6E64}" type="presOf" srcId="{B9D7AE06-DE5B-42B5-A0EF-1E30E262E210}" destId="{075A71FA-6014-407B-B304-1EBAC792FCC7}" srcOrd="1" destOrd="0" presId="urn:microsoft.com/office/officeart/2009/3/layout/HorizontalOrganizationChart"/>
    <dgm:cxn modelId="{94F868EE-6A45-4DA8-B6BE-FD011FBDF3CA}" type="presOf" srcId="{5428A71F-A5C9-410A-BD60-2680E6C8B79D}" destId="{DA49C5DA-FE44-4D50-B08E-649490F12608}" srcOrd="0" destOrd="0" presId="urn:microsoft.com/office/officeart/2009/3/layout/HorizontalOrganizationChart"/>
    <dgm:cxn modelId="{3091995E-E2E3-4C7E-8119-899C816CA383}" type="presOf" srcId="{AAE4E89D-53C5-42A3-9AE2-A35A003A5342}" destId="{9B4456D0-6E2F-4A5A-9AD8-2C7CCA00EA93}" srcOrd="0" destOrd="0" presId="urn:microsoft.com/office/officeart/2009/3/layout/HorizontalOrganizationChart"/>
    <dgm:cxn modelId="{99CC684E-6766-4D50-BA6F-7630ABFD5E78}" type="presOf" srcId="{79C7EE4D-A17B-4D0B-BD47-07F4A9541555}" destId="{705BD0D4-9394-4B70-BADF-1B9984A4474F}" srcOrd="0" destOrd="0" presId="urn:microsoft.com/office/officeart/2009/3/layout/HorizontalOrganizationChart"/>
    <dgm:cxn modelId="{7A093639-B83E-402D-B04B-6BA37A310E73}" type="presOf" srcId="{D51C82E9-B514-4EEE-8910-1ED747A1FDDD}" destId="{C63DD2B6-4860-4739-A6DF-4FCA2E107B71}" srcOrd="0" destOrd="0" presId="urn:microsoft.com/office/officeart/2009/3/layout/HorizontalOrganizationChart"/>
    <dgm:cxn modelId="{36F5DBD0-A73C-4FD7-A765-B0D9CA48FED0}" type="presOf" srcId="{62672542-1BEB-4AFB-8905-FE371107E9C6}" destId="{0DA690AD-FC44-4C8D-A120-0E98D55B7557}" srcOrd="0" destOrd="0" presId="urn:microsoft.com/office/officeart/2009/3/layout/HorizontalOrganizationChart"/>
    <dgm:cxn modelId="{F0360463-0F4F-4C4F-AE33-D1CCF457608E}" type="presOf" srcId="{98007C37-DCB2-443F-AB5F-C9AF5198BCCB}" destId="{F5954EDD-4666-489A-9F7E-1D47CB455370}" srcOrd="0" destOrd="0" presId="urn:microsoft.com/office/officeart/2009/3/layout/HorizontalOrganizationChart"/>
    <dgm:cxn modelId="{E167336F-A4F8-474D-A815-A941795F9405}" srcId="{5428A71F-A5C9-410A-BD60-2680E6C8B79D}" destId="{B9D7AE06-DE5B-42B5-A0EF-1E30E262E210}" srcOrd="2" destOrd="0" parTransId="{736C298B-63AC-4650-9481-F6124F3E45E8}" sibTransId="{7B9F08C6-37E5-465A-A1F9-9550719EA314}"/>
    <dgm:cxn modelId="{6B273487-8F23-4031-8598-C083822DBB70}" srcId="{5428A71F-A5C9-410A-BD60-2680E6C8B79D}" destId="{62672542-1BEB-4AFB-8905-FE371107E9C6}" srcOrd="1" destOrd="0" parTransId="{AAE4E89D-53C5-42A3-9AE2-A35A003A5342}" sibTransId="{E09FB84C-84F4-4A2E-99D4-AF99E073AF4F}"/>
    <dgm:cxn modelId="{F28D4D2E-EAC0-4FD2-B414-7B55069023A6}" type="presOf" srcId="{62672542-1BEB-4AFB-8905-FE371107E9C6}" destId="{3B3B45CA-0866-4D6B-9B33-420F60CDD47F}" srcOrd="1" destOrd="0" presId="urn:microsoft.com/office/officeart/2009/3/layout/HorizontalOrganizationChart"/>
    <dgm:cxn modelId="{A5D3FB17-E902-49A9-ADBC-8875A8111534}" srcId="{5428A71F-A5C9-410A-BD60-2680E6C8B79D}" destId="{D51C82E9-B514-4EEE-8910-1ED747A1FDDD}" srcOrd="0" destOrd="0" parTransId="{79C7EE4D-A17B-4D0B-BD47-07F4A9541555}" sibTransId="{565FD508-5B11-49E4-B2D1-8F0583A92F22}"/>
    <dgm:cxn modelId="{89C6E068-FDE4-42D8-8CE0-A0E4D3975384}" type="presOf" srcId="{B9D7AE06-DE5B-42B5-A0EF-1E30E262E210}" destId="{81F92A72-66D7-4279-8053-D89B5F07D8B8}" srcOrd="0" destOrd="0" presId="urn:microsoft.com/office/officeart/2009/3/layout/HorizontalOrganizationChart"/>
    <dgm:cxn modelId="{AE9BE4C1-7543-40BF-AAA0-6DD70C6C9891}" srcId="{98007C37-DCB2-443F-AB5F-C9AF5198BCCB}" destId="{5428A71F-A5C9-410A-BD60-2680E6C8B79D}" srcOrd="0" destOrd="0" parTransId="{B79995AF-360F-4CD5-BBAD-0C1A8D6E5BE3}" sibTransId="{041429A5-E915-4F67-8B22-0567893D3FD1}"/>
    <dgm:cxn modelId="{5DD34EB6-3781-4007-A632-7DCF1ADDC5B7}" type="presOf" srcId="{736C298B-63AC-4650-9481-F6124F3E45E8}" destId="{021579D7-307D-4B88-9B00-1F7CFB1D91B8}" srcOrd="0" destOrd="0" presId="urn:microsoft.com/office/officeart/2009/3/layout/HorizontalOrganizationChart"/>
    <dgm:cxn modelId="{7C5A226C-CC5F-428B-B262-119B2183337C}" type="presOf" srcId="{5428A71F-A5C9-410A-BD60-2680E6C8B79D}" destId="{F088DCBF-ADD8-4346-8983-B08CF8DB8ADC}" srcOrd="1" destOrd="0" presId="urn:microsoft.com/office/officeart/2009/3/layout/HorizontalOrganizationChart"/>
    <dgm:cxn modelId="{5DE77449-2BBE-4734-8986-FB664451418F}" type="presOf" srcId="{D51C82E9-B514-4EEE-8910-1ED747A1FDDD}" destId="{47B3E105-3446-4FBB-BCBF-023C21BB2EB4}" srcOrd="1" destOrd="0" presId="urn:microsoft.com/office/officeart/2009/3/layout/HorizontalOrganizationChart"/>
    <dgm:cxn modelId="{052F2CD1-36E7-4537-9598-0E42F8DCFE31}" type="presParOf" srcId="{F5954EDD-4666-489A-9F7E-1D47CB455370}" destId="{7BE22A0B-51B0-4C7F-9E86-35E2F4A19D05}" srcOrd="0" destOrd="0" presId="urn:microsoft.com/office/officeart/2009/3/layout/HorizontalOrganizationChart"/>
    <dgm:cxn modelId="{161EEB78-491E-4ABA-B72E-854AE1910520}" type="presParOf" srcId="{7BE22A0B-51B0-4C7F-9E86-35E2F4A19D05}" destId="{73888A31-5843-4580-A04D-0EBDEB5811D6}" srcOrd="0" destOrd="0" presId="urn:microsoft.com/office/officeart/2009/3/layout/HorizontalOrganizationChart"/>
    <dgm:cxn modelId="{9347B598-52D3-4574-9BA5-F6649F63D036}" type="presParOf" srcId="{73888A31-5843-4580-A04D-0EBDEB5811D6}" destId="{DA49C5DA-FE44-4D50-B08E-649490F12608}" srcOrd="0" destOrd="0" presId="urn:microsoft.com/office/officeart/2009/3/layout/HorizontalOrganizationChart"/>
    <dgm:cxn modelId="{E6F7A516-1A55-4BD4-8C1D-D6CD99D5525C}" type="presParOf" srcId="{73888A31-5843-4580-A04D-0EBDEB5811D6}" destId="{F088DCBF-ADD8-4346-8983-B08CF8DB8ADC}" srcOrd="1" destOrd="0" presId="urn:microsoft.com/office/officeart/2009/3/layout/HorizontalOrganizationChart"/>
    <dgm:cxn modelId="{22560031-3025-4882-A5EA-BAD411C71D34}" type="presParOf" srcId="{7BE22A0B-51B0-4C7F-9E86-35E2F4A19D05}" destId="{E3DF4051-53D7-4E80-8123-A6DD3CA359EF}" srcOrd="1" destOrd="0" presId="urn:microsoft.com/office/officeart/2009/3/layout/HorizontalOrganizationChart"/>
    <dgm:cxn modelId="{78EDFBE0-FDFF-477A-BE75-D0A96F31C5A9}" type="presParOf" srcId="{E3DF4051-53D7-4E80-8123-A6DD3CA359EF}" destId="{705BD0D4-9394-4B70-BADF-1B9984A4474F}" srcOrd="0" destOrd="0" presId="urn:microsoft.com/office/officeart/2009/3/layout/HorizontalOrganizationChart"/>
    <dgm:cxn modelId="{F9B3F47E-3F3F-4FBD-A6E3-10D2D6B5E187}" type="presParOf" srcId="{E3DF4051-53D7-4E80-8123-A6DD3CA359EF}" destId="{A4CE95B8-9DC0-45F0-AC31-29C21C12479F}" srcOrd="1" destOrd="0" presId="urn:microsoft.com/office/officeart/2009/3/layout/HorizontalOrganizationChart"/>
    <dgm:cxn modelId="{EA7CD817-754B-4716-BE4D-6F3EE5D60035}" type="presParOf" srcId="{A4CE95B8-9DC0-45F0-AC31-29C21C12479F}" destId="{5A6A212E-1CAD-4E3E-8B15-F912E0A65946}" srcOrd="0" destOrd="0" presId="urn:microsoft.com/office/officeart/2009/3/layout/HorizontalOrganizationChart"/>
    <dgm:cxn modelId="{9748E53E-BD7B-4F7D-A9AA-A0B48AEEF69E}" type="presParOf" srcId="{5A6A212E-1CAD-4E3E-8B15-F912E0A65946}" destId="{C63DD2B6-4860-4739-A6DF-4FCA2E107B71}" srcOrd="0" destOrd="0" presId="urn:microsoft.com/office/officeart/2009/3/layout/HorizontalOrganizationChart"/>
    <dgm:cxn modelId="{8FB62F32-05BE-4726-A3F8-82C88B88D118}" type="presParOf" srcId="{5A6A212E-1CAD-4E3E-8B15-F912E0A65946}" destId="{47B3E105-3446-4FBB-BCBF-023C21BB2EB4}" srcOrd="1" destOrd="0" presId="urn:microsoft.com/office/officeart/2009/3/layout/HorizontalOrganizationChart"/>
    <dgm:cxn modelId="{FF39F39A-9DE7-49B0-9189-09239A434C62}" type="presParOf" srcId="{A4CE95B8-9DC0-45F0-AC31-29C21C12479F}" destId="{51CEBDD2-2EAA-4474-953B-DE364A139BC8}" srcOrd="1" destOrd="0" presId="urn:microsoft.com/office/officeart/2009/3/layout/HorizontalOrganizationChart"/>
    <dgm:cxn modelId="{A41C46A2-C20A-4321-BC0D-5F5A07FE5E80}" type="presParOf" srcId="{A4CE95B8-9DC0-45F0-AC31-29C21C12479F}" destId="{FEC575DD-9AAA-43DD-839F-B719AC26E778}" srcOrd="2" destOrd="0" presId="urn:microsoft.com/office/officeart/2009/3/layout/HorizontalOrganizationChart"/>
    <dgm:cxn modelId="{C31C518C-DC03-4F7D-B07B-6FF1DE323EFB}" type="presParOf" srcId="{E3DF4051-53D7-4E80-8123-A6DD3CA359EF}" destId="{9B4456D0-6E2F-4A5A-9AD8-2C7CCA00EA93}" srcOrd="2" destOrd="0" presId="urn:microsoft.com/office/officeart/2009/3/layout/HorizontalOrganizationChart"/>
    <dgm:cxn modelId="{F08DDE85-AF37-4B24-B6ED-E0ED998D4874}" type="presParOf" srcId="{E3DF4051-53D7-4E80-8123-A6DD3CA359EF}" destId="{ABDDE707-B1E1-4EA3-9712-BB3A161FA5C3}" srcOrd="3" destOrd="0" presId="urn:microsoft.com/office/officeart/2009/3/layout/HorizontalOrganizationChart"/>
    <dgm:cxn modelId="{AE5A8F4F-BFDA-4447-B439-B823735489EF}" type="presParOf" srcId="{ABDDE707-B1E1-4EA3-9712-BB3A161FA5C3}" destId="{2B314194-1723-47BB-8A0B-498311711345}" srcOrd="0" destOrd="0" presId="urn:microsoft.com/office/officeart/2009/3/layout/HorizontalOrganizationChart"/>
    <dgm:cxn modelId="{0076926B-8EC7-4D40-B079-40BDDD6CDC6C}" type="presParOf" srcId="{2B314194-1723-47BB-8A0B-498311711345}" destId="{0DA690AD-FC44-4C8D-A120-0E98D55B7557}" srcOrd="0" destOrd="0" presId="urn:microsoft.com/office/officeart/2009/3/layout/HorizontalOrganizationChart"/>
    <dgm:cxn modelId="{E6263929-0BB4-4881-BA54-B0B514B3ECF7}" type="presParOf" srcId="{2B314194-1723-47BB-8A0B-498311711345}" destId="{3B3B45CA-0866-4D6B-9B33-420F60CDD47F}" srcOrd="1" destOrd="0" presId="urn:microsoft.com/office/officeart/2009/3/layout/HorizontalOrganizationChart"/>
    <dgm:cxn modelId="{6CE5B861-74B2-4D60-9875-D58DBB4DB86A}" type="presParOf" srcId="{ABDDE707-B1E1-4EA3-9712-BB3A161FA5C3}" destId="{74FC62FF-534A-47AC-8489-D68351A99A17}" srcOrd="1" destOrd="0" presId="urn:microsoft.com/office/officeart/2009/3/layout/HorizontalOrganizationChart"/>
    <dgm:cxn modelId="{0C27580A-13F3-47BA-82D3-71F119C1D03F}" type="presParOf" srcId="{ABDDE707-B1E1-4EA3-9712-BB3A161FA5C3}" destId="{8DAFCB11-2783-4B2B-BA88-ECD652CB396C}" srcOrd="2" destOrd="0" presId="urn:microsoft.com/office/officeart/2009/3/layout/HorizontalOrganizationChart"/>
    <dgm:cxn modelId="{A90A20CD-54DD-4D7C-9675-77EE220E5EDE}" type="presParOf" srcId="{E3DF4051-53D7-4E80-8123-A6DD3CA359EF}" destId="{021579D7-307D-4B88-9B00-1F7CFB1D91B8}" srcOrd="4" destOrd="0" presId="urn:microsoft.com/office/officeart/2009/3/layout/HorizontalOrganizationChart"/>
    <dgm:cxn modelId="{A059B4DF-0270-43BE-9A55-A0F2F8A05040}" type="presParOf" srcId="{E3DF4051-53D7-4E80-8123-A6DD3CA359EF}" destId="{569D5182-DC96-4AAF-BB41-45CB415C8B72}" srcOrd="5" destOrd="0" presId="urn:microsoft.com/office/officeart/2009/3/layout/HorizontalOrganizationChart"/>
    <dgm:cxn modelId="{F281356B-69BF-49CF-B011-279045513D99}" type="presParOf" srcId="{569D5182-DC96-4AAF-BB41-45CB415C8B72}" destId="{0EDEA169-CF6D-42ED-B603-976ACF3F9B9A}" srcOrd="0" destOrd="0" presId="urn:microsoft.com/office/officeart/2009/3/layout/HorizontalOrganizationChart"/>
    <dgm:cxn modelId="{812D2125-8555-4506-B7E9-FD7F2EE9CC5A}" type="presParOf" srcId="{0EDEA169-CF6D-42ED-B603-976ACF3F9B9A}" destId="{81F92A72-66D7-4279-8053-D89B5F07D8B8}" srcOrd="0" destOrd="0" presId="urn:microsoft.com/office/officeart/2009/3/layout/HorizontalOrganizationChart"/>
    <dgm:cxn modelId="{9303A29A-C247-4660-83A0-FF2B0DCCFF00}" type="presParOf" srcId="{0EDEA169-CF6D-42ED-B603-976ACF3F9B9A}" destId="{075A71FA-6014-407B-B304-1EBAC792FCC7}" srcOrd="1" destOrd="0" presId="urn:microsoft.com/office/officeart/2009/3/layout/HorizontalOrganizationChart"/>
    <dgm:cxn modelId="{34FC23D4-DAE0-429B-B0E8-20CA54A660DE}" type="presParOf" srcId="{569D5182-DC96-4AAF-BB41-45CB415C8B72}" destId="{5FC396B7-1D93-47E7-9D79-B0455A544B4D}" srcOrd="1" destOrd="0" presId="urn:microsoft.com/office/officeart/2009/3/layout/HorizontalOrganizationChart"/>
    <dgm:cxn modelId="{257F3E9B-D879-40E3-A82D-16040AD4098F}" type="presParOf" srcId="{569D5182-DC96-4AAF-BB41-45CB415C8B72}" destId="{C0FD8CCD-4E6E-4296-A401-DBD903C33603}" srcOrd="2" destOrd="0" presId="urn:microsoft.com/office/officeart/2009/3/layout/HorizontalOrganizationChart"/>
    <dgm:cxn modelId="{FB2576D7-6F4C-4DE8-8FC1-1A0F64782EDD}" type="presParOf" srcId="{7BE22A0B-51B0-4C7F-9E86-35E2F4A19D05}" destId="{4134E8D4-77D2-431D-B031-1137B1BBCE2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495EF1-0417-4F6B-B742-18C3A3C30BD0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070025B-918E-4AEC-BE1A-924A3D691F02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Potencial  del  paisaje  como  condición y recurso natural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1532F2B3-5E9A-4AA7-BFEA-F9EA0CF5E555}" type="parTrans" cxnId="{DDA19108-C850-4AE1-91EE-229E546F26FB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28CCF4A4-F681-4373-AD7B-ACE098748725}" type="sibTrans" cxnId="{DDA19108-C850-4AE1-91EE-229E546F26FB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1A4EEBBF-5636-40EC-AC9D-E056C4988344}">
      <dgm:prSet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Uso actual de los  paisajes  y grado de naturalidad en relación con los tipos y niveles de asimilación socioeconómicos. 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586D6E7D-12A8-41C4-861C-ACF954AF3FCF}" type="parTrans" cxnId="{5CA945F3-9193-44F3-A0FC-1CF3B772C342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914EADA7-4E7E-4308-AC91-E9CF59116A8C}" type="sibTrans" cxnId="{5CA945F3-9193-44F3-A0FC-1CF3B772C342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66D41DDF-1210-4E49-A1E0-65D4B70E46BF}">
      <dgm:prSet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Problemas  ambientales  que    expresan  las  situaciones  de  deterioro  o  bienestar  derivadas de la utilización de los paisajes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155F0B6B-6F84-43B5-8D14-95D1C8F71619}" type="parTrans" cxnId="{D042E5E2-D865-4C5F-94B4-3BA125BBE42B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04D617B0-8515-44AB-B32F-529D2F0DCE27}" type="sibTrans" cxnId="{D042E5E2-D865-4C5F-94B4-3BA125BBE42B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038C9D65-614E-436E-936B-C730BAA0CB70}">
      <dgm:prSet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Soluciones ambientales  implementadas  o  recomendadas  para la protección de los paisajes  físico  geográficos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50B9016B-1BDF-41C6-9DE5-F7B30A9869C1}" type="parTrans" cxnId="{1447B115-FB8A-48EC-8A97-CAD6F203C08E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0BDD53E2-01F5-4109-B4C4-4C929B6C35B9}" type="sibTrans" cxnId="{1447B115-FB8A-48EC-8A97-CAD6F203C08E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B5162312-29CC-4439-A454-4A1EC450A3BA}">
      <dgm:prSet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Niveles  de    protección  requeridos.  Estado  actual  de  protección del  Medio  Ambiente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5DF4173A-D3B1-4C45-8BFC-313F91210FE7}" type="parTrans" cxnId="{8B4A15B3-9D16-460C-8C88-C7EDC2DA7E74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B35A5A67-D295-4DE2-95F4-5BD45037907F}" type="sibTrans" cxnId="{8B4A15B3-9D16-460C-8C88-C7EDC2DA7E74}">
      <dgm:prSet/>
      <dgm:spPr/>
      <dgm:t>
        <a:bodyPr/>
        <a:lstStyle/>
        <a:p>
          <a:endParaRPr lang="es-ES" sz="2000">
            <a:latin typeface="Arial" pitchFamily="34" charset="0"/>
            <a:cs typeface="Arial" pitchFamily="34" charset="0"/>
          </a:endParaRPr>
        </a:p>
      </dgm:t>
    </dgm:pt>
    <dgm:pt modelId="{D147E804-A649-4E22-B43A-6BB17E2F8CC5}" type="pres">
      <dgm:prSet presAssocID="{09495EF1-0417-4F6B-B742-18C3A3C30BD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AE31BBD-DC1B-43D2-A08E-69F1F2DBFD20}" type="pres">
      <dgm:prSet presAssocID="{1070025B-918E-4AEC-BE1A-924A3D691F02}" presName="thickLine" presStyleLbl="alignNode1" presStyleIdx="0" presStyleCnt="5"/>
      <dgm:spPr/>
    </dgm:pt>
    <dgm:pt modelId="{EC45C5D4-20A8-4B9E-8055-057C9C3CE648}" type="pres">
      <dgm:prSet presAssocID="{1070025B-918E-4AEC-BE1A-924A3D691F02}" presName="horz1" presStyleCnt="0"/>
      <dgm:spPr/>
    </dgm:pt>
    <dgm:pt modelId="{76F634C2-0840-4C3B-BF8F-A396B2619054}" type="pres">
      <dgm:prSet presAssocID="{1070025B-918E-4AEC-BE1A-924A3D691F02}" presName="tx1" presStyleLbl="revTx" presStyleIdx="0" presStyleCnt="5"/>
      <dgm:spPr/>
      <dgm:t>
        <a:bodyPr/>
        <a:lstStyle/>
        <a:p>
          <a:endParaRPr lang="es-MX"/>
        </a:p>
      </dgm:t>
    </dgm:pt>
    <dgm:pt modelId="{3FDD1558-FF5F-4AFB-BCB0-CB34B117BE79}" type="pres">
      <dgm:prSet presAssocID="{1070025B-918E-4AEC-BE1A-924A3D691F02}" presName="vert1" presStyleCnt="0"/>
      <dgm:spPr/>
    </dgm:pt>
    <dgm:pt modelId="{E2975E6F-DE93-4ED3-B1F4-5CAB86D7EBF1}" type="pres">
      <dgm:prSet presAssocID="{1A4EEBBF-5636-40EC-AC9D-E056C4988344}" presName="thickLine" presStyleLbl="alignNode1" presStyleIdx="1" presStyleCnt="5"/>
      <dgm:spPr/>
    </dgm:pt>
    <dgm:pt modelId="{5FDDDBA3-E0D9-4468-A89F-2AD3639BF5F0}" type="pres">
      <dgm:prSet presAssocID="{1A4EEBBF-5636-40EC-AC9D-E056C4988344}" presName="horz1" presStyleCnt="0"/>
      <dgm:spPr/>
    </dgm:pt>
    <dgm:pt modelId="{1B18D841-0D5A-4228-8E5C-AA2B92ADE1A1}" type="pres">
      <dgm:prSet presAssocID="{1A4EEBBF-5636-40EC-AC9D-E056C4988344}" presName="tx1" presStyleLbl="revTx" presStyleIdx="1" presStyleCnt="5"/>
      <dgm:spPr/>
      <dgm:t>
        <a:bodyPr/>
        <a:lstStyle/>
        <a:p>
          <a:endParaRPr lang="es-MX"/>
        </a:p>
      </dgm:t>
    </dgm:pt>
    <dgm:pt modelId="{2A5666D6-A110-47BE-B9F1-22D14EBDAA08}" type="pres">
      <dgm:prSet presAssocID="{1A4EEBBF-5636-40EC-AC9D-E056C4988344}" presName="vert1" presStyleCnt="0"/>
      <dgm:spPr/>
    </dgm:pt>
    <dgm:pt modelId="{C1F302EA-FFE6-4A8C-8959-1B4A38C317CA}" type="pres">
      <dgm:prSet presAssocID="{66D41DDF-1210-4E49-A1E0-65D4B70E46BF}" presName="thickLine" presStyleLbl="alignNode1" presStyleIdx="2" presStyleCnt="5"/>
      <dgm:spPr/>
    </dgm:pt>
    <dgm:pt modelId="{DC0384B9-361F-4067-BEBB-180B149B539C}" type="pres">
      <dgm:prSet presAssocID="{66D41DDF-1210-4E49-A1E0-65D4B70E46BF}" presName="horz1" presStyleCnt="0"/>
      <dgm:spPr/>
    </dgm:pt>
    <dgm:pt modelId="{488D7C37-6487-4157-8A55-071F186E9DD6}" type="pres">
      <dgm:prSet presAssocID="{66D41DDF-1210-4E49-A1E0-65D4B70E46BF}" presName="tx1" presStyleLbl="revTx" presStyleIdx="2" presStyleCnt="5"/>
      <dgm:spPr/>
      <dgm:t>
        <a:bodyPr/>
        <a:lstStyle/>
        <a:p>
          <a:endParaRPr lang="es-MX"/>
        </a:p>
      </dgm:t>
    </dgm:pt>
    <dgm:pt modelId="{A176711B-B28D-461D-9AB2-C4DB5764D707}" type="pres">
      <dgm:prSet presAssocID="{66D41DDF-1210-4E49-A1E0-65D4B70E46BF}" presName="vert1" presStyleCnt="0"/>
      <dgm:spPr/>
    </dgm:pt>
    <dgm:pt modelId="{D20010E0-91F3-4F31-9C2D-BFF012A6DC39}" type="pres">
      <dgm:prSet presAssocID="{038C9D65-614E-436E-936B-C730BAA0CB70}" presName="thickLine" presStyleLbl="alignNode1" presStyleIdx="3" presStyleCnt="5"/>
      <dgm:spPr/>
    </dgm:pt>
    <dgm:pt modelId="{63029A93-A025-4AEA-8645-EDABB398FF91}" type="pres">
      <dgm:prSet presAssocID="{038C9D65-614E-436E-936B-C730BAA0CB70}" presName="horz1" presStyleCnt="0"/>
      <dgm:spPr/>
    </dgm:pt>
    <dgm:pt modelId="{E3BD71BE-202A-444E-813A-DCA02F243D86}" type="pres">
      <dgm:prSet presAssocID="{038C9D65-614E-436E-936B-C730BAA0CB70}" presName="tx1" presStyleLbl="revTx" presStyleIdx="3" presStyleCnt="5"/>
      <dgm:spPr/>
      <dgm:t>
        <a:bodyPr/>
        <a:lstStyle/>
        <a:p>
          <a:endParaRPr lang="es-MX"/>
        </a:p>
      </dgm:t>
    </dgm:pt>
    <dgm:pt modelId="{C9E23879-6381-4F0D-8A04-E5A4BD71447B}" type="pres">
      <dgm:prSet presAssocID="{038C9D65-614E-436E-936B-C730BAA0CB70}" presName="vert1" presStyleCnt="0"/>
      <dgm:spPr/>
    </dgm:pt>
    <dgm:pt modelId="{ACDCDE87-24F0-4FE6-AF49-EB885F23D185}" type="pres">
      <dgm:prSet presAssocID="{B5162312-29CC-4439-A454-4A1EC450A3BA}" presName="thickLine" presStyleLbl="alignNode1" presStyleIdx="4" presStyleCnt="5"/>
      <dgm:spPr/>
    </dgm:pt>
    <dgm:pt modelId="{2149473D-DC06-4A2F-8D54-F3342730552D}" type="pres">
      <dgm:prSet presAssocID="{B5162312-29CC-4439-A454-4A1EC450A3BA}" presName="horz1" presStyleCnt="0"/>
      <dgm:spPr/>
    </dgm:pt>
    <dgm:pt modelId="{C0020B46-3E7C-4EBC-8042-CCD56FF89458}" type="pres">
      <dgm:prSet presAssocID="{B5162312-29CC-4439-A454-4A1EC450A3BA}" presName="tx1" presStyleLbl="revTx" presStyleIdx="4" presStyleCnt="5"/>
      <dgm:spPr/>
      <dgm:t>
        <a:bodyPr/>
        <a:lstStyle/>
        <a:p>
          <a:endParaRPr lang="es-MX"/>
        </a:p>
      </dgm:t>
    </dgm:pt>
    <dgm:pt modelId="{F95417F5-2762-4029-B4B2-ADA07437A364}" type="pres">
      <dgm:prSet presAssocID="{B5162312-29CC-4439-A454-4A1EC450A3BA}" presName="vert1" presStyleCnt="0"/>
      <dgm:spPr/>
    </dgm:pt>
  </dgm:ptLst>
  <dgm:cxnLst>
    <dgm:cxn modelId="{8425313C-2ADC-4777-981F-4AB9946D1C02}" type="presOf" srcId="{038C9D65-614E-436E-936B-C730BAA0CB70}" destId="{E3BD71BE-202A-444E-813A-DCA02F243D86}" srcOrd="0" destOrd="0" presId="urn:microsoft.com/office/officeart/2008/layout/LinedList"/>
    <dgm:cxn modelId="{5CA945F3-9193-44F3-A0FC-1CF3B772C342}" srcId="{09495EF1-0417-4F6B-B742-18C3A3C30BD0}" destId="{1A4EEBBF-5636-40EC-AC9D-E056C4988344}" srcOrd="1" destOrd="0" parTransId="{586D6E7D-12A8-41C4-861C-ACF954AF3FCF}" sibTransId="{914EADA7-4E7E-4308-AC91-E9CF59116A8C}"/>
    <dgm:cxn modelId="{D042E5E2-D865-4C5F-94B4-3BA125BBE42B}" srcId="{09495EF1-0417-4F6B-B742-18C3A3C30BD0}" destId="{66D41DDF-1210-4E49-A1E0-65D4B70E46BF}" srcOrd="2" destOrd="0" parTransId="{155F0B6B-6F84-43B5-8D14-95D1C8F71619}" sibTransId="{04D617B0-8515-44AB-B32F-529D2F0DCE27}"/>
    <dgm:cxn modelId="{7A6D3300-727E-4D9B-8E72-9E2F0772A709}" type="presOf" srcId="{B5162312-29CC-4439-A454-4A1EC450A3BA}" destId="{C0020B46-3E7C-4EBC-8042-CCD56FF89458}" srcOrd="0" destOrd="0" presId="urn:microsoft.com/office/officeart/2008/layout/LinedList"/>
    <dgm:cxn modelId="{1447B115-FB8A-48EC-8A97-CAD6F203C08E}" srcId="{09495EF1-0417-4F6B-B742-18C3A3C30BD0}" destId="{038C9D65-614E-436E-936B-C730BAA0CB70}" srcOrd="3" destOrd="0" parTransId="{50B9016B-1BDF-41C6-9DE5-F7B30A9869C1}" sibTransId="{0BDD53E2-01F5-4109-B4C4-4C929B6C35B9}"/>
    <dgm:cxn modelId="{8B4A15B3-9D16-460C-8C88-C7EDC2DA7E74}" srcId="{09495EF1-0417-4F6B-B742-18C3A3C30BD0}" destId="{B5162312-29CC-4439-A454-4A1EC450A3BA}" srcOrd="4" destOrd="0" parTransId="{5DF4173A-D3B1-4C45-8BFC-313F91210FE7}" sibTransId="{B35A5A67-D295-4DE2-95F4-5BD45037907F}"/>
    <dgm:cxn modelId="{DDA19108-C850-4AE1-91EE-229E546F26FB}" srcId="{09495EF1-0417-4F6B-B742-18C3A3C30BD0}" destId="{1070025B-918E-4AEC-BE1A-924A3D691F02}" srcOrd="0" destOrd="0" parTransId="{1532F2B3-5E9A-4AA7-BFEA-F9EA0CF5E555}" sibTransId="{28CCF4A4-F681-4373-AD7B-ACE098748725}"/>
    <dgm:cxn modelId="{1ACA7E60-EBDF-448C-96FA-EACC5F18D3A6}" type="presOf" srcId="{1A4EEBBF-5636-40EC-AC9D-E056C4988344}" destId="{1B18D841-0D5A-4228-8E5C-AA2B92ADE1A1}" srcOrd="0" destOrd="0" presId="urn:microsoft.com/office/officeart/2008/layout/LinedList"/>
    <dgm:cxn modelId="{E6BF6028-3E52-4214-B050-F67C76F240D4}" type="presOf" srcId="{66D41DDF-1210-4E49-A1E0-65D4B70E46BF}" destId="{488D7C37-6487-4157-8A55-071F186E9DD6}" srcOrd="0" destOrd="0" presId="urn:microsoft.com/office/officeart/2008/layout/LinedList"/>
    <dgm:cxn modelId="{8747DDCC-A208-4FF1-BB1A-0A78A9E49DCF}" type="presOf" srcId="{1070025B-918E-4AEC-BE1A-924A3D691F02}" destId="{76F634C2-0840-4C3B-BF8F-A396B2619054}" srcOrd="0" destOrd="0" presId="urn:microsoft.com/office/officeart/2008/layout/LinedList"/>
    <dgm:cxn modelId="{0744E81F-3A1D-4651-B695-D595DC432C83}" type="presOf" srcId="{09495EF1-0417-4F6B-B742-18C3A3C30BD0}" destId="{D147E804-A649-4E22-B43A-6BB17E2F8CC5}" srcOrd="0" destOrd="0" presId="urn:microsoft.com/office/officeart/2008/layout/LinedList"/>
    <dgm:cxn modelId="{7AD92ACB-CE66-49D8-9C6F-F55F52480E47}" type="presParOf" srcId="{D147E804-A649-4E22-B43A-6BB17E2F8CC5}" destId="{2AE31BBD-DC1B-43D2-A08E-69F1F2DBFD20}" srcOrd="0" destOrd="0" presId="urn:microsoft.com/office/officeart/2008/layout/LinedList"/>
    <dgm:cxn modelId="{A79FCAC7-01E0-41AB-956A-570E1387AB0D}" type="presParOf" srcId="{D147E804-A649-4E22-B43A-6BB17E2F8CC5}" destId="{EC45C5D4-20A8-4B9E-8055-057C9C3CE648}" srcOrd="1" destOrd="0" presId="urn:microsoft.com/office/officeart/2008/layout/LinedList"/>
    <dgm:cxn modelId="{9163D9F3-21A2-4F45-A1BD-78667857FF77}" type="presParOf" srcId="{EC45C5D4-20A8-4B9E-8055-057C9C3CE648}" destId="{76F634C2-0840-4C3B-BF8F-A396B2619054}" srcOrd="0" destOrd="0" presId="urn:microsoft.com/office/officeart/2008/layout/LinedList"/>
    <dgm:cxn modelId="{2E0781CA-E9A6-4E8A-80C6-E0774A064A51}" type="presParOf" srcId="{EC45C5D4-20A8-4B9E-8055-057C9C3CE648}" destId="{3FDD1558-FF5F-4AFB-BCB0-CB34B117BE79}" srcOrd="1" destOrd="0" presId="urn:microsoft.com/office/officeart/2008/layout/LinedList"/>
    <dgm:cxn modelId="{B13D916B-7E34-4C28-9FA3-21DD14D6F42B}" type="presParOf" srcId="{D147E804-A649-4E22-B43A-6BB17E2F8CC5}" destId="{E2975E6F-DE93-4ED3-B1F4-5CAB86D7EBF1}" srcOrd="2" destOrd="0" presId="urn:microsoft.com/office/officeart/2008/layout/LinedList"/>
    <dgm:cxn modelId="{B10F89A0-841F-4162-A464-C7C11F1E5F68}" type="presParOf" srcId="{D147E804-A649-4E22-B43A-6BB17E2F8CC5}" destId="{5FDDDBA3-E0D9-4468-A89F-2AD3639BF5F0}" srcOrd="3" destOrd="0" presId="urn:microsoft.com/office/officeart/2008/layout/LinedList"/>
    <dgm:cxn modelId="{48A856BF-31E0-4F07-A37D-E2B845CC1E18}" type="presParOf" srcId="{5FDDDBA3-E0D9-4468-A89F-2AD3639BF5F0}" destId="{1B18D841-0D5A-4228-8E5C-AA2B92ADE1A1}" srcOrd="0" destOrd="0" presId="urn:microsoft.com/office/officeart/2008/layout/LinedList"/>
    <dgm:cxn modelId="{66129DEC-EC52-4722-B664-4DBBCAAC2F81}" type="presParOf" srcId="{5FDDDBA3-E0D9-4468-A89F-2AD3639BF5F0}" destId="{2A5666D6-A110-47BE-B9F1-22D14EBDAA08}" srcOrd="1" destOrd="0" presId="urn:microsoft.com/office/officeart/2008/layout/LinedList"/>
    <dgm:cxn modelId="{B019AE14-4BF3-41EB-B5ED-B6D74DE7EA42}" type="presParOf" srcId="{D147E804-A649-4E22-B43A-6BB17E2F8CC5}" destId="{C1F302EA-FFE6-4A8C-8959-1B4A38C317CA}" srcOrd="4" destOrd="0" presId="urn:microsoft.com/office/officeart/2008/layout/LinedList"/>
    <dgm:cxn modelId="{97761A04-8C4E-4E8C-B28A-8205CBD8BE5F}" type="presParOf" srcId="{D147E804-A649-4E22-B43A-6BB17E2F8CC5}" destId="{DC0384B9-361F-4067-BEBB-180B149B539C}" srcOrd="5" destOrd="0" presId="urn:microsoft.com/office/officeart/2008/layout/LinedList"/>
    <dgm:cxn modelId="{D7DC0FE6-72B3-4E61-8445-836FE35A0DC0}" type="presParOf" srcId="{DC0384B9-361F-4067-BEBB-180B149B539C}" destId="{488D7C37-6487-4157-8A55-071F186E9DD6}" srcOrd="0" destOrd="0" presId="urn:microsoft.com/office/officeart/2008/layout/LinedList"/>
    <dgm:cxn modelId="{8D4C38F0-6F88-460B-85D4-B18ED1278A6E}" type="presParOf" srcId="{DC0384B9-361F-4067-BEBB-180B149B539C}" destId="{A176711B-B28D-461D-9AB2-C4DB5764D707}" srcOrd="1" destOrd="0" presId="urn:microsoft.com/office/officeart/2008/layout/LinedList"/>
    <dgm:cxn modelId="{F305F5A1-D3CA-4C75-9EED-C6EF19976234}" type="presParOf" srcId="{D147E804-A649-4E22-B43A-6BB17E2F8CC5}" destId="{D20010E0-91F3-4F31-9C2D-BFF012A6DC39}" srcOrd="6" destOrd="0" presId="urn:microsoft.com/office/officeart/2008/layout/LinedList"/>
    <dgm:cxn modelId="{70D919F0-4317-4386-8A8C-D54D0102A9E7}" type="presParOf" srcId="{D147E804-A649-4E22-B43A-6BB17E2F8CC5}" destId="{63029A93-A025-4AEA-8645-EDABB398FF91}" srcOrd="7" destOrd="0" presId="urn:microsoft.com/office/officeart/2008/layout/LinedList"/>
    <dgm:cxn modelId="{48D3B434-9A77-4B79-9985-6145F15FB252}" type="presParOf" srcId="{63029A93-A025-4AEA-8645-EDABB398FF91}" destId="{E3BD71BE-202A-444E-813A-DCA02F243D86}" srcOrd="0" destOrd="0" presId="urn:microsoft.com/office/officeart/2008/layout/LinedList"/>
    <dgm:cxn modelId="{57E60867-4F76-4FBF-B2CB-B48C672803F9}" type="presParOf" srcId="{63029A93-A025-4AEA-8645-EDABB398FF91}" destId="{C9E23879-6381-4F0D-8A04-E5A4BD71447B}" srcOrd="1" destOrd="0" presId="urn:microsoft.com/office/officeart/2008/layout/LinedList"/>
    <dgm:cxn modelId="{AF7556C5-9B14-4B4D-9337-D710E068CA4E}" type="presParOf" srcId="{D147E804-A649-4E22-B43A-6BB17E2F8CC5}" destId="{ACDCDE87-24F0-4FE6-AF49-EB885F23D185}" srcOrd="8" destOrd="0" presId="urn:microsoft.com/office/officeart/2008/layout/LinedList"/>
    <dgm:cxn modelId="{4EDED5B9-18F5-48DC-BD95-66D243B44C0A}" type="presParOf" srcId="{D147E804-A649-4E22-B43A-6BB17E2F8CC5}" destId="{2149473D-DC06-4A2F-8D54-F3342730552D}" srcOrd="9" destOrd="0" presId="urn:microsoft.com/office/officeart/2008/layout/LinedList"/>
    <dgm:cxn modelId="{B8AE4705-AA6F-44A0-AD7A-C8E69B1FC44D}" type="presParOf" srcId="{2149473D-DC06-4A2F-8D54-F3342730552D}" destId="{C0020B46-3E7C-4EBC-8042-CCD56FF89458}" srcOrd="0" destOrd="0" presId="urn:microsoft.com/office/officeart/2008/layout/LinedList"/>
    <dgm:cxn modelId="{D286E105-2886-4431-8D2B-214167D80266}" type="presParOf" srcId="{2149473D-DC06-4A2F-8D54-F3342730552D}" destId="{F95417F5-2762-4029-B4B2-ADA07437A3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630B0-CD1D-4BE5-AE9F-CD40D3460FCE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6039943F-F93B-4D45-A34A-B8E82A4044BF}">
      <dgm:prSet phldrT="[Texto]"/>
      <dgm:spPr/>
      <dgm:t>
        <a:bodyPr/>
        <a:lstStyle/>
        <a:p>
          <a:r>
            <a:rPr lang="es-MX" dirty="0" smtClean="0"/>
            <a:t>Unidades taxonómicas individuales </a:t>
          </a:r>
          <a:endParaRPr lang="es-MX" dirty="0"/>
        </a:p>
      </dgm:t>
    </dgm:pt>
    <dgm:pt modelId="{3A708DC9-D4F0-454E-BAB8-84D050D91CB6}" type="parTrans" cxnId="{F95EBBF5-7DD9-4817-A421-E10D0E6962CE}">
      <dgm:prSet/>
      <dgm:spPr/>
      <dgm:t>
        <a:bodyPr/>
        <a:lstStyle/>
        <a:p>
          <a:endParaRPr lang="es-MX"/>
        </a:p>
      </dgm:t>
    </dgm:pt>
    <dgm:pt modelId="{1FB3C4EF-C103-4EDC-B856-7635E3D02089}" type="sibTrans" cxnId="{F95EBBF5-7DD9-4817-A421-E10D0E6962CE}">
      <dgm:prSet/>
      <dgm:spPr/>
      <dgm:t>
        <a:bodyPr/>
        <a:lstStyle/>
        <a:p>
          <a:endParaRPr lang="es-MX"/>
        </a:p>
      </dgm:t>
    </dgm:pt>
    <dgm:pt modelId="{46A3D07D-7CE3-4F1F-86CD-A40BEC11D09E}">
      <dgm:prSet phldrT="[Texto]"/>
      <dgm:spPr/>
      <dgm:t>
        <a:bodyPr/>
        <a:lstStyle/>
        <a:p>
          <a:r>
            <a:rPr lang="es-MX" dirty="0" smtClean="0"/>
            <a:t>Primer orden </a:t>
          </a:r>
          <a:endParaRPr lang="es-MX" dirty="0"/>
        </a:p>
      </dgm:t>
    </dgm:pt>
    <dgm:pt modelId="{ADBF531C-206E-48B0-99CF-86681C41D68B}" type="parTrans" cxnId="{59C7BA8B-E951-4FAD-A911-715F5FF0EDC7}">
      <dgm:prSet/>
      <dgm:spPr/>
      <dgm:t>
        <a:bodyPr/>
        <a:lstStyle/>
        <a:p>
          <a:endParaRPr lang="es-MX"/>
        </a:p>
      </dgm:t>
    </dgm:pt>
    <dgm:pt modelId="{3B4A54BC-2D42-443A-9C83-2B01142B4189}" type="sibTrans" cxnId="{59C7BA8B-E951-4FAD-A911-715F5FF0EDC7}">
      <dgm:prSet/>
      <dgm:spPr/>
      <dgm:t>
        <a:bodyPr/>
        <a:lstStyle/>
        <a:p>
          <a:endParaRPr lang="es-MX"/>
        </a:p>
      </dgm:t>
    </dgm:pt>
    <dgm:pt modelId="{8F14AFB0-5CDF-4C31-A505-6E2D5CDBAFF3}">
      <dgm:prSet phldrT="[Texto]"/>
      <dgm:spPr/>
      <dgm:t>
        <a:bodyPr/>
        <a:lstStyle/>
        <a:p>
          <a:r>
            <a:rPr lang="es-MX" dirty="0" smtClean="0"/>
            <a:t>Segundo orden</a:t>
          </a:r>
          <a:endParaRPr lang="es-MX" dirty="0"/>
        </a:p>
      </dgm:t>
    </dgm:pt>
    <dgm:pt modelId="{965848BE-65E7-4304-8DB5-27D92BFFDAFF}" type="parTrans" cxnId="{D5D9EB43-8A2D-4249-83A0-1621EB116347}">
      <dgm:prSet/>
      <dgm:spPr/>
      <dgm:t>
        <a:bodyPr/>
        <a:lstStyle/>
        <a:p>
          <a:endParaRPr lang="es-MX"/>
        </a:p>
      </dgm:t>
    </dgm:pt>
    <dgm:pt modelId="{96E65B5D-67D1-478C-9769-DBA0DDFF14C5}" type="sibTrans" cxnId="{D5D9EB43-8A2D-4249-83A0-1621EB116347}">
      <dgm:prSet/>
      <dgm:spPr/>
      <dgm:t>
        <a:bodyPr/>
        <a:lstStyle/>
        <a:p>
          <a:endParaRPr lang="es-MX"/>
        </a:p>
      </dgm:t>
    </dgm:pt>
    <dgm:pt modelId="{0DFB5E51-BFC8-482B-B1AD-6CDC81806496}">
      <dgm:prSet phldrT="[Texto]"/>
      <dgm:spPr/>
      <dgm:t>
        <a:bodyPr/>
        <a:lstStyle/>
        <a:p>
          <a:r>
            <a:rPr lang="es-MX" dirty="0" smtClean="0"/>
            <a:t>Tercer orden</a:t>
          </a:r>
          <a:endParaRPr lang="es-MX" dirty="0"/>
        </a:p>
      </dgm:t>
    </dgm:pt>
    <dgm:pt modelId="{C851C2B6-7CD5-4978-90F9-ECD36A060634}" type="parTrans" cxnId="{BB7EFCE2-C72B-4EB0-8B5B-662B25F94D4D}">
      <dgm:prSet/>
      <dgm:spPr/>
      <dgm:t>
        <a:bodyPr/>
        <a:lstStyle/>
        <a:p>
          <a:endParaRPr lang="es-MX"/>
        </a:p>
      </dgm:t>
    </dgm:pt>
    <dgm:pt modelId="{B1B61676-7FF8-45CB-814C-4BF8EC1FEF08}" type="sibTrans" cxnId="{BB7EFCE2-C72B-4EB0-8B5B-662B25F94D4D}">
      <dgm:prSet/>
      <dgm:spPr/>
      <dgm:t>
        <a:bodyPr/>
        <a:lstStyle/>
        <a:p>
          <a:endParaRPr lang="es-MX"/>
        </a:p>
      </dgm:t>
    </dgm:pt>
    <dgm:pt modelId="{B9E501D3-CB37-4ED1-95AB-CD259F0AE81F}">
      <dgm:prSet/>
      <dgm:spPr/>
      <dgm:t>
        <a:bodyPr/>
        <a:lstStyle/>
        <a:p>
          <a:r>
            <a:rPr lang="es-MX" dirty="0" smtClean="0"/>
            <a:t>Cuarto orden </a:t>
          </a:r>
          <a:endParaRPr lang="es-MX" dirty="0"/>
        </a:p>
      </dgm:t>
    </dgm:pt>
    <dgm:pt modelId="{03E501E4-E91A-493E-8376-A87700973EA9}" type="parTrans" cxnId="{BE3A4311-4CC7-4A0A-9619-7554F01B349E}">
      <dgm:prSet/>
      <dgm:spPr/>
      <dgm:t>
        <a:bodyPr/>
        <a:lstStyle/>
        <a:p>
          <a:endParaRPr lang="es-MX"/>
        </a:p>
      </dgm:t>
    </dgm:pt>
    <dgm:pt modelId="{8C29A244-AA54-4F5F-8493-F4994A146384}" type="sibTrans" cxnId="{BE3A4311-4CC7-4A0A-9619-7554F01B349E}">
      <dgm:prSet/>
      <dgm:spPr/>
      <dgm:t>
        <a:bodyPr/>
        <a:lstStyle/>
        <a:p>
          <a:endParaRPr lang="es-MX"/>
        </a:p>
      </dgm:t>
    </dgm:pt>
    <dgm:pt modelId="{3B5969ED-3886-491F-AD93-3D1B43CE952B}">
      <dgm:prSet/>
      <dgm:spPr/>
      <dgm:t>
        <a:bodyPr/>
        <a:lstStyle/>
        <a:p>
          <a:r>
            <a:rPr lang="es-MX" dirty="0" smtClean="0"/>
            <a:t>Continente </a:t>
          </a:r>
          <a:endParaRPr lang="es-MX" dirty="0"/>
        </a:p>
      </dgm:t>
    </dgm:pt>
    <dgm:pt modelId="{356ADA4B-26C3-42F9-94FB-B5C428E3DD20}" type="parTrans" cxnId="{0A266505-C0A2-4996-86A7-6201BF92C097}">
      <dgm:prSet/>
      <dgm:spPr/>
      <dgm:t>
        <a:bodyPr/>
        <a:lstStyle/>
        <a:p>
          <a:endParaRPr lang="es-MX"/>
        </a:p>
      </dgm:t>
    </dgm:pt>
    <dgm:pt modelId="{56C7D499-BCE6-4D62-9575-2B7512A0F1AF}" type="sibTrans" cxnId="{0A266505-C0A2-4996-86A7-6201BF92C097}">
      <dgm:prSet/>
      <dgm:spPr/>
      <dgm:t>
        <a:bodyPr/>
        <a:lstStyle/>
        <a:p>
          <a:endParaRPr lang="es-MX"/>
        </a:p>
      </dgm:t>
    </dgm:pt>
    <dgm:pt modelId="{3CA485D7-CC9E-4E18-8E76-552589B1E4AE}">
      <dgm:prSet/>
      <dgm:spPr/>
      <dgm:t>
        <a:bodyPr/>
        <a:lstStyle/>
        <a:p>
          <a:r>
            <a:rPr lang="es-MX" dirty="0" smtClean="0"/>
            <a:t>Subcontinente </a:t>
          </a:r>
          <a:endParaRPr lang="es-MX" dirty="0"/>
        </a:p>
      </dgm:t>
    </dgm:pt>
    <dgm:pt modelId="{1B0BED8E-6572-4180-B6DC-7AD72E02255B}" type="parTrans" cxnId="{5A79F61A-9614-44CD-9836-36F52D984A7E}">
      <dgm:prSet/>
      <dgm:spPr/>
      <dgm:t>
        <a:bodyPr/>
        <a:lstStyle/>
        <a:p>
          <a:endParaRPr lang="es-MX"/>
        </a:p>
      </dgm:t>
    </dgm:pt>
    <dgm:pt modelId="{18403D12-A153-4A21-85F2-C3780092FE03}" type="sibTrans" cxnId="{5A79F61A-9614-44CD-9836-36F52D984A7E}">
      <dgm:prSet/>
      <dgm:spPr/>
      <dgm:t>
        <a:bodyPr/>
        <a:lstStyle/>
        <a:p>
          <a:endParaRPr lang="es-MX"/>
        </a:p>
      </dgm:t>
    </dgm:pt>
    <dgm:pt modelId="{EA50C3EE-9439-41F4-B52B-CE092E0FEB6A}">
      <dgm:prSet/>
      <dgm:spPr/>
      <dgm:t>
        <a:bodyPr/>
        <a:lstStyle/>
        <a:p>
          <a:r>
            <a:rPr lang="es-MX" dirty="0" smtClean="0"/>
            <a:t>Región </a:t>
          </a:r>
          <a:endParaRPr lang="es-MX" dirty="0"/>
        </a:p>
      </dgm:t>
    </dgm:pt>
    <dgm:pt modelId="{348D804E-6926-4A6C-80BA-10A7EC342052}" type="parTrans" cxnId="{B702C921-D0BB-4F39-B54C-40363CB7D2D1}">
      <dgm:prSet/>
      <dgm:spPr/>
      <dgm:t>
        <a:bodyPr/>
        <a:lstStyle/>
        <a:p>
          <a:endParaRPr lang="es-MX"/>
        </a:p>
      </dgm:t>
    </dgm:pt>
    <dgm:pt modelId="{1D875CC0-BAF8-4C39-9BC3-C9AD96885FAD}" type="sibTrans" cxnId="{B702C921-D0BB-4F39-B54C-40363CB7D2D1}">
      <dgm:prSet/>
      <dgm:spPr/>
      <dgm:t>
        <a:bodyPr/>
        <a:lstStyle/>
        <a:p>
          <a:endParaRPr lang="es-MX"/>
        </a:p>
      </dgm:t>
    </dgm:pt>
    <dgm:pt modelId="{B51869AA-3D37-49BF-B4E3-B53C38F8D407}">
      <dgm:prSet/>
      <dgm:spPr/>
      <dgm:t>
        <a:bodyPr/>
        <a:lstStyle/>
        <a:p>
          <a:r>
            <a:rPr lang="es-MX" dirty="0" smtClean="0"/>
            <a:t>Subregión </a:t>
          </a:r>
          <a:endParaRPr lang="es-MX" dirty="0"/>
        </a:p>
      </dgm:t>
    </dgm:pt>
    <dgm:pt modelId="{114F98D9-E832-455B-AC8E-A14504012FDA}" type="parTrans" cxnId="{1569921E-5775-4F40-A3B0-D37D660B49AF}">
      <dgm:prSet/>
      <dgm:spPr/>
      <dgm:t>
        <a:bodyPr/>
        <a:lstStyle/>
        <a:p>
          <a:endParaRPr lang="es-MX"/>
        </a:p>
      </dgm:t>
    </dgm:pt>
    <dgm:pt modelId="{D655FE3E-F6FF-43B3-9D1D-7FA9547DA502}" type="sibTrans" cxnId="{1569921E-5775-4F40-A3B0-D37D660B49AF}">
      <dgm:prSet/>
      <dgm:spPr/>
      <dgm:t>
        <a:bodyPr/>
        <a:lstStyle/>
        <a:p>
          <a:endParaRPr lang="es-MX"/>
        </a:p>
      </dgm:t>
    </dgm:pt>
    <dgm:pt modelId="{D43553FD-5E70-4F72-ABC0-F5FED4AC51DC}" type="pres">
      <dgm:prSet presAssocID="{528630B0-CD1D-4BE5-AE9F-CD40D3460F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DBC5F30-1476-4620-B9A7-CF97B38F04B7}" type="pres">
      <dgm:prSet presAssocID="{6039943F-F93B-4D45-A34A-B8E82A4044BF}" presName="hierRoot1" presStyleCnt="0">
        <dgm:presLayoutVars>
          <dgm:hierBranch val="init"/>
        </dgm:presLayoutVars>
      </dgm:prSet>
      <dgm:spPr/>
    </dgm:pt>
    <dgm:pt modelId="{1D296FEB-5668-4884-A00A-E2F0DEEB191D}" type="pres">
      <dgm:prSet presAssocID="{6039943F-F93B-4D45-A34A-B8E82A4044BF}" presName="rootComposite1" presStyleCnt="0"/>
      <dgm:spPr/>
    </dgm:pt>
    <dgm:pt modelId="{CEE2FC6C-19A4-44A1-8D52-1F36297B7354}" type="pres">
      <dgm:prSet presAssocID="{6039943F-F93B-4D45-A34A-B8E82A4044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856495-77A8-4AF4-AC1E-9ABE32A8D407}" type="pres">
      <dgm:prSet presAssocID="{6039943F-F93B-4D45-A34A-B8E82A4044BF}" presName="rootConnector1" presStyleLbl="node1" presStyleIdx="0" presStyleCnt="0"/>
      <dgm:spPr/>
      <dgm:t>
        <a:bodyPr/>
        <a:lstStyle/>
        <a:p>
          <a:endParaRPr lang="es-MX"/>
        </a:p>
      </dgm:t>
    </dgm:pt>
    <dgm:pt modelId="{CF129D32-2F08-4E91-90F7-E9763828A1EA}" type="pres">
      <dgm:prSet presAssocID="{6039943F-F93B-4D45-A34A-B8E82A4044BF}" presName="hierChild2" presStyleCnt="0"/>
      <dgm:spPr/>
    </dgm:pt>
    <dgm:pt modelId="{50D04A3B-87A4-438F-B1E5-75D6C99782DA}" type="pres">
      <dgm:prSet presAssocID="{ADBF531C-206E-48B0-99CF-86681C41D68B}" presName="Name64" presStyleLbl="parChTrans1D2" presStyleIdx="0" presStyleCnt="4"/>
      <dgm:spPr/>
      <dgm:t>
        <a:bodyPr/>
        <a:lstStyle/>
        <a:p>
          <a:endParaRPr lang="es-MX"/>
        </a:p>
      </dgm:t>
    </dgm:pt>
    <dgm:pt modelId="{42556934-3575-4190-84ED-B34AC53AA43D}" type="pres">
      <dgm:prSet presAssocID="{46A3D07D-7CE3-4F1F-86CD-A40BEC11D09E}" presName="hierRoot2" presStyleCnt="0">
        <dgm:presLayoutVars>
          <dgm:hierBranch val="init"/>
        </dgm:presLayoutVars>
      </dgm:prSet>
      <dgm:spPr/>
    </dgm:pt>
    <dgm:pt modelId="{4E14D92D-678D-4D42-8879-2E1018239783}" type="pres">
      <dgm:prSet presAssocID="{46A3D07D-7CE3-4F1F-86CD-A40BEC11D09E}" presName="rootComposite" presStyleCnt="0"/>
      <dgm:spPr/>
    </dgm:pt>
    <dgm:pt modelId="{E4548F3D-3956-4A59-8890-1857A44766DA}" type="pres">
      <dgm:prSet presAssocID="{46A3D07D-7CE3-4F1F-86CD-A40BEC11D09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E281CF-4FC9-47E0-A12F-B6337512ED77}" type="pres">
      <dgm:prSet presAssocID="{46A3D07D-7CE3-4F1F-86CD-A40BEC11D09E}" presName="rootConnector" presStyleLbl="node2" presStyleIdx="0" presStyleCnt="4"/>
      <dgm:spPr/>
      <dgm:t>
        <a:bodyPr/>
        <a:lstStyle/>
        <a:p>
          <a:endParaRPr lang="es-MX"/>
        </a:p>
      </dgm:t>
    </dgm:pt>
    <dgm:pt modelId="{59D94BE0-59EB-480E-B5AB-7B80F19D9F37}" type="pres">
      <dgm:prSet presAssocID="{46A3D07D-7CE3-4F1F-86CD-A40BEC11D09E}" presName="hierChild4" presStyleCnt="0"/>
      <dgm:spPr/>
    </dgm:pt>
    <dgm:pt modelId="{541D0164-43C8-43EC-80E6-E960D9C95D87}" type="pres">
      <dgm:prSet presAssocID="{356ADA4B-26C3-42F9-94FB-B5C428E3DD20}" presName="Name64" presStyleLbl="parChTrans1D3" presStyleIdx="0" presStyleCnt="4"/>
      <dgm:spPr/>
      <dgm:t>
        <a:bodyPr/>
        <a:lstStyle/>
        <a:p>
          <a:endParaRPr lang="es-MX"/>
        </a:p>
      </dgm:t>
    </dgm:pt>
    <dgm:pt modelId="{0CE16DAA-36E0-4E04-A8FB-064889DD4DA8}" type="pres">
      <dgm:prSet presAssocID="{3B5969ED-3886-491F-AD93-3D1B43CE952B}" presName="hierRoot2" presStyleCnt="0">
        <dgm:presLayoutVars>
          <dgm:hierBranch val="init"/>
        </dgm:presLayoutVars>
      </dgm:prSet>
      <dgm:spPr/>
    </dgm:pt>
    <dgm:pt modelId="{E12CED4D-F61D-408E-8977-732BCB3C865F}" type="pres">
      <dgm:prSet presAssocID="{3B5969ED-3886-491F-AD93-3D1B43CE952B}" presName="rootComposite" presStyleCnt="0"/>
      <dgm:spPr/>
    </dgm:pt>
    <dgm:pt modelId="{C40092FF-3B50-431C-AAF6-91A22B48DE22}" type="pres">
      <dgm:prSet presAssocID="{3B5969ED-3886-491F-AD93-3D1B43CE952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2BA721-6CBD-46CD-9095-FC2676868B73}" type="pres">
      <dgm:prSet presAssocID="{3B5969ED-3886-491F-AD93-3D1B43CE952B}" presName="rootConnector" presStyleLbl="node3" presStyleIdx="0" presStyleCnt="4"/>
      <dgm:spPr/>
      <dgm:t>
        <a:bodyPr/>
        <a:lstStyle/>
        <a:p>
          <a:endParaRPr lang="es-MX"/>
        </a:p>
      </dgm:t>
    </dgm:pt>
    <dgm:pt modelId="{B0D7072B-FEBD-484B-8153-C3BF9566E4E7}" type="pres">
      <dgm:prSet presAssocID="{3B5969ED-3886-491F-AD93-3D1B43CE952B}" presName="hierChild4" presStyleCnt="0"/>
      <dgm:spPr/>
    </dgm:pt>
    <dgm:pt modelId="{EF085003-50E4-402C-8555-27BD819125C0}" type="pres">
      <dgm:prSet presAssocID="{3B5969ED-3886-491F-AD93-3D1B43CE952B}" presName="hierChild5" presStyleCnt="0"/>
      <dgm:spPr/>
    </dgm:pt>
    <dgm:pt modelId="{C72FE174-CA7F-4068-A88E-81352BBC459E}" type="pres">
      <dgm:prSet presAssocID="{46A3D07D-7CE3-4F1F-86CD-A40BEC11D09E}" presName="hierChild5" presStyleCnt="0"/>
      <dgm:spPr/>
    </dgm:pt>
    <dgm:pt modelId="{3A13F61D-1C25-4819-9A97-0F4A0777D53F}" type="pres">
      <dgm:prSet presAssocID="{965848BE-65E7-4304-8DB5-27D92BFFDAFF}" presName="Name64" presStyleLbl="parChTrans1D2" presStyleIdx="1" presStyleCnt="4"/>
      <dgm:spPr/>
      <dgm:t>
        <a:bodyPr/>
        <a:lstStyle/>
        <a:p>
          <a:endParaRPr lang="es-MX"/>
        </a:p>
      </dgm:t>
    </dgm:pt>
    <dgm:pt modelId="{3DB84008-DF86-41BF-98A6-85B446684D8C}" type="pres">
      <dgm:prSet presAssocID="{8F14AFB0-5CDF-4C31-A505-6E2D5CDBAFF3}" presName="hierRoot2" presStyleCnt="0">
        <dgm:presLayoutVars>
          <dgm:hierBranch val="init"/>
        </dgm:presLayoutVars>
      </dgm:prSet>
      <dgm:spPr/>
    </dgm:pt>
    <dgm:pt modelId="{135898F2-4866-4E74-A718-355EC12E65A3}" type="pres">
      <dgm:prSet presAssocID="{8F14AFB0-5CDF-4C31-A505-6E2D5CDBAFF3}" presName="rootComposite" presStyleCnt="0"/>
      <dgm:spPr/>
    </dgm:pt>
    <dgm:pt modelId="{5F214EBD-9373-47F8-8C0C-4FA191EDC7F7}" type="pres">
      <dgm:prSet presAssocID="{8F14AFB0-5CDF-4C31-A505-6E2D5CDBAFF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5C959F7-1F3E-4A66-B923-5E32F55A37BE}" type="pres">
      <dgm:prSet presAssocID="{8F14AFB0-5CDF-4C31-A505-6E2D5CDBAFF3}" presName="rootConnector" presStyleLbl="node2" presStyleIdx="1" presStyleCnt="4"/>
      <dgm:spPr/>
      <dgm:t>
        <a:bodyPr/>
        <a:lstStyle/>
        <a:p>
          <a:endParaRPr lang="es-MX"/>
        </a:p>
      </dgm:t>
    </dgm:pt>
    <dgm:pt modelId="{C14295A8-ED4F-45A3-B037-8AF36E8DD14A}" type="pres">
      <dgm:prSet presAssocID="{8F14AFB0-5CDF-4C31-A505-6E2D5CDBAFF3}" presName="hierChild4" presStyleCnt="0"/>
      <dgm:spPr/>
    </dgm:pt>
    <dgm:pt modelId="{90828DFD-1DC2-4DF3-8B10-4CC88C69D966}" type="pres">
      <dgm:prSet presAssocID="{1B0BED8E-6572-4180-B6DC-7AD72E02255B}" presName="Name64" presStyleLbl="parChTrans1D3" presStyleIdx="1" presStyleCnt="4"/>
      <dgm:spPr/>
      <dgm:t>
        <a:bodyPr/>
        <a:lstStyle/>
        <a:p>
          <a:endParaRPr lang="es-MX"/>
        </a:p>
      </dgm:t>
    </dgm:pt>
    <dgm:pt modelId="{2E77157D-9EB7-4959-9169-A68A5008DCDF}" type="pres">
      <dgm:prSet presAssocID="{3CA485D7-CC9E-4E18-8E76-552589B1E4AE}" presName="hierRoot2" presStyleCnt="0">
        <dgm:presLayoutVars>
          <dgm:hierBranch val="init"/>
        </dgm:presLayoutVars>
      </dgm:prSet>
      <dgm:spPr/>
    </dgm:pt>
    <dgm:pt modelId="{FFD75148-AD56-45B1-80CD-B7CE80B132E6}" type="pres">
      <dgm:prSet presAssocID="{3CA485D7-CC9E-4E18-8E76-552589B1E4AE}" presName="rootComposite" presStyleCnt="0"/>
      <dgm:spPr/>
    </dgm:pt>
    <dgm:pt modelId="{E4B66977-74C3-4A85-A232-F13858E297AC}" type="pres">
      <dgm:prSet presAssocID="{3CA485D7-CC9E-4E18-8E76-552589B1E4AE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A78D167-01DC-4942-9F53-C2D587FCEDF3}" type="pres">
      <dgm:prSet presAssocID="{3CA485D7-CC9E-4E18-8E76-552589B1E4AE}" presName="rootConnector" presStyleLbl="node3" presStyleIdx="1" presStyleCnt="4"/>
      <dgm:spPr/>
      <dgm:t>
        <a:bodyPr/>
        <a:lstStyle/>
        <a:p>
          <a:endParaRPr lang="es-MX"/>
        </a:p>
      </dgm:t>
    </dgm:pt>
    <dgm:pt modelId="{5F016AD9-6353-4E92-BDE7-8D22CEB9B26D}" type="pres">
      <dgm:prSet presAssocID="{3CA485D7-CC9E-4E18-8E76-552589B1E4AE}" presName="hierChild4" presStyleCnt="0"/>
      <dgm:spPr/>
    </dgm:pt>
    <dgm:pt modelId="{40FE9516-70D8-47EB-99EC-1E0DD67E9FC4}" type="pres">
      <dgm:prSet presAssocID="{3CA485D7-CC9E-4E18-8E76-552589B1E4AE}" presName="hierChild5" presStyleCnt="0"/>
      <dgm:spPr/>
    </dgm:pt>
    <dgm:pt modelId="{FDBD9007-C226-45D2-A33D-79100AFC30AF}" type="pres">
      <dgm:prSet presAssocID="{8F14AFB0-5CDF-4C31-A505-6E2D5CDBAFF3}" presName="hierChild5" presStyleCnt="0"/>
      <dgm:spPr/>
    </dgm:pt>
    <dgm:pt modelId="{94CC3F31-DD6B-4C70-B5E8-923C4C10A5B3}" type="pres">
      <dgm:prSet presAssocID="{C851C2B6-7CD5-4978-90F9-ECD36A060634}" presName="Name64" presStyleLbl="parChTrans1D2" presStyleIdx="2" presStyleCnt="4"/>
      <dgm:spPr/>
      <dgm:t>
        <a:bodyPr/>
        <a:lstStyle/>
        <a:p>
          <a:endParaRPr lang="es-MX"/>
        </a:p>
      </dgm:t>
    </dgm:pt>
    <dgm:pt modelId="{26752C98-74EA-46F3-A027-461FAEDBF792}" type="pres">
      <dgm:prSet presAssocID="{0DFB5E51-BFC8-482B-B1AD-6CDC81806496}" presName="hierRoot2" presStyleCnt="0">
        <dgm:presLayoutVars>
          <dgm:hierBranch val="init"/>
        </dgm:presLayoutVars>
      </dgm:prSet>
      <dgm:spPr/>
    </dgm:pt>
    <dgm:pt modelId="{5BF0E6CE-707D-4166-B795-CBC5B252E8F0}" type="pres">
      <dgm:prSet presAssocID="{0DFB5E51-BFC8-482B-B1AD-6CDC81806496}" presName="rootComposite" presStyleCnt="0"/>
      <dgm:spPr/>
    </dgm:pt>
    <dgm:pt modelId="{2B610244-781B-49B2-85B9-DAB8C1494482}" type="pres">
      <dgm:prSet presAssocID="{0DFB5E51-BFC8-482B-B1AD-6CDC8180649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79D4C1-167A-4B5B-A357-7A8E6A5892F3}" type="pres">
      <dgm:prSet presAssocID="{0DFB5E51-BFC8-482B-B1AD-6CDC81806496}" presName="rootConnector" presStyleLbl="node2" presStyleIdx="2" presStyleCnt="4"/>
      <dgm:spPr/>
      <dgm:t>
        <a:bodyPr/>
        <a:lstStyle/>
        <a:p>
          <a:endParaRPr lang="es-MX"/>
        </a:p>
      </dgm:t>
    </dgm:pt>
    <dgm:pt modelId="{8BD3B5B1-7912-4BF4-BBC2-4D2B6E0886C1}" type="pres">
      <dgm:prSet presAssocID="{0DFB5E51-BFC8-482B-B1AD-6CDC81806496}" presName="hierChild4" presStyleCnt="0"/>
      <dgm:spPr/>
    </dgm:pt>
    <dgm:pt modelId="{6257B4A8-66FA-4B10-BF18-BA91D05B4927}" type="pres">
      <dgm:prSet presAssocID="{348D804E-6926-4A6C-80BA-10A7EC342052}" presName="Name64" presStyleLbl="parChTrans1D3" presStyleIdx="2" presStyleCnt="4"/>
      <dgm:spPr/>
      <dgm:t>
        <a:bodyPr/>
        <a:lstStyle/>
        <a:p>
          <a:endParaRPr lang="es-MX"/>
        </a:p>
      </dgm:t>
    </dgm:pt>
    <dgm:pt modelId="{90BF9D34-7000-484C-84BC-ACCEF06CC99B}" type="pres">
      <dgm:prSet presAssocID="{EA50C3EE-9439-41F4-B52B-CE092E0FEB6A}" presName="hierRoot2" presStyleCnt="0">
        <dgm:presLayoutVars>
          <dgm:hierBranch val="init"/>
        </dgm:presLayoutVars>
      </dgm:prSet>
      <dgm:spPr/>
    </dgm:pt>
    <dgm:pt modelId="{3E588474-2AF6-4045-AF28-A73BDE24DB9D}" type="pres">
      <dgm:prSet presAssocID="{EA50C3EE-9439-41F4-B52B-CE092E0FEB6A}" presName="rootComposite" presStyleCnt="0"/>
      <dgm:spPr/>
    </dgm:pt>
    <dgm:pt modelId="{3730092B-717A-4265-82F8-97B69DA0E2D1}" type="pres">
      <dgm:prSet presAssocID="{EA50C3EE-9439-41F4-B52B-CE092E0FEB6A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4C27E4-7335-44E2-97B8-C7B765544DEB}" type="pres">
      <dgm:prSet presAssocID="{EA50C3EE-9439-41F4-B52B-CE092E0FEB6A}" presName="rootConnector" presStyleLbl="node3" presStyleIdx="2" presStyleCnt="4"/>
      <dgm:spPr/>
      <dgm:t>
        <a:bodyPr/>
        <a:lstStyle/>
        <a:p>
          <a:endParaRPr lang="es-MX"/>
        </a:p>
      </dgm:t>
    </dgm:pt>
    <dgm:pt modelId="{FC9C871B-5AA1-4D91-AE70-ACB1F0C690F7}" type="pres">
      <dgm:prSet presAssocID="{EA50C3EE-9439-41F4-B52B-CE092E0FEB6A}" presName="hierChild4" presStyleCnt="0"/>
      <dgm:spPr/>
    </dgm:pt>
    <dgm:pt modelId="{879F69FB-9C3D-4D66-8865-764C24A0078B}" type="pres">
      <dgm:prSet presAssocID="{EA50C3EE-9439-41F4-B52B-CE092E0FEB6A}" presName="hierChild5" presStyleCnt="0"/>
      <dgm:spPr/>
    </dgm:pt>
    <dgm:pt modelId="{BA9547B9-52D5-4E84-BB33-16A231F35C58}" type="pres">
      <dgm:prSet presAssocID="{0DFB5E51-BFC8-482B-B1AD-6CDC81806496}" presName="hierChild5" presStyleCnt="0"/>
      <dgm:spPr/>
    </dgm:pt>
    <dgm:pt modelId="{BB838C54-4CE0-49E3-A998-AFDC1D4D43A0}" type="pres">
      <dgm:prSet presAssocID="{03E501E4-E91A-493E-8376-A87700973EA9}" presName="Name64" presStyleLbl="parChTrans1D2" presStyleIdx="3" presStyleCnt="4"/>
      <dgm:spPr/>
      <dgm:t>
        <a:bodyPr/>
        <a:lstStyle/>
        <a:p>
          <a:endParaRPr lang="es-MX"/>
        </a:p>
      </dgm:t>
    </dgm:pt>
    <dgm:pt modelId="{2E456662-8BE7-4985-A6A4-09AA8F529C58}" type="pres">
      <dgm:prSet presAssocID="{B9E501D3-CB37-4ED1-95AB-CD259F0AE81F}" presName="hierRoot2" presStyleCnt="0">
        <dgm:presLayoutVars>
          <dgm:hierBranch val="init"/>
        </dgm:presLayoutVars>
      </dgm:prSet>
      <dgm:spPr/>
    </dgm:pt>
    <dgm:pt modelId="{091B85F0-B729-4F59-BF39-9A8E995FCA93}" type="pres">
      <dgm:prSet presAssocID="{B9E501D3-CB37-4ED1-95AB-CD259F0AE81F}" presName="rootComposite" presStyleCnt="0"/>
      <dgm:spPr/>
    </dgm:pt>
    <dgm:pt modelId="{34CB099F-23B2-44BE-8B89-20F98339FBB2}" type="pres">
      <dgm:prSet presAssocID="{B9E501D3-CB37-4ED1-95AB-CD259F0AE81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B8F22F-CF29-4250-817D-3D2909DC6904}" type="pres">
      <dgm:prSet presAssocID="{B9E501D3-CB37-4ED1-95AB-CD259F0AE81F}" presName="rootConnector" presStyleLbl="node2" presStyleIdx="3" presStyleCnt="4"/>
      <dgm:spPr/>
      <dgm:t>
        <a:bodyPr/>
        <a:lstStyle/>
        <a:p>
          <a:endParaRPr lang="es-MX"/>
        </a:p>
      </dgm:t>
    </dgm:pt>
    <dgm:pt modelId="{6F0DC640-5D6F-4633-B6D4-22AACD962536}" type="pres">
      <dgm:prSet presAssocID="{B9E501D3-CB37-4ED1-95AB-CD259F0AE81F}" presName="hierChild4" presStyleCnt="0"/>
      <dgm:spPr/>
    </dgm:pt>
    <dgm:pt modelId="{217F1187-4193-4A9E-816A-5FB29721AF06}" type="pres">
      <dgm:prSet presAssocID="{114F98D9-E832-455B-AC8E-A14504012FDA}" presName="Name64" presStyleLbl="parChTrans1D3" presStyleIdx="3" presStyleCnt="4"/>
      <dgm:spPr/>
      <dgm:t>
        <a:bodyPr/>
        <a:lstStyle/>
        <a:p>
          <a:endParaRPr lang="es-MX"/>
        </a:p>
      </dgm:t>
    </dgm:pt>
    <dgm:pt modelId="{C460E249-EF74-47B0-9422-7C0560DB6D77}" type="pres">
      <dgm:prSet presAssocID="{B51869AA-3D37-49BF-B4E3-B53C38F8D407}" presName="hierRoot2" presStyleCnt="0">
        <dgm:presLayoutVars>
          <dgm:hierBranch val="init"/>
        </dgm:presLayoutVars>
      </dgm:prSet>
      <dgm:spPr/>
    </dgm:pt>
    <dgm:pt modelId="{F063529A-3E49-4BB6-BC08-C128D9ABAB4B}" type="pres">
      <dgm:prSet presAssocID="{B51869AA-3D37-49BF-B4E3-B53C38F8D407}" presName="rootComposite" presStyleCnt="0"/>
      <dgm:spPr/>
    </dgm:pt>
    <dgm:pt modelId="{A1D363C9-8CA1-4451-8F9D-0902D764F60D}" type="pres">
      <dgm:prSet presAssocID="{B51869AA-3D37-49BF-B4E3-B53C38F8D40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E35013-B6A6-4F91-8CAB-7F65ACCF1719}" type="pres">
      <dgm:prSet presAssocID="{B51869AA-3D37-49BF-B4E3-B53C38F8D407}" presName="rootConnector" presStyleLbl="node3" presStyleIdx="3" presStyleCnt="4"/>
      <dgm:spPr/>
      <dgm:t>
        <a:bodyPr/>
        <a:lstStyle/>
        <a:p>
          <a:endParaRPr lang="es-MX"/>
        </a:p>
      </dgm:t>
    </dgm:pt>
    <dgm:pt modelId="{7FF1FFCE-1F48-4DB9-95EB-AE1E9A85061E}" type="pres">
      <dgm:prSet presAssocID="{B51869AA-3D37-49BF-B4E3-B53C38F8D407}" presName="hierChild4" presStyleCnt="0"/>
      <dgm:spPr/>
    </dgm:pt>
    <dgm:pt modelId="{500CE17E-B872-46F9-ACE9-513B7E59F0BE}" type="pres">
      <dgm:prSet presAssocID="{B51869AA-3D37-49BF-B4E3-B53C38F8D407}" presName="hierChild5" presStyleCnt="0"/>
      <dgm:spPr/>
    </dgm:pt>
    <dgm:pt modelId="{FF22EEE6-6775-4C1B-8C46-0C33967549A2}" type="pres">
      <dgm:prSet presAssocID="{B9E501D3-CB37-4ED1-95AB-CD259F0AE81F}" presName="hierChild5" presStyleCnt="0"/>
      <dgm:spPr/>
    </dgm:pt>
    <dgm:pt modelId="{13B04B7A-7077-4F80-8388-F9D6E5B55F0D}" type="pres">
      <dgm:prSet presAssocID="{6039943F-F93B-4D45-A34A-B8E82A4044BF}" presName="hierChild3" presStyleCnt="0"/>
      <dgm:spPr/>
    </dgm:pt>
  </dgm:ptLst>
  <dgm:cxnLst>
    <dgm:cxn modelId="{5A79F61A-9614-44CD-9836-36F52D984A7E}" srcId="{8F14AFB0-5CDF-4C31-A505-6E2D5CDBAFF3}" destId="{3CA485D7-CC9E-4E18-8E76-552589B1E4AE}" srcOrd="0" destOrd="0" parTransId="{1B0BED8E-6572-4180-B6DC-7AD72E02255B}" sibTransId="{18403D12-A153-4A21-85F2-C3780092FE03}"/>
    <dgm:cxn modelId="{4651274F-4765-46BC-AAA7-2FAE80AECD39}" type="presOf" srcId="{3CA485D7-CC9E-4E18-8E76-552589B1E4AE}" destId="{3A78D167-01DC-4942-9F53-C2D587FCEDF3}" srcOrd="1" destOrd="0" presId="urn:microsoft.com/office/officeart/2009/3/layout/HorizontalOrganizationChart"/>
    <dgm:cxn modelId="{E8CB3037-34CE-4736-8532-37E4C0F8705E}" type="presOf" srcId="{ADBF531C-206E-48B0-99CF-86681C41D68B}" destId="{50D04A3B-87A4-438F-B1E5-75D6C99782DA}" srcOrd="0" destOrd="0" presId="urn:microsoft.com/office/officeart/2009/3/layout/HorizontalOrganizationChart"/>
    <dgm:cxn modelId="{54485DFA-C4E8-40FA-A6B4-497EEC7038B4}" type="presOf" srcId="{965848BE-65E7-4304-8DB5-27D92BFFDAFF}" destId="{3A13F61D-1C25-4819-9A97-0F4A0777D53F}" srcOrd="0" destOrd="0" presId="urn:microsoft.com/office/officeart/2009/3/layout/HorizontalOrganizationChart"/>
    <dgm:cxn modelId="{D1C4B7F5-A402-40D1-B66D-30C2BE7759FF}" type="presOf" srcId="{0DFB5E51-BFC8-482B-B1AD-6CDC81806496}" destId="{2B610244-781B-49B2-85B9-DAB8C1494482}" srcOrd="0" destOrd="0" presId="urn:microsoft.com/office/officeart/2009/3/layout/HorizontalOrganizationChart"/>
    <dgm:cxn modelId="{7F691CF9-61B5-4AD2-889F-0BD073756CDF}" type="presOf" srcId="{3B5969ED-3886-491F-AD93-3D1B43CE952B}" destId="{F42BA721-6CBD-46CD-9095-FC2676868B73}" srcOrd="1" destOrd="0" presId="urn:microsoft.com/office/officeart/2009/3/layout/HorizontalOrganizationChart"/>
    <dgm:cxn modelId="{F95EBBF5-7DD9-4817-A421-E10D0E6962CE}" srcId="{528630B0-CD1D-4BE5-AE9F-CD40D3460FCE}" destId="{6039943F-F93B-4D45-A34A-B8E82A4044BF}" srcOrd="0" destOrd="0" parTransId="{3A708DC9-D4F0-454E-BAB8-84D050D91CB6}" sibTransId="{1FB3C4EF-C103-4EDC-B856-7635E3D02089}"/>
    <dgm:cxn modelId="{14586595-7F5E-4D05-A743-D0B9588E63FA}" type="presOf" srcId="{46A3D07D-7CE3-4F1F-86CD-A40BEC11D09E}" destId="{E4548F3D-3956-4A59-8890-1857A44766DA}" srcOrd="0" destOrd="0" presId="urn:microsoft.com/office/officeart/2009/3/layout/HorizontalOrganizationChart"/>
    <dgm:cxn modelId="{CFE0858B-A40B-4BEB-8FD4-5321766B3525}" type="presOf" srcId="{B51869AA-3D37-49BF-B4E3-B53C38F8D407}" destId="{92E35013-B6A6-4F91-8CAB-7F65ACCF1719}" srcOrd="1" destOrd="0" presId="urn:microsoft.com/office/officeart/2009/3/layout/HorizontalOrganizationChart"/>
    <dgm:cxn modelId="{EB2D3599-D2D0-471E-ACCF-6E7A10E983C8}" type="presOf" srcId="{356ADA4B-26C3-42F9-94FB-B5C428E3DD20}" destId="{541D0164-43C8-43EC-80E6-E960D9C95D87}" srcOrd="0" destOrd="0" presId="urn:microsoft.com/office/officeart/2009/3/layout/HorizontalOrganizationChart"/>
    <dgm:cxn modelId="{058C6B0C-0BF8-4995-9FC9-C145BA7E55D0}" type="presOf" srcId="{B9E501D3-CB37-4ED1-95AB-CD259F0AE81F}" destId="{2EB8F22F-CF29-4250-817D-3D2909DC6904}" srcOrd="1" destOrd="0" presId="urn:microsoft.com/office/officeart/2009/3/layout/HorizontalOrganizationChart"/>
    <dgm:cxn modelId="{1569921E-5775-4F40-A3B0-D37D660B49AF}" srcId="{B9E501D3-CB37-4ED1-95AB-CD259F0AE81F}" destId="{B51869AA-3D37-49BF-B4E3-B53C38F8D407}" srcOrd="0" destOrd="0" parTransId="{114F98D9-E832-455B-AC8E-A14504012FDA}" sibTransId="{D655FE3E-F6FF-43B3-9D1D-7FA9547DA502}"/>
    <dgm:cxn modelId="{0371ED85-71F5-4730-A9DD-F90F7EC2973B}" type="presOf" srcId="{03E501E4-E91A-493E-8376-A87700973EA9}" destId="{BB838C54-4CE0-49E3-A998-AFDC1D4D43A0}" srcOrd="0" destOrd="0" presId="urn:microsoft.com/office/officeart/2009/3/layout/HorizontalOrganizationChart"/>
    <dgm:cxn modelId="{9AF7F136-9F42-4F07-AA7C-DEC76142FF40}" type="presOf" srcId="{B51869AA-3D37-49BF-B4E3-B53C38F8D407}" destId="{A1D363C9-8CA1-4451-8F9D-0902D764F60D}" srcOrd="0" destOrd="0" presId="urn:microsoft.com/office/officeart/2009/3/layout/HorizontalOrganizationChart"/>
    <dgm:cxn modelId="{BAE1E4B6-9A8F-4B23-B14F-E463AAB05305}" type="presOf" srcId="{EA50C3EE-9439-41F4-B52B-CE092E0FEB6A}" destId="{C64C27E4-7335-44E2-97B8-C7B765544DEB}" srcOrd="1" destOrd="0" presId="urn:microsoft.com/office/officeart/2009/3/layout/HorizontalOrganizationChart"/>
    <dgm:cxn modelId="{BB7EFCE2-C72B-4EB0-8B5B-662B25F94D4D}" srcId="{6039943F-F93B-4D45-A34A-B8E82A4044BF}" destId="{0DFB5E51-BFC8-482B-B1AD-6CDC81806496}" srcOrd="2" destOrd="0" parTransId="{C851C2B6-7CD5-4978-90F9-ECD36A060634}" sibTransId="{B1B61676-7FF8-45CB-814C-4BF8EC1FEF08}"/>
    <dgm:cxn modelId="{E0E236D6-7399-4B7E-B96A-AD0DC42A19F7}" type="presOf" srcId="{46A3D07D-7CE3-4F1F-86CD-A40BEC11D09E}" destId="{78E281CF-4FC9-47E0-A12F-B6337512ED77}" srcOrd="1" destOrd="0" presId="urn:microsoft.com/office/officeart/2009/3/layout/HorizontalOrganizationChart"/>
    <dgm:cxn modelId="{0DB3C345-3384-470F-B86D-2C2B5A80A6F9}" type="presOf" srcId="{8F14AFB0-5CDF-4C31-A505-6E2D5CDBAFF3}" destId="{C5C959F7-1F3E-4A66-B923-5E32F55A37BE}" srcOrd="1" destOrd="0" presId="urn:microsoft.com/office/officeart/2009/3/layout/HorizontalOrganizationChart"/>
    <dgm:cxn modelId="{B702C921-D0BB-4F39-B54C-40363CB7D2D1}" srcId="{0DFB5E51-BFC8-482B-B1AD-6CDC81806496}" destId="{EA50C3EE-9439-41F4-B52B-CE092E0FEB6A}" srcOrd="0" destOrd="0" parTransId="{348D804E-6926-4A6C-80BA-10A7EC342052}" sibTransId="{1D875CC0-BAF8-4C39-9BC3-C9AD96885FAD}"/>
    <dgm:cxn modelId="{A9E7CA9D-57BC-4FDF-AE7C-173517F087B7}" type="presOf" srcId="{C851C2B6-7CD5-4978-90F9-ECD36A060634}" destId="{94CC3F31-DD6B-4C70-B5E8-923C4C10A5B3}" srcOrd="0" destOrd="0" presId="urn:microsoft.com/office/officeart/2009/3/layout/HorizontalOrganizationChart"/>
    <dgm:cxn modelId="{5EE3AB94-E095-49F0-B698-A97BFB4BE621}" type="presOf" srcId="{3B5969ED-3886-491F-AD93-3D1B43CE952B}" destId="{C40092FF-3B50-431C-AAF6-91A22B48DE22}" srcOrd="0" destOrd="0" presId="urn:microsoft.com/office/officeart/2009/3/layout/HorizontalOrganizationChart"/>
    <dgm:cxn modelId="{59C7BA8B-E951-4FAD-A911-715F5FF0EDC7}" srcId="{6039943F-F93B-4D45-A34A-B8E82A4044BF}" destId="{46A3D07D-7CE3-4F1F-86CD-A40BEC11D09E}" srcOrd="0" destOrd="0" parTransId="{ADBF531C-206E-48B0-99CF-86681C41D68B}" sibTransId="{3B4A54BC-2D42-443A-9C83-2B01142B4189}"/>
    <dgm:cxn modelId="{0A266505-C0A2-4996-86A7-6201BF92C097}" srcId="{46A3D07D-7CE3-4F1F-86CD-A40BEC11D09E}" destId="{3B5969ED-3886-491F-AD93-3D1B43CE952B}" srcOrd="0" destOrd="0" parTransId="{356ADA4B-26C3-42F9-94FB-B5C428E3DD20}" sibTransId="{56C7D499-BCE6-4D62-9575-2B7512A0F1AF}"/>
    <dgm:cxn modelId="{BE3A4311-4CC7-4A0A-9619-7554F01B349E}" srcId="{6039943F-F93B-4D45-A34A-B8E82A4044BF}" destId="{B9E501D3-CB37-4ED1-95AB-CD259F0AE81F}" srcOrd="3" destOrd="0" parTransId="{03E501E4-E91A-493E-8376-A87700973EA9}" sibTransId="{8C29A244-AA54-4F5F-8493-F4994A146384}"/>
    <dgm:cxn modelId="{FD50FC56-6A70-4C7A-9DE3-C76391536873}" type="presOf" srcId="{0DFB5E51-BFC8-482B-B1AD-6CDC81806496}" destId="{E079D4C1-167A-4B5B-A357-7A8E6A5892F3}" srcOrd="1" destOrd="0" presId="urn:microsoft.com/office/officeart/2009/3/layout/HorizontalOrganizationChart"/>
    <dgm:cxn modelId="{CB89C300-48D7-4E23-B0FE-B7FB0D73C668}" type="presOf" srcId="{1B0BED8E-6572-4180-B6DC-7AD72E02255B}" destId="{90828DFD-1DC2-4DF3-8B10-4CC88C69D966}" srcOrd="0" destOrd="0" presId="urn:microsoft.com/office/officeart/2009/3/layout/HorizontalOrganizationChart"/>
    <dgm:cxn modelId="{D30BEB73-034F-4F24-AD70-0C64FB3ACE28}" type="presOf" srcId="{6039943F-F93B-4D45-A34A-B8E82A4044BF}" destId="{EB856495-77A8-4AF4-AC1E-9ABE32A8D407}" srcOrd="1" destOrd="0" presId="urn:microsoft.com/office/officeart/2009/3/layout/HorizontalOrganizationChart"/>
    <dgm:cxn modelId="{E25F03AA-D74A-4927-A085-D512125E9D89}" type="presOf" srcId="{3CA485D7-CC9E-4E18-8E76-552589B1E4AE}" destId="{E4B66977-74C3-4A85-A232-F13858E297AC}" srcOrd="0" destOrd="0" presId="urn:microsoft.com/office/officeart/2009/3/layout/HorizontalOrganizationChart"/>
    <dgm:cxn modelId="{B7C4E842-4795-4572-9D54-D32F06DFFA3A}" type="presOf" srcId="{528630B0-CD1D-4BE5-AE9F-CD40D3460FCE}" destId="{D43553FD-5E70-4F72-ABC0-F5FED4AC51DC}" srcOrd="0" destOrd="0" presId="urn:microsoft.com/office/officeart/2009/3/layout/HorizontalOrganizationChart"/>
    <dgm:cxn modelId="{4882F0AE-1630-46AE-96F7-0165DE0475CA}" type="presOf" srcId="{B9E501D3-CB37-4ED1-95AB-CD259F0AE81F}" destId="{34CB099F-23B2-44BE-8B89-20F98339FBB2}" srcOrd="0" destOrd="0" presId="urn:microsoft.com/office/officeart/2009/3/layout/HorizontalOrganizationChart"/>
    <dgm:cxn modelId="{7E2456D7-AF3A-4E59-89CD-6EF30F438793}" type="presOf" srcId="{EA50C3EE-9439-41F4-B52B-CE092E0FEB6A}" destId="{3730092B-717A-4265-82F8-97B69DA0E2D1}" srcOrd="0" destOrd="0" presId="urn:microsoft.com/office/officeart/2009/3/layout/HorizontalOrganizationChart"/>
    <dgm:cxn modelId="{D5D9EB43-8A2D-4249-83A0-1621EB116347}" srcId="{6039943F-F93B-4D45-A34A-B8E82A4044BF}" destId="{8F14AFB0-5CDF-4C31-A505-6E2D5CDBAFF3}" srcOrd="1" destOrd="0" parTransId="{965848BE-65E7-4304-8DB5-27D92BFFDAFF}" sibTransId="{96E65B5D-67D1-478C-9769-DBA0DDFF14C5}"/>
    <dgm:cxn modelId="{4DD3D2A1-349B-41D6-AE6D-B1919D96E461}" type="presOf" srcId="{348D804E-6926-4A6C-80BA-10A7EC342052}" destId="{6257B4A8-66FA-4B10-BF18-BA91D05B4927}" srcOrd="0" destOrd="0" presId="urn:microsoft.com/office/officeart/2009/3/layout/HorizontalOrganizationChart"/>
    <dgm:cxn modelId="{F26EFFF8-7A7F-4561-9C0A-FFE7F04D6000}" type="presOf" srcId="{8F14AFB0-5CDF-4C31-A505-6E2D5CDBAFF3}" destId="{5F214EBD-9373-47F8-8C0C-4FA191EDC7F7}" srcOrd="0" destOrd="0" presId="urn:microsoft.com/office/officeart/2009/3/layout/HorizontalOrganizationChart"/>
    <dgm:cxn modelId="{5442D647-4A3D-45F7-8439-D40D768446D4}" type="presOf" srcId="{114F98D9-E832-455B-AC8E-A14504012FDA}" destId="{217F1187-4193-4A9E-816A-5FB29721AF06}" srcOrd="0" destOrd="0" presId="urn:microsoft.com/office/officeart/2009/3/layout/HorizontalOrganizationChart"/>
    <dgm:cxn modelId="{7B67D5DA-0EC9-4A93-9B28-E27AE4FE9EED}" type="presOf" srcId="{6039943F-F93B-4D45-A34A-B8E82A4044BF}" destId="{CEE2FC6C-19A4-44A1-8D52-1F36297B7354}" srcOrd="0" destOrd="0" presId="urn:microsoft.com/office/officeart/2009/3/layout/HorizontalOrganizationChart"/>
    <dgm:cxn modelId="{EA197ADB-83DF-4461-85A6-29911CFB42BE}" type="presParOf" srcId="{D43553FD-5E70-4F72-ABC0-F5FED4AC51DC}" destId="{7DBC5F30-1476-4620-B9A7-CF97B38F04B7}" srcOrd="0" destOrd="0" presId="urn:microsoft.com/office/officeart/2009/3/layout/HorizontalOrganizationChart"/>
    <dgm:cxn modelId="{D43C3C62-2C69-4EDC-910F-BE07A0C2EC14}" type="presParOf" srcId="{7DBC5F30-1476-4620-B9A7-CF97B38F04B7}" destId="{1D296FEB-5668-4884-A00A-E2F0DEEB191D}" srcOrd="0" destOrd="0" presId="urn:microsoft.com/office/officeart/2009/3/layout/HorizontalOrganizationChart"/>
    <dgm:cxn modelId="{7CE28BDC-D3FC-4F8B-9E78-D0BAE0C4873F}" type="presParOf" srcId="{1D296FEB-5668-4884-A00A-E2F0DEEB191D}" destId="{CEE2FC6C-19A4-44A1-8D52-1F36297B7354}" srcOrd="0" destOrd="0" presId="urn:microsoft.com/office/officeart/2009/3/layout/HorizontalOrganizationChart"/>
    <dgm:cxn modelId="{1C5B4E6C-8A23-4856-B086-49004266B604}" type="presParOf" srcId="{1D296FEB-5668-4884-A00A-E2F0DEEB191D}" destId="{EB856495-77A8-4AF4-AC1E-9ABE32A8D407}" srcOrd="1" destOrd="0" presId="urn:microsoft.com/office/officeart/2009/3/layout/HorizontalOrganizationChart"/>
    <dgm:cxn modelId="{747437F8-EA65-4E3E-8CF2-A0BCE7A2C08D}" type="presParOf" srcId="{7DBC5F30-1476-4620-B9A7-CF97B38F04B7}" destId="{CF129D32-2F08-4E91-90F7-E9763828A1EA}" srcOrd="1" destOrd="0" presId="urn:microsoft.com/office/officeart/2009/3/layout/HorizontalOrganizationChart"/>
    <dgm:cxn modelId="{CEEA62E1-A6E4-4943-9F7E-8449DC222260}" type="presParOf" srcId="{CF129D32-2F08-4E91-90F7-E9763828A1EA}" destId="{50D04A3B-87A4-438F-B1E5-75D6C99782DA}" srcOrd="0" destOrd="0" presId="urn:microsoft.com/office/officeart/2009/3/layout/HorizontalOrganizationChart"/>
    <dgm:cxn modelId="{B839EF55-1FC7-467C-8492-FE08D71F8260}" type="presParOf" srcId="{CF129D32-2F08-4E91-90F7-E9763828A1EA}" destId="{42556934-3575-4190-84ED-B34AC53AA43D}" srcOrd="1" destOrd="0" presId="urn:microsoft.com/office/officeart/2009/3/layout/HorizontalOrganizationChart"/>
    <dgm:cxn modelId="{BE76248F-3B7C-4B70-BA87-98F61AC291FE}" type="presParOf" srcId="{42556934-3575-4190-84ED-B34AC53AA43D}" destId="{4E14D92D-678D-4D42-8879-2E1018239783}" srcOrd="0" destOrd="0" presId="urn:microsoft.com/office/officeart/2009/3/layout/HorizontalOrganizationChart"/>
    <dgm:cxn modelId="{B0657622-3EF7-4F48-875D-9255251CA69D}" type="presParOf" srcId="{4E14D92D-678D-4D42-8879-2E1018239783}" destId="{E4548F3D-3956-4A59-8890-1857A44766DA}" srcOrd="0" destOrd="0" presId="urn:microsoft.com/office/officeart/2009/3/layout/HorizontalOrganizationChart"/>
    <dgm:cxn modelId="{6464BE57-2751-4BB1-BABE-D4177D32133E}" type="presParOf" srcId="{4E14D92D-678D-4D42-8879-2E1018239783}" destId="{78E281CF-4FC9-47E0-A12F-B6337512ED77}" srcOrd="1" destOrd="0" presId="urn:microsoft.com/office/officeart/2009/3/layout/HorizontalOrganizationChart"/>
    <dgm:cxn modelId="{4BBA65C7-111C-4D40-9652-00A2EC1A778E}" type="presParOf" srcId="{42556934-3575-4190-84ED-B34AC53AA43D}" destId="{59D94BE0-59EB-480E-B5AB-7B80F19D9F37}" srcOrd="1" destOrd="0" presId="urn:microsoft.com/office/officeart/2009/3/layout/HorizontalOrganizationChart"/>
    <dgm:cxn modelId="{9C47A7A7-E600-4D4A-9576-0B0AB6DFDF30}" type="presParOf" srcId="{59D94BE0-59EB-480E-B5AB-7B80F19D9F37}" destId="{541D0164-43C8-43EC-80E6-E960D9C95D87}" srcOrd="0" destOrd="0" presId="urn:microsoft.com/office/officeart/2009/3/layout/HorizontalOrganizationChart"/>
    <dgm:cxn modelId="{9E2ED451-9866-4936-BC89-653B34A9A437}" type="presParOf" srcId="{59D94BE0-59EB-480E-B5AB-7B80F19D9F37}" destId="{0CE16DAA-36E0-4E04-A8FB-064889DD4DA8}" srcOrd="1" destOrd="0" presId="urn:microsoft.com/office/officeart/2009/3/layout/HorizontalOrganizationChart"/>
    <dgm:cxn modelId="{397558BD-E628-425A-82BD-20AC890A4865}" type="presParOf" srcId="{0CE16DAA-36E0-4E04-A8FB-064889DD4DA8}" destId="{E12CED4D-F61D-408E-8977-732BCB3C865F}" srcOrd="0" destOrd="0" presId="urn:microsoft.com/office/officeart/2009/3/layout/HorizontalOrganizationChart"/>
    <dgm:cxn modelId="{B6CD012E-DD67-4930-9A43-CA16578D48FB}" type="presParOf" srcId="{E12CED4D-F61D-408E-8977-732BCB3C865F}" destId="{C40092FF-3B50-431C-AAF6-91A22B48DE22}" srcOrd="0" destOrd="0" presId="urn:microsoft.com/office/officeart/2009/3/layout/HorizontalOrganizationChart"/>
    <dgm:cxn modelId="{89AD142C-6E73-4D12-8D7A-65954092878D}" type="presParOf" srcId="{E12CED4D-F61D-408E-8977-732BCB3C865F}" destId="{F42BA721-6CBD-46CD-9095-FC2676868B73}" srcOrd="1" destOrd="0" presId="urn:microsoft.com/office/officeart/2009/3/layout/HorizontalOrganizationChart"/>
    <dgm:cxn modelId="{0A55A406-A007-471F-8823-51DA6B32E3F5}" type="presParOf" srcId="{0CE16DAA-36E0-4E04-A8FB-064889DD4DA8}" destId="{B0D7072B-FEBD-484B-8153-C3BF9566E4E7}" srcOrd="1" destOrd="0" presId="urn:microsoft.com/office/officeart/2009/3/layout/HorizontalOrganizationChart"/>
    <dgm:cxn modelId="{1396630A-8414-423B-AD19-0C8F00123D2E}" type="presParOf" srcId="{0CE16DAA-36E0-4E04-A8FB-064889DD4DA8}" destId="{EF085003-50E4-402C-8555-27BD819125C0}" srcOrd="2" destOrd="0" presId="urn:microsoft.com/office/officeart/2009/3/layout/HorizontalOrganizationChart"/>
    <dgm:cxn modelId="{574DBA62-8D9C-47E7-A63B-5FD53449A2EC}" type="presParOf" srcId="{42556934-3575-4190-84ED-B34AC53AA43D}" destId="{C72FE174-CA7F-4068-A88E-81352BBC459E}" srcOrd="2" destOrd="0" presId="urn:microsoft.com/office/officeart/2009/3/layout/HorizontalOrganizationChart"/>
    <dgm:cxn modelId="{3A69C379-0438-4690-8A0A-96453AB80BB5}" type="presParOf" srcId="{CF129D32-2F08-4E91-90F7-E9763828A1EA}" destId="{3A13F61D-1C25-4819-9A97-0F4A0777D53F}" srcOrd="2" destOrd="0" presId="urn:microsoft.com/office/officeart/2009/3/layout/HorizontalOrganizationChart"/>
    <dgm:cxn modelId="{BBDD121D-A3C3-4376-AFFB-981B30FB0442}" type="presParOf" srcId="{CF129D32-2F08-4E91-90F7-E9763828A1EA}" destId="{3DB84008-DF86-41BF-98A6-85B446684D8C}" srcOrd="3" destOrd="0" presId="urn:microsoft.com/office/officeart/2009/3/layout/HorizontalOrganizationChart"/>
    <dgm:cxn modelId="{8E72BA21-DD8A-47EA-AB0B-608F162E0FFB}" type="presParOf" srcId="{3DB84008-DF86-41BF-98A6-85B446684D8C}" destId="{135898F2-4866-4E74-A718-355EC12E65A3}" srcOrd="0" destOrd="0" presId="urn:microsoft.com/office/officeart/2009/3/layout/HorizontalOrganizationChart"/>
    <dgm:cxn modelId="{C4520927-1B81-4FDC-ACDC-A152AE935986}" type="presParOf" srcId="{135898F2-4866-4E74-A718-355EC12E65A3}" destId="{5F214EBD-9373-47F8-8C0C-4FA191EDC7F7}" srcOrd="0" destOrd="0" presId="urn:microsoft.com/office/officeart/2009/3/layout/HorizontalOrganizationChart"/>
    <dgm:cxn modelId="{79B2A649-D7A2-4439-BB1F-5638DF6846FF}" type="presParOf" srcId="{135898F2-4866-4E74-A718-355EC12E65A3}" destId="{C5C959F7-1F3E-4A66-B923-5E32F55A37BE}" srcOrd="1" destOrd="0" presId="urn:microsoft.com/office/officeart/2009/3/layout/HorizontalOrganizationChart"/>
    <dgm:cxn modelId="{7045FDA6-4A43-431F-9A19-CA68F6187B8F}" type="presParOf" srcId="{3DB84008-DF86-41BF-98A6-85B446684D8C}" destId="{C14295A8-ED4F-45A3-B037-8AF36E8DD14A}" srcOrd="1" destOrd="0" presId="urn:microsoft.com/office/officeart/2009/3/layout/HorizontalOrganizationChart"/>
    <dgm:cxn modelId="{AA97644C-83BF-4CFA-AD9F-6CEBEBFAB1F5}" type="presParOf" srcId="{C14295A8-ED4F-45A3-B037-8AF36E8DD14A}" destId="{90828DFD-1DC2-4DF3-8B10-4CC88C69D966}" srcOrd="0" destOrd="0" presId="urn:microsoft.com/office/officeart/2009/3/layout/HorizontalOrganizationChart"/>
    <dgm:cxn modelId="{BBEB41C3-B385-43FD-AD67-68019D59C192}" type="presParOf" srcId="{C14295A8-ED4F-45A3-B037-8AF36E8DD14A}" destId="{2E77157D-9EB7-4959-9169-A68A5008DCDF}" srcOrd="1" destOrd="0" presId="urn:microsoft.com/office/officeart/2009/3/layout/HorizontalOrganizationChart"/>
    <dgm:cxn modelId="{E1525311-0574-4827-B704-44776EB979BF}" type="presParOf" srcId="{2E77157D-9EB7-4959-9169-A68A5008DCDF}" destId="{FFD75148-AD56-45B1-80CD-B7CE80B132E6}" srcOrd="0" destOrd="0" presId="urn:microsoft.com/office/officeart/2009/3/layout/HorizontalOrganizationChart"/>
    <dgm:cxn modelId="{E48466B8-6EBC-4179-A5AF-4C7CF8D4A98B}" type="presParOf" srcId="{FFD75148-AD56-45B1-80CD-B7CE80B132E6}" destId="{E4B66977-74C3-4A85-A232-F13858E297AC}" srcOrd="0" destOrd="0" presId="urn:microsoft.com/office/officeart/2009/3/layout/HorizontalOrganizationChart"/>
    <dgm:cxn modelId="{8A13831A-6597-43A7-A82B-C25E23243BD4}" type="presParOf" srcId="{FFD75148-AD56-45B1-80CD-B7CE80B132E6}" destId="{3A78D167-01DC-4942-9F53-C2D587FCEDF3}" srcOrd="1" destOrd="0" presId="urn:microsoft.com/office/officeart/2009/3/layout/HorizontalOrganizationChart"/>
    <dgm:cxn modelId="{DB25EBF4-C9DB-4A99-9E09-492F9121A99C}" type="presParOf" srcId="{2E77157D-9EB7-4959-9169-A68A5008DCDF}" destId="{5F016AD9-6353-4E92-BDE7-8D22CEB9B26D}" srcOrd="1" destOrd="0" presId="urn:microsoft.com/office/officeart/2009/3/layout/HorizontalOrganizationChart"/>
    <dgm:cxn modelId="{DCD7B38F-854B-4915-AB00-D2C746AA132C}" type="presParOf" srcId="{2E77157D-9EB7-4959-9169-A68A5008DCDF}" destId="{40FE9516-70D8-47EB-99EC-1E0DD67E9FC4}" srcOrd="2" destOrd="0" presId="urn:microsoft.com/office/officeart/2009/3/layout/HorizontalOrganizationChart"/>
    <dgm:cxn modelId="{2DC0BBF0-9756-4870-8D20-6C44CA3593A9}" type="presParOf" srcId="{3DB84008-DF86-41BF-98A6-85B446684D8C}" destId="{FDBD9007-C226-45D2-A33D-79100AFC30AF}" srcOrd="2" destOrd="0" presId="urn:microsoft.com/office/officeart/2009/3/layout/HorizontalOrganizationChart"/>
    <dgm:cxn modelId="{2BC0B810-ADA2-48A6-95D2-6C04C208455A}" type="presParOf" srcId="{CF129D32-2F08-4E91-90F7-E9763828A1EA}" destId="{94CC3F31-DD6B-4C70-B5E8-923C4C10A5B3}" srcOrd="4" destOrd="0" presId="urn:microsoft.com/office/officeart/2009/3/layout/HorizontalOrganizationChart"/>
    <dgm:cxn modelId="{2F8F02A2-B1C7-43AB-ACD2-368198B49070}" type="presParOf" srcId="{CF129D32-2F08-4E91-90F7-E9763828A1EA}" destId="{26752C98-74EA-46F3-A027-461FAEDBF792}" srcOrd="5" destOrd="0" presId="urn:microsoft.com/office/officeart/2009/3/layout/HorizontalOrganizationChart"/>
    <dgm:cxn modelId="{E8565248-126C-4FAD-ADD2-1B8413569A9A}" type="presParOf" srcId="{26752C98-74EA-46F3-A027-461FAEDBF792}" destId="{5BF0E6CE-707D-4166-B795-CBC5B252E8F0}" srcOrd="0" destOrd="0" presId="urn:microsoft.com/office/officeart/2009/3/layout/HorizontalOrganizationChart"/>
    <dgm:cxn modelId="{BFBDB12D-E283-48E8-B35D-04ED7918DD77}" type="presParOf" srcId="{5BF0E6CE-707D-4166-B795-CBC5B252E8F0}" destId="{2B610244-781B-49B2-85B9-DAB8C1494482}" srcOrd="0" destOrd="0" presId="urn:microsoft.com/office/officeart/2009/3/layout/HorizontalOrganizationChart"/>
    <dgm:cxn modelId="{E665E33F-2E7B-46A2-B94C-359293DE6D78}" type="presParOf" srcId="{5BF0E6CE-707D-4166-B795-CBC5B252E8F0}" destId="{E079D4C1-167A-4B5B-A357-7A8E6A5892F3}" srcOrd="1" destOrd="0" presId="urn:microsoft.com/office/officeart/2009/3/layout/HorizontalOrganizationChart"/>
    <dgm:cxn modelId="{E560FF0C-8C5C-499C-BC28-52A61D1D294F}" type="presParOf" srcId="{26752C98-74EA-46F3-A027-461FAEDBF792}" destId="{8BD3B5B1-7912-4BF4-BBC2-4D2B6E0886C1}" srcOrd="1" destOrd="0" presId="urn:microsoft.com/office/officeart/2009/3/layout/HorizontalOrganizationChart"/>
    <dgm:cxn modelId="{8DCF6D20-DBBE-4B9D-8714-865C18A259DD}" type="presParOf" srcId="{8BD3B5B1-7912-4BF4-BBC2-4D2B6E0886C1}" destId="{6257B4A8-66FA-4B10-BF18-BA91D05B4927}" srcOrd="0" destOrd="0" presId="urn:microsoft.com/office/officeart/2009/3/layout/HorizontalOrganizationChart"/>
    <dgm:cxn modelId="{2E71DEE8-D37C-43CA-B01B-7FDC7FE868C6}" type="presParOf" srcId="{8BD3B5B1-7912-4BF4-BBC2-4D2B6E0886C1}" destId="{90BF9D34-7000-484C-84BC-ACCEF06CC99B}" srcOrd="1" destOrd="0" presId="urn:microsoft.com/office/officeart/2009/3/layout/HorizontalOrganizationChart"/>
    <dgm:cxn modelId="{D90264E7-AEBD-4194-ADF5-C2B36ECBF50E}" type="presParOf" srcId="{90BF9D34-7000-484C-84BC-ACCEF06CC99B}" destId="{3E588474-2AF6-4045-AF28-A73BDE24DB9D}" srcOrd="0" destOrd="0" presId="urn:microsoft.com/office/officeart/2009/3/layout/HorizontalOrganizationChart"/>
    <dgm:cxn modelId="{700B180E-D9AF-453F-A7BB-4B429D915EEA}" type="presParOf" srcId="{3E588474-2AF6-4045-AF28-A73BDE24DB9D}" destId="{3730092B-717A-4265-82F8-97B69DA0E2D1}" srcOrd="0" destOrd="0" presId="urn:microsoft.com/office/officeart/2009/3/layout/HorizontalOrganizationChart"/>
    <dgm:cxn modelId="{4590448A-7645-4C21-9DA2-D8D89783DFE0}" type="presParOf" srcId="{3E588474-2AF6-4045-AF28-A73BDE24DB9D}" destId="{C64C27E4-7335-44E2-97B8-C7B765544DEB}" srcOrd="1" destOrd="0" presId="urn:microsoft.com/office/officeart/2009/3/layout/HorizontalOrganizationChart"/>
    <dgm:cxn modelId="{2606207D-FA0B-4F63-9E00-0BC457B64485}" type="presParOf" srcId="{90BF9D34-7000-484C-84BC-ACCEF06CC99B}" destId="{FC9C871B-5AA1-4D91-AE70-ACB1F0C690F7}" srcOrd="1" destOrd="0" presId="urn:microsoft.com/office/officeart/2009/3/layout/HorizontalOrganizationChart"/>
    <dgm:cxn modelId="{59EED250-401B-432B-9A11-7A290941866A}" type="presParOf" srcId="{90BF9D34-7000-484C-84BC-ACCEF06CC99B}" destId="{879F69FB-9C3D-4D66-8865-764C24A0078B}" srcOrd="2" destOrd="0" presId="urn:microsoft.com/office/officeart/2009/3/layout/HorizontalOrganizationChart"/>
    <dgm:cxn modelId="{1E020BEA-1AF8-4ACC-BC2A-0FC252B739DE}" type="presParOf" srcId="{26752C98-74EA-46F3-A027-461FAEDBF792}" destId="{BA9547B9-52D5-4E84-BB33-16A231F35C58}" srcOrd="2" destOrd="0" presId="urn:microsoft.com/office/officeart/2009/3/layout/HorizontalOrganizationChart"/>
    <dgm:cxn modelId="{36546C91-E1F7-4239-92A9-5F3F5CD22711}" type="presParOf" srcId="{CF129D32-2F08-4E91-90F7-E9763828A1EA}" destId="{BB838C54-4CE0-49E3-A998-AFDC1D4D43A0}" srcOrd="6" destOrd="0" presId="urn:microsoft.com/office/officeart/2009/3/layout/HorizontalOrganizationChart"/>
    <dgm:cxn modelId="{7A144C80-AFD0-4919-B894-6A4D4309FBC4}" type="presParOf" srcId="{CF129D32-2F08-4E91-90F7-E9763828A1EA}" destId="{2E456662-8BE7-4985-A6A4-09AA8F529C58}" srcOrd="7" destOrd="0" presId="urn:microsoft.com/office/officeart/2009/3/layout/HorizontalOrganizationChart"/>
    <dgm:cxn modelId="{939A322B-6CD4-4D7D-B1BA-F08B25AACF57}" type="presParOf" srcId="{2E456662-8BE7-4985-A6A4-09AA8F529C58}" destId="{091B85F0-B729-4F59-BF39-9A8E995FCA93}" srcOrd="0" destOrd="0" presId="urn:microsoft.com/office/officeart/2009/3/layout/HorizontalOrganizationChart"/>
    <dgm:cxn modelId="{7B8BE691-1E7A-4CD1-9722-5176DECD0666}" type="presParOf" srcId="{091B85F0-B729-4F59-BF39-9A8E995FCA93}" destId="{34CB099F-23B2-44BE-8B89-20F98339FBB2}" srcOrd="0" destOrd="0" presId="urn:microsoft.com/office/officeart/2009/3/layout/HorizontalOrganizationChart"/>
    <dgm:cxn modelId="{D3D1D045-3F35-4EED-8563-40C9BAC546A5}" type="presParOf" srcId="{091B85F0-B729-4F59-BF39-9A8E995FCA93}" destId="{2EB8F22F-CF29-4250-817D-3D2909DC6904}" srcOrd="1" destOrd="0" presId="urn:microsoft.com/office/officeart/2009/3/layout/HorizontalOrganizationChart"/>
    <dgm:cxn modelId="{C790E558-FDD2-4872-9C48-3CC431119884}" type="presParOf" srcId="{2E456662-8BE7-4985-A6A4-09AA8F529C58}" destId="{6F0DC640-5D6F-4633-B6D4-22AACD962536}" srcOrd="1" destOrd="0" presId="urn:microsoft.com/office/officeart/2009/3/layout/HorizontalOrganizationChart"/>
    <dgm:cxn modelId="{616F7943-7324-4470-82CA-71F01C31E37E}" type="presParOf" srcId="{6F0DC640-5D6F-4633-B6D4-22AACD962536}" destId="{217F1187-4193-4A9E-816A-5FB29721AF06}" srcOrd="0" destOrd="0" presId="urn:microsoft.com/office/officeart/2009/3/layout/HorizontalOrganizationChart"/>
    <dgm:cxn modelId="{40D04BD7-2E1B-4309-8C2A-BE5D63C3B2C0}" type="presParOf" srcId="{6F0DC640-5D6F-4633-B6D4-22AACD962536}" destId="{C460E249-EF74-47B0-9422-7C0560DB6D77}" srcOrd="1" destOrd="0" presId="urn:microsoft.com/office/officeart/2009/3/layout/HorizontalOrganizationChart"/>
    <dgm:cxn modelId="{63BF0C9B-FC24-4A4D-B23C-B4FCAC83BE16}" type="presParOf" srcId="{C460E249-EF74-47B0-9422-7C0560DB6D77}" destId="{F063529A-3E49-4BB6-BC08-C128D9ABAB4B}" srcOrd="0" destOrd="0" presId="urn:microsoft.com/office/officeart/2009/3/layout/HorizontalOrganizationChart"/>
    <dgm:cxn modelId="{844A9151-CD83-4E5A-9AAE-DC43CE23678A}" type="presParOf" srcId="{F063529A-3E49-4BB6-BC08-C128D9ABAB4B}" destId="{A1D363C9-8CA1-4451-8F9D-0902D764F60D}" srcOrd="0" destOrd="0" presId="urn:microsoft.com/office/officeart/2009/3/layout/HorizontalOrganizationChart"/>
    <dgm:cxn modelId="{846B501C-B1D6-40F5-B4BA-E7E7F6156C4F}" type="presParOf" srcId="{F063529A-3E49-4BB6-BC08-C128D9ABAB4B}" destId="{92E35013-B6A6-4F91-8CAB-7F65ACCF1719}" srcOrd="1" destOrd="0" presId="urn:microsoft.com/office/officeart/2009/3/layout/HorizontalOrganizationChart"/>
    <dgm:cxn modelId="{DD2E3ED0-B130-4E97-ACF8-415657C0A6FC}" type="presParOf" srcId="{C460E249-EF74-47B0-9422-7C0560DB6D77}" destId="{7FF1FFCE-1F48-4DB9-95EB-AE1E9A85061E}" srcOrd="1" destOrd="0" presId="urn:microsoft.com/office/officeart/2009/3/layout/HorizontalOrganizationChart"/>
    <dgm:cxn modelId="{59F7B2DF-AE44-40E8-97CC-4D802F2B6F31}" type="presParOf" srcId="{C460E249-EF74-47B0-9422-7C0560DB6D77}" destId="{500CE17E-B872-46F9-ACE9-513B7E59F0BE}" srcOrd="2" destOrd="0" presId="urn:microsoft.com/office/officeart/2009/3/layout/HorizontalOrganizationChart"/>
    <dgm:cxn modelId="{5AC0BE97-F540-48AB-A8E3-CA76518E17F5}" type="presParOf" srcId="{2E456662-8BE7-4985-A6A4-09AA8F529C58}" destId="{FF22EEE6-6775-4C1B-8C46-0C33967549A2}" srcOrd="2" destOrd="0" presId="urn:microsoft.com/office/officeart/2009/3/layout/HorizontalOrganizationChart"/>
    <dgm:cxn modelId="{A11AE44E-706A-4C68-866A-2250CF20BA01}" type="presParOf" srcId="{7DBC5F30-1476-4620-B9A7-CF97B38F04B7}" destId="{13B04B7A-7077-4F80-8388-F9D6E5B55F0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2F0F3-CF7F-483A-BA33-64279444A1A9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71119194-3AF7-48A3-B310-E8EF5343983C}">
      <dgm:prSet phldrT="[Texto]"/>
      <dgm:spPr/>
      <dgm:t>
        <a:bodyPr/>
        <a:lstStyle/>
        <a:p>
          <a:r>
            <a:rPr lang="es-MX" dirty="0" smtClean="0"/>
            <a:t>Continentes  </a:t>
          </a:r>
          <a:endParaRPr lang="es-MX" dirty="0"/>
        </a:p>
      </dgm:t>
    </dgm:pt>
    <dgm:pt modelId="{E7A34EC6-23A1-4108-B511-5439B82C4EFA}" type="parTrans" cxnId="{4AE67C9F-8175-4C0F-A53E-5645DA2DBB70}">
      <dgm:prSet/>
      <dgm:spPr/>
      <dgm:t>
        <a:bodyPr/>
        <a:lstStyle/>
        <a:p>
          <a:endParaRPr lang="es-MX"/>
        </a:p>
      </dgm:t>
    </dgm:pt>
    <dgm:pt modelId="{23B62AA9-59BD-4FAC-9B5E-CF382E5E36D6}" type="sibTrans" cxnId="{4AE67C9F-8175-4C0F-A53E-5645DA2DBB70}">
      <dgm:prSet/>
      <dgm:spPr/>
      <dgm:t>
        <a:bodyPr/>
        <a:lstStyle/>
        <a:p>
          <a:endParaRPr lang="es-MX"/>
        </a:p>
      </dgm:t>
    </dgm:pt>
    <dgm:pt modelId="{3CE0C516-DDBC-4D70-B75F-78492CC4FBBC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1- América del Norte </a:t>
          </a:r>
          <a:endParaRPr lang="es-MX" dirty="0"/>
        </a:p>
      </dgm:t>
    </dgm:pt>
    <dgm:pt modelId="{15B9962A-14A0-486E-9C55-7B56B8617415}" type="parTrans" cxnId="{805EB175-56F5-4030-8EE1-DEB140323582}">
      <dgm:prSet/>
      <dgm:spPr/>
      <dgm:t>
        <a:bodyPr/>
        <a:lstStyle/>
        <a:p>
          <a:endParaRPr lang="es-MX"/>
        </a:p>
      </dgm:t>
    </dgm:pt>
    <dgm:pt modelId="{659CA631-4A33-462B-8B68-D7B18B6C9A01}" type="sibTrans" cxnId="{805EB175-56F5-4030-8EE1-DEB140323582}">
      <dgm:prSet/>
      <dgm:spPr/>
      <dgm:t>
        <a:bodyPr/>
        <a:lstStyle/>
        <a:p>
          <a:endParaRPr lang="es-MX"/>
        </a:p>
      </dgm:t>
    </dgm:pt>
    <dgm:pt modelId="{610EF6B7-08ED-4AA6-992A-8FB6EC89DF2C}">
      <dgm:prSet phldrT="[Texto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2- América del Sur </a:t>
          </a:r>
          <a:endParaRPr lang="es-MX" dirty="0"/>
        </a:p>
      </dgm:t>
    </dgm:pt>
    <dgm:pt modelId="{E48C480D-2430-46AB-B757-8D6BA178ACD7}" type="parTrans" cxnId="{7522D878-7B72-46C4-B652-5D4AB19406C0}">
      <dgm:prSet/>
      <dgm:spPr/>
      <dgm:t>
        <a:bodyPr/>
        <a:lstStyle/>
        <a:p>
          <a:endParaRPr lang="es-MX"/>
        </a:p>
      </dgm:t>
    </dgm:pt>
    <dgm:pt modelId="{0D588C9F-68EC-4AE1-8880-3D23C3FAF093}" type="sibTrans" cxnId="{7522D878-7B72-46C4-B652-5D4AB19406C0}">
      <dgm:prSet/>
      <dgm:spPr/>
      <dgm:t>
        <a:bodyPr/>
        <a:lstStyle/>
        <a:p>
          <a:endParaRPr lang="es-MX"/>
        </a:p>
      </dgm:t>
    </dgm:pt>
    <dgm:pt modelId="{2DB35049-878A-4214-B711-8918533EBE47}" type="pres">
      <dgm:prSet presAssocID="{7AF2F0F3-CF7F-483A-BA33-64279444A1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DD6E7BB-54C8-461B-A818-36567AC6DE5D}" type="pres">
      <dgm:prSet presAssocID="{71119194-3AF7-48A3-B310-E8EF5343983C}" presName="hierRoot1" presStyleCnt="0">
        <dgm:presLayoutVars>
          <dgm:hierBranch val="init"/>
        </dgm:presLayoutVars>
      </dgm:prSet>
      <dgm:spPr/>
    </dgm:pt>
    <dgm:pt modelId="{0719BC84-5D70-473A-A22C-C084DAA7AC35}" type="pres">
      <dgm:prSet presAssocID="{71119194-3AF7-48A3-B310-E8EF5343983C}" presName="rootComposite1" presStyleCnt="0"/>
      <dgm:spPr/>
    </dgm:pt>
    <dgm:pt modelId="{F0E6A55F-7263-48FA-9335-402ACBCBD130}" type="pres">
      <dgm:prSet presAssocID="{71119194-3AF7-48A3-B310-E8EF5343983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E712BB8-A0AF-49C1-A7BB-2EAEF8610ED1}" type="pres">
      <dgm:prSet presAssocID="{71119194-3AF7-48A3-B310-E8EF5343983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71C5BB8-1150-41DA-8322-9CBC14FF3FAA}" type="pres">
      <dgm:prSet presAssocID="{71119194-3AF7-48A3-B310-E8EF5343983C}" presName="hierChild2" presStyleCnt="0"/>
      <dgm:spPr/>
    </dgm:pt>
    <dgm:pt modelId="{6A020C31-2D79-4779-91A9-823E768DC4CE}" type="pres">
      <dgm:prSet presAssocID="{15B9962A-14A0-486E-9C55-7B56B8617415}" presName="Name64" presStyleLbl="parChTrans1D2" presStyleIdx="0" presStyleCnt="2"/>
      <dgm:spPr/>
      <dgm:t>
        <a:bodyPr/>
        <a:lstStyle/>
        <a:p>
          <a:endParaRPr lang="es-MX"/>
        </a:p>
      </dgm:t>
    </dgm:pt>
    <dgm:pt modelId="{549221C6-6A39-41E9-9A33-2B1C34E01EDA}" type="pres">
      <dgm:prSet presAssocID="{3CE0C516-DDBC-4D70-B75F-78492CC4FBBC}" presName="hierRoot2" presStyleCnt="0">
        <dgm:presLayoutVars>
          <dgm:hierBranch val="init"/>
        </dgm:presLayoutVars>
      </dgm:prSet>
      <dgm:spPr/>
    </dgm:pt>
    <dgm:pt modelId="{6E37C82E-7AAA-420B-85D9-E40897258A1D}" type="pres">
      <dgm:prSet presAssocID="{3CE0C516-DDBC-4D70-B75F-78492CC4FBBC}" presName="rootComposite" presStyleCnt="0"/>
      <dgm:spPr/>
    </dgm:pt>
    <dgm:pt modelId="{C95E8448-2CAC-450C-9D87-3B7B66DDCDFE}" type="pres">
      <dgm:prSet presAssocID="{3CE0C516-DDBC-4D70-B75F-78492CC4FBB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B937CC4-AD20-43EA-AD93-E788B041844B}" type="pres">
      <dgm:prSet presAssocID="{3CE0C516-DDBC-4D70-B75F-78492CC4FBBC}" presName="rootConnector" presStyleLbl="node2" presStyleIdx="0" presStyleCnt="2"/>
      <dgm:spPr/>
      <dgm:t>
        <a:bodyPr/>
        <a:lstStyle/>
        <a:p>
          <a:endParaRPr lang="es-MX"/>
        </a:p>
      </dgm:t>
    </dgm:pt>
    <dgm:pt modelId="{F0457059-D0FB-48B7-8A89-6E6CB151AD73}" type="pres">
      <dgm:prSet presAssocID="{3CE0C516-DDBC-4D70-B75F-78492CC4FBBC}" presName="hierChild4" presStyleCnt="0"/>
      <dgm:spPr/>
    </dgm:pt>
    <dgm:pt modelId="{4318C42F-3645-4EC0-B8AC-8E85107603FD}" type="pres">
      <dgm:prSet presAssocID="{3CE0C516-DDBC-4D70-B75F-78492CC4FBBC}" presName="hierChild5" presStyleCnt="0"/>
      <dgm:spPr/>
    </dgm:pt>
    <dgm:pt modelId="{B97ABEEC-FD78-4ACA-8ED2-0269D9DC25AC}" type="pres">
      <dgm:prSet presAssocID="{E48C480D-2430-46AB-B757-8D6BA178ACD7}" presName="Name64" presStyleLbl="parChTrans1D2" presStyleIdx="1" presStyleCnt="2"/>
      <dgm:spPr/>
      <dgm:t>
        <a:bodyPr/>
        <a:lstStyle/>
        <a:p>
          <a:endParaRPr lang="es-MX"/>
        </a:p>
      </dgm:t>
    </dgm:pt>
    <dgm:pt modelId="{5BB312F6-A464-49F4-8721-7F42A37A72A1}" type="pres">
      <dgm:prSet presAssocID="{610EF6B7-08ED-4AA6-992A-8FB6EC89DF2C}" presName="hierRoot2" presStyleCnt="0">
        <dgm:presLayoutVars>
          <dgm:hierBranch val="init"/>
        </dgm:presLayoutVars>
      </dgm:prSet>
      <dgm:spPr/>
    </dgm:pt>
    <dgm:pt modelId="{A23DDF1D-8AB5-42DD-B0F0-5C9D043A4686}" type="pres">
      <dgm:prSet presAssocID="{610EF6B7-08ED-4AA6-992A-8FB6EC89DF2C}" presName="rootComposite" presStyleCnt="0"/>
      <dgm:spPr/>
    </dgm:pt>
    <dgm:pt modelId="{AA8BF067-E0A8-432E-B541-85698553318F}" type="pres">
      <dgm:prSet presAssocID="{610EF6B7-08ED-4AA6-992A-8FB6EC89DF2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F9C7F5-411B-4873-999B-F33E04474176}" type="pres">
      <dgm:prSet presAssocID="{610EF6B7-08ED-4AA6-992A-8FB6EC89DF2C}" presName="rootConnector" presStyleLbl="node2" presStyleIdx="1" presStyleCnt="2"/>
      <dgm:spPr/>
      <dgm:t>
        <a:bodyPr/>
        <a:lstStyle/>
        <a:p>
          <a:endParaRPr lang="es-MX"/>
        </a:p>
      </dgm:t>
    </dgm:pt>
    <dgm:pt modelId="{5A4F7F33-9450-4143-BD4C-C23DFB099435}" type="pres">
      <dgm:prSet presAssocID="{610EF6B7-08ED-4AA6-992A-8FB6EC89DF2C}" presName="hierChild4" presStyleCnt="0"/>
      <dgm:spPr/>
    </dgm:pt>
    <dgm:pt modelId="{E16F4592-2EE9-4232-BC38-0560A82500C9}" type="pres">
      <dgm:prSet presAssocID="{610EF6B7-08ED-4AA6-992A-8FB6EC89DF2C}" presName="hierChild5" presStyleCnt="0"/>
      <dgm:spPr/>
    </dgm:pt>
    <dgm:pt modelId="{09B2EDB0-CD7E-4184-A66F-E6B3291BD98D}" type="pres">
      <dgm:prSet presAssocID="{71119194-3AF7-48A3-B310-E8EF5343983C}" presName="hierChild3" presStyleCnt="0"/>
      <dgm:spPr/>
    </dgm:pt>
  </dgm:ptLst>
  <dgm:cxnLst>
    <dgm:cxn modelId="{7F5A522F-D014-4D0F-99E0-DD4B7349C453}" type="presOf" srcId="{71119194-3AF7-48A3-B310-E8EF5343983C}" destId="{F0E6A55F-7263-48FA-9335-402ACBCBD130}" srcOrd="0" destOrd="0" presId="urn:microsoft.com/office/officeart/2009/3/layout/HorizontalOrganizationChart"/>
    <dgm:cxn modelId="{43EBCAB1-510B-41ED-95F3-D1E4BDC42BF6}" type="presOf" srcId="{610EF6B7-08ED-4AA6-992A-8FB6EC89DF2C}" destId="{7EF9C7F5-411B-4873-999B-F33E04474176}" srcOrd="1" destOrd="0" presId="urn:microsoft.com/office/officeart/2009/3/layout/HorizontalOrganizationChart"/>
    <dgm:cxn modelId="{7522D878-7B72-46C4-B652-5D4AB19406C0}" srcId="{71119194-3AF7-48A3-B310-E8EF5343983C}" destId="{610EF6B7-08ED-4AA6-992A-8FB6EC89DF2C}" srcOrd="1" destOrd="0" parTransId="{E48C480D-2430-46AB-B757-8D6BA178ACD7}" sibTransId="{0D588C9F-68EC-4AE1-8880-3D23C3FAF093}"/>
    <dgm:cxn modelId="{8083F892-13F6-4CFF-9834-5B62ECF6291D}" type="presOf" srcId="{E48C480D-2430-46AB-B757-8D6BA178ACD7}" destId="{B97ABEEC-FD78-4ACA-8ED2-0269D9DC25AC}" srcOrd="0" destOrd="0" presId="urn:microsoft.com/office/officeart/2009/3/layout/HorizontalOrganizationChart"/>
    <dgm:cxn modelId="{FF5212AA-3827-489C-BAE5-3ED9DFFFF856}" type="presOf" srcId="{3CE0C516-DDBC-4D70-B75F-78492CC4FBBC}" destId="{0B937CC4-AD20-43EA-AD93-E788B041844B}" srcOrd="1" destOrd="0" presId="urn:microsoft.com/office/officeart/2009/3/layout/HorizontalOrganizationChart"/>
    <dgm:cxn modelId="{D8C10DDD-83AC-492A-948C-EB82D1D8AC07}" type="presOf" srcId="{71119194-3AF7-48A3-B310-E8EF5343983C}" destId="{AE712BB8-A0AF-49C1-A7BB-2EAEF8610ED1}" srcOrd="1" destOrd="0" presId="urn:microsoft.com/office/officeart/2009/3/layout/HorizontalOrganizationChart"/>
    <dgm:cxn modelId="{252B6E92-0FFA-4FC8-A9AD-343883F4D75C}" type="presOf" srcId="{610EF6B7-08ED-4AA6-992A-8FB6EC89DF2C}" destId="{AA8BF067-E0A8-432E-B541-85698553318F}" srcOrd="0" destOrd="0" presId="urn:microsoft.com/office/officeart/2009/3/layout/HorizontalOrganizationChart"/>
    <dgm:cxn modelId="{805EB175-56F5-4030-8EE1-DEB140323582}" srcId="{71119194-3AF7-48A3-B310-E8EF5343983C}" destId="{3CE0C516-DDBC-4D70-B75F-78492CC4FBBC}" srcOrd="0" destOrd="0" parTransId="{15B9962A-14A0-486E-9C55-7B56B8617415}" sibTransId="{659CA631-4A33-462B-8B68-D7B18B6C9A01}"/>
    <dgm:cxn modelId="{4AE67C9F-8175-4C0F-A53E-5645DA2DBB70}" srcId="{7AF2F0F3-CF7F-483A-BA33-64279444A1A9}" destId="{71119194-3AF7-48A3-B310-E8EF5343983C}" srcOrd="0" destOrd="0" parTransId="{E7A34EC6-23A1-4108-B511-5439B82C4EFA}" sibTransId="{23B62AA9-59BD-4FAC-9B5E-CF382E5E36D6}"/>
    <dgm:cxn modelId="{3C98DC5E-D886-4BCB-8FD5-04C592D6DFBB}" type="presOf" srcId="{7AF2F0F3-CF7F-483A-BA33-64279444A1A9}" destId="{2DB35049-878A-4214-B711-8918533EBE47}" srcOrd="0" destOrd="0" presId="urn:microsoft.com/office/officeart/2009/3/layout/HorizontalOrganizationChart"/>
    <dgm:cxn modelId="{B375B44A-E53C-40EC-ACB5-CAB617401963}" type="presOf" srcId="{3CE0C516-DDBC-4D70-B75F-78492CC4FBBC}" destId="{C95E8448-2CAC-450C-9D87-3B7B66DDCDFE}" srcOrd="0" destOrd="0" presId="urn:microsoft.com/office/officeart/2009/3/layout/HorizontalOrganizationChart"/>
    <dgm:cxn modelId="{31DB549C-5A7B-4EAB-8CC6-975062D1AFA5}" type="presOf" srcId="{15B9962A-14A0-486E-9C55-7B56B8617415}" destId="{6A020C31-2D79-4779-91A9-823E768DC4CE}" srcOrd="0" destOrd="0" presId="urn:microsoft.com/office/officeart/2009/3/layout/HorizontalOrganizationChart"/>
    <dgm:cxn modelId="{1A801508-D5CA-4942-ACDF-2E997BBD0D6F}" type="presParOf" srcId="{2DB35049-878A-4214-B711-8918533EBE47}" destId="{9DD6E7BB-54C8-461B-A818-36567AC6DE5D}" srcOrd="0" destOrd="0" presId="urn:microsoft.com/office/officeart/2009/3/layout/HorizontalOrganizationChart"/>
    <dgm:cxn modelId="{6DA1D883-586A-463E-A266-CFF54837C37E}" type="presParOf" srcId="{9DD6E7BB-54C8-461B-A818-36567AC6DE5D}" destId="{0719BC84-5D70-473A-A22C-C084DAA7AC35}" srcOrd="0" destOrd="0" presId="urn:microsoft.com/office/officeart/2009/3/layout/HorizontalOrganizationChart"/>
    <dgm:cxn modelId="{72BC658C-4831-405C-AD1E-B40595B4C720}" type="presParOf" srcId="{0719BC84-5D70-473A-A22C-C084DAA7AC35}" destId="{F0E6A55F-7263-48FA-9335-402ACBCBD130}" srcOrd="0" destOrd="0" presId="urn:microsoft.com/office/officeart/2009/3/layout/HorizontalOrganizationChart"/>
    <dgm:cxn modelId="{F4901C04-4E88-4E30-9A2F-0DD2F9D59746}" type="presParOf" srcId="{0719BC84-5D70-473A-A22C-C084DAA7AC35}" destId="{AE712BB8-A0AF-49C1-A7BB-2EAEF8610ED1}" srcOrd="1" destOrd="0" presId="urn:microsoft.com/office/officeart/2009/3/layout/HorizontalOrganizationChart"/>
    <dgm:cxn modelId="{41EF9FB4-EF3D-4A53-8655-F33534EB99C7}" type="presParOf" srcId="{9DD6E7BB-54C8-461B-A818-36567AC6DE5D}" destId="{571C5BB8-1150-41DA-8322-9CBC14FF3FAA}" srcOrd="1" destOrd="0" presId="urn:microsoft.com/office/officeart/2009/3/layout/HorizontalOrganizationChart"/>
    <dgm:cxn modelId="{7453042D-F8F2-4D36-A145-397787D21E95}" type="presParOf" srcId="{571C5BB8-1150-41DA-8322-9CBC14FF3FAA}" destId="{6A020C31-2D79-4779-91A9-823E768DC4CE}" srcOrd="0" destOrd="0" presId="urn:microsoft.com/office/officeart/2009/3/layout/HorizontalOrganizationChart"/>
    <dgm:cxn modelId="{D1544AA7-47C7-486F-8E1E-8B2253BDE43A}" type="presParOf" srcId="{571C5BB8-1150-41DA-8322-9CBC14FF3FAA}" destId="{549221C6-6A39-41E9-9A33-2B1C34E01EDA}" srcOrd="1" destOrd="0" presId="urn:microsoft.com/office/officeart/2009/3/layout/HorizontalOrganizationChart"/>
    <dgm:cxn modelId="{2A56315E-524A-4EA9-A539-16FE20E0B8DF}" type="presParOf" srcId="{549221C6-6A39-41E9-9A33-2B1C34E01EDA}" destId="{6E37C82E-7AAA-420B-85D9-E40897258A1D}" srcOrd="0" destOrd="0" presId="urn:microsoft.com/office/officeart/2009/3/layout/HorizontalOrganizationChart"/>
    <dgm:cxn modelId="{A90D9E87-4A0E-403E-93D3-5838362A3E12}" type="presParOf" srcId="{6E37C82E-7AAA-420B-85D9-E40897258A1D}" destId="{C95E8448-2CAC-450C-9D87-3B7B66DDCDFE}" srcOrd="0" destOrd="0" presId="urn:microsoft.com/office/officeart/2009/3/layout/HorizontalOrganizationChart"/>
    <dgm:cxn modelId="{E0C04C31-D58A-4B6C-BD02-9ED25570DF5E}" type="presParOf" srcId="{6E37C82E-7AAA-420B-85D9-E40897258A1D}" destId="{0B937CC4-AD20-43EA-AD93-E788B041844B}" srcOrd="1" destOrd="0" presId="urn:microsoft.com/office/officeart/2009/3/layout/HorizontalOrganizationChart"/>
    <dgm:cxn modelId="{EA1A2A04-7808-4C07-9292-96756BECCC4A}" type="presParOf" srcId="{549221C6-6A39-41E9-9A33-2B1C34E01EDA}" destId="{F0457059-D0FB-48B7-8A89-6E6CB151AD73}" srcOrd="1" destOrd="0" presId="urn:microsoft.com/office/officeart/2009/3/layout/HorizontalOrganizationChart"/>
    <dgm:cxn modelId="{AEA57628-611B-42D3-BF64-EBA873E112E7}" type="presParOf" srcId="{549221C6-6A39-41E9-9A33-2B1C34E01EDA}" destId="{4318C42F-3645-4EC0-B8AC-8E85107603FD}" srcOrd="2" destOrd="0" presId="urn:microsoft.com/office/officeart/2009/3/layout/HorizontalOrganizationChart"/>
    <dgm:cxn modelId="{CB84C3B1-37F6-453A-B019-BBC9E0789CBB}" type="presParOf" srcId="{571C5BB8-1150-41DA-8322-9CBC14FF3FAA}" destId="{B97ABEEC-FD78-4ACA-8ED2-0269D9DC25AC}" srcOrd="2" destOrd="0" presId="urn:microsoft.com/office/officeart/2009/3/layout/HorizontalOrganizationChart"/>
    <dgm:cxn modelId="{7E2252C1-4C02-414D-95B2-A35D125DAA5F}" type="presParOf" srcId="{571C5BB8-1150-41DA-8322-9CBC14FF3FAA}" destId="{5BB312F6-A464-49F4-8721-7F42A37A72A1}" srcOrd="3" destOrd="0" presId="urn:microsoft.com/office/officeart/2009/3/layout/HorizontalOrganizationChart"/>
    <dgm:cxn modelId="{D9763092-2F38-4517-9CCD-6A0F45848734}" type="presParOf" srcId="{5BB312F6-A464-49F4-8721-7F42A37A72A1}" destId="{A23DDF1D-8AB5-42DD-B0F0-5C9D043A4686}" srcOrd="0" destOrd="0" presId="urn:microsoft.com/office/officeart/2009/3/layout/HorizontalOrganizationChart"/>
    <dgm:cxn modelId="{EEA2E2D1-6C75-4BE7-BD81-0544666CD092}" type="presParOf" srcId="{A23DDF1D-8AB5-42DD-B0F0-5C9D043A4686}" destId="{AA8BF067-E0A8-432E-B541-85698553318F}" srcOrd="0" destOrd="0" presId="urn:microsoft.com/office/officeart/2009/3/layout/HorizontalOrganizationChart"/>
    <dgm:cxn modelId="{24571728-2349-40C8-9EDE-FA0D89289068}" type="presParOf" srcId="{A23DDF1D-8AB5-42DD-B0F0-5C9D043A4686}" destId="{7EF9C7F5-411B-4873-999B-F33E04474176}" srcOrd="1" destOrd="0" presId="urn:microsoft.com/office/officeart/2009/3/layout/HorizontalOrganizationChart"/>
    <dgm:cxn modelId="{866CCDC6-1607-4AA7-B40D-B768B56DB469}" type="presParOf" srcId="{5BB312F6-A464-49F4-8721-7F42A37A72A1}" destId="{5A4F7F33-9450-4143-BD4C-C23DFB099435}" srcOrd="1" destOrd="0" presId="urn:microsoft.com/office/officeart/2009/3/layout/HorizontalOrganizationChart"/>
    <dgm:cxn modelId="{ED546BC0-4338-4399-828B-52A2011CAF24}" type="presParOf" srcId="{5BB312F6-A464-49F4-8721-7F42A37A72A1}" destId="{E16F4592-2EE9-4232-BC38-0560A82500C9}" srcOrd="2" destOrd="0" presId="urn:microsoft.com/office/officeart/2009/3/layout/HorizontalOrganizationChart"/>
    <dgm:cxn modelId="{83FD08E6-42E0-461D-A7F9-982DF821A8F8}" type="presParOf" srcId="{9DD6E7BB-54C8-461B-A818-36567AC6DE5D}" destId="{09B2EDB0-CD7E-4184-A66F-E6B3291BD9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F2F0F3-CF7F-483A-BA33-64279444A1A9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1119194-3AF7-48A3-B310-E8EF5343983C}">
      <dgm:prSet phldrT="[Texto]"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1-América del Norte 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7A34EC6-23A1-4108-B511-5439B82C4EFA}" type="parTrans" cxnId="{4AE67C9F-8175-4C0F-A53E-5645DA2DBB70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B62AA9-59BD-4FAC-9B5E-CF382E5E36D6}" type="sibTrans" cxnId="{4AE67C9F-8175-4C0F-A53E-5645DA2DBB70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E0C516-DDBC-4D70-B75F-78492CC4FBBC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Subcontinentes </a:t>
          </a:r>
          <a:endParaRPr lang="es-MX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B9962A-14A0-486E-9C55-7B56B8617415}" type="parTrans" cxnId="{805EB175-56F5-4030-8EE1-DEB140323582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9CA631-4A33-462B-8B68-D7B18B6C9A01}" type="sibTrans" cxnId="{805EB175-56F5-4030-8EE1-DEB140323582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F6C26F-7052-467F-8205-E36FC3416220}">
      <dgm:prSet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 Cordillera norteamericana 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C86B7B-AA2B-45DF-9E34-9E9A7C215F37}" type="parTrans" cxnId="{CF9C325F-B305-47E4-98F4-8C6510919A03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B91A8B8-029A-40E6-AFF8-9DDD23EE73FE}" type="sibTrans" cxnId="{CF9C325F-B305-47E4-98F4-8C6510919A03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3356A4-8F18-4714-B00C-C134ADCAE0C9}">
      <dgm:prSet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 Este de la Cordillera  norteamericana 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9585C8-4555-4D98-A9F6-5E7673D2F9EA}" type="parTrans" cxnId="{1FC766F9-76E4-4A21-A9EB-C6DF15DE95F2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A1F0CA-63D5-4C34-A10A-1255228B7CE1}" type="sibTrans" cxnId="{1FC766F9-76E4-4A21-A9EB-C6DF15DE95F2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721F81-0885-4F79-9615-7134600D992B}">
      <dgm:prSet custT="1"/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2-América del Sur 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4DFD51B-F07D-4732-9975-6906549E9CFC}" type="parTrans" cxnId="{B6522579-BC94-40E2-8595-FE5B452D7E46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D62922-5D40-47A5-A0D5-FA40B9C7EFDF}" type="sibTrans" cxnId="{B6522579-BC94-40E2-8595-FE5B452D7E46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65D7EA-DA42-4DC8-B1C9-31C3CAF8FB7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Subcontinentes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1225D1F-DE3C-4E9A-B560-34D4D7D9DCB5}" type="parTrans" cxnId="{231A2372-33A8-46AE-967A-C39EE92B4934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268BBAD-B957-45E5-8D75-399C5DF9A619}" type="sibTrans" cxnId="{231A2372-33A8-46AE-967A-C39EE92B4934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4E9E81-FBF1-459B-9C30-D5D773F8B1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4- Cordillera de los Andes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EA57348-2F67-4A8A-95D9-5D931349F742}" type="parTrans" cxnId="{F2ABF1CC-58ED-4A78-BA2B-A93F7682FD7C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E4B9D1A-53BE-45DF-9545-3B1E23BB1A93}" type="sibTrans" cxnId="{F2ABF1CC-58ED-4A78-BA2B-A93F7682FD7C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BB372B-E4DE-45E2-938E-DCA2D16A39C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5- Este de la Cordillera de los Andes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7FFADC-055D-435E-8358-F12A087AEBD5}" type="parTrans" cxnId="{B75BB14A-72C1-4E64-B7F7-4A090D9ADC00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04056C-1B20-4B4D-A905-6AC232A57E5E}" type="sibTrans" cxnId="{B75BB14A-72C1-4E64-B7F7-4A090D9ADC00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0D0B44-5C4E-4355-9BA8-74E54108EB96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Subcontinente </a:t>
          </a:r>
        </a:p>
      </dgm:t>
    </dgm:pt>
    <dgm:pt modelId="{E77D326D-48E4-44BD-BAE5-0BF615D1CF0F}" type="sibTrans" cxnId="{27FF9CC5-781E-4974-9CDA-EEC0EE462CEB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E31353-5231-446B-9B84-BA58E6926D30}" type="parTrans" cxnId="{27FF9CC5-781E-4974-9CDA-EEC0EE462CEB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BA49A0-FE75-407C-A723-E94FB7FDECF3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3- América del centro</a:t>
          </a:r>
          <a:endParaRPr lang="es-MX" sz="20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7AFB497-C10C-43E8-B8DA-19D60742853A}" type="parTrans" cxnId="{485A4920-6E82-43E6-AE60-FD6C2211668B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6DDD07-A618-49C4-925D-5AC186E41D5B}" type="sibTrans" cxnId="{485A4920-6E82-43E6-AE60-FD6C2211668B}">
      <dgm:prSet/>
      <dgm:spPr/>
      <dgm:t>
        <a:bodyPr/>
        <a:lstStyle/>
        <a:p>
          <a:endParaRPr lang="es-MX" sz="20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B35049-878A-4214-B711-8918533EBE47}" type="pres">
      <dgm:prSet presAssocID="{7AF2F0F3-CF7F-483A-BA33-64279444A1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DD6E7BB-54C8-461B-A818-36567AC6DE5D}" type="pres">
      <dgm:prSet presAssocID="{71119194-3AF7-48A3-B310-E8EF5343983C}" presName="hierRoot1" presStyleCnt="0">
        <dgm:presLayoutVars>
          <dgm:hierBranch val="init"/>
        </dgm:presLayoutVars>
      </dgm:prSet>
      <dgm:spPr/>
    </dgm:pt>
    <dgm:pt modelId="{0719BC84-5D70-473A-A22C-C084DAA7AC35}" type="pres">
      <dgm:prSet presAssocID="{71119194-3AF7-48A3-B310-E8EF5343983C}" presName="rootComposite1" presStyleCnt="0"/>
      <dgm:spPr/>
    </dgm:pt>
    <dgm:pt modelId="{F0E6A55F-7263-48FA-9335-402ACBCBD130}" type="pres">
      <dgm:prSet presAssocID="{71119194-3AF7-48A3-B310-E8EF5343983C}" presName="rootText1" presStyleLbl="node0" presStyleIdx="0" presStyleCnt="3" custLinFactNeighborX="293" custLinFactNeighborY="-45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E712BB8-A0AF-49C1-A7BB-2EAEF8610ED1}" type="pres">
      <dgm:prSet presAssocID="{71119194-3AF7-48A3-B310-E8EF5343983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571C5BB8-1150-41DA-8322-9CBC14FF3FAA}" type="pres">
      <dgm:prSet presAssocID="{71119194-3AF7-48A3-B310-E8EF5343983C}" presName="hierChild2" presStyleCnt="0"/>
      <dgm:spPr/>
    </dgm:pt>
    <dgm:pt modelId="{6A020C31-2D79-4779-91A9-823E768DC4CE}" type="pres">
      <dgm:prSet presAssocID="{15B9962A-14A0-486E-9C55-7B56B8617415}" presName="Name64" presStyleLbl="parChTrans1D2" presStyleIdx="0" presStyleCnt="3"/>
      <dgm:spPr/>
      <dgm:t>
        <a:bodyPr/>
        <a:lstStyle/>
        <a:p>
          <a:endParaRPr lang="es-MX"/>
        </a:p>
      </dgm:t>
    </dgm:pt>
    <dgm:pt modelId="{549221C6-6A39-41E9-9A33-2B1C34E01EDA}" type="pres">
      <dgm:prSet presAssocID="{3CE0C516-DDBC-4D70-B75F-78492CC4FBBC}" presName="hierRoot2" presStyleCnt="0">
        <dgm:presLayoutVars>
          <dgm:hierBranch val="init"/>
        </dgm:presLayoutVars>
      </dgm:prSet>
      <dgm:spPr/>
    </dgm:pt>
    <dgm:pt modelId="{6E37C82E-7AAA-420B-85D9-E40897258A1D}" type="pres">
      <dgm:prSet presAssocID="{3CE0C516-DDBC-4D70-B75F-78492CC4FBBC}" presName="rootComposite" presStyleCnt="0"/>
      <dgm:spPr/>
    </dgm:pt>
    <dgm:pt modelId="{C95E8448-2CAC-450C-9D87-3B7B66DDCDFE}" type="pres">
      <dgm:prSet presAssocID="{3CE0C516-DDBC-4D70-B75F-78492CC4FBBC}" presName="rootText" presStyleLbl="node2" presStyleIdx="0" presStyleCnt="3" custScaleX="118697" custLinFactNeighborX="-614" custLinFactNeighborY="-45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B937CC4-AD20-43EA-AD93-E788B041844B}" type="pres">
      <dgm:prSet presAssocID="{3CE0C516-DDBC-4D70-B75F-78492CC4FBBC}" presName="rootConnector" presStyleLbl="node2" presStyleIdx="0" presStyleCnt="3"/>
      <dgm:spPr/>
      <dgm:t>
        <a:bodyPr/>
        <a:lstStyle/>
        <a:p>
          <a:endParaRPr lang="es-MX"/>
        </a:p>
      </dgm:t>
    </dgm:pt>
    <dgm:pt modelId="{F0457059-D0FB-48B7-8A89-6E6CB151AD73}" type="pres">
      <dgm:prSet presAssocID="{3CE0C516-DDBC-4D70-B75F-78492CC4FBBC}" presName="hierChild4" presStyleCnt="0"/>
      <dgm:spPr/>
    </dgm:pt>
    <dgm:pt modelId="{95E4CED1-61C4-487F-B317-E7D9E56664B6}" type="pres">
      <dgm:prSet presAssocID="{79C86B7B-AA2B-45DF-9E34-9E9A7C215F37}" presName="Name64" presStyleLbl="parChTrans1D3" presStyleIdx="0" presStyleCnt="4"/>
      <dgm:spPr/>
      <dgm:t>
        <a:bodyPr/>
        <a:lstStyle/>
        <a:p>
          <a:endParaRPr lang="es-MX"/>
        </a:p>
      </dgm:t>
    </dgm:pt>
    <dgm:pt modelId="{A1D59513-6652-4562-9E55-4BD2EC2D0468}" type="pres">
      <dgm:prSet presAssocID="{A2F6C26F-7052-467F-8205-E36FC3416220}" presName="hierRoot2" presStyleCnt="0">
        <dgm:presLayoutVars>
          <dgm:hierBranch val="init"/>
        </dgm:presLayoutVars>
      </dgm:prSet>
      <dgm:spPr/>
    </dgm:pt>
    <dgm:pt modelId="{D273BF43-5663-450F-9401-BA973D2C3490}" type="pres">
      <dgm:prSet presAssocID="{A2F6C26F-7052-467F-8205-E36FC3416220}" presName="rootComposite" presStyleCnt="0"/>
      <dgm:spPr/>
    </dgm:pt>
    <dgm:pt modelId="{A181C92A-9BDC-4608-B389-BDE19CBE5EC4}" type="pres">
      <dgm:prSet presAssocID="{A2F6C26F-7052-467F-8205-E36FC3416220}" presName="rootText" presStyleLbl="node3" presStyleIdx="0" presStyleCnt="4" custScaleX="112021" custLinFactNeighborY="-533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143CA6-4BF5-447F-A95C-2BC0D59B8FA1}" type="pres">
      <dgm:prSet presAssocID="{A2F6C26F-7052-467F-8205-E36FC3416220}" presName="rootConnector" presStyleLbl="node3" presStyleIdx="0" presStyleCnt="4"/>
      <dgm:spPr/>
      <dgm:t>
        <a:bodyPr/>
        <a:lstStyle/>
        <a:p>
          <a:endParaRPr lang="es-MX"/>
        </a:p>
      </dgm:t>
    </dgm:pt>
    <dgm:pt modelId="{9D6682D2-A9FA-4CB8-B07F-43356463647D}" type="pres">
      <dgm:prSet presAssocID="{A2F6C26F-7052-467F-8205-E36FC3416220}" presName="hierChild4" presStyleCnt="0"/>
      <dgm:spPr/>
    </dgm:pt>
    <dgm:pt modelId="{B49F2088-EDC8-43E3-ABCF-A802F479AD99}" type="pres">
      <dgm:prSet presAssocID="{A2F6C26F-7052-467F-8205-E36FC3416220}" presName="hierChild5" presStyleCnt="0"/>
      <dgm:spPr/>
    </dgm:pt>
    <dgm:pt modelId="{7308CF91-7B4D-41E1-A118-D62C80506D02}" type="pres">
      <dgm:prSet presAssocID="{1F9585C8-4555-4D98-A9F6-5E7673D2F9EA}" presName="Name64" presStyleLbl="parChTrans1D3" presStyleIdx="1" presStyleCnt="4"/>
      <dgm:spPr/>
      <dgm:t>
        <a:bodyPr/>
        <a:lstStyle/>
        <a:p>
          <a:endParaRPr lang="es-MX"/>
        </a:p>
      </dgm:t>
    </dgm:pt>
    <dgm:pt modelId="{795B4B0F-F272-4D95-8CCF-ED6C68B8DE84}" type="pres">
      <dgm:prSet presAssocID="{623356A4-8F18-4714-B00C-C134ADCAE0C9}" presName="hierRoot2" presStyleCnt="0">
        <dgm:presLayoutVars>
          <dgm:hierBranch val="init"/>
        </dgm:presLayoutVars>
      </dgm:prSet>
      <dgm:spPr/>
    </dgm:pt>
    <dgm:pt modelId="{3DC75567-C1DC-4571-B311-7E4A89999CBE}" type="pres">
      <dgm:prSet presAssocID="{623356A4-8F18-4714-B00C-C134ADCAE0C9}" presName="rootComposite" presStyleCnt="0"/>
      <dgm:spPr/>
    </dgm:pt>
    <dgm:pt modelId="{8B72AE82-806B-48AE-B6DA-E041AE5B746B}" type="pres">
      <dgm:prSet presAssocID="{623356A4-8F18-4714-B00C-C134ADCAE0C9}" presName="rootText" presStyleLbl="node3" presStyleIdx="1" presStyleCnt="4" custScaleX="132941" custScaleY="10441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00A63B-D481-4353-AD00-2CBD158903CD}" type="pres">
      <dgm:prSet presAssocID="{623356A4-8F18-4714-B00C-C134ADCAE0C9}" presName="rootConnector" presStyleLbl="node3" presStyleIdx="1" presStyleCnt="4"/>
      <dgm:spPr/>
      <dgm:t>
        <a:bodyPr/>
        <a:lstStyle/>
        <a:p>
          <a:endParaRPr lang="es-MX"/>
        </a:p>
      </dgm:t>
    </dgm:pt>
    <dgm:pt modelId="{477F2C79-0100-4779-9EDD-9382AB1C7762}" type="pres">
      <dgm:prSet presAssocID="{623356A4-8F18-4714-B00C-C134ADCAE0C9}" presName="hierChild4" presStyleCnt="0"/>
      <dgm:spPr/>
    </dgm:pt>
    <dgm:pt modelId="{982CC918-9E24-43B0-AD60-67642C75CF85}" type="pres">
      <dgm:prSet presAssocID="{623356A4-8F18-4714-B00C-C134ADCAE0C9}" presName="hierChild5" presStyleCnt="0"/>
      <dgm:spPr/>
    </dgm:pt>
    <dgm:pt modelId="{4318C42F-3645-4EC0-B8AC-8E85107603FD}" type="pres">
      <dgm:prSet presAssocID="{3CE0C516-DDBC-4D70-B75F-78492CC4FBBC}" presName="hierChild5" presStyleCnt="0"/>
      <dgm:spPr/>
    </dgm:pt>
    <dgm:pt modelId="{09B2EDB0-CD7E-4184-A66F-E6B3291BD98D}" type="pres">
      <dgm:prSet presAssocID="{71119194-3AF7-48A3-B310-E8EF5343983C}" presName="hierChild3" presStyleCnt="0"/>
      <dgm:spPr/>
    </dgm:pt>
    <dgm:pt modelId="{11BF3671-0E6D-4302-BC64-67D233F91F63}" type="pres">
      <dgm:prSet presAssocID="{C10D0B44-5C4E-4355-9BA8-74E54108EB96}" presName="hierRoot1" presStyleCnt="0">
        <dgm:presLayoutVars>
          <dgm:hierBranch val="init"/>
        </dgm:presLayoutVars>
      </dgm:prSet>
      <dgm:spPr/>
    </dgm:pt>
    <dgm:pt modelId="{D51DA70E-434F-4DA6-AAAD-152EC1C94A9F}" type="pres">
      <dgm:prSet presAssocID="{C10D0B44-5C4E-4355-9BA8-74E54108EB96}" presName="rootComposite1" presStyleCnt="0"/>
      <dgm:spPr/>
    </dgm:pt>
    <dgm:pt modelId="{F73C5AA5-4449-472B-8B86-FEBF174125AC}" type="pres">
      <dgm:prSet presAssocID="{C10D0B44-5C4E-4355-9BA8-74E54108EB96}" presName="rootText1" presStyleLbl="node0" presStyleIdx="1" presStyleCnt="3" custScaleX="133749" custScaleY="101730" custLinFactNeighborX="91011" custLinFactNeighborY="2654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CAAAEF2E-953D-4F01-97F9-D1349251DA41}" type="pres">
      <dgm:prSet presAssocID="{C10D0B44-5C4E-4355-9BA8-74E54108EB9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E1B6A9A-34BE-4BB5-A30D-E463743EB892}" type="pres">
      <dgm:prSet presAssocID="{C10D0B44-5C4E-4355-9BA8-74E54108EB96}" presName="hierChild2" presStyleCnt="0"/>
      <dgm:spPr/>
    </dgm:pt>
    <dgm:pt modelId="{07D8D66F-A711-4785-9ED0-55221CD36E48}" type="pres">
      <dgm:prSet presAssocID="{57AFB497-C10C-43E8-B8DA-19D60742853A}" presName="Name64" presStyleLbl="parChTrans1D2" presStyleIdx="1" presStyleCnt="3"/>
      <dgm:spPr/>
      <dgm:t>
        <a:bodyPr/>
        <a:lstStyle/>
        <a:p>
          <a:endParaRPr lang="es-MX"/>
        </a:p>
      </dgm:t>
    </dgm:pt>
    <dgm:pt modelId="{D25B6767-7F9C-4C07-AB33-850E6862CF56}" type="pres">
      <dgm:prSet presAssocID="{65BA49A0-FE75-407C-A723-E94FB7FDECF3}" presName="hierRoot2" presStyleCnt="0">
        <dgm:presLayoutVars>
          <dgm:hierBranch val="init"/>
        </dgm:presLayoutVars>
      </dgm:prSet>
      <dgm:spPr/>
    </dgm:pt>
    <dgm:pt modelId="{CEEC3C6F-CDDC-483B-81AF-3129FC9E3001}" type="pres">
      <dgm:prSet presAssocID="{65BA49A0-FE75-407C-A723-E94FB7FDECF3}" presName="rootComposite" presStyleCnt="0"/>
      <dgm:spPr/>
    </dgm:pt>
    <dgm:pt modelId="{A3284BD8-6A58-4100-A12B-B4E1FD8D0E08}" type="pres">
      <dgm:prSet presAssocID="{65BA49A0-FE75-407C-A723-E94FB7FDECF3}" presName="rootText" presStyleLbl="node2" presStyleIdx="1" presStyleCnt="3" custScaleX="115645" custScaleY="99126" custLinFactX="7033" custLinFactNeighborX="100000" custLinFactNeighborY="2607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E9C9759-0E73-41EE-A05F-FDEF88B3B698}" type="pres">
      <dgm:prSet presAssocID="{65BA49A0-FE75-407C-A723-E94FB7FDECF3}" presName="rootConnector" presStyleLbl="node2" presStyleIdx="1" presStyleCnt="3"/>
      <dgm:spPr/>
      <dgm:t>
        <a:bodyPr/>
        <a:lstStyle/>
        <a:p>
          <a:endParaRPr lang="es-MX"/>
        </a:p>
      </dgm:t>
    </dgm:pt>
    <dgm:pt modelId="{FD8C5A43-21F7-4AB7-B30B-9AB641D418A4}" type="pres">
      <dgm:prSet presAssocID="{65BA49A0-FE75-407C-A723-E94FB7FDECF3}" presName="hierChild4" presStyleCnt="0"/>
      <dgm:spPr/>
    </dgm:pt>
    <dgm:pt modelId="{D7566E5A-DFDA-44D7-80CD-17B67FB04C18}" type="pres">
      <dgm:prSet presAssocID="{65BA49A0-FE75-407C-A723-E94FB7FDECF3}" presName="hierChild5" presStyleCnt="0"/>
      <dgm:spPr/>
    </dgm:pt>
    <dgm:pt modelId="{88173D94-6274-431E-8874-0B3F2AB027BE}" type="pres">
      <dgm:prSet presAssocID="{C10D0B44-5C4E-4355-9BA8-74E54108EB96}" presName="hierChild3" presStyleCnt="0"/>
      <dgm:spPr/>
    </dgm:pt>
    <dgm:pt modelId="{6C7BFA17-9213-43BE-B286-4A62F909F5D4}" type="pres">
      <dgm:prSet presAssocID="{3D721F81-0885-4F79-9615-7134600D992B}" presName="hierRoot1" presStyleCnt="0">
        <dgm:presLayoutVars>
          <dgm:hierBranch val="init"/>
        </dgm:presLayoutVars>
      </dgm:prSet>
      <dgm:spPr/>
    </dgm:pt>
    <dgm:pt modelId="{059F5311-8A34-4756-B6AA-06EEFE79CD44}" type="pres">
      <dgm:prSet presAssocID="{3D721F81-0885-4F79-9615-7134600D992B}" presName="rootComposite1" presStyleCnt="0"/>
      <dgm:spPr/>
    </dgm:pt>
    <dgm:pt modelId="{55E7ED13-29EA-4D0A-85DC-49D1F57D4FF3}" type="pres">
      <dgm:prSet presAssocID="{3D721F81-0885-4F79-9615-7134600D992B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7419714-61EE-43CB-B7E8-5E13BB8EC203}" type="pres">
      <dgm:prSet presAssocID="{3D721F81-0885-4F79-9615-7134600D992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CEBE0937-6F14-4BAF-A5A6-A1AFF9F53DAF}" type="pres">
      <dgm:prSet presAssocID="{3D721F81-0885-4F79-9615-7134600D992B}" presName="hierChild2" presStyleCnt="0"/>
      <dgm:spPr/>
    </dgm:pt>
    <dgm:pt modelId="{66996FF7-4B97-4F0D-97B6-A4517C815174}" type="pres">
      <dgm:prSet presAssocID="{61225D1F-DE3C-4E9A-B560-34D4D7D9DCB5}" presName="Name64" presStyleLbl="parChTrans1D2" presStyleIdx="2" presStyleCnt="3"/>
      <dgm:spPr/>
      <dgm:t>
        <a:bodyPr/>
        <a:lstStyle/>
        <a:p>
          <a:endParaRPr lang="es-MX"/>
        </a:p>
      </dgm:t>
    </dgm:pt>
    <dgm:pt modelId="{9F26E275-0CAD-4B2B-9588-4A3EB021EA91}" type="pres">
      <dgm:prSet presAssocID="{9F65D7EA-DA42-4DC8-B1C9-31C3CAF8FB78}" presName="hierRoot2" presStyleCnt="0">
        <dgm:presLayoutVars>
          <dgm:hierBranch val="init"/>
        </dgm:presLayoutVars>
      </dgm:prSet>
      <dgm:spPr/>
    </dgm:pt>
    <dgm:pt modelId="{D31B7B2C-C309-485A-8811-2E3532AFD562}" type="pres">
      <dgm:prSet presAssocID="{9F65D7EA-DA42-4DC8-B1C9-31C3CAF8FB78}" presName="rootComposite" presStyleCnt="0"/>
      <dgm:spPr/>
    </dgm:pt>
    <dgm:pt modelId="{0E9307CD-878D-4542-92CF-75EC6C9EF219}" type="pres">
      <dgm:prSet presAssocID="{9F65D7EA-DA42-4DC8-B1C9-31C3CAF8FB7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6EC8602-C003-4085-8119-84CEBC39B77B}" type="pres">
      <dgm:prSet presAssocID="{9F65D7EA-DA42-4DC8-B1C9-31C3CAF8FB78}" presName="rootConnector" presStyleLbl="node2" presStyleIdx="2" presStyleCnt="3"/>
      <dgm:spPr/>
      <dgm:t>
        <a:bodyPr/>
        <a:lstStyle/>
        <a:p>
          <a:endParaRPr lang="es-MX"/>
        </a:p>
      </dgm:t>
    </dgm:pt>
    <dgm:pt modelId="{A7593D05-1617-4C56-8487-2205EBA7CBD0}" type="pres">
      <dgm:prSet presAssocID="{9F65D7EA-DA42-4DC8-B1C9-31C3CAF8FB78}" presName="hierChild4" presStyleCnt="0"/>
      <dgm:spPr/>
    </dgm:pt>
    <dgm:pt modelId="{E8186CF6-EEB8-4F51-AFC5-97700FD8E1E4}" type="pres">
      <dgm:prSet presAssocID="{7EA57348-2F67-4A8A-95D9-5D931349F742}" presName="Name64" presStyleLbl="parChTrans1D3" presStyleIdx="2" presStyleCnt="4"/>
      <dgm:spPr/>
      <dgm:t>
        <a:bodyPr/>
        <a:lstStyle/>
        <a:p>
          <a:endParaRPr lang="es-MX"/>
        </a:p>
      </dgm:t>
    </dgm:pt>
    <dgm:pt modelId="{B9430C7B-395C-4631-AD3E-9883D3D4CC95}" type="pres">
      <dgm:prSet presAssocID="{1B4E9E81-FBF1-459B-9C30-D5D773F8B172}" presName="hierRoot2" presStyleCnt="0">
        <dgm:presLayoutVars>
          <dgm:hierBranch val="init"/>
        </dgm:presLayoutVars>
      </dgm:prSet>
      <dgm:spPr/>
    </dgm:pt>
    <dgm:pt modelId="{2D8DFF18-1982-428E-A485-F50EFCD86E80}" type="pres">
      <dgm:prSet presAssocID="{1B4E9E81-FBF1-459B-9C30-D5D773F8B172}" presName="rootComposite" presStyleCnt="0"/>
      <dgm:spPr/>
    </dgm:pt>
    <dgm:pt modelId="{C24C4CAC-857D-4D8C-95E8-74455EC6ED75}" type="pres">
      <dgm:prSet presAssocID="{1B4E9E81-FBF1-459B-9C30-D5D773F8B172}" presName="rootText" presStyleLbl="node3" presStyleIdx="2" presStyleCnt="4" custScaleX="149648" custScaleY="853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CA15DC2-5477-4A4D-8755-F2838A23D29D}" type="pres">
      <dgm:prSet presAssocID="{1B4E9E81-FBF1-459B-9C30-D5D773F8B172}" presName="rootConnector" presStyleLbl="node3" presStyleIdx="2" presStyleCnt="4"/>
      <dgm:spPr/>
      <dgm:t>
        <a:bodyPr/>
        <a:lstStyle/>
        <a:p>
          <a:endParaRPr lang="es-MX"/>
        </a:p>
      </dgm:t>
    </dgm:pt>
    <dgm:pt modelId="{6451AFAE-E9FE-4EB5-B15F-FEA2639C5CD1}" type="pres">
      <dgm:prSet presAssocID="{1B4E9E81-FBF1-459B-9C30-D5D773F8B172}" presName="hierChild4" presStyleCnt="0"/>
      <dgm:spPr/>
    </dgm:pt>
    <dgm:pt modelId="{5DAA0F3E-38DD-4A08-9C6A-BDC78411D8A3}" type="pres">
      <dgm:prSet presAssocID="{1B4E9E81-FBF1-459B-9C30-D5D773F8B172}" presName="hierChild5" presStyleCnt="0"/>
      <dgm:spPr/>
    </dgm:pt>
    <dgm:pt modelId="{F81285E0-F487-4DD8-8062-F6E1BED767AE}" type="pres">
      <dgm:prSet presAssocID="{C37FFADC-055D-435E-8358-F12A087AEBD5}" presName="Name64" presStyleLbl="parChTrans1D3" presStyleIdx="3" presStyleCnt="4"/>
      <dgm:spPr/>
      <dgm:t>
        <a:bodyPr/>
        <a:lstStyle/>
        <a:p>
          <a:endParaRPr lang="es-MX"/>
        </a:p>
      </dgm:t>
    </dgm:pt>
    <dgm:pt modelId="{EE5B026C-F7A9-4F32-87DD-447FD8EC60F8}" type="pres">
      <dgm:prSet presAssocID="{C2BB372B-E4DE-45E2-938E-DCA2D16A39CB}" presName="hierRoot2" presStyleCnt="0">
        <dgm:presLayoutVars>
          <dgm:hierBranch val="init"/>
        </dgm:presLayoutVars>
      </dgm:prSet>
      <dgm:spPr/>
    </dgm:pt>
    <dgm:pt modelId="{0352818B-F15B-4C1C-8E76-03A8DB540CAB}" type="pres">
      <dgm:prSet presAssocID="{C2BB372B-E4DE-45E2-938E-DCA2D16A39CB}" presName="rootComposite" presStyleCnt="0"/>
      <dgm:spPr/>
    </dgm:pt>
    <dgm:pt modelId="{5646883C-6075-42ED-9285-964170027152}" type="pres">
      <dgm:prSet presAssocID="{C2BB372B-E4DE-45E2-938E-DCA2D16A39CB}" presName="rootText" presStyleLbl="node3" presStyleIdx="3" presStyleCnt="4" custScaleX="141457" custScaleY="14739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1AC6978-0C5A-48AB-801D-44EA2B64C6B1}" type="pres">
      <dgm:prSet presAssocID="{C2BB372B-E4DE-45E2-938E-DCA2D16A39CB}" presName="rootConnector" presStyleLbl="node3" presStyleIdx="3" presStyleCnt="4"/>
      <dgm:spPr/>
      <dgm:t>
        <a:bodyPr/>
        <a:lstStyle/>
        <a:p>
          <a:endParaRPr lang="es-MX"/>
        </a:p>
      </dgm:t>
    </dgm:pt>
    <dgm:pt modelId="{CF9FF013-F803-4E40-A19F-09B01C0C5529}" type="pres">
      <dgm:prSet presAssocID="{C2BB372B-E4DE-45E2-938E-DCA2D16A39CB}" presName="hierChild4" presStyleCnt="0"/>
      <dgm:spPr/>
    </dgm:pt>
    <dgm:pt modelId="{F3C0982B-B0DC-4F57-93C2-41C61F32F422}" type="pres">
      <dgm:prSet presAssocID="{C2BB372B-E4DE-45E2-938E-DCA2D16A39CB}" presName="hierChild5" presStyleCnt="0"/>
      <dgm:spPr/>
    </dgm:pt>
    <dgm:pt modelId="{BCC0734C-F16E-4B25-8616-F9989347632B}" type="pres">
      <dgm:prSet presAssocID="{9F65D7EA-DA42-4DC8-B1C9-31C3CAF8FB78}" presName="hierChild5" presStyleCnt="0"/>
      <dgm:spPr/>
    </dgm:pt>
    <dgm:pt modelId="{DB845741-4BDF-459D-AC1D-90AF8BC3A5F7}" type="pres">
      <dgm:prSet presAssocID="{3D721F81-0885-4F79-9615-7134600D992B}" presName="hierChild3" presStyleCnt="0"/>
      <dgm:spPr/>
    </dgm:pt>
  </dgm:ptLst>
  <dgm:cxnLst>
    <dgm:cxn modelId="{DE477BB6-59D6-4EB9-8991-DB75D82668A9}" type="presOf" srcId="{623356A4-8F18-4714-B00C-C134ADCAE0C9}" destId="{CC00A63B-D481-4353-AD00-2CBD158903CD}" srcOrd="1" destOrd="0" presId="urn:microsoft.com/office/officeart/2009/3/layout/HorizontalOrganizationChart"/>
    <dgm:cxn modelId="{C90DBCE3-DD99-402A-B73B-5BAFC1B528AA}" type="presOf" srcId="{71119194-3AF7-48A3-B310-E8EF5343983C}" destId="{F0E6A55F-7263-48FA-9335-402ACBCBD130}" srcOrd="0" destOrd="0" presId="urn:microsoft.com/office/officeart/2009/3/layout/HorizontalOrganizationChart"/>
    <dgm:cxn modelId="{485A4920-6E82-43E6-AE60-FD6C2211668B}" srcId="{C10D0B44-5C4E-4355-9BA8-74E54108EB96}" destId="{65BA49A0-FE75-407C-A723-E94FB7FDECF3}" srcOrd="0" destOrd="0" parTransId="{57AFB497-C10C-43E8-B8DA-19D60742853A}" sibTransId="{F66DDD07-A618-49C4-925D-5AC186E41D5B}"/>
    <dgm:cxn modelId="{42828A0B-C8B9-44E8-BBF1-2594AD115D4C}" type="presOf" srcId="{1F9585C8-4555-4D98-A9F6-5E7673D2F9EA}" destId="{7308CF91-7B4D-41E1-A118-D62C80506D02}" srcOrd="0" destOrd="0" presId="urn:microsoft.com/office/officeart/2009/3/layout/HorizontalOrganizationChart"/>
    <dgm:cxn modelId="{434A535A-0633-4896-B234-E50D0049F4BE}" type="presOf" srcId="{C2BB372B-E4DE-45E2-938E-DCA2D16A39CB}" destId="{C1AC6978-0C5A-48AB-801D-44EA2B64C6B1}" srcOrd="1" destOrd="0" presId="urn:microsoft.com/office/officeart/2009/3/layout/HorizontalOrganizationChart"/>
    <dgm:cxn modelId="{FCBCDFF2-0064-4274-AE56-C602D4B0B2D3}" type="presOf" srcId="{9F65D7EA-DA42-4DC8-B1C9-31C3CAF8FB78}" destId="{0E9307CD-878D-4542-92CF-75EC6C9EF219}" srcOrd="0" destOrd="0" presId="urn:microsoft.com/office/officeart/2009/3/layout/HorizontalOrganizationChart"/>
    <dgm:cxn modelId="{B75BB14A-72C1-4E64-B7F7-4A090D9ADC00}" srcId="{9F65D7EA-DA42-4DC8-B1C9-31C3CAF8FB78}" destId="{C2BB372B-E4DE-45E2-938E-DCA2D16A39CB}" srcOrd="1" destOrd="0" parTransId="{C37FFADC-055D-435E-8358-F12A087AEBD5}" sibTransId="{3404056C-1B20-4B4D-A905-6AC232A57E5E}"/>
    <dgm:cxn modelId="{FEC1957D-FAC6-42DF-AEE2-68B5795826F8}" type="presOf" srcId="{61225D1F-DE3C-4E9A-B560-34D4D7D9DCB5}" destId="{66996FF7-4B97-4F0D-97B6-A4517C815174}" srcOrd="0" destOrd="0" presId="urn:microsoft.com/office/officeart/2009/3/layout/HorizontalOrganizationChart"/>
    <dgm:cxn modelId="{28E943F0-B4F4-4873-9DBD-871D998B0444}" type="presOf" srcId="{3D721F81-0885-4F79-9615-7134600D992B}" destId="{C7419714-61EE-43CB-B7E8-5E13BB8EC203}" srcOrd="1" destOrd="0" presId="urn:microsoft.com/office/officeart/2009/3/layout/HorizontalOrganizationChart"/>
    <dgm:cxn modelId="{CF7C0CFB-9BBD-40FA-9217-0149ACD82BC8}" type="presOf" srcId="{C10D0B44-5C4E-4355-9BA8-74E54108EB96}" destId="{F73C5AA5-4449-472B-8B86-FEBF174125AC}" srcOrd="0" destOrd="0" presId="urn:microsoft.com/office/officeart/2009/3/layout/HorizontalOrganizationChart"/>
    <dgm:cxn modelId="{231A2372-33A8-46AE-967A-C39EE92B4934}" srcId="{3D721F81-0885-4F79-9615-7134600D992B}" destId="{9F65D7EA-DA42-4DC8-B1C9-31C3CAF8FB78}" srcOrd="0" destOrd="0" parTransId="{61225D1F-DE3C-4E9A-B560-34D4D7D9DCB5}" sibTransId="{3268BBAD-B957-45E5-8D75-399C5DF9A619}"/>
    <dgm:cxn modelId="{A3825998-3F0C-470B-A39E-45E1FE807B59}" type="presOf" srcId="{A2F6C26F-7052-467F-8205-E36FC3416220}" destId="{9D143CA6-4BF5-447F-A95C-2BC0D59B8FA1}" srcOrd="1" destOrd="0" presId="urn:microsoft.com/office/officeart/2009/3/layout/HorizontalOrganizationChart"/>
    <dgm:cxn modelId="{1FC766F9-76E4-4A21-A9EB-C6DF15DE95F2}" srcId="{3CE0C516-DDBC-4D70-B75F-78492CC4FBBC}" destId="{623356A4-8F18-4714-B00C-C134ADCAE0C9}" srcOrd="1" destOrd="0" parTransId="{1F9585C8-4555-4D98-A9F6-5E7673D2F9EA}" sibTransId="{6AA1F0CA-63D5-4C34-A10A-1255228B7CE1}"/>
    <dgm:cxn modelId="{3C095B94-13CF-4508-854E-35AEB0E2D5C9}" type="presOf" srcId="{3CE0C516-DDBC-4D70-B75F-78492CC4FBBC}" destId="{0B937CC4-AD20-43EA-AD93-E788B041844B}" srcOrd="1" destOrd="0" presId="urn:microsoft.com/office/officeart/2009/3/layout/HorizontalOrganizationChart"/>
    <dgm:cxn modelId="{6A42A936-E3D1-4E9E-B4B5-8DFDC66DECB5}" type="presOf" srcId="{C37FFADC-055D-435E-8358-F12A087AEBD5}" destId="{F81285E0-F487-4DD8-8062-F6E1BED767AE}" srcOrd="0" destOrd="0" presId="urn:microsoft.com/office/officeart/2009/3/layout/HorizontalOrganizationChart"/>
    <dgm:cxn modelId="{6F6BD692-FC9D-4AA1-B973-0FF97D1D7B77}" type="presOf" srcId="{1B4E9E81-FBF1-459B-9C30-D5D773F8B172}" destId="{0CA15DC2-5477-4A4D-8755-F2838A23D29D}" srcOrd="1" destOrd="0" presId="urn:microsoft.com/office/officeart/2009/3/layout/HorizontalOrganizationChart"/>
    <dgm:cxn modelId="{689CC57F-EDA3-4EBF-AE79-4CBB8C96EC50}" type="presOf" srcId="{3CE0C516-DDBC-4D70-B75F-78492CC4FBBC}" destId="{C95E8448-2CAC-450C-9D87-3B7B66DDCDFE}" srcOrd="0" destOrd="0" presId="urn:microsoft.com/office/officeart/2009/3/layout/HorizontalOrganizationChart"/>
    <dgm:cxn modelId="{039C27CD-518F-488A-AEF3-1F71D860EE2D}" type="presOf" srcId="{1B4E9E81-FBF1-459B-9C30-D5D773F8B172}" destId="{C24C4CAC-857D-4D8C-95E8-74455EC6ED75}" srcOrd="0" destOrd="0" presId="urn:microsoft.com/office/officeart/2009/3/layout/HorizontalOrganizationChart"/>
    <dgm:cxn modelId="{79CB9462-4B91-4DE2-890E-059FAC19CB84}" type="presOf" srcId="{C10D0B44-5C4E-4355-9BA8-74E54108EB96}" destId="{CAAAEF2E-953D-4F01-97F9-D1349251DA41}" srcOrd="1" destOrd="0" presId="urn:microsoft.com/office/officeart/2009/3/layout/HorizontalOrganizationChart"/>
    <dgm:cxn modelId="{A7223901-C703-4CE5-8808-EBC5F1B6F522}" type="presOf" srcId="{7AF2F0F3-CF7F-483A-BA33-64279444A1A9}" destId="{2DB35049-878A-4214-B711-8918533EBE47}" srcOrd="0" destOrd="0" presId="urn:microsoft.com/office/officeart/2009/3/layout/HorizontalOrganizationChart"/>
    <dgm:cxn modelId="{4AE67C9F-8175-4C0F-A53E-5645DA2DBB70}" srcId="{7AF2F0F3-CF7F-483A-BA33-64279444A1A9}" destId="{71119194-3AF7-48A3-B310-E8EF5343983C}" srcOrd="0" destOrd="0" parTransId="{E7A34EC6-23A1-4108-B511-5439B82C4EFA}" sibTransId="{23B62AA9-59BD-4FAC-9B5E-CF382E5E36D6}"/>
    <dgm:cxn modelId="{836425A5-66D1-41BF-913D-95CC56DDBE9A}" type="presOf" srcId="{65BA49A0-FE75-407C-A723-E94FB7FDECF3}" destId="{7E9C9759-0E73-41EE-A05F-FDEF88B3B698}" srcOrd="1" destOrd="0" presId="urn:microsoft.com/office/officeart/2009/3/layout/HorizontalOrganizationChart"/>
    <dgm:cxn modelId="{09A4C074-FB87-4ED5-970D-D8360201A379}" type="presOf" srcId="{71119194-3AF7-48A3-B310-E8EF5343983C}" destId="{AE712BB8-A0AF-49C1-A7BB-2EAEF8610ED1}" srcOrd="1" destOrd="0" presId="urn:microsoft.com/office/officeart/2009/3/layout/HorizontalOrganizationChart"/>
    <dgm:cxn modelId="{4A3EFE70-9C24-495D-8259-5D3FE5524968}" type="presOf" srcId="{79C86B7B-AA2B-45DF-9E34-9E9A7C215F37}" destId="{95E4CED1-61C4-487F-B317-E7D9E56664B6}" srcOrd="0" destOrd="0" presId="urn:microsoft.com/office/officeart/2009/3/layout/HorizontalOrganizationChart"/>
    <dgm:cxn modelId="{78E8292F-2AD3-4CAA-8908-FFEDDA9F5B8F}" type="presOf" srcId="{3D721F81-0885-4F79-9615-7134600D992B}" destId="{55E7ED13-29EA-4D0A-85DC-49D1F57D4FF3}" srcOrd="0" destOrd="0" presId="urn:microsoft.com/office/officeart/2009/3/layout/HorizontalOrganizationChart"/>
    <dgm:cxn modelId="{434A5D55-F6F3-4FD6-8D8D-681632FA1C63}" type="presOf" srcId="{65BA49A0-FE75-407C-A723-E94FB7FDECF3}" destId="{A3284BD8-6A58-4100-A12B-B4E1FD8D0E08}" srcOrd="0" destOrd="0" presId="urn:microsoft.com/office/officeart/2009/3/layout/HorizontalOrganizationChart"/>
    <dgm:cxn modelId="{0F63CF13-B12E-4036-AD29-9CA17CEABB6D}" type="presOf" srcId="{C2BB372B-E4DE-45E2-938E-DCA2D16A39CB}" destId="{5646883C-6075-42ED-9285-964170027152}" srcOrd="0" destOrd="0" presId="urn:microsoft.com/office/officeart/2009/3/layout/HorizontalOrganizationChart"/>
    <dgm:cxn modelId="{27FF9CC5-781E-4974-9CDA-EEC0EE462CEB}" srcId="{7AF2F0F3-CF7F-483A-BA33-64279444A1A9}" destId="{C10D0B44-5C4E-4355-9BA8-74E54108EB96}" srcOrd="1" destOrd="0" parTransId="{62E31353-5231-446B-9B84-BA58E6926D30}" sibTransId="{E77D326D-48E4-44BD-BAE5-0BF615D1CF0F}"/>
    <dgm:cxn modelId="{B6522579-BC94-40E2-8595-FE5B452D7E46}" srcId="{7AF2F0F3-CF7F-483A-BA33-64279444A1A9}" destId="{3D721F81-0885-4F79-9615-7134600D992B}" srcOrd="2" destOrd="0" parTransId="{14DFD51B-F07D-4732-9975-6906549E9CFC}" sibTransId="{CED62922-5D40-47A5-A0D5-FA40B9C7EFDF}"/>
    <dgm:cxn modelId="{F2ABF1CC-58ED-4A78-BA2B-A93F7682FD7C}" srcId="{9F65D7EA-DA42-4DC8-B1C9-31C3CAF8FB78}" destId="{1B4E9E81-FBF1-459B-9C30-D5D773F8B172}" srcOrd="0" destOrd="0" parTransId="{7EA57348-2F67-4A8A-95D9-5D931349F742}" sibTransId="{6E4B9D1A-53BE-45DF-9545-3B1E23BB1A93}"/>
    <dgm:cxn modelId="{98B20E54-CCFD-483C-A3B9-8F3780BB3408}" type="presOf" srcId="{15B9962A-14A0-486E-9C55-7B56B8617415}" destId="{6A020C31-2D79-4779-91A9-823E768DC4CE}" srcOrd="0" destOrd="0" presId="urn:microsoft.com/office/officeart/2009/3/layout/HorizontalOrganizationChart"/>
    <dgm:cxn modelId="{CF9C325F-B305-47E4-98F4-8C6510919A03}" srcId="{3CE0C516-DDBC-4D70-B75F-78492CC4FBBC}" destId="{A2F6C26F-7052-467F-8205-E36FC3416220}" srcOrd="0" destOrd="0" parTransId="{79C86B7B-AA2B-45DF-9E34-9E9A7C215F37}" sibTransId="{4B91A8B8-029A-40E6-AFF8-9DDD23EE73FE}"/>
    <dgm:cxn modelId="{805EB175-56F5-4030-8EE1-DEB140323582}" srcId="{71119194-3AF7-48A3-B310-E8EF5343983C}" destId="{3CE0C516-DDBC-4D70-B75F-78492CC4FBBC}" srcOrd="0" destOrd="0" parTransId="{15B9962A-14A0-486E-9C55-7B56B8617415}" sibTransId="{659CA631-4A33-462B-8B68-D7B18B6C9A01}"/>
    <dgm:cxn modelId="{1210897A-EBA5-4C26-B2D5-A572FBC7CAA6}" type="presOf" srcId="{9F65D7EA-DA42-4DC8-B1C9-31C3CAF8FB78}" destId="{26EC8602-C003-4085-8119-84CEBC39B77B}" srcOrd="1" destOrd="0" presId="urn:microsoft.com/office/officeart/2009/3/layout/HorizontalOrganizationChart"/>
    <dgm:cxn modelId="{853E735C-0B77-46E7-B3E0-8845D85FB2F5}" type="presOf" srcId="{7EA57348-2F67-4A8A-95D9-5D931349F742}" destId="{E8186CF6-EEB8-4F51-AFC5-97700FD8E1E4}" srcOrd="0" destOrd="0" presId="urn:microsoft.com/office/officeart/2009/3/layout/HorizontalOrganizationChart"/>
    <dgm:cxn modelId="{AF3A6109-6900-421E-9B59-BB9351A981C5}" type="presOf" srcId="{A2F6C26F-7052-467F-8205-E36FC3416220}" destId="{A181C92A-9BDC-4608-B389-BDE19CBE5EC4}" srcOrd="0" destOrd="0" presId="urn:microsoft.com/office/officeart/2009/3/layout/HorizontalOrganizationChart"/>
    <dgm:cxn modelId="{3DA0E37F-EEB2-4C3D-BFE0-4DA56C1EE7D7}" type="presOf" srcId="{623356A4-8F18-4714-B00C-C134ADCAE0C9}" destId="{8B72AE82-806B-48AE-B6DA-E041AE5B746B}" srcOrd="0" destOrd="0" presId="urn:microsoft.com/office/officeart/2009/3/layout/HorizontalOrganizationChart"/>
    <dgm:cxn modelId="{F2A1F940-B189-465A-802E-5CAF0BDF5D53}" type="presOf" srcId="{57AFB497-C10C-43E8-B8DA-19D60742853A}" destId="{07D8D66F-A711-4785-9ED0-55221CD36E48}" srcOrd="0" destOrd="0" presId="urn:microsoft.com/office/officeart/2009/3/layout/HorizontalOrganizationChart"/>
    <dgm:cxn modelId="{1EA8FB47-77F3-4DB5-9288-9CD625EB52B1}" type="presParOf" srcId="{2DB35049-878A-4214-B711-8918533EBE47}" destId="{9DD6E7BB-54C8-461B-A818-36567AC6DE5D}" srcOrd="0" destOrd="0" presId="urn:microsoft.com/office/officeart/2009/3/layout/HorizontalOrganizationChart"/>
    <dgm:cxn modelId="{BC8E681D-FDEE-4CFB-9285-5F210F8C5882}" type="presParOf" srcId="{9DD6E7BB-54C8-461B-A818-36567AC6DE5D}" destId="{0719BC84-5D70-473A-A22C-C084DAA7AC35}" srcOrd="0" destOrd="0" presId="urn:microsoft.com/office/officeart/2009/3/layout/HorizontalOrganizationChart"/>
    <dgm:cxn modelId="{28B0D0A7-C202-413B-ADF3-0BE70D1E3833}" type="presParOf" srcId="{0719BC84-5D70-473A-A22C-C084DAA7AC35}" destId="{F0E6A55F-7263-48FA-9335-402ACBCBD130}" srcOrd="0" destOrd="0" presId="urn:microsoft.com/office/officeart/2009/3/layout/HorizontalOrganizationChart"/>
    <dgm:cxn modelId="{8EEB4B50-05AF-4CE9-B6C5-3DDCE5EE2F4B}" type="presParOf" srcId="{0719BC84-5D70-473A-A22C-C084DAA7AC35}" destId="{AE712BB8-A0AF-49C1-A7BB-2EAEF8610ED1}" srcOrd="1" destOrd="0" presId="urn:microsoft.com/office/officeart/2009/3/layout/HorizontalOrganizationChart"/>
    <dgm:cxn modelId="{D6CC7C4E-147B-46B5-B59B-D5EFAB6BB4A5}" type="presParOf" srcId="{9DD6E7BB-54C8-461B-A818-36567AC6DE5D}" destId="{571C5BB8-1150-41DA-8322-9CBC14FF3FAA}" srcOrd="1" destOrd="0" presId="urn:microsoft.com/office/officeart/2009/3/layout/HorizontalOrganizationChart"/>
    <dgm:cxn modelId="{4EA62064-D900-44D4-8EA8-7E16C9F501E0}" type="presParOf" srcId="{571C5BB8-1150-41DA-8322-9CBC14FF3FAA}" destId="{6A020C31-2D79-4779-91A9-823E768DC4CE}" srcOrd="0" destOrd="0" presId="urn:microsoft.com/office/officeart/2009/3/layout/HorizontalOrganizationChart"/>
    <dgm:cxn modelId="{74B23B37-225D-4CBE-B6F9-0E40477F501E}" type="presParOf" srcId="{571C5BB8-1150-41DA-8322-9CBC14FF3FAA}" destId="{549221C6-6A39-41E9-9A33-2B1C34E01EDA}" srcOrd="1" destOrd="0" presId="urn:microsoft.com/office/officeart/2009/3/layout/HorizontalOrganizationChart"/>
    <dgm:cxn modelId="{6C382428-F58C-4B63-B7CF-FC19C1C4FFDC}" type="presParOf" srcId="{549221C6-6A39-41E9-9A33-2B1C34E01EDA}" destId="{6E37C82E-7AAA-420B-85D9-E40897258A1D}" srcOrd="0" destOrd="0" presId="urn:microsoft.com/office/officeart/2009/3/layout/HorizontalOrganizationChart"/>
    <dgm:cxn modelId="{C3A4487E-C5C2-49BD-B45D-4BF2DB7A5A95}" type="presParOf" srcId="{6E37C82E-7AAA-420B-85D9-E40897258A1D}" destId="{C95E8448-2CAC-450C-9D87-3B7B66DDCDFE}" srcOrd="0" destOrd="0" presId="urn:microsoft.com/office/officeart/2009/3/layout/HorizontalOrganizationChart"/>
    <dgm:cxn modelId="{3E8FFFFD-C817-497D-B0BF-38E657D93E75}" type="presParOf" srcId="{6E37C82E-7AAA-420B-85D9-E40897258A1D}" destId="{0B937CC4-AD20-43EA-AD93-E788B041844B}" srcOrd="1" destOrd="0" presId="urn:microsoft.com/office/officeart/2009/3/layout/HorizontalOrganizationChart"/>
    <dgm:cxn modelId="{A12C2A2D-6AD1-4977-8EE6-EDE40D81A5A9}" type="presParOf" srcId="{549221C6-6A39-41E9-9A33-2B1C34E01EDA}" destId="{F0457059-D0FB-48B7-8A89-6E6CB151AD73}" srcOrd="1" destOrd="0" presId="urn:microsoft.com/office/officeart/2009/3/layout/HorizontalOrganizationChart"/>
    <dgm:cxn modelId="{8FD4FDBB-4850-468C-B1CF-102DECD09FB8}" type="presParOf" srcId="{F0457059-D0FB-48B7-8A89-6E6CB151AD73}" destId="{95E4CED1-61C4-487F-B317-E7D9E56664B6}" srcOrd="0" destOrd="0" presId="urn:microsoft.com/office/officeart/2009/3/layout/HorizontalOrganizationChart"/>
    <dgm:cxn modelId="{67F459D5-AE25-4373-AAF3-F314E318F2D3}" type="presParOf" srcId="{F0457059-D0FB-48B7-8A89-6E6CB151AD73}" destId="{A1D59513-6652-4562-9E55-4BD2EC2D0468}" srcOrd="1" destOrd="0" presId="urn:microsoft.com/office/officeart/2009/3/layout/HorizontalOrganizationChart"/>
    <dgm:cxn modelId="{C0F4F39D-4D34-42AB-9E80-69653C82CFEE}" type="presParOf" srcId="{A1D59513-6652-4562-9E55-4BD2EC2D0468}" destId="{D273BF43-5663-450F-9401-BA973D2C3490}" srcOrd="0" destOrd="0" presId="urn:microsoft.com/office/officeart/2009/3/layout/HorizontalOrganizationChart"/>
    <dgm:cxn modelId="{230AF1AB-13B2-4DB1-ABB2-8B29BAAF5CF6}" type="presParOf" srcId="{D273BF43-5663-450F-9401-BA973D2C3490}" destId="{A181C92A-9BDC-4608-B389-BDE19CBE5EC4}" srcOrd="0" destOrd="0" presId="urn:microsoft.com/office/officeart/2009/3/layout/HorizontalOrganizationChart"/>
    <dgm:cxn modelId="{976A8910-1299-48A6-B865-5C25C62868B4}" type="presParOf" srcId="{D273BF43-5663-450F-9401-BA973D2C3490}" destId="{9D143CA6-4BF5-447F-A95C-2BC0D59B8FA1}" srcOrd="1" destOrd="0" presId="urn:microsoft.com/office/officeart/2009/3/layout/HorizontalOrganizationChart"/>
    <dgm:cxn modelId="{7F963CF6-0045-4047-9535-A6B22F6A4F76}" type="presParOf" srcId="{A1D59513-6652-4562-9E55-4BD2EC2D0468}" destId="{9D6682D2-A9FA-4CB8-B07F-43356463647D}" srcOrd="1" destOrd="0" presId="urn:microsoft.com/office/officeart/2009/3/layout/HorizontalOrganizationChart"/>
    <dgm:cxn modelId="{0FE7BC42-6467-481C-AEAA-D1E9EA20A365}" type="presParOf" srcId="{A1D59513-6652-4562-9E55-4BD2EC2D0468}" destId="{B49F2088-EDC8-43E3-ABCF-A802F479AD99}" srcOrd="2" destOrd="0" presId="urn:microsoft.com/office/officeart/2009/3/layout/HorizontalOrganizationChart"/>
    <dgm:cxn modelId="{7AB588FA-66D2-436B-ABC3-4AD3DC1D872C}" type="presParOf" srcId="{F0457059-D0FB-48B7-8A89-6E6CB151AD73}" destId="{7308CF91-7B4D-41E1-A118-D62C80506D02}" srcOrd="2" destOrd="0" presId="urn:microsoft.com/office/officeart/2009/3/layout/HorizontalOrganizationChart"/>
    <dgm:cxn modelId="{63BCEAAC-5033-4D9D-A3D6-C35DA3DC6970}" type="presParOf" srcId="{F0457059-D0FB-48B7-8A89-6E6CB151AD73}" destId="{795B4B0F-F272-4D95-8CCF-ED6C68B8DE84}" srcOrd="3" destOrd="0" presId="urn:microsoft.com/office/officeart/2009/3/layout/HorizontalOrganizationChart"/>
    <dgm:cxn modelId="{4D7292B1-EC54-453E-A929-E3ECCCAB0FD5}" type="presParOf" srcId="{795B4B0F-F272-4D95-8CCF-ED6C68B8DE84}" destId="{3DC75567-C1DC-4571-B311-7E4A89999CBE}" srcOrd="0" destOrd="0" presId="urn:microsoft.com/office/officeart/2009/3/layout/HorizontalOrganizationChart"/>
    <dgm:cxn modelId="{69815A47-180E-4B56-A6D0-0AAAC2719D04}" type="presParOf" srcId="{3DC75567-C1DC-4571-B311-7E4A89999CBE}" destId="{8B72AE82-806B-48AE-B6DA-E041AE5B746B}" srcOrd="0" destOrd="0" presId="urn:microsoft.com/office/officeart/2009/3/layout/HorizontalOrganizationChart"/>
    <dgm:cxn modelId="{A40D2416-94D5-452F-B78D-89DF09E61A5E}" type="presParOf" srcId="{3DC75567-C1DC-4571-B311-7E4A89999CBE}" destId="{CC00A63B-D481-4353-AD00-2CBD158903CD}" srcOrd="1" destOrd="0" presId="urn:microsoft.com/office/officeart/2009/3/layout/HorizontalOrganizationChart"/>
    <dgm:cxn modelId="{4880690A-298C-40A9-A688-A3FF3958026B}" type="presParOf" srcId="{795B4B0F-F272-4D95-8CCF-ED6C68B8DE84}" destId="{477F2C79-0100-4779-9EDD-9382AB1C7762}" srcOrd="1" destOrd="0" presId="urn:microsoft.com/office/officeart/2009/3/layout/HorizontalOrganizationChart"/>
    <dgm:cxn modelId="{9D7B9126-F2D0-47B3-BCDE-E90868B8F262}" type="presParOf" srcId="{795B4B0F-F272-4D95-8CCF-ED6C68B8DE84}" destId="{982CC918-9E24-43B0-AD60-67642C75CF85}" srcOrd="2" destOrd="0" presId="urn:microsoft.com/office/officeart/2009/3/layout/HorizontalOrganizationChart"/>
    <dgm:cxn modelId="{4F783749-9649-4BAA-A6DA-D3740B27DB96}" type="presParOf" srcId="{549221C6-6A39-41E9-9A33-2B1C34E01EDA}" destId="{4318C42F-3645-4EC0-B8AC-8E85107603FD}" srcOrd="2" destOrd="0" presId="urn:microsoft.com/office/officeart/2009/3/layout/HorizontalOrganizationChart"/>
    <dgm:cxn modelId="{F00025B1-F771-47D9-8B34-AA2BB69E1262}" type="presParOf" srcId="{9DD6E7BB-54C8-461B-A818-36567AC6DE5D}" destId="{09B2EDB0-CD7E-4184-A66F-E6B3291BD98D}" srcOrd="2" destOrd="0" presId="urn:microsoft.com/office/officeart/2009/3/layout/HorizontalOrganizationChart"/>
    <dgm:cxn modelId="{463F8C23-7F6D-44DA-93C3-317195A0DDBF}" type="presParOf" srcId="{2DB35049-878A-4214-B711-8918533EBE47}" destId="{11BF3671-0E6D-4302-BC64-67D233F91F63}" srcOrd="1" destOrd="0" presId="urn:microsoft.com/office/officeart/2009/3/layout/HorizontalOrganizationChart"/>
    <dgm:cxn modelId="{DB5A18AE-7573-4D47-85C6-3D015097A454}" type="presParOf" srcId="{11BF3671-0E6D-4302-BC64-67D233F91F63}" destId="{D51DA70E-434F-4DA6-AAAD-152EC1C94A9F}" srcOrd="0" destOrd="0" presId="urn:microsoft.com/office/officeart/2009/3/layout/HorizontalOrganizationChart"/>
    <dgm:cxn modelId="{BA2B16C6-8A41-46F9-BB33-50F5DDF3BF34}" type="presParOf" srcId="{D51DA70E-434F-4DA6-AAAD-152EC1C94A9F}" destId="{F73C5AA5-4449-472B-8B86-FEBF174125AC}" srcOrd="0" destOrd="0" presId="urn:microsoft.com/office/officeart/2009/3/layout/HorizontalOrganizationChart"/>
    <dgm:cxn modelId="{7E131043-4B08-4B6A-807D-44B2B367C755}" type="presParOf" srcId="{D51DA70E-434F-4DA6-AAAD-152EC1C94A9F}" destId="{CAAAEF2E-953D-4F01-97F9-D1349251DA41}" srcOrd="1" destOrd="0" presId="urn:microsoft.com/office/officeart/2009/3/layout/HorizontalOrganizationChart"/>
    <dgm:cxn modelId="{944048DF-E573-43E7-A943-97B7FA72C400}" type="presParOf" srcId="{11BF3671-0E6D-4302-BC64-67D233F91F63}" destId="{6E1B6A9A-34BE-4BB5-A30D-E463743EB892}" srcOrd="1" destOrd="0" presId="urn:microsoft.com/office/officeart/2009/3/layout/HorizontalOrganizationChart"/>
    <dgm:cxn modelId="{2A99ED35-BDC2-4857-A23F-995D959FAB44}" type="presParOf" srcId="{6E1B6A9A-34BE-4BB5-A30D-E463743EB892}" destId="{07D8D66F-A711-4785-9ED0-55221CD36E48}" srcOrd="0" destOrd="0" presId="urn:microsoft.com/office/officeart/2009/3/layout/HorizontalOrganizationChart"/>
    <dgm:cxn modelId="{B52AD643-931D-4FA9-80E5-80141B20F707}" type="presParOf" srcId="{6E1B6A9A-34BE-4BB5-A30D-E463743EB892}" destId="{D25B6767-7F9C-4C07-AB33-850E6862CF56}" srcOrd="1" destOrd="0" presId="urn:microsoft.com/office/officeart/2009/3/layout/HorizontalOrganizationChart"/>
    <dgm:cxn modelId="{20B5E88E-7320-4124-B225-727C45B470B3}" type="presParOf" srcId="{D25B6767-7F9C-4C07-AB33-850E6862CF56}" destId="{CEEC3C6F-CDDC-483B-81AF-3129FC9E3001}" srcOrd="0" destOrd="0" presId="urn:microsoft.com/office/officeart/2009/3/layout/HorizontalOrganizationChart"/>
    <dgm:cxn modelId="{AB1253F8-95F3-4CD9-BFC2-57904946B0AF}" type="presParOf" srcId="{CEEC3C6F-CDDC-483B-81AF-3129FC9E3001}" destId="{A3284BD8-6A58-4100-A12B-B4E1FD8D0E08}" srcOrd="0" destOrd="0" presId="urn:microsoft.com/office/officeart/2009/3/layout/HorizontalOrganizationChart"/>
    <dgm:cxn modelId="{7927AD08-F13B-425B-B987-84FDA1B2C94E}" type="presParOf" srcId="{CEEC3C6F-CDDC-483B-81AF-3129FC9E3001}" destId="{7E9C9759-0E73-41EE-A05F-FDEF88B3B698}" srcOrd="1" destOrd="0" presId="urn:microsoft.com/office/officeart/2009/3/layout/HorizontalOrganizationChart"/>
    <dgm:cxn modelId="{750ED834-84A6-4FAE-84AA-396D721CF7F7}" type="presParOf" srcId="{D25B6767-7F9C-4C07-AB33-850E6862CF56}" destId="{FD8C5A43-21F7-4AB7-B30B-9AB641D418A4}" srcOrd="1" destOrd="0" presId="urn:microsoft.com/office/officeart/2009/3/layout/HorizontalOrganizationChart"/>
    <dgm:cxn modelId="{EBCCD9A3-1E3C-4F55-BED0-9A913E9B434F}" type="presParOf" srcId="{D25B6767-7F9C-4C07-AB33-850E6862CF56}" destId="{D7566E5A-DFDA-44D7-80CD-17B67FB04C18}" srcOrd="2" destOrd="0" presId="urn:microsoft.com/office/officeart/2009/3/layout/HorizontalOrganizationChart"/>
    <dgm:cxn modelId="{427EC61B-0881-4125-9213-B3456D6074B1}" type="presParOf" srcId="{11BF3671-0E6D-4302-BC64-67D233F91F63}" destId="{88173D94-6274-431E-8874-0B3F2AB027BE}" srcOrd="2" destOrd="0" presId="urn:microsoft.com/office/officeart/2009/3/layout/HorizontalOrganizationChart"/>
    <dgm:cxn modelId="{EE9AB976-B50B-4CF6-8C21-05C3740E6630}" type="presParOf" srcId="{2DB35049-878A-4214-B711-8918533EBE47}" destId="{6C7BFA17-9213-43BE-B286-4A62F909F5D4}" srcOrd="2" destOrd="0" presId="urn:microsoft.com/office/officeart/2009/3/layout/HorizontalOrganizationChart"/>
    <dgm:cxn modelId="{2962C10A-4081-4639-A93B-3FECB0F7AD36}" type="presParOf" srcId="{6C7BFA17-9213-43BE-B286-4A62F909F5D4}" destId="{059F5311-8A34-4756-B6AA-06EEFE79CD44}" srcOrd="0" destOrd="0" presId="urn:microsoft.com/office/officeart/2009/3/layout/HorizontalOrganizationChart"/>
    <dgm:cxn modelId="{F478CF1D-45FC-4A6E-9CF5-B8A5C0A7738D}" type="presParOf" srcId="{059F5311-8A34-4756-B6AA-06EEFE79CD44}" destId="{55E7ED13-29EA-4D0A-85DC-49D1F57D4FF3}" srcOrd="0" destOrd="0" presId="urn:microsoft.com/office/officeart/2009/3/layout/HorizontalOrganizationChart"/>
    <dgm:cxn modelId="{C08603B1-EB90-4D62-BF58-901626E97AE5}" type="presParOf" srcId="{059F5311-8A34-4756-B6AA-06EEFE79CD44}" destId="{C7419714-61EE-43CB-B7E8-5E13BB8EC203}" srcOrd="1" destOrd="0" presId="urn:microsoft.com/office/officeart/2009/3/layout/HorizontalOrganizationChart"/>
    <dgm:cxn modelId="{5E4F355E-A90B-4902-8E52-EA097A9318B7}" type="presParOf" srcId="{6C7BFA17-9213-43BE-B286-4A62F909F5D4}" destId="{CEBE0937-6F14-4BAF-A5A6-A1AFF9F53DAF}" srcOrd="1" destOrd="0" presId="urn:microsoft.com/office/officeart/2009/3/layout/HorizontalOrganizationChart"/>
    <dgm:cxn modelId="{A8B3CB0D-2CA0-47E3-AC2C-4BEC747FA3A2}" type="presParOf" srcId="{CEBE0937-6F14-4BAF-A5A6-A1AFF9F53DAF}" destId="{66996FF7-4B97-4F0D-97B6-A4517C815174}" srcOrd="0" destOrd="0" presId="urn:microsoft.com/office/officeart/2009/3/layout/HorizontalOrganizationChart"/>
    <dgm:cxn modelId="{2E02B8CF-D4EC-411B-BD5F-1708BE1E0688}" type="presParOf" srcId="{CEBE0937-6F14-4BAF-A5A6-A1AFF9F53DAF}" destId="{9F26E275-0CAD-4B2B-9588-4A3EB021EA91}" srcOrd="1" destOrd="0" presId="urn:microsoft.com/office/officeart/2009/3/layout/HorizontalOrganizationChart"/>
    <dgm:cxn modelId="{8A6A500C-D64E-4247-AC88-F08BD0DBC34B}" type="presParOf" srcId="{9F26E275-0CAD-4B2B-9588-4A3EB021EA91}" destId="{D31B7B2C-C309-485A-8811-2E3532AFD562}" srcOrd="0" destOrd="0" presId="urn:microsoft.com/office/officeart/2009/3/layout/HorizontalOrganizationChart"/>
    <dgm:cxn modelId="{5184B37D-8E30-4253-80F3-B25CF562116E}" type="presParOf" srcId="{D31B7B2C-C309-485A-8811-2E3532AFD562}" destId="{0E9307CD-878D-4542-92CF-75EC6C9EF219}" srcOrd="0" destOrd="0" presId="urn:microsoft.com/office/officeart/2009/3/layout/HorizontalOrganizationChart"/>
    <dgm:cxn modelId="{74A0CD52-DB72-4E4B-82A1-BBE9D70E553D}" type="presParOf" srcId="{D31B7B2C-C309-485A-8811-2E3532AFD562}" destId="{26EC8602-C003-4085-8119-84CEBC39B77B}" srcOrd="1" destOrd="0" presId="urn:microsoft.com/office/officeart/2009/3/layout/HorizontalOrganizationChart"/>
    <dgm:cxn modelId="{93100466-A055-4987-AEAE-D5DE26BCA680}" type="presParOf" srcId="{9F26E275-0CAD-4B2B-9588-4A3EB021EA91}" destId="{A7593D05-1617-4C56-8487-2205EBA7CBD0}" srcOrd="1" destOrd="0" presId="urn:microsoft.com/office/officeart/2009/3/layout/HorizontalOrganizationChart"/>
    <dgm:cxn modelId="{E2664E39-2E88-4D60-BF68-C5FC2E5EFC6A}" type="presParOf" srcId="{A7593D05-1617-4C56-8487-2205EBA7CBD0}" destId="{E8186CF6-EEB8-4F51-AFC5-97700FD8E1E4}" srcOrd="0" destOrd="0" presId="urn:microsoft.com/office/officeart/2009/3/layout/HorizontalOrganizationChart"/>
    <dgm:cxn modelId="{27DCCEB2-5370-491D-9B11-B99A1F457EE1}" type="presParOf" srcId="{A7593D05-1617-4C56-8487-2205EBA7CBD0}" destId="{B9430C7B-395C-4631-AD3E-9883D3D4CC95}" srcOrd="1" destOrd="0" presId="urn:microsoft.com/office/officeart/2009/3/layout/HorizontalOrganizationChart"/>
    <dgm:cxn modelId="{644B1EE5-FD86-48B0-8AE7-1240173546F9}" type="presParOf" srcId="{B9430C7B-395C-4631-AD3E-9883D3D4CC95}" destId="{2D8DFF18-1982-428E-A485-F50EFCD86E80}" srcOrd="0" destOrd="0" presId="urn:microsoft.com/office/officeart/2009/3/layout/HorizontalOrganizationChart"/>
    <dgm:cxn modelId="{51479B56-9FEC-42EB-81B5-4ED54DE9B913}" type="presParOf" srcId="{2D8DFF18-1982-428E-A485-F50EFCD86E80}" destId="{C24C4CAC-857D-4D8C-95E8-74455EC6ED75}" srcOrd="0" destOrd="0" presId="urn:microsoft.com/office/officeart/2009/3/layout/HorizontalOrganizationChart"/>
    <dgm:cxn modelId="{F529052C-F938-4B02-A485-596DF0BF56B9}" type="presParOf" srcId="{2D8DFF18-1982-428E-A485-F50EFCD86E80}" destId="{0CA15DC2-5477-4A4D-8755-F2838A23D29D}" srcOrd="1" destOrd="0" presId="urn:microsoft.com/office/officeart/2009/3/layout/HorizontalOrganizationChart"/>
    <dgm:cxn modelId="{59A15C47-DD3A-4B5B-91D3-77E02D411C3B}" type="presParOf" srcId="{B9430C7B-395C-4631-AD3E-9883D3D4CC95}" destId="{6451AFAE-E9FE-4EB5-B15F-FEA2639C5CD1}" srcOrd="1" destOrd="0" presId="urn:microsoft.com/office/officeart/2009/3/layout/HorizontalOrganizationChart"/>
    <dgm:cxn modelId="{991A37D0-78F9-4720-B5E2-EF54BFE0B978}" type="presParOf" srcId="{B9430C7B-395C-4631-AD3E-9883D3D4CC95}" destId="{5DAA0F3E-38DD-4A08-9C6A-BDC78411D8A3}" srcOrd="2" destOrd="0" presId="urn:microsoft.com/office/officeart/2009/3/layout/HorizontalOrganizationChart"/>
    <dgm:cxn modelId="{F59F3CCD-2353-44C0-A195-EC177915A4CE}" type="presParOf" srcId="{A7593D05-1617-4C56-8487-2205EBA7CBD0}" destId="{F81285E0-F487-4DD8-8062-F6E1BED767AE}" srcOrd="2" destOrd="0" presId="urn:microsoft.com/office/officeart/2009/3/layout/HorizontalOrganizationChart"/>
    <dgm:cxn modelId="{B31BDE25-5ED8-4788-A925-00D46C518503}" type="presParOf" srcId="{A7593D05-1617-4C56-8487-2205EBA7CBD0}" destId="{EE5B026C-F7A9-4F32-87DD-447FD8EC60F8}" srcOrd="3" destOrd="0" presId="urn:microsoft.com/office/officeart/2009/3/layout/HorizontalOrganizationChart"/>
    <dgm:cxn modelId="{ADA1AD5C-FA37-4A67-B8AC-87A7419DFA8A}" type="presParOf" srcId="{EE5B026C-F7A9-4F32-87DD-447FD8EC60F8}" destId="{0352818B-F15B-4C1C-8E76-03A8DB540CAB}" srcOrd="0" destOrd="0" presId="urn:microsoft.com/office/officeart/2009/3/layout/HorizontalOrganizationChart"/>
    <dgm:cxn modelId="{FCD3523D-88BB-4F2F-99F2-376266BE1382}" type="presParOf" srcId="{0352818B-F15B-4C1C-8E76-03A8DB540CAB}" destId="{5646883C-6075-42ED-9285-964170027152}" srcOrd="0" destOrd="0" presId="urn:microsoft.com/office/officeart/2009/3/layout/HorizontalOrganizationChart"/>
    <dgm:cxn modelId="{247068A1-359F-4058-887E-7F5C29B62AF0}" type="presParOf" srcId="{0352818B-F15B-4C1C-8E76-03A8DB540CAB}" destId="{C1AC6978-0C5A-48AB-801D-44EA2B64C6B1}" srcOrd="1" destOrd="0" presId="urn:microsoft.com/office/officeart/2009/3/layout/HorizontalOrganizationChart"/>
    <dgm:cxn modelId="{59DC510D-0C80-41E5-93E9-701785C58B46}" type="presParOf" srcId="{EE5B026C-F7A9-4F32-87DD-447FD8EC60F8}" destId="{CF9FF013-F803-4E40-A19F-09B01C0C5529}" srcOrd="1" destOrd="0" presId="urn:microsoft.com/office/officeart/2009/3/layout/HorizontalOrganizationChart"/>
    <dgm:cxn modelId="{37225BD0-0FB3-4944-87C1-1342B13A234C}" type="presParOf" srcId="{EE5B026C-F7A9-4F32-87DD-447FD8EC60F8}" destId="{F3C0982B-B0DC-4F57-93C2-41C61F32F422}" srcOrd="2" destOrd="0" presId="urn:microsoft.com/office/officeart/2009/3/layout/HorizontalOrganizationChart"/>
    <dgm:cxn modelId="{1538EB10-6EBD-4145-AB9A-FCCA32C2ADBA}" type="presParOf" srcId="{9F26E275-0CAD-4B2B-9588-4A3EB021EA91}" destId="{BCC0734C-F16E-4B25-8616-F9989347632B}" srcOrd="2" destOrd="0" presId="urn:microsoft.com/office/officeart/2009/3/layout/HorizontalOrganizationChart"/>
    <dgm:cxn modelId="{8E910230-BC88-47C0-BFCD-41BAC03CF433}" type="presParOf" srcId="{6C7BFA17-9213-43BE-B286-4A62F909F5D4}" destId="{DB845741-4BDF-459D-AC1D-90AF8BC3A5F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A2A658-8827-43D0-981B-3CF3D784A5EF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FB19FFAA-B2CC-4B92-8028-BA09784A48A7}">
      <dgm:prSet phldrT="[Texto]"/>
      <dgm:spPr/>
      <dgm:t>
        <a:bodyPr/>
        <a:lstStyle/>
        <a:p>
          <a:r>
            <a:rPr lang="es-MX" dirty="0" smtClean="0"/>
            <a:t>Contrastes morfoestructurales</a:t>
          </a:r>
          <a:endParaRPr lang="es-MX" dirty="0"/>
        </a:p>
      </dgm:t>
    </dgm:pt>
    <dgm:pt modelId="{3D2BA2F9-E23A-449A-8B85-68A57B20F439}" type="parTrans" cxnId="{2E68F690-2BA4-4FB4-B187-F85E3D82E72C}">
      <dgm:prSet/>
      <dgm:spPr/>
      <dgm:t>
        <a:bodyPr/>
        <a:lstStyle/>
        <a:p>
          <a:endParaRPr lang="es-MX"/>
        </a:p>
      </dgm:t>
    </dgm:pt>
    <dgm:pt modelId="{246154D0-E981-4CF0-92A3-85AC4DA1C512}" type="sibTrans" cxnId="{2E68F690-2BA4-4FB4-B187-F85E3D82E72C}">
      <dgm:prSet/>
      <dgm:spPr/>
      <dgm:t>
        <a:bodyPr/>
        <a:lstStyle/>
        <a:p>
          <a:endParaRPr lang="es-MX"/>
        </a:p>
      </dgm:t>
    </dgm:pt>
    <dgm:pt modelId="{7C583C13-9753-4DCF-B7EE-337E7F00050A}">
      <dgm:prSet phldrT="[Texto]"/>
      <dgm:spPr/>
      <dgm:t>
        <a:bodyPr/>
        <a:lstStyle/>
        <a:p>
          <a:r>
            <a:rPr lang="es-MX" dirty="0" smtClean="0"/>
            <a:t>Cordillera norteamericana y de los Andes </a:t>
          </a:r>
          <a:endParaRPr lang="es-MX" dirty="0"/>
        </a:p>
      </dgm:t>
    </dgm:pt>
    <dgm:pt modelId="{9430A6A4-322E-4040-A36E-34C0778D8838}" type="parTrans" cxnId="{4BA9AC37-AF9C-4615-A94D-E5AEB7C9EC91}">
      <dgm:prSet/>
      <dgm:spPr/>
      <dgm:t>
        <a:bodyPr/>
        <a:lstStyle/>
        <a:p>
          <a:endParaRPr lang="es-MX"/>
        </a:p>
      </dgm:t>
    </dgm:pt>
    <dgm:pt modelId="{5EA21940-FA8F-4DBB-BB1D-645DD64F36E3}" type="sibTrans" cxnId="{4BA9AC37-AF9C-4615-A94D-E5AEB7C9EC91}">
      <dgm:prSet/>
      <dgm:spPr/>
      <dgm:t>
        <a:bodyPr/>
        <a:lstStyle/>
        <a:p>
          <a:endParaRPr lang="es-MX"/>
        </a:p>
      </dgm:t>
    </dgm:pt>
    <dgm:pt modelId="{2C303C2D-EFB3-49AC-BB52-E52B84D7C590}">
      <dgm:prSet/>
      <dgm:spPr/>
      <dgm:t>
        <a:bodyPr/>
        <a:lstStyle/>
        <a:p>
          <a:r>
            <a:rPr lang="es-MX" dirty="0" smtClean="0"/>
            <a:t>Relativamente llano</a:t>
          </a:r>
          <a:endParaRPr lang="es-MX" dirty="0"/>
        </a:p>
      </dgm:t>
    </dgm:pt>
    <dgm:pt modelId="{71EB2167-6373-45DD-B228-DA8813C2ED7C}" type="parTrans" cxnId="{4CFAD652-095B-4DDB-819A-A985C3790C1A}">
      <dgm:prSet/>
      <dgm:spPr/>
      <dgm:t>
        <a:bodyPr/>
        <a:lstStyle/>
        <a:p>
          <a:endParaRPr lang="es-MX"/>
        </a:p>
      </dgm:t>
    </dgm:pt>
    <dgm:pt modelId="{52607B98-CB5E-444B-9064-EE2952CB0546}" type="sibTrans" cxnId="{4CFAD652-095B-4DDB-819A-A985C3790C1A}">
      <dgm:prSet/>
      <dgm:spPr/>
      <dgm:t>
        <a:bodyPr/>
        <a:lstStyle/>
        <a:p>
          <a:endParaRPr lang="es-MX"/>
        </a:p>
      </dgm:t>
    </dgm:pt>
    <dgm:pt modelId="{DD2C800E-34F9-4757-AF1E-5BBD7FDED657}">
      <dgm:prSet/>
      <dgm:spPr/>
      <dgm:t>
        <a:bodyPr/>
        <a:lstStyle/>
        <a:p>
          <a:r>
            <a:rPr lang="es-MX" dirty="0" smtClean="0"/>
            <a:t>Este de las cordilleras </a:t>
          </a:r>
          <a:endParaRPr lang="es-MX" dirty="0"/>
        </a:p>
      </dgm:t>
    </dgm:pt>
    <dgm:pt modelId="{8FC96CCB-E51A-4313-9CC8-2021C7397C96}" type="parTrans" cxnId="{C9AAEAA2-AD92-4191-BC3B-1CBF2697C2DF}">
      <dgm:prSet/>
      <dgm:spPr/>
      <dgm:t>
        <a:bodyPr/>
        <a:lstStyle/>
        <a:p>
          <a:endParaRPr lang="es-MX"/>
        </a:p>
      </dgm:t>
    </dgm:pt>
    <dgm:pt modelId="{0469CE6D-43D5-416E-903F-975BCB90F5E8}" type="sibTrans" cxnId="{C9AAEAA2-AD92-4191-BC3B-1CBF2697C2DF}">
      <dgm:prSet/>
      <dgm:spPr/>
      <dgm:t>
        <a:bodyPr/>
        <a:lstStyle/>
        <a:p>
          <a:endParaRPr lang="es-MX"/>
        </a:p>
      </dgm:t>
    </dgm:pt>
    <dgm:pt modelId="{E545E517-19B7-43DA-8CAF-7DE230CB74B9}">
      <dgm:prSet/>
      <dgm:spPr/>
      <dgm:t>
        <a:bodyPr/>
        <a:lstStyle/>
        <a:p>
          <a:r>
            <a:rPr lang="es-MX" dirty="0" smtClean="0"/>
            <a:t>Predominio de la diferenciación zonal</a:t>
          </a:r>
          <a:endParaRPr lang="es-MX" dirty="0"/>
        </a:p>
      </dgm:t>
    </dgm:pt>
    <dgm:pt modelId="{76DEE566-79B3-4AF8-9858-596B97DFDE08}" type="parTrans" cxnId="{D05C2BCC-DD78-4E0D-B649-9A50B41071F4}">
      <dgm:prSet/>
      <dgm:spPr/>
      <dgm:t>
        <a:bodyPr/>
        <a:lstStyle/>
        <a:p>
          <a:endParaRPr lang="es-MX"/>
        </a:p>
      </dgm:t>
    </dgm:pt>
    <dgm:pt modelId="{5A363D41-858D-4795-8C2A-71D1F2568EB7}" type="sibTrans" cxnId="{D05C2BCC-DD78-4E0D-B649-9A50B41071F4}">
      <dgm:prSet/>
      <dgm:spPr/>
      <dgm:t>
        <a:bodyPr/>
        <a:lstStyle/>
        <a:p>
          <a:endParaRPr lang="es-MX"/>
        </a:p>
      </dgm:t>
    </dgm:pt>
    <dgm:pt modelId="{4CAA0D35-43D2-4A6B-AA4B-CFC5D4E1C040}">
      <dgm:prSet/>
      <dgm:spPr/>
      <dgm:t>
        <a:bodyPr/>
        <a:lstStyle/>
        <a:p>
          <a:r>
            <a:rPr lang="es-MX" dirty="0" smtClean="0"/>
            <a:t>Carácter de Zonalidad altitudinal</a:t>
          </a:r>
          <a:endParaRPr lang="es-MX" dirty="0"/>
        </a:p>
      </dgm:t>
    </dgm:pt>
    <dgm:pt modelId="{EFDD4933-89C8-4E16-B4B0-9DFC22FD42C4}" type="parTrans" cxnId="{651145CA-495D-4351-AAE1-BA90699A5145}">
      <dgm:prSet/>
      <dgm:spPr/>
      <dgm:t>
        <a:bodyPr/>
        <a:lstStyle/>
        <a:p>
          <a:endParaRPr lang="es-MX"/>
        </a:p>
      </dgm:t>
    </dgm:pt>
    <dgm:pt modelId="{311120AE-C626-4ED2-B066-06B1F1264398}" type="sibTrans" cxnId="{651145CA-495D-4351-AAE1-BA90699A5145}">
      <dgm:prSet/>
      <dgm:spPr/>
      <dgm:t>
        <a:bodyPr/>
        <a:lstStyle/>
        <a:p>
          <a:endParaRPr lang="es-MX"/>
        </a:p>
      </dgm:t>
    </dgm:pt>
    <dgm:pt modelId="{A7A25695-89E4-41A6-8518-B122666509AF}">
      <dgm:prSet/>
      <dgm:spPr/>
      <dgm:t>
        <a:bodyPr/>
        <a:lstStyle/>
        <a:p>
          <a:r>
            <a:rPr lang="es-MX" dirty="0" smtClean="0"/>
            <a:t>Relieve montañoso</a:t>
          </a:r>
          <a:endParaRPr lang="es-MX" dirty="0"/>
        </a:p>
      </dgm:t>
    </dgm:pt>
    <dgm:pt modelId="{1412F059-8227-4D75-9C40-C5D33E7B4413}" type="parTrans" cxnId="{629692B8-5E63-4E7D-A299-E1A854D10BD4}">
      <dgm:prSet/>
      <dgm:spPr/>
      <dgm:t>
        <a:bodyPr/>
        <a:lstStyle/>
        <a:p>
          <a:endParaRPr lang="es-MX"/>
        </a:p>
      </dgm:t>
    </dgm:pt>
    <dgm:pt modelId="{44F89DE3-F9C0-4B24-ABD6-F3633296F647}" type="sibTrans" cxnId="{629692B8-5E63-4E7D-A299-E1A854D10BD4}">
      <dgm:prSet/>
      <dgm:spPr/>
      <dgm:t>
        <a:bodyPr/>
        <a:lstStyle/>
        <a:p>
          <a:endParaRPr lang="es-MX"/>
        </a:p>
      </dgm:t>
    </dgm:pt>
    <dgm:pt modelId="{B18A68F2-F1C0-4CCF-BCE7-19A9C1EECE5F}" type="pres">
      <dgm:prSet presAssocID="{11A2A658-8827-43D0-981B-3CF3D784A5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C503DF0-E6B3-4306-94FC-97065FAEB20D}" type="pres">
      <dgm:prSet presAssocID="{FB19FFAA-B2CC-4B92-8028-BA09784A48A7}" presName="hierRoot1" presStyleCnt="0">
        <dgm:presLayoutVars>
          <dgm:hierBranch val="init"/>
        </dgm:presLayoutVars>
      </dgm:prSet>
      <dgm:spPr/>
    </dgm:pt>
    <dgm:pt modelId="{A3F39F52-9E43-40C4-90BF-5528C413FB98}" type="pres">
      <dgm:prSet presAssocID="{FB19FFAA-B2CC-4B92-8028-BA09784A48A7}" presName="rootComposite1" presStyleCnt="0"/>
      <dgm:spPr/>
    </dgm:pt>
    <dgm:pt modelId="{9AFCF7C1-A2E9-43C2-9143-E1445D6804F7}" type="pres">
      <dgm:prSet presAssocID="{FB19FFAA-B2CC-4B92-8028-BA09784A48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66DBAD4-DD98-4117-86DB-D73213107D4C}" type="pres">
      <dgm:prSet presAssocID="{FB19FFAA-B2CC-4B92-8028-BA09784A48A7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12CCEFF-1984-4475-B7C5-C8CB9D556A88}" type="pres">
      <dgm:prSet presAssocID="{FB19FFAA-B2CC-4B92-8028-BA09784A48A7}" presName="hierChild2" presStyleCnt="0"/>
      <dgm:spPr/>
    </dgm:pt>
    <dgm:pt modelId="{29FEB474-6E20-4D4D-96FF-6B982762E2D0}" type="pres">
      <dgm:prSet presAssocID="{8FC96CCB-E51A-4313-9CC8-2021C7397C96}" presName="Name64" presStyleLbl="parChTrans1D2" presStyleIdx="0" presStyleCnt="2"/>
      <dgm:spPr/>
      <dgm:t>
        <a:bodyPr/>
        <a:lstStyle/>
        <a:p>
          <a:endParaRPr lang="es-MX"/>
        </a:p>
      </dgm:t>
    </dgm:pt>
    <dgm:pt modelId="{938FFF06-6A2F-4052-BEA0-30D1F9FF42E6}" type="pres">
      <dgm:prSet presAssocID="{DD2C800E-34F9-4757-AF1E-5BBD7FDED657}" presName="hierRoot2" presStyleCnt="0">
        <dgm:presLayoutVars>
          <dgm:hierBranch val="init"/>
        </dgm:presLayoutVars>
      </dgm:prSet>
      <dgm:spPr/>
    </dgm:pt>
    <dgm:pt modelId="{881DBAE5-AB67-4046-B003-D477EC91237C}" type="pres">
      <dgm:prSet presAssocID="{DD2C800E-34F9-4757-AF1E-5BBD7FDED657}" presName="rootComposite" presStyleCnt="0"/>
      <dgm:spPr/>
    </dgm:pt>
    <dgm:pt modelId="{B0802728-878D-4F2B-B69D-001328867730}" type="pres">
      <dgm:prSet presAssocID="{DD2C800E-34F9-4757-AF1E-5BBD7FDED65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7032D70-0A7C-48CE-8886-485002F19230}" type="pres">
      <dgm:prSet presAssocID="{DD2C800E-34F9-4757-AF1E-5BBD7FDED657}" presName="rootConnector" presStyleLbl="node2" presStyleIdx="0" presStyleCnt="2"/>
      <dgm:spPr/>
      <dgm:t>
        <a:bodyPr/>
        <a:lstStyle/>
        <a:p>
          <a:endParaRPr lang="es-MX"/>
        </a:p>
      </dgm:t>
    </dgm:pt>
    <dgm:pt modelId="{88F66343-578D-460D-AFE0-A3E40E25D497}" type="pres">
      <dgm:prSet presAssocID="{DD2C800E-34F9-4757-AF1E-5BBD7FDED657}" presName="hierChild4" presStyleCnt="0"/>
      <dgm:spPr/>
    </dgm:pt>
    <dgm:pt modelId="{00D56DA5-85F4-4660-8601-88C83716601A}" type="pres">
      <dgm:prSet presAssocID="{76DEE566-79B3-4AF8-9858-596B97DFDE08}" presName="Name64" presStyleLbl="parChTrans1D3" presStyleIdx="0" presStyleCnt="4"/>
      <dgm:spPr/>
      <dgm:t>
        <a:bodyPr/>
        <a:lstStyle/>
        <a:p>
          <a:endParaRPr lang="es-MX"/>
        </a:p>
      </dgm:t>
    </dgm:pt>
    <dgm:pt modelId="{07E27676-45AF-4DEF-AE6D-5E859EA154D7}" type="pres">
      <dgm:prSet presAssocID="{E545E517-19B7-43DA-8CAF-7DE230CB74B9}" presName="hierRoot2" presStyleCnt="0">
        <dgm:presLayoutVars>
          <dgm:hierBranch val="init"/>
        </dgm:presLayoutVars>
      </dgm:prSet>
      <dgm:spPr/>
    </dgm:pt>
    <dgm:pt modelId="{49430B66-446E-4C3F-AA17-E5E876093596}" type="pres">
      <dgm:prSet presAssocID="{E545E517-19B7-43DA-8CAF-7DE230CB74B9}" presName="rootComposite" presStyleCnt="0"/>
      <dgm:spPr/>
    </dgm:pt>
    <dgm:pt modelId="{11223DB4-3AF8-4E21-813F-FC7996F2B8E6}" type="pres">
      <dgm:prSet presAssocID="{E545E517-19B7-43DA-8CAF-7DE230CB74B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38DE6B8-7F4C-4CDD-81AC-E61DEB494C62}" type="pres">
      <dgm:prSet presAssocID="{E545E517-19B7-43DA-8CAF-7DE230CB74B9}" presName="rootConnector" presStyleLbl="node3" presStyleIdx="0" presStyleCnt="4"/>
      <dgm:spPr/>
      <dgm:t>
        <a:bodyPr/>
        <a:lstStyle/>
        <a:p>
          <a:endParaRPr lang="es-MX"/>
        </a:p>
      </dgm:t>
    </dgm:pt>
    <dgm:pt modelId="{93E2D5E5-6B55-46AE-BF40-D7D364086CB4}" type="pres">
      <dgm:prSet presAssocID="{E545E517-19B7-43DA-8CAF-7DE230CB74B9}" presName="hierChild4" presStyleCnt="0"/>
      <dgm:spPr/>
    </dgm:pt>
    <dgm:pt modelId="{EBB2CE8F-EE27-4C86-AED8-CAE63CE567CC}" type="pres">
      <dgm:prSet presAssocID="{E545E517-19B7-43DA-8CAF-7DE230CB74B9}" presName="hierChild5" presStyleCnt="0"/>
      <dgm:spPr/>
    </dgm:pt>
    <dgm:pt modelId="{BF95E991-F348-40EB-8BA9-427DBD524F51}" type="pres">
      <dgm:prSet presAssocID="{71EB2167-6373-45DD-B228-DA8813C2ED7C}" presName="Name64" presStyleLbl="parChTrans1D3" presStyleIdx="1" presStyleCnt="4"/>
      <dgm:spPr/>
      <dgm:t>
        <a:bodyPr/>
        <a:lstStyle/>
        <a:p>
          <a:endParaRPr lang="es-MX"/>
        </a:p>
      </dgm:t>
    </dgm:pt>
    <dgm:pt modelId="{187A49A1-3FAA-48D8-9D10-16765FD8148B}" type="pres">
      <dgm:prSet presAssocID="{2C303C2D-EFB3-49AC-BB52-E52B84D7C590}" presName="hierRoot2" presStyleCnt="0">
        <dgm:presLayoutVars>
          <dgm:hierBranch val="init"/>
        </dgm:presLayoutVars>
      </dgm:prSet>
      <dgm:spPr/>
    </dgm:pt>
    <dgm:pt modelId="{E659D6FE-D07F-482C-95B4-9285726FA200}" type="pres">
      <dgm:prSet presAssocID="{2C303C2D-EFB3-49AC-BB52-E52B84D7C590}" presName="rootComposite" presStyleCnt="0"/>
      <dgm:spPr/>
    </dgm:pt>
    <dgm:pt modelId="{5A042D2B-E1F5-445E-A7B4-CE4DE614C30F}" type="pres">
      <dgm:prSet presAssocID="{2C303C2D-EFB3-49AC-BB52-E52B84D7C59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3C05C3-6324-47C2-8FA4-31211A75B637}" type="pres">
      <dgm:prSet presAssocID="{2C303C2D-EFB3-49AC-BB52-E52B84D7C590}" presName="rootConnector" presStyleLbl="node3" presStyleIdx="1" presStyleCnt="4"/>
      <dgm:spPr/>
      <dgm:t>
        <a:bodyPr/>
        <a:lstStyle/>
        <a:p>
          <a:endParaRPr lang="es-MX"/>
        </a:p>
      </dgm:t>
    </dgm:pt>
    <dgm:pt modelId="{DD718210-CD21-4037-AC57-0F721F08B94F}" type="pres">
      <dgm:prSet presAssocID="{2C303C2D-EFB3-49AC-BB52-E52B84D7C590}" presName="hierChild4" presStyleCnt="0"/>
      <dgm:spPr/>
    </dgm:pt>
    <dgm:pt modelId="{CFEE6297-2287-48E7-9E60-3EE2BF456470}" type="pres">
      <dgm:prSet presAssocID="{2C303C2D-EFB3-49AC-BB52-E52B84D7C590}" presName="hierChild5" presStyleCnt="0"/>
      <dgm:spPr/>
    </dgm:pt>
    <dgm:pt modelId="{8AD1E7D4-F32E-4B60-BE86-554E73D852A4}" type="pres">
      <dgm:prSet presAssocID="{DD2C800E-34F9-4757-AF1E-5BBD7FDED657}" presName="hierChild5" presStyleCnt="0"/>
      <dgm:spPr/>
    </dgm:pt>
    <dgm:pt modelId="{CA7ACB3C-7DE3-4E91-8F5D-7A3B82C4A678}" type="pres">
      <dgm:prSet presAssocID="{9430A6A4-322E-4040-A36E-34C0778D8838}" presName="Name64" presStyleLbl="parChTrans1D2" presStyleIdx="1" presStyleCnt="2"/>
      <dgm:spPr/>
      <dgm:t>
        <a:bodyPr/>
        <a:lstStyle/>
        <a:p>
          <a:endParaRPr lang="es-MX"/>
        </a:p>
      </dgm:t>
    </dgm:pt>
    <dgm:pt modelId="{69BBAC94-0233-435F-8299-7C40AF330950}" type="pres">
      <dgm:prSet presAssocID="{7C583C13-9753-4DCF-B7EE-337E7F00050A}" presName="hierRoot2" presStyleCnt="0">
        <dgm:presLayoutVars>
          <dgm:hierBranch val="init"/>
        </dgm:presLayoutVars>
      </dgm:prSet>
      <dgm:spPr/>
    </dgm:pt>
    <dgm:pt modelId="{2D9FC7A4-DE8A-49BE-8B11-0EAF7AB80DAD}" type="pres">
      <dgm:prSet presAssocID="{7C583C13-9753-4DCF-B7EE-337E7F00050A}" presName="rootComposite" presStyleCnt="0"/>
      <dgm:spPr/>
    </dgm:pt>
    <dgm:pt modelId="{BFA12787-AE43-4374-96FF-470AEAF9DE42}" type="pres">
      <dgm:prSet presAssocID="{7C583C13-9753-4DCF-B7EE-337E7F00050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1E82C53-521C-4296-A7A6-430D16467E90}" type="pres">
      <dgm:prSet presAssocID="{7C583C13-9753-4DCF-B7EE-337E7F00050A}" presName="rootConnector" presStyleLbl="node2" presStyleIdx="1" presStyleCnt="2"/>
      <dgm:spPr/>
      <dgm:t>
        <a:bodyPr/>
        <a:lstStyle/>
        <a:p>
          <a:endParaRPr lang="es-MX"/>
        </a:p>
      </dgm:t>
    </dgm:pt>
    <dgm:pt modelId="{8B66A648-FEA9-4001-8C7B-C0FB0F50CC6E}" type="pres">
      <dgm:prSet presAssocID="{7C583C13-9753-4DCF-B7EE-337E7F00050A}" presName="hierChild4" presStyleCnt="0"/>
      <dgm:spPr/>
    </dgm:pt>
    <dgm:pt modelId="{9EC064BE-7775-4104-A583-D3B04E17677D}" type="pres">
      <dgm:prSet presAssocID="{1412F059-8227-4D75-9C40-C5D33E7B4413}" presName="Name64" presStyleLbl="parChTrans1D3" presStyleIdx="2" presStyleCnt="4"/>
      <dgm:spPr/>
      <dgm:t>
        <a:bodyPr/>
        <a:lstStyle/>
        <a:p>
          <a:endParaRPr lang="es-MX"/>
        </a:p>
      </dgm:t>
    </dgm:pt>
    <dgm:pt modelId="{E084C34E-CE94-48AC-AE5D-ED1E983E3CAF}" type="pres">
      <dgm:prSet presAssocID="{A7A25695-89E4-41A6-8518-B122666509AF}" presName="hierRoot2" presStyleCnt="0">
        <dgm:presLayoutVars>
          <dgm:hierBranch val="init"/>
        </dgm:presLayoutVars>
      </dgm:prSet>
      <dgm:spPr/>
    </dgm:pt>
    <dgm:pt modelId="{C7D6B63F-F2D2-4DCA-ABED-C9DE1FE5998C}" type="pres">
      <dgm:prSet presAssocID="{A7A25695-89E4-41A6-8518-B122666509AF}" presName="rootComposite" presStyleCnt="0"/>
      <dgm:spPr/>
    </dgm:pt>
    <dgm:pt modelId="{855C96AB-3450-4B1F-89E2-4A43795EE6F3}" type="pres">
      <dgm:prSet presAssocID="{A7A25695-89E4-41A6-8518-B122666509A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E80976-7142-4B2C-816C-1D2CB2841D94}" type="pres">
      <dgm:prSet presAssocID="{A7A25695-89E4-41A6-8518-B122666509AF}" presName="rootConnector" presStyleLbl="node3" presStyleIdx="2" presStyleCnt="4"/>
      <dgm:spPr/>
      <dgm:t>
        <a:bodyPr/>
        <a:lstStyle/>
        <a:p>
          <a:endParaRPr lang="es-MX"/>
        </a:p>
      </dgm:t>
    </dgm:pt>
    <dgm:pt modelId="{D2B8465D-6985-4CB4-9877-417721B0E0A9}" type="pres">
      <dgm:prSet presAssocID="{A7A25695-89E4-41A6-8518-B122666509AF}" presName="hierChild4" presStyleCnt="0"/>
      <dgm:spPr/>
    </dgm:pt>
    <dgm:pt modelId="{B05565F5-BA43-4130-A711-5369EBB554B8}" type="pres">
      <dgm:prSet presAssocID="{A7A25695-89E4-41A6-8518-B122666509AF}" presName="hierChild5" presStyleCnt="0"/>
      <dgm:spPr/>
    </dgm:pt>
    <dgm:pt modelId="{40272F76-5C95-44E0-B947-2184706DC1CA}" type="pres">
      <dgm:prSet presAssocID="{EFDD4933-89C8-4E16-B4B0-9DFC22FD42C4}" presName="Name64" presStyleLbl="parChTrans1D3" presStyleIdx="3" presStyleCnt="4"/>
      <dgm:spPr/>
      <dgm:t>
        <a:bodyPr/>
        <a:lstStyle/>
        <a:p>
          <a:endParaRPr lang="es-MX"/>
        </a:p>
      </dgm:t>
    </dgm:pt>
    <dgm:pt modelId="{60ADDDD0-FF38-4A49-9737-A7E65FFE7351}" type="pres">
      <dgm:prSet presAssocID="{4CAA0D35-43D2-4A6B-AA4B-CFC5D4E1C040}" presName="hierRoot2" presStyleCnt="0">
        <dgm:presLayoutVars>
          <dgm:hierBranch val="init"/>
        </dgm:presLayoutVars>
      </dgm:prSet>
      <dgm:spPr/>
    </dgm:pt>
    <dgm:pt modelId="{DE2F9618-12D4-4448-A6F3-3B06A0CD4D0D}" type="pres">
      <dgm:prSet presAssocID="{4CAA0D35-43D2-4A6B-AA4B-CFC5D4E1C040}" presName="rootComposite" presStyleCnt="0"/>
      <dgm:spPr/>
    </dgm:pt>
    <dgm:pt modelId="{556B9AC6-9CB0-4798-92CE-20EFA9CABEAD}" type="pres">
      <dgm:prSet presAssocID="{4CAA0D35-43D2-4A6B-AA4B-CFC5D4E1C04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76CD450-B037-4CCD-B873-D9718258B354}" type="pres">
      <dgm:prSet presAssocID="{4CAA0D35-43D2-4A6B-AA4B-CFC5D4E1C040}" presName="rootConnector" presStyleLbl="node3" presStyleIdx="3" presStyleCnt="4"/>
      <dgm:spPr/>
      <dgm:t>
        <a:bodyPr/>
        <a:lstStyle/>
        <a:p>
          <a:endParaRPr lang="es-MX"/>
        </a:p>
      </dgm:t>
    </dgm:pt>
    <dgm:pt modelId="{669A1347-5222-410A-944E-43ED0174914E}" type="pres">
      <dgm:prSet presAssocID="{4CAA0D35-43D2-4A6B-AA4B-CFC5D4E1C040}" presName="hierChild4" presStyleCnt="0"/>
      <dgm:spPr/>
    </dgm:pt>
    <dgm:pt modelId="{08571606-FF63-4F47-856D-6847F0BE7B50}" type="pres">
      <dgm:prSet presAssocID="{4CAA0D35-43D2-4A6B-AA4B-CFC5D4E1C040}" presName="hierChild5" presStyleCnt="0"/>
      <dgm:spPr/>
    </dgm:pt>
    <dgm:pt modelId="{E44D1E7E-95F7-45E6-A716-21C906545C5E}" type="pres">
      <dgm:prSet presAssocID="{7C583C13-9753-4DCF-B7EE-337E7F00050A}" presName="hierChild5" presStyleCnt="0"/>
      <dgm:spPr/>
    </dgm:pt>
    <dgm:pt modelId="{97707DDA-C9B2-4396-8033-FE3D089ABAA7}" type="pres">
      <dgm:prSet presAssocID="{FB19FFAA-B2CC-4B92-8028-BA09784A48A7}" presName="hierChild3" presStyleCnt="0"/>
      <dgm:spPr/>
    </dgm:pt>
  </dgm:ptLst>
  <dgm:cxnLst>
    <dgm:cxn modelId="{4BA9AC37-AF9C-4615-A94D-E5AEB7C9EC91}" srcId="{FB19FFAA-B2CC-4B92-8028-BA09784A48A7}" destId="{7C583C13-9753-4DCF-B7EE-337E7F00050A}" srcOrd="1" destOrd="0" parTransId="{9430A6A4-322E-4040-A36E-34C0778D8838}" sibTransId="{5EA21940-FA8F-4DBB-BB1D-645DD64F36E3}"/>
    <dgm:cxn modelId="{D05C2BCC-DD78-4E0D-B649-9A50B41071F4}" srcId="{DD2C800E-34F9-4757-AF1E-5BBD7FDED657}" destId="{E545E517-19B7-43DA-8CAF-7DE230CB74B9}" srcOrd="0" destOrd="0" parTransId="{76DEE566-79B3-4AF8-9858-596B97DFDE08}" sibTransId="{5A363D41-858D-4795-8C2A-71D1F2568EB7}"/>
    <dgm:cxn modelId="{337BCF6E-F1A7-4071-8830-DE434CA4275F}" type="presOf" srcId="{2C303C2D-EFB3-49AC-BB52-E52B84D7C590}" destId="{573C05C3-6324-47C2-8FA4-31211A75B637}" srcOrd="1" destOrd="0" presId="urn:microsoft.com/office/officeart/2009/3/layout/HorizontalOrganizationChart"/>
    <dgm:cxn modelId="{62A7544C-3CC0-4106-B853-2AA4865C0C85}" type="presOf" srcId="{A7A25695-89E4-41A6-8518-B122666509AF}" destId="{855C96AB-3450-4B1F-89E2-4A43795EE6F3}" srcOrd="0" destOrd="0" presId="urn:microsoft.com/office/officeart/2009/3/layout/HorizontalOrganizationChart"/>
    <dgm:cxn modelId="{7EEBEB61-D4F6-4806-B994-63B5F1182BF7}" type="presOf" srcId="{A7A25695-89E4-41A6-8518-B122666509AF}" destId="{78E80976-7142-4B2C-816C-1D2CB2841D94}" srcOrd="1" destOrd="0" presId="urn:microsoft.com/office/officeart/2009/3/layout/HorizontalOrganizationChart"/>
    <dgm:cxn modelId="{EA5FB4E5-1945-4A31-AA63-F12BA34594D7}" type="presOf" srcId="{7C583C13-9753-4DCF-B7EE-337E7F00050A}" destId="{BFA12787-AE43-4374-96FF-470AEAF9DE42}" srcOrd="0" destOrd="0" presId="urn:microsoft.com/office/officeart/2009/3/layout/HorizontalOrganizationChart"/>
    <dgm:cxn modelId="{0B5DB888-5C15-41EB-8AD7-5EDDCC4C7174}" type="presOf" srcId="{8FC96CCB-E51A-4313-9CC8-2021C7397C96}" destId="{29FEB474-6E20-4D4D-96FF-6B982762E2D0}" srcOrd="0" destOrd="0" presId="urn:microsoft.com/office/officeart/2009/3/layout/HorizontalOrganizationChart"/>
    <dgm:cxn modelId="{51DC637A-A746-493A-B0CD-AE7CCB0DCBEE}" type="presOf" srcId="{11A2A658-8827-43D0-981B-3CF3D784A5EF}" destId="{B18A68F2-F1C0-4CCF-BCE7-19A9C1EECE5F}" srcOrd="0" destOrd="0" presId="urn:microsoft.com/office/officeart/2009/3/layout/HorizontalOrganizationChart"/>
    <dgm:cxn modelId="{629692B8-5E63-4E7D-A299-E1A854D10BD4}" srcId="{7C583C13-9753-4DCF-B7EE-337E7F00050A}" destId="{A7A25695-89E4-41A6-8518-B122666509AF}" srcOrd="0" destOrd="0" parTransId="{1412F059-8227-4D75-9C40-C5D33E7B4413}" sibTransId="{44F89DE3-F9C0-4B24-ABD6-F3633296F647}"/>
    <dgm:cxn modelId="{7DD4B916-472E-41CD-9420-8F5204F5C8C4}" type="presOf" srcId="{9430A6A4-322E-4040-A36E-34C0778D8838}" destId="{CA7ACB3C-7DE3-4E91-8F5D-7A3B82C4A678}" srcOrd="0" destOrd="0" presId="urn:microsoft.com/office/officeart/2009/3/layout/HorizontalOrganizationChart"/>
    <dgm:cxn modelId="{2E68F690-2BA4-4FB4-B187-F85E3D82E72C}" srcId="{11A2A658-8827-43D0-981B-3CF3D784A5EF}" destId="{FB19FFAA-B2CC-4B92-8028-BA09784A48A7}" srcOrd="0" destOrd="0" parTransId="{3D2BA2F9-E23A-449A-8B85-68A57B20F439}" sibTransId="{246154D0-E981-4CF0-92A3-85AC4DA1C512}"/>
    <dgm:cxn modelId="{6543737A-7E15-46B0-B880-F9D59726911C}" type="presOf" srcId="{FB19FFAA-B2CC-4B92-8028-BA09784A48A7}" destId="{9AFCF7C1-A2E9-43C2-9143-E1445D6804F7}" srcOrd="0" destOrd="0" presId="urn:microsoft.com/office/officeart/2009/3/layout/HorizontalOrganizationChart"/>
    <dgm:cxn modelId="{F910359B-06BC-4362-B427-4AC56C966750}" type="presOf" srcId="{DD2C800E-34F9-4757-AF1E-5BBD7FDED657}" destId="{B0802728-878D-4F2B-B69D-001328867730}" srcOrd="0" destOrd="0" presId="urn:microsoft.com/office/officeart/2009/3/layout/HorizontalOrganizationChart"/>
    <dgm:cxn modelId="{DB9213D6-4C7D-436A-8FE5-8A0AB87DD6D1}" type="presOf" srcId="{71EB2167-6373-45DD-B228-DA8813C2ED7C}" destId="{BF95E991-F348-40EB-8BA9-427DBD524F51}" srcOrd="0" destOrd="0" presId="urn:microsoft.com/office/officeart/2009/3/layout/HorizontalOrganizationChart"/>
    <dgm:cxn modelId="{4CFAD652-095B-4DDB-819A-A985C3790C1A}" srcId="{DD2C800E-34F9-4757-AF1E-5BBD7FDED657}" destId="{2C303C2D-EFB3-49AC-BB52-E52B84D7C590}" srcOrd="1" destOrd="0" parTransId="{71EB2167-6373-45DD-B228-DA8813C2ED7C}" sibTransId="{52607B98-CB5E-444B-9064-EE2952CB0546}"/>
    <dgm:cxn modelId="{AFEE4705-7784-4243-8CAE-1EC45F02B81C}" type="presOf" srcId="{E545E517-19B7-43DA-8CAF-7DE230CB74B9}" destId="{11223DB4-3AF8-4E21-813F-FC7996F2B8E6}" srcOrd="0" destOrd="0" presId="urn:microsoft.com/office/officeart/2009/3/layout/HorizontalOrganizationChart"/>
    <dgm:cxn modelId="{B04E2E85-DD2E-4D89-8D62-7BEA2C568FD9}" type="presOf" srcId="{4CAA0D35-43D2-4A6B-AA4B-CFC5D4E1C040}" destId="{556B9AC6-9CB0-4798-92CE-20EFA9CABEAD}" srcOrd="0" destOrd="0" presId="urn:microsoft.com/office/officeart/2009/3/layout/HorizontalOrganizationChart"/>
    <dgm:cxn modelId="{B6202AB6-2417-455A-8A56-93CDB67107CC}" type="presOf" srcId="{76DEE566-79B3-4AF8-9858-596B97DFDE08}" destId="{00D56DA5-85F4-4660-8601-88C83716601A}" srcOrd="0" destOrd="0" presId="urn:microsoft.com/office/officeart/2009/3/layout/HorizontalOrganizationChart"/>
    <dgm:cxn modelId="{F5F265AB-35B9-4DB3-8EA0-5DA8B9DD0AD3}" type="presOf" srcId="{2C303C2D-EFB3-49AC-BB52-E52B84D7C590}" destId="{5A042D2B-E1F5-445E-A7B4-CE4DE614C30F}" srcOrd="0" destOrd="0" presId="urn:microsoft.com/office/officeart/2009/3/layout/HorizontalOrganizationChart"/>
    <dgm:cxn modelId="{C9AAEAA2-AD92-4191-BC3B-1CBF2697C2DF}" srcId="{FB19FFAA-B2CC-4B92-8028-BA09784A48A7}" destId="{DD2C800E-34F9-4757-AF1E-5BBD7FDED657}" srcOrd="0" destOrd="0" parTransId="{8FC96CCB-E51A-4313-9CC8-2021C7397C96}" sibTransId="{0469CE6D-43D5-416E-903F-975BCB90F5E8}"/>
    <dgm:cxn modelId="{A9ED3795-526A-43BB-B37F-B58407709459}" type="presOf" srcId="{EFDD4933-89C8-4E16-B4B0-9DFC22FD42C4}" destId="{40272F76-5C95-44E0-B947-2184706DC1CA}" srcOrd="0" destOrd="0" presId="urn:microsoft.com/office/officeart/2009/3/layout/HorizontalOrganizationChart"/>
    <dgm:cxn modelId="{F65DB875-51C9-437A-AD7F-A27333EC2C05}" type="presOf" srcId="{1412F059-8227-4D75-9C40-C5D33E7B4413}" destId="{9EC064BE-7775-4104-A583-D3B04E17677D}" srcOrd="0" destOrd="0" presId="urn:microsoft.com/office/officeart/2009/3/layout/HorizontalOrganizationChart"/>
    <dgm:cxn modelId="{651145CA-495D-4351-AAE1-BA90699A5145}" srcId="{7C583C13-9753-4DCF-B7EE-337E7F00050A}" destId="{4CAA0D35-43D2-4A6B-AA4B-CFC5D4E1C040}" srcOrd="1" destOrd="0" parTransId="{EFDD4933-89C8-4E16-B4B0-9DFC22FD42C4}" sibTransId="{311120AE-C626-4ED2-B066-06B1F1264398}"/>
    <dgm:cxn modelId="{5F40CAFC-163E-4094-A9EB-3C380AB3E52D}" type="presOf" srcId="{E545E517-19B7-43DA-8CAF-7DE230CB74B9}" destId="{638DE6B8-7F4C-4CDD-81AC-E61DEB494C62}" srcOrd="1" destOrd="0" presId="urn:microsoft.com/office/officeart/2009/3/layout/HorizontalOrganizationChart"/>
    <dgm:cxn modelId="{E48D158E-29D0-4279-AAF2-9A544F676582}" type="presOf" srcId="{4CAA0D35-43D2-4A6B-AA4B-CFC5D4E1C040}" destId="{976CD450-B037-4CCD-B873-D9718258B354}" srcOrd="1" destOrd="0" presId="urn:microsoft.com/office/officeart/2009/3/layout/HorizontalOrganizationChart"/>
    <dgm:cxn modelId="{14918641-FC07-404D-B1A1-7D1B7B7EB9AF}" type="presOf" srcId="{7C583C13-9753-4DCF-B7EE-337E7F00050A}" destId="{D1E82C53-521C-4296-A7A6-430D16467E90}" srcOrd="1" destOrd="0" presId="urn:microsoft.com/office/officeart/2009/3/layout/HorizontalOrganizationChart"/>
    <dgm:cxn modelId="{3F649351-F6F5-4ABC-B0FD-CF8EFC55FE3A}" type="presOf" srcId="{DD2C800E-34F9-4757-AF1E-5BBD7FDED657}" destId="{E7032D70-0A7C-48CE-8886-485002F19230}" srcOrd="1" destOrd="0" presId="urn:microsoft.com/office/officeart/2009/3/layout/HorizontalOrganizationChart"/>
    <dgm:cxn modelId="{50391BBF-3796-429B-A71D-C8E0A10C8EE8}" type="presOf" srcId="{FB19FFAA-B2CC-4B92-8028-BA09784A48A7}" destId="{266DBAD4-DD98-4117-86DB-D73213107D4C}" srcOrd="1" destOrd="0" presId="urn:microsoft.com/office/officeart/2009/3/layout/HorizontalOrganizationChart"/>
    <dgm:cxn modelId="{D614D584-A93D-43DB-A66D-AC9422262F97}" type="presParOf" srcId="{B18A68F2-F1C0-4CCF-BCE7-19A9C1EECE5F}" destId="{FC503DF0-E6B3-4306-94FC-97065FAEB20D}" srcOrd="0" destOrd="0" presId="urn:microsoft.com/office/officeart/2009/3/layout/HorizontalOrganizationChart"/>
    <dgm:cxn modelId="{31AF8CF8-64A6-4490-969E-D1D965210EBF}" type="presParOf" srcId="{FC503DF0-E6B3-4306-94FC-97065FAEB20D}" destId="{A3F39F52-9E43-40C4-90BF-5528C413FB98}" srcOrd="0" destOrd="0" presId="urn:microsoft.com/office/officeart/2009/3/layout/HorizontalOrganizationChart"/>
    <dgm:cxn modelId="{EA539C79-490C-40F9-A0C6-A23BC20A40A3}" type="presParOf" srcId="{A3F39F52-9E43-40C4-90BF-5528C413FB98}" destId="{9AFCF7C1-A2E9-43C2-9143-E1445D6804F7}" srcOrd="0" destOrd="0" presId="urn:microsoft.com/office/officeart/2009/3/layout/HorizontalOrganizationChart"/>
    <dgm:cxn modelId="{EA6B069C-CB42-43F5-A3DC-199E60389257}" type="presParOf" srcId="{A3F39F52-9E43-40C4-90BF-5528C413FB98}" destId="{266DBAD4-DD98-4117-86DB-D73213107D4C}" srcOrd="1" destOrd="0" presId="urn:microsoft.com/office/officeart/2009/3/layout/HorizontalOrganizationChart"/>
    <dgm:cxn modelId="{E8E732BD-FD16-4B58-A5C1-A37403ED4B4C}" type="presParOf" srcId="{FC503DF0-E6B3-4306-94FC-97065FAEB20D}" destId="{412CCEFF-1984-4475-B7C5-C8CB9D556A88}" srcOrd="1" destOrd="0" presId="urn:microsoft.com/office/officeart/2009/3/layout/HorizontalOrganizationChart"/>
    <dgm:cxn modelId="{C821BEA8-4A38-4BE6-A75A-BD0BFC9F5FBD}" type="presParOf" srcId="{412CCEFF-1984-4475-B7C5-C8CB9D556A88}" destId="{29FEB474-6E20-4D4D-96FF-6B982762E2D0}" srcOrd="0" destOrd="0" presId="urn:microsoft.com/office/officeart/2009/3/layout/HorizontalOrganizationChart"/>
    <dgm:cxn modelId="{600BE157-A1BD-4D73-B04B-0B7237B2972E}" type="presParOf" srcId="{412CCEFF-1984-4475-B7C5-C8CB9D556A88}" destId="{938FFF06-6A2F-4052-BEA0-30D1F9FF42E6}" srcOrd="1" destOrd="0" presId="urn:microsoft.com/office/officeart/2009/3/layout/HorizontalOrganizationChart"/>
    <dgm:cxn modelId="{901865B1-6F0E-4B1C-83BC-3A9EA223E121}" type="presParOf" srcId="{938FFF06-6A2F-4052-BEA0-30D1F9FF42E6}" destId="{881DBAE5-AB67-4046-B003-D477EC91237C}" srcOrd="0" destOrd="0" presId="urn:microsoft.com/office/officeart/2009/3/layout/HorizontalOrganizationChart"/>
    <dgm:cxn modelId="{24403028-2DD4-435B-BC3D-58CA025CAB35}" type="presParOf" srcId="{881DBAE5-AB67-4046-B003-D477EC91237C}" destId="{B0802728-878D-4F2B-B69D-001328867730}" srcOrd="0" destOrd="0" presId="urn:microsoft.com/office/officeart/2009/3/layout/HorizontalOrganizationChart"/>
    <dgm:cxn modelId="{9F90B63A-7ED8-4B40-B0A7-F8B81B89CA7F}" type="presParOf" srcId="{881DBAE5-AB67-4046-B003-D477EC91237C}" destId="{E7032D70-0A7C-48CE-8886-485002F19230}" srcOrd="1" destOrd="0" presId="urn:microsoft.com/office/officeart/2009/3/layout/HorizontalOrganizationChart"/>
    <dgm:cxn modelId="{0CEC76D6-3932-4536-B2B0-9EC61AF19EAA}" type="presParOf" srcId="{938FFF06-6A2F-4052-BEA0-30D1F9FF42E6}" destId="{88F66343-578D-460D-AFE0-A3E40E25D497}" srcOrd="1" destOrd="0" presId="urn:microsoft.com/office/officeart/2009/3/layout/HorizontalOrganizationChart"/>
    <dgm:cxn modelId="{BEF85DFA-70FA-4243-A008-58993E72620A}" type="presParOf" srcId="{88F66343-578D-460D-AFE0-A3E40E25D497}" destId="{00D56DA5-85F4-4660-8601-88C83716601A}" srcOrd="0" destOrd="0" presId="urn:microsoft.com/office/officeart/2009/3/layout/HorizontalOrganizationChart"/>
    <dgm:cxn modelId="{C6D769B7-2034-45C5-A08B-257551D5C89E}" type="presParOf" srcId="{88F66343-578D-460D-AFE0-A3E40E25D497}" destId="{07E27676-45AF-4DEF-AE6D-5E859EA154D7}" srcOrd="1" destOrd="0" presId="urn:microsoft.com/office/officeart/2009/3/layout/HorizontalOrganizationChart"/>
    <dgm:cxn modelId="{506A11B5-5DCE-4C9D-A99E-922EF9DC34AA}" type="presParOf" srcId="{07E27676-45AF-4DEF-AE6D-5E859EA154D7}" destId="{49430B66-446E-4C3F-AA17-E5E876093596}" srcOrd="0" destOrd="0" presId="urn:microsoft.com/office/officeart/2009/3/layout/HorizontalOrganizationChart"/>
    <dgm:cxn modelId="{9E52E513-791B-44B1-88A8-1B70BE63F93B}" type="presParOf" srcId="{49430B66-446E-4C3F-AA17-E5E876093596}" destId="{11223DB4-3AF8-4E21-813F-FC7996F2B8E6}" srcOrd="0" destOrd="0" presId="urn:microsoft.com/office/officeart/2009/3/layout/HorizontalOrganizationChart"/>
    <dgm:cxn modelId="{375763C9-8560-4F36-BF8B-1E45776BFA9D}" type="presParOf" srcId="{49430B66-446E-4C3F-AA17-E5E876093596}" destId="{638DE6B8-7F4C-4CDD-81AC-E61DEB494C62}" srcOrd="1" destOrd="0" presId="urn:microsoft.com/office/officeart/2009/3/layout/HorizontalOrganizationChart"/>
    <dgm:cxn modelId="{BDEB2D88-3765-4A46-869F-3AC71EFEA1F8}" type="presParOf" srcId="{07E27676-45AF-4DEF-AE6D-5E859EA154D7}" destId="{93E2D5E5-6B55-46AE-BF40-D7D364086CB4}" srcOrd="1" destOrd="0" presId="urn:microsoft.com/office/officeart/2009/3/layout/HorizontalOrganizationChart"/>
    <dgm:cxn modelId="{1AB6E125-6FC3-4BFB-8B27-C956B8C0F1F7}" type="presParOf" srcId="{07E27676-45AF-4DEF-AE6D-5E859EA154D7}" destId="{EBB2CE8F-EE27-4C86-AED8-CAE63CE567CC}" srcOrd="2" destOrd="0" presId="urn:microsoft.com/office/officeart/2009/3/layout/HorizontalOrganizationChart"/>
    <dgm:cxn modelId="{EA0FD748-F5F5-40BB-87D9-A6A45360D2BA}" type="presParOf" srcId="{88F66343-578D-460D-AFE0-A3E40E25D497}" destId="{BF95E991-F348-40EB-8BA9-427DBD524F51}" srcOrd="2" destOrd="0" presId="urn:microsoft.com/office/officeart/2009/3/layout/HorizontalOrganizationChart"/>
    <dgm:cxn modelId="{BAC04E01-59FA-4DE4-B675-C17163935715}" type="presParOf" srcId="{88F66343-578D-460D-AFE0-A3E40E25D497}" destId="{187A49A1-3FAA-48D8-9D10-16765FD8148B}" srcOrd="3" destOrd="0" presId="urn:microsoft.com/office/officeart/2009/3/layout/HorizontalOrganizationChart"/>
    <dgm:cxn modelId="{5857D95B-D2C2-4D0F-AD54-E2546EA130B4}" type="presParOf" srcId="{187A49A1-3FAA-48D8-9D10-16765FD8148B}" destId="{E659D6FE-D07F-482C-95B4-9285726FA200}" srcOrd="0" destOrd="0" presId="urn:microsoft.com/office/officeart/2009/3/layout/HorizontalOrganizationChart"/>
    <dgm:cxn modelId="{C4159F5E-BB5F-49E2-9E8C-3A0CD1D70294}" type="presParOf" srcId="{E659D6FE-D07F-482C-95B4-9285726FA200}" destId="{5A042D2B-E1F5-445E-A7B4-CE4DE614C30F}" srcOrd="0" destOrd="0" presId="urn:microsoft.com/office/officeart/2009/3/layout/HorizontalOrganizationChart"/>
    <dgm:cxn modelId="{FEE648D4-4913-44F2-907D-4359CA566395}" type="presParOf" srcId="{E659D6FE-D07F-482C-95B4-9285726FA200}" destId="{573C05C3-6324-47C2-8FA4-31211A75B637}" srcOrd="1" destOrd="0" presId="urn:microsoft.com/office/officeart/2009/3/layout/HorizontalOrganizationChart"/>
    <dgm:cxn modelId="{A190DA76-9D19-49EA-A9D8-76922EB95C28}" type="presParOf" srcId="{187A49A1-3FAA-48D8-9D10-16765FD8148B}" destId="{DD718210-CD21-4037-AC57-0F721F08B94F}" srcOrd="1" destOrd="0" presId="urn:microsoft.com/office/officeart/2009/3/layout/HorizontalOrganizationChart"/>
    <dgm:cxn modelId="{098E67E7-EBA9-475F-89FF-80C86913277F}" type="presParOf" srcId="{187A49A1-3FAA-48D8-9D10-16765FD8148B}" destId="{CFEE6297-2287-48E7-9E60-3EE2BF456470}" srcOrd="2" destOrd="0" presId="urn:microsoft.com/office/officeart/2009/3/layout/HorizontalOrganizationChart"/>
    <dgm:cxn modelId="{F6A7D5BA-C356-4248-B6F9-D6410CFA67A5}" type="presParOf" srcId="{938FFF06-6A2F-4052-BEA0-30D1F9FF42E6}" destId="{8AD1E7D4-F32E-4B60-BE86-554E73D852A4}" srcOrd="2" destOrd="0" presId="urn:microsoft.com/office/officeart/2009/3/layout/HorizontalOrganizationChart"/>
    <dgm:cxn modelId="{EC07CFC2-0F07-41FC-82DE-F319B2981600}" type="presParOf" srcId="{412CCEFF-1984-4475-B7C5-C8CB9D556A88}" destId="{CA7ACB3C-7DE3-4E91-8F5D-7A3B82C4A678}" srcOrd="2" destOrd="0" presId="urn:microsoft.com/office/officeart/2009/3/layout/HorizontalOrganizationChart"/>
    <dgm:cxn modelId="{1C0B313B-E080-486E-84E3-7BC24AC329BF}" type="presParOf" srcId="{412CCEFF-1984-4475-B7C5-C8CB9D556A88}" destId="{69BBAC94-0233-435F-8299-7C40AF330950}" srcOrd="3" destOrd="0" presId="urn:microsoft.com/office/officeart/2009/3/layout/HorizontalOrganizationChart"/>
    <dgm:cxn modelId="{19A610F5-2D25-4481-92E1-EF2E88B6F4C4}" type="presParOf" srcId="{69BBAC94-0233-435F-8299-7C40AF330950}" destId="{2D9FC7A4-DE8A-49BE-8B11-0EAF7AB80DAD}" srcOrd="0" destOrd="0" presId="urn:microsoft.com/office/officeart/2009/3/layout/HorizontalOrganizationChart"/>
    <dgm:cxn modelId="{CBEDBAD9-2BCA-4F39-9E9C-F4655CB7FC67}" type="presParOf" srcId="{2D9FC7A4-DE8A-49BE-8B11-0EAF7AB80DAD}" destId="{BFA12787-AE43-4374-96FF-470AEAF9DE42}" srcOrd="0" destOrd="0" presId="urn:microsoft.com/office/officeart/2009/3/layout/HorizontalOrganizationChart"/>
    <dgm:cxn modelId="{980A867A-3880-4AA1-B1E4-2E71416430A2}" type="presParOf" srcId="{2D9FC7A4-DE8A-49BE-8B11-0EAF7AB80DAD}" destId="{D1E82C53-521C-4296-A7A6-430D16467E90}" srcOrd="1" destOrd="0" presId="urn:microsoft.com/office/officeart/2009/3/layout/HorizontalOrganizationChart"/>
    <dgm:cxn modelId="{88330B54-6E41-4C4A-945C-44D253893722}" type="presParOf" srcId="{69BBAC94-0233-435F-8299-7C40AF330950}" destId="{8B66A648-FEA9-4001-8C7B-C0FB0F50CC6E}" srcOrd="1" destOrd="0" presId="urn:microsoft.com/office/officeart/2009/3/layout/HorizontalOrganizationChart"/>
    <dgm:cxn modelId="{357A548B-97DD-484D-851D-AF058D6CBEB0}" type="presParOf" srcId="{8B66A648-FEA9-4001-8C7B-C0FB0F50CC6E}" destId="{9EC064BE-7775-4104-A583-D3B04E17677D}" srcOrd="0" destOrd="0" presId="urn:microsoft.com/office/officeart/2009/3/layout/HorizontalOrganizationChart"/>
    <dgm:cxn modelId="{30823E47-4186-40F4-8DA9-C4BBA6D76BCB}" type="presParOf" srcId="{8B66A648-FEA9-4001-8C7B-C0FB0F50CC6E}" destId="{E084C34E-CE94-48AC-AE5D-ED1E983E3CAF}" srcOrd="1" destOrd="0" presId="urn:microsoft.com/office/officeart/2009/3/layout/HorizontalOrganizationChart"/>
    <dgm:cxn modelId="{C037FAAF-19F8-47B3-8CCC-8A7FFF809BC1}" type="presParOf" srcId="{E084C34E-CE94-48AC-AE5D-ED1E983E3CAF}" destId="{C7D6B63F-F2D2-4DCA-ABED-C9DE1FE5998C}" srcOrd="0" destOrd="0" presId="urn:microsoft.com/office/officeart/2009/3/layout/HorizontalOrganizationChart"/>
    <dgm:cxn modelId="{2C13C1DE-6263-4952-B6F5-AF1BA76B02D0}" type="presParOf" srcId="{C7D6B63F-F2D2-4DCA-ABED-C9DE1FE5998C}" destId="{855C96AB-3450-4B1F-89E2-4A43795EE6F3}" srcOrd="0" destOrd="0" presId="urn:microsoft.com/office/officeart/2009/3/layout/HorizontalOrganizationChart"/>
    <dgm:cxn modelId="{9B5E0CFE-E164-4659-8F10-D15DDBFCEABD}" type="presParOf" srcId="{C7D6B63F-F2D2-4DCA-ABED-C9DE1FE5998C}" destId="{78E80976-7142-4B2C-816C-1D2CB2841D94}" srcOrd="1" destOrd="0" presId="urn:microsoft.com/office/officeart/2009/3/layout/HorizontalOrganizationChart"/>
    <dgm:cxn modelId="{BAB35633-9307-4192-91B5-F44B9DB608CB}" type="presParOf" srcId="{E084C34E-CE94-48AC-AE5D-ED1E983E3CAF}" destId="{D2B8465D-6985-4CB4-9877-417721B0E0A9}" srcOrd="1" destOrd="0" presId="urn:microsoft.com/office/officeart/2009/3/layout/HorizontalOrganizationChart"/>
    <dgm:cxn modelId="{FB7D9813-DA3F-4B88-BCBB-BD43A68A012E}" type="presParOf" srcId="{E084C34E-CE94-48AC-AE5D-ED1E983E3CAF}" destId="{B05565F5-BA43-4130-A711-5369EBB554B8}" srcOrd="2" destOrd="0" presId="urn:microsoft.com/office/officeart/2009/3/layout/HorizontalOrganizationChart"/>
    <dgm:cxn modelId="{8C56F852-6297-462F-90FB-F209C9B71B6B}" type="presParOf" srcId="{8B66A648-FEA9-4001-8C7B-C0FB0F50CC6E}" destId="{40272F76-5C95-44E0-B947-2184706DC1CA}" srcOrd="2" destOrd="0" presId="urn:microsoft.com/office/officeart/2009/3/layout/HorizontalOrganizationChart"/>
    <dgm:cxn modelId="{4453A9E0-D0E5-48CB-A7BE-DD9F3A812FBA}" type="presParOf" srcId="{8B66A648-FEA9-4001-8C7B-C0FB0F50CC6E}" destId="{60ADDDD0-FF38-4A49-9737-A7E65FFE7351}" srcOrd="3" destOrd="0" presId="urn:microsoft.com/office/officeart/2009/3/layout/HorizontalOrganizationChart"/>
    <dgm:cxn modelId="{BDCD46E2-E0E1-449A-9900-98E28C8597E2}" type="presParOf" srcId="{60ADDDD0-FF38-4A49-9737-A7E65FFE7351}" destId="{DE2F9618-12D4-4448-A6F3-3B06A0CD4D0D}" srcOrd="0" destOrd="0" presId="urn:microsoft.com/office/officeart/2009/3/layout/HorizontalOrganizationChart"/>
    <dgm:cxn modelId="{17517F80-0B93-4682-A08E-1EED1D848E76}" type="presParOf" srcId="{DE2F9618-12D4-4448-A6F3-3B06A0CD4D0D}" destId="{556B9AC6-9CB0-4798-92CE-20EFA9CABEAD}" srcOrd="0" destOrd="0" presId="urn:microsoft.com/office/officeart/2009/3/layout/HorizontalOrganizationChart"/>
    <dgm:cxn modelId="{4C6E706C-4F4B-4C44-849A-9C44D2197061}" type="presParOf" srcId="{DE2F9618-12D4-4448-A6F3-3B06A0CD4D0D}" destId="{976CD450-B037-4CCD-B873-D9718258B354}" srcOrd="1" destOrd="0" presId="urn:microsoft.com/office/officeart/2009/3/layout/HorizontalOrganizationChart"/>
    <dgm:cxn modelId="{CB34C230-477B-4633-AF1C-C94EBCE9A789}" type="presParOf" srcId="{60ADDDD0-FF38-4A49-9737-A7E65FFE7351}" destId="{669A1347-5222-410A-944E-43ED0174914E}" srcOrd="1" destOrd="0" presId="urn:microsoft.com/office/officeart/2009/3/layout/HorizontalOrganizationChart"/>
    <dgm:cxn modelId="{2F622558-E430-453C-99B2-28CD11245940}" type="presParOf" srcId="{60ADDDD0-FF38-4A49-9737-A7E65FFE7351}" destId="{08571606-FF63-4F47-856D-6847F0BE7B50}" srcOrd="2" destOrd="0" presId="urn:microsoft.com/office/officeart/2009/3/layout/HorizontalOrganizationChart"/>
    <dgm:cxn modelId="{01288606-F2A7-4FCB-B0F2-787241F4BF3F}" type="presParOf" srcId="{69BBAC94-0233-435F-8299-7C40AF330950}" destId="{E44D1E7E-95F7-45E6-A716-21C906545C5E}" srcOrd="2" destOrd="0" presId="urn:microsoft.com/office/officeart/2009/3/layout/HorizontalOrganizationChart"/>
    <dgm:cxn modelId="{EFFCF060-6688-463A-A1AA-776DDB68B5F8}" type="presParOf" srcId="{FC503DF0-E6B3-4306-94FC-97065FAEB20D}" destId="{97707DDA-C9B2-4396-8033-FE3D089ABAA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F2F0F3-CF7F-483A-BA33-64279444A1A9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CE0C516-DDBC-4D70-B75F-78492CC4FBBC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 América del Norte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B9962A-14A0-486E-9C55-7B56B8617415}" type="parTrans" cxnId="{805EB175-56F5-4030-8EE1-DEB140323582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9CA631-4A33-462B-8B68-D7B18B6C9A01}" type="sibTrans" cxnId="{805EB175-56F5-4030-8EE1-DEB140323582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F6C26F-7052-467F-8205-E36FC3416220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1-Cordillera norteamericana </a:t>
          </a:r>
          <a:endParaRPr lang="es-MX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C86B7B-AA2B-45DF-9E34-9E9A7C215F37}" type="parTrans" cxnId="{CF9C325F-B305-47E4-98F4-8C6510919A03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B91A8B8-029A-40E6-AFF8-9DDD23EE73FE}" type="sibTrans" cxnId="{CF9C325F-B305-47E4-98F4-8C6510919A03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3356A4-8F18-4714-B00C-C134ADCAE0C9}">
      <dgm:prSet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2-Este de la Cordillera  norteamericana </a:t>
          </a:r>
          <a:endParaRPr lang="es-MX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9585C8-4555-4D98-A9F6-5E7673D2F9EA}" type="parTrans" cxnId="{1FC766F9-76E4-4A21-A9EB-C6DF15DE95F2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A1F0CA-63D5-4C34-A10A-1255228B7CE1}" type="sibTrans" cxnId="{1FC766F9-76E4-4A21-A9EB-C6DF15DE95F2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7AB7C2-3856-49CB-871B-EFB58917153A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4-Islas árticas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D3CA4F-BD4D-48A3-87C5-9595C34F629B}" type="parTrans" cxnId="{C2302D8A-D6A4-4580-9A87-3286AF76F93A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09CAF1-C9B6-421C-AF07-D24FFB16E1C4}" type="sibTrans" cxnId="{C2302D8A-D6A4-4580-9A87-3286AF76F93A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A14FA1-546E-40F1-8576-35028111ACFC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5-Llanuras y altiplanicies centrales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542A36-8EF9-445C-810F-DCF4F05C8BB9}" type="parTrans" cxnId="{CADC77A4-F47F-4D5E-9877-C4587E55ED15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055CE3-486B-476B-9654-1B002623545B}" type="sibTrans" cxnId="{CADC77A4-F47F-4D5E-9877-C4587E55ED15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35FDDC-7DC4-4069-BBE1-2813FF36F7B6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6-Apalaches y llanuras costeras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FCD93B5-F8AF-4133-8A5F-FA72CDEFE177}" type="parTrans" cxnId="{FFC113A0-5CE3-490F-9DCE-1A278722A898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E822BC-30AF-4C27-8BB6-D7103E87D8F6}" type="sibTrans" cxnId="{FFC113A0-5CE3-490F-9DCE-1A278722A898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4AB39E-4A48-4686-8995-471D86634AF7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1-Cordilleras septentrionales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CF42F2-DBE1-441A-B10D-C2A5579FC072}" type="parTrans" cxnId="{63030F76-07F9-48E6-A517-EC62CC1182BE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AC1894-E62F-4BFF-BB63-A67F05A8C724}" type="sibTrans" cxnId="{63030F76-07F9-48E6-A517-EC62CC1182BE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6B2CFC-8CBE-4FD0-9B98-3612543526F9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2-Cordilleras centrales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727D76-648F-4F26-ABDF-94B88A39B4EF}" type="parTrans" cxnId="{F36E7462-2D8F-41C8-9D7B-83B9AF67330C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AC056A-A29C-40E6-9215-5AB761627D44}" type="sibTrans" cxnId="{F36E7462-2D8F-41C8-9D7B-83B9AF67330C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D6ADF1-9345-4E30-ABDB-4094AE9181E3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3-Cordilleras meridionales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7D78F5-EC9F-4BBD-9DBA-A9DED8E49F68}" type="parTrans" cxnId="{515DE5A4-78E8-4937-93ED-BC66245B327C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FCF88C-2DB1-4871-9247-65DE0C6877A0}" type="sibTrans" cxnId="{515DE5A4-78E8-4937-93ED-BC66245B327C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B35049-878A-4214-B711-8918533EBE47}" type="pres">
      <dgm:prSet presAssocID="{7AF2F0F3-CF7F-483A-BA33-64279444A1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5B13226-0DA6-4C0D-AF91-476232D9BB9E}" type="pres">
      <dgm:prSet presAssocID="{3CE0C516-DDBC-4D70-B75F-78492CC4FBBC}" presName="hierRoot1" presStyleCnt="0">
        <dgm:presLayoutVars>
          <dgm:hierBranch val="init"/>
        </dgm:presLayoutVars>
      </dgm:prSet>
      <dgm:spPr/>
    </dgm:pt>
    <dgm:pt modelId="{1C357BD2-8276-4809-B440-25B56DA1F5DE}" type="pres">
      <dgm:prSet presAssocID="{3CE0C516-DDBC-4D70-B75F-78492CC4FBBC}" presName="rootComposite1" presStyleCnt="0"/>
      <dgm:spPr/>
    </dgm:pt>
    <dgm:pt modelId="{2296157A-28CE-457C-8762-4477A2EAA3DF}" type="pres">
      <dgm:prSet presAssocID="{3CE0C516-DDBC-4D70-B75F-78492CC4FB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5FFDBD-C120-4BF7-BBB0-27D3BF730FFE}" type="pres">
      <dgm:prSet presAssocID="{3CE0C516-DDBC-4D70-B75F-78492CC4FBB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9F39433-2F00-492C-B7E5-52FB1FEB126F}" type="pres">
      <dgm:prSet presAssocID="{3CE0C516-DDBC-4D70-B75F-78492CC4FBBC}" presName="hierChild2" presStyleCnt="0"/>
      <dgm:spPr/>
    </dgm:pt>
    <dgm:pt modelId="{95E4CED1-61C4-487F-B317-E7D9E56664B6}" type="pres">
      <dgm:prSet presAssocID="{79C86B7B-AA2B-45DF-9E34-9E9A7C215F37}" presName="Name64" presStyleLbl="parChTrans1D2" presStyleIdx="0" presStyleCnt="2"/>
      <dgm:spPr/>
      <dgm:t>
        <a:bodyPr/>
        <a:lstStyle/>
        <a:p>
          <a:endParaRPr lang="es-MX"/>
        </a:p>
      </dgm:t>
    </dgm:pt>
    <dgm:pt modelId="{A1D59513-6652-4562-9E55-4BD2EC2D0468}" type="pres">
      <dgm:prSet presAssocID="{A2F6C26F-7052-467F-8205-E36FC3416220}" presName="hierRoot2" presStyleCnt="0">
        <dgm:presLayoutVars>
          <dgm:hierBranch val="init"/>
        </dgm:presLayoutVars>
      </dgm:prSet>
      <dgm:spPr/>
    </dgm:pt>
    <dgm:pt modelId="{D273BF43-5663-450F-9401-BA973D2C3490}" type="pres">
      <dgm:prSet presAssocID="{A2F6C26F-7052-467F-8205-E36FC3416220}" presName="rootComposite" presStyleCnt="0"/>
      <dgm:spPr/>
    </dgm:pt>
    <dgm:pt modelId="{A181C92A-9BDC-4608-B389-BDE19CBE5EC4}" type="pres">
      <dgm:prSet presAssocID="{A2F6C26F-7052-467F-8205-E36FC3416220}" presName="rootText" presStyleLbl="node2" presStyleIdx="0" presStyleCnt="2" custLinFactNeighborY="-533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143CA6-4BF5-447F-A95C-2BC0D59B8FA1}" type="pres">
      <dgm:prSet presAssocID="{A2F6C26F-7052-467F-8205-E36FC3416220}" presName="rootConnector" presStyleLbl="node2" presStyleIdx="0" presStyleCnt="2"/>
      <dgm:spPr/>
      <dgm:t>
        <a:bodyPr/>
        <a:lstStyle/>
        <a:p>
          <a:endParaRPr lang="es-MX"/>
        </a:p>
      </dgm:t>
    </dgm:pt>
    <dgm:pt modelId="{9D6682D2-A9FA-4CB8-B07F-43356463647D}" type="pres">
      <dgm:prSet presAssocID="{A2F6C26F-7052-467F-8205-E36FC3416220}" presName="hierChild4" presStyleCnt="0"/>
      <dgm:spPr/>
    </dgm:pt>
    <dgm:pt modelId="{73974B5E-C164-4F9C-BFAD-7C01A80F1D55}" type="pres">
      <dgm:prSet presAssocID="{29CF42F2-DBE1-441A-B10D-C2A5579FC072}" presName="Name64" presStyleLbl="parChTrans1D3" presStyleIdx="0" presStyleCnt="6"/>
      <dgm:spPr/>
      <dgm:t>
        <a:bodyPr/>
        <a:lstStyle/>
        <a:p>
          <a:endParaRPr lang="es-MX"/>
        </a:p>
      </dgm:t>
    </dgm:pt>
    <dgm:pt modelId="{C6244C39-CB3C-4CB0-A984-8BBBD435E78A}" type="pres">
      <dgm:prSet presAssocID="{CE4AB39E-4A48-4686-8995-471D86634AF7}" presName="hierRoot2" presStyleCnt="0">
        <dgm:presLayoutVars>
          <dgm:hierBranch val="init"/>
        </dgm:presLayoutVars>
      </dgm:prSet>
      <dgm:spPr/>
    </dgm:pt>
    <dgm:pt modelId="{0B3E6511-9B5E-494F-9E48-0CC99C0DF630}" type="pres">
      <dgm:prSet presAssocID="{CE4AB39E-4A48-4686-8995-471D86634AF7}" presName="rootComposite" presStyleCnt="0"/>
      <dgm:spPr/>
    </dgm:pt>
    <dgm:pt modelId="{570BA376-2B84-4E8E-827A-3B8621EC2AAB}" type="pres">
      <dgm:prSet presAssocID="{CE4AB39E-4A48-4686-8995-471D86634AF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6609A86-F960-4E2D-8AF9-3C86016893B2}" type="pres">
      <dgm:prSet presAssocID="{CE4AB39E-4A48-4686-8995-471D86634AF7}" presName="rootConnector" presStyleLbl="node3" presStyleIdx="0" presStyleCnt="6"/>
      <dgm:spPr/>
      <dgm:t>
        <a:bodyPr/>
        <a:lstStyle/>
        <a:p>
          <a:endParaRPr lang="es-MX"/>
        </a:p>
      </dgm:t>
    </dgm:pt>
    <dgm:pt modelId="{F343A2E4-7C41-4944-977A-44AF2F377FF1}" type="pres">
      <dgm:prSet presAssocID="{CE4AB39E-4A48-4686-8995-471D86634AF7}" presName="hierChild4" presStyleCnt="0"/>
      <dgm:spPr/>
    </dgm:pt>
    <dgm:pt modelId="{76D8F095-4FD9-445A-8F89-CD405B63F10C}" type="pres">
      <dgm:prSet presAssocID="{CE4AB39E-4A48-4686-8995-471D86634AF7}" presName="hierChild5" presStyleCnt="0"/>
      <dgm:spPr/>
    </dgm:pt>
    <dgm:pt modelId="{0F91D55A-A0EE-4675-8B41-69E28508F2C1}" type="pres">
      <dgm:prSet presAssocID="{ED727D76-648F-4F26-ABDF-94B88A39B4EF}" presName="Name64" presStyleLbl="parChTrans1D3" presStyleIdx="1" presStyleCnt="6"/>
      <dgm:spPr/>
      <dgm:t>
        <a:bodyPr/>
        <a:lstStyle/>
        <a:p>
          <a:endParaRPr lang="es-MX"/>
        </a:p>
      </dgm:t>
    </dgm:pt>
    <dgm:pt modelId="{90233D8C-FE3D-4251-ADD0-55D2A54171B2}" type="pres">
      <dgm:prSet presAssocID="{036B2CFC-8CBE-4FD0-9B98-3612543526F9}" presName="hierRoot2" presStyleCnt="0">
        <dgm:presLayoutVars>
          <dgm:hierBranch val="init"/>
        </dgm:presLayoutVars>
      </dgm:prSet>
      <dgm:spPr/>
    </dgm:pt>
    <dgm:pt modelId="{16DC7669-8D98-4623-81F7-7F9B7A8F1C27}" type="pres">
      <dgm:prSet presAssocID="{036B2CFC-8CBE-4FD0-9B98-3612543526F9}" presName="rootComposite" presStyleCnt="0"/>
      <dgm:spPr/>
    </dgm:pt>
    <dgm:pt modelId="{53B78999-89FB-48BF-8B5E-DDC7AAE496EA}" type="pres">
      <dgm:prSet presAssocID="{036B2CFC-8CBE-4FD0-9B98-3612543526F9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0A3B6F-6F60-4F64-B793-21263AAC3B21}" type="pres">
      <dgm:prSet presAssocID="{036B2CFC-8CBE-4FD0-9B98-3612543526F9}" presName="rootConnector" presStyleLbl="node3" presStyleIdx="1" presStyleCnt="6"/>
      <dgm:spPr/>
      <dgm:t>
        <a:bodyPr/>
        <a:lstStyle/>
        <a:p>
          <a:endParaRPr lang="es-MX"/>
        </a:p>
      </dgm:t>
    </dgm:pt>
    <dgm:pt modelId="{8A452775-AE87-4B1D-B1EF-947931133197}" type="pres">
      <dgm:prSet presAssocID="{036B2CFC-8CBE-4FD0-9B98-3612543526F9}" presName="hierChild4" presStyleCnt="0"/>
      <dgm:spPr/>
    </dgm:pt>
    <dgm:pt modelId="{F120E6B7-6EB0-4B46-89FF-2BA4115C131C}" type="pres">
      <dgm:prSet presAssocID="{036B2CFC-8CBE-4FD0-9B98-3612543526F9}" presName="hierChild5" presStyleCnt="0"/>
      <dgm:spPr/>
    </dgm:pt>
    <dgm:pt modelId="{A0766528-2105-4B8C-8148-DC8C454B61D4}" type="pres">
      <dgm:prSet presAssocID="{837D78F5-EC9F-4BBD-9DBA-A9DED8E49F68}" presName="Name64" presStyleLbl="parChTrans1D3" presStyleIdx="2" presStyleCnt="6"/>
      <dgm:spPr/>
      <dgm:t>
        <a:bodyPr/>
        <a:lstStyle/>
        <a:p>
          <a:endParaRPr lang="es-MX"/>
        </a:p>
      </dgm:t>
    </dgm:pt>
    <dgm:pt modelId="{40FA7CBE-EB34-40EF-958F-ECFF7ABFC5D6}" type="pres">
      <dgm:prSet presAssocID="{21D6ADF1-9345-4E30-ABDB-4094AE9181E3}" presName="hierRoot2" presStyleCnt="0">
        <dgm:presLayoutVars>
          <dgm:hierBranch val="init"/>
        </dgm:presLayoutVars>
      </dgm:prSet>
      <dgm:spPr/>
    </dgm:pt>
    <dgm:pt modelId="{44A846D5-F29A-4226-A5A3-8A9DE0C95DE0}" type="pres">
      <dgm:prSet presAssocID="{21D6ADF1-9345-4E30-ABDB-4094AE9181E3}" presName="rootComposite" presStyleCnt="0"/>
      <dgm:spPr/>
    </dgm:pt>
    <dgm:pt modelId="{CAEF7D3C-B8F4-42B5-A402-21D3A1ED207D}" type="pres">
      <dgm:prSet presAssocID="{21D6ADF1-9345-4E30-ABDB-4094AE9181E3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7A1F327-3E8F-4AE7-B726-6AA650F153F6}" type="pres">
      <dgm:prSet presAssocID="{21D6ADF1-9345-4E30-ABDB-4094AE9181E3}" presName="rootConnector" presStyleLbl="node3" presStyleIdx="2" presStyleCnt="6"/>
      <dgm:spPr/>
      <dgm:t>
        <a:bodyPr/>
        <a:lstStyle/>
        <a:p>
          <a:endParaRPr lang="es-MX"/>
        </a:p>
      </dgm:t>
    </dgm:pt>
    <dgm:pt modelId="{33FB12DA-F5E4-4895-A73C-2DB837A8E800}" type="pres">
      <dgm:prSet presAssocID="{21D6ADF1-9345-4E30-ABDB-4094AE9181E3}" presName="hierChild4" presStyleCnt="0"/>
      <dgm:spPr/>
    </dgm:pt>
    <dgm:pt modelId="{048CDA47-56F5-4532-815F-4D8A2C4B109C}" type="pres">
      <dgm:prSet presAssocID="{21D6ADF1-9345-4E30-ABDB-4094AE9181E3}" presName="hierChild5" presStyleCnt="0"/>
      <dgm:spPr/>
    </dgm:pt>
    <dgm:pt modelId="{B49F2088-EDC8-43E3-ABCF-A802F479AD99}" type="pres">
      <dgm:prSet presAssocID="{A2F6C26F-7052-467F-8205-E36FC3416220}" presName="hierChild5" presStyleCnt="0"/>
      <dgm:spPr/>
    </dgm:pt>
    <dgm:pt modelId="{7308CF91-7B4D-41E1-A118-D62C80506D02}" type="pres">
      <dgm:prSet presAssocID="{1F9585C8-4555-4D98-A9F6-5E7673D2F9EA}" presName="Name64" presStyleLbl="parChTrans1D2" presStyleIdx="1" presStyleCnt="2"/>
      <dgm:spPr/>
      <dgm:t>
        <a:bodyPr/>
        <a:lstStyle/>
        <a:p>
          <a:endParaRPr lang="es-MX"/>
        </a:p>
      </dgm:t>
    </dgm:pt>
    <dgm:pt modelId="{795B4B0F-F272-4D95-8CCF-ED6C68B8DE84}" type="pres">
      <dgm:prSet presAssocID="{623356A4-8F18-4714-B00C-C134ADCAE0C9}" presName="hierRoot2" presStyleCnt="0">
        <dgm:presLayoutVars>
          <dgm:hierBranch val="init"/>
        </dgm:presLayoutVars>
      </dgm:prSet>
      <dgm:spPr/>
    </dgm:pt>
    <dgm:pt modelId="{3DC75567-C1DC-4571-B311-7E4A89999CBE}" type="pres">
      <dgm:prSet presAssocID="{623356A4-8F18-4714-B00C-C134ADCAE0C9}" presName="rootComposite" presStyleCnt="0"/>
      <dgm:spPr/>
    </dgm:pt>
    <dgm:pt modelId="{8B72AE82-806B-48AE-B6DA-E041AE5B746B}" type="pres">
      <dgm:prSet presAssocID="{623356A4-8F18-4714-B00C-C134ADCAE0C9}" presName="rootText" presStyleLbl="node2" presStyleIdx="1" presStyleCnt="2" custScaleY="16067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00A63B-D481-4353-AD00-2CBD158903CD}" type="pres">
      <dgm:prSet presAssocID="{623356A4-8F18-4714-B00C-C134ADCAE0C9}" presName="rootConnector" presStyleLbl="node2" presStyleIdx="1" presStyleCnt="2"/>
      <dgm:spPr/>
      <dgm:t>
        <a:bodyPr/>
        <a:lstStyle/>
        <a:p>
          <a:endParaRPr lang="es-MX"/>
        </a:p>
      </dgm:t>
    </dgm:pt>
    <dgm:pt modelId="{477F2C79-0100-4779-9EDD-9382AB1C7762}" type="pres">
      <dgm:prSet presAssocID="{623356A4-8F18-4714-B00C-C134ADCAE0C9}" presName="hierChild4" presStyleCnt="0"/>
      <dgm:spPr/>
    </dgm:pt>
    <dgm:pt modelId="{BD8B2DCE-3457-4F1E-871C-98FC79F3CB96}" type="pres">
      <dgm:prSet presAssocID="{DDD3CA4F-BD4D-48A3-87C5-9595C34F629B}" presName="Name64" presStyleLbl="parChTrans1D3" presStyleIdx="3" presStyleCnt="6"/>
      <dgm:spPr/>
      <dgm:t>
        <a:bodyPr/>
        <a:lstStyle/>
        <a:p>
          <a:endParaRPr lang="es-MX"/>
        </a:p>
      </dgm:t>
    </dgm:pt>
    <dgm:pt modelId="{7E39719B-C635-425A-9A5F-A1E2D3BB505B}" type="pres">
      <dgm:prSet presAssocID="{657AB7C2-3856-49CB-871B-EFB58917153A}" presName="hierRoot2" presStyleCnt="0">
        <dgm:presLayoutVars>
          <dgm:hierBranch val="init"/>
        </dgm:presLayoutVars>
      </dgm:prSet>
      <dgm:spPr/>
    </dgm:pt>
    <dgm:pt modelId="{96579D7B-3DDE-4FAC-B355-915AD7F7A577}" type="pres">
      <dgm:prSet presAssocID="{657AB7C2-3856-49CB-871B-EFB58917153A}" presName="rootComposite" presStyleCnt="0"/>
      <dgm:spPr/>
    </dgm:pt>
    <dgm:pt modelId="{6C86452F-EFAA-4483-862E-DC920C8850BE}" type="pres">
      <dgm:prSet presAssocID="{657AB7C2-3856-49CB-871B-EFB58917153A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6A0F5A-D7BF-4732-8562-7CF077405C2A}" type="pres">
      <dgm:prSet presAssocID="{657AB7C2-3856-49CB-871B-EFB58917153A}" presName="rootConnector" presStyleLbl="node3" presStyleIdx="3" presStyleCnt="6"/>
      <dgm:spPr/>
      <dgm:t>
        <a:bodyPr/>
        <a:lstStyle/>
        <a:p>
          <a:endParaRPr lang="es-MX"/>
        </a:p>
      </dgm:t>
    </dgm:pt>
    <dgm:pt modelId="{22B35481-2603-4FEB-92CE-4E994DA3B6FB}" type="pres">
      <dgm:prSet presAssocID="{657AB7C2-3856-49CB-871B-EFB58917153A}" presName="hierChild4" presStyleCnt="0"/>
      <dgm:spPr/>
    </dgm:pt>
    <dgm:pt modelId="{F966AA4C-9928-43E3-9DBE-D281B7A8B9D6}" type="pres">
      <dgm:prSet presAssocID="{657AB7C2-3856-49CB-871B-EFB58917153A}" presName="hierChild5" presStyleCnt="0"/>
      <dgm:spPr/>
    </dgm:pt>
    <dgm:pt modelId="{076738AD-4744-4E4B-A98A-D69B67BD0546}" type="pres">
      <dgm:prSet presAssocID="{79542A36-8EF9-445C-810F-DCF4F05C8BB9}" presName="Name64" presStyleLbl="parChTrans1D3" presStyleIdx="4" presStyleCnt="6"/>
      <dgm:spPr/>
      <dgm:t>
        <a:bodyPr/>
        <a:lstStyle/>
        <a:p>
          <a:endParaRPr lang="es-MX"/>
        </a:p>
      </dgm:t>
    </dgm:pt>
    <dgm:pt modelId="{E3109C45-0A01-4FA1-B159-5581B6C46F54}" type="pres">
      <dgm:prSet presAssocID="{27A14FA1-546E-40F1-8576-35028111ACFC}" presName="hierRoot2" presStyleCnt="0">
        <dgm:presLayoutVars>
          <dgm:hierBranch val="init"/>
        </dgm:presLayoutVars>
      </dgm:prSet>
      <dgm:spPr/>
    </dgm:pt>
    <dgm:pt modelId="{668FDFBD-1FB3-4D2F-9C37-03FA20F2F991}" type="pres">
      <dgm:prSet presAssocID="{27A14FA1-546E-40F1-8576-35028111ACFC}" presName="rootComposite" presStyleCnt="0"/>
      <dgm:spPr/>
    </dgm:pt>
    <dgm:pt modelId="{8E701984-40CF-41AC-AEF3-020F61E6079B}" type="pres">
      <dgm:prSet presAssocID="{27A14FA1-546E-40F1-8576-35028111ACFC}" presName="rootText" presStyleLbl="node3" presStyleIdx="4" presStyleCnt="6" custScaleX="1368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92B230-2A0F-4539-B8E6-15B6B8F5CEBC}" type="pres">
      <dgm:prSet presAssocID="{27A14FA1-546E-40F1-8576-35028111ACFC}" presName="rootConnector" presStyleLbl="node3" presStyleIdx="4" presStyleCnt="6"/>
      <dgm:spPr/>
      <dgm:t>
        <a:bodyPr/>
        <a:lstStyle/>
        <a:p>
          <a:endParaRPr lang="es-MX"/>
        </a:p>
      </dgm:t>
    </dgm:pt>
    <dgm:pt modelId="{E8EFCF8C-E64B-4CC7-B18A-0B66C423F9A6}" type="pres">
      <dgm:prSet presAssocID="{27A14FA1-546E-40F1-8576-35028111ACFC}" presName="hierChild4" presStyleCnt="0"/>
      <dgm:spPr/>
    </dgm:pt>
    <dgm:pt modelId="{BF60EB0B-578A-480C-8D2B-F35C8B5C2F2A}" type="pres">
      <dgm:prSet presAssocID="{27A14FA1-546E-40F1-8576-35028111ACFC}" presName="hierChild5" presStyleCnt="0"/>
      <dgm:spPr/>
    </dgm:pt>
    <dgm:pt modelId="{B77B8720-F9FF-45EC-B3BF-CECBD495F2A2}" type="pres">
      <dgm:prSet presAssocID="{5FCD93B5-F8AF-4133-8A5F-FA72CDEFE177}" presName="Name64" presStyleLbl="parChTrans1D3" presStyleIdx="5" presStyleCnt="6"/>
      <dgm:spPr/>
      <dgm:t>
        <a:bodyPr/>
        <a:lstStyle/>
        <a:p>
          <a:endParaRPr lang="es-MX"/>
        </a:p>
      </dgm:t>
    </dgm:pt>
    <dgm:pt modelId="{A29446FA-517D-4216-8EA5-A8F8A52A236F}" type="pres">
      <dgm:prSet presAssocID="{1535FDDC-7DC4-4069-BBE1-2813FF36F7B6}" presName="hierRoot2" presStyleCnt="0">
        <dgm:presLayoutVars>
          <dgm:hierBranch val="init"/>
        </dgm:presLayoutVars>
      </dgm:prSet>
      <dgm:spPr/>
    </dgm:pt>
    <dgm:pt modelId="{E151C3DB-0840-43BA-87C6-8E9FF8EA899B}" type="pres">
      <dgm:prSet presAssocID="{1535FDDC-7DC4-4069-BBE1-2813FF36F7B6}" presName="rootComposite" presStyleCnt="0"/>
      <dgm:spPr/>
    </dgm:pt>
    <dgm:pt modelId="{105CB482-0C78-4667-859C-7F3DE7818CD0}" type="pres">
      <dgm:prSet presAssocID="{1535FDDC-7DC4-4069-BBE1-2813FF36F7B6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0D4FBA8-A8BF-4102-A630-8570886202B2}" type="pres">
      <dgm:prSet presAssocID="{1535FDDC-7DC4-4069-BBE1-2813FF36F7B6}" presName="rootConnector" presStyleLbl="node3" presStyleIdx="5" presStyleCnt="6"/>
      <dgm:spPr/>
      <dgm:t>
        <a:bodyPr/>
        <a:lstStyle/>
        <a:p>
          <a:endParaRPr lang="es-MX"/>
        </a:p>
      </dgm:t>
    </dgm:pt>
    <dgm:pt modelId="{93CBCDC4-AE73-4D9D-A200-E1CED4B0CF04}" type="pres">
      <dgm:prSet presAssocID="{1535FDDC-7DC4-4069-BBE1-2813FF36F7B6}" presName="hierChild4" presStyleCnt="0"/>
      <dgm:spPr/>
    </dgm:pt>
    <dgm:pt modelId="{E95F1966-8219-4209-9798-6AE0385E75CB}" type="pres">
      <dgm:prSet presAssocID="{1535FDDC-7DC4-4069-BBE1-2813FF36F7B6}" presName="hierChild5" presStyleCnt="0"/>
      <dgm:spPr/>
    </dgm:pt>
    <dgm:pt modelId="{982CC918-9E24-43B0-AD60-67642C75CF85}" type="pres">
      <dgm:prSet presAssocID="{623356A4-8F18-4714-B00C-C134ADCAE0C9}" presName="hierChild5" presStyleCnt="0"/>
      <dgm:spPr/>
    </dgm:pt>
    <dgm:pt modelId="{DB7C985E-F21A-422E-8BC0-7B892DB64AA5}" type="pres">
      <dgm:prSet presAssocID="{3CE0C516-DDBC-4D70-B75F-78492CC4FBBC}" presName="hierChild3" presStyleCnt="0"/>
      <dgm:spPr/>
    </dgm:pt>
  </dgm:ptLst>
  <dgm:cxnLst>
    <dgm:cxn modelId="{7F9639A6-33CA-438A-B797-DC152FF49925}" type="presOf" srcId="{27A14FA1-546E-40F1-8576-35028111ACFC}" destId="{0992B230-2A0F-4539-B8E6-15B6B8F5CEBC}" srcOrd="1" destOrd="0" presId="urn:microsoft.com/office/officeart/2009/3/layout/HorizontalOrganizationChart"/>
    <dgm:cxn modelId="{C2302D8A-D6A4-4580-9A87-3286AF76F93A}" srcId="{623356A4-8F18-4714-B00C-C134ADCAE0C9}" destId="{657AB7C2-3856-49CB-871B-EFB58917153A}" srcOrd="0" destOrd="0" parTransId="{DDD3CA4F-BD4D-48A3-87C5-9595C34F629B}" sibTransId="{0709CAF1-C9B6-421C-AF07-D24FFB16E1C4}"/>
    <dgm:cxn modelId="{51AD9293-363B-49C6-BCA3-B54FB8D7280A}" type="presOf" srcId="{79542A36-8EF9-445C-810F-DCF4F05C8BB9}" destId="{076738AD-4744-4E4B-A98A-D69B67BD0546}" srcOrd="0" destOrd="0" presId="urn:microsoft.com/office/officeart/2009/3/layout/HorizontalOrganizationChart"/>
    <dgm:cxn modelId="{63AD0DEC-678B-495E-8D06-729DD5B06874}" type="presOf" srcId="{1F9585C8-4555-4D98-A9F6-5E7673D2F9EA}" destId="{7308CF91-7B4D-41E1-A118-D62C80506D02}" srcOrd="0" destOrd="0" presId="urn:microsoft.com/office/officeart/2009/3/layout/HorizontalOrganizationChart"/>
    <dgm:cxn modelId="{F595CAB2-EBA5-4B05-BEA3-4642FE179687}" type="presOf" srcId="{3CE0C516-DDBC-4D70-B75F-78492CC4FBBC}" destId="{2296157A-28CE-457C-8762-4477A2EAA3DF}" srcOrd="0" destOrd="0" presId="urn:microsoft.com/office/officeart/2009/3/layout/HorizontalOrganizationChart"/>
    <dgm:cxn modelId="{18F729E3-C8FA-4F43-A7AA-802AC40C6DA4}" type="presOf" srcId="{79C86B7B-AA2B-45DF-9E34-9E9A7C215F37}" destId="{95E4CED1-61C4-487F-B317-E7D9E56664B6}" srcOrd="0" destOrd="0" presId="urn:microsoft.com/office/officeart/2009/3/layout/HorizontalOrganizationChart"/>
    <dgm:cxn modelId="{EEB84263-BF52-4227-B95A-B0FFA92B3AE7}" type="presOf" srcId="{623356A4-8F18-4714-B00C-C134ADCAE0C9}" destId="{CC00A63B-D481-4353-AD00-2CBD158903CD}" srcOrd="1" destOrd="0" presId="urn:microsoft.com/office/officeart/2009/3/layout/HorizontalOrganizationChart"/>
    <dgm:cxn modelId="{88640B8B-300E-473E-A6F9-95B3601B2746}" type="presOf" srcId="{27A14FA1-546E-40F1-8576-35028111ACFC}" destId="{8E701984-40CF-41AC-AEF3-020F61E6079B}" srcOrd="0" destOrd="0" presId="urn:microsoft.com/office/officeart/2009/3/layout/HorizontalOrganizationChart"/>
    <dgm:cxn modelId="{63030F76-07F9-48E6-A517-EC62CC1182BE}" srcId="{A2F6C26F-7052-467F-8205-E36FC3416220}" destId="{CE4AB39E-4A48-4686-8995-471D86634AF7}" srcOrd="0" destOrd="0" parTransId="{29CF42F2-DBE1-441A-B10D-C2A5579FC072}" sibTransId="{0AAC1894-E62F-4BFF-BB63-A67F05A8C724}"/>
    <dgm:cxn modelId="{CADC77A4-F47F-4D5E-9877-C4587E55ED15}" srcId="{623356A4-8F18-4714-B00C-C134ADCAE0C9}" destId="{27A14FA1-546E-40F1-8576-35028111ACFC}" srcOrd="1" destOrd="0" parTransId="{79542A36-8EF9-445C-810F-DCF4F05C8BB9}" sibTransId="{D1055CE3-486B-476B-9654-1B002623545B}"/>
    <dgm:cxn modelId="{85BEF790-13FC-4CAE-906D-486BF277D157}" type="presOf" srcId="{1535FDDC-7DC4-4069-BBE1-2813FF36F7B6}" destId="{105CB482-0C78-4667-859C-7F3DE7818CD0}" srcOrd="0" destOrd="0" presId="urn:microsoft.com/office/officeart/2009/3/layout/HorizontalOrganizationChart"/>
    <dgm:cxn modelId="{C57E597D-7147-4743-9797-722E6048995C}" type="presOf" srcId="{036B2CFC-8CBE-4FD0-9B98-3612543526F9}" destId="{53B78999-89FB-48BF-8B5E-DDC7AAE496EA}" srcOrd="0" destOrd="0" presId="urn:microsoft.com/office/officeart/2009/3/layout/HorizontalOrganizationChart"/>
    <dgm:cxn modelId="{1E46B63C-770F-42AA-AF14-7452A03A6182}" type="presOf" srcId="{CE4AB39E-4A48-4686-8995-471D86634AF7}" destId="{570BA376-2B84-4E8E-827A-3B8621EC2AAB}" srcOrd="0" destOrd="0" presId="urn:microsoft.com/office/officeart/2009/3/layout/HorizontalOrganizationChart"/>
    <dgm:cxn modelId="{DA40F59C-2AFC-402B-9E88-99988F739261}" type="presOf" srcId="{7AF2F0F3-CF7F-483A-BA33-64279444A1A9}" destId="{2DB35049-878A-4214-B711-8918533EBE47}" srcOrd="0" destOrd="0" presId="urn:microsoft.com/office/officeart/2009/3/layout/HorizontalOrganizationChart"/>
    <dgm:cxn modelId="{926B0882-D4BB-4D4B-88A4-A96E58B8D56A}" type="presOf" srcId="{DDD3CA4F-BD4D-48A3-87C5-9595C34F629B}" destId="{BD8B2DCE-3457-4F1E-871C-98FC79F3CB96}" srcOrd="0" destOrd="0" presId="urn:microsoft.com/office/officeart/2009/3/layout/HorizontalOrganizationChart"/>
    <dgm:cxn modelId="{F1A69364-4843-47FC-ABDA-8EA38991913F}" type="presOf" srcId="{21D6ADF1-9345-4E30-ABDB-4094AE9181E3}" destId="{F7A1F327-3E8F-4AE7-B726-6AA650F153F6}" srcOrd="1" destOrd="0" presId="urn:microsoft.com/office/officeart/2009/3/layout/HorizontalOrganizationChart"/>
    <dgm:cxn modelId="{CF9C325F-B305-47E4-98F4-8C6510919A03}" srcId="{3CE0C516-DDBC-4D70-B75F-78492CC4FBBC}" destId="{A2F6C26F-7052-467F-8205-E36FC3416220}" srcOrd="0" destOrd="0" parTransId="{79C86B7B-AA2B-45DF-9E34-9E9A7C215F37}" sibTransId="{4B91A8B8-029A-40E6-AFF8-9DDD23EE73FE}"/>
    <dgm:cxn modelId="{46EEE2F9-15AC-4466-BB8D-96432C569A7E}" type="presOf" srcId="{623356A4-8F18-4714-B00C-C134ADCAE0C9}" destId="{8B72AE82-806B-48AE-B6DA-E041AE5B746B}" srcOrd="0" destOrd="0" presId="urn:microsoft.com/office/officeart/2009/3/layout/HorizontalOrganizationChart"/>
    <dgm:cxn modelId="{879CF13F-5E1C-4B73-9B8E-66F0DE2B9B3D}" type="presOf" srcId="{5FCD93B5-F8AF-4133-8A5F-FA72CDEFE177}" destId="{B77B8720-F9FF-45EC-B3BF-CECBD495F2A2}" srcOrd="0" destOrd="0" presId="urn:microsoft.com/office/officeart/2009/3/layout/HorizontalOrganizationChart"/>
    <dgm:cxn modelId="{8680D7C7-28BB-445A-840D-9BD73DA2923A}" type="presOf" srcId="{29CF42F2-DBE1-441A-B10D-C2A5579FC072}" destId="{73974B5E-C164-4F9C-BFAD-7C01A80F1D55}" srcOrd="0" destOrd="0" presId="urn:microsoft.com/office/officeart/2009/3/layout/HorizontalOrganizationChart"/>
    <dgm:cxn modelId="{FFC113A0-5CE3-490F-9DCE-1A278722A898}" srcId="{623356A4-8F18-4714-B00C-C134ADCAE0C9}" destId="{1535FDDC-7DC4-4069-BBE1-2813FF36F7B6}" srcOrd="2" destOrd="0" parTransId="{5FCD93B5-F8AF-4133-8A5F-FA72CDEFE177}" sibTransId="{E0E822BC-30AF-4C27-8BB6-D7103E87D8F6}"/>
    <dgm:cxn modelId="{103E6CA3-8D19-4478-9E20-FF7FE89E46E2}" type="presOf" srcId="{036B2CFC-8CBE-4FD0-9B98-3612543526F9}" destId="{C30A3B6F-6F60-4F64-B793-21263AAC3B21}" srcOrd="1" destOrd="0" presId="urn:microsoft.com/office/officeart/2009/3/layout/HorizontalOrganizationChart"/>
    <dgm:cxn modelId="{64A821D1-72FF-442C-8202-A2B385371972}" type="presOf" srcId="{A2F6C26F-7052-467F-8205-E36FC3416220}" destId="{A181C92A-9BDC-4608-B389-BDE19CBE5EC4}" srcOrd="0" destOrd="0" presId="urn:microsoft.com/office/officeart/2009/3/layout/HorizontalOrganizationChart"/>
    <dgm:cxn modelId="{4DC0650B-B52D-413A-B7CE-6E2F9B1B8A14}" type="presOf" srcId="{837D78F5-EC9F-4BBD-9DBA-A9DED8E49F68}" destId="{A0766528-2105-4B8C-8148-DC8C454B61D4}" srcOrd="0" destOrd="0" presId="urn:microsoft.com/office/officeart/2009/3/layout/HorizontalOrganizationChart"/>
    <dgm:cxn modelId="{184F97EB-20D7-4FAA-926E-16601C816290}" type="presOf" srcId="{ED727D76-648F-4F26-ABDF-94B88A39B4EF}" destId="{0F91D55A-A0EE-4675-8B41-69E28508F2C1}" srcOrd="0" destOrd="0" presId="urn:microsoft.com/office/officeart/2009/3/layout/HorizontalOrganizationChart"/>
    <dgm:cxn modelId="{6601FC96-6678-445D-BD2A-2A7BF77B44A7}" type="presOf" srcId="{657AB7C2-3856-49CB-871B-EFB58917153A}" destId="{A96A0F5A-D7BF-4732-8562-7CF077405C2A}" srcOrd="1" destOrd="0" presId="urn:microsoft.com/office/officeart/2009/3/layout/HorizontalOrganizationChart"/>
    <dgm:cxn modelId="{CB1C6B49-B89A-48B5-BADE-7C60080D4758}" type="presOf" srcId="{A2F6C26F-7052-467F-8205-E36FC3416220}" destId="{9D143CA6-4BF5-447F-A95C-2BC0D59B8FA1}" srcOrd="1" destOrd="0" presId="urn:microsoft.com/office/officeart/2009/3/layout/HorizontalOrganizationChart"/>
    <dgm:cxn modelId="{B629A65C-0A22-43BD-9C50-1E437F78040B}" type="presOf" srcId="{1535FDDC-7DC4-4069-BBE1-2813FF36F7B6}" destId="{60D4FBA8-A8BF-4102-A630-8570886202B2}" srcOrd="1" destOrd="0" presId="urn:microsoft.com/office/officeart/2009/3/layout/HorizontalOrganizationChart"/>
    <dgm:cxn modelId="{04B24FB0-C815-445F-9DEA-4E5AD309B706}" type="presOf" srcId="{CE4AB39E-4A48-4686-8995-471D86634AF7}" destId="{E6609A86-F960-4E2D-8AF9-3C86016893B2}" srcOrd="1" destOrd="0" presId="urn:microsoft.com/office/officeart/2009/3/layout/HorizontalOrganizationChart"/>
    <dgm:cxn modelId="{1FC766F9-76E4-4A21-A9EB-C6DF15DE95F2}" srcId="{3CE0C516-DDBC-4D70-B75F-78492CC4FBBC}" destId="{623356A4-8F18-4714-B00C-C134ADCAE0C9}" srcOrd="1" destOrd="0" parTransId="{1F9585C8-4555-4D98-A9F6-5E7673D2F9EA}" sibTransId="{6AA1F0CA-63D5-4C34-A10A-1255228B7CE1}"/>
    <dgm:cxn modelId="{8BC0CE36-371D-4B5A-8B96-7D6D1AC71DBF}" type="presOf" srcId="{657AB7C2-3856-49CB-871B-EFB58917153A}" destId="{6C86452F-EFAA-4483-862E-DC920C8850BE}" srcOrd="0" destOrd="0" presId="urn:microsoft.com/office/officeart/2009/3/layout/HorizontalOrganizationChart"/>
    <dgm:cxn modelId="{F36E7462-2D8F-41C8-9D7B-83B9AF67330C}" srcId="{A2F6C26F-7052-467F-8205-E36FC3416220}" destId="{036B2CFC-8CBE-4FD0-9B98-3612543526F9}" srcOrd="1" destOrd="0" parTransId="{ED727D76-648F-4F26-ABDF-94B88A39B4EF}" sibTransId="{17AC056A-A29C-40E6-9215-5AB761627D44}"/>
    <dgm:cxn modelId="{805EB175-56F5-4030-8EE1-DEB140323582}" srcId="{7AF2F0F3-CF7F-483A-BA33-64279444A1A9}" destId="{3CE0C516-DDBC-4D70-B75F-78492CC4FBBC}" srcOrd="0" destOrd="0" parTransId="{15B9962A-14A0-486E-9C55-7B56B8617415}" sibTransId="{659CA631-4A33-462B-8B68-D7B18B6C9A01}"/>
    <dgm:cxn modelId="{515DE5A4-78E8-4937-93ED-BC66245B327C}" srcId="{A2F6C26F-7052-467F-8205-E36FC3416220}" destId="{21D6ADF1-9345-4E30-ABDB-4094AE9181E3}" srcOrd="2" destOrd="0" parTransId="{837D78F5-EC9F-4BBD-9DBA-A9DED8E49F68}" sibTransId="{38FCF88C-2DB1-4871-9247-65DE0C6877A0}"/>
    <dgm:cxn modelId="{BFD877BB-44B5-4F63-9FAA-D44E05B1E7E4}" type="presOf" srcId="{21D6ADF1-9345-4E30-ABDB-4094AE9181E3}" destId="{CAEF7D3C-B8F4-42B5-A402-21D3A1ED207D}" srcOrd="0" destOrd="0" presId="urn:microsoft.com/office/officeart/2009/3/layout/HorizontalOrganizationChart"/>
    <dgm:cxn modelId="{0DACBE32-9E8E-4E6E-8DD5-FC3D70EA681A}" type="presOf" srcId="{3CE0C516-DDBC-4D70-B75F-78492CC4FBBC}" destId="{C65FFDBD-C120-4BF7-BBB0-27D3BF730FFE}" srcOrd="1" destOrd="0" presId="urn:microsoft.com/office/officeart/2009/3/layout/HorizontalOrganizationChart"/>
    <dgm:cxn modelId="{58CD40FA-35DE-4B9F-B0A8-A32BF2AA912E}" type="presParOf" srcId="{2DB35049-878A-4214-B711-8918533EBE47}" destId="{65B13226-0DA6-4C0D-AF91-476232D9BB9E}" srcOrd="0" destOrd="0" presId="urn:microsoft.com/office/officeart/2009/3/layout/HorizontalOrganizationChart"/>
    <dgm:cxn modelId="{1DE64418-966B-4E1F-A797-924D7AF89C75}" type="presParOf" srcId="{65B13226-0DA6-4C0D-AF91-476232D9BB9E}" destId="{1C357BD2-8276-4809-B440-25B56DA1F5DE}" srcOrd="0" destOrd="0" presId="urn:microsoft.com/office/officeart/2009/3/layout/HorizontalOrganizationChart"/>
    <dgm:cxn modelId="{C23BB2FA-E9BE-43A2-9906-874E3D67E669}" type="presParOf" srcId="{1C357BD2-8276-4809-B440-25B56DA1F5DE}" destId="{2296157A-28CE-457C-8762-4477A2EAA3DF}" srcOrd="0" destOrd="0" presId="urn:microsoft.com/office/officeart/2009/3/layout/HorizontalOrganizationChart"/>
    <dgm:cxn modelId="{085943F3-7BC5-47BC-AA95-F3C42F3DF460}" type="presParOf" srcId="{1C357BD2-8276-4809-B440-25B56DA1F5DE}" destId="{C65FFDBD-C120-4BF7-BBB0-27D3BF730FFE}" srcOrd="1" destOrd="0" presId="urn:microsoft.com/office/officeart/2009/3/layout/HorizontalOrganizationChart"/>
    <dgm:cxn modelId="{4BA3ED94-14BF-4233-9D66-D370954F2049}" type="presParOf" srcId="{65B13226-0DA6-4C0D-AF91-476232D9BB9E}" destId="{D9F39433-2F00-492C-B7E5-52FB1FEB126F}" srcOrd="1" destOrd="0" presId="urn:microsoft.com/office/officeart/2009/3/layout/HorizontalOrganizationChart"/>
    <dgm:cxn modelId="{2A1F9314-D725-40CF-A5CF-18E76EC4E4DA}" type="presParOf" srcId="{D9F39433-2F00-492C-B7E5-52FB1FEB126F}" destId="{95E4CED1-61C4-487F-B317-E7D9E56664B6}" srcOrd="0" destOrd="0" presId="urn:microsoft.com/office/officeart/2009/3/layout/HorizontalOrganizationChart"/>
    <dgm:cxn modelId="{7312EC5E-6287-4045-823E-EBDA61FE7FBD}" type="presParOf" srcId="{D9F39433-2F00-492C-B7E5-52FB1FEB126F}" destId="{A1D59513-6652-4562-9E55-4BD2EC2D0468}" srcOrd="1" destOrd="0" presId="urn:microsoft.com/office/officeart/2009/3/layout/HorizontalOrganizationChart"/>
    <dgm:cxn modelId="{C3018DC5-D284-4B5F-8A4D-D52A91EF6BA6}" type="presParOf" srcId="{A1D59513-6652-4562-9E55-4BD2EC2D0468}" destId="{D273BF43-5663-450F-9401-BA973D2C3490}" srcOrd="0" destOrd="0" presId="urn:microsoft.com/office/officeart/2009/3/layout/HorizontalOrganizationChart"/>
    <dgm:cxn modelId="{0DA0DA52-F017-4351-8954-A69A7C4C771C}" type="presParOf" srcId="{D273BF43-5663-450F-9401-BA973D2C3490}" destId="{A181C92A-9BDC-4608-B389-BDE19CBE5EC4}" srcOrd="0" destOrd="0" presId="urn:microsoft.com/office/officeart/2009/3/layout/HorizontalOrganizationChart"/>
    <dgm:cxn modelId="{74F42EF9-9106-4563-8366-915D7D4E3896}" type="presParOf" srcId="{D273BF43-5663-450F-9401-BA973D2C3490}" destId="{9D143CA6-4BF5-447F-A95C-2BC0D59B8FA1}" srcOrd="1" destOrd="0" presId="urn:microsoft.com/office/officeart/2009/3/layout/HorizontalOrganizationChart"/>
    <dgm:cxn modelId="{4F398407-84A6-4ACD-838E-4A913572A21F}" type="presParOf" srcId="{A1D59513-6652-4562-9E55-4BD2EC2D0468}" destId="{9D6682D2-A9FA-4CB8-B07F-43356463647D}" srcOrd="1" destOrd="0" presId="urn:microsoft.com/office/officeart/2009/3/layout/HorizontalOrganizationChart"/>
    <dgm:cxn modelId="{AAB93E7E-BE57-407C-9859-1EDC99BF8B59}" type="presParOf" srcId="{9D6682D2-A9FA-4CB8-B07F-43356463647D}" destId="{73974B5E-C164-4F9C-BFAD-7C01A80F1D55}" srcOrd="0" destOrd="0" presId="urn:microsoft.com/office/officeart/2009/3/layout/HorizontalOrganizationChart"/>
    <dgm:cxn modelId="{B3676C27-D8A8-4694-BBE2-6987F9933615}" type="presParOf" srcId="{9D6682D2-A9FA-4CB8-B07F-43356463647D}" destId="{C6244C39-CB3C-4CB0-A984-8BBBD435E78A}" srcOrd="1" destOrd="0" presId="urn:microsoft.com/office/officeart/2009/3/layout/HorizontalOrganizationChart"/>
    <dgm:cxn modelId="{38F7E12A-4342-4AFF-A38B-5A8755AE5C3C}" type="presParOf" srcId="{C6244C39-CB3C-4CB0-A984-8BBBD435E78A}" destId="{0B3E6511-9B5E-494F-9E48-0CC99C0DF630}" srcOrd="0" destOrd="0" presId="urn:microsoft.com/office/officeart/2009/3/layout/HorizontalOrganizationChart"/>
    <dgm:cxn modelId="{C8A524DE-AE2A-4F74-956A-0629D6BA0DCF}" type="presParOf" srcId="{0B3E6511-9B5E-494F-9E48-0CC99C0DF630}" destId="{570BA376-2B84-4E8E-827A-3B8621EC2AAB}" srcOrd="0" destOrd="0" presId="urn:microsoft.com/office/officeart/2009/3/layout/HorizontalOrganizationChart"/>
    <dgm:cxn modelId="{B0982015-25C9-4FC4-B702-8F93A15F9236}" type="presParOf" srcId="{0B3E6511-9B5E-494F-9E48-0CC99C0DF630}" destId="{E6609A86-F960-4E2D-8AF9-3C86016893B2}" srcOrd="1" destOrd="0" presId="urn:microsoft.com/office/officeart/2009/3/layout/HorizontalOrganizationChart"/>
    <dgm:cxn modelId="{6325590A-254A-4ABE-A5D6-D8246B3B5E60}" type="presParOf" srcId="{C6244C39-CB3C-4CB0-A984-8BBBD435E78A}" destId="{F343A2E4-7C41-4944-977A-44AF2F377FF1}" srcOrd="1" destOrd="0" presId="urn:microsoft.com/office/officeart/2009/3/layout/HorizontalOrganizationChart"/>
    <dgm:cxn modelId="{1B11F4BA-0364-4E91-8CE0-7328565CEB6F}" type="presParOf" srcId="{C6244C39-CB3C-4CB0-A984-8BBBD435E78A}" destId="{76D8F095-4FD9-445A-8F89-CD405B63F10C}" srcOrd="2" destOrd="0" presId="urn:microsoft.com/office/officeart/2009/3/layout/HorizontalOrganizationChart"/>
    <dgm:cxn modelId="{3506DAB4-09CA-443B-8BC6-651081F7B375}" type="presParOf" srcId="{9D6682D2-A9FA-4CB8-B07F-43356463647D}" destId="{0F91D55A-A0EE-4675-8B41-69E28508F2C1}" srcOrd="2" destOrd="0" presId="urn:microsoft.com/office/officeart/2009/3/layout/HorizontalOrganizationChart"/>
    <dgm:cxn modelId="{D86203D5-51C7-4D6A-9200-EC264662624B}" type="presParOf" srcId="{9D6682D2-A9FA-4CB8-B07F-43356463647D}" destId="{90233D8C-FE3D-4251-ADD0-55D2A54171B2}" srcOrd="3" destOrd="0" presId="urn:microsoft.com/office/officeart/2009/3/layout/HorizontalOrganizationChart"/>
    <dgm:cxn modelId="{4C8ECDD3-4BD5-4327-BF69-3AD27051B44E}" type="presParOf" srcId="{90233D8C-FE3D-4251-ADD0-55D2A54171B2}" destId="{16DC7669-8D98-4623-81F7-7F9B7A8F1C27}" srcOrd="0" destOrd="0" presId="urn:microsoft.com/office/officeart/2009/3/layout/HorizontalOrganizationChart"/>
    <dgm:cxn modelId="{4E82DC1B-E709-4B25-8C41-28F6C2CB2232}" type="presParOf" srcId="{16DC7669-8D98-4623-81F7-7F9B7A8F1C27}" destId="{53B78999-89FB-48BF-8B5E-DDC7AAE496EA}" srcOrd="0" destOrd="0" presId="urn:microsoft.com/office/officeart/2009/3/layout/HorizontalOrganizationChart"/>
    <dgm:cxn modelId="{01DF7DA5-3ED4-42BE-8BD8-52A89153FE8A}" type="presParOf" srcId="{16DC7669-8D98-4623-81F7-7F9B7A8F1C27}" destId="{C30A3B6F-6F60-4F64-B793-21263AAC3B21}" srcOrd="1" destOrd="0" presId="urn:microsoft.com/office/officeart/2009/3/layout/HorizontalOrganizationChart"/>
    <dgm:cxn modelId="{8BC426BD-6918-4037-B4B8-A133AD1C5301}" type="presParOf" srcId="{90233D8C-FE3D-4251-ADD0-55D2A54171B2}" destId="{8A452775-AE87-4B1D-B1EF-947931133197}" srcOrd="1" destOrd="0" presId="urn:microsoft.com/office/officeart/2009/3/layout/HorizontalOrganizationChart"/>
    <dgm:cxn modelId="{5F9186CF-8C2C-4D6D-B97F-DA357C4D2BBF}" type="presParOf" srcId="{90233D8C-FE3D-4251-ADD0-55D2A54171B2}" destId="{F120E6B7-6EB0-4B46-89FF-2BA4115C131C}" srcOrd="2" destOrd="0" presId="urn:microsoft.com/office/officeart/2009/3/layout/HorizontalOrganizationChart"/>
    <dgm:cxn modelId="{087DD9E1-F21D-4831-9B9E-6AD29AC970EE}" type="presParOf" srcId="{9D6682D2-A9FA-4CB8-B07F-43356463647D}" destId="{A0766528-2105-4B8C-8148-DC8C454B61D4}" srcOrd="4" destOrd="0" presId="urn:microsoft.com/office/officeart/2009/3/layout/HorizontalOrganizationChart"/>
    <dgm:cxn modelId="{2DE40AA7-F05B-4578-B3A4-E2BEB0423A40}" type="presParOf" srcId="{9D6682D2-A9FA-4CB8-B07F-43356463647D}" destId="{40FA7CBE-EB34-40EF-958F-ECFF7ABFC5D6}" srcOrd="5" destOrd="0" presId="urn:microsoft.com/office/officeart/2009/3/layout/HorizontalOrganizationChart"/>
    <dgm:cxn modelId="{1184C048-052C-44A8-AC57-A3DD0B44757E}" type="presParOf" srcId="{40FA7CBE-EB34-40EF-958F-ECFF7ABFC5D6}" destId="{44A846D5-F29A-4226-A5A3-8A9DE0C95DE0}" srcOrd="0" destOrd="0" presId="urn:microsoft.com/office/officeart/2009/3/layout/HorizontalOrganizationChart"/>
    <dgm:cxn modelId="{91D25C26-FBCF-4571-8BA7-97ABDEA838AB}" type="presParOf" srcId="{44A846D5-F29A-4226-A5A3-8A9DE0C95DE0}" destId="{CAEF7D3C-B8F4-42B5-A402-21D3A1ED207D}" srcOrd="0" destOrd="0" presId="urn:microsoft.com/office/officeart/2009/3/layout/HorizontalOrganizationChart"/>
    <dgm:cxn modelId="{5CB1A62A-71F6-4BBB-8C26-F852B504FA47}" type="presParOf" srcId="{44A846D5-F29A-4226-A5A3-8A9DE0C95DE0}" destId="{F7A1F327-3E8F-4AE7-B726-6AA650F153F6}" srcOrd="1" destOrd="0" presId="urn:microsoft.com/office/officeart/2009/3/layout/HorizontalOrganizationChart"/>
    <dgm:cxn modelId="{73C6C31A-07BD-4786-8FA9-B723357D3779}" type="presParOf" srcId="{40FA7CBE-EB34-40EF-958F-ECFF7ABFC5D6}" destId="{33FB12DA-F5E4-4895-A73C-2DB837A8E800}" srcOrd="1" destOrd="0" presId="urn:microsoft.com/office/officeart/2009/3/layout/HorizontalOrganizationChart"/>
    <dgm:cxn modelId="{23A8F174-F934-4F2D-A779-A339D87A4A51}" type="presParOf" srcId="{40FA7CBE-EB34-40EF-958F-ECFF7ABFC5D6}" destId="{048CDA47-56F5-4532-815F-4D8A2C4B109C}" srcOrd="2" destOrd="0" presId="urn:microsoft.com/office/officeart/2009/3/layout/HorizontalOrganizationChart"/>
    <dgm:cxn modelId="{252818A3-8C69-45FD-80E6-BECA942ED49D}" type="presParOf" srcId="{A1D59513-6652-4562-9E55-4BD2EC2D0468}" destId="{B49F2088-EDC8-43E3-ABCF-A802F479AD99}" srcOrd="2" destOrd="0" presId="urn:microsoft.com/office/officeart/2009/3/layout/HorizontalOrganizationChart"/>
    <dgm:cxn modelId="{8D8907EA-5A4C-4FF6-B38A-427A7D743B32}" type="presParOf" srcId="{D9F39433-2F00-492C-B7E5-52FB1FEB126F}" destId="{7308CF91-7B4D-41E1-A118-D62C80506D02}" srcOrd="2" destOrd="0" presId="urn:microsoft.com/office/officeart/2009/3/layout/HorizontalOrganizationChart"/>
    <dgm:cxn modelId="{C27D1335-903B-42D3-9EDA-369A1A6BDF06}" type="presParOf" srcId="{D9F39433-2F00-492C-B7E5-52FB1FEB126F}" destId="{795B4B0F-F272-4D95-8CCF-ED6C68B8DE84}" srcOrd="3" destOrd="0" presId="urn:microsoft.com/office/officeart/2009/3/layout/HorizontalOrganizationChart"/>
    <dgm:cxn modelId="{034ABB79-D7F9-4E22-8F3B-BAF740204DAD}" type="presParOf" srcId="{795B4B0F-F272-4D95-8CCF-ED6C68B8DE84}" destId="{3DC75567-C1DC-4571-B311-7E4A89999CBE}" srcOrd="0" destOrd="0" presId="urn:microsoft.com/office/officeart/2009/3/layout/HorizontalOrganizationChart"/>
    <dgm:cxn modelId="{C3897175-9BF6-4334-9F3F-A7B64F78C654}" type="presParOf" srcId="{3DC75567-C1DC-4571-B311-7E4A89999CBE}" destId="{8B72AE82-806B-48AE-B6DA-E041AE5B746B}" srcOrd="0" destOrd="0" presId="urn:microsoft.com/office/officeart/2009/3/layout/HorizontalOrganizationChart"/>
    <dgm:cxn modelId="{F362FE28-205D-4D44-902A-9844E01BB313}" type="presParOf" srcId="{3DC75567-C1DC-4571-B311-7E4A89999CBE}" destId="{CC00A63B-D481-4353-AD00-2CBD158903CD}" srcOrd="1" destOrd="0" presId="urn:microsoft.com/office/officeart/2009/3/layout/HorizontalOrganizationChart"/>
    <dgm:cxn modelId="{0CAE44D8-3599-45C6-A187-EF4E1493447B}" type="presParOf" srcId="{795B4B0F-F272-4D95-8CCF-ED6C68B8DE84}" destId="{477F2C79-0100-4779-9EDD-9382AB1C7762}" srcOrd="1" destOrd="0" presId="urn:microsoft.com/office/officeart/2009/3/layout/HorizontalOrganizationChart"/>
    <dgm:cxn modelId="{AB08F580-6268-44F6-9091-A6B3E70E2D90}" type="presParOf" srcId="{477F2C79-0100-4779-9EDD-9382AB1C7762}" destId="{BD8B2DCE-3457-4F1E-871C-98FC79F3CB96}" srcOrd="0" destOrd="0" presId="urn:microsoft.com/office/officeart/2009/3/layout/HorizontalOrganizationChart"/>
    <dgm:cxn modelId="{2B3B6A81-BC45-4C16-AF52-A8EDE9D56B00}" type="presParOf" srcId="{477F2C79-0100-4779-9EDD-9382AB1C7762}" destId="{7E39719B-C635-425A-9A5F-A1E2D3BB505B}" srcOrd="1" destOrd="0" presId="urn:microsoft.com/office/officeart/2009/3/layout/HorizontalOrganizationChart"/>
    <dgm:cxn modelId="{094951AF-633D-4E76-930B-227E3323CDC5}" type="presParOf" srcId="{7E39719B-C635-425A-9A5F-A1E2D3BB505B}" destId="{96579D7B-3DDE-4FAC-B355-915AD7F7A577}" srcOrd="0" destOrd="0" presId="urn:microsoft.com/office/officeart/2009/3/layout/HorizontalOrganizationChart"/>
    <dgm:cxn modelId="{9F2078B6-685F-4EFA-B75F-4118D1AFA315}" type="presParOf" srcId="{96579D7B-3DDE-4FAC-B355-915AD7F7A577}" destId="{6C86452F-EFAA-4483-862E-DC920C8850BE}" srcOrd="0" destOrd="0" presId="urn:microsoft.com/office/officeart/2009/3/layout/HorizontalOrganizationChart"/>
    <dgm:cxn modelId="{C46AB091-1744-4AAF-A6A3-AE6013C7C1F3}" type="presParOf" srcId="{96579D7B-3DDE-4FAC-B355-915AD7F7A577}" destId="{A96A0F5A-D7BF-4732-8562-7CF077405C2A}" srcOrd="1" destOrd="0" presId="urn:microsoft.com/office/officeart/2009/3/layout/HorizontalOrganizationChart"/>
    <dgm:cxn modelId="{EC0B4053-5B33-4C4E-BCF3-974E0B8EA395}" type="presParOf" srcId="{7E39719B-C635-425A-9A5F-A1E2D3BB505B}" destId="{22B35481-2603-4FEB-92CE-4E994DA3B6FB}" srcOrd="1" destOrd="0" presId="urn:microsoft.com/office/officeart/2009/3/layout/HorizontalOrganizationChart"/>
    <dgm:cxn modelId="{9A28905A-0AFB-443D-98A7-DA6C9D1E0C37}" type="presParOf" srcId="{7E39719B-C635-425A-9A5F-A1E2D3BB505B}" destId="{F966AA4C-9928-43E3-9DBE-D281B7A8B9D6}" srcOrd="2" destOrd="0" presId="urn:microsoft.com/office/officeart/2009/3/layout/HorizontalOrganizationChart"/>
    <dgm:cxn modelId="{E69329DD-4893-431D-BFAF-CF49D710D617}" type="presParOf" srcId="{477F2C79-0100-4779-9EDD-9382AB1C7762}" destId="{076738AD-4744-4E4B-A98A-D69B67BD0546}" srcOrd="2" destOrd="0" presId="urn:microsoft.com/office/officeart/2009/3/layout/HorizontalOrganizationChart"/>
    <dgm:cxn modelId="{C259FB2F-9E69-4148-B68F-427F5CCB0988}" type="presParOf" srcId="{477F2C79-0100-4779-9EDD-9382AB1C7762}" destId="{E3109C45-0A01-4FA1-B159-5581B6C46F54}" srcOrd="3" destOrd="0" presId="urn:microsoft.com/office/officeart/2009/3/layout/HorizontalOrganizationChart"/>
    <dgm:cxn modelId="{80A2F089-0613-4B54-B7C7-FE630DC44758}" type="presParOf" srcId="{E3109C45-0A01-4FA1-B159-5581B6C46F54}" destId="{668FDFBD-1FB3-4D2F-9C37-03FA20F2F991}" srcOrd="0" destOrd="0" presId="urn:microsoft.com/office/officeart/2009/3/layout/HorizontalOrganizationChart"/>
    <dgm:cxn modelId="{62F569CF-15CA-4C50-9BE6-2118C4DB0FDF}" type="presParOf" srcId="{668FDFBD-1FB3-4D2F-9C37-03FA20F2F991}" destId="{8E701984-40CF-41AC-AEF3-020F61E6079B}" srcOrd="0" destOrd="0" presId="urn:microsoft.com/office/officeart/2009/3/layout/HorizontalOrganizationChart"/>
    <dgm:cxn modelId="{71A0E627-44E4-4E09-BCC9-0A9B8BDF2BFC}" type="presParOf" srcId="{668FDFBD-1FB3-4D2F-9C37-03FA20F2F991}" destId="{0992B230-2A0F-4539-B8E6-15B6B8F5CEBC}" srcOrd="1" destOrd="0" presId="urn:microsoft.com/office/officeart/2009/3/layout/HorizontalOrganizationChart"/>
    <dgm:cxn modelId="{BF797A25-DC27-4AFF-8DC9-12DED5E3356F}" type="presParOf" srcId="{E3109C45-0A01-4FA1-B159-5581B6C46F54}" destId="{E8EFCF8C-E64B-4CC7-B18A-0B66C423F9A6}" srcOrd="1" destOrd="0" presId="urn:microsoft.com/office/officeart/2009/3/layout/HorizontalOrganizationChart"/>
    <dgm:cxn modelId="{28ABF55D-E263-4879-96FB-C337CC2AC65C}" type="presParOf" srcId="{E3109C45-0A01-4FA1-B159-5581B6C46F54}" destId="{BF60EB0B-578A-480C-8D2B-F35C8B5C2F2A}" srcOrd="2" destOrd="0" presId="urn:microsoft.com/office/officeart/2009/3/layout/HorizontalOrganizationChart"/>
    <dgm:cxn modelId="{F9AAF1D8-1E6C-4A24-9E7A-AA2E84E7ACB1}" type="presParOf" srcId="{477F2C79-0100-4779-9EDD-9382AB1C7762}" destId="{B77B8720-F9FF-45EC-B3BF-CECBD495F2A2}" srcOrd="4" destOrd="0" presId="urn:microsoft.com/office/officeart/2009/3/layout/HorizontalOrganizationChart"/>
    <dgm:cxn modelId="{42A6BE8B-3686-4D2E-9BB0-347504461EA0}" type="presParOf" srcId="{477F2C79-0100-4779-9EDD-9382AB1C7762}" destId="{A29446FA-517D-4216-8EA5-A8F8A52A236F}" srcOrd="5" destOrd="0" presId="urn:microsoft.com/office/officeart/2009/3/layout/HorizontalOrganizationChart"/>
    <dgm:cxn modelId="{4B3488B7-2976-4DFA-8B46-1175DDE702C5}" type="presParOf" srcId="{A29446FA-517D-4216-8EA5-A8F8A52A236F}" destId="{E151C3DB-0840-43BA-87C6-8E9FF8EA899B}" srcOrd="0" destOrd="0" presId="urn:microsoft.com/office/officeart/2009/3/layout/HorizontalOrganizationChart"/>
    <dgm:cxn modelId="{E1686E3A-AD73-4D37-BEDB-FEAFBD6DD001}" type="presParOf" srcId="{E151C3DB-0840-43BA-87C6-8E9FF8EA899B}" destId="{105CB482-0C78-4667-859C-7F3DE7818CD0}" srcOrd="0" destOrd="0" presId="urn:microsoft.com/office/officeart/2009/3/layout/HorizontalOrganizationChart"/>
    <dgm:cxn modelId="{C7C80931-9797-42CB-BC20-0A29BFE0D185}" type="presParOf" srcId="{E151C3DB-0840-43BA-87C6-8E9FF8EA899B}" destId="{60D4FBA8-A8BF-4102-A630-8570886202B2}" srcOrd="1" destOrd="0" presId="urn:microsoft.com/office/officeart/2009/3/layout/HorizontalOrganizationChart"/>
    <dgm:cxn modelId="{DA6A9319-9014-4B05-B079-4CE9C3A710F1}" type="presParOf" srcId="{A29446FA-517D-4216-8EA5-A8F8A52A236F}" destId="{93CBCDC4-AE73-4D9D-A200-E1CED4B0CF04}" srcOrd="1" destOrd="0" presId="urn:microsoft.com/office/officeart/2009/3/layout/HorizontalOrganizationChart"/>
    <dgm:cxn modelId="{9F3243E0-C794-4C72-97A6-CD28D98FD3AA}" type="presParOf" srcId="{A29446FA-517D-4216-8EA5-A8F8A52A236F}" destId="{E95F1966-8219-4209-9798-6AE0385E75CB}" srcOrd="2" destOrd="0" presId="urn:microsoft.com/office/officeart/2009/3/layout/HorizontalOrganizationChart"/>
    <dgm:cxn modelId="{FE0D380B-E979-4A45-9BFA-68296327A86B}" type="presParOf" srcId="{795B4B0F-F272-4D95-8CCF-ED6C68B8DE84}" destId="{982CC918-9E24-43B0-AD60-67642C75CF85}" srcOrd="2" destOrd="0" presId="urn:microsoft.com/office/officeart/2009/3/layout/HorizontalOrganizationChart"/>
    <dgm:cxn modelId="{FF7E9B0F-00BF-4F7A-8C57-2E12EA8289CF}" type="presParOf" srcId="{65B13226-0DA6-4C0D-AF91-476232D9BB9E}" destId="{DB7C985E-F21A-422E-8BC0-7B892DB64AA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F2F0F3-CF7F-483A-BA33-64279444A1A9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3CE0C516-DDBC-4D70-B75F-78492CC4FBBC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3-América del centro 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15B9962A-14A0-486E-9C55-7B56B8617415}" type="parTrans" cxnId="{805EB175-56F5-4030-8EE1-DEB140323582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659CA631-4A33-462B-8B68-D7B18B6C9A01}" type="sibTrans" cxnId="{805EB175-56F5-4030-8EE1-DEB140323582}">
      <dgm:prSet/>
      <dgm:spPr/>
      <dgm:t>
        <a:bodyPr/>
        <a:lstStyle/>
        <a:p>
          <a:endParaRPr lang="es-MX" sz="2400">
            <a:latin typeface="Arial" pitchFamily="34" charset="0"/>
            <a:cs typeface="Arial" pitchFamily="34" charset="0"/>
          </a:endParaRPr>
        </a:p>
      </dgm:t>
    </dgm:pt>
    <dgm:pt modelId="{27EC6E45-EC08-4891-89A7-514C2F153CC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7-Región América Central Istmica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AC3F514B-5423-47C4-A854-9062D8EB33EC}" type="parTrans" cxnId="{D83CC2FE-31BA-4048-B785-28698DEEE733}">
      <dgm:prSet/>
      <dgm:spPr/>
      <dgm:t>
        <a:bodyPr/>
        <a:lstStyle/>
        <a:p>
          <a:endParaRPr lang="es-MX"/>
        </a:p>
      </dgm:t>
    </dgm:pt>
    <dgm:pt modelId="{92C19B43-678E-430E-BC50-1F4F2B21B4DE}" type="sibTrans" cxnId="{D83CC2FE-31BA-4048-B785-28698DEEE733}">
      <dgm:prSet/>
      <dgm:spPr/>
      <dgm:t>
        <a:bodyPr/>
        <a:lstStyle/>
        <a:p>
          <a:endParaRPr lang="es-MX"/>
        </a:p>
      </dgm:t>
    </dgm:pt>
    <dgm:pt modelId="{4B5DE0AE-7E7C-48DD-9178-2211B5E2B243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 8-Región América Central Insular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D503F529-79B3-4391-973B-AF8FB373D722}" type="parTrans" cxnId="{FC7EB1CD-B830-48FC-B0E4-5E530D9269D0}">
      <dgm:prSet/>
      <dgm:spPr/>
      <dgm:t>
        <a:bodyPr/>
        <a:lstStyle/>
        <a:p>
          <a:endParaRPr lang="es-MX"/>
        </a:p>
      </dgm:t>
    </dgm:pt>
    <dgm:pt modelId="{31238B2B-4922-4824-9BD7-D41F1A27C1E0}" type="sibTrans" cxnId="{FC7EB1CD-B830-48FC-B0E4-5E530D9269D0}">
      <dgm:prSet/>
      <dgm:spPr/>
      <dgm:t>
        <a:bodyPr/>
        <a:lstStyle/>
        <a:p>
          <a:endParaRPr lang="es-MX"/>
        </a:p>
      </dgm:t>
    </dgm:pt>
    <dgm:pt modelId="{2DB35049-878A-4214-B711-8918533EBE47}" type="pres">
      <dgm:prSet presAssocID="{7AF2F0F3-CF7F-483A-BA33-64279444A1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5B13226-0DA6-4C0D-AF91-476232D9BB9E}" type="pres">
      <dgm:prSet presAssocID="{3CE0C516-DDBC-4D70-B75F-78492CC4FBBC}" presName="hierRoot1" presStyleCnt="0">
        <dgm:presLayoutVars>
          <dgm:hierBranch val="init"/>
        </dgm:presLayoutVars>
      </dgm:prSet>
      <dgm:spPr/>
    </dgm:pt>
    <dgm:pt modelId="{1C357BD2-8276-4809-B440-25B56DA1F5DE}" type="pres">
      <dgm:prSet presAssocID="{3CE0C516-DDBC-4D70-B75F-78492CC4FBBC}" presName="rootComposite1" presStyleCnt="0"/>
      <dgm:spPr/>
    </dgm:pt>
    <dgm:pt modelId="{2296157A-28CE-457C-8762-4477A2EAA3DF}" type="pres">
      <dgm:prSet presAssocID="{3CE0C516-DDBC-4D70-B75F-78492CC4FB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5FFDBD-C120-4BF7-BBB0-27D3BF730FFE}" type="pres">
      <dgm:prSet presAssocID="{3CE0C516-DDBC-4D70-B75F-78492CC4FBB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9F39433-2F00-492C-B7E5-52FB1FEB126F}" type="pres">
      <dgm:prSet presAssocID="{3CE0C516-DDBC-4D70-B75F-78492CC4FBBC}" presName="hierChild2" presStyleCnt="0"/>
      <dgm:spPr/>
    </dgm:pt>
    <dgm:pt modelId="{5E7AB727-B09B-429D-B7A5-83FCD527AC6D}" type="pres">
      <dgm:prSet presAssocID="{AC3F514B-5423-47C4-A854-9062D8EB33EC}" presName="Name64" presStyleLbl="parChTrans1D2" presStyleIdx="0" presStyleCnt="2"/>
      <dgm:spPr/>
      <dgm:t>
        <a:bodyPr/>
        <a:lstStyle/>
        <a:p>
          <a:endParaRPr lang="es-MX"/>
        </a:p>
      </dgm:t>
    </dgm:pt>
    <dgm:pt modelId="{BF716067-7124-452B-BC25-81442A086826}" type="pres">
      <dgm:prSet presAssocID="{27EC6E45-EC08-4891-89A7-514C2F153CC5}" presName="hierRoot2" presStyleCnt="0">
        <dgm:presLayoutVars>
          <dgm:hierBranch val="init"/>
        </dgm:presLayoutVars>
      </dgm:prSet>
      <dgm:spPr/>
    </dgm:pt>
    <dgm:pt modelId="{D8E2A704-1586-4B85-ADD7-79DDBC1453DE}" type="pres">
      <dgm:prSet presAssocID="{27EC6E45-EC08-4891-89A7-514C2F153CC5}" presName="rootComposite" presStyleCnt="0"/>
      <dgm:spPr/>
    </dgm:pt>
    <dgm:pt modelId="{8CB5AB77-809F-4098-9305-5B81B47054CE}" type="pres">
      <dgm:prSet presAssocID="{27EC6E45-EC08-4891-89A7-514C2F153CC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772F651-FF3B-422F-9F9D-3D9420BEF9F5}" type="pres">
      <dgm:prSet presAssocID="{27EC6E45-EC08-4891-89A7-514C2F153CC5}" presName="rootConnector" presStyleLbl="node2" presStyleIdx="0" presStyleCnt="2"/>
      <dgm:spPr/>
      <dgm:t>
        <a:bodyPr/>
        <a:lstStyle/>
        <a:p>
          <a:endParaRPr lang="es-MX"/>
        </a:p>
      </dgm:t>
    </dgm:pt>
    <dgm:pt modelId="{C97B5378-E2AA-434E-ACE3-884D4273B9A3}" type="pres">
      <dgm:prSet presAssocID="{27EC6E45-EC08-4891-89A7-514C2F153CC5}" presName="hierChild4" presStyleCnt="0"/>
      <dgm:spPr/>
    </dgm:pt>
    <dgm:pt modelId="{34B649A6-F252-4106-9534-C58E2EC98F37}" type="pres">
      <dgm:prSet presAssocID="{27EC6E45-EC08-4891-89A7-514C2F153CC5}" presName="hierChild5" presStyleCnt="0"/>
      <dgm:spPr/>
    </dgm:pt>
    <dgm:pt modelId="{EB4502C3-7A02-4E9D-933E-341D4B9295B2}" type="pres">
      <dgm:prSet presAssocID="{D503F529-79B3-4391-973B-AF8FB373D722}" presName="Name64" presStyleLbl="parChTrans1D2" presStyleIdx="1" presStyleCnt="2"/>
      <dgm:spPr/>
      <dgm:t>
        <a:bodyPr/>
        <a:lstStyle/>
        <a:p>
          <a:endParaRPr lang="es-MX"/>
        </a:p>
      </dgm:t>
    </dgm:pt>
    <dgm:pt modelId="{F0668393-AE9B-48FE-BC87-C5517F049E43}" type="pres">
      <dgm:prSet presAssocID="{4B5DE0AE-7E7C-48DD-9178-2211B5E2B243}" presName="hierRoot2" presStyleCnt="0">
        <dgm:presLayoutVars>
          <dgm:hierBranch val="init"/>
        </dgm:presLayoutVars>
      </dgm:prSet>
      <dgm:spPr/>
    </dgm:pt>
    <dgm:pt modelId="{3A5B295C-4F23-46D5-9E38-71E9F95B1166}" type="pres">
      <dgm:prSet presAssocID="{4B5DE0AE-7E7C-48DD-9178-2211B5E2B243}" presName="rootComposite" presStyleCnt="0"/>
      <dgm:spPr/>
    </dgm:pt>
    <dgm:pt modelId="{D146802E-9E60-40E0-93BE-F0D7DCE7B4B8}" type="pres">
      <dgm:prSet presAssocID="{4B5DE0AE-7E7C-48DD-9178-2211B5E2B24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78559B0-9708-48D1-9065-0C795FB8B1E5}" type="pres">
      <dgm:prSet presAssocID="{4B5DE0AE-7E7C-48DD-9178-2211B5E2B243}" presName="rootConnector" presStyleLbl="node2" presStyleIdx="1" presStyleCnt="2"/>
      <dgm:spPr/>
      <dgm:t>
        <a:bodyPr/>
        <a:lstStyle/>
        <a:p>
          <a:endParaRPr lang="es-MX"/>
        </a:p>
      </dgm:t>
    </dgm:pt>
    <dgm:pt modelId="{FC865A67-0EEF-47BC-9783-20EB1559A90B}" type="pres">
      <dgm:prSet presAssocID="{4B5DE0AE-7E7C-48DD-9178-2211B5E2B243}" presName="hierChild4" presStyleCnt="0"/>
      <dgm:spPr/>
    </dgm:pt>
    <dgm:pt modelId="{11579D4E-A061-4120-9AFA-9CFE952ABB11}" type="pres">
      <dgm:prSet presAssocID="{4B5DE0AE-7E7C-48DD-9178-2211B5E2B243}" presName="hierChild5" presStyleCnt="0"/>
      <dgm:spPr/>
    </dgm:pt>
    <dgm:pt modelId="{DB7C985E-F21A-422E-8BC0-7B892DB64AA5}" type="pres">
      <dgm:prSet presAssocID="{3CE0C516-DDBC-4D70-B75F-78492CC4FBBC}" presName="hierChild3" presStyleCnt="0"/>
      <dgm:spPr/>
    </dgm:pt>
  </dgm:ptLst>
  <dgm:cxnLst>
    <dgm:cxn modelId="{6FC642BA-942C-405D-B452-6C04F8A34FA9}" type="presOf" srcId="{D503F529-79B3-4391-973B-AF8FB373D722}" destId="{EB4502C3-7A02-4E9D-933E-341D4B9295B2}" srcOrd="0" destOrd="0" presId="urn:microsoft.com/office/officeart/2009/3/layout/HorizontalOrganizationChart"/>
    <dgm:cxn modelId="{2A1089A4-F6C0-41B2-BAD3-6331F63E5F85}" type="presOf" srcId="{3CE0C516-DDBC-4D70-B75F-78492CC4FBBC}" destId="{2296157A-28CE-457C-8762-4477A2EAA3DF}" srcOrd="0" destOrd="0" presId="urn:microsoft.com/office/officeart/2009/3/layout/HorizontalOrganizationChart"/>
    <dgm:cxn modelId="{D83CC2FE-31BA-4048-B785-28698DEEE733}" srcId="{3CE0C516-DDBC-4D70-B75F-78492CC4FBBC}" destId="{27EC6E45-EC08-4891-89A7-514C2F153CC5}" srcOrd="0" destOrd="0" parTransId="{AC3F514B-5423-47C4-A854-9062D8EB33EC}" sibTransId="{92C19B43-678E-430E-BC50-1F4F2B21B4DE}"/>
    <dgm:cxn modelId="{517451BB-2564-40A2-8AE6-E38AC40ECD13}" type="presOf" srcId="{3CE0C516-DDBC-4D70-B75F-78492CC4FBBC}" destId="{C65FFDBD-C120-4BF7-BBB0-27D3BF730FFE}" srcOrd="1" destOrd="0" presId="urn:microsoft.com/office/officeart/2009/3/layout/HorizontalOrganizationChart"/>
    <dgm:cxn modelId="{FC7EB1CD-B830-48FC-B0E4-5E530D9269D0}" srcId="{3CE0C516-DDBC-4D70-B75F-78492CC4FBBC}" destId="{4B5DE0AE-7E7C-48DD-9178-2211B5E2B243}" srcOrd="1" destOrd="0" parTransId="{D503F529-79B3-4391-973B-AF8FB373D722}" sibTransId="{31238B2B-4922-4824-9BD7-D41F1A27C1E0}"/>
    <dgm:cxn modelId="{805EB175-56F5-4030-8EE1-DEB140323582}" srcId="{7AF2F0F3-CF7F-483A-BA33-64279444A1A9}" destId="{3CE0C516-DDBC-4D70-B75F-78492CC4FBBC}" srcOrd="0" destOrd="0" parTransId="{15B9962A-14A0-486E-9C55-7B56B8617415}" sibTransId="{659CA631-4A33-462B-8B68-D7B18B6C9A01}"/>
    <dgm:cxn modelId="{B297FA35-899E-4023-9859-A2A21C9CC6E1}" type="presOf" srcId="{4B5DE0AE-7E7C-48DD-9178-2211B5E2B243}" destId="{578559B0-9708-48D1-9065-0C795FB8B1E5}" srcOrd="1" destOrd="0" presId="urn:microsoft.com/office/officeart/2009/3/layout/HorizontalOrganizationChart"/>
    <dgm:cxn modelId="{CC91D128-90B4-434E-9859-82DBF4C0227C}" type="presOf" srcId="{27EC6E45-EC08-4891-89A7-514C2F153CC5}" destId="{8772F651-FF3B-422F-9F9D-3D9420BEF9F5}" srcOrd="1" destOrd="0" presId="urn:microsoft.com/office/officeart/2009/3/layout/HorizontalOrganizationChart"/>
    <dgm:cxn modelId="{623FDF41-B8A7-4394-A8DD-13789CA57483}" type="presOf" srcId="{27EC6E45-EC08-4891-89A7-514C2F153CC5}" destId="{8CB5AB77-809F-4098-9305-5B81B47054CE}" srcOrd="0" destOrd="0" presId="urn:microsoft.com/office/officeart/2009/3/layout/HorizontalOrganizationChart"/>
    <dgm:cxn modelId="{454A2BCC-AC02-4C71-80EB-4BAB7BB2DD14}" type="presOf" srcId="{AC3F514B-5423-47C4-A854-9062D8EB33EC}" destId="{5E7AB727-B09B-429D-B7A5-83FCD527AC6D}" srcOrd="0" destOrd="0" presId="urn:microsoft.com/office/officeart/2009/3/layout/HorizontalOrganizationChart"/>
    <dgm:cxn modelId="{77976F2F-8D05-4DA0-AC58-273AA2CEC4C3}" type="presOf" srcId="{4B5DE0AE-7E7C-48DD-9178-2211B5E2B243}" destId="{D146802E-9E60-40E0-93BE-F0D7DCE7B4B8}" srcOrd="0" destOrd="0" presId="urn:microsoft.com/office/officeart/2009/3/layout/HorizontalOrganizationChart"/>
    <dgm:cxn modelId="{6E45F087-6C3A-4027-816A-0A33F941D3A3}" type="presOf" srcId="{7AF2F0F3-CF7F-483A-BA33-64279444A1A9}" destId="{2DB35049-878A-4214-B711-8918533EBE47}" srcOrd="0" destOrd="0" presId="urn:microsoft.com/office/officeart/2009/3/layout/HorizontalOrganizationChart"/>
    <dgm:cxn modelId="{5585B960-1CE7-445C-9A64-9DA0E007E81A}" type="presParOf" srcId="{2DB35049-878A-4214-B711-8918533EBE47}" destId="{65B13226-0DA6-4C0D-AF91-476232D9BB9E}" srcOrd="0" destOrd="0" presId="urn:microsoft.com/office/officeart/2009/3/layout/HorizontalOrganizationChart"/>
    <dgm:cxn modelId="{6B0A7474-2642-4E39-B757-20A6D5920339}" type="presParOf" srcId="{65B13226-0DA6-4C0D-AF91-476232D9BB9E}" destId="{1C357BD2-8276-4809-B440-25B56DA1F5DE}" srcOrd="0" destOrd="0" presId="urn:microsoft.com/office/officeart/2009/3/layout/HorizontalOrganizationChart"/>
    <dgm:cxn modelId="{7616C66B-A0E7-4539-A819-ED5357740B9C}" type="presParOf" srcId="{1C357BD2-8276-4809-B440-25B56DA1F5DE}" destId="{2296157A-28CE-457C-8762-4477A2EAA3DF}" srcOrd="0" destOrd="0" presId="urn:microsoft.com/office/officeart/2009/3/layout/HorizontalOrganizationChart"/>
    <dgm:cxn modelId="{73DAD9A6-BE7E-44FF-B73A-A3358EFBC8F7}" type="presParOf" srcId="{1C357BD2-8276-4809-B440-25B56DA1F5DE}" destId="{C65FFDBD-C120-4BF7-BBB0-27D3BF730FFE}" srcOrd="1" destOrd="0" presId="urn:microsoft.com/office/officeart/2009/3/layout/HorizontalOrganizationChart"/>
    <dgm:cxn modelId="{CBB7502B-08B3-4952-867D-3392AEFFADC9}" type="presParOf" srcId="{65B13226-0DA6-4C0D-AF91-476232D9BB9E}" destId="{D9F39433-2F00-492C-B7E5-52FB1FEB126F}" srcOrd="1" destOrd="0" presId="urn:microsoft.com/office/officeart/2009/3/layout/HorizontalOrganizationChart"/>
    <dgm:cxn modelId="{2F8D0F7D-9612-4FA7-B25E-0EAED866EE48}" type="presParOf" srcId="{D9F39433-2F00-492C-B7E5-52FB1FEB126F}" destId="{5E7AB727-B09B-429D-B7A5-83FCD527AC6D}" srcOrd="0" destOrd="0" presId="urn:microsoft.com/office/officeart/2009/3/layout/HorizontalOrganizationChart"/>
    <dgm:cxn modelId="{B14F9CFE-C640-4B34-A956-9AF6DF69BBC6}" type="presParOf" srcId="{D9F39433-2F00-492C-B7E5-52FB1FEB126F}" destId="{BF716067-7124-452B-BC25-81442A086826}" srcOrd="1" destOrd="0" presId="urn:microsoft.com/office/officeart/2009/3/layout/HorizontalOrganizationChart"/>
    <dgm:cxn modelId="{17CCEF6F-6ED7-4518-90C8-04FAA72399E7}" type="presParOf" srcId="{BF716067-7124-452B-BC25-81442A086826}" destId="{D8E2A704-1586-4B85-ADD7-79DDBC1453DE}" srcOrd="0" destOrd="0" presId="urn:microsoft.com/office/officeart/2009/3/layout/HorizontalOrganizationChart"/>
    <dgm:cxn modelId="{0995F090-77E7-4A79-9083-7C6E255C33EF}" type="presParOf" srcId="{D8E2A704-1586-4B85-ADD7-79DDBC1453DE}" destId="{8CB5AB77-809F-4098-9305-5B81B47054CE}" srcOrd="0" destOrd="0" presId="urn:microsoft.com/office/officeart/2009/3/layout/HorizontalOrganizationChart"/>
    <dgm:cxn modelId="{BB8FF075-C220-4252-B76C-C68CE4DC042E}" type="presParOf" srcId="{D8E2A704-1586-4B85-ADD7-79DDBC1453DE}" destId="{8772F651-FF3B-422F-9F9D-3D9420BEF9F5}" srcOrd="1" destOrd="0" presId="urn:microsoft.com/office/officeart/2009/3/layout/HorizontalOrganizationChart"/>
    <dgm:cxn modelId="{41CBF721-EDD6-4183-81A6-70576394AA06}" type="presParOf" srcId="{BF716067-7124-452B-BC25-81442A086826}" destId="{C97B5378-E2AA-434E-ACE3-884D4273B9A3}" srcOrd="1" destOrd="0" presId="urn:microsoft.com/office/officeart/2009/3/layout/HorizontalOrganizationChart"/>
    <dgm:cxn modelId="{1508A74E-4107-4438-B5D7-55EFEEA0E229}" type="presParOf" srcId="{BF716067-7124-452B-BC25-81442A086826}" destId="{34B649A6-F252-4106-9534-C58E2EC98F37}" srcOrd="2" destOrd="0" presId="urn:microsoft.com/office/officeart/2009/3/layout/HorizontalOrganizationChart"/>
    <dgm:cxn modelId="{5975351B-198A-497A-B876-AD18CF1A7597}" type="presParOf" srcId="{D9F39433-2F00-492C-B7E5-52FB1FEB126F}" destId="{EB4502C3-7A02-4E9D-933E-341D4B9295B2}" srcOrd="2" destOrd="0" presId="urn:microsoft.com/office/officeart/2009/3/layout/HorizontalOrganizationChart"/>
    <dgm:cxn modelId="{E19252A7-E0CB-4EEC-8896-E2FBA747931F}" type="presParOf" srcId="{D9F39433-2F00-492C-B7E5-52FB1FEB126F}" destId="{F0668393-AE9B-48FE-BC87-C5517F049E43}" srcOrd="3" destOrd="0" presId="urn:microsoft.com/office/officeart/2009/3/layout/HorizontalOrganizationChart"/>
    <dgm:cxn modelId="{C26DB66A-BC1B-44D4-AB44-239F1A72C378}" type="presParOf" srcId="{F0668393-AE9B-48FE-BC87-C5517F049E43}" destId="{3A5B295C-4F23-46D5-9E38-71E9F95B1166}" srcOrd="0" destOrd="0" presId="urn:microsoft.com/office/officeart/2009/3/layout/HorizontalOrganizationChart"/>
    <dgm:cxn modelId="{D52AFBF1-69DB-4408-BEFE-094120E30BFB}" type="presParOf" srcId="{3A5B295C-4F23-46D5-9E38-71E9F95B1166}" destId="{D146802E-9E60-40E0-93BE-F0D7DCE7B4B8}" srcOrd="0" destOrd="0" presId="urn:microsoft.com/office/officeart/2009/3/layout/HorizontalOrganizationChart"/>
    <dgm:cxn modelId="{F313EE49-1897-4373-9DFC-A29C9D284B87}" type="presParOf" srcId="{3A5B295C-4F23-46D5-9E38-71E9F95B1166}" destId="{578559B0-9708-48D1-9065-0C795FB8B1E5}" srcOrd="1" destOrd="0" presId="urn:microsoft.com/office/officeart/2009/3/layout/HorizontalOrganizationChart"/>
    <dgm:cxn modelId="{A86CFAE7-A0C4-46B2-93E0-1BB4247C6A40}" type="presParOf" srcId="{F0668393-AE9B-48FE-BC87-C5517F049E43}" destId="{FC865A67-0EEF-47BC-9783-20EB1559A90B}" srcOrd="1" destOrd="0" presId="urn:microsoft.com/office/officeart/2009/3/layout/HorizontalOrganizationChart"/>
    <dgm:cxn modelId="{44FCDF67-A9F5-40B7-B9CE-417DE2DD2E28}" type="presParOf" srcId="{F0668393-AE9B-48FE-BC87-C5517F049E43}" destId="{11579D4E-A061-4120-9AFA-9CFE952ABB11}" srcOrd="2" destOrd="0" presId="urn:microsoft.com/office/officeart/2009/3/layout/HorizontalOrganizationChart"/>
    <dgm:cxn modelId="{CEDF49BC-ABB1-4E38-9C26-010040B3CD71}" type="presParOf" srcId="{65B13226-0DA6-4C0D-AF91-476232D9BB9E}" destId="{DB7C985E-F21A-422E-8BC0-7B892DB64AA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F2F0F3-CF7F-483A-BA33-64279444A1A9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CE0C516-DDBC-4D70-B75F-78492CC4FBBC}">
      <dgm:prSet phldrT="[Texto]"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2-América del Sur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B9962A-14A0-486E-9C55-7B56B8617415}" type="parTrans" cxnId="{805EB175-56F5-4030-8EE1-DEB140323582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9CA631-4A33-462B-8B68-D7B18B6C9A01}" type="sibTrans" cxnId="{805EB175-56F5-4030-8EE1-DEB140323582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2F6C26F-7052-467F-8205-E36FC3416220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4-Cordillera de los Andes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C86B7B-AA2B-45DF-9E34-9E9A7C215F37}" type="parTrans" cxnId="{CF9C325F-B305-47E4-98F4-8C6510919A03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B91A8B8-029A-40E6-AFF8-9DDD23EE73FE}" type="sibTrans" cxnId="{CF9C325F-B305-47E4-98F4-8C6510919A03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3356A4-8F18-4714-B00C-C134ADCAE0C9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5-Este de la Cordillera  de los Andes 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F9585C8-4555-4D98-A9F6-5E7673D2F9EA}" type="parTrans" cxnId="{1FC766F9-76E4-4A21-A9EB-C6DF15DE95F2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A1F0CA-63D5-4C34-A10A-1255228B7CE1}" type="sibTrans" cxnId="{1FC766F9-76E4-4A21-A9EB-C6DF15DE95F2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7AB7C2-3856-49CB-871B-EFB58917153A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12-Región </a:t>
          </a:r>
          <a:r>
            <a:rPr lang="es-MX" sz="20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Guayano</a:t>
          </a:r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-Brasileño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DD3CA4F-BD4D-48A3-87C5-9595C34F629B}" type="parTrans" cxnId="{C2302D8A-D6A4-4580-9A87-3286AF76F93A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09CAF1-C9B6-421C-AF07-D24FFB16E1C4}" type="sibTrans" cxnId="{C2302D8A-D6A4-4580-9A87-3286AF76F93A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7A14FA1-546E-40F1-8576-35028111ACFC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13-Región Pampa-Patagonia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542A36-8EF9-445C-810F-DCF4F05C8BB9}" type="parTrans" cxnId="{CADC77A4-F47F-4D5E-9877-C4587E55ED15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055CE3-486B-476B-9654-1B002623545B}" type="sibTrans" cxnId="{CADC77A4-F47F-4D5E-9877-C4587E55ED15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4AB39E-4A48-4686-8995-471D86634AF7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9-Región Andes septentrionales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9CF42F2-DBE1-441A-B10D-C2A5579FC072}" type="parTrans" cxnId="{63030F76-07F9-48E6-A517-EC62CC1182BE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AC1894-E62F-4BFF-BB63-A67F05A8C724}" type="sibTrans" cxnId="{63030F76-07F9-48E6-A517-EC62CC1182BE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36B2CFC-8CBE-4FD0-9B98-3612543526F9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10-Región Andes centrales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727D76-648F-4F26-ABDF-94B88A39B4EF}" type="parTrans" cxnId="{F36E7462-2D8F-41C8-9D7B-83B9AF67330C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AC056A-A29C-40E6-9215-5AB761627D44}" type="sibTrans" cxnId="{F36E7462-2D8F-41C8-9D7B-83B9AF67330C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D6ADF1-9345-4E30-ABDB-4094AE9181E3}">
      <dgm:prSet custT="1"/>
      <dgm:spPr/>
      <dgm:t>
        <a:bodyPr/>
        <a:lstStyle/>
        <a:p>
          <a:r>
            <a:rPr lang="es-MX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11-Región Andes  meridionales </a:t>
          </a:r>
          <a:endParaRPr lang="es-MX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7D78F5-EC9F-4BBD-9DBA-A9DED8E49F68}" type="parTrans" cxnId="{515DE5A4-78E8-4937-93ED-BC66245B327C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8FCF88C-2DB1-4871-9247-65DE0C6877A0}" type="sibTrans" cxnId="{515DE5A4-78E8-4937-93ED-BC66245B327C}">
      <dgm:prSet/>
      <dgm:spPr/>
      <dgm:t>
        <a:bodyPr/>
        <a:lstStyle/>
        <a:p>
          <a:endParaRPr lang="es-MX" sz="24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B35049-878A-4214-B711-8918533EBE47}" type="pres">
      <dgm:prSet presAssocID="{7AF2F0F3-CF7F-483A-BA33-64279444A1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5B13226-0DA6-4C0D-AF91-476232D9BB9E}" type="pres">
      <dgm:prSet presAssocID="{3CE0C516-DDBC-4D70-B75F-78492CC4FBBC}" presName="hierRoot1" presStyleCnt="0">
        <dgm:presLayoutVars>
          <dgm:hierBranch val="init"/>
        </dgm:presLayoutVars>
      </dgm:prSet>
      <dgm:spPr/>
    </dgm:pt>
    <dgm:pt modelId="{1C357BD2-8276-4809-B440-25B56DA1F5DE}" type="pres">
      <dgm:prSet presAssocID="{3CE0C516-DDBC-4D70-B75F-78492CC4FBBC}" presName="rootComposite1" presStyleCnt="0"/>
      <dgm:spPr/>
    </dgm:pt>
    <dgm:pt modelId="{2296157A-28CE-457C-8762-4477A2EAA3DF}" type="pres">
      <dgm:prSet presAssocID="{3CE0C516-DDBC-4D70-B75F-78492CC4FBB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5FFDBD-C120-4BF7-BBB0-27D3BF730FFE}" type="pres">
      <dgm:prSet presAssocID="{3CE0C516-DDBC-4D70-B75F-78492CC4FBB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9F39433-2F00-492C-B7E5-52FB1FEB126F}" type="pres">
      <dgm:prSet presAssocID="{3CE0C516-DDBC-4D70-B75F-78492CC4FBBC}" presName="hierChild2" presStyleCnt="0"/>
      <dgm:spPr/>
    </dgm:pt>
    <dgm:pt modelId="{95E4CED1-61C4-487F-B317-E7D9E56664B6}" type="pres">
      <dgm:prSet presAssocID="{79C86B7B-AA2B-45DF-9E34-9E9A7C215F37}" presName="Name64" presStyleLbl="parChTrans1D2" presStyleIdx="0" presStyleCnt="2"/>
      <dgm:spPr/>
      <dgm:t>
        <a:bodyPr/>
        <a:lstStyle/>
        <a:p>
          <a:endParaRPr lang="es-MX"/>
        </a:p>
      </dgm:t>
    </dgm:pt>
    <dgm:pt modelId="{A1D59513-6652-4562-9E55-4BD2EC2D0468}" type="pres">
      <dgm:prSet presAssocID="{A2F6C26F-7052-467F-8205-E36FC3416220}" presName="hierRoot2" presStyleCnt="0">
        <dgm:presLayoutVars>
          <dgm:hierBranch val="init"/>
        </dgm:presLayoutVars>
      </dgm:prSet>
      <dgm:spPr/>
    </dgm:pt>
    <dgm:pt modelId="{D273BF43-5663-450F-9401-BA973D2C3490}" type="pres">
      <dgm:prSet presAssocID="{A2F6C26F-7052-467F-8205-E36FC3416220}" presName="rootComposite" presStyleCnt="0"/>
      <dgm:spPr/>
    </dgm:pt>
    <dgm:pt modelId="{A181C92A-9BDC-4608-B389-BDE19CBE5EC4}" type="pres">
      <dgm:prSet presAssocID="{A2F6C26F-7052-467F-8205-E36FC3416220}" presName="rootText" presStyleLbl="node2" presStyleIdx="0" presStyleCnt="2" custLinFactNeighborY="-5334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D143CA6-4BF5-447F-A95C-2BC0D59B8FA1}" type="pres">
      <dgm:prSet presAssocID="{A2F6C26F-7052-467F-8205-E36FC3416220}" presName="rootConnector" presStyleLbl="node2" presStyleIdx="0" presStyleCnt="2"/>
      <dgm:spPr/>
      <dgm:t>
        <a:bodyPr/>
        <a:lstStyle/>
        <a:p>
          <a:endParaRPr lang="es-MX"/>
        </a:p>
      </dgm:t>
    </dgm:pt>
    <dgm:pt modelId="{9D6682D2-A9FA-4CB8-B07F-43356463647D}" type="pres">
      <dgm:prSet presAssocID="{A2F6C26F-7052-467F-8205-E36FC3416220}" presName="hierChild4" presStyleCnt="0"/>
      <dgm:spPr/>
    </dgm:pt>
    <dgm:pt modelId="{73974B5E-C164-4F9C-BFAD-7C01A80F1D55}" type="pres">
      <dgm:prSet presAssocID="{29CF42F2-DBE1-441A-B10D-C2A5579FC072}" presName="Name64" presStyleLbl="parChTrans1D3" presStyleIdx="0" presStyleCnt="5"/>
      <dgm:spPr/>
      <dgm:t>
        <a:bodyPr/>
        <a:lstStyle/>
        <a:p>
          <a:endParaRPr lang="es-MX"/>
        </a:p>
      </dgm:t>
    </dgm:pt>
    <dgm:pt modelId="{C6244C39-CB3C-4CB0-A984-8BBBD435E78A}" type="pres">
      <dgm:prSet presAssocID="{CE4AB39E-4A48-4686-8995-471D86634AF7}" presName="hierRoot2" presStyleCnt="0">
        <dgm:presLayoutVars>
          <dgm:hierBranch val="init"/>
        </dgm:presLayoutVars>
      </dgm:prSet>
      <dgm:spPr/>
    </dgm:pt>
    <dgm:pt modelId="{0B3E6511-9B5E-494F-9E48-0CC99C0DF630}" type="pres">
      <dgm:prSet presAssocID="{CE4AB39E-4A48-4686-8995-471D86634AF7}" presName="rootComposite" presStyleCnt="0"/>
      <dgm:spPr/>
    </dgm:pt>
    <dgm:pt modelId="{570BA376-2B84-4E8E-827A-3B8621EC2AAB}" type="pres">
      <dgm:prSet presAssocID="{CE4AB39E-4A48-4686-8995-471D86634AF7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6609A86-F960-4E2D-8AF9-3C86016893B2}" type="pres">
      <dgm:prSet presAssocID="{CE4AB39E-4A48-4686-8995-471D86634AF7}" presName="rootConnector" presStyleLbl="node3" presStyleIdx="0" presStyleCnt="5"/>
      <dgm:spPr/>
      <dgm:t>
        <a:bodyPr/>
        <a:lstStyle/>
        <a:p>
          <a:endParaRPr lang="es-MX"/>
        </a:p>
      </dgm:t>
    </dgm:pt>
    <dgm:pt modelId="{F343A2E4-7C41-4944-977A-44AF2F377FF1}" type="pres">
      <dgm:prSet presAssocID="{CE4AB39E-4A48-4686-8995-471D86634AF7}" presName="hierChild4" presStyleCnt="0"/>
      <dgm:spPr/>
    </dgm:pt>
    <dgm:pt modelId="{76D8F095-4FD9-445A-8F89-CD405B63F10C}" type="pres">
      <dgm:prSet presAssocID="{CE4AB39E-4A48-4686-8995-471D86634AF7}" presName="hierChild5" presStyleCnt="0"/>
      <dgm:spPr/>
    </dgm:pt>
    <dgm:pt modelId="{0F91D55A-A0EE-4675-8B41-69E28508F2C1}" type="pres">
      <dgm:prSet presAssocID="{ED727D76-648F-4F26-ABDF-94B88A39B4EF}" presName="Name64" presStyleLbl="parChTrans1D3" presStyleIdx="1" presStyleCnt="5"/>
      <dgm:spPr/>
      <dgm:t>
        <a:bodyPr/>
        <a:lstStyle/>
        <a:p>
          <a:endParaRPr lang="es-MX"/>
        </a:p>
      </dgm:t>
    </dgm:pt>
    <dgm:pt modelId="{90233D8C-FE3D-4251-ADD0-55D2A54171B2}" type="pres">
      <dgm:prSet presAssocID="{036B2CFC-8CBE-4FD0-9B98-3612543526F9}" presName="hierRoot2" presStyleCnt="0">
        <dgm:presLayoutVars>
          <dgm:hierBranch val="init"/>
        </dgm:presLayoutVars>
      </dgm:prSet>
      <dgm:spPr/>
    </dgm:pt>
    <dgm:pt modelId="{16DC7669-8D98-4623-81F7-7F9B7A8F1C27}" type="pres">
      <dgm:prSet presAssocID="{036B2CFC-8CBE-4FD0-9B98-3612543526F9}" presName="rootComposite" presStyleCnt="0"/>
      <dgm:spPr/>
    </dgm:pt>
    <dgm:pt modelId="{53B78999-89FB-48BF-8B5E-DDC7AAE496EA}" type="pres">
      <dgm:prSet presAssocID="{036B2CFC-8CBE-4FD0-9B98-3612543526F9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0A3B6F-6F60-4F64-B793-21263AAC3B21}" type="pres">
      <dgm:prSet presAssocID="{036B2CFC-8CBE-4FD0-9B98-3612543526F9}" presName="rootConnector" presStyleLbl="node3" presStyleIdx="1" presStyleCnt="5"/>
      <dgm:spPr/>
      <dgm:t>
        <a:bodyPr/>
        <a:lstStyle/>
        <a:p>
          <a:endParaRPr lang="es-MX"/>
        </a:p>
      </dgm:t>
    </dgm:pt>
    <dgm:pt modelId="{8A452775-AE87-4B1D-B1EF-947931133197}" type="pres">
      <dgm:prSet presAssocID="{036B2CFC-8CBE-4FD0-9B98-3612543526F9}" presName="hierChild4" presStyleCnt="0"/>
      <dgm:spPr/>
    </dgm:pt>
    <dgm:pt modelId="{F120E6B7-6EB0-4B46-89FF-2BA4115C131C}" type="pres">
      <dgm:prSet presAssocID="{036B2CFC-8CBE-4FD0-9B98-3612543526F9}" presName="hierChild5" presStyleCnt="0"/>
      <dgm:spPr/>
    </dgm:pt>
    <dgm:pt modelId="{A0766528-2105-4B8C-8148-DC8C454B61D4}" type="pres">
      <dgm:prSet presAssocID="{837D78F5-EC9F-4BBD-9DBA-A9DED8E49F68}" presName="Name64" presStyleLbl="parChTrans1D3" presStyleIdx="2" presStyleCnt="5"/>
      <dgm:spPr/>
      <dgm:t>
        <a:bodyPr/>
        <a:lstStyle/>
        <a:p>
          <a:endParaRPr lang="es-MX"/>
        </a:p>
      </dgm:t>
    </dgm:pt>
    <dgm:pt modelId="{40FA7CBE-EB34-40EF-958F-ECFF7ABFC5D6}" type="pres">
      <dgm:prSet presAssocID="{21D6ADF1-9345-4E30-ABDB-4094AE9181E3}" presName="hierRoot2" presStyleCnt="0">
        <dgm:presLayoutVars>
          <dgm:hierBranch val="init"/>
        </dgm:presLayoutVars>
      </dgm:prSet>
      <dgm:spPr/>
    </dgm:pt>
    <dgm:pt modelId="{44A846D5-F29A-4226-A5A3-8A9DE0C95DE0}" type="pres">
      <dgm:prSet presAssocID="{21D6ADF1-9345-4E30-ABDB-4094AE9181E3}" presName="rootComposite" presStyleCnt="0"/>
      <dgm:spPr/>
    </dgm:pt>
    <dgm:pt modelId="{CAEF7D3C-B8F4-42B5-A402-21D3A1ED207D}" type="pres">
      <dgm:prSet presAssocID="{21D6ADF1-9345-4E30-ABDB-4094AE9181E3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7A1F327-3E8F-4AE7-B726-6AA650F153F6}" type="pres">
      <dgm:prSet presAssocID="{21D6ADF1-9345-4E30-ABDB-4094AE9181E3}" presName="rootConnector" presStyleLbl="node3" presStyleIdx="2" presStyleCnt="5"/>
      <dgm:spPr/>
      <dgm:t>
        <a:bodyPr/>
        <a:lstStyle/>
        <a:p>
          <a:endParaRPr lang="es-MX"/>
        </a:p>
      </dgm:t>
    </dgm:pt>
    <dgm:pt modelId="{33FB12DA-F5E4-4895-A73C-2DB837A8E800}" type="pres">
      <dgm:prSet presAssocID="{21D6ADF1-9345-4E30-ABDB-4094AE9181E3}" presName="hierChild4" presStyleCnt="0"/>
      <dgm:spPr/>
    </dgm:pt>
    <dgm:pt modelId="{048CDA47-56F5-4532-815F-4D8A2C4B109C}" type="pres">
      <dgm:prSet presAssocID="{21D6ADF1-9345-4E30-ABDB-4094AE9181E3}" presName="hierChild5" presStyleCnt="0"/>
      <dgm:spPr/>
    </dgm:pt>
    <dgm:pt modelId="{B49F2088-EDC8-43E3-ABCF-A802F479AD99}" type="pres">
      <dgm:prSet presAssocID="{A2F6C26F-7052-467F-8205-E36FC3416220}" presName="hierChild5" presStyleCnt="0"/>
      <dgm:spPr/>
    </dgm:pt>
    <dgm:pt modelId="{7308CF91-7B4D-41E1-A118-D62C80506D02}" type="pres">
      <dgm:prSet presAssocID="{1F9585C8-4555-4D98-A9F6-5E7673D2F9EA}" presName="Name64" presStyleLbl="parChTrans1D2" presStyleIdx="1" presStyleCnt="2"/>
      <dgm:spPr/>
      <dgm:t>
        <a:bodyPr/>
        <a:lstStyle/>
        <a:p>
          <a:endParaRPr lang="es-MX"/>
        </a:p>
      </dgm:t>
    </dgm:pt>
    <dgm:pt modelId="{795B4B0F-F272-4D95-8CCF-ED6C68B8DE84}" type="pres">
      <dgm:prSet presAssocID="{623356A4-8F18-4714-B00C-C134ADCAE0C9}" presName="hierRoot2" presStyleCnt="0">
        <dgm:presLayoutVars>
          <dgm:hierBranch val="init"/>
        </dgm:presLayoutVars>
      </dgm:prSet>
      <dgm:spPr/>
    </dgm:pt>
    <dgm:pt modelId="{3DC75567-C1DC-4571-B311-7E4A89999CBE}" type="pres">
      <dgm:prSet presAssocID="{623356A4-8F18-4714-B00C-C134ADCAE0C9}" presName="rootComposite" presStyleCnt="0"/>
      <dgm:spPr/>
    </dgm:pt>
    <dgm:pt modelId="{8B72AE82-806B-48AE-B6DA-E041AE5B746B}" type="pres">
      <dgm:prSet presAssocID="{623356A4-8F18-4714-B00C-C134ADCAE0C9}" presName="rootText" presStyleLbl="node2" presStyleIdx="1" presStyleCnt="2" custScaleY="16067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C00A63B-D481-4353-AD00-2CBD158903CD}" type="pres">
      <dgm:prSet presAssocID="{623356A4-8F18-4714-B00C-C134ADCAE0C9}" presName="rootConnector" presStyleLbl="node2" presStyleIdx="1" presStyleCnt="2"/>
      <dgm:spPr/>
      <dgm:t>
        <a:bodyPr/>
        <a:lstStyle/>
        <a:p>
          <a:endParaRPr lang="es-MX"/>
        </a:p>
      </dgm:t>
    </dgm:pt>
    <dgm:pt modelId="{477F2C79-0100-4779-9EDD-9382AB1C7762}" type="pres">
      <dgm:prSet presAssocID="{623356A4-8F18-4714-B00C-C134ADCAE0C9}" presName="hierChild4" presStyleCnt="0"/>
      <dgm:spPr/>
    </dgm:pt>
    <dgm:pt modelId="{BD8B2DCE-3457-4F1E-871C-98FC79F3CB96}" type="pres">
      <dgm:prSet presAssocID="{DDD3CA4F-BD4D-48A3-87C5-9595C34F629B}" presName="Name64" presStyleLbl="parChTrans1D3" presStyleIdx="3" presStyleCnt="5"/>
      <dgm:spPr/>
      <dgm:t>
        <a:bodyPr/>
        <a:lstStyle/>
        <a:p>
          <a:endParaRPr lang="es-MX"/>
        </a:p>
      </dgm:t>
    </dgm:pt>
    <dgm:pt modelId="{7E39719B-C635-425A-9A5F-A1E2D3BB505B}" type="pres">
      <dgm:prSet presAssocID="{657AB7C2-3856-49CB-871B-EFB58917153A}" presName="hierRoot2" presStyleCnt="0">
        <dgm:presLayoutVars>
          <dgm:hierBranch val="init"/>
        </dgm:presLayoutVars>
      </dgm:prSet>
      <dgm:spPr/>
    </dgm:pt>
    <dgm:pt modelId="{96579D7B-3DDE-4FAC-B355-915AD7F7A577}" type="pres">
      <dgm:prSet presAssocID="{657AB7C2-3856-49CB-871B-EFB58917153A}" presName="rootComposite" presStyleCnt="0"/>
      <dgm:spPr/>
    </dgm:pt>
    <dgm:pt modelId="{6C86452F-EFAA-4483-862E-DC920C8850BE}" type="pres">
      <dgm:prSet presAssocID="{657AB7C2-3856-49CB-871B-EFB58917153A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96A0F5A-D7BF-4732-8562-7CF077405C2A}" type="pres">
      <dgm:prSet presAssocID="{657AB7C2-3856-49CB-871B-EFB58917153A}" presName="rootConnector" presStyleLbl="node3" presStyleIdx="3" presStyleCnt="5"/>
      <dgm:spPr/>
      <dgm:t>
        <a:bodyPr/>
        <a:lstStyle/>
        <a:p>
          <a:endParaRPr lang="es-MX"/>
        </a:p>
      </dgm:t>
    </dgm:pt>
    <dgm:pt modelId="{22B35481-2603-4FEB-92CE-4E994DA3B6FB}" type="pres">
      <dgm:prSet presAssocID="{657AB7C2-3856-49CB-871B-EFB58917153A}" presName="hierChild4" presStyleCnt="0"/>
      <dgm:spPr/>
    </dgm:pt>
    <dgm:pt modelId="{F966AA4C-9928-43E3-9DBE-D281B7A8B9D6}" type="pres">
      <dgm:prSet presAssocID="{657AB7C2-3856-49CB-871B-EFB58917153A}" presName="hierChild5" presStyleCnt="0"/>
      <dgm:spPr/>
    </dgm:pt>
    <dgm:pt modelId="{076738AD-4744-4E4B-A98A-D69B67BD0546}" type="pres">
      <dgm:prSet presAssocID="{79542A36-8EF9-445C-810F-DCF4F05C8BB9}" presName="Name64" presStyleLbl="parChTrans1D3" presStyleIdx="4" presStyleCnt="5"/>
      <dgm:spPr/>
      <dgm:t>
        <a:bodyPr/>
        <a:lstStyle/>
        <a:p>
          <a:endParaRPr lang="es-MX"/>
        </a:p>
      </dgm:t>
    </dgm:pt>
    <dgm:pt modelId="{E3109C45-0A01-4FA1-B159-5581B6C46F54}" type="pres">
      <dgm:prSet presAssocID="{27A14FA1-546E-40F1-8576-35028111ACFC}" presName="hierRoot2" presStyleCnt="0">
        <dgm:presLayoutVars>
          <dgm:hierBranch val="init"/>
        </dgm:presLayoutVars>
      </dgm:prSet>
      <dgm:spPr/>
    </dgm:pt>
    <dgm:pt modelId="{668FDFBD-1FB3-4D2F-9C37-03FA20F2F991}" type="pres">
      <dgm:prSet presAssocID="{27A14FA1-546E-40F1-8576-35028111ACFC}" presName="rootComposite" presStyleCnt="0"/>
      <dgm:spPr/>
    </dgm:pt>
    <dgm:pt modelId="{8E701984-40CF-41AC-AEF3-020F61E6079B}" type="pres">
      <dgm:prSet presAssocID="{27A14FA1-546E-40F1-8576-35028111ACFC}" presName="rootText" presStyleLbl="node3" presStyleIdx="4" presStyleCnt="5" custScaleX="1368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92B230-2A0F-4539-B8E6-15B6B8F5CEBC}" type="pres">
      <dgm:prSet presAssocID="{27A14FA1-546E-40F1-8576-35028111ACFC}" presName="rootConnector" presStyleLbl="node3" presStyleIdx="4" presStyleCnt="5"/>
      <dgm:spPr/>
      <dgm:t>
        <a:bodyPr/>
        <a:lstStyle/>
        <a:p>
          <a:endParaRPr lang="es-MX"/>
        </a:p>
      </dgm:t>
    </dgm:pt>
    <dgm:pt modelId="{E8EFCF8C-E64B-4CC7-B18A-0B66C423F9A6}" type="pres">
      <dgm:prSet presAssocID="{27A14FA1-546E-40F1-8576-35028111ACFC}" presName="hierChild4" presStyleCnt="0"/>
      <dgm:spPr/>
    </dgm:pt>
    <dgm:pt modelId="{BF60EB0B-578A-480C-8D2B-F35C8B5C2F2A}" type="pres">
      <dgm:prSet presAssocID="{27A14FA1-546E-40F1-8576-35028111ACFC}" presName="hierChild5" presStyleCnt="0"/>
      <dgm:spPr/>
    </dgm:pt>
    <dgm:pt modelId="{982CC918-9E24-43B0-AD60-67642C75CF85}" type="pres">
      <dgm:prSet presAssocID="{623356A4-8F18-4714-B00C-C134ADCAE0C9}" presName="hierChild5" presStyleCnt="0"/>
      <dgm:spPr/>
    </dgm:pt>
    <dgm:pt modelId="{DB7C985E-F21A-422E-8BC0-7B892DB64AA5}" type="pres">
      <dgm:prSet presAssocID="{3CE0C516-DDBC-4D70-B75F-78492CC4FBBC}" presName="hierChild3" presStyleCnt="0"/>
      <dgm:spPr/>
    </dgm:pt>
  </dgm:ptLst>
  <dgm:cxnLst>
    <dgm:cxn modelId="{5C51F9DD-9BA1-4792-9C07-C7C0808458CB}" type="presOf" srcId="{CE4AB39E-4A48-4686-8995-471D86634AF7}" destId="{570BA376-2B84-4E8E-827A-3B8621EC2AAB}" srcOrd="0" destOrd="0" presId="urn:microsoft.com/office/officeart/2009/3/layout/HorizontalOrganizationChart"/>
    <dgm:cxn modelId="{F6F12A86-B60E-4D63-BF03-FE6C8CF6D363}" type="presOf" srcId="{623356A4-8F18-4714-B00C-C134ADCAE0C9}" destId="{8B72AE82-806B-48AE-B6DA-E041AE5B746B}" srcOrd="0" destOrd="0" presId="urn:microsoft.com/office/officeart/2009/3/layout/HorizontalOrganizationChart"/>
    <dgm:cxn modelId="{A9116B89-08F2-4ABE-9C16-EAEE76513A2C}" type="presOf" srcId="{27A14FA1-546E-40F1-8576-35028111ACFC}" destId="{0992B230-2A0F-4539-B8E6-15B6B8F5CEBC}" srcOrd="1" destOrd="0" presId="urn:microsoft.com/office/officeart/2009/3/layout/HorizontalOrganizationChart"/>
    <dgm:cxn modelId="{C2302D8A-D6A4-4580-9A87-3286AF76F93A}" srcId="{623356A4-8F18-4714-B00C-C134ADCAE0C9}" destId="{657AB7C2-3856-49CB-871B-EFB58917153A}" srcOrd="0" destOrd="0" parTransId="{DDD3CA4F-BD4D-48A3-87C5-9595C34F629B}" sibTransId="{0709CAF1-C9B6-421C-AF07-D24FFB16E1C4}"/>
    <dgm:cxn modelId="{8C62ADD8-C762-4CE2-A7C9-1B9B58DFE5DC}" type="presOf" srcId="{3CE0C516-DDBC-4D70-B75F-78492CC4FBBC}" destId="{C65FFDBD-C120-4BF7-BBB0-27D3BF730FFE}" srcOrd="1" destOrd="0" presId="urn:microsoft.com/office/officeart/2009/3/layout/HorizontalOrganizationChart"/>
    <dgm:cxn modelId="{847F0796-832E-4B88-A8AB-655AA23231BA}" type="presOf" srcId="{623356A4-8F18-4714-B00C-C134ADCAE0C9}" destId="{CC00A63B-D481-4353-AD00-2CBD158903CD}" srcOrd="1" destOrd="0" presId="urn:microsoft.com/office/officeart/2009/3/layout/HorizontalOrganizationChart"/>
    <dgm:cxn modelId="{63030F76-07F9-48E6-A517-EC62CC1182BE}" srcId="{A2F6C26F-7052-467F-8205-E36FC3416220}" destId="{CE4AB39E-4A48-4686-8995-471D86634AF7}" srcOrd="0" destOrd="0" parTransId="{29CF42F2-DBE1-441A-B10D-C2A5579FC072}" sibTransId="{0AAC1894-E62F-4BFF-BB63-A67F05A8C724}"/>
    <dgm:cxn modelId="{63C778B1-B08A-46BD-BC6B-DA9543D2AB0E}" type="presOf" srcId="{036B2CFC-8CBE-4FD0-9B98-3612543526F9}" destId="{53B78999-89FB-48BF-8B5E-DDC7AAE496EA}" srcOrd="0" destOrd="0" presId="urn:microsoft.com/office/officeart/2009/3/layout/HorizontalOrganizationChart"/>
    <dgm:cxn modelId="{E27D07C0-E4B8-4082-9B4B-F28F264118A6}" type="presOf" srcId="{CE4AB39E-4A48-4686-8995-471D86634AF7}" destId="{E6609A86-F960-4E2D-8AF9-3C86016893B2}" srcOrd="1" destOrd="0" presId="urn:microsoft.com/office/officeart/2009/3/layout/HorizontalOrganizationChart"/>
    <dgm:cxn modelId="{CADC77A4-F47F-4D5E-9877-C4587E55ED15}" srcId="{623356A4-8F18-4714-B00C-C134ADCAE0C9}" destId="{27A14FA1-546E-40F1-8576-35028111ACFC}" srcOrd="1" destOrd="0" parTransId="{79542A36-8EF9-445C-810F-DCF4F05C8BB9}" sibTransId="{D1055CE3-486B-476B-9654-1B002623545B}"/>
    <dgm:cxn modelId="{336EDEB6-143F-4721-A92F-9CF639A81405}" type="presOf" srcId="{3CE0C516-DDBC-4D70-B75F-78492CC4FBBC}" destId="{2296157A-28CE-457C-8762-4477A2EAA3DF}" srcOrd="0" destOrd="0" presId="urn:microsoft.com/office/officeart/2009/3/layout/HorizontalOrganizationChart"/>
    <dgm:cxn modelId="{D3FE7150-C1F0-48BE-8207-DF4565B96185}" type="presOf" srcId="{036B2CFC-8CBE-4FD0-9B98-3612543526F9}" destId="{C30A3B6F-6F60-4F64-B793-21263AAC3B21}" srcOrd="1" destOrd="0" presId="urn:microsoft.com/office/officeart/2009/3/layout/HorizontalOrganizationChart"/>
    <dgm:cxn modelId="{1AA3C2F7-32B9-4FD3-92B9-A70F45413911}" type="presOf" srcId="{A2F6C26F-7052-467F-8205-E36FC3416220}" destId="{9D143CA6-4BF5-447F-A95C-2BC0D59B8FA1}" srcOrd="1" destOrd="0" presId="urn:microsoft.com/office/officeart/2009/3/layout/HorizontalOrganizationChart"/>
    <dgm:cxn modelId="{9281AF6C-2103-42A6-BC13-7D03A542C91C}" type="presOf" srcId="{7AF2F0F3-CF7F-483A-BA33-64279444A1A9}" destId="{2DB35049-878A-4214-B711-8918533EBE47}" srcOrd="0" destOrd="0" presId="urn:microsoft.com/office/officeart/2009/3/layout/HorizontalOrganizationChart"/>
    <dgm:cxn modelId="{834DBCFC-C4A0-4D52-87CB-9E068BDBCB09}" type="presOf" srcId="{21D6ADF1-9345-4E30-ABDB-4094AE9181E3}" destId="{F7A1F327-3E8F-4AE7-B726-6AA650F153F6}" srcOrd="1" destOrd="0" presId="urn:microsoft.com/office/officeart/2009/3/layout/HorizontalOrganizationChart"/>
    <dgm:cxn modelId="{CF9C325F-B305-47E4-98F4-8C6510919A03}" srcId="{3CE0C516-DDBC-4D70-B75F-78492CC4FBBC}" destId="{A2F6C26F-7052-467F-8205-E36FC3416220}" srcOrd="0" destOrd="0" parTransId="{79C86B7B-AA2B-45DF-9E34-9E9A7C215F37}" sibTransId="{4B91A8B8-029A-40E6-AFF8-9DDD23EE73FE}"/>
    <dgm:cxn modelId="{A7EBA847-7D56-49FB-906B-C0A9204269A4}" type="presOf" srcId="{29CF42F2-DBE1-441A-B10D-C2A5579FC072}" destId="{73974B5E-C164-4F9C-BFAD-7C01A80F1D55}" srcOrd="0" destOrd="0" presId="urn:microsoft.com/office/officeart/2009/3/layout/HorizontalOrganizationChart"/>
    <dgm:cxn modelId="{FD09485D-5441-48A4-B248-0E58C936C640}" type="presOf" srcId="{657AB7C2-3856-49CB-871B-EFB58917153A}" destId="{A96A0F5A-D7BF-4732-8562-7CF077405C2A}" srcOrd="1" destOrd="0" presId="urn:microsoft.com/office/officeart/2009/3/layout/HorizontalOrganizationChart"/>
    <dgm:cxn modelId="{0142688A-E597-47D8-8D7C-CF5FE0E25C05}" type="presOf" srcId="{DDD3CA4F-BD4D-48A3-87C5-9595C34F629B}" destId="{BD8B2DCE-3457-4F1E-871C-98FC79F3CB96}" srcOrd="0" destOrd="0" presId="urn:microsoft.com/office/officeart/2009/3/layout/HorizontalOrganizationChart"/>
    <dgm:cxn modelId="{C3CE8078-B18B-477B-ADEC-B1E6D8179410}" type="presOf" srcId="{79C86B7B-AA2B-45DF-9E34-9E9A7C215F37}" destId="{95E4CED1-61C4-487F-B317-E7D9E56664B6}" srcOrd="0" destOrd="0" presId="urn:microsoft.com/office/officeart/2009/3/layout/HorizontalOrganizationChart"/>
    <dgm:cxn modelId="{B49F2273-8B10-49C9-940D-B02E7AD26928}" type="presOf" srcId="{657AB7C2-3856-49CB-871B-EFB58917153A}" destId="{6C86452F-EFAA-4483-862E-DC920C8850BE}" srcOrd="0" destOrd="0" presId="urn:microsoft.com/office/officeart/2009/3/layout/HorizontalOrganizationChart"/>
    <dgm:cxn modelId="{4F2C0634-1137-48CB-A657-AAB540E7BC6B}" type="presOf" srcId="{27A14FA1-546E-40F1-8576-35028111ACFC}" destId="{8E701984-40CF-41AC-AEF3-020F61E6079B}" srcOrd="0" destOrd="0" presId="urn:microsoft.com/office/officeart/2009/3/layout/HorizontalOrganizationChart"/>
    <dgm:cxn modelId="{FDD63AD0-0C93-47C0-B624-9A8D77798022}" type="presOf" srcId="{A2F6C26F-7052-467F-8205-E36FC3416220}" destId="{A181C92A-9BDC-4608-B389-BDE19CBE5EC4}" srcOrd="0" destOrd="0" presId="urn:microsoft.com/office/officeart/2009/3/layout/HorizontalOrganizationChart"/>
    <dgm:cxn modelId="{1FC766F9-76E4-4A21-A9EB-C6DF15DE95F2}" srcId="{3CE0C516-DDBC-4D70-B75F-78492CC4FBBC}" destId="{623356A4-8F18-4714-B00C-C134ADCAE0C9}" srcOrd="1" destOrd="0" parTransId="{1F9585C8-4555-4D98-A9F6-5E7673D2F9EA}" sibTransId="{6AA1F0CA-63D5-4C34-A10A-1255228B7CE1}"/>
    <dgm:cxn modelId="{16844D2B-BCC9-4CD8-983D-DBC9376C0642}" type="presOf" srcId="{79542A36-8EF9-445C-810F-DCF4F05C8BB9}" destId="{076738AD-4744-4E4B-A98A-D69B67BD0546}" srcOrd="0" destOrd="0" presId="urn:microsoft.com/office/officeart/2009/3/layout/HorizontalOrganizationChart"/>
    <dgm:cxn modelId="{F36E7462-2D8F-41C8-9D7B-83B9AF67330C}" srcId="{A2F6C26F-7052-467F-8205-E36FC3416220}" destId="{036B2CFC-8CBE-4FD0-9B98-3612543526F9}" srcOrd="1" destOrd="0" parTransId="{ED727D76-648F-4F26-ABDF-94B88A39B4EF}" sibTransId="{17AC056A-A29C-40E6-9215-5AB761627D44}"/>
    <dgm:cxn modelId="{4341CA2E-F6ED-4E9B-834F-214320C73447}" type="presOf" srcId="{ED727D76-648F-4F26-ABDF-94B88A39B4EF}" destId="{0F91D55A-A0EE-4675-8B41-69E28508F2C1}" srcOrd="0" destOrd="0" presId="urn:microsoft.com/office/officeart/2009/3/layout/HorizontalOrganizationChart"/>
    <dgm:cxn modelId="{805EB175-56F5-4030-8EE1-DEB140323582}" srcId="{7AF2F0F3-CF7F-483A-BA33-64279444A1A9}" destId="{3CE0C516-DDBC-4D70-B75F-78492CC4FBBC}" srcOrd="0" destOrd="0" parTransId="{15B9962A-14A0-486E-9C55-7B56B8617415}" sibTransId="{659CA631-4A33-462B-8B68-D7B18B6C9A01}"/>
    <dgm:cxn modelId="{5A1C0AFE-7EE8-411F-A332-BCC9AF7B661C}" type="presOf" srcId="{1F9585C8-4555-4D98-A9F6-5E7673D2F9EA}" destId="{7308CF91-7B4D-41E1-A118-D62C80506D02}" srcOrd="0" destOrd="0" presId="urn:microsoft.com/office/officeart/2009/3/layout/HorizontalOrganizationChart"/>
    <dgm:cxn modelId="{0B760146-7E77-413E-935E-51B06B595A11}" type="presOf" srcId="{837D78F5-EC9F-4BBD-9DBA-A9DED8E49F68}" destId="{A0766528-2105-4B8C-8148-DC8C454B61D4}" srcOrd="0" destOrd="0" presId="urn:microsoft.com/office/officeart/2009/3/layout/HorizontalOrganizationChart"/>
    <dgm:cxn modelId="{515DE5A4-78E8-4937-93ED-BC66245B327C}" srcId="{A2F6C26F-7052-467F-8205-E36FC3416220}" destId="{21D6ADF1-9345-4E30-ABDB-4094AE9181E3}" srcOrd="2" destOrd="0" parTransId="{837D78F5-EC9F-4BBD-9DBA-A9DED8E49F68}" sibTransId="{38FCF88C-2DB1-4871-9247-65DE0C6877A0}"/>
    <dgm:cxn modelId="{40E59FCF-3906-423C-AB5E-0C12EE7F899A}" type="presOf" srcId="{21D6ADF1-9345-4E30-ABDB-4094AE9181E3}" destId="{CAEF7D3C-B8F4-42B5-A402-21D3A1ED207D}" srcOrd="0" destOrd="0" presId="urn:microsoft.com/office/officeart/2009/3/layout/HorizontalOrganizationChart"/>
    <dgm:cxn modelId="{E6149D34-EEDD-46E7-9AAE-5F1A9FC7BD6D}" type="presParOf" srcId="{2DB35049-878A-4214-B711-8918533EBE47}" destId="{65B13226-0DA6-4C0D-AF91-476232D9BB9E}" srcOrd="0" destOrd="0" presId="urn:microsoft.com/office/officeart/2009/3/layout/HorizontalOrganizationChart"/>
    <dgm:cxn modelId="{65B43F8C-440D-4976-A9C6-6C41DBE658EA}" type="presParOf" srcId="{65B13226-0DA6-4C0D-AF91-476232D9BB9E}" destId="{1C357BD2-8276-4809-B440-25B56DA1F5DE}" srcOrd="0" destOrd="0" presId="urn:microsoft.com/office/officeart/2009/3/layout/HorizontalOrganizationChart"/>
    <dgm:cxn modelId="{FA07EA62-C03A-444C-B85B-F7D5DBAA673B}" type="presParOf" srcId="{1C357BD2-8276-4809-B440-25B56DA1F5DE}" destId="{2296157A-28CE-457C-8762-4477A2EAA3DF}" srcOrd="0" destOrd="0" presId="urn:microsoft.com/office/officeart/2009/3/layout/HorizontalOrganizationChart"/>
    <dgm:cxn modelId="{88E13A23-835D-4124-93E1-9EC55C752028}" type="presParOf" srcId="{1C357BD2-8276-4809-B440-25B56DA1F5DE}" destId="{C65FFDBD-C120-4BF7-BBB0-27D3BF730FFE}" srcOrd="1" destOrd="0" presId="urn:microsoft.com/office/officeart/2009/3/layout/HorizontalOrganizationChart"/>
    <dgm:cxn modelId="{199D2357-5AE3-491F-9913-8025667D3905}" type="presParOf" srcId="{65B13226-0DA6-4C0D-AF91-476232D9BB9E}" destId="{D9F39433-2F00-492C-B7E5-52FB1FEB126F}" srcOrd="1" destOrd="0" presId="urn:microsoft.com/office/officeart/2009/3/layout/HorizontalOrganizationChart"/>
    <dgm:cxn modelId="{9C941A4E-1C67-4FBB-B1D3-311D3CB1D879}" type="presParOf" srcId="{D9F39433-2F00-492C-B7E5-52FB1FEB126F}" destId="{95E4CED1-61C4-487F-B317-E7D9E56664B6}" srcOrd="0" destOrd="0" presId="urn:microsoft.com/office/officeart/2009/3/layout/HorizontalOrganizationChart"/>
    <dgm:cxn modelId="{6194D8EA-DF99-4569-9A06-6A5B3D0F071B}" type="presParOf" srcId="{D9F39433-2F00-492C-B7E5-52FB1FEB126F}" destId="{A1D59513-6652-4562-9E55-4BD2EC2D0468}" srcOrd="1" destOrd="0" presId="urn:microsoft.com/office/officeart/2009/3/layout/HorizontalOrganizationChart"/>
    <dgm:cxn modelId="{0A61CEA9-600D-4777-A7EE-7EF54D9162EE}" type="presParOf" srcId="{A1D59513-6652-4562-9E55-4BD2EC2D0468}" destId="{D273BF43-5663-450F-9401-BA973D2C3490}" srcOrd="0" destOrd="0" presId="urn:microsoft.com/office/officeart/2009/3/layout/HorizontalOrganizationChart"/>
    <dgm:cxn modelId="{E2E09690-B9DE-4F70-B085-0953FBE20E3F}" type="presParOf" srcId="{D273BF43-5663-450F-9401-BA973D2C3490}" destId="{A181C92A-9BDC-4608-B389-BDE19CBE5EC4}" srcOrd="0" destOrd="0" presId="urn:microsoft.com/office/officeart/2009/3/layout/HorizontalOrganizationChart"/>
    <dgm:cxn modelId="{9B2DF0FB-3520-461B-9F30-70750C7DBA6A}" type="presParOf" srcId="{D273BF43-5663-450F-9401-BA973D2C3490}" destId="{9D143CA6-4BF5-447F-A95C-2BC0D59B8FA1}" srcOrd="1" destOrd="0" presId="urn:microsoft.com/office/officeart/2009/3/layout/HorizontalOrganizationChart"/>
    <dgm:cxn modelId="{F88F2C62-149F-49C0-9F48-BF0758E8F926}" type="presParOf" srcId="{A1D59513-6652-4562-9E55-4BD2EC2D0468}" destId="{9D6682D2-A9FA-4CB8-B07F-43356463647D}" srcOrd="1" destOrd="0" presId="urn:microsoft.com/office/officeart/2009/3/layout/HorizontalOrganizationChart"/>
    <dgm:cxn modelId="{0805C219-26F2-4405-B9E8-BF52689490E4}" type="presParOf" srcId="{9D6682D2-A9FA-4CB8-B07F-43356463647D}" destId="{73974B5E-C164-4F9C-BFAD-7C01A80F1D55}" srcOrd="0" destOrd="0" presId="urn:microsoft.com/office/officeart/2009/3/layout/HorizontalOrganizationChart"/>
    <dgm:cxn modelId="{BDD3ABAA-EB46-4389-BCAB-D23B87D8ADDB}" type="presParOf" srcId="{9D6682D2-A9FA-4CB8-B07F-43356463647D}" destId="{C6244C39-CB3C-4CB0-A984-8BBBD435E78A}" srcOrd="1" destOrd="0" presId="urn:microsoft.com/office/officeart/2009/3/layout/HorizontalOrganizationChart"/>
    <dgm:cxn modelId="{38777C2E-1AA6-4D09-8720-AA3CAFB22C4A}" type="presParOf" srcId="{C6244C39-CB3C-4CB0-A984-8BBBD435E78A}" destId="{0B3E6511-9B5E-494F-9E48-0CC99C0DF630}" srcOrd="0" destOrd="0" presId="urn:microsoft.com/office/officeart/2009/3/layout/HorizontalOrganizationChart"/>
    <dgm:cxn modelId="{726889F1-8FBB-436F-A656-C0D0CE8C7C46}" type="presParOf" srcId="{0B3E6511-9B5E-494F-9E48-0CC99C0DF630}" destId="{570BA376-2B84-4E8E-827A-3B8621EC2AAB}" srcOrd="0" destOrd="0" presId="urn:microsoft.com/office/officeart/2009/3/layout/HorizontalOrganizationChart"/>
    <dgm:cxn modelId="{9CAD7C5A-F94E-4797-A2A3-CD3B0E6A9983}" type="presParOf" srcId="{0B3E6511-9B5E-494F-9E48-0CC99C0DF630}" destId="{E6609A86-F960-4E2D-8AF9-3C86016893B2}" srcOrd="1" destOrd="0" presId="urn:microsoft.com/office/officeart/2009/3/layout/HorizontalOrganizationChart"/>
    <dgm:cxn modelId="{1DDA5193-BA2F-4077-A8DF-9931C39CAE65}" type="presParOf" srcId="{C6244C39-CB3C-4CB0-A984-8BBBD435E78A}" destId="{F343A2E4-7C41-4944-977A-44AF2F377FF1}" srcOrd="1" destOrd="0" presId="urn:microsoft.com/office/officeart/2009/3/layout/HorizontalOrganizationChart"/>
    <dgm:cxn modelId="{262D2AC7-DD2C-47E9-AC6F-A5F2F06796F2}" type="presParOf" srcId="{C6244C39-CB3C-4CB0-A984-8BBBD435E78A}" destId="{76D8F095-4FD9-445A-8F89-CD405B63F10C}" srcOrd="2" destOrd="0" presId="urn:microsoft.com/office/officeart/2009/3/layout/HorizontalOrganizationChart"/>
    <dgm:cxn modelId="{2E3DF5BB-1011-4E42-82EB-09116F190D90}" type="presParOf" srcId="{9D6682D2-A9FA-4CB8-B07F-43356463647D}" destId="{0F91D55A-A0EE-4675-8B41-69E28508F2C1}" srcOrd="2" destOrd="0" presId="urn:microsoft.com/office/officeart/2009/3/layout/HorizontalOrganizationChart"/>
    <dgm:cxn modelId="{DBE16761-1209-4501-A3E5-82886EBAC94E}" type="presParOf" srcId="{9D6682D2-A9FA-4CB8-B07F-43356463647D}" destId="{90233D8C-FE3D-4251-ADD0-55D2A54171B2}" srcOrd="3" destOrd="0" presId="urn:microsoft.com/office/officeart/2009/3/layout/HorizontalOrganizationChart"/>
    <dgm:cxn modelId="{58C3BE2B-CDC2-410A-8F33-94729BF24CDE}" type="presParOf" srcId="{90233D8C-FE3D-4251-ADD0-55D2A54171B2}" destId="{16DC7669-8D98-4623-81F7-7F9B7A8F1C27}" srcOrd="0" destOrd="0" presId="urn:microsoft.com/office/officeart/2009/3/layout/HorizontalOrganizationChart"/>
    <dgm:cxn modelId="{278FB6DF-EC49-4E8F-9B9E-DC3D2E352BA0}" type="presParOf" srcId="{16DC7669-8D98-4623-81F7-7F9B7A8F1C27}" destId="{53B78999-89FB-48BF-8B5E-DDC7AAE496EA}" srcOrd="0" destOrd="0" presId="urn:microsoft.com/office/officeart/2009/3/layout/HorizontalOrganizationChart"/>
    <dgm:cxn modelId="{1D7D2A35-488A-45AA-8A9A-253B44B154EC}" type="presParOf" srcId="{16DC7669-8D98-4623-81F7-7F9B7A8F1C27}" destId="{C30A3B6F-6F60-4F64-B793-21263AAC3B21}" srcOrd="1" destOrd="0" presId="urn:microsoft.com/office/officeart/2009/3/layout/HorizontalOrganizationChart"/>
    <dgm:cxn modelId="{16D6879B-B0D6-4AB4-A44B-2B79AF6BEF90}" type="presParOf" srcId="{90233D8C-FE3D-4251-ADD0-55D2A54171B2}" destId="{8A452775-AE87-4B1D-B1EF-947931133197}" srcOrd="1" destOrd="0" presId="urn:microsoft.com/office/officeart/2009/3/layout/HorizontalOrganizationChart"/>
    <dgm:cxn modelId="{5A3A44FE-E843-42AF-A8B8-BBA70F7CFDF0}" type="presParOf" srcId="{90233D8C-FE3D-4251-ADD0-55D2A54171B2}" destId="{F120E6B7-6EB0-4B46-89FF-2BA4115C131C}" srcOrd="2" destOrd="0" presId="urn:microsoft.com/office/officeart/2009/3/layout/HorizontalOrganizationChart"/>
    <dgm:cxn modelId="{D77DAC37-BB51-4E8D-ACEA-E1F7F819FCCD}" type="presParOf" srcId="{9D6682D2-A9FA-4CB8-B07F-43356463647D}" destId="{A0766528-2105-4B8C-8148-DC8C454B61D4}" srcOrd="4" destOrd="0" presId="urn:microsoft.com/office/officeart/2009/3/layout/HorizontalOrganizationChart"/>
    <dgm:cxn modelId="{2F903987-ED00-45B0-BFE2-CDF198131574}" type="presParOf" srcId="{9D6682D2-A9FA-4CB8-B07F-43356463647D}" destId="{40FA7CBE-EB34-40EF-958F-ECFF7ABFC5D6}" srcOrd="5" destOrd="0" presId="urn:microsoft.com/office/officeart/2009/3/layout/HorizontalOrganizationChart"/>
    <dgm:cxn modelId="{050BE730-34BE-4203-A329-F1207A22EEAA}" type="presParOf" srcId="{40FA7CBE-EB34-40EF-958F-ECFF7ABFC5D6}" destId="{44A846D5-F29A-4226-A5A3-8A9DE0C95DE0}" srcOrd="0" destOrd="0" presId="urn:microsoft.com/office/officeart/2009/3/layout/HorizontalOrganizationChart"/>
    <dgm:cxn modelId="{4B074E27-A104-439C-9F97-935054B5ECB2}" type="presParOf" srcId="{44A846D5-F29A-4226-A5A3-8A9DE0C95DE0}" destId="{CAEF7D3C-B8F4-42B5-A402-21D3A1ED207D}" srcOrd="0" destOrd="0" presId="urn:microsoft.com/office/officeart/2009/3/layout/HorizontalOrganizationChart"/>
    <dgm:cxn modelId="{42638841-FE8C-4E35-B556-0D442946733E}" type="presParOf" srcId="{44A846D5-F29A-4226-A5A3-8A9DE0C95DE0}" destId="{F7A1F327-3E8F-4AE7-B726-6AA650F153F6}" srcOrd="1" destOrd="0" presId="urn:microsoft.com/office/officeart/2009/3/layout/HorizontalOrganizationChart"/>
    <dgm:cxn modelId="{5F2BE083-1EE9-4EAE-9AC3-9ACAA39558F9}" type="presParOf" srcId="{40FA7CBE-EB34-40EF-958F-ECFF7ABFC5D6}" destId="{33FB12DA-F5E4-4895-A73C-2DB837A8E800}" srcOrd="1" destOrd="0" presId="urn:microsoft.com/office/officeart/2009/3/layout/HorizontalOrganizationChart"/>
    <dgm:cxn modelId="{AA838E29-EC8B-4F4A-9A16-B90F4CAC3785}" type="presParOf" srcId="{40FA7CBE-EB34-40EF-958F-ECFF7ABFC5D6}" destId="{048CDA47-56F5-4532-815F-4D8A2C4B109C}" srcOrd="2" destOrd="0" presId="urn:microsoft.com/office/officeart/2009/3/layout/HorizontalOrganizationChart"/>
    <dgm:cxn modelId="{D7C008EC-B39B-4A64-8DFD-290F3BD7B330}" type="presParOf" srcId="{A1D59513-6652-4562-9E55-4BD2EC2D0468}" destId="{B49F2088-EDC8-43E3-ABCF-A802F479AD99}" srcOrd="2" destOrd="0" presId="urn:microsoft.com/office/officeart/2009/3/layout/HorizontalOrganizationChart"/>
    <dgm:cxn modelId="{2F5D6CBE-8B3E-4707-A56C-D5D63C6E2335}" type="presParOf" srcId="{D9F39433-2F00-492C-B7E5-52FB1FEB126F}" destId="{7308CF91-7B4D-41E1-A118-D62C80506D02}" srcOrd="2" destOrd="0" presId="urn:microsoft.com/office/officeart/2009/3/layout/HorizontalOrganizationChart"/>
    <dgm:cxn modelId="{4FF07B44-5781-48C6-AC8E-053AC211FACC}" type="presParOf" srcId="{D9F39433-2F00-492C-B7E5-52FB1FEB126F}" destId="{795B4B0F-F272-4D95-8CCF-ED6C68B8DE84}" srcOrd="3" destOrd="0" presId="urn:microsoft.com/office/officeart/2009/3/layout/HorizontalOrganizationChart"/>
    <dgm:cxn modelId="{2129062D-694F-4388-B276-319527CD0AAF}" type="presParOf" srcId="{795B4B0F-F272-4D95-8CCF-ED6C68B8DE84}" destId="{3DC75567-C1DC-4571-B311-7E4A89999CBE}" srcOrd="0" destOrd="0" presId="urn:microsoft.com/office/officeart/2009/3/layout/HorizontalOrganizationChart"/>
    <dgm:cxn modelId="{35C617B2-4662-4547-8607-1D8A01F21F1F}" type="presParOf" srcId="{3DC75567-C1DC-4571-B311-7E4A89999CBE}" destId="{8B72AE82-806B-48AE-B6DA-E041AE5B746B}" srcOrd="0" destOrd="0" presId="urn:microsoft.com/office/officeart/2009/3/layout/HorizontalOrganizationChart"/>
    <dgm:cxn modelId="{C9A8DC57-E7AC-47D8-AE3D-17DEE83CC406}" type="presParOf" srcId="{3DC75567-C1DC-4571-B311-7E4A89999CBE}" destId="{CC00A63B-D481-4353-AD00-2CBD158903CD}" srcOrd="1" destOrd="0" presId="urn:microsoft.com/office/officeart/2009/3/layout/HorizontalOrganizationChart"/>
    <dgm:cxn modelId="{B35E4C91-4ECA-4F73-AD27-BA410FB50697}" type="presParOf" srcId="{795B4B0F-F272-4D95-8CCF-ED6C68B8DE84}" destId="{477F2C79-0100-4779-9EDD-9382AB1C7762}" srcOrd="1" destOrd="0" presId="urn:microsoft.com/office/officeart/2009/3/layout/HorizontalOrganizationChart"/>
    <dgm:cxn modelId="{99AA3C38-5FE6-4CDB-AA12-D020F0DEDB08}" type="presParOf" srcId="{477F2C79-0100-4779-9EDD-9382AB1C7762}" destId="{BD8B2DCE-3457-4F1E-871C-98FC79F3CB96}" srcOrd="0" destOrd="0" presId="urn:microsoft.com/office/officeart/2009/3/layout/HorizontalOrganizationChart"/>
    <dgm:cxn modelId="{B9FE6B86-9A92-4672-92C3-71564D5EB868}" type="presParOf" srcId="{477F2C79-0100-4779-9EDD-9382AB1C7762}" destId="{7E39719B-C635-425A-9A5F-A1E2D3BB505B}" srcOrd="1" destOrd="0" presId="urn:microsoft.com/office/officeart/2009/3/layout/HorizontalOrganizationChart"/>
    <dgm:cxn modelId="{63FD9F1C-D403-49DF-9A50-0D07CAE2DFBA}" type="presParOf" srcId="{7E39719B-C635-425A-9A5F-A1E2D3BB505B}" destId="{96579D7B-3DDE-4FAC-B355-915AD7F7A577}" srcOrd="0" destOrd="0" presId="urn:microsoft.com/office/officeart/2009/3/layout/HorizontalOrganizationChart"/>
    <dgm:cxn modelId="{C4DE596D-48F9-413E-B7B7-E8813AC2F312}" type="presParOf" srcId="{96579D7B-3DDE-4FAC-B355-915AD7F7A577}" destId="{6C86452F-EFAA-4483-862E-DC920C8850BE}" srcOrd="0" destOrd="0" presId="urn:microsoft.com/office/officeart/2009/3/layout/HorizontalOrganizationChart"/>
    <dgm:cxn modelId="{50B30D81-3E05-4F89-B7AC-D0C3513C9657}" type="presParOf" srcId="{96579D7B-3DDE-4FAC-B355-915AD7F7A577}" destId="{A96A0F5A-D7BF-4732-8562-7CF077405C2A}" srcOrd="1" destOrd="0" presId="urn:microsoft.com/office/officeart/2009/3/layout/HorizontalOrganizationChart"/>
    <dgm:cxn modelId="{73986E35-D11C-47C7-BDB0-E0B677AB6809}" type="presParOf" srcId="{7E39719B-C635-425A-9A5F-A1E2D3BB505B}" destId="{22B35481-2603-4FEB-92CE-4E994DA3B6FB}" srcOrd="1" destOrd="0" presId="urn:microsoft.com/office/officeart/2009/3/layout/HorizontalOrganizationChart"/>
    <dgm:cxn modelId="{85138DDB-C3BF-43A1-8C4D-912867A634E7}" type="presParOf" srcId="{7E39719B-C635-425A-9A5F-A1E2D3BB505B}" destId="{F966AA4C-9928-43E3-9DBE-D281B7A8B9D6}" srcOrd="2" destOrd="0" presId="urn:microsoft.com/office/officeart/2009/3/layout/HorizontalOrganizationChart"/>
    <dgm:cxn modelId="{6E599207-4870-4455-912D-E6421B8D3DFB}" type="presParOf" srcId="{477F2C79-0100-4779-9EDD-9382AB1C7762}" destId="{076738AD-4744-4E4B-A98A-D69B67BD0546}" srcOrd="2" destOrd="0" presId="urn:microsoft.com/office/officeart/2009/3/layout/HorizontalOrganizationChart"/>
    <dgm:cxn modelId="{1558C7EE-5FE4-4482-996A-155A97E44B53}" type="presParOf" srcId="{477F2C79-0100-4779-9EDD-9382AB1C7762}" destId="{E3109C45-0A01-4FA1-B159-5581B6C46F54}" srcOrd="3" destOrd="0" presId="urn:microsoft.com/office/officeart/2009/3/layout/HorizontalOrganizationChart"/>
    <dgm:cxn modelId="{44DBF58F-547F-4933-8301-9EE09B097703}" type="presParOf" srcId="{E3109C45-0A01-4FA1-B159-5581B6C46F54}" destId="{668FDFBD-1FB3-4D2F-9C37-03FA20F2F991}" srcOrd="0" destOrd="0" presId="urn:microsoft.com/office/officeart/2009/3/layout/HorizontalOrganizationChart"/>
    <dgm:cxn modelId="{B929C83E-A173-4E90-AB8D-C07E2C8AD4C0}" type="presParOf" srcId="{668FDFBD-1FB3-4D2F-9C37-03FA20F2F991}" destId="{8E701984-40CF-41AC-AEF3-020F61E6079B}" srcOrd="0" destOrd="0" presId="urn:microsoft.com/office/officeart/2009/3/layout/HorizontalOrganizationChart"/>
    <dgm:cxn modelId="{EFBB4F63-7494-4E47-896D-E88FB91F3141}" type="presParOf" srcId="{668FDFBD-1FB3-4D2F-9C37-03FA20F2F991}" destId="{0992B230-2A0F-4539-B8E6-15B6B8F5CEBC}" srcOrd="1" destOrd="0" presId="urn:microsoft.com/office/officeart/2009/3/layout/HorizontalOrganizationChart"/>
    <dgm:cxn modelId="{44CFCECA-29D2-4BFD-B7D6-8EC4A8829D27}" type="presParOf" srcId="{E3109C45-0A01-4FA1-B159-5581B6C46F54}" destId="{E8EFCF8C-E64B-4CC7-B18A-0B66C423F9A6}" srcOrd="1" destOrd="0" presId="urn:microsoft.com/office/officeart/2009/3/layout/HorizontalOrganizationChart"/>
    <dgm:cxn modelId="{AD6647A0-D36D-4D16-A00A-EA5F28EB255D}" type="presParOf" srcId="{E3109C45-0A01-4FA1-B159-5581B6C46F54}" destId="{BF60EB0B-578A-480C-8D2B-F35C8B5C2F2A}" srcOrd="2" destOrd="0" presId="urn:microsoft.com/office/officeart/2009/3/layout/HorizontalOrganizationChart"/>
    <dgm:cxn modelId="{F8343B60-8365-42AB-9C13-50E1071B7980}" type="presParOf" srcId="{795B4B0F-F272-4D95-8CCF-ED6C68B8DE84}" destId="{982CC918-9E24-43B0-AD60-67642C75CF85}" srcOrd="2" destOrd="0" presId="urn:microsoft.com/office/officeart/2009/3/layout/HorizontalOrganizationChart"/>
    <dgm:cxn modelId="{10DA6F47-64CB-4657-AF4E-B93550808D15}" type="presParOf" srcId="{65B13226-0DA6-4C0D-AF91-476232D9BB9E}" destId="{DB7C985E-F21A-422E-8BC0-7B892DB64AA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007C37-DCB2-443F-AB5F-C9AF5198BCCB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3566E91A-1C01-48CD-989A-4B9667425501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Situación geográfica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5C2FD8F9-ED98-462B-93C6-B8881B21F3D1}" type="parTrans" cxnId="{D7AEBFDB-624A-4AFD-A2B0-C3B2C27B673C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5664C8C0-F96A-4D42-B1ED-A1831EACE2C1}" type="sibTrans" cxnId="{D7AEBFDB-624A-4AFD-A2B0-C3B2C27B673C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5428A71F-A5C9-410A-BD60-2680E6C8B79D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Basamento geólogo-geomorfológico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B79995AF-360F-4CD5-BBAD-0C1A8D6E5BE3}" type="parTrans" cxnId="{AE9BE4C1-7543-40BF-AAA0-6DD70C6C9891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041429A5-E915-4F67-8B22-0567893D3FD1}" type="sibTrans" cxnId="{AE9BE4C1-7543-40BF-AAA0-6DD70C6C9891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D51C82E9-B514-4EEE-8910-1ED747A1FDD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Estructura tectónica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79C7EE4D-A17B-4D0B-BD47-07F4A9541555}" type="parTrans" cxnId="{A5D3FB17-E902-49A9-ADBC-8875A8111534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565FD508-5B11-49E4-B2D1-8F0583A92F22}" type="sibTrans" cxnId="{A5D3FB17-E902-49A9-ADBC-8875A8111534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62672542-1BEB-4AFB-8905-FE371107E9C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Rocas predominantes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AAE4E89D-53C5-42A3-9AE2-A35A003A5342}" type="parTrans" cxnId="{6B273487-8F23-4031-8598-C083822DBB70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E09FB84C-84F4-4A2E-99D4-AF99E073AF4F}" type="sibTrans" cxnId="{6B273487-8F23-4031-8598-C083822DBB70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BFF9F2D6-1C77-4818-BF38-26AD2E20FCC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Tipo de relieve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BB1E7502-6742-4528-823C-69F38BB87D7F}" type="parTrans" cxnId="{D2486806-9683-4474-BAAC-ADA9043C83A6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1E8E4697-B363-49E2-A99B-5534BF8535B4}" type="sibTrans" cxnId="{D2486806-9683-4474-BAAC-ADA9043C83A6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E0B85362-2DE3-4AD1-82EE-85A4F3D23F4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Características geomorfológicas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471093AB-1DE8-4927-B5D1-E3E436DC81FA}" type="parTrans" cxnId="{75C4B963-0388-44F8-8ACF-B7F064FEFF3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7288693B-5D0D-49E2-997E-7A8F5FF19634}" type="sibTrans" cxnId="{75C4B963-0388-44F8-8ACF-B7F064FEFF3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FA96C3B5-181F-4153-93C2-3A975190458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Placa continental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086C9421-F9E5-4043-83B1-9F123840F0E8}" type="parTrans" cxnId="{38139B76-AEB1-44EA-A135-B4E207D7409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6A528F67-0316-4961-ADCE-DC634331E1BE}" type="sibTrans" cxnId="{38139B76-AEB1-44EA-A135-B4E207D7409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C840DE8E-BA72-4F34-8E10-3DFA3D1186E9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Placa oceánica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022B65C7-B0F9-45E9-AAF7-AC2B6DC91444}" type="parTrans" cxnId="{CD618A6D-FDFA-4CE4-94D6-61C015EB9E10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6AF76024-7C60-4E0B-8CA0-36A8D9FC521F}" type="sibTrans" cxnId="{CD618A6D-FDFA-4CE4-94D6-61C015EB9E10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AD8E53DA-EB01-43FC-8D59-CFDE1F30879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Ígneas, metamórficas, sedimentarias 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CEEBFA96-3539-4F8E-87EE-2D3FA16D2612}" type="parTrans" cxnId="{ABEB9739-56DC-466F-A135-FEC9D36D21B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2F3970DD-1221-4EF9-ACA8-DF40735C10D7}" type="sibTrans" cxnId="{ABEB9739-56DC-466F-A135-FEC9D36D21B8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AFD3426D-0F19-4CC9-8A26-C83AE934B03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Llanura, mesetas, montañoso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FE06019A-A948-4DBA-926D-017D6EE8C781}" type="parTrans" cxnId="{A2C13765-58DC-46D0-9902-9584B218CBCF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661A033F-42D2-443A-8805-CE3A5C65226A}" type="sibTrans" cxnId="{A2C13765-58DC-46D0-9902-9584B218CBCF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CCF1DEFB-6850-4C9B-8468-D5F166A400F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2000" dirty="0" smtClean="0">
              <a:latin typeface="Arial" pitchFamily="34" charset="0"/>
              <a:cs typeface="Arial" pitchFamily="34" charset="0"/>
            </a:rPr>
            <a:t>Papel de los procesos exógenos y endógenos en la región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32DAE5AB-24D4-4433-865B-A2E37484B89E}" type="parTrans" cxnId="{98DC8249-3808-4471-969D-C3A069C08F6C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E319947E-FC06-4B2E-93E5-78E9AEA2512A}" type="sibTrans" cxnId="{98DC8249-3808-4471-969D-C3A069C08F6C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F5954EDD-4666-489A-9F7E-1D47CB455370}" type="pres">
      <dgm:prSet presAssocID="{98007C37-DCB2-443F-AB5F-C9AF5198BC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34FA9E51-BB60-45C9-8E96-9D766836381D}" type="pres">
      <dgm:prSet presAssocID="{3566E91A-1C01-48CD-989A-4B9667425501}" presName="hierRoot1" presStyleCnt="0">
        <dgm:presLayoutVars>
          <dgm:hierBranch val="init"/>
        </dgm:presLayoutVars>
      </dgm:prSet>
      <dgm:spPr/>
    </dgm:pt>
    <dgm:pt modelId="{07F245DB-8ADC-4BC3-86FF-53450CC8AF63}" type="pres">
      <dgm:prSet presAssocID="{3566E91A-1C01-48CD-989A-4B9667425501}" presName="rootComposite1" presStyleCnt="0"/>
      <dgm:spPr/>
    </dgm:pt>
    <dgm:pt modelId="{755E0B89-855B-4110-9D6A-CD151861897E}" type="pres">
      <dgm:prSet presAssocID="{3566E91A-1C01-48CD-989A-4B9667425501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6882EE4-32A2-43FF-BC56-03E8A73ABD69}" type="pres">
      <dgm:prSet presAssocID="{3566E91A-1C01-48CD-989A-4B9667425501}" presName="rootConnector1" presStyleLbl="node1" presStyleIdx="0" presStyleCnt="0"/>
      <dgm:spPr/>
      <dgm:t>
        <a:bodyPr/>
        <a:lstStyle/>
        <a:p>
          <a:endParaRPr lang="es-MX"/>
        </a:p>
      </dgm:t>
    </dgm:pt>
    <dgm:pt modelId="{DC0CAA88-8E6D-4294-8C4E-BE418A943268}" type="pres">
      <dgm:prSet presAssocID="{3566E91A-1C01-48CD-989A-4B9667425501}" presName="hierChild2" presStyleCnt="0"/>
      <dgm:spPr/>
    </dgm:pt>
    <dgm:pt modelId="{E9B41B6C-3E40-48F0-A2EA-511A4205DDA1}" type="pres">
      <dgm:prSet presAssocID="{3566E91A-1C01-48CD-989A-4B9667425501}" presName="hierChild3" presStyleCnt="0"/>
      <dgm:spPr/>
    </dgm:pt>
    <dgm:pt modelId="{758CA6ED-3CDD-475E-A1C0-177FC14E29FB}" type="pres">
      <dgm:prSet presAssocID="{5428A71F-A5C9-410A-BD60-2680E6C8B79D}" presName="hierRoot1" presStyleCnt="0">
        <dgm:presLayoutVars>
          <dgm:hierBranch val="init"/>
        </dgm:presLayoutVars>
      </dgm:prSet>
      <dgm:spPr/>
    </dgm:pt>
    <dgm:pt modelId="{167D1553-DA3C-4DB0-A548-17D16BA62A4B}" type="pres">
      <dgm:prSet presAssocID="{5428A71F-A5C9-410A-BD60-2680E6C8B79D}" presName="rootComposite1" presStyleCnt="0"/>
      <dgm:spPr/>
    </dgm:pt>
    <dgm:pt modelId="{B8183EAD-834A-47C2-815D-A9DDC8FAAD83}" type="pres">
      <dgm:prSet presAssocID="{5428A71F-A5C9-410A-BD60-2680E6C8B79D}" presName="rootText1" presStyleLbl="node0" presStyleIdx="1" presStyleCnt="2" custScaleY="15936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72A4F07-B5C9-4705-8634-9AA4FDAB8BBB}" type="pres">
      <dgm:prSet presAssocID="{5428A71F-A5C9-410A-BD60-2680E6C8B79D}" presName="rootConnector1" presStyleLbl="node1" presStyleIdx="0" presStyleCnt="0"/>
      <dgm:spPr/>
      <dgm:t>
        <a:bodyPr/>
        <a:lstStyle/>
        <a:p>
          <a:endParaRPr lang="es-MX"/>
        </a:p>
      </dgm:t>
    </dgm:pt>
    <dgm:pt modelId="{1B27E1C0-5A45-49EA-A4CA-9E2E8654A649}" type="pres">
      <dgm:prSet presAssocID="{5428A71F-A5C9-410A-BD60-2680E6C8B79D}" presName="hierChild2" presStyleCnt="0"/>
      <dgm:spPr/>
    </dgm:pt>
    <dgm:pt modelId="{705BD0D4-9394-4B70-BADF-1B9984A4474F}" type="pres">
      <dgm:prSet presAssocID="{79C7EE4D-A17B-4D0B-BD47-07F4A9541555}" presName="Name64" presStyleLbl="parChTrans1D2" presStyleIdx="0" presStyleCnt="4"/>
      <dgm:spPr/>
      <dgm:t>
        <a:bodyPr/>
        <a:lstStyle/>
        <a:p>
          <a:endParaRPr lang="es-MX"/>
        </a:p>
      </dgm:t>
    </dgm:pt>
    <dgm:pt modelId="{A4CE95B8-9DC0-45F0-AC31-29C21C12479F}" type="pres">
      <dgm:prSet presAssocID="{D51C82E9-B514-4EEE-8910-1ED747A1FDDD}" presName="hierRoot2" presStyleCnt="0">
        <dgm:presLayoutVars>
          <dgm:hierBranch val="init"/>
        </dgm:presLayoutVars>
      </dgm:prSet>
      <dgm:spPr/>
    </dgm:pt>
    <dgm:pt modelId="{5A6A212E-1CAD-4E3E-8B15-F912E0A65946}" type="pres">
      <dgm:prSet presAssocID="{D51C82E9-B514-4EEE-8910-1ED747A1FDDD}" presName="rootComposite" presStyleCnt="0"/>
      <dgm:spPr/>
    </dgm:pt>
    <dgm:pt modelId="{C63DD2B6-4860-4739-A6DF-4FCA2E107B71}" type="pres">
      <dgm:prSet presAssocID="{D51C82E9-B514-4EEE-8910-1ED747A1FDDD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7B3E105-3446-4FBB-BCBF-023C21BB2EB4}" type="pres">
      <dgm:prSet presAssocID="{D51C82E9-B514-4EEE-8910-1ED747A1FDDD}" presName="rootConnector" presStyleLbl="node2" presStyleIdx="0" presStyleCnt="4"/>
      <dgm:spPr/>
      <dgm:t>
        <a:bodyPr/>
        <a:lstStyle/>
        <a:p>
          <a:endParaRPr lang="es-MX"/>
        </a:p>
      </dgm:t>
    </dgm:pt>
    <dgm:pt modelId="{51CEBDD2-2EAA-4474-953B-DE364A139BC8}" type="pres">
      <dgm:prSet presAssocID="{D51C82E9-B514-4EEE-8910-1ED747A1FDDD}" presName="hierChild4" presStyleCnt="0"/>
      <dgm:spPr/>
    </dgm:pt>
    <dgm:pt modelId="{3E38B07D-CC85-41F7-909B-C7253EED6EBF}" type="pres">
      <dgm:prSet presAssocID="{086C9421-F9E5-4043-83B1-9F123840F0E8}" presName="Name64" presStyleLbl="parChTrans1D3" presStyleIdx="0" presStyleCnt="5"/>
      <dgm:spPr/>
      <dgm:t>
        <a:bodyPr/>
        <a:lstStyle/>
        <a:p>
          <a:endParaRPr lang="es-MX"/>
        </a:p>
      </dgm:t>
    </dgm:pt>
    <dgm:pt modelId="{0D945DAA-D484-4A2F-B6F5-C6E5F0033D75}" type="pres">
      <dgm:prSet presAssocID="{FA96C3B5-181F-4153-93C2-3A9751904588}" presName="hierRoot2" presStyleCnt="0">
        <dgm:presLayoutVars>
          <dgm:hierBranch val="init"/>
        </dgm:presLayoutVars>
      </dgm:prSet>
      <dgm:spPr/>
    </dgm:pt>
    <dgm:pt modelId="{5FF109AA-8CA6-49AC-BC7F-2C6835DD5FBF}" type="pres">
      <dgm:prSet presAssocID="{FA96C3B5-181F-4153-93C2-3A9751904588}" presName="rootComposite" presStyleCnt="0"/>
      <dgm:spPr/>
    </dgm:pt>
    <dgm:pt modelId="{B5321C37-315C-459B-8267-0BD3E8AC77A1}" type="pres">
      <dgm:prSet presAssocID="{FA96C3B5-181F-4153-93C2-3A9751904588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705FB80-F1F0-40DA-8FD3-8EF268309484}" type="pres">
      <dgm:prSet presAssocID="{FA96C3B5-181F-4153-93C2-3A9751904588}" presName="rootConnector" presStyleLbl="node3" presStyleIdx="0" presStyleCnt="5"/>
      <dgm:spPr/>
      <dgm:t>
        <a:bodyPr/>
        <a:lstStyle/>
        <a:p>
          <a:endParaRPr lang="es-MX"/>
        </a:p>
      </dgm:t>
    </dgm:pt>
    <dgm:pt modelId="{9ED8FD47-0D79-4842-9111-753901D1E6F7}" type="pres">
      <dgm:prSet presAssocID="{FA96C3B5-181F-4153-93C2-3A9751904588}" presName="hierChild4" presStyleCnt="0"/>
      <dgm:spPr/>
    </dgm:pt>
    <dgm:pt modelId="{75ABCFA2-9137-4BD6-B7D7-A9D9CEBF619F}" type="pres">
      <dgm:prSet presAssocID="{FA96C3B5-181F-4153-93C2-3A9751904588}" presName="hierChild5" presStyleCnt="0"/>
      <dgm:spPr/>
    </dgm:pt>
    <dgm:pt modelId="{C04B9415-F246-494D-8E7E-CC8212B1D902}" type="pres">
      <dgm:prSet presAssocID="{022B65C7-B0F9-45E9-AAF7-AC2B6DC91444}" presName="Name64" presStyleLbl="parChTrans1D3" presStyleIdx="1" presStyleCnt="5"/>
      <dgm:spPr/>
      <dgm:t>
        <a:bodyPr/>
        <a:lstStyle/>
        <a:p>
          <a:endParaRPr lang="es-MX"/>
        </a:p>
      </dgm:t>
    </dgm:pt>
    <dgm:pt modelId="{F5474255-7B4C-499D-957A-148742D5E882}" type="pres">
      <dgm:prSet presAssocID="{C840DE8E-BA72-4F34-8E10-3DFA3D1186E9}" presName="hierRoot2" presStyleCnt="0">
        <dgm:presLayoutVars>
          <dgm:hierBranch val="init"/>
        </dgm:presLayoutVars>
      </dgm:prSet>
      <dgm:spPr/>
    </dgm:pt>
    <dgm:pt modelId="{5741110C-64A5-4C98-8809-73369DAACFF1}" type="pres">
      <dgm:prSet presAssocID="{C840DE8E-BA72-4F34-8E10-3DFA3D1186E9}" presName="rootComposite" presStyleCnt="0"/>
      <dgm:spPr/>
    </dgm:pt>
    <dgm:pt modelId="{67918A43-EFB6-4818-96D4-6FEE7F3462A4}" type="pres">
      <dgm:prSet presAssocID="{C840DE8E-BA72-4F34-8E10-3DFA3D1186E9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C284E44-C495-4363-83EA-F1A2DA7EC048}" type="pres">
      <dgm:prSet presAssocID="{C840DE8E-BA72-4F34-8E10-3DFA3D1186E9}" presName="rootConnector" presStyleLbl="node3" presStyleIdx="1" presStyleCnt="5"/>
      <dgm:spPr/>
      <dgm:t>
        <a:bodyPr/>
        <a:lstStyle/>
        <a:p>
          <a:endParaRPr lang="es-MX"/>
        </a:p>
      </dgm:t>
    </dgm:pt>
    <dgm:pt modelId="{23813E74-83C7-4667-A943-71DB4EBC5BC7}" type="pres">
      <dgm:prSet presAssocID="{C840DE8E-BA72-4F34-8E10-3DFA3D1186E9}" presName="hierChild4" presStyleCnt="0"/>
      <dgm:spPr/>
    </dgm:pt>
    <dgm:pt modelId="{A112D841-5E87-4D72-B424-638E9D689D93}" type="pres">
      <dgm:prSet presAssocID="{C840DE8E-BA72-4F34-8E10-3DFA3D1186E9}" presName="hierChild5" presStyleCnt="0"/>
      <dgm:spPr/>
    </dgm:pt>
    <dgm:pt modelId="{FEC575DD-9AAA-43DD-839F-B719AC26E778}" type="pres">
      <dgm:prSet presAssocID="{D51C82E9-B514-4EEE-8910-1ED747A1FDDD}" presName="hierChild5" presStyleCnt="0"/>
      <dgm:spPr/>
    </dgm:pt>
    <dgm:pt modelId="{9B4456D0-6E2F-4A5A-9AD8-2C7CCA00EA93}" type="pres">
      <dgm:prSet presAssocID="{AAE4E89D-53C5-42A3-9AE2-A35A003A5342}" presName="Name64" presStyleLbl="parChTrans1D2" presStyleIdx="1" presStyleCnt="4"/>
      <dgm:spPr/>
      <dgm:t>
        <a:bodyPr/>
        <a:lstStyle/>
        <a:p>
          <a:endParaRPr lang="es-MX"/>
        </a:p>
      </dgm:t>
    </dgm:pt>
    <dgm:pt modelId="{ABDDE707-B1E1-4EA3-9712-BB3A161FA5C3}" type="pres">
      <dgm:prSet presAssocID="{62672542-1BEB-4AFB-8905-FE371107E9C6}" presName="hierRoot2" presStyleCnt="0">
        <dgm:presLayoutVars>
          <dgm:hierBranch val="init"/>
        </dgm:presLayoutVars>
      </dgm:prSet>
      <dgm:spPr/>
    </dgm:pt>
    <dgm:pt modelId="{2B314194-1723-47BB-8A0B-498311711345}" type="pres">
      <dgm:prSet presAssocID="{62672542-1BEB-4AFB-8905-FE371107E9C6}" presName="rootComposite" presStyleCnt="0"/>
      <dgm:spPr/>
    </dgm:pt>
    <dgm:pt modelId="{0DA690AD-FC44-4C8D-A120-0E98D55B7557}" type="pres">
      <dgm:prSet presAssocID="{62672542-1BEB-4AFB-8905-FE371107E9C6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3B45CA-0866-4D6B-9B33-420F60CDD47F}" type="pres">
      <dgm:prSet presAssocID="{62672542-1BEB-4AFB-8905-FE371107E9C6}" presName="rootConnector" presStyleLbl="node2" presStyleIdx="1" presStyleCnt="4"/>
      <dgm:spPr/>
      <dgm:t>
        <a:bodyPr/>
        <a:lstStyle/>
        <a:p>
          <a:endParaRPr lang="es-MX"/>
        </a:p>
      </dgm:t>
    </dgm:pt>
    <dgm:pt modelId="{74FC62FF-534A-47AC-8489-D68351A99A17}" type="pres">
      <dgm:prSet presAssocID="{62672542-1BEB-4AFB-8905-FE371107E9C6}" presName="hierChild4" presStyleCnt="0"/>
      <dgm:spPr/>
    </dgm:pt>
    <dgm:pt modelId="{2C692E3A-5DD1-4957-BF3D-77F941B8635B}" type="pres">
      <dgm:prSet presAssocID="{CEEBFA96-3539-4F8E-87EE-2D3FA16D2612}" presName="Name64" presStyleLbl="parChTrans1D3" presStyleIdx="2" presStyleCnt="5"/>
      <dgm:spPr/>
      <dgm:t>
        <a:bodyPr/>
        <a:lstStyle/>
        <a:p>
          <a:endParaRPr lang="es-MX"/>
        </a:p>
      </dgm:t>
    </dgm:pt>
    <dgm:pt modelId="{D28CB927-F9A3-4A3E-8A80-125DBF8834C1}" type="pres">
      <dgm:prSet presAssocID="{AD8E53DA-EB01-43FC-8D59-CFDE1F308796}" presName="hierRoot2" presStyleCnt="0">
        <dgm:presLayoutVars>
          <dgm:hierBranch val="init"/>
        </dgm:presLayoutVars>
      </dgm:prSet>
      <dgm:spPr/>
    </dgm:pt>
    <dgm:pt modelId="{9DFBF23F-47B4-4486-9721-B3FDFBC83C26}" type="pres">
      <dgm:prSet presAssocID="{AD8E53DA-EB01-43FC-8D59-CFDE1F308796}" presName="rootComposite" presStyleCnt="0"/>
      <dgm:spPr/>
    </dgm:pt>
    <dgm:pt modelId="{381573A5-FB51-47A6-BE08-77AFD6CED55F}" type="pres">
      <dgm:prSet presAssocID="{AD8E53DA-EB01-43FC-8D59-CFDE1F308796}" presName="rootText" presStyleLbl="node3" presStyleIdx="2" presStyleCnt="5" custScaleX="165688" custScaleY="15698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98F5016-CC29-40AC-BCA4-1FD134058BA3}" type="pres">
      <dgm:prSet presAssocID="{AD8E53DA-EB01-43FC-8D59-CFDE1F308796}" presName="rootConnector" presStyleLbl="node3" presStyleIdx="2" presStyleCnt="5"/>
      <dgm:spPr/>
      <dgm:t>
        <a:bodyPr/>
        <a:lstStyle/>
        <a:p>
          <a:endParaRPr lang="es-MX"/>
        </a:p>
      </dgm:t>
    </dgm:pt>
    <dgm:pt modelId="{9323EFB5-15A8-4F34-9FEF-5C445363A593}" type="pres">
      <dgm:prSet presAssocID="{AD8E53DA-EB01-43FC-8D59-CFDE1F308796}" presName="hierChild4" presStyleCnt="0"/>
      <dgm:spPr/>
    </dgm:pt>
    <dgm:pt modelId="{085C5EF8-59F5-4930-B978-7D20EE2FE889}" type="pres">
      <dgm:prSet presAssocID="{AD8E53DA-EB01-43FC-8D59-CFDE1F308796}" presName="hierChild5" presStyleCnt="0"/>
      <dgm:spPr/>
    </dgm:pt>
    <dgm:pt modelId="{8DAFCB11-2783-4B2B-BA88-ECD652CB396C}" type="pres">
      <dgm:prSet presAssocID="{62672542-1BEB-4AFB-8905-FE371107E9C6}" presName="hierChild5" presStyleCnt="0"/>
      <dgm:spPr/>
    </dgm:pt>
    <dgm:pt modelId="{F31EDBE3-76D3-4E2F-8743-339071608ECC}" type="pres">
      <dgm:prSet presAssocID="{BB1E7502-6742-4528-823C-69F38BB87D7F}" presName="Name64" presStyleLbl="parChTrans1D2" presStyleIdx="2" presStyleCnt="4"/>
      <dgm:spPr/>
      <dgm:t>
        <a:bodyPr/>
        <a:lstStyle/>
        <a:p>
          <a:endParaRPr lang="es-MX"/>
        </a:p>
      </dgm:t>
    </dgm:pt>
    <dgm:pt modelId="{D3E68332-4D06-4E21-BBB5-8D662D4CDFFE}" type="pres">
      <dgm:prSet presAssocID="{BFF9F2D6-1C77-4818-BF38-26AD2E20FCCE}" presName="hierRoot2" presStyleCnt="0">
        <dgm:presLayoutVars>
          <dgm:hierBranch val="init"/>
        </dgm:presLayoutVars>
      </dgm:prSet>
      <dgm:spPr/>
    </dgm:pt>
    <dgm:pt modelId="{52C91123-1940-4B85-BCB7-93CC1227858B}" type="pres">
      <dgm:prSet presAssocID="{BFF9F2D6-1C77-4818-BF38-26AD2E20FCCE}" presName="rootComposite" presStyleCnt="0"/>
      <dgm:spPr/>
    </dgm:pt>
    <dgm:pt modelId="{5D0AE8F5-15E4-4A02-9662-F752761ABED7}" type="pres">
      <dgm:prSet presAssocID="{BFF9F2D6-1C77-4818-BF38-26AD2E20FCC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F6E9918-DE68-4956-934B-72C93948F228}" type="pres">
      <dgm:prSet presAssocID="{BFF9F2D6-1C77-4818-BF38-26AD2E20FCCE}" presName="rootConnector" presStyleLbl="node2" presStyleIdx="2" presStyleCnt="4"/>
      <dgm:spPr/>
      <dgm:t>
        <a:bodyPr/>
        <a:lstStyle/>
        <a:p>
          <a:endParaRPr lang="es-MX"/>
        </a:p>
      </dgm:t>
    </dgm:pt>
    <dgm:pt modelId="{ACB4FEF3-B9CD-4DC1-98E7-24A2C2935B7E}" type="pres">
      <dgm:prSet presAssocID="{BFF9F2D6-1C77-4818-BF38-26AD2E20FCCE}" presName="hierChild4" presStyleCnt="0"/>
      <dgm:spPr/>
    </dgm:pt>
    <dgm:pt modelId="{95F5FAD1-2E2B-4BCA-8F3D-E72328A38BA0}" type="pres">
      <dgm:prSet presAssocID="{FE06019A-A948-4DBA-926D-017D6EE8C781}" presName="Name64" presStyleLbl="parChTrans1D3" presStyleIdx="3" presStyleCnt="5"/>
      <dgm:spPr/>
      <dgm:t>
        <a:bodyPr/>
        <a:lstStyle/>
        <a:p>
          <a:endParaRPr lang="es-MX"/>
        </a:p>
      </dgm:t>
    </dgm:pt>
    <dgm:pt modelId="{4D005ED4-AD45-4750-ADAA-4EDFC179D107}" type="pres">
      <dgm:prSet presAssocID="{AFD3426D-0F19-4CC9-8A26-C83AE934B033}" presName="hierRoot2" presStyleCnt="0">
        <dgm:presLayoutVars>
          <dgm:hierBranch val="init"/>
        </dgm:presLayoutVars>
      </dgm:prSet>
      <dgm:spPr/>
    </dgm:pt>
    <dgm:pt modelId="{9C84028F-531E-48F9-B9AD-0A80C9A0ECE3}" type="pres">
      <dgm:prSet presAssocID="{AFD3426D-0F19-4CC9-8A26-C83AE934B033}" presName="rootComposite" presStyleCnt="0"/>
      <dgm:spPr/>
    </dgm:pt>
    <dgm:pt modelId="{83BC3926-4A95-4D96-86D4-EB1D4CBA2199}" type="pres">
      <dgm:prSet presAssocID="{AFD3426D-0F19-4CC9-8A26-C83AE934B033}" presName="rootText" presStyleLbl="node3" presStyleIdx="3" presStyleCnt="5" custScaleX="16650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D7F9AA4-4A97-42BE-B4EA-E5FAFB60B71B}" type="pres">
      <dgm:prSet presAssocID="{AFD3426D-0F19-4CC9-8A26-C83AE934B033}" presName="rootConnector" presStyleLbl="node3" presStyleIdx="3" presStyleCnt="5"/>
      <dgm:spPr/>
      <dgm:t>
        <a:bodyPr/>
        <a:lstStyle/>
        <a:p>
          <a:endParaRPr lang="es-MX"/>
        </a:p>
      </dgm:t>
    </dgm:pt>
    <dgm:pt modelId="{DF17A7BC-9C7D-4739-B8CA-B6AD716C3AEF}" type="pres">
      <dgm:prSet presAssocID="{AFD3426D-0F19-4CC9-8A26-C83AE934B033}" presName="hierChild4" presStyleCnt="0"/>
      <dgm:spPr/>
    </dgm:pt>
    <dgm:pt modelId="{6D89326D-45B1-479F-AEBF-71ADCE0C78FB}" type="pres">
      <dgm:prSet presAssocID="{AFD3426D-0F19-4CC9-8A26-C83AE934B033}" presName="hierChild5" presStyleCnt="0"/>
      <dgm:spPr/>
    </dgm:pt>
    <dgm:pt modelId="{A1B4CD76-3B97-4ADB-BAC4-375F39BAF995}" type="pres">
      <dgm:prSet presAssocID="{BFF9F2D6-1C77-4818-BF38-26AD2E20FCCE}" presName="hierChild5" presStyleCnt="0"/>
      <dgm:spPr/>
    </dgm:pt>
    <dgm:pt modelId="{EB1473A0-0E58-4BEB-B747-557DBBC5294C}" type="pres">
      <dgm:prSet presAssocID="{471093AB-1DE8-4927-B5D1-E3E436DC81FA}" presName="Name64" presStyleLbl="parChTrans1D2" presStyleIdx="3" presStyleCnt="4"/>
      <dgm:spPr/>
      <dgm:t>
        <a:bodyPr/>
        <a:lstStyle/>
        <a:p>
          <a:endParaRPr lang="es-MX"/>
        </a:p>
      </dgm:t>
    </dgm:pt>
    <dgm:pt modelId="{0607AD04-C931-4BFD-BD22-1AF0230F13E0}" type="pres">
      <dgm:prSet presAssocID="{E0B85362-2DE3-4AD1-82EE-85A4F3D23F43}" presName="hierRoot2" presStyleCnt="0">
        <dgm:presLayoutVars>
          <dgm:hierBranch val="init"/>
        </dgm:presLayoutVars>
      </dgm:prSet>
      <dgm:spPr/>
    </dgm:pt>
    <dgm:pt modelId="{B24CF6C7-1A27-47DE-9611-9E04A5B4DA15}" type="pres">
      <dgm:prSet presAssocID="{E0B85362-2DE3-4AD1-82EE-85A4F3D23F43}" presName="rootComposite" presStyleCnt="0"/>
      <dgm:spPr/>
    </dgm:pt>
    <dgm:pt modelId="{E5672A15-4E3E-453F-B332-AFFB248C0628}" type="pres">
      <dgm:prSet presAssocID="{E0B85362-2DE3-4AD1-82EE-85A4F3D23F4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68C2211-B0A2-4C69-85FB-4B3363F83726}" type="pres">
      <dgm:prSet presAssocID="{E0B85362-2DE3-4AD1-82EE-85A4F3D23F43}" presName="rootConnector" presStyleLbl="node2" presStyleIdx="3" presStyleCnt="4"/>
      <dgm:spPr/>
      <dgm:t>
        <a:bodyPr/>
        <a:lstStyle/>
        <a:p>
          <a:endParaRPr lang="es-MX"/>
        </a:p>
      </dgm:t>
    </dgm:pt>
    <dgm:pt modelId="{3DF70C15-689A-4AA7-971A-55B82D24EE3D}" type="pres">
      <dgm:prSet presAssocID="{E0B85362-2DE3-4AD1-82EE-85A4F3D23F43}" presName="hierChild4" presStyleCnt="0"/>
      <dgm:spPr/>
    </dgm:pt>
    <dgm:pt modelId="{9509A91D-4FDC-4AFF-B4B0-E2D69F104BA6}" type="pres">
      <dgm:prSet presAssocID="{32DAE5AB-24D4-4433-865B-A2E37484B89E}" presName="Name64" presStyleLbl="parChTrans1D3" presStyleIdx="4" presStyleCnt="5"/>
      <dgm:spPr/>
      <dgm:t>
        <a:bodyPr/>
        <a:lstStyle/>
        <a:p>
          <a:endParaRPr lang="es-MX"/>
        </a:p>
      </dgm:t>
    </dgm:pt>
    <dgm:pt modelId="{2A915D46-9D71-4CD5-B137-B9CDB986EC68}" type="pres">
      <dgm:prSet presAssocID="{CCF1DEFB-6850-4C9B-8468-D5F166A400F4}" presName="hierRoot2" presStyleCnt="0">
        <dgm:presLayoutVars>
          <dgm:hierBranch val="init"/>
        </dgm:presLayoutVars>
      </dgm:prSet>
      <dgm:spPr/>
    </dgm:pt>
    <dgm:pt modelId="{9C9B1877-C86A-4523-AB68-F4D3264927F0}" type="pres">
      <dgm:prSet presAssocID="{CCF1DEFB-6850-4C9B-8468-D5F166A400F4}" presName="rootComposite" presStyleCnt="0"/>
      <dgm:spPr/>
    </dgm:pt>
    <dgm:pt modelId="{D96E3BDD-B441-4322-93DC-4399F0E5DF8E}" type="pres">
      <dgm:prSet presAssocID="{CCF1DEFB-6850-4C9B-8468-D5F166A400F4}" presName="rootText" presStyleLbl="node3" presStyleIdx="4" presStyleCnt="5" custScaleX="173157" custScaleY="1260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498114E-B758-4401-AC27-1613CD8E8527}" type="pres">
      <dgm:prSet presAssocID="{CCF1DEFB-6850-4C9B-8468-D5F166A400F4}" presName="rootConnector" presStyleLbl="node3" presStyleIdx="4" presStyleCnt="5"/>
      <dgm:spPr/>
      <dgm:t>
        <a:bodyPr/>
        <a:lstStyle/>
        <a:p>
          <a:endParaRPr lang="es-MX"/>
        </a:p>
      </dgm:t>
    </dgm:pt>
    <dgm:pt modelId="{B6E97FE3-E0F3-4BF1-8CE6-26F8E24D0CE3}" type="pres">
      <dgm:prSet presAssocID="{CCF1DEFB-6850-4C9B-8468-D5F166A400F4}" presName="hierChild4" presStyleCnt="0"/>
      <dgm:spPr/>
    </dgm:pt>
    <dgm:pt modelId="{D87A4F0A-DE40-4CF9-A9EA-AB74875CC597}" type="pres">
      <dgm:prSet presAssocID="{CCF1DEFB-6850-4C9B-8468-D5F166A400F4}" presName="hierChild5" presStyleCnt="0"/>
      <dgm:spPr/>
    </dgm:pt>
    <dgm:pt modelId="{65EE0478-029F-442C-8D57-C415ED06A7E7}" type="pres">
      <dgm:prSet presAssocID="{E0B85362-2DE3-4AD1-82EE-85A4F3D23F43}" presName="hierChild5" presStyleCnt="0"/>
      <dgm:spPr/>
    </dgm:pt>
    <dgm:pt modelId="{FE59D513-D866-411D-91F6-6E911BC7D79F}" type="pres">
      <dgm:prSet presAssocID="{5428A71F-A5C9-410A-BD60-2680E6C8B79D}" presName="hierChild3" presStyleCnt="0"/>
      <dgm:spPr/>
    </dgm:pt>
  </dgm:ptLst>
  <dgm:cxnLst>
    <dgm:cxn modelId="{AD41A4E6-5452-4CC8-94B4-91361BA8B4F5}" type="presOf" srcId="{BFF9F2D6-1C77-4818-BF38-26AD2E20FCCE}" destId="{4F6E9918-DE68-4956-934B-72C93948F228}" srcOrd="1" destOrd="0" presId="urn:microsoft.com/office/officeart/2009/3/layout/HorizontalOrganizationChart"/>
    <dgm:cxn modelId="{9AF63B55-DC95-408A-A77E-64C64D7EDD48}" type="presOf" srcId="{AAE4E89D-53C5-42A3-9AE2-A35A003A5342}" destId="{9B4456D0-6E2F-4A5A-9AD8-2C7CCA00EA93}" srcOrd="0" destOrd="0" presId="urn:microsoft.com/office/officeart/2009/3/layout/HorizontalOrganizationChart"/>
    <dgm:cxn modelId="{62FEABE0-D149-4617-9CE6-A0B1578926F8}" type="presOf" srcId="{FE06019A-A948-4DBA-926D-017D6EE8C781}" destId="{95F5FAD1-2E2B-4BCA-8F3D-E72328A38BA0}" srcOrd="0" destOrd="0" presId="urn:microsoft.com/office/officeart/2009/3/layout/HorizontalOrganizationChart"/>
    <dgm:cxn modelId="{CD618A6D-FDFA-4CE4-94D6-61C015EB9E10}" srcId="{D51C82E9-B514-4EEE-8910-1ED747A1FDDD}" destId="{C840DE8E-BA72-4F34-8E10-3DFA3D1186E9}" srcOrd="1" destOrd="0" parTransId="{022B65C7-B0F9-45E9-AAF7-AC2B6DC91444}" sibTransId="{6AF76024-7C60-4E0B-8CA0-36A8D9FC521F}"/>
    <dgm:cxn modelId="{BB9A47F1-ECD8-4DA5-8235-08405239378B}" type="presOf" srcId="{CEEBFA96-3539-4F8E-87EE-2D3FA16D2612}" destId="{2C692E3A-5DD1-4957-BF3D-77F941B8635B}" srcOrd="0" destOrd="0" presId="urn:microsoft.com/office/officeart/2009/3/layout/HorizontalOrganizationChart"/>
    <dgm:cxn modelId="{978BA7A7-D8A6-4596-AD4C-A613933B4257}" type="presOf" srcId="{3566E91A-1C01-48CD-989A-4B9667425501}" destId="{755E0B89-855B-4110-9D6A-CD151861897E}" srcOrd="0" destOrd="0" presId="urn:microsoft.com/office/officeart/2009/3/layout/HorizontalOrganizationChart"/>
    <dgm:cxn modelId="{F8F47266-65FA-4088-8F89-32A91DCCC584}" type="presOf" srcId="{5428A71F-A5C9-410A-BD60-2680E6C8B79D}" destId="{E72A4F07-B5C9-4705-8634-9AA4FDAB8BBB}" srcOrd="1" destOrd="0" presId="urn:microsoft.com/office/officeart/2009/3/layout/HorizontalOrganizationChart"/>
    <dgm:cxn modelId="{3651E602-D9F6-4F3A-97F9-417250977CAA}" type="presOf" srcId="{471093AB-1DE8-4927-B5D1-E3E436DC81FA}" destId="{EB1473A0-0E58-4BEB-B747-557DBBC5294C}" srcOrd="0" destOrd="0" presId="urn:microsoft.com/office/officeart/2009/3/layout/HorizontalOrganizationChart"/>
    <dgm:cxn modelId="{98DC8249-3808-4471-969D-C3A069C08F6C}" srcId="{E0B85362-2DE3-4AD1-82EE-85A4F3D23F43}" destId="{CCF1DEFB-6850-4C9B-8468-D5F166A400F4}" srcOrd="0" destOrd="0" parTransId="{32DAE5AB-24D4-4433-865B-A2E37484B89E}" sibTransId="{E319947E-FC06-4B2E-93E5-78E9AEA2512A}"/>
    <dgm:cxn modelId="{83E439CB-CBD6-4318-BD59-CE99BE91894F}" type="presOf" srcId="{E0B85362-2DE3-4AD1-82EE-85A4F3D23F43}" destId="{568C2211-B0A2-4C69-85FB-4B3363F83726}" srcOrd="1" destOrd="0" presId="urn:microsoft.com/office/officeart/2009/3/layout/HorizontalOrganizationChart"/>
    <dgm:cxn modelId="{ABEB9739-56DC-466F-A135-FEC9D36D21B8}" srcId="{62672542-1BEB-4AFB-8905-FE371107E9C6}" destId="{AD8E53DA-EB01-43FC-8D59-CFDE1F308796}" srcOrd="0" destOrd="0" parTransId="{CEEBFA96-3539-4F8E-87EE-2D3FA16D2612}" sibTransId="{2F3970DD-1221-4EF9-ACA8-DF40735C10D7}"/>
    <dgm:cxn modelId="{05065E8A-10E2-403E-8281-CEBD27BBF32A}" type="presOf" srcId="{5428A71F-A5C9-410A-BD60-2680E6C8B79D}" destId="{B8183EAD-834A-47C2-815D-A9DDC8FAAD83}" srcOrd="0" destOrd="0" presId="urn:microsoft.com/office/officeart/2009/3/layout/HorizontalOrganizationChart"/>
    <dgm:cxn modelId="{E398A0CB-FFC9-4284-9081-41176761339C}" type="presOf" srcId="{AD8E53DA-EB01-43FC-8D59-CFDE1F308796}" destId="{498F5016-CC29-40AC-BCA4-1FD134058BA3}" srcOrd="1" destOrd="0" presId="urn:microsoft.com/office/officeart/2009/3/layout/HorizontalOrganizationChart"/>
    <dgm:cxn modelId="{D8F243AA-008E-4D3A-ACC8-BBED245FE64B}" type="presOf" srcId="{32DAE5AB-24D4-4433-865B-A2E37484B89E}" destId="{9509A91D-4FDC-4AFF-B4B0-E2D69F104BA6}" srcOrd="0" destOrd="0" presId="urn:microsoft.com/office/officeart/2009/3/layout/HorizontalOrganizationChart"/>
    <dgm:cxn modelId="{8A750080-09DF-4E4C-B3A7-CDCF177303CC}" type="presOf" srcId="{79C7EE4D-A17B-4D0B-BD47-07F4A9541555}" destId="{705BD0D4-9394-4B70-BADF-1B9984A4474F}" srcOrd="0" destOrd="0" presId="urn:microsoft.com/office/officeart/2009/3/layout/HorizontalOrganizationChart"/>
    <dgm:cxn modelId="{AA751C85-9E67-49DF-B287-CE93CEEFD4C3}" type="presOf" srcId="{CCF1DEFB-6850-4C9B-8468-D5F166A400F4}" destId="{D96E3BDD-B441-4322-93DC-4399F0E5DF8E}" srcOrd="0" destOrd="0" presId="urn:microsoft.com/office/officeart/2009/3/layout/HorizontalOrganizationChart"/>
    <dgm:cxn modelId="{1D029F3E-9F84-4235-B9D4-94E332047AE0}" type="presOf" srcId="{FA96C3B5-181F-4153-93C2-3A9751904588}" destId="{1705FB80-F1F0-40DA-8FD3-8EF268309484}" srcOrd="1" destOrd="0" presId="urn:microsoft.com/office/officeart/2009/3/layout/HorizontalOrganizationChart"/>
    <dgm:cxn modelId="{3654C47F-FF71-4630-BFAA-E23814B00CAE}" type="presOf" srcId="{62672542-1BEB-4AFB-8905-FE371107E9C6}" destId="{0DA690AD-FC44-4C8D-A120-0E98D55B7557}" srcOrd="0" destOrd="0" presId="urn:microsoft.com/office/officeart/2009/3/layout/HorizontalOrganizationChart"/>
    <dgm:cxn modelId="{D2486806-9683-4474-BAAC-ADA9043C83A6}" srcId="{5428A71F-A5C9-410A-BD60-2680E6C8B79D}" destId="{BFF9F2D6-1C77-4818-BF38-26AD2E20FCCE}" srcOrd="2" destOrd="0" parTransId="{BB1E7502-6742-4528-823C-69F38BB87D7F}" sibTransId="{1E8E4697-B363-49E2-A99B-5534BF8535B4}"/>
    <dgm:cxn modelId="{E85A2A31-01A5-43CD-B283-3ABB127D2271}" type="presOf" srcId="{C840DE8E-BA72-4F34-8E10-3DFA3D1186E9}" destId="{67918A43-EFB6-4818-96D4-6FEE7F3462A4}" srcOrd="0" destOrd="0" presId="urn:microsoft.com/office/officeart/2009/3/layout/HorizontalOrganizationChart"/>
    <dgm:cxn modelId="{6B273487-8F23-4031-8598-C083822DBB70}" srcId="{5428A71F-A5C9-410A-BD60-2680E6C8B79D}" destId="{62672542-1BEB-4AFB-8905-FE371107E9C6}" srcOrd="1" destOrd="0" parTransId="{AAE4E89D-53C5-42A3-9AE2-A35A003A5342}" sibTransId="{E09FB84C-84F4-4A2E-99D4-AF99E073AF4F}"/>
    <dgm:cxn modelId="{8E65A466-7047-43E5-9B0B-83F6F1CEE321}" type="presOf" srcId="{FA96C3B5-181F-4153-93C2-3A9751904588}" destId="{B5321C37-315C-459B-8267-0BD3E8AC77A1}" srcOrd="0" destOrd="0" presId="urn:microsoft.com/office/officeart/2009/3/layout/HorizontalOrganizationChart"/>
    <dgm:cxn modelId="{D7AEBFDB-624A-4AFD-A2B0-C3B2C27B673C}" srcId="{98007C37-DCB2-443F-AB5F-C9AF5198BCCB}" destId="{3566E91A-1C01-48CD-989A-4B9667425501}" srcOrd="0" destOrd="0" parTransId="{5C2FD8F9-ED98-462B-93C6-B8881B21F3D1}" sibTransId="{5664C8C0-F96A-4D42-B1ED-A1831EACE2C1}"/>
    <dgm:cxn modelId="{492D190E-9354-4DF3-9399-CF848B9D18A5}" type="presOf" srcId="{022B65C7-B0F9-45E9-AAF7-AC2B6DC91444}" destId="{C04B9415-F246-494D-8E7E-CC8212B1D902}" srcOrd="0" destOrd="0" presId="urn:microsoft.com/office/officeart/2009/3/layout/HorizontalOrganizationChart"/>
    <dgm:cxn modelId="{75C4B963-0388-44F8-8ACF-B7F064FEFF38}" srcId="{5428A71F-A5C9-410A-BD60-2680E6C8B79D}" destId="{E0B85362-2DE3-4AD1-82EE-85A4F3D23F43}" srcOrd="3" destOrd="0" parTransId="{471093AB-1DE8-4927-B5D1-E3E436DC81FA}" sibTransId="{7288693B-5D0D-49E2-997E-7A8F5FF19634}"/>
    <dgm:cxn modelId="{5F09E776-D4C2-4649-ABF1-B78A04289660}" type="presOf" srcId="{D51C82E9-B514-4EEE-8910-1ED747A1FDDD}" destId="{47B3E105-3446-4FBB-BCBF-023C21BB2EB4}" srcOrd="1" destOrd="0" presId="urn:microsoft.com/office/officeart/2009/3/layout/HorizontalOrganizationChart"/>
    <dgm:cxn modelId="{38139B76-AEB1-44EA-A135-B4E207D74098}" srcId="{D51C82E9-B514-4EEE-8910-1ED747A1FDDD}" destId="{FA96C3B5-181F-4153-93C2-3A9751904588}" srcOrd="0" destOrd="0" parTransId="{086C9421-F9E5-4043-83B1-9F123840F0E8}" sibTransId="{6A528F67-0316-4961-ADCE-DC634331E1BE}"/>
    <dgm:cxn modelId="{B2C8AB5B-E504-40E8-A941-3D582091FA08}" type="presOf" srcId="{CCF1DEFB-6850-4C9B-8468-D5F166A400F4}" destId="{D498114E-B758-4401-AC27-1613CD8E8527}" srcOrd="1" destOrd="0" presId="urn:microsoft.com/office/officeart/2009/3/layout/HorizontalOrganizationChart"/>
    <dgm:cxn modelId="{41BF08BB-DCC6-4B22-9C16-97E1BA894DBC}" type="presOf" srcId="{086C9421-F9E5-4043-83B1-9F123840F0E8}" destId="{3E38B07D-CC85-41F7-909B-C7253EED6EBF}" srcOrd="0" destOrd="0" presId="urn:microsoft.com/office/officeart/2009/3/layout/HorizontalOrganizationChart"/>
    <dgm:cxn modelId="{13569556-A4F4-4F09-BAAC-1A22542AFF91}" type="presOf" srcId="{98007C37-DCB2-443F-AB5F-C9AF5198BCCB}" destId="{F5954EDD-4666-489A-9F7E-1D47CB455370}" srcOrd="0" destOrd="0" presId="urn:microsoft.com/office/officeart/2009/3/layout/HorizontalOrganizationChart"/>
    <dgm:cxn modelId="{E2BED1F4-2062-4202-A5C2-E5237E196428}" type="presOf" srcId="{3566E91A-1C01-48CD-989A-4B9667425501}" destId="{26882EE4-32A2-43FF-BC56-03E8A73ABD69}" srcOrd="1" destOrd="0" presId="urn:microsoft.com/office/officeart/2009/3/layout/HorizontalOrganizationChart"/>
    <dgm:cxn modelId="{A2C13765-58DC-46D0-9902-9584B218CBCF}" srcId="{BFF9F2D6-1C77-4818-BF38-26AD2E20FCCE}" destId="{AFD3426D-0F19-4CC9-8A26-C83AE934B033}" srcOrd="0" destOrd="0" parTransId="{FE06019A-A948-4DBA-926D-017D6EE8C781}" sibTransId="{661A033F-42D2-443A-8805-CE3A5C65226A}"/>
    <dgm:cxn modelId="{F698064A-C2C8-4AE1-93C8-0C67CFE81E2A}" type="presOf" srcId="{E0B85362-2DE3-4AD1-82EE-85A4F3D23F43}" destId="{E5672A15-4E3E-453F-B332-AFFB248C0628}" srcOrd="0" destOrd="0" presId="urn:microsoft.com/office/officeart/2009/3/layout/HorizontalOrganizationChart"/>
    <dgm:cxn modelId="{88B104EA-39AC-4869-9AEF-E034532CA71D}" type="presOf" srcId="{BFF9F2D6-1C77-4818-BF38-26AD2E20FCCE}" destId="{5D0AE8F5-15E4-4A02-9662-F752761ABED7}" srcOrd="0" destOrd="0" presId="urn:microsoft.com/office/officeart/2009/3/layout/HorizontalOrganizationChart"/>
    <dgm:cxn modelId="{BF985C1E-0FAD-4F8F-B359-1CA1F89FA23C}" type="presOf" srcId="{AFD3426D-0F19-4CC9-8A26-C83AE934B033}" destId="{83BC3926-4A95-4D96-86D4-EB1D4CBA2199}" srcOrd="0" destOrd="0" presId="urn:microsoft.com/office/officeart/2009/3/layout/HorizontalOrganizationChart"/>
    <dgm:cxn modelId="{25447CBF-C5DF-4291-B90B-EC4EA2FE975C}" type="presOf" srcId="{BB1E7502-6742-4528-823C-69F38BB87D7F}" destId="{F31EDBE3-76D3-4E2F-8743-339071608ECC}" srcOrd="0" destOrd="0" presId="urn:microsoft.com/office/officeart/2009/3/layout/HorizontalOrganizationChart"/>
    <dgm:cxn modelId="{AE9BE4C1-7543-40BF-AAA0-6DD70C6C9891}" srcId="{98007C37-DCB2-443F-AB5F-C9AF5198BCCB}" destId="{5428A71F-A5C9-410A-BD60-2680E6C8B79D}" srcOrd="1" destOrd="0" parTransId="{B79995AF-360F-4CD5-BBAD-0C1A8D6E5BE3}" sibTransId="{041429A5-E915-4F67-8B22-0567893D3FD1}"/>
    <dgm:cxn modelId="{D8B664E6-70E3-4920-B9B2-3133E6ADC4C5}" type="presOf" srcId="{C840DE8E-BA72-4F34-8E10-3DFA3D1186E9}" destId="{4C284E44-C495-4363-83EA-F1A2DA7EC048}" srcOrd="1" destOrd="0" presId="urn:microsoft.com/office/officeart/2009/3/layout/HorizontalOrganizationChart"/>
    <dgm:cxn modelId="{A85CB060-6662-438D-9621-6CB468904E32}" type="presOf" srcId="{AFD3426D-0F19-4CC9-8A26-C83AE934B033}" destId="{3D7F9AA4-4A97-42BE-B4EA-E5FAFB60B71B}" srcOrd="1" destOrd="0" presId="urn:microsoft.com/office/officeart/2009/3/layout/HorizontalOrganizationChart"/>
    <dgm:cxn modelId="{A2398CE0-46CA-4112-BD53-4D90E6F43E41}" type="presOf" srcId="{D51C82E9-B514-4EEE-8910-1ED747A1FDDD}" destId="{C63DD2B6-4860-4739-A6DF-4FCA2E107B71}" srcOrd="0" destOrd="0" presId="urn:microsoft.com/office/officeart/2009/3/layout/HorizontalOrganizationChart"/>
    <dgm:cxn modelId="{F3A8A598-EB35-4D46-992A-1FEE2F5177A5}" type="presOf" srcId="{AD8E53DA-EB01-43FC-8D59-CFDE1F308796}" destId="{381573A5-FB51-47A6-BE08-77AFD6CED55F}" srcOrd="0" destOrd="0" presId="urn:microsoft.com/office/officeart/2009/3/layout/HorizontalOrganizationChart"/>
    <dgm:cxn modelId="{A5D3FB17-E902-49A9-ADBC-8875A8111534}" srcId="{5428A71F-A5C9-410A-BD60-2680E6C8B79D}" destId="{D51C82E9-B514-4EEE-8910-1ED747A1FDDD}" srcOrd="0" destOrd="0" parTransId="{79C7EE4D-A17B-4D0B-BD47-07F4A9541555}" sibTransId="{565FD508-5B11-49E4-B2D1-8F0583A92F22}"/>
    <dgm:cxn modelId="{8B1A1699-2F03-4A4E-8972-73FC5A88A882}" type="presOf" srcId="{62672542-1BEB-4AFB-8905-FE371107E9C6}" destId="{3B3B45CA-0866-4D6B-9B33-420F60CDD47F}" srcOrd="1" destOrd="0" presId="urn:microsoft.com/office/officeart/2009/3/layout/HorizontalOrganizationChart"/>
    <dgm:cxn modelId="{357C509D-E51C-4835-A90F-1580D2BEC1F6}" type="presParOf" srcId="{F5954EDD-4666-489A-9F7E-1D47CB455370}" destId="{34FA9E51-BB60-45C9-8E96-9D766836381D}" srcOrd="0" destOrd="0" presId="urn:microsoft.com/office/officeart/2009/3/layout/HorizontalOrganizationChart"/>
    <dgm:cxn modelId="{99F51B30-E74A-4290-AAD9-C9305D173C95}" type="presParOf" srcId="{34FA9E51-BB60-45C9-8E96-9D766836381D}" destId="{07F245DB-8ADC-4BC3-86FF-53450CC8AF63}" srcOrd="0" destOrd="0" presId="urn:microsoft.com/office/officeart/2009/3/layout/HorizontalOrganizationChart"/>
    <dgm:cxn modelId="{27BDD7A7-08D6-4745-8873-B4F022D4C5C9}" type="presParOf" srcId="{07F245DB-8ADC-4BC3-86FF-53450CC8AF63}" destId="{755E0B89-855B-4110-9D6A-CD151861897E}" srcOrd="0" destOrd="0" presId="urn:microsoft.com/office/officeart/2009/3/layout/HorizontalOrganizationChart"/>
    <dgm:cxn modelId="{73E15F4D-B9B1-4223-8F58-4882E6A22130}" type="presParOf" srcId="{07F245DB-8ADC-4BC3-86FF-53450CC8AF63}" destId="{26882EE4-32A2-43FF-BC56-03E8A73ABD69}" srcOrd="1" destOrd="0" presId="urn:microsoft.com/office/officeart/2009/3/layout/HorizontalOrganizationChart"/>
    <dgm:cxn modelId="{01C5895A-F55D-4E9B-BFB1-71C3A00F77C6}" type="presParOf" srcId="{34FA9E51-BB60-45C9-8E96-9D766836381D}" destId="{DC0CAA88-8E6D-4294-8C4E-BE418A943268}" srcOrd="1" destOrd="0" presId="urn:microsoft.com/office/officeart/2009/3/layout/HorizontalOrganizationChart"/>
    <dgm:cxn modelId="{91112092-6F0D-441E-AFD4-257FC354BAB4}" type="presParOf" srcId="{34FA9E51-BB60-45C9-8E96-9D766836381D}" destId="{E9B41B6C-3E40-48F0-A2EA-511A4205DDA1}" srcOrd="2" destOrd="0" presId="urn:microsoft.com/office/officeart/2009/3/layout/HorizontalOrganizationChart"/>
    <dgm:cxn modelId="{406A6AAC-6254-4C13-BA0F-D72C82726F7B}" type="presParOf" srcId="{F5954EDD-4666-489A-9F7E-1D47CB455370}" destId="{758CA6ED-3CDD-475E-A1C0-177FC14E29FB}" srcOrd="1" destOrd="0" presId="urn:microsoft.com/office/officeart/2009/3/layout/HorizontalOrganizationChart"/>
    <dgm:cxn modelId="{55CF5F9B-6B51-4F15-B1B5-6AFCF1F451CB}" type="presParOf" srcId="{758CA6ED-3CDD-475E-A1C0-177FC14E29FB}" destId="{167D1553-DA3C-4DB0-A548-17D16BA62A4B}" srcOrd="0" destOrd="0" presId="urn:microsoft.com/office/officeart/2009/3/layout/HorizontalOrganizationChart"/>
    <dgm:cxn modelId="{95011BDD-C66E-4607-95E8-FA1DE97AE197}" type="presParOf" srcId="{167D1553-DA3C-4DB0-A548-17D16BA62A4B}" destId="{B8183EAD-834A-47C2-815D-A9DDC8FAAD83}" srcOrd="0" destOrd="0" presId="urn:microsoft.com/office/officeart/2009/3/layout/HorizontalOrganizationChart"/>
    <dgm:cxn modelId="{21C49000-DA23-4F0C-87B3-4E107E4731EC}" type="presParOf" srcId="{167D1553-DA3C-4DB0-A548-17D16BA62A4B}" destId="{E72A4F07-B5C9-4705-8634-9AA4FDAB8BBB}" srcOrd="1" destOrd="0" presId="urn:microsoft.com/office/officeart/2009/3/layout/HorizontalOrganizationChart"/>
    <dgm:cxn modelId="{812C90EB-7389-47CA-A78C-CF4FEBE9C388}" type="presParOf" srcId="{758CA6ED-3CDD-475E-A1C0-177FC14E29FB}" destId="{1B27E1C0-5A45-49EA-A4CA-9E2E8654A649}" srcOrd="1" destOrd="0" presId="urn:microsoft.com/office/officeart/2009/3/layout/HorizontalOrganizationChart"/>
    <dgm:cxn modelId="{0421C995-5429-4FA6-9D96-400DCB72C89C}" type="presParOf" srcId="{1B27E1C0-5A45-49EA-A4CA-9E2E8654A649}" destId="{705BD0D4-9394-4B70-BADF-1B9984A4474F}" srcOrd="0" destOrd="0" presId="urn:microsoft.com/office/officeart/2009/3/layout/HorizontalOrganizationChart"/>
    <dgm:cxn modelId="{26BBF312-F774-47CE-A81C-C0F2D23145B9}" type="presParOf" srcId="{1B27E1C0-5A45-49EA-A4CA-9E2E8654A649}" destId="{A4CE95B8-9DC0-45F0-AC31-29C21C12479F}" srcOrd="1" destOrd="0" presId="urn:microsoft.com/office/officeart/2009/3/layout/HorizontalOrganizationChart"/>
    <dgm:cxn modelId="{A03224A1-A40C-4431-AF6B-8D508B99C2DA}" type="presParOf" srcId="{A4CE95B8-9DC0-45F0-AC31-29C21C12479F}" destId="{5A6A212E-1CAD-4E3E-8B15-F912E0A65946}" srcOrd="0" destOrd="0" presId="urn:microsoft.com/office/officeart/2009/3/layout/HorizontalOrganizationChart"/>
    <dgm:cxn modelId="{532EE087-A4B7-4DC2-A6C4-EF626DA31A70}" type="presParOf" srcId="{5A6A212E-1CAD-4E3E-8B15-F912E0A65946}" destId="{C63DD2B6-4860-4739-A6DF-4FCA2E107B71}" srcOrd="0" destOrd="0" presId="urn:microsoft.com/office/officeart/2009/3/layout/HorizontalOrganizationChart"/>
    <dgm:cxn modelId="{A4367C08-3CD9-47AC-8170-7B3BD1DEBAEB}" type="presParOf" srcId="{5A6A212E-1CAD-4E3E-8B15-F912E0A65946}" destId="{47B3E105-3446-4FBB-BCBF-023C21BB2EB4}" srcOrd="1" destOrd="0" presId="urn:microsoft.com/office/officeart/2009/3/layout/HorizontalOrganizationChart"/>
    <dgm:cxn modelId="{23BBE583-C5CD-438F-A634-DE556ECFC4AB}" type="presParOf" srcId="{A4CE95B8-9DC0-45F0-AC31-29C21C12479F}" destId="{51CEBDD2-2EAA-4474-953B-DE364A139BC8}" srcOrd="1" destOrd="0" presId="urn:microsoft.com/office/officeart/2009/3/layout/HorizontalOrganizationChart"/>
    <dgm:cxn modelId="{F42B1821-46B1-4799-9362-327BEC47A985}" type="presParOf" srcId="{51CEBDD2-2EAA-4474-953B-DE364A139BC8}" destId="{3E38B07D-CC85-41F7-909B-C7253EED6EBF}" srcOrd="0" destOrd="0" presId="urn:microsoft.com/office/officeart/2009/3/layout/HorizontalOrganizationChart"/>
    <dgm:cxn modelId="{29461B9D-B3A7-42AA-A2BE-107CEA298182}" type="presParOf" srcId="{51CEBDD2-2EAA-4474-953B-DE364A139BC8}" destId="{0D945DAA-D484-4A2F-B6F5-C6E5F0033D75}" srcOrd="1" destOrd="0" presId="urn:microsoft.com/office/officeart/2009/3/layout/HorizontalOrganizationChart"/>
    <dgm:cxn modelId="{CC5CD11B-459A-47F5-BFD5-9CCDDE0B1B84}" type="presParOf" srcId="{0D945DAA-D484-4A2F-B6F5-C6E5F0033D75}" destId="{5FF109AA-8CA6-49AC-BC7F-2C6835DD5FBF}" srcOrd="0" destOrd="0" presId="urn:microsoft.com/office/officeart/2009/3/layout/HorizontalOrganizationChart"/>
    <dgm:cxn modelId="{53334117-D459-4257-AEC0-1180D71B5DDD}" type="presParOf" srcId="{5FF109AA-8CA6-49AC-BC7F-2C6835DD5FBF}" destId="{B5321C37-315C-459B-8267-0BD3E8AC77A1}" srcOrd="0" destOrd="0" presId="urn:microsoft.com/office/officeart/2009/3/layout/HorizontalOrganizationChart"/>
    <dgm:cxn modelId="{779BEEBF-D1AD-4F6D-933D-7BC6379B3554}" type="presParOf" srcId="{5FF109AA-8CA6-49AC-BC7F-2C6835DD5FBF}" destId="{1705FB80-F1F0-40DA-8FD3-8EF268309484}" srcOrd="1" destOrd="0" presId="urn:microsoft.com/office/officeart/2009/3/layout/HorizontalOrganizationChart"/>
    <dgm:cxn modelId="{8BF991B3-7EE7-4BF6-AB6F-031E43178D6B}" type="presParOf" srcId="{0D945DAA-D484-4A2F-B6F5-C6E5F0033D75}" destId="{9ED8FD47-0D79-4842-9111-753901D1E6F7}" srcOrd="1" destOrd="0" presId="urn:microsoft.com/office/officeart/2009/3/layout/HorizontalOrganizationChart"/>
    <dgm:cxn modelId="{1775AF43-DAA1-4399-884C-82B4AFA7D6AC}" type="presParOf" srcId="{0D945DAA-D484-4A2F-B6F5-C6E5F0033D75}" destId="{75ABCFA2-9137-4BD6-B7D7-A9D9CEBF619F}" srcOrd="2" destOrd="0" presId="urn:microsoft.com/office/officeart/2009/3/layout/HorizontalOrganizationChart"/>
    <dgm:cxn modelId="{F0A494F2-C5D2-43FA-A672-800535E789FD}" type="presParOf" srcId="{51CEBDD2-2EAA-4474-953B-DE364A139BC8}" destId="{C04B9415-F246-494D-8E7E-CC8212B1D902}" srcOrd="2" destOrd="0" presId="urn:microsoft.com/office/officeart/2009/3/layout/HorizontalOrganizationChart"/>
    <dgm:cxn modelId="{D3E64C7D-62E6-4E96-B2C1-828A8872ADD1}" type="presParOf" srcId="{51CEBDD2-2EAA-4474-953B-DE364A139BC8}" destId="{F5474255-7B4C-499D-957A-148742D5E882}" srcOrd="3" destOrd="0" presId="urn:microsoft.com/office/officeart/2009/3/layout/HorizontalOrganizationChart"/>
    <dgm:cxn modelId="{0317FF46-6A98-4357-826F-6D7A0C6FE893}" type="presParOf" srcId="{F5474255-7B4C-499D-957A-148742D5E882}" destId="{5741110C-64A5-4C98-8809-73369DAACFF1}" srcOrd="0" destOrd="0" presId="urn:microsoft.com/office/officeart/2009/3/layout/HorizontalOrganizationChart"/>
    <dgm:cxn modelId="{2DCF6F9E-F431-435C-83A1-E96C510110C7}" type="presParOf" srcId="{5741110C-64A5-4C98-8809-73369DAACFF1}" destId="{67918A43-EFB6-4818-96D4-6FEE7F3462A4}" srcOrd="0" destOrd="0" presId="urn:microsoft.com/office/officeart/2009/3/layout/HorizontalOrganizationChart"/>
    <dgm:cxn modelId="{2D799EA0-A804-465F-8865-DBC5F3EE4FA4}" type="presParOf" srcId="{5741110C-64A5-4C98-8809-73369DAACFF1}" destId="{4C284E44-C495-4363-83EA-F1A2DA7EC048}" srcOrd="1" destOrd="0" presId="urn:microsoft.com/office/officeart/2009/3/layout/HorizontalOrganizationChart"/>
    <dgm:cxn modelId="{B4116221-81BB-4C7B-8CE1-214858A97E97}" type="presParOf" srcId="{F5474255-7B4C-499D-957A-148742D5E882}" destId="{23813E74-83C7-4667-A943-71DB4EBC5BC7}" srcOrd="1" destOrd="0" presId="urn:microsoft.com/office/officeart/2009/3/layout/HorizontalOrganizationChart"/>
    <dgm:cxn modelId="{102C50D6-79AF-4BF9-A20A-5E9CB2F8D535}" type="presParOf" srcId="{F5474255-7B4C-499D-957A-148742D5E882}" destId="{A112D841-5E87-4D72-B424-638E9D689D93}" srcOrd="2" destOrd="0" presId="urn:microsoft.com/office/officeart/2009/3/layout/HorizontalOrganizationChart"/>
    <dgm:cxn modelId="{A0325E4F-17EC-4D42-BBBE-5DC9E2FA3853}" type="presParOf" srcId="{A4CE95B8-9DC0-45F0-AC31-29C21C12479F}" destId="{FEC575DD-9AAA-43DD-839F-B719AC26E778}" srcOrd="2" destOrd="0" presId="urn:microsoft.com/office/officeart/2009/3/layout/HorizontalOrganizationChart"/>
    <dgm:cxn modelId="{6C013794-C01F-40AF-8AEC-8CFC31404C56}" type="presParOf" srcId="{1B27E1C0-5A45-49EA-A4CA-9E2E8654A649}" destId="{9B4456D0-6E2F-4A5A-9AD8-2C7CCA00EA93}" srcOrd="2" destOrd="0" presId="urn:microsoft.com/office/officeart/2009/3/layout/HorizontalOrganizationChart"/>
    <dgm:cxn modelId="{107270EA-2DFD-4912-92C4-86D549CEB1B4}" type="presParOf" srcId="{1B27E1C0-5A45-49EA-A4CA-9E2E8654A649}" destId="{ABDDE707-B1E1-4EA3-9712-BB3A161FA5C3}" srcOrd="3" destOrd="0" presId="urn:microsoft.com/office/officeart/2009/3/layout/HorizontalOrganizationChart"/>
    <dgm:cxn modelId="{535DE4EE-86BE-416C-8B7A-E64F59D9A49A}" type="presParOf" srcId="{ABDDE707-B1E1-4EA3-9712-BB3A161FA5C3}" destId="{2B314194-1723-47BB-8A0B-498311711345}" srcOrd="0" destOrd="0" presId="urn:microsoft.com/office/officeart/2009/3/layout/HorizontalOrganizationChart"/>
    <dgm:cxn modelId="{6D6057C7-D1B0-44BB-98BC-1B0A90C931BA}" type="presParOf" srcId="{2B314194-1723-47BB-8A0B-498311711345}" destId="{0DA690AD-FC44-4C8D-A120-0E98D55B7557}" srcOrd="0" destOrd="0" presId="urn:microsoft.com/office/officeart/2009/3/layout/HorizontalOrganizationChart"/>
    <dgm:cxn modelId="{90C99AF3-E891-4AB7-8DC7-AA7372B5C2C4}" type="presParOf" srcId="{2B314194-1723-47BB-8A0B-498311711345}" destId="{3B3B45CA-0866-4D6B-9B33-420F60CDD47F}" srcOrd="1" destOrd="0" presId="urn:microsoft.com/office/officeart/2009/3/layout/HorizontalOrganizationChart"/>
    <dgm:cxn modelId="{8C7B511A-8EDB-4667-B15B-13CE849679A1}" type="presParOf" srcId="{ABDDE707-B1E1-4EA3-9712-BB3A161FA5C3}" destId="{74FC62FF-534A-47AC-8489-D68351A99A17}" srcOrd="1" destOrd="0" presId="urn:microsoft.com/office/officeart/2009/3/layout/HorizontalOrganizationChart"/>
    <dgm:cxn modelId="{468828E2-BE1D-46DB-998C-9D66B032CB03}" type="presParOf" srcId="{74FC62FF-534A-47AC-8489-D68351A99A17}" destId="{2C692E3A-5DD1-4957-BF3D-77F941B8635B}" srcOrd="0" destOrd="0" presId="urn:microsoft.com/office/officeart/2009/3/layout/HorizontalOrganizationChart"/>
    <dgm:cxn modelId="{C916CAF8-890D-4874-9004-CC50766E6A96}" type="presParOf" srcId="{74FC62FF-534A-47AC-8489-D68351A99A17}" destId="{D28CB927-F9A3-4A3E-8A80-125DBF8834C1}" srcOrd="1" destOrd="0" presId="urn:microsoft.com/office/officeart/2009/3/layout/HorizontalOrganizationChart"/>
    <dgm:cxn modelId="{E141DB3E-93B8-4960-9530-C7A4537DA1F9}" type="presParOf" srcId="{D28CB927-F9A3-4A3E-8A80-125DBF8834C1}" destId="{9DFBF23F-47B4-4486-9721-B3FDFBC83C26}" srcOrd="0" destOrd="0" presId="urn:microsoft.com/office/officeart/2009/3/layout/HorizontalOrganizationChart"/>
    <dgm:cxn modelId="{D7FF63F4-EB06-4EC1-9000-12B5EDAAD98E}" type="presParOf" srcId="{9DFBF23F-47B4-4486-9721-B3FDFBC83C26}" destId="{381573A5-FB51-47A6-BE08-77AFD6CED55F}" srcOrd="0" destOrd="0" presId="urn:microsoft.com/office/officeart/2009/3/layout/HorizontalOrganizationChart"/>
    <dgm:cxn modelId="{FAD0B642-D89B-4AAC-A4D8-4734206D4C63}" type="presParOf" srcId="{9DFBF23F-47B4-4486-9721-B3FDFBC83C26}" destId="{498F5016-CC29-40AC-BCA4-1FD134058BA3}" srcOrd="1" destOrd="0" presId="urn:microsoft.com/office/officeart/2009/3/layout/HorizontalOrganizationChart"/>
    <dgm:cxn modelId="{515212CC-7AF0-49CE-BD37-000DC4D58FE6}" type="presParOf" srcId="{D28CB927-F9A3-4A3E-8A80-125DBF8834C1}" destId="{9323EFB5-15A8-4F34-9FEF-5C445363A593}" srcOrd="1" destOrd="0" presId="urn:microsoft.com/office/officeart/2009/3/layout/HorizontalOrganizationChart"/>
    <dgm:cxn modelId="{B17CE3FC-170F-473F-AB7E-C021D056B415}" type="presParOf" srcId="{D28CB927-F9A3-4A3E-8A80-125DBF8834C1}" destId="{085C5EF8-59F5-4930-B978-7D20EE2FE889}" srcOrd="2" destOrd="0" presId="urn:microsoft.com/office/officeart/2009/3/layout/HorizontalOrganizationChart"/>
    <dgm:cxn modelId="{A1574566-6239-4CBC-ADAD-739B4DA06D38}" type="presParOf" srcId="{ABDDE707-B1E1-4EA3-9712-BB3A161FA5C3}" destId="{8DAFCB11-2783-4B2B-BA88-ECD652CB396C}" srcOrd="2" destOrd="0" presId="urn:microsoft.com/office/officeart/2009/3/layout/HorizontalOrganizationChart"/>
    <dgm:cxn modelId="{E86CA7BB-ECC0-4C2B-B31D-36B2E346EC18}" type="presParOf" srcId="{1B27E1C0-5A45-49EA-A4CA-9E2E8654A649}" destId="{F31EDBE3-76D3-4E2F-8743-339071608ECC}" srcOrd="4" destOrd="0" presId="urn:microsoft.com/office/officeart/2009/3/layout/HorizontalOrganizationChart"/>
    <dgm:cxn modelId="{B34BBA4E-9A90-41CE-9579-495871DB2E39}" type="presParOf" srcId="{1B27E1C0-5A45-49EA-A4CA-9E2E8654A649}" destId="{D3E68332-4D06-4E21-BBB5-8D662D4CDFFE}" srcOrd="5" destOrd="0" presId="urn:microsoft.com/office/officeart/2009/3/layout/HorizontalOrganizationChart"/>
    <dgm:cxn modelId="{229FE2AE-4A55-4055-9604-0C3C31FC7C1E}" type="presParOf" srcId="{D3E68332-4D06-4E21-BBB5-8D662D4CDFFE}" destId="{52C91123-1940-4B85-BCB7-93CC1227858B}" srcOrd="0" destOrd="0" presId="urn:microsoft.com/office/officeart/2009/3/layout/HorizontalOrganizationChart"/>
    <dgm:cxn modelId="{DE3C97CC-CB78-4227-9833-9DEDF54D8C3E}" type="presParOf" srcId="{52C91123-1940-4B85-BCB7-93CC1227858B}" destId="{5D0AE8F5-15E4-4A02-9662-F752761ABED7}" srcOrd="0" destOrd="0" presId="urn:microsoft.com/office/officeart/2009/3/layout/HorizontalOrganizationChart"/>
    <dgm:cxn modelId="{FE948BFF-61FB-485D-90D9-04142DEC7A3B}" type="presParOf" srcId="{52C91123-1940-4B85-BCB7-93CC1227858B}" destId="{4F6E9918-DE68-4956-934B-72C93948F228}" srcOrd="1" destOrd="0" presId="urn:microsoft.com/office/officeart/2009/3/layout/HorizontalOrganizationChart"/>
    <dgm:cxn modelId="{F871ECD7-2D8A-4E22-98F9-7E041DB6A021}" type="presParOf" srcId="{D3E68332-4D06-4E21-BBB5-8D662D4CDFFE}" destId="{ACB4FEF3-B9CD-4DC1-98E7-24A2C2935B7E}" srcOrd="1" destOrd="0" presId="urn:microsoft.com/office/officeart/2009/3/layout/HorizontalOrganizationChart"/>
    <dgm:cxn modelId="{03722A0F-631F-4108-A369-6C673B49E2B9}" type="presParOf" srcId="{ACB4FEF3-B9CD-4DC1-98E7-24A2C2935B7E}" destId="{95F5FAD1-2E2B-4BCA-8F3D-E72328A38BA0}" srcOrd="0" destOrd="0" presId="urn:microsoft.com/office/officeart/2009/3/layout/HorizontalOrganizationChart"/>
    <dgm:cxn modelId="{31A69AB2-62F6-419C-9C83-F1612D62D1FB}" type="presParOf" srcId="{ACB4FEF3-B9CD-4DC1-98E7-24A2C2935B7E}" destId="{4D005ED4-AD45-4750-ADAA-4EDFC179D107}" srcOrd="1" destOrd="0" presId="urn:microsoft.com/office/officeart/2009/3/layout/HorizontalOrganizationChart"/>
    <dgm:cxn modelId="{363D5663-4B91-4B75-9B40-6CFE73798C93}" type="presParOf" srcId="{4D005ED4-AD45-4750-ADAA-4EDFC179D107}" destId="{9C84028F-531E-48F9-B9AD-0A80C9A0ECE3}" srcOrd="0" destOrd="0" presId="urn:microsoft.com/office/officeart/2009/3/layout/HorizontalOrganizationChart"/>
    <dgm:cxn modelId="{DB1E4D78-A8A9-44C7-B567-CF6ED43AA9F3}" type="presParOf" srcId="{9C84028F-531E-48F9-B9AD-0A80C9A0ECE3}" destId="{83BC3926-4A95-4D96-86D4-EB1D4CBA2199}" srcOrd="0" destOrd="0" presId="urn:microsoft.com/office/officeart/2009/3/layout/HorizontalOrganizationChart"/>
    <dgm:cxn modelId="{44DE8978-87B9-40EE-8B89-2EEA4616FEBA}" type="presParOf" srcId="{9C84028F-531E-48F9-B9AD-0A80C9A0ECE3}" destId="{3D7F9AA4-4A97-42BE-B4EA-E5FAFB60B71B}" srcOrd="1" destOrd="0" presId="urn:microsoft.com/office/officeart/2009/3/layout/HorizontalOrganizationChart"/>
    <dgm:cxn modelId="{B55C167A-0428-4172-80B4-76428B76009A}" type="presParOf" srcId="{4D005ED4-AD45-4750-ADAA-4EDFC179D107}" destId="{DF17A7BC-9C7D-4739-B8CA-B6AD716C3AEF}" srcOrd="1" destOrd="0" presId="urn:microsoft.com/office/officeart/2009/3/layout/HorizontalOrganizationChart"/>
    <dgm:cxn modelId="{7CC4348C-69C5-4DC2-998C-E4D8BB4DFBC5}" type="presParOf" srcId="{4D005ED4-AD45-4750-ADAA-4EDFC179D107}" destId="{6D89326D-45B1-479F-AEBF-71ADCE0C78FB}" srcOrd="2" destOrd="0" presId="urn:microsoft.com/office/officeart/2009/3/layout/HorizontalOrganizationChart"/>
    <dgm:cxn modelId="{04A3A83F-7CF6-445D-B1F1-2D7A971E521F}" type="presParOf" srcId="{D3E68332-4D06-4E21-BBB5-8D662D4CDFFE}" destId="{A1B4CD76-3B97-4ADB-BAC4-375F39BAF995}" srcOrd="2" destOrd="0" presId="urn:microsoft.com/office/officeart/2009/3/layout/HorizontalOrganizationChart"/>
    <dgm:cxn modelId="{1A968167-E5D7-40CE-A5CD-35FABAACE987}" type="presParOf" srcId="{1B27E1C0-5A45-49EA-A4CA-9E2E8654A649}" destId="{EB1473A0-0E58-4BEB-B747-557DBBC5294C}" srcOrd="6" destOrd="0" presId="urn:microsoft.com/office/officeart/2009/3/layout/HorizontalOrganizationChart"/>
    <dgm:cxn modelId="{F9132369-7F7C-42BC-A1F7-E86821975651}" type="presParOf" srcId="{1B27E1C0-5A45-49EA-A4CA-9E2E8654A649}" destId="{0607AD04-C931-4BFD-BD22-1AF0230F13E0}" srcOrd="7" destOrd="0" presId="urn:microsoft.com/office/officeart/2009/3/layout/HorizontalOrganizationChart"/>
    <dgm:cxn modelId="{B741B42C-7C2D-45DB-B4C5-697954393715}" type="presParOf" srcId="{0607AD04-C931-4BFD-BD22-1AF0230F13E0}" destId="{B24CF6C7-1A27-47DE-9611-9E04A5B4DA15}" srcOrd="0" destOrd="0" presId="urn:microsoft.com/office/officeart/2009/3/layout/HorizontalOrganizationChart"/>
    <dgm:cxn modelId="{D12D2370-EAD5-4D4F-9116-C70AA564FE27}" type="presParOf" srcId="{B24CF6C7-1A27-47DE-9611-9E04A5B4DA15}" destId="{E5672A15-4E3E-453F-B332-AFFB248C0628}" srcOrd="0" destOrd="0" presId="urn:microsoft.com/office/officeart/2009/3/layout/HorizontalOrganizationChart"/>
    <dgm:cxn modelId="{7C76BF12-1572-43A1-89B6-B6292AB2521E}" type="presParOf" srcId="{B24CF6C7-1A27-47DE-9611-9E04A5B4DA15}" destId="{568C2211-B0A2-4C69-85FB-4B3363F83726}" srcOrd="1" destOrd="0" presId="urn:microsoft.com/office/officeart/2009/3/layout/HorizontalOrganizationChart"/>
    <dgm:cxn modelId="{B98AD3AC-3953-47E8-A1A2-582C93B14612}" type="presParOf" srcId="{0607AD04-C931-4BFD-BD22-1AF0230F13E0}" destId="{3DF70C15-689A-4AA7-971A-55B82D24EE3D}" srcOrd="1" destOrd="0" presId="urn:microsoft.com/office/officeart/2009/3/layout/HorizontalOrganizationChart"/>
    <dgm:cxn modelId="{68B4F972-B08C-4774-9739-E81D42A427A3}" type="presParOf" srcId="{3DF70C15-689A-4AA7-971A-55B82D24EE3D}" destId="{9509A91D-4FDC-4AFF-B4B0-E2D69F104BA6}" srcOrd="0" destOrd="0" presId="urn:microsoft.com/office/officeart/2009/3/layout/HorizontalOrganizationChart"/>
    <dgm:cxn modelId="{0316B692-F0C6-4797-AD20-1CA14305E861}" type="presParOf" srcId="{3DF70C15-689A-4AA7-971A-55B82D24EE3D}" destId="{2A915D46-9D71-4CD5-B137-B9CDB986EC68}" srcOrd="1" destOrd="0" presId="urn:microsoft.com/office/officeart/2009/3/layout/HorizontalOrganizationChart"/>
    <dgm:cxn modelId="{F7176C32-9A9A-443A-84A3-566D00CA514C}" type="presParOf" srcId="{2A915D46-9D71-4CD5-B137-B9CDB986EC68}" destId="{9C9B1877-C86A-4523-AB68-F4D3264927F0}" srcOrd="0" destOrd="0" presId="urn:microsoft.com/office/officeart/2009/3/layout/HorizontalOrganizationChart"/>
    <dgm:cxn modelId="{CBD86D43-B826-452B-86EF-922432A85A87}" type="presParOf" srcId="{9C9B1877-C86A-4523-AB68-F4D3264927F0}" destId="{D96E3BDD-B441-4322-93DC-4399F0E5DF8E}" srcOrd="0" destOrd="0" presId="urn:microsoft.com/office/officeart/2009/3/layout/HorizontalOrganizationChart"/>
    <dgm:cxn modelId="{60728AA0-A582-4C6D-B5AD-25B831C82F9A}" type="presParOf" srcId="{9C9B1877-C86A-4523-AB68-F4D3264927F0}" destId="{D498114E-B758-4401-AC27-1613CD8E8527}" srcOrd="1" destOrd="0" presId="urn:microsoft.com/office/officeart/2009/3/layout/HorizontalOrganizationChart"/>
    <dgm:cxn modelId="{9F4789D5-B14F-4FF6-90D1-4FB3B85AAB73}" type="presParOf" srcId="{2A915D46-9D71-4CD5-B137-B9CDB986EC68}" destId="{B6E97FE3-E0F3-4BF1-8CE6-26F8E24D0CE3}" srcOrd="1" destOrd="0" presId="urn:microsoft.com/office/officeart/2009/3/layout/HorizontalOrganizationChart"/>
    <dgm:cxn modelId="{0D05963F-80BE-4AD4-B7DE-545F30B3E573}" type="presParOf" srcId="{2A915D46-9D71-4CD5-B137-B9CDB986EC68}" destId="{D87A4F0A-DE40-4CF9-A9EA-AB74875CC597}" srcOrd="2" destOrd="0" presId="urn:microsoft.com/office/officeart/2009/3/layout/HorizontalOrganizationChart"/>
    <dgm:cxn modelId="{E996CCBE-708A-4252-8112-F0020B97E305}" type="presParOf" srcId="{0607AD04-C931-4BFD-BD22-1AF0230F13E0}" destId="{65EE0478-029F-442C-8D57-C415ED06A7E7}" srcOrd="2" destOrd="0" presId="urn:microsoft.com/office/officeart/2009/3/layout/HorizontalOrganizationChart"/>
    <dgm:cxn modelId="{33F51687-4FE9-451E-81D1-439A11E46B8B}" type="presParOf" srcId="{758CA6ED-3CDD-475E-A1C0-177FC14E29FB}" destId="{FE59D513-D866-411D-91F6-6E911BC7D79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4D94E-2F97-4B7F-9B3F-CC5ACFA856C5}">
      <dsp:nvSpPr>
        <dsp:cNvPr id="0" name=""/>
        <dsp:cNvSpPr/>
      </dsp:nvSpPr>
      <dsp:spPr>
        <a:xfrm>
          <a:off x="0" y="159514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C8552-1466-41B1-BBAF-4B5BA21DA704}">
      <dsp:nvSpPr>
        <dsp:cNvPr id="0" name=""/>
        <dsp:cNvSpPr/>
      </dsp:nvSpPr>
      <dsp:spPr>
        <a:xfrm>
          <a:off x="0" y="1005"/>
          <a:ext cx="9027671" cy="197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Primer nivel: </a:t>
          </a: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Planetario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Geografía Física General: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Comprende la  Envoltura  Geográfica  como  complejo  planetario  en  el  que  se  integran  los  paisajes  de  las  tierras  emergidas  y  los  paisajes de las tierras sumergidas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5"/>
        <a:ext cx="9027671" cy="1978633"/>
      </dsp:txXfrm>
    </dsp:sp>
    <dsp:sp modelId="{78F36832-D0DE-4659-8944-CF45B1C1A806}">
      <dsp:nvSpPr>
        <dsp:cNvPr id="0" name=""/>
        <dsp:cNvSpPr/>
      </dsp:nvSpPr>
      <dsp:spPr>
        <a:xfrm>
          <a:off x="0" y="1979638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1C094-7550-450B-A4A0-133BBAF81D7D}">
      <dsp:nvSpPr>
        <dsp:cNvPr id="0" name=""/>
        <dsp:cNvSpPr/>
      </dsp:nvSpPr>
      <dsp:spPr>
        <a:xfrm>
          <a:off x="0" y="1979638"/>
          <a:ext cx="9036496" cy="174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Segundo nivel: </a:t>
          </a: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Regional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Geografía Regional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: Comprende la Envoltura Geográfica en una escala espacial intermedia tomando como  unidad  taxonómica  superior  a  los  continentes.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79638"/>
        <a:ext cx="9036496" cy="1743074"/>
      </dsp:txXfrm>
    </dsp:sp>
    <dsp:sp modelId="{A0AD8B52-41A6-4ED8-A2A2-2397A1567DE8}">
      <dsp:nvSpPr>
        <dsp:cNvPr id="0" name=""/>
        <dsp:cNvSpPr/>
      </dsp:nvSpPr>
      <dsp:spPr>
        <a:xfrm>
          <a:off x="0" y="3722713"/>
          <a:ext cx="9036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930C2-4770-4672-9CC7-7C7757247BA1}">
      <dsp:nvSpPr>
        <dsp:cNvPr id="0" name=""/>
        <dsp:cNvSpPr/>
      </dsp:nvSpPr>
      <dsp:spPr>
        <a:xfrm>
          <a:off x="0" y="3722713"/>
          <a:ext cx="9036496" cy="1743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Tercer nivel: </a:t>
          </a: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Local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Geografía de países: </a:t>
          </a:r>
          <a:r>
            <a:rPr lang="es-E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Comprende los  paisajes  del  nivel  local  los cuales se  diferencian  de  los  regionales  por  sus  dimensiones  y  particularidades  de  la  diferenciación espacial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22713"/>
        <a:ext cx="9036496" cy="17430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2F45F-C4D5-4033-A3F1-FCD98F42C809}">
      <dsp:nvSpPr>
        <dsp:cNvPr id="0" name=""/>
        <dsp:cNvSpPr/>
      </dsp:nvSpPr>
      <dsp:spPr>
        <a:xfrm>
          <a:off x="4362846" y="4071640"/>
          <a:ext cx="396254" cy="1144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127" y="0"/>
              </a:lnTo>
              <a:lnTo>
                <a:pt x="198127" y="1144882"/>
              </a:lnTo>
              <a:lnTo>
                <a:pt x="396254" y="11448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A76FD-4E34-4BD3-BA45-74B95527ED99}">
      <dsp:nvSpPr>
        <dsp:cNvPr id="0" name=""/>
        <dsp:cNvSpPr/>
      </dsp:nvSpPr>
      <dsp:spPr>
        <a:xfrm>
          <a:off x="4362846" y="4071640"/>
          <a:ext cx="396254" cy="172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127" y="0"/>
              </a:lnTo>
              <a:lnTo>
                <a:pt x="198127" y="172173"/>
              </a:lnTo>
              <a:lnTo>
                <a:pt x="396254" y="1721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92E3A-5DD1-4957-BF3D-77F941B8635B}">
      <dsp:nvSpPr>
        <dsp:cNvPr id="0" name=""/>
        <dsp:cNvSpPr/>
      </dsp:nvSpPr>
      <dsp:spPr>
        <a:xfrm>
          <a:off x="4362846" y="3098931"/>
          <a:ext cx="396254" cy="972709"/>
        </a:xfrm>
        <a:custGeom>
          <a:avLst/>
          <a:gdLst/>
          <a:ahLst/>
          <a:cxnLst/>
          <a:rect l="0" t="0" r="0" b="0"/>
          <a:pathLst>
            <a:path>
              <a:moveTo>
                <a:pt x="0" y="972709"/>
              </a:moveTo>
              <a:lnTo>
                <a:pt x="198127" y="972709"/>
              </a:lnTo>
              <a:lnTo>
                <a:pt x="198127" y="0"/>
              </a:lnTo>
              <a:lnTo>
                <a:pt x="396254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456D0-6E2F-4A5A-9AD8-2C7CCA00EA93}">
      <dsp:nvSpPr>
        <dsp:cNvPr id="0" name=""/>
        <dsp:cNvSpPr/>
      </dsp:nvSpPr>
      <dsp:spPr>
        <a:xfrm>
          <a:off x="1985317" y="2683705"/>
          <a:ext cx="396254" cy="1387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127" y="0"/>
              </a:lnTo>
              <a:lnTo>
                <a:pt x="198127" y="1387934"/>
              </a:lnTo>
              <a:lnTo>
                <a:pt x="396254" y="138793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B9415-F246-494D-8E7E-CC8212B1D902}">
      <dsp:nvSpPr>
        <dsp:cNvPr id="0" name=""/>
        <dsp:cNvSpPr/>
      </dsp:nvSpPr>
      <dsp:spPr>
        <a:xfrm>
          <a:off x="4362846" y="1295771"/>
          <a:ext cx="396254" cy="616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8127" y="0"/>
              </a:lnTo>
              <a:lnTo>
                <a:pt x="198127" y="616527"/>
              </a:lnTo>
              <a:lnTo>
                <a:pt x="396254" y="61652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8B07D-CC85-41F7-909B-C7253EED6EBF}">
      <dsp:nvSpPr>
        <dsp:cNvPr id="0" name=""/>
        <dsp:cNvSpPr/>
      </dsp:nvSpPr>
      <dsp:spPr>
        <a:xfrm>
          <a:off x="4362846" y="678001"/>
          <a:ext cx="368734" cy="617769"/>
        </a:xfrm>
        <a:custGeom>
          <a:avLst/>
          <a:gdLst/>
          <a:ahLst/>
          <a:cxnLst/>
          <a:rect l="0" t="0" r="0" b="0"/>
          <a:pathLst>
            <a:path>
              <a:moveTo>
                <a:pt x="0" y="617769"/>
              </a:moveTo>
              <a:lnTo>
                <a:pt x="170607" y="617769"/>
              </a:lnTo>
              <a:lnTo>
                <a:pt x="170607" y="0"/>
              </a:lnTo>
              <a:lnTo>
                <a:pt x="368734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BD0D4-9394-4B70-BADF-1B9984A4474F}">
      <dsp:nvSpPr>
        <dsp:cNvPr id="0" name=""/>
        <dsp:cNvSpPr/>
      </dsp:nvSpPr>
      <dsp:spPr>
        <a:xfrm>
          <a:off x="1985317" y="1295771"/>
          <a:ext cx="396254" cy="1387934"/>
        </a:xfrm>
        <a:custGeom>
          <a:avLst/>
          <a:gdLst/>
          <a:ahLst/>
          <a:cxnLst/>
          <a:rect l="0" t="0" r="0" b="0"/>
          <a:pathLst>
            <a:path>
              <a:moveTo>
                <a:pt x="0" y="1387934"/>
              </a:moveTo>
              <a:lnTo>
                <a:pt x="198127" y="1387934"/>
              </a:lnTo>
              <a:lnTo>
                <a:pt x="198127" y="0"/>
              </a:lnTo>
              <a:lnTo>
                <a:pt x="39625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CE4AA-CBD9-491A-AA2B-30F6603A818D}">
      <dsp:nvSpPr>
        <dsp:cNvPr id="0" name=""/>
        <dsp:cNvSpPr/>
      </dsp:nvSpPr>
      <dsp:spPr>
        <a:xfrm>
          <a:off x="4043" y="2381561"/>
          <a:ext cx="1981274" cy="6042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Características hidroclimáticas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043" y="2381561"/>
        <a:ext cx="1981274" cy="604288"/>
      </dsp:txXfrm>
    </dsp:sp>
    <dsp:sp modelId="{C63DD2B6-4860-4739-A6DF-4FCA2E107B71}">
      <dsp:nvSpPr>
        <dsp:cNvPr id="0" name=""/>
        <dsp:cNvSpPr/>
      </dsp:nvSpPr>
      <dsp:spPr>
        <a:xfrm>
          <a:off x="2381572" y="993626"/>
          <a:ext cx="1981274" cy="6042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Tipo de clima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2381572" y="993626"/>
        <a:ext cx="1981274" cy="604288"/>
      </dsp:txXfrm>
    </dsp:sp>
    <dsp:sp modelId="{B5321C37-315C-459B-8267-0BD3E8AC77A1}">
      <dsp:nvSpPr>
        <dsp:cNvPr id="0" name=""/>
        <dsp:cNvSpPr/>
      </dsp:nvSpPr>
      <dsp:spPr>
        <a:xfrm>
          <a:off x="4731581" y="185304"/>
          <a:ext cx="4372434" cy="9853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Comportamiento anual de la temperatura y régimen térmico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731581" y="185304"/>
        <a:ext cx="4372434" cy="985395"/>
      </dsp:txXfrm>
    </dsp:sp>
    <dsp:sp modelId="{67918A43-EFB6-4818-96D4-6FEE7F3462A4}">
      <dsp:nvSpPr>
        <dsp:cNvPr id="0" name=""/>
        <dsp:cNvSpPr/>
      </dsp:nvSpPr>
      <dsp:spPr>
        <a:xfrm>
          <a:off x="4759101" y="1447642"/>
          <a:ext cx="4380855" cy="92931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Volumen anual  de las precipitaciones y régimen pluviómetro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759101" y="1447642"/>
        <a:ext cx="4380855" cy="929311"/>
      </dsp:txXfrm>
    </dsp:sp>
    <dsp:sp modelId="{0DA690AD-FC44-4C8D-A120-0E98D55B7557}">
      <dsp:nvSpPr>
        <dsp:cNvPr id="0" name=""/>
        <dsp:cNvSpPr/>
      </dsp:nvSpPr>
      <dsp:spPr>
        <a:xfrm>
          <a:off x="2381572" y="3769496"/>
          <a:ext cx="1981274" cy="6042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Vertiente hidrográfica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2381572" y="3769496"/>
        <a:ext cx="1981274" cy="604288"/>
      </dsp:txXfrm>
    </dsp:sp>
    <dsp:sp modelId="{381573A5-FB51-47A6-BE08-77AFD6CED55F}">
      <dsp:nvSpPr>
        <dsp:cNvPr id="0" name=""/>
        <dsp:cNvSpPr/>
      </dsp:nvSpPr>
      <dsp:spPr>
        <a:xfrm>
          <a:off x="4759101" y="2624613"/>
          <a:ext cx="2973120" cy="94863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Cuencas fluviales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759101" y="2624613"/>
        <a:ext cx="2973120" cy="948636"/>
      </dsp:txXfrm>
    </dsp:sp>
    <dsp:sp modelId="{65C51B7B-E5F3-4D9C-B84F-44ED77C705CE}">
      <dsp:nvSpPr>
        <dsp:cNvPr id="0" name=""/>
        <dsp:cNvSpPr/>
      </dsp:nvSpPr>
      <dsp:spPr>
        <a:xfrm>
          <a:off x="4759101" y="3820909"/>
          <a:ext cx="3565441" cy="8458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Volumen anual, régimen y tipo escurrimiento 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759101" y="3820909"/>
        <a:ext cx="3565441" cy="845810"/>
      </dsp:txXfrm>
    </dsp:sp>
    <dsp:sp modelId="{CEE3A06D-4F9B-47D3-9B5A-5D0938FC46D1}">
      <dsp:nvSpPr>
        <dsp:cNvPr id="0" name=""/>
        <dsp:cNvSpPr/>
      </dsp:nvSpPr>
      <dsp:spPr>
        <a:xfrm>
          <a:off x="4759101" y="4914379"/>
          <a:ext cx="1981274" cy="6042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Potencial hídrico 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759101" y="4914379"/>
        <a:ext cx="1981274" cy="6042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579D7-307D-4B88-9B00-1F7CFB1D91B8}">
      <dsp:nvSpPr>
        <dsp:cNvPr id="0" name=""/>
        <dsp:cNvSpPr/>
      </dsp:nvSpPr>
      <dsp:spPr>
        <a:xfrm>
          <a:off x="4156769" y="2758615"/>
          <a:ext cx="830460" cy="1785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230" y="0"/>
              </a:lnTo>
              <a:lnTo>
                <a:pt x="415230" y="1785491"/>
              </a:lnTo>
              <a:lnTo>
                <a:pt x="830460" y="17854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456D0-6E2F-4A5A-9AD8-2C7CCA00EA93}">
      <dsp:nvSpPr>
        <dsp:cNvPr id="0" name=""/>
        <dsp:cNvSpPr/>
      </dsp:nvSpPr>
      <dsp:spPr>
        <a:xfrm>
          <a:off x="4156769" y="2712896"/>
          <a:ext cx="830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30460" y="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BD0D4-9394-4B70-BADF-1B9984A4474F}">
      <dsp:nvSpPr>
        <dsp:cNvPr id="0" name=""/>
        <dsp:cNvSpPr/>
      </dsp:nvSpPr>
      <dsp:spPr>
        <a:xfrm>
          <a:off x="4156769" y="973124"/>
          <a:ext cx="830460" cy="1785491"/>
        </a:xfrm>
        <a:custGeom>
          <a:avLst/>
          <a:gdLst/>
          <a:ahLst/>
          <a:cxnLst/>
          <a:rect l="0" t="0" r="0" b="0"/>
          <a:pathLst>
            <a:path>
              <a:moveTo>
                <a:pt x="0" y="1785491"/>
              </a:moveTo>
              <a:lnTo>
                <a:pt x="415230" y="1785491"/>
              </a:lnTo>
              <a:lnTo>
                <a:pt x="415230" y="0"/>
              </a:lnTo>
              <a:lnTo>
                <a:pt x="83046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9C5DA-FE44-4D50-B08E-649490F12608}">
      <dsp:nvSpPr>
        <dsp:cNvPr id="0" name=""/>
        <dsp:cNvSpPr/>
      </dsp:nvSpPr>
      <dsp:spPr>
        <a:xfrm>
          <a:off x="4464" y="1872206"/>
          <a:ext cx="4152304" cy="1772818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Características  edafobiogénicas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>
            <a:latin typeface="Arial" pitchFamily="34" charset="0"/>
            <a:cs typeface="Arial" pitchFamily="34" charset="0"/>
          </a:endParaRPr>
        </a:p>
      </dsp:txBody>
      <dsp:txXfrm>
        <a:off x="4464" y="1872206"/>
        <a:ext cx="4152304" cy="1772818"/>
      </dsp:txXfrm>
    </dsp:sp>
    <dsp:sp modelId="{C63DD2B6-4860-4739-A6DF-4FCA2E107B71}">
      <dsp:nvSpPr>
        <dsp:cNvPr id="0" name=""/>
        <dsp:cNvSpPr/>
      </dsp:nvSpPr>
      <dsp:spPr>
        <a:xfrm>
          <a:off x="4987230" y="339898"/>
          <a:ext cx="4152304" cy="1266452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Tipo de suelo  </a:t>
          </a:r>
          <a:endParaRPr lang="es-MX" sz="2400" kern="1200" dirty="0">
            <a:latin typeface="Arial" pitchFamily="34" charset="0"/>
            <a:cs typeface="Arial" pitchFamily="34" charset="0"/>
          </a:endParaRPr>
        </a:p>
      </dsp:txBody>
      <dsp:txXfrm>
        <a:off x="4987230" y="339898"/>
        <a:ext cx="4152304" cy="1266452"/>
      </dsp:txXfrm>
    </dsp:sp>
    <dsp:sp modelId="{0DA690AD-FC44-4C8D-A120-0E98D55B7557}">
      <dsp:nvSpPr>
        <dsp:cNvPr id="0" name=""/>
        <dsp:cNvSpPr/>
      </dsp:nvSpPr>
      <dsp:spPr>
        <a:xfrm>
          <a:off x="4987230" y="2125389"/>
          <a:ext cx="4152304" cy="1266452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Características y tipología de la vegetación </a:t>
          </a:r>
          <a:endParaRPr lang="es-MX" sz="2400" kern="1200" dirty="0">
            <a:latin typeface="Arial" pitchFamily="34" charset="0"/>
            <a:cs typeface="Arial" pitchFamily="34" charset="0"/>
          </a:endParaRPr>
        </a:p>
      </dsp:txBody>
      <dsp:txXfrm>
        <a:off x="4987230" y="2125389"/>
        <a:ext cx="4152304" cy="1266452"/>
      </dsp:txXfrm>
    </dsp:sp>
    <dsp:sp modelId="{81F92A72-66D7-4279-8053-D89B5F07D8B8}">
      <dsp:nvSpPr>
        <dsp:cNvPr id="0" name=""/>
        <dsp:cNvSpPr/>
      </dsp:nvSpPr>
      <dsp:spPr>
        <a:xfrm>
          <a:off x="4987230" y="3910880"/>
          <a:ext cx="4152304" cy="1266452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" pitchFamily="34" charset="0"/>
              <a:cs typeface="Arial" pitchFamily="34" charset="0"/>
            </a:rPr>
            <a:t>Población animal asociada. </a:t>
          </a:r>
          <a:endParaRPr lang="es-MX" sz="2400" kern="1200" dirty="0">
            <a:latin typeface="Arial" pitchFamily="34" charset="0"/>
            <a:cs typeface="Arial" pitchFamily="34" charset="0"/>
          </a:endParaRPr>
        </a:p>
      </dsp:txBody>
      <dsp:txXfrm>
        <a:off x="4987230" y="3910880"/>
        <a:ext cx="4152304" cy="12664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31BBD-DC1B-43D2-A08E-69F1F2DBFD20}">
      <dsp:nvSpPr>
        <dsp:cNvPr id="0" name=""/>
        <dsp:cNvSpPr/>
      </dsp:nvSpPr>
      <dsp:spPr>
        <a:xfrm>
          <a:off x="0" y="552"/>
          <a:ext cx="82295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F634C2-0840-4C3B-BF8F-A396B2619054}">
      <dsp:nvSpPr>
        <dsp:cNvPr id="0" name=""/>
        <dsp:cNvSpPr/>
      </dsp:nvSpPr>
      <dsp:spPr>
        <a:xfrm>
          <a:off x="0" y="552"/>
          <a:ext cx="8229599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Potencial  del  paisaje  como  condición y recurso natural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0" y="552"/>
        <a:ext cx="8229599" cy="904971"/>
      </dsp:txXfrm>
    </dsp:sp>
    <dsp:sp modelId="{E2975E6F-DE93-4ED3-B1F4-5CAB86D7EBF1}">
      <dsp:nvSpPr>
        <dsp:cNvPr id="0" name=""/>
        <dsp:cNvSpPr/>
      </dsp:nvSpPr>
      <dsp:spPr>
        <a:xfrm>
          <a:off x="0" y="905524"/>
          <a:ext cx="82295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8D841-0D5A-4228-8E5C-AA2B92ADE1A1}">
      <dsp:nvSpPr>
        <dsp:cNvPr id="0" name=""/>
        <dsp:cNvSpPr/>
      </dsp:nvSpPr>
      <dsp:spPr>
        <a:xfrm>
          <a:off x="0" y="905524"/>
          <a:ext cx="8229599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Uso actual de los  paisajes  y grado de naturalidad en relación con los tipos y niveles de asimilación socioeconómicos. 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0" y="905524"/>
        <a:ext cx="8229599" cy="904971"/>
      </dsp:txXfrm>
    </dsp:sp>
    <dsp:sp modelId="{C1F302EA-FFE6-4A8C-8959-1B4A38C317CA}">
      <dsp:nvSpPr>
        <dsp:cNvPr id="0" name=""/>
        <dsp:cNvSpPr/>
      </dsp:nvSpPr>
      <dsp:spPr>
        <a:xfrm>
          <a:off x="0" y="1810495"/>
          <a:ext cx="82295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D7C37-6487-4157-8A55-071F186E9DD6}">
      <dsp:nvSpPr>
        <dsp:cNvPr id="0" name=""/>
        <dsp:cNvSpPr/>
      </dsp:nvSpPr>
      <dsp:spPr>
        <a:xfrm>
          <a:off x="0" y="1810495"/>
          <a:ext cx="8229599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Problemas  ambientales  que    expresan  las  situaciones  de  deterioro  o  bienestar  derivadas de la utilización de los paisajes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0" y="1810495"/>
        <a:ext cx="8229599" cy="904971"/>
      </dsp:txXfrm>
    </dsp:sp>
    <dsp:sp modelId="{D20010E0-91F3-4F31-9C2D-BFF012A6DC39}">
      <dsp:nvSpPr>
        <dsp:cNvPr id="0" name=""/>
        <dsp:cNvSpPr/>
      </dsp:nvSpPr>
      <dsp:spPr>
        <a:xfrm>
          <a:off x="0" y="2715467"/>
          <a:ext cx="82295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D71BE-202A-444E-813A-DCA02F243D86}">
      <dsp:nvSpPr>
        <dsp:cNvPr id="0" name=""/>
        <dsp:cNvSpPr/>
      </dsp:nvSpPr>
      <dsp:spPr>
        <a:xfrm>
          <a:off x="0" y="2715467"/>
          <a:ext cx="8229599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Soluciones ambientales  implementadas  o  recomendadas  para la protección de los paisajes  físico  geográficos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0" y="2715467"/>
        <a:ext cx="8229599" cy="904971"/>
      </dsp:txXfrm>
    </dsp:sp>
    <dsp:sp modelId="{ACDCDE87-24F0-4FE6-AF49-EB885F23D185}">
      <dsp:nvSpPr>
        <dsp:cNvPr id="0" name=""/>
        <dsp:cNvSpPr/>
      </dsp:nvSpPr>
      <dsp:spPr>
        <a:xfrm>
          <a:off x="0" y="3620438"/>
          <a:ext cx="822959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20B46-3E7C-4EBC-8042-CCD56FF89458}">
      <dsp:nvSpPr>
        <dsp:cNvPr id="0" name=""/>
        <dsp:cNvSpPr/>
      </dsp:nvSpPr>
      <dsp:spPr>
        <a:xfrm>
          <a:off x="0" y="3620438"/>
          <a:ext cx="8229599" cy="90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Niveles  de    protección  requeridos.  Estado  actual  de  protección del  Medio  Ambiente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0" y="3620438"/>
        <a:ext cx="8229599" cy="904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F1187-4193-4A9E-816A-5FB29721AF06}">
      <dsp:nvSpPr>
        <dsp:cNvPr id="0" name=""/>
        <dsp:cNvSpPr/>
      </dsp:nvSpPr>
      <dsp:spPr>
        <a:xfrm>
          <a:off x="5497031" y="4193213"/>
          <a:ext cx="499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42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38C54-4CE0-49E3-A998-AFDC1D4D43A0}">
      <dsp:nvSpPr>
        <dsp:cNvPr id="0" name=""/>
        <dsp:cNvSpPr/>
      </dsp:nvSpPr>
      <dsp:spPr>
        <a:xfrm>
          <a:off x="2500489" y="2628291"/>
          <a:ext cx="499423" cy="1610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711" y="0"/>
              </a:lnTo>
              <a:lnTo>
                <a:pt x="249711" y="1610641"/>
              </a:lnTo>
              <a:lnTo>
                <a:pt x="499423" y="16106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7B4A8-66FA-4B10-BF18-BA91D05B4927}">
      <dsp:nvSpPr>
        <dsp:cNvPr id="0" name=""/>
        <dsp:cNvSpPr/>
      </dsp:nvSpPr>
      <dsp:spPr>
        <a:xfrm>
          <a:off x="5497031" y="3119452"/>
          <a:ext cx="499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42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C3F31-DD6B-4C70-B5E8-923C4C10A5B3}">
      <dsp:nvSpPr>
        <dsp:cNvPr id="0" name=""/>
        <dsp:cNvSpPr/>
      </dsp:nvSpPr>
      <dsp:spPr>
        <a:xfrm>
          <a:off x="2500489" y="2628291"/>
          <a:ext cx="499423" cy="536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711" y="0"/>
              </a:lnTo>
              <a:lnTo>
                <a:pt x="249711" y="536880"/>
              </a:lnTo>
              <a:lnTo>
                <a:pt x="499423" y="536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28DFD-1DC2-4DF3-8B10-4CC88C69D966}">
      <dsp:nvSpPr>
        <dsp:cNvPr id="0" name=""/>
        <dsp:cNvSpPr/>
      </dsp:nvSpPr>
      <dsp:spPr>
        <a:xfrm>
          <a:off x="5497031" y="2045691"/>
          <a:ext cx="499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42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F61D-1C25-4819-9A97-0F4A0777D53F}">
      <dsp:nvSpPr>
        <dsp:cNvPr id="0" name=""/>
        <dsp:cNvSpPr/>
      </dsp:nvSpPr>
      <dsp:spPr>
        <a:xfrm>
          <a:off x="2500489" y="2091411"/>
          <a:ext cx="499423" cy="536880"/>
        </a:xfrm>
        <a:custGeom>
          <a:avLst/>
          <a:gdLst/>
          <a:ahLst/>
          <a:cxnLst/>
          <a:rect l="0" t="0" r="0" b="0"/>
          <a:pathLst>
            <a:path>
              <a:moveTo>
                <a:pt x="0" y="536880"/>
              </a:moveTo>
              <a:lnTo>
                <a:pt x="249711" y="536880"/>
              </a:lnTo>
              <a:lnTo>
                <a:pt x="249711" y="0"/>
              </a:lnTo>
              <a:lnTo>
                <a:pt x="49942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D0164-43C8-43EC-80E6-E960D9C95D87}">
      <dsp:nvSpPr>
        <dsp:cNvPr id="0" name=""/>
        <dsp:cNvSpPr/>
      </dsp:nvSpPr>
      <dsp:spPr>
        <a:xfrm>
          <a:off x="5497031" y="971930"/>
          <a:ext cx="499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423" y="457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04A3B-87A4-438F-B1E5-75D6C99782DA}">
      <dsp:nvSpPr>
        <dsp:cNvPr id="0" name=""/>
        <dsp:cNvSpPr/>
      </dsp:nvSpPr>
      <dsp:spPr>
        <a:xfrm>
          <a:off x="2500489" y="1017650"/>
          <a:ext cx="499423" cy="1610641"/>
        </a:xfrm>
        <a:custGeom>
          <a:avLst/>
          <a:gdLst/>
          <a:ahLst/>
          <a:cxnLst/>
          <a:rect l="0" t="0" r="0" b="0"/>
          <a:pathLst>
            <a:path>
              <a:moveTo>
                <a:pt x="0" y="1610641"/>
              </a:moveTo>
              <a:lnTo>
                <a:pt x="249711" y="1610641"/>
              </a:lnTo>
              <a:lnTo>
                <a:pt x="249711" y="0"/>
              </a:lnTo>
              <a:lnTo>
                <a:pt x="499423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2FC6C-19A4-44A1-8D52-1F36297B7354}">
      <dsp:nvSpPr>
        <dsp:cNvPr id="0" name=""/>
        <dsp:cNvSpPr/>
      </dsp:nvSpPr>
      <dsp:spPr>
        <a:xfrm>
          <a:off x="3370" y="2247481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Unidades taxonómicas individuales </a:t>
          </a:r>
          <a:endParaRPr lang="es-MX" sz="2100" kern="1200" dirty="0"/>
        </a:p>
      </dsp:txBody>
      <dsp:txXfrm>
        <a:off x="3370" y="2247481"/>
        <a:ext cx="2497118" cy="761621"/>
      </dsp:txXfrm>
    </dsp:sp>
    <dsp:sp modelId="{E4548F3D-3956-4A59-8890-1857A44766DA}">
      <dsp:nvSpPr>
        <dsp:cNvPr id="0" name=""/>
        <dsp:cNvSpPr/>
      </dsp:nvSpPr>
      <dsp:spPr>
        <a:xfrm>
          <a:off x="2999912" y="636840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Primer orden </a:t>
          </a:r>
          <a:endParaRPr lang="es-MX" sz="2100" kern="1200" dirty="0"/>
        </a:p>
      </dsp:txBody>
      <dsp:txXfrm>
        <a:off x="2999912" y="636840"/>
        <a:ext cx="2497118" cy="761621"/>
      </dsp:txXfrm>
    </dsp:sp>
    <dsp:sp modelId="{C40092FF-3B50-431C-AAF6-91A22B48DE22}">
      <dsp:nvSpPr>
        <dsp:cNvPr id="0" name=""/>
        <dsp:cNvSpPr/>
      </dsp:nvSpPr>
      <dsp:spPr>
        <a:xfrm>
          <a:off x="5996454" y="636840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Continente </a:t>
          </a:r>
          <a:endParaRPr lang="es-MX" sz="2100" kern="1200" dirty="0"/>
        </a:p>
      </dsp:txBody>
      <dsp:txXfrm>
        <a:off x="5996454" y="636840"/>
        <a:ext cx="2497118" cy="761621"/>
      </dsp:txXfrm>
    </dsp:sp>
    <dsp:sp modelId="{5F214EBD-9373-47F8-8C0C-4FA191EDC7F7}">
      <dsp:nvSpPr>
        <dsp:cNvPr id="0" name=""/>
        <dsp:cNvSpPr/>
      </dsp:nvSpPr>
      <dsp:spPr>
        <a:xfrm>
          <a:off x="2999912" y="1710601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Segundo orden</a:t>
          </a:r>
          <a:endParaRPr lang="es-MX" sz="2100" kern="1200" dirty="0"/>
        </a:p>
      </dsp:txBody>
      <dsp:txXfrm>
        <a:off x="2999912" y="1710601"/>
        <a:ext cx="2497118" cy="761621"/>
      </dsp:txXfrm>
    </dsp:sp>
    <dsp:sp modelId="{E4B66977-74C3-4A85-A232-F13858E297AC}">
      <dsp:nvSpPr>
        <dsp:cNvPr id="0" name=""/>
        <dsp:cNvSpPr/>
      </dsp:nvSpPr>
      <dsp:spPr>
        <a:xfrm>
          <a:off x="5996454" y="1710601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Subcontinente </a:t>
          </a:r>
          <a:endParaRPr lang="es-MX" sz="2100" kern="1200" dirty="0"/>
        </a:p>
      </dsp:txBody>
      <dsp:txXfrm>
        <a:off x="5996454" y="1710601"/>
        <a:ext cx="2497118" cy="761621"/>
      </dsp:txXfrm>
    </dsp:sp>
    <dsp:sp modelId="{2B610244-781B-49B2-85B9-DAB8C1494482}">
      <dsp:nvSpPr>
        <dsp:cNvPr id="0" name=""/>
        <dsp:cNvSpPr/>
      </dsp:nvSpPr>
      <dsp:spPr>
        <a:xfrm>
          <a:off x="2999912" y="2784361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Tercer orden</a:t>
          </a:r>
          <a:endParaRPr lang="es-MX" sz="2100" kern="1200" dirty="0"/>
        </a:p>
      </dsp:txBody>
      <dsp:txXfrm>
        <a:off x="2999912" y="2784361"/>
        <a:ext cx="2497118" cy="761621"/>
      </dsp:txXfrm>
    </dsp:sp>
    <dsp:sp modelId="{3730092B-717A-4265-82F8-97B69DA0E2D1}">
      <dsp:nvSpPr>
        <dsp:cNvPr id="0" name=""/>
        <dsp:cNvSpPr/>
      </dsp:nvSpPr>
      <dsp:spPr>
        <a:xfrm>
          <a:off x="5996454" y="2784361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Región </a:t>
          </a:r>
          <a:endParaRPr lang="es-MX" sz="2100" kern="1200" dirty="0"/>
        </a:p>
      </dsp:txBody>
      <dsp:txXfrm>
        <a:off x="5996454" y="2784361"/>
        <a:ext cx="2497118" cy="761621"/>
      </dsp:txXfrm>
    </dsp:sp>
    <dsp:sp modelId="{34CB099F-23B2-44BE-8B89-20F98339FBB2}">
      <dsp:nvSpPr>
        <dsp:cNvPr id="0" name=""/>
        <dsp:cNvSpPr/>
      </dsp:nvSpPr>
      <dsp:spPr>
        <a:xfrm>
          <a:off x="2999912" y="3858122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Cuarto orden </a:t>
          </a:r>
          <a:endParaRPr lang="es-MX" sz="2100" kern="1200" dirty="0"/>
        </a:p>
      </dsp:txBody>
      <dsp:txXfrm>
        <a:off x="2999912" y="3858122"/>
        <a:ext cx="2497118" cy="761621"/>
      </dsp:txXfrm>
    </dsp:sp>
    <dsp:sp modelId="{A1D363C9-8CA1-4451-8F9D-0902D764F60D}">
      <dsp:nvSpPr>
        <dsp:cNvPr id="0" name=""/>
        <dsp:cNvSpPr/>
      </dsp:nvSpPr>
      <dsp:spPr>
        <a:xfrm>
          <a:off x="5996454" y="3858122"/>
          <a:ext cx="2497118" cy="761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Subregión </a:t>
          </a:r>
          <a:endParaRPr lang="es-MX" sz="2100" kern="1200" dirty="0"/>
        </a:p>
      </dsp:txBody>
      <dsp:txXfrm>
        <a:off x="5996454" y="3858122"/>
        <a:ext cx="2497118" cy="761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ABEEC-FD78-4ACA-8ED2-0269D9DC25AC}">
      <dsp:nvSpPr>
        <dsp:cNvPr id="0" name=""/>
        <dsp:cNvSpPr/>
      </dsp:nvSpPr>
      <dsp:spPr>
        <a:xfrm>
          <a:off x="3741092" y="2262981"/>
          <a:ext cx="747414" cy="803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07" y="0"/>
              </a:lnTo>
              <a:lnTo>
                <a:pt x="373707" y="803470"/>
              </a:lnTo>
              <a:lnTo>
                <a:pt x="747414" y="803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20C31-2D79-4779-91A9-823E768DC4CE}">
      <dsp:nvSpPr>
        <dsp:cNvPr id="0" name=""/>
        <dsp:cNvSpPr/>
      </dsp:nvSpPr>
      <dsp:spPr>
        <a:xfrm>
          <a:off x="3741092" y="1459510"/>
          <a:ext cx="747414" cy="803470"/>
        </a:xfrm>
        <a:custGeom>
          <a:avLst/>
          <a:gdLst/>
          <a:ahLst/>
          <a:cxnLst/>
          <a:rect l="0" t="0" r="0" b="0"/>
          <a:pathLst>
            <a:path>
              <a:moveTo>
                <a:pt x="0" y="803470"/>
              </a:moveTo>
              <a:lnTo>
                <a:pt x="373707" y="803470"/>
              </a:lnTo>
              <a:lnTo>
                <a:pt x="373707" y="0"/>
              </a:lnTo>
              <a:lnTo>
                <a:pt x="74741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6A55F-7263-48FA-9335-402ACBCBD130}">
      <dsp:nvSpPr>
        <dsp:cNvPr id="0" name=""/>
        <dsp:cNvSpPr/>
      </dsp:nvSpPr>
      <dsp:spPr>
        <a:xfrm>
          <a:off x="4018" y="1693077"/>
          <a:ext cx="3737074" cy="11398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Continentes  </a:t>
          </a:r>
          <a:endParaRPr lang="es-MX" sz="3900" kern="1200" dirty="0"/>
        </a:p>
      </dsp:txBody>
      <dsp:txXfrm>
        <a:off x="4018" y="1693077"/>
        <a:ext cx="3737074" cy="1139807"/>
      </dsp:txXfrm>
    </dsp:sp>
    <dsp:sp modelId="{C95E8448-2CAC-450C-9D87-3B7B66DDCDFE}">
      <dsp:nvSpPr>
        <dsp:cNvPr id="0" name=""/>
        <dsp:cNvSpPr/>
      </dsp:nvSpPr>
      <dsp:spPr>
        <a:xfrm>
          <a:off x="4488507" y="889606"/>
          <a:ext cx="3737074" cy="1139807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1- América del Norte </a:t>
          </a:r>
          <a:endParaRPr lang="es-MX" sz="3900" kern="1200" dirty="0"/>
        </a:p>
      </dsp:txBody>
      <dsp:txXfrm>
        <a:off x="4488507" y="889606"/>
        <a:ext cx="3737074" cy="1139807"/>
      </dsp:txXfrm>
    </dsp:sp>
    <dsp:sp modelId="{AA8BF067-E0A8-432E-B541-85698553318F}">
      <dsp:nvSpPr>
        <dsp:cNvPr id="0" name=""/>
        <dsp:cNvSpPr/>
      </dsp:nvSpPr>
      <dsp:spPr>
        <a:xfrm>
          <a:off x="4488507" y="2496548"/>
          <a:ext cx="3737074" cy="1139807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 smtClean="0"/>
            <a:t>2- América del Sur </a:t>
          </a:r>
          <a:endParaRPr lang="es-MX" sz="3900" kern="1200" dirty="0"/>
        </a:p>
      </dsp:txBody>
      <dsp:txXfrm>
        <a:off x="4488507" y="2496548"/>
        <a:ext cx="3737074" cy="1139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285E0-F487-4DD8-8062-F6E1BED767AE}">
      <dsp:nvSpPr>
        <dsp:cNvPr id="0" name=""/>
        <dsp:cNvSpPr/>
      </dsp:nvSpPr>
      <dsp:spPr>
        <a:xfrm>
          <a:off x="5128349" y="4107310"/>
          <a:ext cx="465870" cy="44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935" y="0"/>
              </a:lnTo>
              <a:lnTo>
                <a:pt x="232935" y="448731"/>
              </a:lnTo>
              <a:lnTo>
                <a:pt x="465870" y="4487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86CF6-EEB8-4F51-AFC5-97700FD8E1E4}">
      <dsp:nvSpPr>
        <dsp:cNvPr id="0" name=""/>
        <dsp:cNvSpPr/>
      </dsp:nvSpPr>
      <dsp:spPr>
        <a:xfrm>
          <a:off x="5128349" y="3438132"/>
          <a:ext cx="465870" cy="669177"/>
        </a:xfrm>
        <a:custGeom>
          <a:avLst/>
          <a:gdLst/>
          <a:ahLst/>
          <a:cxnLst/>
          <a:rect l="0" t="0" r="0" b="0"/>
          <a:pathLst>
            <a:path>
              <a:moveTo>
                <a:pt x="0" y="669177"/>
              </a:moveTo>
              <a:lnTo>
                <a:pt x="232935" y="669177"/>
              </a:lnTo>
              <a:lnTo>
                <a:pt x="232935" y="0"/>
              </a:lnTo>
              <a:lnTo>
                <a:pt x="465870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96FF7-4B97-4F0D-97B6-A4517C815174}">
      <dsp:nvSpPr>
        <dsp:cNvPr id="0" name=""/>
        <dsp:cNvSpPr/>
      </dsp:nvSpPr>
      <dsp:spPr>
        <a:xfrm>
          <a:off x="2333124" y="4061590"/>
          <a:ext cx="465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5870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8D66F-A711-4785-9ED0-55221CD36E48}">
      <dsp:nvSpPr>
        <dsp:cNvPr id="0" name=""/>
        <dsp:cNvSpPr/>
      </dsp:nvSpPr>
      <dsp:spPr>
        <a:xfrm>
          <a:off x="5239226" y="2631232"/>
          <a:ext cx="8390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080"/>
              </a:moveTo>
              <a:lnTo>
                <a:pt x="606144" y="49080"/>
              </a:lnTo>
              <a:lnTo>
                <a:pt x="606144" y="45720"/>
              </a:lnTo>
              <a:lnTo>
                <a:pt x="839079" y="45720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7308CF91-7B4D-41E1-A118-D62C80506D02}">
      <dsp:nvSpPr>
        <dsp:cNvPr id="0" name=""/>
        <dsp:cNvSpPr/>
      </dsp:nvSpPr>
      <dsp:spPr>
        <a:xfrm>
          <a:off x="5549566" y="944417"/>
          <a:ext cx="480173" cy="533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237" y="0"/>
              </a:lnTo>
              <a:lnTo>
                <a:pt x="247237" y="533065"/>
              </a:lnTo>
              <a:lnTo>
                <a:pt x="480173" y="53306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CED1-61C4-487F-B317-E7D9E56664B6}">
      <dsp:nvSpPr>
        <dsp:cNvPr id="0" name=""/>
        <dsp:cNvSpPr/>
      </dsp:nvSpPr>
      <dsp:spPr>
        <a:xfrm>
          <a:off x="5549566" y="355226"/>
          <a:ext cx="480173" cy="589191"/>
        </a:xfrm>
        <a:custGeom>
          <a:avLst/>
          <a:gdLst/>
          <a:ahLst/>
          <a:cxnLst/>
          <a:rect l="0" t="0" r="0" b="0"/>
          <a:pathLst>
            <a:path>
              <a:moveTo>
                <a:pt x="0" y="589191"/>
              </a:moveTo>
              <a:lnTo>
                <a:pt x="247237" y="589191"/>
              </a:lnTo>
              <a:lnTo>
                <a:pt x="247237" y="0"/>
              </a:lnTo>
              <a:lnTo>
                <a:pt x="48017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20C31-2D79-4779-91A9-823E768DC4CE}">
      <dsp:nvSpPr>
        <dsp:cNvPr id="0" name=""/>
        <dsp:cNvSpPr/>
      </dsp:nvSpPr>
      <dsp:spPr>
        <a:xfrm>
          <a:off x="2339949" y="898697"/>
          <a:ext cx="4447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743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6A55F-7263-48FA-9335-402ACBCBD130}">
      <dsp:nvSpPr>
        <dsp:cNvPr id="0" name=""/>
        <dsp:cNvSpPr/>
      </dsp:nvSpPr>
      <dsp:spPr>
        <a:xfrm>
          <a:off x="10595" y="589191"/>
          <a:ext cx="2329353" cy="710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1-América del Norte 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595" y="589191"/>
        <a:ext cx="2329353" cy="710452"/>
      </dsp:txXfrm>
    </dsp:sp>
    <dsp:sp modelId="{C95E8448-2CAC-450C-9D87-3B7B66DDCDFE}">
      <dsp:nvSpPr>
        <dsp:cNvPr id="0" name=""/>
        <dsp:cNvSpPr/>
      </dsp:nvSpPr>
      <dsp:spPr>
        <a:xfrm>
          <a:off x="2784692" y="589191"/>
          <a:ext cx="2764873" cy="710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Subcontinentes </a:t>
          </a:r>
          <a:endParaRPr lang="es-MX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84692" y="589191"/>
        <a:ext cx="2764873" cy="710452"/>
      </dsp:txXfrm>
    </dsp:sp>
    <dsp:sp modelId="{A181C92A-9BDC-4608-B389-BDE19CBE5EC4}">
      <dsp:nvSpPr>
        <dsp:cNvPr id="0" name=""/>
        <dsp:cNvSpPr/>
      </dsp:nvSpPr>
      <dsp:spPr>
        <a:xfrm>
          <a:off x="6029739" y="0"/>
          <a:ext cx="2609365" cy="7104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 Cordillera norteamericana 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029739" y="0"/>
        <a:ext cx="2609365" cy="710452"/>
      </dsp:txXfrm>
    </dsp:sp>
    <dsp:sp modelId="{8B72AE82-806B-48AE-B6DA-E041AE5B746B}">
      <dsp:nvSpPr>
        <dsp:cNvPr id="0" name=""/>
        <dsp:cNvSpPr/>
      </dsp:nvSpPr>
      <dsp:spPr>
        <a:xfrm>
          <a:off x="6029739" y="1106563"/>
          <a:ext cx="3096666" cy="741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 Este de la Cordillera  norteamericana 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029739" y="1106563"/>
        <a:ext cx="3096666" cy="741840"/>
      </dsp:txXfrm>
    </dsp:sp>
    <dsp:sp modelId="{F73C5AA5-4449-472B-8B86-FEBF174125AC}">
      <dsp:nvSpPr>
        <dsp:cNvPr id="0" name=""/>
        <dsp:cNvSpPr/>
      </dsp:nvSpPr>
      <dsp:spPr>
        <a:xfrm>
          <a:off x="2123738" y="2318941"/>
          <a:ext cx="3115487" cy="722743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Subcontinente </a:t>
          </a:r>
        </a:p>
      </dsp:txBody>
      <dsp:txXfrm>
        <a:off x="2123738" y="2318941"/>
        <a:ext cx="3115487" cy="722743"/>
      </dsp:txXfrm>
    </dsp:sp>
    <dsp:sp modelId="{A3284BD8-6A58-4100-A12B-B4E1FD8D0E08}">
      <dsp:nvSpPr>
        <dsp:cNvPr id="0" name=""/>
        <dsp:cNvSpPr/>
      </dsp:nvSpPr>
      <dsp:spPr>
        <a:xfrm>
          <a:off x="6078306" y="2324830"/>
          <a:ext cx="2693781" cy="704243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3- América del centro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078306" y="2324830"/>
        <a:ext cx="2693781" cy="704243"/>
      </dsp:txXfrm>
    </dsp:sp>
    <dsp:sp modelId="{55E7ED13-29EA-4D0A-85DC-49D1F57D4FF3}">
      <dsp:nvSpPr>
        <dsp:cNvPr id="0" name=""/>
        <dsp:cNvSpPr/>
      </dsp:nvSpPr>
      <dsp:spPr>
        <a:xfrm>
          <a:off x="3770" y="3752084"/>
          <a:ext cx="2329353" cy="710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2-América del Sur </a:t>
          </a: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770" y="3752084"/>
        <a:ext cx="2329353" cy="710452"/>
      </dsp:txXfrm>
    </dsp:sp>
    <dsp:sp modelId="{0E9307CD-878D-4542-92CF-75EC6C9EF219}">
      <dsp:nvSpPr>
        <dsp:cNvPr id="0" name=""/>
        <dsp:cNvSpPr/>
      </dsp:nvSpPr>
      <dsp:spPr>
        <a:xfrm>
          <a:off x="2798995" y="3752084"/>
          <a:ext cx="2329353" cy="7104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Subcontinentes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798995" y="3752084"/>
        <a:ext cx="2329353" cy="710452"/>
      </dsp:txXfrm>
    </dsp:sp>
    <dsp:sp modelId="{C24C4CAC-857D-4D8C-95E8-74455EC6ED75}">
      <dsp:nvSpPr>
        <dsp:cNvPr id="0" name=""/>
        <dsp:cNvSpPr/>
      </dsp:nvSpPr>
      <dsp:spPr>
        <a:xfrm>
          <a:off x="5594219" y="3134986"/>
          <a:ext cx="3485831" cy="6062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4- Cordillera de los Andes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94219" y="3134986"/>
        <a:ext cx="3485831" cy="606293"/>
      </dsp:txXfrm>
    </dsp:sp>
    <dsp:sp modelId="{5646883C-6075-42ED-9285-964170027152}">
      <dsp:nvSpPr>
        <dsp:cNvPr id="0" name=""/>
        <dsp:cNvSpPr/>
      </dsp:nvSpPr>
      <dsp:spPr>
        <a:xfrm>
          <a:off x="5594219" y="4032448"/>
          <a:ext cx="3295034" cy="10471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0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5- Este de la Cordillera de los Andes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94219" y="4032448"/>
        <a:ext cx="3295034" cy="1047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72F76-5C95-44E0-B947-2184706DC1CA}">
      <dsp:nvSpPr>
        <dsp:cNvPr id="0" name=""/>
        <dsp:cNvSpPr/>
      </dsp:nvSpPr>
      <dsp:spPr>
        <a:xfrm>
          <a:off x="5324075" y="3302958"/>
          <a:ext cx="483710" cy="51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55" y="0"/>
              </a:lnTo>
              <a:lnTo>
                <a:pt x="241855" y="519988"/>
              </a:lnTo>
              <a:lnTo>
                <a:pt x="483710" y="519988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064BE-7775-4104-A583-D3B04E17677D}">
      <dsp:nvSpPr>
        <dsp:cNvPr id="0" name=""/>
        <dsp:cNvSpPr/>
      </dsp:nvSpPr>
      <dsp:spPr>
        <a:xfrm>
          <a:off x="5324075" y="2782969"/>
          <a:ext cx="483710" cy="519988"/>
        </a:xfrm>
        <a:custGeom>
          <a:avLst/>
          <a:gdLst/>
          <a:ahLst/>
          <a:cxnLst/>
          <a:rect l="0" t="0" r="0" b="0"/>
          <a:pathLst>
            <a:path>
              <a:moveTo>
                <a:pt x="0" y="519988"/>
              </a:moveTo>
              <a:lnTo>
                <a:pt x="241855" y="519988"/>
              </a:lnTo>
              <a:lnTo>
                <a:pt x="241855" y="0"/>
              </a:lnTo>
              <a:lnTo>
                <a:pt x="483710" y="0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ACB3C-7DE3-4E91-8F5D-7A3B82C4A678}">
      <dsp:nvSpPr>
        <dsp:cNvPr id="0" name=""/>
        <dsp:cNvSpPr/>
      </dsp:nvSpPr>
      <dsp:spPr>
        <a:xfrm>
          <a:off x="2421814" y="2262981"/>
          <a:ext cx="483710" cy="103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55" y="0"/>
              </a:lnTo>
              <a:lnTo>
                <a:pt x="241855" y="1039976"/>
              </a:lnTo>
              <a:lnTo>
                <a:pt x="483710" y="1039976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5E991-F348-40EB-8BA9-427DBD524F51}">
      <dsp:nvSpPr>
        <dsp:cNvPr id="0" name=""/>
        <dsp:cNvSpPr/>
      </dsp:nvSpPr>
      <dsp:spPr>
        <a:xfrm>
          <a:off x="5324075" y="1223004"/>
          <a:ext cx="483710" cy="519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855" y="0"/>
              </a:lnTo>
              <a:lnTo>
                <a:pt x="241855" y="519988"/>
              </a:lnTo>
              <a:lnTo>
                <a:pt x="483710" y="519988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56DA5-85F4-4660-8601-88C83716601A}">
      <dsp:nvSpPr>
        <dsp:cNvPr id="0" name=""/>
        <dsp:cNvSpPr/>
      </dsp:nvSpPr>
      <dsp:spPr>
        <a:xfrm>
          <a:off x="5324075" y="703016"/>
          <a:ext cx="483710" cy="519988"/>
        </a:xfrm>
        <a:custGeom>
          <a:avLst/>
          <a:gdLst/>
          <a:ahLst/>
          <a:cxnLst/>
          <a:rect l="0" t="0" r="0" b="0"/>
          <a:pathLst>
            <a:path>
              <a:moveTo>
                <a:pt x="0" y="519988"/>
              </a:moveTo>
              <a:lnTo>
                <a:pt x="241855" y="519988"/>
              </a:lnTo>
              <a:lnTo>
                <a:pt x="241855" y="0"/>
              </a:lnTo>
              <a:lnTo>
                <a:pt x="483710" y="0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EB474-6E20-4D4D-96FF-6B982762E2D0}">
      <dsp:nvSpPr>
        <dsp:cNvPr id="0" name=""/>
        <dsp:cNvSpPr/>
      </dsp:nvSpPr>
      <dsp:spPr>
        <a:xfrm>
          <a:off x="2421814" y="1223004"/>
          <a:ext cx="483710" cy="1039976"/>
        </a:xfrm>
        <a:custGeom>
          <a:avLst/>
          <a:gdLst/>
          <a:ahLst/>
          <a:cxnLst/>
          <a:rect l="0" t="0" r="0" b="0"/>
          <a:pathLst>
            <a:path>
              <a:moveTo>
                <a:pt x="0" y="1039976"/>
              </a:moveTo>
              <a:lnTo>
                <a:pt x="241855" y="1039976"/>
              </a:lnTo>
              <a:lnTo>
                <a:pt x="241855" y="0"/>
              </a:lnTo>
              <a:lnTo>
                <a:pt x="483710" y="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CF7C1-A2E9-43C2-9143-E1445D6804F7}">
      <dsp:nvSpPr>
        <dsp:cNvPr id="0" name=""/>
        <dsp:cNvSpPr/>
      </dsp:nvSpPr>
      <dsp:spPr>
        <a:xfrm>
          <a:off x="3264" y="1894152"/>
          <a:ext cx="2418550" cy="7376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Contrastes morfoestructurales</a:t>
          </a:r>
          <a:endParaRPr lang="es-MX" sz="1700" kern="1200" dirty="0"/>
        </a:p>
      </dsp:txBody>
      <dsp:txXfrm>
        <a:off x="3264" y="1894152"/>
        <a:ext cx="2418550" cy="737657"/>
      </dsp:txXfrm>
    </dsp:sp>
    <dsp:sp modelId="{B0802728-878D-4F2B-B69D-001328867730}">
      <dsp:nvSpPr>
        <dsp:cNvPr id="0" name=""/>
        <dsp:cNvSpPr/>
      </dsp:nvSpPr>
      <dsp:spPr>
        <a:xfrm>
          <a:off x="2905524" y="854176"/>
          <a:ext cx="2418550" cy="7376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Este de las cordilleras </a:t>
          </a:r>
          <a:endParaRPr lang="es-MX" sz="1700" kern="1200" dirty="0"/>
        </a:p>
      </dsp:txBody>
      <dsp:txXfrm>
        <a:off x="2905524" y="854176"/>
        <a:ext cx="2418550" cy="737657"/>
      </dsp:txXfrm>
    </dsp:sp>
    <dsp:sp modelId="{11223DB4-3AF8-4E21-813F-FC7996F2B8E6}">
      <dsp:nvSpPr>
        <dsp:cNvPr id="0" name=""/>
        <dsp:cNvSpPr/>
      </dsp:nvSpPr>
      <dsp:spPr>
        <a:xfrm>
          <a:off x="5807785" y="334187"/>
          <a:ext cx="2418550" cy="7376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Predominio de la diferenciación zonal</a:t>
          </a:r>
          <a:endParaRPr lang="es-MX" sz="1700" kern="1200" dirty="0"/>
        </a:p>
      </dsp:txBody>
      <dsp:txXfrm>
        <a:off x="5807785" y="334187"/>
        <a:ext cx="2418550" cy="737657"/>
      </dsp:txXfrm>
    </dsp:sp>
    <dsp:sp modelId="{5A042D2B-E1F5-445E-A7B4-CE4DE614C30F}">
      <dsp:nvSpPr>
        <dsp:cNvPr id="0" name=""/>
        <dsp:cNvSpPr/>
      </dsp:nvSpPr>
      <dsp:spPr>
        <a:xfrm>
          <a:off x="5807785" y="1374164"/>
          <a:ext cx="2418550" cy="7376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Relativamente llano</a:t>
          </a:r>
          <a:endParaRPr lang="es-MX" sz="1700" kern="1200" dirty="0"/>
        </a:p>
      </dsp:txBody>
      <dsp:txXfrm>
        <a:off x="5807785" y="1374164"/>
        <a:ext cx="2418550" cy="737657"/>
      </dsp:txXfrm>
    </dsp:sp>
    <dsp:sp modelId="{BFA12787-AE43-4374-96FF-470AEAF9DE42}">
      <dsp:nvSpPr>
        <dsp:cNvPr id="0" name=""/>
        <dsp:cNvSpPr/>
      </dsp:nvSpPr>
      <dsp:spPr>
        <a:xfrm>
          <a:off x="2905524" y="2934129"/>
          <a:ext cx="2418550" cy="7376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Cordillera norteamericana y de los Andes </a:t>
          </a:r>
          <a:endParaRPr lang="es-MX" sz="1700" kern="1200" dirty="0"/>
        </a:p>
      </dsp:txBody>
      <dsp:txXfrm>
        <a:off x="2905524" y="2934129"/>
        <a:ext cx="2418550" cy="737657"/>
      </dsp:txXfrm>
    </dsp:sp>
    <dsp:sp modelId="{855C96AB-3450-4B1F-89E2-4A43795EE6F3}">
      <dsp:nvSpPr>
        <dsp:cNvPr id="0" name=""/>
        <dsp:cNvSpPr/>
      </dsp:nvSpPr>
      <dsp:spPr>
        <a:xfrm>
          <a:off x="5807785" y="2414140"/>
          <a:ext cx="2418550" cy="7376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Relieve montañoso</a:t>
          </a:r>
          <a:endParaRPr lang="es-MX" sz="1700" kern="1200" dirty="0"/>
        </a:p>
      </dsp:txBody>
      <dsp:txXfrm>
        <a:off x="5807785" y="2414140"/>
        <a:ext cx="2418550" cy="737657"/>
      </dsp:txXfrm>
    </dsp:sp>
    <dsp:sp modelId="{556B9AC6-9CB0-4798-92CE-20EFA9CABEAD}">
      <dsp:nvSpPr>
        <dsp:cNvPr id="0" name=""/>
        <dsp:cNvSpPr/>
      </dsp:nvSpPr>
      <dsp:spPr>
        <a:xfrm>
          <a:off x="5807785" y="3454117"/>
          <a:ext cx="2418550" cy="73765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Carácter de Zonalidad altitudinal</a:t>
          </a:r>
          <a:endParaRPr lang="es-MX" sz="1700" kern="1200" dirty="0"/>
        </a:p>
      </dsp:txBody>
      <dsp:txXfrm>
        <a:off x="5807785" y="3454117"/>
        <a:ext cx="2418550" cy="737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B8720-F9FF-45EC-B3BF-CECBD495F2A2}">
      <dsp:nvSpPr>
        <dsp:cNvPr id="0" name=""/>
        <dsp:cNvSpPr/>
      </dsp:nvSpPr>
      <dsp:spPr>
        <a:xfrm>
          <a:off x="5248292" y="4009415"/>
          <a:ext cx="428066" cy="920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033" y="0"/>
              </a:lnTo>
              <a:lnTo>
                <a:pt x="214033" y="920343"/>
              </a:lnTo>
              <a:lnTo>
                <a:pt x="428066" y="9203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738AD-4744-4E4B-A98A-D69B67BD0546}">
      <dsp:nvSpPr>
        <dsp:cNvPr id="0" name=""/>
        <dsp:cNvSpPr/>
      </dsp:nvSpPr>
      <dsp:spPr>
        <a:xfrm>
          <a:off x="5248292" y="3963695"/>
          <a:ext cx="4280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8066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B2DCE-3457-4F1E-871C-98FC79F3CB96}">
      <dsp:nvSpPr>
        <dsp:cNvPr id="0" name=""/>
        <dsp:cNvSpPr/>
      </dsp:nvSpPr>
      <dsp:spPr>
        <a:xfrm>
          <a:off x="5248292" y="3089071"/>
          <a:ext cx="428066" cy="920343"/>
        </a:xfrm>
        <a:custGeom>
          <a:avLst/>
          <a:gdLst/>
          <a:ahLst/>
          <a:cxnLst/>
          <a:rect l="0" t="0" r="0" b="0"/>
          <a:pathLst>
            <a:path>
              <a:moveTo>
                <a:pt x="0" y="920343"/>
              </a:moveTo>
              <a:lnTo>
                <a:pt x="214033" y="920343"/>
              </a:lnTo>
              <a:lnTo>
                <a:pt x="214033" y="0"/>
              </a:lnTo>
              <a:lnTo>
                <a:pt x="42806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8CF91-7B4D-41E1-A118-D62C80506D02}">
      <dsp:nvSpPr>
        <dsp:cNvPr id="0" name=""/>
        <dsp:cNvSpPr/>
      </dsp:nvSpPr>
      <dsp:spPr>
        <a:xfrm>
          <a:off x="2679890" y="2727915"/>
          <a:ext cx="428066" cy="1281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033" y="0"/>
              </a:lnTo>
              <a:lnTo>
                <a:pt x="214033" y="1281500"/>
              </a:lnTo>
              <a:lnTo>
                <a:pt x="428066" y="12815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66528-2105-4B8C-8148-DC8C454B61D4}">
      <dsp:nvSpPr>
        <dsp:cNvPr id="0" name=""/>
        <dsp:cNvSpPr/>
      </dsp:nvSpPr>
      <dsp:spPr>
        <a:xfrm>
          <a:off x="5248292" y="900127"/>
          <a:ext cx="428066" cy="1268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033" y="0"/>
              </a:lnTo>
              <a:lnTo>
                <a:pt x="214033" y="1268600"/>
              </a:lnTo>
              <a:lnTo>
                <a:pt x="428066" y="12686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1D55A-A0EE-4675-8B41-69E28508F2C1}">
      <dsp:nvSpPr>
        <dsp:cNvPr id="0" name=""/>
        <dsp:cNvSpPr/>
      </dsp:nvSpPr>
      <dsp:spPr>
        <a:xfrm>
          <a:off x="5248292" y="900127"/>
          <a:ext cx="428066" cy="348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033" y="0"/>
              </a:lnTo>
              <a:lnTo>
                <a:pt x="214033" y="348256"/>
              </a:lnTo>
              <a:lnTo>
                <a:pt x="428066" y="3482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74B5E-C164-4F9C-BFAD-7C01A80F1D55}">
      <dsp:nvSpPr>
        <dsp:cNvPr id="0" name=""/>
        <dsp:cNvSpPr/>
      </dsp:nvSpPr>
      <dsp:spPr>
        <a:xfrm>
          <a:off x="5248292" y="328040"/>
          <a:ext cx="428066" cy="572087"/>
        </a:xfrm>
        <a:custGeom>
          <a:avLst/>
          <a:gdLst/>
          <a:ahLst/>
          <a:cxnLst/>
          <a:rect l="0" t="0" r="0" b="0"/>
          <a:pathLst>
            <a:path>
              <a:moveTo>
                <a:pt x="0" y="572087"/>
              </a:moveTo>
              <a:lnTo>
                <a:pt x="214033" y="572087"/>
              </a:lnTo>
              <a:lnTo>
                <a:pt x="214033" y="0"/>
              </a:lnTo>
              <a:lnTo>
                <a:pt x="42806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CED1-61C4-487F-B317-E7D9E56664B6}">
      <dsp:nvSpPr>
        <dsp:cNvPr id="0" name=""/>
        <dsp:cNvSpPr/>
      </dsp:nvSpPr>
      <dsp:spPr>
        <a:xfrm>
          <a:off x="2679890" y="900127"/>
          <a:ext cx="428066" cy="1827787"/>
        </a:xfrm>
        <a:custGeom>
          <a:avLst/>
          <a:gdLst/>
          <a:ahLst/>
          <a:cxnLst/>
          <a:rect l="0" t="0" r="0" b="0"/>
          <a:pathLst>
            <a:path>
              <a:moveTo>
                <a:pt x="0" y="1827787"/>
              </a:moveTo>
              <a:lnTo>
                <a:pt x="214033" y="1827787"/>
              </a:lnTo>
              <a:lnTo>
                <a:pt x="214033" y="0"/>
              </a:lnTo>
              <a:lnTo>
                <a:pt x="428066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157A-28CE-457C-8762-4477A2EAA3DF}">
      <dsp:nvSpPr>
        <dsp:cNvPr id="0" name=""/>
        <dsp:cNvSpPr/>
      </dsp:nvSpPr>
      <dsp:spPr>
        <a:xfrm>
          <a:off x="539556" y="2401514"/>
          <a:ext cx="2140334" cy="652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 América del Norte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39556" y="2401514"/>
        <a:ext cx="2140334" cy="652802"/>
      </dsp:txXfrm>
    </dsp:sp>
    <dsp:sp modelId="{A181C92A-9BDC-4608-B389-BDE19CBE5EC4}">
      <dsp:nvSpPr>
        <dsp:cNvPr id="0" name=""/>
        <dsp:cNvSpPr/>
      </dsp:nvSpPr>
      <dsp:spPr>
        <a:xfrm>
          <a:off x="3107957" y="573726"/>
          <a:ext cx="2140334" cy="6528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1-Cordillera norteamericana </a:t>
          </a:r>
          <a:endParaRPr lang="es-MX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7957" y="573726"/>
        <a:ext cx="2140334" cy="652802"/>
      </dsp:txXfrm>
    </dsp:sp>
    <dsp:sp modelId="{570BA376-2B84-4E8E-827A-3B8621EC2AAB}">
      <dsp:nvSpPr>
        <dsp:cNvPr id="0" name=""/>
        <dsp:cNvSpPr/>
      </dsp:nvSpPr>
      <dsp:spPr>
        <a:xfrm>
          <a:off x="5676359" y="1639"/>
          <a:ext cx="2140334" cy="6528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1-Cordilleras septentrionales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76359" y="1639"/>
        <a:ext cx="2140334" cy="652802"/>
      </dsp:txXfrm>
    </dsp:sp>
    <dsp:sp modelId="{53B78999-89FB-48BF-8B5E-DDC7AAE496EA}">
      <dsp:nvSpPr>
        <dsp:cNvPr id="0" name=""/>
        <dsp:cNvSpPr/>
      </dsp:nvSpPr>
      <dsp:spPr>
        <a:xfrm>
          <a:off x="5676359" y="921983"/>
          <a:ext cx="2140334" cy="6528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2-Cordilleras centrales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76359" y="921983"/>
        <a:ext cx="2140334" cy="652802"/>
      </dsp:txXfrm>
    </dsp:sp>
    <dsp:sp modelId="{CAEF7D3C-B8F4-42B5-A402-21D3A1ED207D}">
      <dsp:nvSpPr>
        <dsp:cNvPr id="0" name=""/>
        <dsp:cNvSpPr/>
      </dsp:nvSpPr>
      <dsp:spPr>
        <a:xfrm>
          <a:off x="5676359" y="1842327"/>
          <a:ext cx="2140334" cy="6528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3-Cordilleras meridionales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76359" y="1842327"/>
        <a:ext cx="2140334" cy="652802"/>
      </dsp:txXfrm>
    </dsp:sp>
    <dsp:sp modelId="{8B72AE82-806B-48AE-B6DA-E041AE5B746B}">
      <dsp:nvSpPr>
        <dsp:cNvPr id="0" name=""/>
        <dsp:cNvSpPr/>
      </dsp:nvSpPr>
      <dsp:spPr>
        <a:xfrm>
          <a:off x="3107957" y="3484983"/>
          <a:ext cx="2140334" cy="10488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2-Este de la Cordillera  norteamericana </a:t>
          </a:r>
          <a:endParaRPr lang="es-MX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07957" y="3484983"/>
        <a:ext cx="2140334" cy="1048863"/>
      </dsp:txXfrm>
    </dsp:sp>
    <dsp:sp modelId="{6C86452F-EFAA-4483-862E-DC920C8850BE}">
      <dsp:nvSpPr>
        <dsp:cNvPr id="0" name=""/>
        <dsp:cNvSpPr/>
      </dsp:nvSpPr>
      <dsp:spPr>
        <a:xfrm>
          <a:off x="5676359" y="2762670"/>
          <a:ext cx="2140334" cy="6528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4-Islas árticas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76359" y="2762670"/>
        <a:ext cx="2140334" cy="652802"/>
      </dsp:txXfrm>
    </dsp:sp>
    <dsp:sp modelId="{8E701984-40CF-41AC-AEF3-020F61E6079B}">
      <dsp:nvSpPr>
        <dsp:cNvPr id="0" name=""/>
        <dsp:cNvSpPr/>
      </dsp:nvSpPr>
      <dsp:spPr>
        <a:xfrm>
          <a:off x="5676359" y="3683014"/>
          <a:ext cx="2928084" cy="6528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5-Llanuras y altiplanicies centrales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76359" y="3683014"/>
        <a:ext cx="2928084" cy="652802"/>
      </dsp:txXfrm>
    </dsp:sp>
    <dsp:sp modelId="{105CB482-0C78-4667-859C-7F3DE7818CD0}">
      <dsp:nvSpPr>
        <dsp:cNvPr id="0" name=""/>
        <dsp:cNvSpPr/>
      </dsp:nvSpPr>
      <dsp:spPr>
        <a:xfrm>
          <a:off x="5676359" y="4603358"/>
          <a:ext cx="2140334" cy="6528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6-Apalaches y llanuras costeras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76359" y="4603358"/>
        <a:ext cx="2140334" cy="652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502C3-7A02-4E9D-933E-341D4B9295B2}">
      <dsp:nvSpPr>
        <dsp:cNvPr id="0" name=""/>
        <dsp:cNvSpPr/>
      </dsp:nvSpPr>
      <dsp:spPr>
        <a:xfrm>
          <a:off x="4156769" y="2628900"/>
          <a:ext cx="830460" cy="892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230" y="0"/>
              </a:lnTo>
              <a:lnTo>
                <a:pt x="415230" y="892745"/>
              </a:lnTo>
              <a:lnTo>
                <a:pt x="830460" y="8927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AB727-B09B-429D-B7A5-83FCD527AC6D}">
      <dsp:nvSpPr>
        <dsp:cNvPr id="0" name=""/>
        <dsp:cNvSpPr/>
      </dsp:nvSpPr>
      <dsp:spPr>
        <a:xfrm>
          <a:off x="4156769" y="1736154"/>
          <a:ext cx="830460" cy="892745"/>
        </a:xfrm>
        <a:custGeom>
          <a:avLst/>
          <a:gdLst/>
          <a:ahLst/>
          <a:cxnLst/>
          <a:rect l="0" t="0" r="0" b="0"/>
          <a:pathLst>
            <a:path>
              <a:moveTo>
                <a:pt x="0" y="892745"/>
              </a:moveTo>
              <a:lnTo>
                <a:pt x="415230" y="892745"/>
              </a:lnTo>
              <a:lnTo>
                <a:pt x="415230" y="0"/>
              </a:lnTo>
              <a:lnTo>
                <a:pt x="830460" y="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157A-28CE-457C-8762-4477A2EAA3DF}">
      <dsp:nvSpPr>
        <dsp:cNvPr id="0" name=""/>
        <dsp:cNvSpPr/>
      </dsp:nvSpPr>
      <dsp:spPr>
        <a:xfrm>
          <a:off x="4464" y="1995673"/>
          <a:ext cx="4152304" cy="1266452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3-América del centro 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464" y="1995673"/>
        <a:ext cx="4152304" cy="1266452"/>
      </dsp:txXfrm>
    </dsp:sp>
    <dsp:sp modelId="{8CB5AB77-809F-4098-9305-5B81B47054CE}">
      <dsp:nvSpPr>
        <dsp:cNvPr id="0" name=""/>
        <dsp:cNvSpPr/>
      </dsp:nvSpPr>
      <dsp:spPr>
        <a:xfrm>
          <a:off x="4987230" y="1102928"/>
          <a:ext cx="4152304" cy="1266452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7-Región América Central Istmica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987230" y="1102928"/>
        <a:ext cx="4152304" cy="1266452"/>
      </dsp:txXfrm>
    </dsp:sp>
    <dsp:sp modelId="{D146802E-9E60-40E0-93BE-F0D7DCE7B4B8}">
      <dsp:nvSpPr>
        <dsp:cNvPr id="0" name=""/>
        <dsp:cNvSpPr/>
      </dsp:nvSpPr>
      <dsp:spPr>
        <a:xfrm>
          <a:off x="4987230" y="2888419"/>
          <a:ext cx="4152304" cy="1266452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 8-Región América Central Insular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4987230" y="2888419"/>
        <a:ext cx="4152304" cy="1266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738AD-4744-4E4B-A98A-D69B67BD0546}">
      <dsp:nvSpPr>
        <dsp:cNvPr id="0" name=""/>
        <dsp:cNvSpPr/>
      </dsp:nvSpPr>
      <dsp:spPr>
        <a:xfrm>
          <a:off x="5338229" y="4193004"/>
          <a:ext cx="484993" cy="521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496" y="0"/>
              </a:lnTo>
              <a:lnTo>
                <a:pt x="242496" y="521368"/>
              </a:lnTo>
              <a:lnTo>
                <a:pt x="484993" y="5213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B2DCE-3457-4F1E-871C-98FC79F3CB96}">
      <dsp:nvSpPr>
        <dsp:cNvPr id="0" name=""/>
        <dsp:cNvSpPr/>
      </dsp:nvSpPr>
      <dsp:spPr>
        <a:xfrm>
          <a:off x="5338229" y="3671636"/>
          <a:ext cx="484993" cy="521368"/>
        </a:xfrm>
        <a:custGeom>
          <a:avLst/>
          <a:gdLst/>
          <a:ahLst/>
          <a:cxnLst/>
          <a:rect l="0" t="0" r="0" b="0"/>
          <a:pathLst>
            <a:path>
              <a:moveTo>
                <a:pt x="0" y="521368"/>
              </a:moveTo>
              <a:lnTo>
                <a:pt x="242496" y="521368"/>
              </a:lnTo>
              <a:lnTo>
                <a:pt x="242496" y="0"/>
              </a:lnTo>
              <a:lnTo>
                <a:pt x="4849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8CF91-7B4D-41E1-A118-D62C80506D02}">
      <dsp:nvSpPr>
        <dsp:cNvPr id="0" name=""/>
        <dsp:cNvSpPr/>
      </dsp:nvSpPr>
      <dsp:spPr>
        <a:xfrm>
          <a:off x="2428267" y="3001767"/>
          <a:ext cx="484993" cy="1191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496" y="0"/>
              </a:lnTo>
              <a:lnTo>
                <a:pt x="242496" y="1191237"/>
              </a:lnTo>
              <a:lnTo>
                <a:pt x="484993" y="11912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66528-2105-4B8C-8148-DC8C454B61D4}">
      <dsp:nvSpPr>
        <dsp:cNvPr id="0" name=""/>
        <dsp:cNvSpPr/>
      </dsp:nvSpPr>
      <dsp:spPr>
        <a:xfrm>
          <a:off x="5338229" y="1191593"/>
          <a:ext cx="484993" cy="1437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496" y="0"/>
              </a:lnTo>
              <a:lnTo>
                <a:pt x="242496" y="1437306"/>
              </a:lnTo>
              <a:lnTo>
                <a:pt x="484993" y="14373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1D55A-A0EE-4675-8B41-69E28508F2C1}">
      <dsp:nvSpPr>
        <dsp:cNvPr id="0" name=""/>
        <dsp:cNvSpPr/>
      </dsp:nvSpPr>
      <dsp:spPr>
        <a:xfrm>
          <a:off x="5338229" y="1191593"/>
          <a:ext cx="484993" cy="394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496" y="0"/>
              </a:lnTo>
              <a:lnTo>
                <a:pt x="242496" y="394569"/>
              </a:lnTo>
              <a:lnTo>
                <a:pt x="484993" y="394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74B5E-C164-4F9C-BFAD-7C01A80F1D55}">
      <dsp:nvSpPr>
        <dsp:cNvPr id="0" name=""/>
        <dsp:cNvSpPr/>
      </dsp:nvSpPr>
      <dsp:spPr>
        <a:xfrm>
          <a:off x="5338229" y="543427"/>
          <a:ext cx="484993" cy="648166"/>
        </a:xfrm>
        <a:custGeom>
          <a:avLst/>
          <a:gdLst/>
          <a:ahLst/>
          <a:cxnLst/>
          <a:rect l="0" t="0" r="0" b="0"/>
          <a:pathLst>
            <a:path>
              <a:moveTo>
                <a:pt x="0" y="648166"/>
              </a:moveTo>
              <a:lnTo>
                <a:pt x="242496" y="648166"/>
              </a:lnTo>
              <a:lnTo>
                <a:pt x="242496" y="0"/>
              </a:lnTo>
              <a:lnTo>
                <a:pt x="48499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4CED1-61C4-487F-B317-E7D9E56664B6}">
      <dsp:nvSpPr>
        <dsp:cNvPr id="0" name=""/>
        <dsp:cNvSpPr/>
      </dsp:nvSpPr>
      <dsp:spPr>
        <a:xfrm>
          <a:off x="2428267" y="1191593"/>
          <a:ext cx="484993" cy="1810173"/>
        </a:xfrm>
        <a:custGeom>
          <a:avLst/>
          <a:gdLst/>
          <a:ahLst/>
          <a:cxnLst/>
          <a:rect l="0" t="0" r="0" b="0"/>
          <a:pathLst>
            <a:path>
              <a:moveTo>
                <a:pt x="0" y="1810173"/>
              </a:moveTo>
              <a:lnTo>
                <a:pt x="242496" y="1810173"/>
              </a:lnTo>
              <a:lnTo>
                <a:pt x="242496" y="0"/>
              </a:lnTo>
              <a:lnTo>
                <a:pt x="484993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157A-28CE-457C-8762-4477A2EAA3DF}">
      <dsp:nvSpPr>
        <dsp:cNvPr id="0" name=""/>
        <dsp:cNvSpPr/>
      </dsp:nvSpPr>
      <dsp:spPr>
        <a:xfrm>
          <a:off x="3299" y="2631959"/>
          <a:ext cx="2424968" cy="739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2-América del Sur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99" y="2631959"/>
        <a:ext cx="2424968" cy="739615"/>
      </dsp:txXfrm>
    </dsp:sp>
    <dsp:sp modelId="{A181C92A-9BDC-4608-B389-BDE19CBE5EC4}">
      <dsp:nvSpPr>
        <dsp:cNvPr id="0" name=""/>
        <dsp:cNvSpPr/>
      </dsp:nvSpPr>
      <dsp:spPr>
        <a:xfrm>
          <a:off x="2913261" y="821786"/>
          <a:ext cx="2424968" cy="7396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4-Cordillera de los Andes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13261" y="821786"/>
        <a:ext cx="2424968" cy="739615"/>
      </dsp:txXfrm>
    </dsp:sp>
    <dsp:sp modelId="{570BA376-2B84-4E8E-827A-3B8621EC2AAB}">
      <dsp:nvSpPr>
        <dsp:cNvPr id="0" name=""/>
        <dsp:cNvSpPr/>
      </dsp:nvSpPr>
      <dsp:spPr>
        <a:xfrm>
          <a:off x="5823222" y="173619"/>
          <a:ext cx="2424968" cy="7396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9-Región Andes septentrionales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23222" y="173619"/>
        <a:ext cx="2424968" cy="739615"/>
      </dsp:txXfrm>
    </dsp:sp>
    <dsp:sp modelId="{53B78999-89FB-48BF-8B5E-DDC7AAE496EA}">
      <dsp:nvSpPr>
        <dsp:cNvPr id="0" name=""/>
        <dsp:cNvSpPr/>
      </dsp:nvSpPr>
      <dsp:spPr>
        <a:xfrm>
          <a:off x="5823222" y="1216355"/>
          <a:ext cx="2424968" cy="7396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10-Región Andes centrales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23222" y="1216355"/>
        <a:ext cx="2424968" cy="739615"/>
      </dsp:txXfrm>
    </dsp:sp>
    <dsp:sp modelId="{CAEF7D3C-B8F4-42B5-A402-21D3A1ED207D}">
      <dsp:nvSpPr>
        <dsp:cNvPr id="0" name=""/>
        <dsp:cNvSpPr/>
      </dsp:nvSpPr>
      <dsp:spPr>
        <a:xfrm>
          <a:off x="5823222" y="2259092"/>
          <a:ext cx="2424968" cy="7396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11-Región Andes  meridionales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23222" y="2259092"/>
        <a:ext cx="2424968" cy="739615"/>
      </dsp:txXfrm>
    </dsp:sp>
    <dsp:sp modelId="{8B72AE82-806B-48AE-B6DA-E041AE5B746B}">
      <dsp:nvSpPr>
        <dsp:cNvPr id="0" name=""/>
        <dsp:cNvSpPr/>
      </dsp:nvSpPr>
      <dsp:spPr>
        <a:xfrm>
          <a:off x="2913261" y="3598830"/>
          <a:ext cx="2424968" cy="11883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5-Este de la Cordillera  de los Andes  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13261" y="3598830"/>
        <a:ext cx="2424968" cy="1188347"/>
      </dsp:txXfrm>
    </dsp:sp>
    <dsp:sp modelId="{6C86452F-EFAA-4483-862E-DC920C8850BE}">
      <dsp:nvSpPr>
        <dsp:cNvPr id="0" name=""/>
        <dsp:cNvSpPr/>
      </dsp:nvSpPr>
      <dsp:spPr>
        <a:xfrm>
          <a:off x="5823222" y="3301828"/>
          <a:ext cx="2424968" cy="7396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12-Región </a:t>
          </a:r>
          <a:r>
            <a:rPr lang="es-MX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Guayano</a:t>
          </a: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-Brasileño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23222" y="3301828"/>
        <a:ext cx="2424968" cy="739615"/>
      </dsp:txXfrm>
    </dsp:sp>
    <dsp:sp modelId="{8E701984-40CF-41AC-AEF3-020F61E6079B}">
      <dsp:nvSpPr>
        <dsp:cNvPr id="0" name=""/>
        <dsp:cNvSpPr/>
      </dsp:nvSpPr>
      <dsp:spPr>
        <a:xfrm>
          <a:off x="5823222" y="4344565"/>
          <a:ext cx="3317477" cy="7396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13-Región Pampa-Patagonia</a:t>
          </a:r>
          <a:endParaRPr lang="es-MX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823222" y="4344565"/>
        <a:ext cx="3317477" cy="7396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9A91D-4FDC-4AFF-B4B0-E2D69F104BA6}">
      <dsp:nvSpPr>
        <dsp:cNvPr id="0" name=""/>
        <dsp:cNvSpPr/>
      </dsp:nvSpPr>
      <dsp:spPr>
        <a:xfrm>
          <a:off x="4869002" y="4916293"/>
          <a:ext cx="442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7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473A0-0E58-4BEB-B747-557DBBC5294C}">
      <dsp:nvSpPr>
        <dsp:cNvPr id="0" name=""/>
        <dsp:cNvSpPr/>
      </dsp:nvSpPr>
      <dsp:spPr>
        <a:xfrm>
          <a:off x="2213536" y="3060491"/>
          <a:ext cx="442577" cy="190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288" y="0"/>
              </a:lnTo>
              <a:lnTo>
                <a:pt x="221288" y="1901522"/>
              </a:lnTo>
              <a:lnTo>
                <a:pt x="442577" y="190152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5FAD1-2E2B-4BCA-8F3D-E72328A38BA0}">
      <dsp:nvSpPr>
        <dsp:cNvPr id="0" name=""/>
        <dsp:cNvSpPr/>
      </dsp:nvSpPr>
      <dsp:spPr>
        <a:xfrm>
          <a:off x="4869002" y="3876706"/>
          <a:ext cx="442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7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EDBE3-76D3-4E2F-8743-339071608ECC}">
      <dsp:nvSpPr>
        <dsp:cNvPr id="0" name=""/>
        <dsp:cNvSpPr/>
      </dsp:nvSpPr>
      <dsp:spPr>
        <a:xfrm>
          <a:off x="2213536" y="3060491"/>
          <a:ext cx="442577" cy="861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288" y="0"/>
              </a:lnTo>
              <a:lnTo>
                <a:pt x="221288" y="861935"/>
              </a:lnTo>
              <a:lnTo>
                <a:pt x="442577" y="8619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92E3A-5DD1-4957-BF3D-77F941B8635B}">
      <dsp:nvSpPr>
        <dsp:cNvPr id="0" name=""/>
        <dsp:cNvSpPr/>
      </dsp:nvSpPr>
      <dsp:spPr>
        <a:xfrm>
          <a:off x="4869002" y="2732863"/>
          <a:ext cx="4425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77" y="4572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456D0-6E2F-4A5A-9AD8-2C7CCA00EA93}">
      <dsp:nvSpPr>
        <dsp:cNvPr id="0" name=""/>
        <dsp:cNvSpPr/>
      </dsp:nvSpPr>
      <dsp:spPr>
        <a:xfrm>
          <a:off x="2213536" y="2778583"/>
          <a:ext cx="442577" cy="281907"/>
        </a:xfrm>
        <a:custGeom>
          <a:avLst/>
          <a:gdLst/>
          <a:ahLst/>
          <a:cxnLst/>
          <a:rect l="0" t="0" r="0" b="0"/>
          <a:pathLst>
            <a:path>
              <a:moveTo>
                <a:pt x="0" y="281907"/>
              </a:moveTo>
              <a:lnTo>
                <a:pt x="221288" y="281907"/>
              </a:lnTo>
              <a:lnTo>
                <a:pt x="221288" y="0"/>
              </a:lnTo>
              <a:lnTo>
                <a:pt x="44257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B9415-F246-494D-8E7E-CC8212B1D902}">
      <dsp:nvSpPr>
        <dsp:cNvPr id="0" name=""/>
        <dsp:cNvSpPr/>
      </dsp:nvSpPr>
      <dsp:spPr>
        <a:xfrm>
          <a:off x="4869002" y="1158969"/>
          <a:ext cx="442577" cy="475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288" y="0"/>
              </a:lnTo>
              <a:lnTo>
                <a:pt x="221288" y="475770"/>
              </a:lnTo>
              <a:lnTo>
                <a:pt x="442577" y="47577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8B07D-CC85-41F7-909B-C7253EED6EBF}">
      <dsp:nvSpPr>
        <dsp:cNvPr id="0" name=""/>
        <dsp:cNvSpPr/>
      </dsp:nvSpPr>
      <dsp:spPr>
        <a:xfrm>
          <a:off x="4869002" y="683198"/>
          <a:ext cx="442577" cy="475770"/>
        </a:xfrm>
        <a:custGeom>
          <a:avLst/>
          <a:gdLst/>
          <a:ahLst/>
          <a:cxnLst/>
          <a:rect l="0" t="0" r="0" b="0"/>
          <a:pathLst>
            <a:path>
              <a:moveTo>
                <a:pt x="0" y="475770"/>
              </a:moveTo>
              <a:lnTo>
                <a:pt x="221288" y="475770"/>
              </a:lnTo>
              <a:lnTo>
                <a:pt x="221288" y="0"/>
              </a:lnTo>
              <a:lnTo>
                <a:pt x="442577" y="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BD0D4-9394-4B70-BADF-1B9984A4474F}">
      <dsp:nvSpPr>
        <dsp:cNvPr id="0" name=""/>
        <dsp:cNvSpPr/>
      </dsp:nvSpPr>
      <dsp:spPr>
        <a:xfrm>
          <a:off x="2213536" y="1158969"/>
          <a:ext cx="442577" cy="1901522"/>
        </a:xfrm>
        <a:custGeom>
          <a:avLst/>
          <a:gdLst/>
          <a:ahLst/>
          <a:cxnLst/>
          <a:rect l="0" t="0" r="0" b="0"/>
          <a:pathLst>
            <a:path>
              <a:moveTo>
                <a:pt x="0" y="1901522"/>
              </a:moveTo>
              <a:lnTo>
                <a:pt x="221288" y="1901522"/>
              </a:lnTo>
              <a:lnTo>
                <a:pt x="221288" y="0"/>
              </a:lnTo>
              <a:lnTo>
                <a:pt x="442577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E0B89-855B-4110-9D6A-CD151861897E}">
      <dsp:nvSpPr>
        <dsp:cNvPr id="0" name=""/>
        <dsp:cNvSpPr/>
      </dsp:nvSpPr>
      <dsp:spPr>
        <a:xfrm>
          <a:off x="648" y="1571137"/>
          <a:ext cx="2212888" cy="674930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Situación geográfica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648" y="1571137"/>
        <a:ext cx="2212888" cy="674930"/>
      </dsp:txXfrm>
    </dsp:sp>
    <dsp:sp modelId="{B8183EAD-834A-47C2-815D-A9DDC8FAAD83}">
      <dsp:nvSpPr>
        <dsp:cNvPr id="0" name=""/>
        <dsp:cNvSpPr/>
      </dsp:nvSpPr>
      <dsp:spPr>
        <a:xfrm>
          <a:off x="648" y="2522679"/>
          <a:ext cx="2212888" cy="107562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Basamento geólogo-geomorfológico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648" y="2522679"/>
        <a:ext cx="2212888" cy="1075623"/>
      </dsp:txXfrm>
    </dsp:sp>
    <dsp:sp modelId="{C63DD2B6-4860-4739-A6DF-4FCA2E107B71}">
      <dsp:nvSpPr>
        <dsp:cNvPr id="0" name=""/>
        <dsp:cNvSpPr/>
      </dsp:nvSpPr>
      <dsp:spPr>
        <a:xfrm>
          <a:off x="2656114" y="821503"/>
          <a:ext cx="2212888" cy="67493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Estructura tectónica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2656114" y="821503"/>
        <a:ext cx="2212888" cy="674930"/>
      </dsp:txXfrm>
    </dsp:sp>
    <dsp:sp modelId="{B5321C37-315C-459B-8267-0BD3E8AC77A1}">
      <dsp:nvSpPr>
        <dsp:cNvPr id="0" name=""/>
        <dsp:cNvSpPr/>
      </dsp:nvSpPr>
      <dsp:spPr>
        <a:xfrm>
          <a:off x="5311580" y="345732"/>
          <a:ext cx="2212888" cy="67493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Placa continental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5311580" y="345732"/>
        <a:ext cx="2212888" cy="674930"/>
      </dsp:txXfrm>
    </dsp:sp>
    <dsp:sp modelId="{67918A43-EFB6-4818-96D4-6FEE7F3462A4}">
      <dsp:nvSpPr>
        <dsp:cNvPr id="0" name=""/>
        <dsp:cNvSpPr/>
      </dsp:nvSpPr>
      <dsp:spPr>
        <a:xfrm>
          <a:off x="5311580" y="1297274"/>
          <a:ext cx="2212888" cy="67493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Placa oceánica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5311580" y="1297274"/>
        <a:ext cx="2212888" cy="674930"/>
      </dsp:txXfrm>
    </dsp:sp>
    <dsp:sp modelId="{0DA690AD-FC44-4C8D-A120-0E98D55B7557}">
      <dsp:nvSpPr>
        <dsp:cNvPr id="0" name=""/>
        <dsp:cNvSpPr/>
      </dsp:nvSpPr>
      <dsp:spPr>
        <a:xfrm>
          <a:off x="2656114" y="2441117"/>
          <a:ext cx="2212888" cy="67493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Rocas predominantes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2656114" y="2441117"/>
        <a:ext cx="2212888" cy="674930"/>
      </dsp:txXfrm>
    </dsp:sp>
    <dsp:sp modelId="{381573A5-FB51-47A6-BE08-77AFD6CED55F}">
      <dsp:nvSpPr>
        <dsp:cNvPr id="0" name=""/>
        <dsp:cNvSpPr/>
      </dsp:nvSpPr>
      <dsp:spPr>
        <a:xfrm>
          <a:off x="5311580" y="2248816"/>
          <a:ext cx="3666490" cy="105953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Ígneas, metamórficas, sedimentarias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5311580" y="2248816"/>
        <a:ext cx="3666490" cy="1059533"/>
      </dsp:txXfrm>
    </dsp:sp>
    <dsp:sp modelId="{5D0AE8F5-15E4-4A02-9662-F752761ABED7}">
      <dsp:nvSpPr>
        <dsp:cNvPr id="0" name=""/>
        <dsp:cNvSpPr/>
      </dsp:nvSpPr>
      <dsp:spPr>
        <a:xfrm>
          <a:off x="2656114" y="3584961"/>
          <a:ext cx="2212888" cy="67493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Tipo de relieve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2656114" y="3584961"/>
        <a:ext cx="2212888" cy="674930"/>
      </dsp:txXfrm>
    </dsp:sp>
    <dsp:sp modelId="{83BC3926-4A95-4D96-86D4-EB1D4CBA2199}">
      <dsp:nvSpPr>
        <dsp:cNvPr id="0" name=""/>
        <dsp:cNvSpPr/>
      </dsp:nvSpPr>
      <dsp:spPr>
        <a:xfrm>
          <a:off x="5311580" y="3584961"/>
          <a:ext cx="3684591" cy="67493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Llanura, mesetas, montañoso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5311580" y="3584961"/>
        <a:ext cx="3684591" cy="674930"/>
      </dsp:txXfrm>
    </dsp:sp>
    <dsp:sp modelId="{E5672A15-4E3E-453F-B332-AFFB248C0628}">
      <dsp:nvSpPr>
        <dsp:cNvPr id="0" name=""/>
        <dsp:cNvSpPr/>
      </dsp:nvSpPr>
      <dsp:spPr>
        <a:xfrm>
          <a:off x="2656114" y="4624547"/>
          <a:ext cx="2212888" cy="67493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Características geomorfológicas 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2656114" y="4624547"/>
        <a:ext cx="2212888" cy="674930"/>
      </dsp:txXfrm>
    </dsp:sp>
    <dsp:sp modelId="{D96E3BDD-B441-4322-93DC-4399F0E5DF8E}">
      <dsp:nvSpPr>
        <dsp:cNvPr id="0" name=""/>
        <dsp:cNvSpPr/>
      </dsp:nvSpPr>
      <dsp:spPr>
        <a:xfrm>
          <a:off x="5311580" y="4536502"/>
          <a:ext cx="3831770" cy="85102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Papel de los procesos exógenos y endógenos en la región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5311580" y="4536502"/>
        <a:ext cx="3831770" cy="85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86A393-C78F-438F-9AF9-1154B104D540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Editar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03BDCC-84BE-4DE1-9A93-137C77BE3C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316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FDF3-FB41-4647-B7D9-BCA0FF3DC52F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ED5F2-2030-403F-86A3-02119DD264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0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0C01-1E06-41B8-B57B-4E8CB1928DBC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6A62-52E4-426E-967A-31E2AFFF43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3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C0FF4-2736-410C-911A-EB3F11F0EDA2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66BE-0521-488F-996E-B288206DC4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96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CAB4-F6AA-4ECE-A6A5-1AF676E24288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994E-F605-43E7-8933-F8B2E3202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4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3B96-CC17-4D71-BF12-09927EBB31AF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7194-992A-4804-BAE5-E2BAD5A090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05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CE7F4-113E-4502-8ACD-E1A230A5DF6C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C1A7-48B3-4714-9CDA-7FB780590F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14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00E9-7B96-4F1E-9398-9D827BFA0616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7507-69D8-444B-930C-21F306E780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61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84B4C-48AC-48AB-B050-6336BA0C8562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4BCB-F969-4C98-88A1-C7F088E0A3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84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7C7C-41F1-48CE-88D4-07414CB2D6DA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5D8EF-6695-4F5E-B1E5-805B3B3428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8996-8998-4BED-A8AF-67310FFF598A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FAE28-AF05-4D2B-A1C1-9D1090DBC3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929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12C8-2EBD-4F69-9E91-C3FC8F5A94C8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6ABF-6D6C-449C-8975-ECB7D21A1B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3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E38039-FCBB-48FE-AF52-969C6D1FE531}" type="datetimeFigureOut">
              <a:rPr lang="es-ES"/>
              <a:pPr>
                <a:defRPr/>
              </a:pPr>
              <a:t>05/11/2025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18AF3F-8D92-480C-8E72-2B8B7A7952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mtClean="0"/>
              <a:t>Geografía Regional I</a:t>
            </a:r>
            <a:br>
              <a:rPr lang="es-MX" smtClean="0"/>
            </a:br>
            <a:r>
              <a:rPr lang="es-MX" smtClean="0"/>
              <a:t>Tema 2 </a:t>
            </a:r>
          </a:p>
        </p:txBody>
      </p:sp>
      <p:sp>
        <p:nvSpPr>
          <p:cNvPr id="2051" name="2 Subtítulo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s-MX" smtClean="0">
                <a:solidFill>
                  <a:schemeClr val="tx1"/>
                </a:solidFill>
              </a:rPr>
              <a:t>PROF. M.Sc. Mayté Valdés Díaz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Flecha abajo"/>
          <p:cNvSpPr/>
          <p:nvPr/>
        </p:nvSpPr>
        <p:spPr>
          <a:xfrm>
            <a:off x="539750" y="1196975"/>
            <a:ext cx="360363" cy="208756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subdivisión responde a</a:t>
            </a:r>
            <a:endParaRPr lang="es-MX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534079"/>
              </p:ext>
            </p:extLst>
          </p:nvPr>
        </p:nvGraphicFramePr>
        <p:xfrm>
          <a:off x="395536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sz="4000" dirty="0" smtClean="0">
                <a:latin typeface="Arial" pitchFamily="34" charset="0"/>
                <a:cs typeface="Arial" pitchFamily="34" charset="0"/>
              </a:rPr>
              <a:t>Unidad taxonómica </a:t>
            </a:r>
            <a:r>
              <a:rPr lang="es-MX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REGIÓN</a:t>
            </a:r>
            <a:r>
              <a:rPr lang="es-MX" sz="4000" dirty="0" smtClean="0">
                <a:latin typeface="Arial" pitchFamily="34" charset="0"/>
                <a:cs typeface="Arial" pitchFamily="34" charset="0"/>
              </a:rPr>
              <a:t> en los subcontinentes de América del Norte</a:t>
            </a:r>
            <a:endParaRPr lang="es-MX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130692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7" t="17563" r="35172" b="8490"/>
          <a:stretch/>
        </p:blipFill>
        <p:spPr bwMode="auto">
          <a:xfrm>
            <a:off x="947564" y="201373"/>
            <a:ext cx="7538772" cy="648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3349481" y="4759642"/>
            <a:ext cx="1668738" cy="112108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358208 w 1272608"/>
              <a:gd name="connsiteY0" fmla="*/ 661674 h 1118874"/>
              <a:gd name="connsiteX1" fmla="*/ 12629 w 1272608"/>
              <a:gd name="connsiteY1" fmla="*/ 20473 h 1118874"/>
              <a:gd name="connsiteX2" fmla="*/ 815408 w 1272608"/>
              <a:gd name="connsiteY2" fmla="*/ 204474 h 1118874"/>
              <a:gd name="connsiteX3" fmla="*/ 1272608 w 1272608"/>
              <a:gd name="connsiteY3" fmla="*/ 661674 h 1118874"/>
              <a:gd name="connsiteX4" fmla="*/ 815408 w 1272608"/>
              <a:gd name="connsiteY4" fmla="*/ 1118874 h 1118874"/>
              <a:gd name="connsiteX5" fmla="*/ 358208 w 1272608"/>
              <a:gd name="connsiteY5" fmla="*/ 661674 h 1118874"/>
              <a:gd name="connsiteX0" fmla="*/ 358208 w 1272608"/>
              <a:gd name="connsiteY0" fmla="*/ 673778 h 1130978"/>
              <a:gd name="connsiteX1" fmla="*/ 12629 w 1272608"/>
              <a:gd name="connsiteY1" fmla="*/ 32577 h 1130978"/>
              <a:gd name="connsiteX2" fmla="*/ 739208 w 1272608"/>
              <a:gd name="connsiteY2" fmla="*/ 130853 h 1130978"/>
              <a:gd name="connsiteX3" fmla="*/ 1272608 w 1272608"/>
              <a:gd name="connsiteY3" fmla="*/ 673778 h 1130978"/>
              <a:gd name="connsiteX4" fmla="*/ 815408 w 1272608"/>
              <a:gd name="connsiteY4" fmla="*/ 1130978 h 1130978"/>
              <a:gd name="connsiteX5" fmla="*/ 358208 w 1272608"/>
              <a:gd name="connsiteY5" fmla="*/ 673778 h 1130978"/>
              <a:gd name="connsiteX0" fmla="*/ 358208 w 1272608"/>
              <a:gd name="connsiteY0" fmla="*/ 666418 h 1123618"/>
              <a:gd name="connsiteX1" fmla="*/ 12629 w 1272608"/>
              <a:gd name="connsiteY1" fmla="*/ 25217 h 1123618"/>
              <a:gd name="connsiteX2" fmla="*/ 739208 w 1272608"/>
              <a:gd name="connsiteY2" fmla="*/ 123493 h 1123618"/>
              <a:gd name="connsiteX3" fmla="*/ 1272608 w 1272608"/>
              <a:gd name="connsiteY3" fmla="*/ 666418 h 1123618"/>
              <a:gd name="connsiteX4" fmla="*/ 815408 w 1272608"/>
              <a:gd name="connsiteY4" fmla="*/ 1123618 h 1123618"/>
              <a:gd name="connsiteX5" fmla="*/ 358208 w 1272608"/>
              <a:gd name="connsiteY5" fmla="*/ 666418 h 1123618"/>
              <a:gd name="connsiteX0" fmla="*/ 364110 w 1614465"/>
              <a:gd name="connsiteY0" fmla="*/ 666418 h 1104568"/>
              <a:gd name="connsiteX1" fmla="*/ 18531 w 1614465"/>
              <a:gd name="connsiteY1" fmla="*/ 25217 h 1104568"/>
              <a:gd name="connsiteX2" fmla="*/ 745110 w 1614465"/>
              <a:gd name="connsiteY2" fmla="*/ 123493 h 1104568"/>
              <a:gd name="connsiteX3" fmla="*/ 1278510 w 1614465"/>
              <a:gd name="connsiteY3" fmla="*/ 666418 h 1104568"/>
              <a:gd name="connsiteX4" fmla="*/ 1545210 w 1614465"/>
              <a:gd name="connsiteY4" fmla="*/ 1104568 h 1104568"/>
              <a:gd name="connsiteX5" fmla="*/ 364110 w 1614465"/>
              <a:gd name="connsiteY5" fmla="*/ 666418 h 1104568"/>
              <a:gd name="connsiteX0" fmla="*/ 364110 w 1623124"/>
              <a:gd name="connsiteY0" fmla="*/ 666418 h 1105868"/>
              <a:gd name="connsiteX1" fmla="*/ 18531 w 1623124"/>
              <a:gd name="connsiteY1" fmla="*/ 25217 h 1105868"/>
              <a:gd name="connsiteX2" fmla="*/ 745110 w 1623124"/>
              <a:gd name="connsiteY2" fmla="*/ 123493 h 1105868"/>
              <a:gd name="connsiteX3" fmla="*/ 1278510 w 1623124"/>
              <a:gd name="connsiteY3" fmla="*/ 666418 h 1105868"/>
              <a:gd name="connsiteX4" fmla="*/ 1485381 w 1623124"/>
              <a:gd name="connsiteY4" fmla="*/ 796742 h 1105868"/>
              <a:gd name="connsiteX5" fmla="*/ 1545210 w 1623124"/>
              <a:gd name="connsiteY5" fmla="*/ 1104568 h 1105868"/>
              <a:gd name="connsiteX6" fmla="*/ 364110 w 1623124"/>
              <a:gd name="connsiteY6" fmla="*/ 666418 h 1105868"/>
              <a:gd name="connsiteX0" fmla="*/ 364110 w 1623124"/>
              <a:gd name="connsiteY0" fmla="*/ 677588 h 1117038"/>
              <a:gd name="connsiteX1" fmla="*/ 18531 w 1623124"/>
              <a:gd name="connsiteY1" fmla="*/ 36387 h 1117038"/>
              <a:gd name="connsiteX2" fmla="*/ 735585 w 1623124"/>
              <a:gd name="connsiteY2" fmla="*/ 77513 h 1117038"/>
              <a:gd name="connsiteX3" fmla="*/ 1278510 w 1623124"/>
              <a:gd name="connsiteY3" fmla="*/ 677588 h 1117038"/>
              <a:gd name="connsiteX4" fmla="*/ 1485381 w 1623124"/>
              <a:gd name="connsiteY4" fmla="*/ 807912 h 1117038"/>
              <a:gd name="connsiteX5" fmla="*/ 1545210 w 1623124"/>
              <a:gd name="connsiteY5" fmla="*/ 1115738 h 1117038"/>
              <a:gd name="connsiteX6" fmla="*/ 364110 w 1623124"/>
              <a:gd name="connsiteY6" fmla="*/ 677588 h 1117038"/>
              <a:gd name="connsiteX0" fmla="*/ 454226 w 1610974"/>
              <a:gd name="connsiteY0" fmla="*/ 515663 h 1121329"/>
              <a:gd name="connsiteX1" fmla="*/ 13397 w 1610974"/>
              <a:gd name="connsiteY1" fmla="*/ 36387 h 1121329"/>
              <a:gd name="connsiteX2" fmla="*/ 730451 w 1610974"/>
              <a:gd name="connsiteY2" fmla="*/ 77513 h 1121329"/>
              <a:gd name="connsiteX3" fmla="*/ 1273376 w 1610974"/>
              <a:gd name="connsiteY3" fmla="*/ 677588 h 1121329"/>
              <a:gd name="connsiteX4" fmla="*/ 1480247 w 1610974"/>
              <a:gd name="connsiteY4" fmla="*/ 807912 h 1121329"/>
              <a:gd name="connsiteX5" fmla="*/ 1540076 w 1610974"/>
              <a:gd name="connsiteY5" fmla="*/ 1115738 h 1121329"/>
              <a:gd name="connsiteX6" fmla="*/ 454226 w 1610974"/>
              <a:gd name="connsiteY6" fmla="*/ 515663 h 1121329"/>
              <a:gd name="connsiteX0" fmla="*/ 449934 w 1606682"/>
              <a:gd name="connsiteY0" fmla="*/ 515663 h 1121329"/>
              <a:gd name="connsiteX1" fmla="*/ 9105 w 1606682"/>
              <a:gd name="connsiteY1" fmla="*/ 36387 h 1121329"/>
              <a:gd name="connsiteX2" fmla="*/ 726159 w 1606682"/>
              <a:gd name="connsiteY2" fmla="*/ 77513 h 1121329"/>
              <a:gd name="connsiteX3" fmla="*/ 1269084 w 1606682"/>
              <a:gd name="connsiteY3" fmla="*/ 677588 h 1121329"/>
              <a:gd name="connsiteX4" fmla="*/ 1475955 w 1606682"/>
              <a:gd name="connsiteY4" fmla="*/ 807912 h 1121329"/>
              <a:gd name="connsiteX5" fmla="*/ 1535784 w 1606682"/>
              <a:gd name="connsiteY5" fmla="*/ 1115738 h 1121329"/>
              <a:gd name="connsiteX6" fmla="*/ 449934 w 1606682"/>
              <a:gd name="connsiteY6" fmla="*/ 515663 h 1121329"/>
              <a:gd name="connsiteX0" fmla="*/ 449934 w 1606682"/>
              <a:gd name="connsiteY0" fmla="*/ 515663 h 1121329"/>
              <a:gd name="connsiteX1" fmla="*/ 9105 w 1606682"/>
              <a:gd name="connsiteY1" fmla="*/ 36387 h 1121329"/>
              <a:gd name="connsiteX2" fmla="*/ 726159 w 1606682"/>
              <a:gd name="connsiteY2" fmla="*/ 77513 h 1121329"/>
              <a:gd name="connsiteX3" fmla="*/ 1269084 w 1606682"/>
              <a:gd name="connsiteY3" fmla="*/ 677588 h 1121329"/>
              <a:gd name="connsiteX4" fmla="*/ 1475955 w 1606682"/>
              <a:gd name="connsiteY4" fmla="*/ 807912 h 1121329"/>
              <a:gd name="connsiteX5" fmla="*/ 1535784 w 1606682"/>
              <a:gd name="connsiteY5" fmla="*/ 1115738 h 1121329"/>
              <a:gd name="connsiteX6" fmla="*/ 449934 w 1606682"/>
              <a:gd name="connsiteY6" fmla="*/ 515663 h 1121329"/>
              <a:gd name="connsiteX0" fmla="*/ 453255 w 1610003"/>
              <a:gd name="connsiteY0" fmla="*/ 494998 h 1100664"/>
              <a:gd name="connsiteX1" fmla="*/ 221975 w 1610003"/>
              <a:gd name="connsiteY1" fmla="*/ 301472 h 1100664"/>
              <a:gd name="connsiteX2" fmla="*/ 12426 w 1610003"/>
              <a:gd name="connsiteY2" fmla="*/ 15722 h 1100664"/>
              <a:gd name="connsiteX3" fmla="*/ 729480 w 1610003"/>
              <a:gd name="connsiteY3" fmla="*/ 56848 h 1100664"/>
              <a:gd name="connsiteX4" fmla="*/ 1272405 w 1610003"/>
              <a:gd name="connsiteY4" fmla="*/ 656923 h 1100664"/>
              <a:gd name="connsiteX5" fmla="*/ 1479276 w 1610003"/>
              <a:gd name="connsiteY5" fmla="*/ 787247 h 1100664"/>
              <a:gd name="connsiteX6" fmla="*/ 1539105 w 1610003"/>
              <a:gd name="connsiteY6" fmla="*/ 1095073 h 1100664"/>
              <a:gd name="connsiteX7" fmla="*/ 453255 w 1610003"/>
              <a:gd name="connsiteY7" fmla="*/ 494998 h 1100664"/>
              <a:gd name="connsiteX0" fmla="*/ 453255 w 1601791"/>
              <a:gd name="connsiteY0" fmla="*/ 494998 h 1095111"/>
              <a:gd name="connsiteX1" fmla="*/ 221975 w 1601791"/>
              <a:gd name="connsiteY1" fmla="*/ 301472 h 1095111"/>
              <a:gd name="connsiteX2" fmla="*/ 12426 w 1601791"/>
              <a:gd name="connsiteY2" fmla="*/ 15722 h 1095111"/>
              <a:gd name="connsiteX3" fmla="*/ 729480 w 1601791"/>
              <a:gd name="connsiteY3" fmla="*/ 56848 h 1095111"/>
              <a:gd name="connsiteX4" fmla="*/ 1272405 w 1601791"/>
              <a:gd name="connsiteY4" fmla="*/ 656923 h 1095111"/>
              <a:gd name="connsiteX5" fmla="*/ 1479276 w 1601791"/>
              <a:gd name="connsiteY5" fmla="*/ 787247 h 1095111"/>
              <a:gd name="connsiteX6" fmla="*/ 1539105 w 1601791"/>
              <a:gd name="connsiteY6" fmla="*/ 1095073 h 1095111"/>
              <a:gd name="connsiteX7" fmla="*/ 564876 w 1601791"/>
              <a:gd name="connsiteY7" fmla="*/ 806296 h 1095111"/>
              <a:gd name="connsiteX8" fmla="*/ 453255 w 1601791"/>
              <a:gd name="connsiteY8" fmla="*/ 494998 h 1095111"/>
              <a:gd name="connsiteX0" fmla="*/ 453255 w 1601791"/>
              <a:gd name="connsiteY0" fmla="*/ 494998 h 1095108"/>
              <a:gd name="connsiteX1" fmla="*/ 221975 w 1601791"/>
              <a:gd name="connsiteY1" fmla="*/ 301472 h 1095108"/>
              <a:gd name="connsiteX2" fmla="*/ 12426 w 1601791"/>
              <a:gd name="connsiteY2" fmla="*/ 15722 h 1095108"/>
              <a:gd name="connsiteX3" fmla="*/ 729480 w 1601791"/>
              <a:gd name="connsiteY3" fmla="*/ 56848 h 1095108"/>
              <a:gd name="connsiteX4" fmla="*/ 1272405 w 1601791"/>
              <a:gd name="connsiteY4" fmla="*/ 656923 h 1095108"/>
              <a:gd name="connsiteX5" fmla="*/ 1479276 w 1601791"/>
              <a:gd name="connsiteY5" fmla="*/ 787247 h 1095108"/>
              <a:gd name="connsiteX6" fmla="*/ 1539105 w 1601791"/>
              <a:gd name="connsiteY6" fmla="*/ 1095073 h 1095108"/>
              <a:gd name="connsiteX7" fmla="*/ 564876 w 1601791"/>
              <a:gd name="connsiteY7" fmla="*/ 806296 h 1095108"/>
              <a:gd name="connsiteX8" fmla="*/ 555351 w 1601791"/>
              <a:gd name="connsiteY8" fmla="*/ 644372 h 1095108"/>
              <a:gd name="connsiteX9" fmla="*/ 453255 w 1601791"/>
              <a:gd name="connsiteY9" fmla="*/ 494998 h 1095108"/>
              <a:gd name="connsiteX0" fmla="*/ 453255 w 1582759"/>
              <a:gd name="connsiteY0" fmla="*/ 494998 h 1096686"/>
              <a:gd name="connsiteX1" fmla="*/ 221975 w 1582759"/>
              <a:gd name="connsiteY1" fmla="*/ 301472 h 1096686"/>
              <a:gd name="connsiteX2" fmla="*/ 12426 w 1582759"/>
              <a:gd name="connsiteY2" fmla="*/ 15722 h 1096686"/>
              <a:gd name="connsiteX3" fmla="*/ 729480 w 1582759"/>
              <a:gd name="connsiteY3" fmla="*/ 56848 h 1096686"/>
              <a:gd name="connsiteX4" fmla="*/ 1272405 w 1582759"/>
              <a:gd name="connsiteY4" fmla="*/ 656923 h 1096686"/>
              <a:gd name="connsiteX5" fmla="*/ 1399747 w 1582759"/>
              <a:gd name="connsiteY5" fmla="*/ 911072 h 1096686"/>
              <a:gd name="connsiteX6" fmla="*/ 1539105 w 1582759"/>
              <a:gd name="connsiteY6" fmla="*/ 1095073 h 1096686"/>
              <a:gd name="connsiteX7" fmla="*/ 564876 w 1582759"/>
              <a:gd name="connsiteY7" fmla="*/ 806296 h 1096686"/>
              <a:gd name="connsiteX8" fmla="*/ 555351 w 1582759"/>
              <a:gd name="connsiteY8" fmla="*/ 644372 h 1096686"/>
              <a:gd name="connsiteX9" fmla="*/ 453255 w 1582759"/>
              <a:gd name="connsiteY9" fmla="*/ 494998 h 1096686"/>
              <a:gd name="connsiteX0" fmla="*/ 453255 w 1548134"/>
              <a:gd name="connsiteY0" fmla="*/ 494998 h 1121081"/>
              <a:gd name="connsiteX1" fmla="*/ 221975 w 1548134"/>
              <a:gd name="connsiteY1" fmla="*/ 301472 h 1121081"/>
              <a:gd name="connsiteX2" fmla="*/ 12426 w 1548134"/>
              <a:gd name="connsiteY2" fmla="*/ 15722 h 1121081"/>
              <a:gd name="connsiteX3" fmla="*/ 729480 w 1548134"/>
              <a:gd name="connsiteY3" fmla="*/ 56848 h 1121081"/>
              <a:gd name="connsiteX4" fmla="*/ 1272405 w 1548134"/>
              <a:gd name="connsiteY4" fmla="*/ 656923 h 1121081"/>
              <a:gd name="connsiteX5" fmla="*/ 1399747 w 1548134"/>
              <a:gd name="connsiteY5" fmla="*/ 911072 h 1121081"/>
              <a:gd name="connsiteX6" fmla="*/ 1539105 w 1548134"/>
              <a:gd name="connsiteY6" fmla="*/ 1095073 h 1121081"/>
              <a:gd name="connsiteX7" fmla="*/ 1125328 w 1548134"/>
              <a:gd name="connsiteY7" fmla="*/ 1088708 h 1121081"/>
              <a:gd name="connsiteX8" fmla="*/ 564876 w 1548134"/>
              <a:gd name="connsiteY8" fmla="*/ 806296 h 1121081"/>
              <a:gd name="connsiteX9" fmla="*/ 555351 w 1548134"/>
              <a:gd name="connsiteY9" fmla="*/ 644372 h 1121081"/>
              <a:gd name="connsiteX10" fmla="*/ 453255 w 1548134"/>
              <a:gd name="connsiteY10" fmla="*/ 494998 h 112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134" h="1121081">
                <a:moveTo>
                  <a:pt x="453255" y="494998"/>
                </a:moveTo>
                <a:cubicBezTo>
                  <a:pt x="397692" y="437848"/>
                  <a:pt x="295446" y="381351"/>
                  <a:pt x="221975" y="301472"/>
                </a:cubicBezTo>
                <a:cubicBezTo>
                  <a:pt x="148504" y="221593"/>
                  <a:pt x="-51521" y="45380"/>
                  <a:pt x="12426" y="15722"/>
                </a:cubicBezTo>
                <a:cubicBezTo>
                  <a:pt x="76373" y="-13936"/>
                  <a:pt x="405184" y="-2394"/>
                  <a:pt x="729480" y="56848"/>
                </a:cubicBezTo>
                <a:cubicBezTo>
                  <a:pt x="1053776" y="116090"/>
                  <a:pt x="1161726" y="528840"/>
                  <a:pt x="1272405" y="656923"/>
                </a:cubicBezTo>
                <a:cubicBezTo>
                  <a:pt x="1383084" y="785006"/>
                  <a:pt x="1355297" y="838047"/>
                  <a:pt x="1399747" y="911072"/>
                </a:cubicBezTo>
                <a:cubicBezTo>
                  <a:pt x="1444197" y="984097"/>
                  <a:pt x="1584841" y="1065467"/>
                  <a:pt x="1539105" y="1095073"/>
                </a:cubicBezTo>
                <a:cubicBezTo>
                  <a:pt x="1493369" y="1124679"/>
                  <a:pt x="1287699" y="1136837"/>
                  <a:pt x="1125328" y="1088708"/>
                </a:cubicBezTo>
                <a:cubicBezTo>
                  <a:pt x="962957" y="1040579"/>
                  <a:pt x="655454" y="864477"/>
                  <a:pt x="564876" y="806296"/>
                </a:cubicBezTo>
                <a:cubicBezTo>
                  <a:pt x="474298" y="748115"/>
                  <a:pt x="573955" y="696255"/>
                  <a:pt x="555351" y="644372"/>
                </a:cubicBezTo>
                <a:cubicBezTo>
                  <a:pt x="536748" y="592489"/>
                  <a:pt x="508818" y="552148"/>
                  <a:pt x="453255" y="49499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2534305" y="2443221"/>
            <a:ext cx="1630352" cy="233214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375237 w 1289637"/>
              <a:gd name="connsiteY0" fmla="*/ 530264 h 987464"/>
              <a:gd name="connsiteX1" fmla="*/ 12121 w 1289637"/>
              <a:gd name="connsiteY1" fmla="*/ 47143 h 987464"/>
              <a:gd name="connsiteX2" fmla="*/ 832437 w 1289637"/>
              <a:gd name="connsiteY2" fmla="*/ 73064 h 987464"/>
              <a:gd name="connsiteX3" fmla="*/ 1289637 w 1289637"/>
              <a:gd name="connsiteY3" fmla="*/ 530264 h 987464"/>
              <a:gd name="connsiteX4" fmla="*/ 832437 w 1289637"/>
              <a:gd name="connsiteY4" fmla="*/ 987464 h 987464"/>
              <a:gd name="connsiteX5" fmla="*/ 375237 w 1289637"/>
              <a:gd name="connsiteY5" fmla="*/ 530264 h 987464"/>
              <a:gd name="connsiteX0" fmla="*/ 375237 w 1289637"/>
              <a:gd name="connsiteY0" fmla="*/ 506649 h 963849"/>
              <a:gd name="connsiteX1" fmla="*/ 12121 w 1289637"/>
              <a:gd name="connsiteY1" fmla="*/ 23528 h 963849"/>
              <a:gd name="connsiteX2" fmla="*/ 813387 w 1289637"/>
              <a:gd name="connsiteY2" fmla="*/ 154224 h 963849"/>
              <a:gd name="connsiteX3" fmla="*/ 1289637 w 1289637"/>
              <a:gd name="connsiteY3" fmla="*/ 506649 h 963849"/>
              <a:gd name="connsiteX4" fmla="*/ 832437 w 1289637"/>
              <a:gd name="connsiteY4" fmla="*/ 963849 h 963849"/>
              <a:gd name="connsiteX5" fmla="*/ 375237 w 1289637"/>
              <a:gd name="connsiteY5" fmla="*/ 506649 h 963849"/>
              <a:gd name="connsiteX0" fmla="*/ 375138 w 1289538"/>
              <a:gd name="connsiteY0" fmla="*/ 506649 h 2383074"/>
              <a:gd name="connsiteX1" fmla="*/ 12022 w 1289538"/>
              <a:gd name="connsiteY1" fmla="*/ 23528 h 2383074"/>
              <a:gd name="connsiteX2" fmla="*/ 813288 w 1289538"/>
              <a:gd name="connsiteY2" fmla="*/ 154224 h 2383074"/>
              <a:gd name="connsiteX3" fmla="*/ 1289538 w 1289538"/>
              <a:gd name="connsiteY3" fmla="*/ 506649 h 2383074"/>
              <a:gd name="connsiteX4" fmla="*/ 813288 w 1289538"/>
              <a:gd name="connsiteY4" fmla="*/ 2383074 h 2383074"/>
              <a:gd name="connsiteX5" fmla="*/ 375138 w 1289538"/>
              <a:gd name="connsiteY5" fmla="*/ 506649 h 2383074"/>
              <a:gd name="connsiteX0" fmla="*/ 375138 w 1633186"/>
              <a:gd name="connsiteY0" fmla="*/ 506649 h 2437148"/>
              <a:gd name="connsiteX1" fmla="*/ 12022 w 1633186"/>
              <a:gd name="connsiteY1" fmla="*/ 23528 h 2437148"/>
              <a:gd name="connsiteX2" fmla="*/ 813288 w 1633186"/>
              <a:gd name="connsiteY2" fmla="*/ 154224 h 2437148"/>
              <a:gd name="connsiteX3" fmla="*/ 1289538 w 1633186"/>
              <a:gd name="connsiteY3" fmla="*/ 506649 h 2437148"/>
              <a:gd name="connsiteX4" fmla="*/ 1621747 w 1633186"/>
              <a:gd name="connsiteY4" fmla="*/ 1804702 h 2437148"/>
              <a:gd name="connsiteX5" fmla="*/ 813288 w 1633186"/>
              <a:gd name="connsiteY5" fmla="*/ 2383074 h 2437148"/>
              <a:gd name="connsiteX6" fmla="*/ 375138 w 1633186"/>
              <a:gd name="connsiteY6" fmla="*/ 506649 h 2437148"/>
              <a:gd name="connsiteX0" fmla="*/ 372558 w 1630606"/>
              <a:gd name="connsiteY0" fmla="*/ 506649 h 2384622"/>
              <a:gd name="connsiteX1" fmla="*/ 9442 w 1630606"/>
              <a:gd name="connsiteY1" fmla="*/ 23528 h 2384622"/>
              <a:gd name="connsiteX2" fmla="*/ 810708 w 1630606"/>
              <a:gd name="connsiteY2" fmla="*/ 154224 h 2384622"/>
              <a:gd name="connsiteX3" fmla="*/ 1286958 w 1630606"/>
              <a:gd name="connsiteY3" fmla="*/ 506649 h 2384622"/>
              <a:gd name="connsiteX4" fmla="*/ 1619167 w 1630606"/>
              <a:gd name="connsiteY4" fmla="*/ 1804702 h 2384622"/>
              <a:gd name="connsiteX5" fmla="*/ 810708 w 1630606"/>
              <a:gd name="connsiteY5" fmla="*/ 2383074 h 2384622"/>
              <a:gd name="connsiteX6" fmla="*/ 190417 w 1630606"/>
              <a:gd name="connsiteY6" fmla="*/ 1652302 h 2384622"/>
              <a:gd name="connsiteX7" fmla="*/ 372558 w 1630606"/>
              <a:gd name="connsiteY7" fmla="*/ 506649 h 2384622"/>
              <a:gd name="connsiteX0" fmla="*/ 270543 w 1633366"/>
              <a:gd name="connsiteY0" fmla="*/ 506649 h 2384622"/>
              <a:gd name="connsiteX1" fmla="*/ 12202 w 1633366"/>
              <a:gd name="connsiteY1" fmla="*/ 23528 h 2384622"/>
              <a:gd name="connsiteX2" fmla="*/ 813468 w 1633366"/>
              <a:gd name="connsiteY2" fmla="*/ 154224 h 2384622"/>
              <a:gd name="connsiteX3" fmla="*/ 1289718 w 1633366"/>
              <a:gd name="connsiteY3" fmla="*/ 506649 h 2384622"/>
              <a:gd name="connsiteX4" fmla="*/ 1621927 w 1633366"/>
              <a:gd name="connsiteY4" fmla="*/ 1804702 h 2384622"/>
              <a:gd name="connsiteX5" fmla="*/ 813468 w 1633366"/>
              <a:gd name="connsiteY5" fmla="*/ 2383074 h 2384622"/>
              <a:gd name="connsiteX6" fmla="*/ 193177 w 1633366"/>
              <a:gd name="connsiteY6" fmla="*/ 1652302 h 2384622"/>
              <a:gd name="connsiteX7" fmla="*/ 270543 w 1633366"/>
              <a:gd name="connsiteY7" fmla="*/ 506649 h 2384622"/>
              <a:gd name="connsiteX0" fmla="*/ 170785 w 1638383"/>
              <a:gd name="connsiteY0" fmla="*/ 525699 h 2384622"/>
              <a:gd name="connsiteX1" fmla="*/ 17219 w 1638383"/>
              <a:gd name="connsiteY1" fmla="*/ 23528 h 2384622"/>
              <a:gd name="connsiteX2" fmla="*/ 818485 w 1638383"/>
              <a:gd name="connsiteY2" fmla="*/ 154224 h 2384622"/>
              <a:gd name="connsiteX3" fmla="*/ 1294735 w 1638383"/>
              <a:gd name="connsiteY3" fmla="*/ 506649 h 2384622"/>
              <a:gd name="connsiteX4" fmla="*/ 1626944 w 1638383"/>
              <a:gd name="connsiteY4" fmla="*/ 1804702 h 2384622"/>
              <a:gd name="connsiteX5" fmla="*/ 818485 w 1638383"/>
              <a:gd name="connsiteY5" fmla="*/ 2383074 h 2384622"/>
              <a:gd name="connsiteX6" fmla="*/ 198194 w 1638383"/>
              <a:gd name="connsiteY6" fmla="*/ 1652302 h 2384622"/>
              <a:gd name="connsiteX7" fmla="*/ 170785 w 1638383"/>
              <a:gd name="connsiteY7" fmla="*/ 525699 h 2384622"/>
              <a:gd name="connsiteX0" fmla="*/ 170785 w 1634429"/>
              <a:gd name="connsiteY0" fmla="*/ 527567 h 2386490"/>
              <a:gd name="connsiteX1" fmla="*/ 17219 w 1634429"/>
              <a:gd name="connsiteY1" fmla="*/ 25396 h 2386490"/>
              <a:gd name="connsiteX2" fmla="*/ 818485 w 1634429"/>
              <a:gd name="connsiteY2" fmla="*/ 156092 h 2386490"/>
              <a:gd name="connsiteX3" fmla="*/ 1075660 w 1634429"/>
              <a:gd name="connsiteY3" fmla="*/ 603767 h 2386490"/>
              <a:gd name="connsiteX4" fmla="*/ 1626944 w 1634429"/>
              <a:gd name="connsiteY4" fmla="*/ 1806570 h 2386490"/>
              <a:gd name="connsiteX5" fmla="*/ 818485 w 1634429"/>
              <a:gd name="connsiteY5" fmla="*/ 2384942 h 2386490"/>
              <a:gd name="connsiteX6" fmla="*/ 198194 w 1634429"/>
              <a:gd name="connsiteY6" fmla="*/ 1654170 h 2386490"/>
              <a:gd name="connsiteX7" fmla="*/ 170785 w 1634429"/>
              <a:gd name="connsiteY7" fmla="*/ 527567 h 2386490"/>
              <a:gd name="connsiteX0" fmla="*/ 170785 w 1636343"/>
              <a:gd name="connsiteY0" fmla="*/ 527567 h 2386176"/>
              <a:gd name="connsiteX1" fmla="*/ 17219 w 1636343"/>
              <a:gd name="connsiteY1" fmla="*/ 25396 h 2386176"/>
              <a:gd name="connsiteX2" fmla="*/ 818485 w 1636343"/>
              <a:gd name="connsiteY2" fmla="*/ 156092 h 2386176"/>
              <a:gd name="connsiteX3" fmla="*/ 1075660 w 1636343"/>
              <a:gd name="connsiteY3" fmla="*/ 603767 h 2386176"/>
              <a:gd name="connsiteX4" fmla="*/ 1169745 w 1636343"/>
              <a:gd name="connsiteY4" fmla="*/ 1073145 h 2386176"/>
              <a:gd name="connsiteX5" fmla="*/ 1626944 w 1636343"/>
              <a:gd name="connsiteY5" fmla="*/ 1806570 h 2386176"/>
              <a:gd name="connsiteX6" fmla="*/ 818485 w 1636343"/>
              <a:gd name="connsiteY6" fmla="*/ 2384942 h 2386176"/>
              <a:gd name="connsiteX7" fmla="*/ 198194 w 1636343"/>
              <a:gd name="connsiteY7" fmla="*/ 1654170 h 2386176"/>
              <a:gd name="connsiteX8" fmla="*/ 170785 w 1636343"/>
              <a:gd name="connsiteY8" fmla="*/ 527567 h 2386176"/>
              <a:gd name="connsiteX0" fmla="*/ 171960 w 1637518"/>
              <a:gd name="connsiteY0" fmla="*/ 527567 h 2386176"/>
              <a:gd name="connsiteX1" fmla="*/ 18394 w 1637518"/>
              <a:gd name="connsiteY1" fmla="*/ 25396 h 2386176"/>
              <a:gd name="connsiteX2" fmla="*/ 819660 w 1637518"/>
              <a:gd name="connsiteY2" fmla="*/ 156092 h 2386176"/>
              <a:gd name="connsiteX3" fmla="*/ 1076835 w 1637518"/>
              <a:gd name="connsiteY3" fmla="*/ 603767 h 2386176"/>
              <a:gd name="connsiteX4" fmla="*/ 1170920 w 1637518"/>
              <a:gd name="connsiteY4" fmla="*/ 1073145 h 2386176"/>
              <a:gd name="connsiteX5" fmla="*/ 1628119 w 1637518"/>
              <a:gd name="connsiteY5" fmla="*/ 1806570 h 2386176"/>
              <a:gd name="connsiteX6" fmla="*/ 819660 w 1637518"/>
              <a:gd name="connsiteY6" fmla="*/ 2384942 h 2386176"/>
              <a:gd name="connsiteX7" fmla="*/ 199369 w 1637518"/>
              <a:gd name="connsiteY7" fmla="*/ 1654170 h 2386176"/>
              <a:gd name="connsiteX8" fmla="*/ 304145 w 1637518"/>
              <a:gd name="connsiteY8" fmla="*/ 1006470 h 2386176"/>
              <a:gd name="connsiteX9" fmla="*/ 171960 w 1637518"/>
              <a:gd name="connsiteY9" fmla="*/ 527567 h 2386176"/>
              <a:gd name="connsiteX0" fmla="*/ 171960 w 1637518"/>
              <a:gd name="connsiteY0" fmla="*/ 527567 h 2385128"/>
              <a:gd name="connsiteX1" fmla="*/ 18394 w 1637518"/>
              <a:gd name="connsiteY1" fmla="*/ 25396 h 2385128"/>
              <a:gd name="connsiteX2" fmla="*/ 819660 w 1637518"/>
              <a:gd name="connsiteY2" fmla="*/ 156092 h 2385128"/>
              <a:gd name="connsiteX3" fmla="*/ 1076835 w 1637518"/>
              <a:gd name="connsiteY3" fmla="*/ 603767 h 2385128"/>
              <a:gd name="connsiteX4" fmla="*/ 1170920 w 1637518"/>
              <a:gd name="connsiteY4" fmla="*/ 1073145 h 2385128"/>
              <a:gd name="connsiteX5" fmla="*/ 1628119 w 1637518"/>
              <a:gd name="connsiteY5" fmla="*/ 1806570 h 2385128"/>
              <a:gd name="connsiteX6" fmla="*/ 819660 w 1637518"/>
              <a:gd name="connsiteY6" fmla="*/ 2384942 h 2385128"/>
              <a:gd name="connsiteX7" fmla="*/ 170794 w 1637518"/>
              <a:gd name="connsiteY7" fmla="*/ 1749420 h 2385128"/>
              <a:gd name="connsiteX8" fmla="*/ 304145 w 1637518"/>
              <a:gd name="connsiteY8" fmla="*/ 1006470 h 2385128"/>
              <a:gd name="connsiteX9" fmla="*/ 171960 w 1637518"/>
              <a:gd name="connsiteY9" fmla="*/ 527567 h 2385128"/>
              <a:gd name="connsiteX0" fmla="*/ 171960 w 1637518"/>
              <a:gd name="connsiteY0" fmla="*/ 527567 h 2213843"/>
              <a:gd name="connsiteX1" fmla="*/ 18394 w 1637518"/>
              <a:gd name="connsiteY1" fmla="*/ 25396 h 2213843"/>
              <a:gd name="connsiteX2" fmla="*/ 819660 w 1637518"/>
              <a:gd name="connsiteY2" fmla="*/ 156092 h 2213843"/>
              <a:gd name="connsiteX3" fmla="*/ 1076835 w 1637518"/>
              <a:gd name="connsiteY3" fmla="*/ 603767 h 2213843"/>
              <a:gd name="connsiteX4" fmla="*/ 1170920 w 1637518"/>
              <a:gd name="connsiteY4" fmla="*/ 1073145 h 2213843"/>
              <a:gd name="connsiteX5" fmla="*/ 1628119 w 1637518"/>
              <a:gd name="connsiteY5" fmla="*/ 1806570 h 2213843"/>
              <a:gd name="connsiteX6" fmla="*/ 676785 w 1637518"/>
              <a:gd name="connsiteY6" fmla="*/ 2213492 h 2213843"/>
              <a:gd name="connsiteX7" fmla="*/ 170794 w 1637518"/>
              <a:gd name="connsiteY7" fmla="*/ 1749420 h 2213843"/>
              <a:gd name="connsiteX8" fmla="*/ 304145 w 1637518"/>
              <a:gd name="connsiteY8" fmla="*/ 1006470 h 2213843"/>
              <a:gd name="connsiteX9" fmla="*/ 171960 w 1637518"/>
              <a:gd name="connsiteY9" fmla="*/ 527567 h 2213843"/>
              <a:gd name="connsiteX0" fmla="*/ 171960 w 1637518"/>
              <a:gd name="connsiteY0" fmla="*/ 527567 h 2357104"/>
              <a:gd name="connsiteX1" fmla="*/ 18394 w 1637518"/>
              <a:gd name="connsiteY1" fmla="*/ 25396 h 2357104"/>
              <a:gd name="connsiteX2" fmla="*/ 819660 w 1637518"/>
              <a:gd name="connsiteY2" fmla="*/ 156092 h 2357104"/>
              <a:gd name="connsiteX3" fmla="*/ 1076835 w 1637518"/>
              <a:gd name="connsiteY3" fmla="*/ 603767 h 2357104"/>
              <a:gd name="connsiteX4" fmla="*/ 1170920 w 1637518"/>
              <a:gd name="connsiteY4" fmla="*/ 1073145 h 2357104"/>
              <a:gd name="connsiteX5" fmla="*/ 1628119 w 1637518"/>
              <a:gd name="connsiteY5" fmla="*/ 1806570 h 2357104"/>
              <a:gd name="connsiteX6" fmla="*/ 676785 w 1637518"/>
              <a:gd name="connsiteY6" fmla="*/ 2213492 h 2357104"/>
              <a:gd name="connsiteX7" fmla="*/ 580370 w 1637518"/>
              <a:gd name="connsiteY7" fmla="*/ 2330446 h 2357104"/>
              <a:gd name="connsiteX8" fmla="*/ 170794 w 1637518"/>
              <a:gd name="connsiteY8" fmla="*/ 1749420 h 2357104"/>
              <a:gd name="connsiteX9" fmla="*/ 304145 w 1637518"/>
              <a:gd name="connsiteY9" fmla="*/ 1006470 h 2357104"/>
              <a:gd name="connsiteX10" fmla="*/ 171960 w 1637518"/>
              <a:gd name="connsiteY10" fmla="*/ 527567 h 2357104"/>
              <a:gd name="connsiteX0" fmla="*/ 171960 w 1637518"/>
              <a:gd name="connsiteY0" fmla="*/ 527567 h 2337064"/>
              <a:gd name="connsiteX1" fmla="*/ 18394 w 1637518"/>
              <a:gd name="connsiteY1" fmla="*/ 25396 h 2337064"/>
              <a:gd name="connsiteX2" fmla="*/ 819660 w 1637518"/>
              <a:gd name="connsiteY2" fmla="*/ 156092 h 2337064"/>
              <a:gd name="connsiteX3" fmla="*/ 1076835 w 1637518"/>
              <a:gd name="connsiteY3" fmla="*/ 603767 h 2337064"/>
              <a:gd name="connsiteX4" fmla="*/ 1170920 w 1637518"/>
              <a:gd name="connsiteY4" fmla="*/ 1073145 h 2337064"/>
              <a:gd name="connsiteX5" fmla="*/ 1628119 w 1637518"/>
              <a:gd name="connsiteY5" fmla="*/ 1806570 h 2337064"/>
              <a:gd name="connsiteX6" fmla="*/ 676785 w 1637518"/>
              <a:gd name="connsiteY6" fmla="*/ 2213492 h 2337064"/>
              <a:gd name="connsiteX7" fmla="*/ 580370 w 1637518"/>
              <a:gd name="connsiteY7" fmla="*/ 2330446 h 2337064"/>
              <a:gd name="connsiteX8" fmla="*/ 447020 w 1637518"/>
              <a:gd name="connsiteY8" fmla="*/ 2044695 h 2337064"/>
              <a:gd name="connsiteX9" fmla="*/ 170794 w 1637518"/>
              <a:gd name="connsiteY9" fmla="*/ 1749420 h 2337064"/>
              <a:gd name="connsiteX10" fmla="*/ 304145 w 1637518"/>
              <a:gd name="connsiteY10" fmla="*/ 1006470 h 2337064"/>
              <a:gd name="connsiteX11" fmla="*/ 171960 w 1637518"/>
              <a:gd name="connsiteY11" fmla="*/ 527567 h 2337064"/>
              <a:gd name="connsiteX0" fmla="*/ 171960 w 1637518"/>
              <a:gd name="connsiteY0" fmla="*/ 527567 h 2337064"/>
              <a:gd name="connsiteX1" fmla="*/ 18394 w 1637518"/>
              <a:gd name="connsiteY1" fmla="*/ 25396 h 2337064"/>
              <a:gd name="connsiteX2" fmla="*/ 819660 w 1637518"/>
              <a:gd name="connsiteY2" fmla="*/ 156092 h 2337064"/>
              <a:gd name="connsiteX3" fmla="*/ 1076835 w 1637518"/>
              <a:gd name="connsiteY3" fmla="*/ 603767 h 2337064"/>
              <a:gd name="connsiteX4" fmla="*/ 1170920 w 1637518"/>
              <a:gd name="connsiteY4" fmla="*/ 1073145 h 2337064"/>
              <a:gd name="connsiteX5" fmla="*/ 1628119 w 1637518"/>
              <a:gd name="connsiteY5" fmla="*/ 1806570 h 2337064"/>
              <a:gd name="connsiteX6" fmla="*/ 676785 w 1637518"/>
              <a:gd name="connsiteY6" fmla="*/ 2213492 h 2337064"/>
              <a:gd name="connsiteX7" fmla="*/ 580370 w 1637518"/>
              <a:gd name="connsiteY7" fmla="*/ 2330446 h 2337064"/>
              <a:gd name="connsiteX8" fmla="*/ 447020 w 1637518"/>
              <a:gd name="connsiteY8" fmla="*/ 2044695 h 2337064"/>
              <a:gd name="connsiteX9" fmla="*/ 170794 w 1637518"/>
              <a:gd name="connsiteY9" fmla="*/ 1749420 h 2337064"/>
              <a:gd name="connsiteX10" fmla="*/ 123170 w 1637518"/>
              <a:gd name="connsiteY10" fmla="*/ 1406520 h 2337064"/>
              <a:gd name="connsiteX11" fmla="*/ 304145 w 1637518"/>
              <a:gd name="connsiteY11" fmla="*/ 1006470 h 2337064"/>
              <a:gd name="connsiteX12" fmla="*/ 171960 w 1637518"/>
              <a:gd name="connsiteY12" fmla="*/ 527567 h 2337064"/>
              <a:gd name="connsiteX0" fmla="*/ 171960 w 1637518"/>
              <a:gd name="connsiteY0" fmla="*/ 525925 h 2335422"/>
              <a:gd name="connsiteX1" fmla="*/ 18394 w 1637518"/>
              <a:gd name="connsiteY1" fmla="*/ 23754 h 2335422"/>
              <a:gd name="connsiteX2" fmla="*/ 819660 w 1637518"/>
              <a:gd name="connsiteY2" fmla="*/ 154450 h 2335422"/>
              <a:gd name="connsiteX3" fmla="*/ 875645 w 1637518"/>
              <a:gd name="connsiteY3" fmla="*/ 519053 h 2335422"/>
              <a:gd name="connsiteX4" fmla="*/ 1076835 w 1637518"/>
              <a:gd name="connsiteY4" fmla="*/ 602125 h 2335422"/>
              <a:gd name="connsiteX5" fmla="*/ 1170920 w 1637518"/>
              <a:gd name="connsiteY5" fmla="*/ 1071503 h 2335422"/>
              <a:gd name="connsiteX6" fmla="*/ 1628119 w 1637518"/>
              <a:gd name="connsiteY6" fmla="*/ 1804928 h 2335422"/>
              <a:gd name="connsiteX7" fmla="*/ 676785 w 1637518"/>
              <a:gd name="connsiteY7" fmla="*/ 2211850 h 2335422"/>
              <a:gd name="connsiteX8" fmla="*/ 580370 w 1637518"/>
              <a:gd name="connsiteY8" fmla="*/ 2328804 h 2335422"/>
              <a:gd name="connsiteX9" fmla="*/ 447020 w 1637518"/>
              <a:gd name="connsiteY9" fmla="*/ 2043053 h 2335422"/>
              <a:gd name="connsiteX10" fmla="*/ 170794 w 1637518"/>
              <a:gd name="connsiteY10" fmla="*/ 1747778 h 2335422"/>
              <a:gd name="connsiteX11" fmla="*/ 123170 w 1637518"/>
              <a:gd name="connsiteY11" fmla="*/ 1404878 h 2335422"/>
              <a:gd name="connsiteX12" fmla="*/ 304145 w 1637518"/>
              <a:gd name="connsiteY12" fmla="*/ 1004828 h 2335422"/>
              <a:gd name="connsiteX13" fmla="*/ 171960 w 1637518"/>
              <a:gd name="connsiteY13" fmla="*/ 525925 h 2335422"/>
              <a:gd name="connsiteX0" fmla="*/ 171960 w 1637518"/>
              <a:gd name="connsiteY0" fmla="*/ 525925 h 2335422"/>
              <a:gd name="connsiteX1" fmla="*/ 18394 w 1637518"/>
              <a:gd name="connsiteY1" fmla="*/ 23754 h 2335422"/>
              <a:gd name="connsiteX2" fmla="*/ 819660 w 1637518"/>
              <a:gd name="connsiteY2" fmla="*/ 154450 h 2335422"/>
              <a:gd name="connsiteX3" fmla="*/ 875645 w 1637518"/>
              <a:gd name="connsiteY3" fmla="*/ 519053 h 2335422"/>
              <a:gd name="connsiteX4" fmla="*/ 1038735 w 1637518"/>
              <a:gd name="connsiteY4" fmla="*/ 745000 h 2335422"/>
              <a:gd name="connsiteX5" fmla="*/ 1170920 w 1637518"/>
              <a:gd name="connsiteY5" fmla="*/ 1071503 h 2335422"/>
              <a:gd name="connsiteX6" fmla="*/ 1628119 w 1637518"/>
              <a:gd name="connsiteY6" fmla="*/ 1804928 h 2335422"/>
              <a:gd name="connsiteX7" fmla="*/ 676785 w 1637518"/>
              <a:gd name="connsiteY7" fmla="*/ 2211850 h 2335422"/>
              <a:gd name="connsiteX8" fmla="*/ 580370 w 1637518"/>
              <a:gd name="connsiteY8" fmla="*/ 2328804 h 2335422"/>
              <a:gd name="connsiteX9" fmla="*/ 447020 w 1637518"/>
              <a:gd name="connsiteY9" fmla="*/ 2043053 h 2335422"/>
              <a:gd name="connsiteX10" fmla="*/ 170794 w 1637518"/>
              <a:gd name="connsiteY10" fmla="*/ 1747778 h 2335422"/>
              <a:gd name="connsiteX11" fmla="*/ 123170 w 1637518"/>
              <a:gd name="connsiteY11" fmla="*/ 1404878 h 2335422"/>
              <a:gd name="connsiteX12" fmla="*/ 304145 w 1637518"/>
              <a:gd name="connsiteY12" fmla="*/ 1004828 h 2335422"/>
              <a:gd name="connsiteX13" fmla="*/ 171960 w 1637518"/>
              <a:gd name="connsiteY13" fmla="*/ 525925 h 2335422"/>
              <a:gd name="connsiteX0" fmla="*/ 171960 w 1628803"/>
              <a:gd name="connsiteY0" fmla="*/ 525925 h 2332209"/>
              <a:gd name="connsiteX1" fmla="*/ 18394 w 1628803"/>
              <a:gd name="connsiteY1" fmla="*/ 23754 h 2332209"/>
              <a:gd name="connsiteX2" fmla="*/ 819660 w 1628803"/>
              <a:gd name="connsiteY2" fmla="*/ 154450 h 2332209"/>
              <a:gd name="connsiteX3" fmla="*/ 875645 w 1628803"/>
              <a:gd name="connsiteY3" fmla="*/ 519053 h 2332209"/>
              <a:gd name="connsiteX4" fmla="*/ 1038735 w 1628803"/>
              <a:gd name="connsiteY4" fmla="*/ 745000 h 2332209"/>
              <a:gd name="connsiteX5" fmla="*/ 1170920 w 1628803"/>
              <a:gd name="connsiteY5" fmla="*/ 1071503 h 2332209"/>
              <a:gd name="connsiteX6" fmla="*/ 1628119 w 1628803"/>
              <a:gd name="connsiteY6" fmla="*/ 1804928 h 2332209"/>
              <a:gd name="connsiteX7" fmla="*/ 1189970 w 1628803"/>
              <a:gd name="connsiteY7" fmla="*/ 2290703 h 2332209"/>
              <a:gd name="connsiteX8" fmla="*/ 676785 w 1628803"/>
              <a:gd name="connsiteY8" fmla="*/ 2211850 h 2332209"/>
              <a:gd name="connsiteX9" fmla="*/ 580370 w 1628803"/>
              <a:gd name="connsiteY9" fmla="*/ 2328804 h 2332209"/>
              <a:gd name="connsiteX10" fmla="*/ 447020 w 1628803"/>
              <a:gd name="connsiteY10" fmla="*/ 2043053 h 2332209"/>
              <a:gd name="connsiteX11" fmla="*/ 170794 w 1628803"/>
              <a:gd name="connsiteY11" fmla="*/ 1747778 h 2332209"/>
              <a:gd name="connsiteX12" fmla="*/ 123170 w 1628803"/>
              <a:gd name="connsiteY12" fmla="*/ 1404878 h 2332209"/>
              <a:gd name="connsiteX13" fmla="*/ 304145 w 1628803"/>
              <a:gd name="connsiteY13" fmla="*/ 1004828 h 2332209"/>
              <a:gd name="connsiteX14" fmla="*/ 171960 w 1628803"/>
              <a:gd name="connsiteY14" fmla="*/ 525925 h 2332209"/>
              <a:gd name="connsiteX0" fmla="*/ 171960 w 1628803"/>
              <a:gd name="connsiteY0" fmla="*/ 525925 h 2335664"/>
              <a:gd name="connsiteX1" fmla="*/ 18394 w 1628803"/>
              <a:gd name="connsiteY1" fmla="*/ 23754 h 2335664"/>
              <a:gd name="connsiteX2" fmla="*/ 819660 w 1628803"/>
              <a:gd name="connsiteY2" fmla="*/ 154450 h 2335664"/>
              <a:gd name="connsiteX3" fmla="*/ 875645 w 1628803"/>
              <a:gd name="connsiteY3" fmla="*/ 519053 h 2335664"/>
              <a:gd name="connsiteX4" fmla="*/ 1038735 w 1628803"/>
              <a:gd name="connsiteY4" fmla="*/ 745000 h 2335664"/>
              <a:gd name="connsiteX5" fmla="*/ 1170920 w 1628803"/>
              <a:gd name="connsiteY5" fmla="*/ 1071503 h 2335664"/>
              <a:gd name="connsiteX6" fmla="*/ 1628119 w 1628803"/>
              <a:gd name="connsiteY6" fmla="*/ 1804928 h 2335664"/>
              <a:gd name="connsiteX7" fmla="*/ 1189970 w 1628803"/>
              <a:gd name="connsiteY7" fmla="*/ 2290703 h 2335664"/>
              <a:gd name="connsiteX8" fmla="*/ 923271 w 1628803"/>
              <a:gd name="connsiteY8" fmla="*/ 2309754 h 2335664"/>
              <a:gd name="connsiteX9" fmla="*/ 676785 w 1628803"/>
              <a:gd name="connsiteY9" fmla="*/ 2211850 h 2335664"/>
              <a:gd name="connsiteX10" fmla="*/ 580370 w 1628803"/>
              <a:gd name="connsiteY10" fmla="*/ 2328804 h 2335664"/>
              <a:gd name="connsiteX11" fmla="*/ 447020 w 1628803"/>
              <a:gd name="connsiteY11" fmla="*/ 2043053 h 2335664"/>
              <a:gd name="connsiteX12" fmla="*/ 170794 w 1628803"/>
              <a:gd name="connsiteY12" fmla="*/ 1747778 h 2335664"/>
              <a:gd name="connsiteX13" fmla="*/ 123170 w 1628803"/>
              <a:gd name="connsiteY13" fmla="*/ 1404878 h 2335664"/>
              <a:gd name="connsiteX14" fmla="*/ 304145 w 1628803"/>
              <a:gd name="connsiteY14" fmla="*/ 1004828 h 2335664"/>
              <a:gd name="connsiteX15" fmla="*/ 171960 w 1628803"/>
              <a:gd name="connsiteY15" fmla="*/ 525925 h 2335664"/>
              <a:gd name="connsiteX0" fmla="*/ 171960 w 1630352"/>
              <a:gd name="connsiteY0" fmla="*/ 525925 h 2332143"/>
              <a:gd name="connsiteX1" fmla="*/ 18394 w 1630352"/>
              <a:gd name="connsiteY1" fmla="*/ 23754 h 2332143"/>
              <a:gd name="connsiteX2" fmla="*/ 819660 w 1630352"/>
              <a:gd name="connsiteY2" fmla="*/ 154450 h 2332143"/>
              <a:gd name="connsiteX3" fmla="*/ 875645 w 1630352"/>
              <a:gd name="connsiteY3" fmla="*/ 519053 h 2332143"/>
              <a:gd name="connsiteX4" fmla="*/ 1038735 w 1630352"/>
              <a:gd name="connsiteY4" fmla="*/ 745000 h 2332143"/>
              <a:gd name="connsiteX5" fmla="*/ 1170920 w 1630352"/>
              <a:gd name="connsiteY5" fmla="*/ 1071503 h 2332143"/>
              <a:gd name="connsiteX6" fmla="*/ 1628119 w 1630352"/>
              <a:gd name="connsiteY6" fmla="*/ 1804928 h 2332143"/>
              <a:gd name="connsiteX7" fmla="*/ 1428096 w 1630352"/>
              <a:gd name="connsiteY7" fmla="*/ 2243078 h 2332143"/>
              <a:gd name="connsiteX8" fmla="*/ 1189970 w 1630352"/>
              <a:gd name="connsiteY8" fmla="*/ 2290703 h 2332143"/>
              <a:gd name="connsiteX9" fmla="*/ 923271 w 1630352"/>
              <a:gd name="connsiteY9" fmla="*/ 2309754 h 2332143"/>
              <a:gd name="connsiteX10" fmla="*/ 676785 w 1630352"/>
              <a:gd name="connsiteY10" fmla="*/ 2211850 h 2332143"/>
              <a:gd name="connsiteX11" fmla="*/ 580370 w 1630352"/>
              <a:gd name="connsiteY11" fmla="*/ 2328804 h 2332143"/>
              <a:gd name="connsiteX12" fmla="*/ 447020 w 1630352"/>
              <a:gd name="connsiteY12" fmla="*/ 2043053 h 2332143"/>
              <a:gd name="connsiteX13" fmla="*/ 170794 w 1630352"/>
              <a:gd name="connsiteY13" fmla="*/ 1747778 h 2332143"/>
              <a:gd name="connsiteX14" fmla="*/ 123170 w 1630352"/>
              <a:gd name="connsiteY14" fmla="*/ 1404878 h 2332143"/>
              <a:gd name="connsiteX15" fmla="*/ 304145 w 1630352"/>
              <a:gd name="connsiteY15" fmla="*/ 1004828 h 2332143"/>
              <a:gd name="connsiteX16" fmla="*/ 171960 w 1630352"/>
              <a:gd name="connsiteY16" fmla="*/ 525925 h 233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0352" h="2332143">
                <a:moveTo>
                  <a:pt x="171960" y="525925"/>
                </a:moveTo>
                <a:cubicBezTo>
                  <a:pt x="124335" y="362413"/>
                  <a:pt x="-57806" y="99954"/>
                  <a:pt x="18394" y="23754"/>
                </a:cubicBezTo>
                <a:cubicBezTo>
                  <a:pt x="94594" y="-52446"/>
                  <a:pt x="676785" y="71900"/>
                  <a:pt x="819660" y="154450"/>
                </a:cubicBezTo>
                <a:cubicBezTo>
                  <a:pt x="962535" y="237000"/>
                  <a:pt x="832783" y="444441"/>
                  <a:pt x="875645" y="519053"/>
                </a:cubicBezTo>
                <a:cubicBezTo>
                  <a:pt x="918507" y="593665"/>
                  <a:pt x="1016510" y="644988"/>
                  <a:pt x="1038735" y="745000"/>
                </a:cubicBezTo>
                <a:cubicBezTo>
                  <a:pt x="1060960" y="845012"/>
                  <a:pt x="1079039" y="871036"/>
                  <a:pt x="1170920" y="1071503"/>
                </a:cubicBezTo>
                <a:cubicBezTo>
                  <a:pt x="1262801" y="1271970"/>
                  <a:pt x="1605894" y="1620778"/>
                  <a:pt x="1628119" y="1804928"/>
                </a:cubicBezTo>
                <a:cubicBezTo>
                  <a:pt x="1650344" y="1989078"/>
                  <a:pt x="1501121" y="2162116"/>
                  <a:pt x="1428096" y="2243078"/>
                </a:cubicBezTo>
                <a:cubicBezTo>
                  <a:pt x="1355071" y="2324040"/>
                  <a:pt x="1253470" y="2268478"/>
                  <a:pt x="1189970" y="2290703"/>
                </a:cubicBezTo>
                <a:cubicBezTo>
                  <a:pt x="1126470" y="2312928"/>
                  <a:pt x="1008802" y="2322896"/>
                  <a:pt x="923271" y="2309754"/>
                </a:cubicBezTo>
                <a:cubicBezTo>
                  <a:pt x="837740" y="2296612"/>
                  <a:pt x="733935" y="2208675"/>
                  <a:pt x="676785" y="2211850"/>
                </a:cubicBezTo>
                <a:cubicBezTo>
                  <a:pt x="619635" y="2215025"/>
                  <a:pt x="634539" y="2355349"/>
                  <a:pt x="580370" y="2328804"/>
                </a:cubicBezTo>
                <a:cubicBezTo>
                  <a:pt x="526201" y="2302259"/>
                  <a:pt x="515283" y="2139891"/>
                  <a:pt x="447020" y="2043053"/>
                </a:cubicBezTo>
                <a:cubicBezTo>
                  <a:pt x="378757" y="1946215"/>
                  <a:pt x="205719" y="1850965"/>
                  <a:pt x="170794" y="1747778"/>
                </a:cubicBezTo>
                <a:cubicBezTo>
                  <a:pt x="135869" y="1644591"/>
                  <a:pt x="100945" y="1528703"/>
                  <a:pt x="123170" y="1404878"/>
                </a:cubicBezTo>
                <a:cubicBezTo>
                  <a:pt x="145395" y="1281053"/>
                  <a:pt x="315063" y="1154495"/>
                  <a:pt x="304145" y="1004828"/>
                </a:cubicBezTo>
                <a:cubicBezTo>
                  <a:pt x="299577" y="817061"/>
                  <a:pt x="219585" y="689437"/>
                  <a:pt x="171960" y="52592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1481715" y="1498614"/>
            <a:ext cx="1975353" cy="100827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247775"/>
              <a:gd name="connsiteY0" fmla="*/ 457200 h 914400"/>
              <a:gd name="connsiteX1" fmla="*/ 790575 w 1247775"/>
              <a:gd name="connsiteY1" fmla="*/ 0 h 914400"/>
              <a:gd name="connsiteX2" fmla="*/ 1247775 w 1247775"/>
              <a:gd name="connsiteY2" fmla="*/ 457200 h 914400"/>
              <a:gd name="connsiteX3" fmla="*/ 790575 w 1247775"/>
              <a:gd name="connsiteY3" fmla="*/ 914400 h 914400"/>
              <a:gd name="connsiteX4" fmla="*/ 0 w 1247775"/>
              <a:gd name="connsiteY4" fmla="*/ 457200 h 914400"/>
              <a:gd name="connsiteX0" fmla="*/ 6598 w 1254373"/>
              <a:gd name="connsiteY0" fmla="*/ 540222 h 997422"/>
              <a:gd name="connsiteX1" fmla="*/ 439391 w 1254373"/>
              <a:gd name="connsiteY1" fmla="*/ 42615 h 997422"/>
              <a:gd name="connsiteX2" fmla="*/ 797173 w 1254373"/>
              <a:gd name="connsiteY2" fmla="*/ 83022 h 997422"/>
              <a:gd name="connsiteX3" fmla="*/ 1254373 w 1254373"/>
              <a:gd name="connsiteY3" fmla="*/ 540222 h 997422"/>
              <a:gd name="connsiteX4" fmla="*/ 797173 w 1254373"/>
              <a:gd name="connsiteY4" fmla="*/ 997422 h 997422"/>
              <a:gd name="connsiteX5" fmla="*/ 6598 w 1254373"/>
              <a:gd name="connsiteY5" fmla="*/ 540222 h 997422"/>
              <a:gd name="connsiteX0" fmla="*/ 6598 w 1397248"/>
              <a:gd name="connsiteY0" fmla="*/ 533078 h 992037"/>
              <a:gd name="connsiteX1" fmla="*/ 439391 w 1397248"/>
              <a:gd name="connsiteY1" fmla="*/ 35471 h 992037"/>
              <a:gd name="connsiteX2" fmla="*/ 797173 w 1397248"/>
              <a:gd name="connsiteY2" fmla="*/ 75878 h 992037"/>
              <a:gd name="connsiteX3" fmla="*/ 1397248 w 1397248"/>
              <a:gd name="connsiteY3" fmla="*/ 361628 h 992037"/>
              <a:gd name="connsiteX4" fmla="*/ 797173 w 1397248"/>
              <a:gd name="connsiteY4" fmla="*/ 990278 h 992037"/>
              <a:gd name="connsiteX5" fmla="*/ 6598 w 1397248"/>
              <a:gd name="connsiteY5" fmla="*/ 533078 h 992037"/>
              <a:gd name="connsiteX0" fmla="*/ 6598 w 1397248"/>
              <a:gd name="connsiteY0" fmla="*/ 516403 h 975362"/>
              <a:gd name="connsiteX1" fmla="*/ 439391 w 1397248"/>
              <a:gd name="connsiteY1" fmla="*/ 18796 h 975362"/>
              <a:gd name="connsiteX2" fmla="*/ 816223 w 1397248"/>
              <a:gd name="connsiteY2" fmla="*/ 173503 h 975362"/>
              <a:gd name="connsiteX3" fmla="*/ 1397248 w 1397248"/>
              <a:gd name="connsiteY3" fmla="*/ 344953 h 975362"/>
              <a:gd name="connsiteX4" fmla="*/ 797173 w 1397248"/>
              <a:gd name="connsiteY4" fmla="*/ 973603 h 975362"/>
              <a:gd name="connsiteX5" fmla="*/ 6598 w 1397248"/>
              <a:gd name="connsiteY5" fmla="*/ 516403 h 975362"/>
              <a:gd name="connsiteX0" fmla="*/ 6598 w 1397248"/>
              <a:gd name="connsiteY0" fmla="*/ 521664 h 980623"/>
              <a:gd name="connsiteX1" fmla="*/ 439391 w 1397248"/>
              <a:gd name="connsiteY1" fmla="*/ 24057 h 980623"/>
              <a:gd name="connsiteX2" fmla="*/ 816223 w 1397248"/>
              <a:gd name="connsiteY2" fmla="*/ 178764 h 980623"/>
              <a:gd name="connsiteX3" fmla="*/ 1397248 w 1397248"/>
              <a:gd name="connsiteY3" fmla="*/ 350214 h 980623"/>
              <a:gd name="connsiteX4" fmla="*/ 797173 w 1397248"/>
              <a:gd name="connsiteY4" fmla="*/ 978864 h 980623"/>
              <a:gd name="connsiteX5" fmla="*/ 6598 w 1397248"/>
              <a:gd name="connsiteY5" fmla="*/ 521664 h 980623"/>
              <a:gd name="connsiteX0" fmla="*/ 6598 w 1413887"/>
              <a:gd name="connsiteY0" fmla="*/ 521664 h 1025121"/>
              <a:gd name="connsiteX1" fmla="*/ 439391 w 1413887"/>
              <a:gd name="connsiteY1" fmla="*/ 24057 h 1025121"/>
              <a:gd name="connsiteX2" fmla="*/ 816223 w 1413887"/>
              <a:gd name="connsiteY2" fmla="*/ 178764 h 1025121"/>
              <a:gd name="connsiteX3" fmla="*/ 1397248 w 1413887"/>
              <a:gd name="connsiteY3" fmla="*/ 350214 h 1025121"/>
              <a:gd name="connsiteX4" fmla="*/ 1268065 w 1413887"/>
              <a:gd name="connsiteY4" fmla="*/ 938457 h 1025121"/>
              <a:gd name="connsiteX5" fmla="*/ 797173 w 1413887"/>
              <a:gd name="connsiteY5" fmla="*/ 978864 h 1025121"/>
              <a:gd name="connsiteX6" fmla="*/ 6598 w 1413887"/>
              <a:gd name="connsiteY6" fmla="*/ 521664 h 1025121"/>
              <a:gd name="connsiteX0" fmla="*/ 2452 w 2095541"/>
              <a:gd name="connsiteY0" fmla="*/ 483564 h 1027779"/>
              <a:gd name="connsiteX1" fmla="*/ 1121045 w 2095541"/>
              <a:gd name="connsiteY1" fmla="*/ 24057 h 1027779"/>
              <a:gd name="connsiteX2" fmla="*/ 1497877 w 2095541"/>
              <a:gd name="connsiteY2" fmla="*/ 178764 h 1027779"/>
              <a:gd name="connsiteX3" fmla="*/ 2078902 w 2095541"/>
              <a:gd name="connsiteY3" fmla="*/ 350214 h 1027779"/>
              <a:gd name="connsiteX4" fmla="*/ 1949719 w 2095541"/>
              <a:gd name="connsiteY4" fmla="*/ 938457 h 1027779"/>
              <a:gd name="connsiteX5" fmla="*/ 1478827 w 2095541"/>
              <a:gd name="connsiteY5" fmla="*/ 978864 h 1027779"/>
              <a:gd name="connsiteX6" fmla="*/ 2452 w 2095541"/>
              <a:gd name="connsiteY6" fmla="*/ 483564 h 1027779"/>
              <a:gd name="connsiteX0" fmla="*/ 9296 w 2102385"/>
              <a:gd name="connsiteY0" fmla="*/ 483564 h 1020680"/>
              <a:gd name="connsiteX1" fmla="*/ 1127889 w 2102385"/>
              <a:gd name="connsiteY1" fmla="*/ 24057 h 1020680"/>
              <a:gd name="connsiteX2" fmla="*/ 1504721 w 2102385"/>
              <a:gd name="connsiteY2" fmla="*/ 178764 h 1020680"/>
              <a:gd name="connsiteX3" fmla="*/ 2085746 w 2102385"/>
              <a:gd name="connsiteY3" fmla="*/ 350214 h 1020680"/>
              <a:gd name="connsiteX4" fmla="*/ 1956563 w 2102385"/>
              <a:gd name="connsiteY4" fmla="*/ 938457 h 1020680"/>
              <a:gd name="connsiteX5" fmla="*/ 1485671 w 2102385"/>
              <a:gd name="connsiteY5" fmla="*/ 978864 h 1020680"/>
              <a:gd name="connsiteX6" fmla="*/ 642113 w 2102385"/>
              <a:gd name="connsiteY6" fmla="*/ 586032 h 1020680"/>
              <a:gd name="connsiteX7" fmla="*/ 9296 w 2102385"/>
              <a:gd name="connsiteY7" fmla="*/ 483564 h 1020680"/>
              <a:gd name="connsiteX0" fmla="*/ 8372 w 2101461"/>
              <a:gd name="connsiteY0" fmla="*/ 483564 h 1026609"/>
              <a:gd name="connsiteX1" fmla="*/ 1126965 w 2101461"/>
              <a:gd name="connsiteY1" fmla="*/ 24057 h 1026609"/>
              <a:gd name="connsiteX2" fmla="*/ 1503797 w 2101461"/>
              <a:gd name="connsiteY2" fmla="*/ 178764 h 1026609"/>
              <a:gd name="connsiteX3" fmla="*/ 2084822 w 2101461"/>
              <a:gd name="connsiteY3" fmla="*/ 350214 h 1026609"/>
              <a:gd name="connsiteX4" fmla="*/ 1955639 w 2101461"/>
              <a:gd name="connsiteY4" fmla="*/ 938457 h 1026609"/>
              <a:gd name="connsiteX5" fmla="*/ 1484747 w 2101461"/>
              <a:gd name="connsiteY5" fmla="*/ 978864 h 1026609"/>
              <a:gd name="connsiteX6" fmla="*/ 660239 w 2101461"/>
              <a:gd name="connsiteY6" fmla="*/ 500307 h 1026609"/>
              <a:gd name="connsiteX7" fmla="*/ 8372 w 2101461"/>
              <a:gd name="connsiteY7" fmla="*/ 483564 h 1026609"/>
              <a:gd name="connsiteX0" fmla="*/ 8372 w 2101461"/>
              <a:gd name="connsiteY0" fmla="*/ 483564 h 1026609"/>
              <a:gd name="connsiteX1" fmla="*/ 1126965 w 2101461"/>
              <a:gd name="connsiteY1" fmla="*/ 24057 h 1026609"/>
              <a:gd name="connsiteX2" fmla="*/ 1503797 w 2101461"/>
              <a:gd name="connsiteY2" fmla="*/ 178764 h 1026609"/>
              <a:gd name="connsiteX3" fmla="*/ 2084822 w 2101461"/>
              <a:gd name="connsiteY3" fmla="*/ 350214 h 1026609"/>
              <a:gd name="connsiteX4" fmla="*/ 1955639 w 2101461"/>
              <a:gd name="connsiteY4" fmla="*/ 938457 h 1026609"/>
              <a:gd name="connsiteX5" fmla="*/ 1484747 w 2101461"/>
              <a:gd name="connsiteY5" fmla="*/ 978864 h 1026609"/>
              <a:gd name="connsiteX6" fmla="*/ 660239 w 2101461"/>
              <a:gd name="connsiteY6" fmla="*/ 500307 h 1026609"/>
              <a:gd name="connsiteX7" fmla="*/ 8372 w 2101461"/>
              <a:gd name="connsiteY7" fmla="*/ 483564 h 1026609"/>
              <a:gd name="connsiteX0" fmla="*/ 8372 w 2101461"/>
              <a:gd name="connsiteY0" fmla="*/ 483564 h 1004531"/>
              <a:gd name="connsiteX1" fmla="*/ 1126965 w 2101461"/>
              <a:gd name="connsiteY1" fmla="*/ 24057 h 1004531"/>
              <a:gd name="connsiteX2" fmla="*/ 1503797 w 2101461"/>
              <a:gd name="connsiteY2" fmla="*/ 178764 h 1004531"/>
              <a:gd name="connsiteX3" fmla="*/ 2084822 w 2101461"/>
              <a:gd name="connsiteY3" fmla="*/ 350214 h 1004531"/>
              <a:gd name="connsiteX4" fmla="*/ 1955639 w 2101461"/>
              <a:gd name="connsiteY4" fmla="*/ 938457 h 1004531"/>
              <a:gd name="connsiteX5" fmla="*/ 1484747 w 2101461"/>
              <a:gd name="connsiteY5" fmla="*/ 978864 h 1004531"/>
              <a:gd name="connsiteX6" fmla="*/ 1022189 w 2101461"/>
              <a:gd name="connsiteY6" fmla="*/ 833682 h 1004531"/>
              <a:gd name="connsiteX7" fmla="*/ 660239 w 2101461"/>
              <a:gd name="connsiteY7" fmla="*/ 500307 h 1004531"/>
              <a:gd name="connsiteX8" fmla="*/ 8372 w 2101461"/>
              <a:gd name="connsiteY8" fmla="*/ 483564 h 1004531"/>
              <a:gd name="connsiteX0" fmla="*/ 8372 w 2101461"/>
              <a:gd name="connsiteY0" fmla="*/ 483564 h 978371"/>
              <a:gd name="connsiteX1" fmla="*/ 1126965 w 2101461"/>
              <a:gd name="connsiteY1" fmla="*/ 24057 h 978371"/>
              <a:gd name="connsiteX2" fmla="*/ 1503797 w 2101461"/>
              <a:gd name="connsiteY2" fmla="*/ 178764 h 978371"/>
              <a:gd name="connsiteX3" fmla="*/ 2084822 w 2101461"/>
              <a:gd name="connsiteY3" fmla="*/ 350214 h 978371"/>
              <a:gd name="connsiteX4" fmla="*/ 1955639 w 2101461"/>
              <a:gd name="connsiteY4" fmla="*/ 938457 h 978371"/>
              <a:gd name="connsiteX5" fmla="*/ 1437122 w 2101461"/>
              <a:gd name="connsiteY5" fmla="*/ 893139 h 978371"/>
              <a:gd name="connsiteX6" fmla="*/ 1022189 w 2101461"/>
              <a:gd name="connsiteY6" fmla="*/ 833682 h 978371"/>
              <a:gd name="connsiteX7" fmla="*/ 660239 w 2101461"/>
              <a:gd name="connsiteY7" fmla="*/ 500307 h 978371"/>
              <a:gd name="connsiteX8" fmla="*/ 8372 w 2101461"/>
              <a:gd name="connsiteY8" fmla="*/ 483564 h 978371"/>
              <a:gd name="connsiteX0" fmla="*/ 8372 w 1982893"/>
              <a:gd name="connsiteY0" fmla="*/ 480091 h 974898"/>
              <a:gd name="connsiteX1" fmla="*/ 1126965 w 1982893"/>
              <a:gd name="connsiteY1" fmla="*/ 20584 h 974898"/>
              <a:gd name="connsiteX2" fmla="*/ 1503797 w 1982893"/>
              <a:gd name="connsiteY2" fmla="*/ 175291 h 974898"/>
              <a:gd name="connsiteX3" fmla="*/ 1799072 w 1982893"/>
              <a:gd name="connsiteY3" fmla="*/ 480091 h 974898"/>
              <a:gd name="connsiteX4" fmla="*/ 1955639 w 1982893"/>
              <a:gd name="connsiteY4" fmla="*/ 934984 h 974898"/>
              <a:gd name="connsiteX5" fmla="*/ 1437122 w 1982893"/>
              <a:gd name="connsiteY5" fmla="*/ 889666 h 974898"/>
              <a:gd name="connsiteX6" fmla="*/ 1022189 w 1982893"/>
              <a:gd name="connsiteY6" fmla="*/ 830209 h 974898"/>
              <a:gd name="connsiteX7" fmla="*/ 660239 w 1982893"/>
              <a:gd name="connsiteY7" fmla="*/ 496834 h 974898"/>
              <a:gd name="connsiteX8" fmla="*/ 8372 w 1982893"/>
              <a:gd name="connsiteY8" fmla="*/ 480091 h 974898"/>
              <a:gd name="connsiteX0" fmla="*/ 8372 w 1983706"/>
              <a:gd name="connsiteY0" fmla="*/ 476955 h 971762"/>
              <a:gd name="connsiteX1" fmla="*/ 1126965 w 1983706"/>
              <a:gd name="connsiteY1" fmla="*/ 17448 h 971762"/>
              <a:gd name="connsiteX2" fmla="*/ 1503797 w 1983706"/>
              <a:gd name="connsiteY2" fmla="*/ 172155 h 971762"/>
              <a:gd name="connsiteX3" fmla="*/ 1688939 w 1983706"/>
              <a:gd name="connsiteY3" fmla="*/ 226997 h 971762"/>
              <a:gd name="connsiteX4" fmla="*/ 1799072 w 1983706"/>
              <a:gd name="connsiteY4" fmla="*/ 476955 h 971762"/>
              <a:gd name="connsiteX5" fmla="*/ 1955639 w 1983706"/>
              <a:gd name="connsiteY5" fmla="*/ 931848 h 971762"/>
              <a:gd name="connsiteX6" fmla="*/ 1437122 w 1983706"/>
              <a:gd name="connsiteY6" fmla="*/ 886530 h 971762"/>
              <a:gd name="connsiteX7" fmla="*/ 1022189 w 1983706"/>
              <a:gd name="connsiteY7" fmla="*/ 827073 h 971762"/>
              <a:gd name="connsiteX8" fmla="*/ 660239 w 1983706"/>
              <a:gd name="connsiteY8" fmla="*/ 493698 h 971762"/>
              <a:gd name="connsiteX9" fmla="*/ 8372 w 1983706"/>
              <a:gd name="connsiteY9" fmla="*/ 476955 h 971762"/>
              <a:gd name="connsiteX0" fmla="*/ 8372 w 1983706"/>
              <a:gd name="connsiteY0" fmla="*/ 481481 h 976288"/>
              <a:gd name="connsiteX1" fmla="*/ 1126965 w 1983706"/>
              <a:gd name="connsiteY1" fmla="*/ 21974 h 976288"/>
              <a:gd name="connsiteX2" fmla="*/ 1460338 w 1983706"/>
              <a:gd name="connsiteY2" fmla="*/ 50548 h 976288"/>
              <a:gd name="connsiteX3" fmla="*/ 1503797 w 1983706"/>
              <a:gd name="connsiteY3" fmla="*/ 176681 h 976288"/>
              <a:gd name="connsiteX4" fmla="*/ 1688939 w 1983706"/>
              <a:gd name="connsiteY4" fmla="*/ 231523 h 976288"/>
              <a:gd name="connsiteX5" fmla="*/ 1799072 w 1983706"/>
              <a:gd name="connsiteY5" fmla="*/ 481481 h 976288"/>
              <a:gd name="connsiteX6" fmla="*/ 1955639 w 1983706"/>
              <a:gd name="connsiteY6" fmla="*/ 936374 h 976288"/>
              <a:gd name="connsiteX7" fmla="*/ 1437122 w 1983706"/>
              <a:gd name="connsiteY7" fmla="*/ 891056 h 976288"/>
              <a:gd name="connsiteX8" fmla="*/ 1022189 w 1983706"/>
              <a:gd name="connsiteY8" fmla="*/ 831599 h 976288"/>
              <a:gd name="connsiteX9" fmla="*/ 660239 w 1983706"/>
              <a:gd name="connsiteY9" fmla="*/ 498224 h 976288"/>
              <a:gd name="connsiteX10" fmla="*/ 8372 w 1983706"/>
              <a:gd name="connsiteY10" fmla="*/ 481481 h 976288"/>
              <a:gd name="connsiteX0" fmla="*/ 4135 w 1979469"/>
              <a:gd name="connsiteY0" fmla="*/ 513468 h 1008275"/>
              <a:gd name="connsiteX1" fmla="*/ 970328 w 1979469"/>
              <a:gd name="connsiteY1" fmla="*/ 15861 h 1008275"/>
              <a:gd name="connsiteX2" fmla="*/ 1456101 w 1979469"/>
              <a:gd name="connsiteY2" fmla="*/ 82535 h 1008275"/>
              <a:gd name="connsiteX3" fmla="*/ 1499560 w 1979469"/>
              <a:gd name="connsiteY3" fmla="*/ 208668 h 1008275"/>
              <a:gd name="connsiteX4" fmla="*/ 1684702 w 1979469"/>
              <a:gd name="connsiteY4" fmla="*/ 263510 h 1008275"/>
              <a:gd name="connsiteX5" fmla="*/ 1794835 w 1979469"/>
              <a:gd name="connsiteY5" fmla="*/ 513468 h 1008275"/>
              <a:gd name="connsiteX6" fmla="*/ 1951402 w 1979469"/>
              <a:gd name="connsiteY6" fmla="*/ 968361 h 1008275"/>
              <a:gd name="connsiteX7" fmla="*/ 1432885 w 1979469"/>
              <a:gd name="connsiteY7" fmla="*/ 923043 h 1008275"/>
              <a:gd name="connsiteX8" fmla="*/ 1017952 w 1979469"/>
              <a:gd name="connsiteY8" fmla="*/ 863586 h 1008275"/>
              <a:gd name="connsiteX9" fmla="*/ 656002 w 1979469"/>
              <a:gd name="connsiteY9" fmla="*/ 530211 h 1008275"/>
              <a:gd name="connsiteX10" fmla="*/ 4135 w 1979469"/>
              <a:gd name="connsiteY10" fmla="*/ 513468 h 1008275"/>
              <a:gd name="connsiteX0" fmla="*/ 4135 w 1979469"/>
              <a:gd name="connsiteY0" fmla="*/ 513468 h 1008275"/>
              <a:gd name="connsiteX1" fmla="*/ 970328 w 1979469"/>
              <a:gd name="connsiteY1" fmla="*/ 15861 h 1008275"/>
              <a:gd name="connsiteX2" fmla="*/ 1456101 w 1979469"/>
              <a:gd name="connsiteY2" fmla="*/ 82535 h 1008275"/>
              <a:gd name="connsiteX3" fmla="*/ 1499560 w 1979469"/>
              <a:gd name="connsiteY3" fmla="*/ 208668 h 1008275"/>
              <a:gd name="connsiteX4" fmla="*/ 1684702 w 1979469"/>
              <a:gd name="connsiteY4" fmla="*/ 263510 h 1008275"/>
              <a:gd name="connsiteX5" fmla="*/ 1794835 w 1979469"/>
              <a:gd name="connsiteY5" fmla="*/ 513468 h 1008275"/>
              <a:gd name="connsiteX6" fmla="*/ 1951402 w 1979469"/>
              <a:gd name="connsiteY6" fmla="*/ 968361 h 1008275"/>
              <a:gd name="connsiteX7" fmla="*/ 1432885 w 1979469"/>
              <a:gd name="connsiteY7" fmla="*/ 923043 h 1008275"/>
              <a:gd name="connsiteX8" fmla="*/ 1017952 w 1979469"/>
              <a:gd name="connsiteY8" fmla="*/ 863586 h 1008275"/>
              <a:gd name="connsiteX9" fmla="*/ 656002 w 1979469"/>
              <a:gd name="connsiteY9" fmla="*/ 530211 h 1008275"/>
              <a:gd name="connsiteX10" fmla="*/ 4135 w 1979469"/>
              <a:gd name="connsiteY10" fmla="*/ 513468 h 1008275"/>
              <a:gd name="connsiteX0" fmla="*/ 19 w 1975353"/>
              <a:gd name="connsiteY0" fmla="*/ 513468 h 1008275"/>
              <a:gd name="connsiteX1" fmla="*/ 670935 w 1975353"/>
              <a:gd name="connsiteY1" fmla="*/ 263511 h 1008275"/>
              <a:gd name="connsiteX2" fmla="*/ 966212 w 1975353"/>
              <a:gd name="connsiteY2" fmla="*/ 15861 h 1008275"/>
              <a:gd name="connsiteX3" fmla="*/ 1451985 w 1975353"/>
              <a:gd name="connsiteY3" fmla="*/ 82535 h 1008275"/>
              <a:gd name="connsiteX4" fmla="*/ 1495444 w 1975353"/>
              <a:gd name="connsiteY4" fmla="*/ 208668 h 1008275"/>
              <a:gd name="connsiteX5" fmla="*/ 1680586 w 1975353"/>
              <a:gd name="connsiteY5" fmla="*/ 263510 h 1008275"/>
              <a:gd name="connsiteX6" fmla="*/ 1790719 w 1975353"/>
              <a:gd name="connsiteY6" fmla="*/ 513468 h 1008275"/>
              <a:gd name="connsiteX7" fmla="*/ 1947286 w 1975353"/>
              <a:gd name="connsiteY7" fmla="*/ 968361 h 1008275"/>
              <a:gd name="connsiteX8" fmla="*/ 1428769 w 1975353"/>
              <a:gd name="connsiteY8" fmla="*/ 923043 h 1008275"/>
              <a:gd name="connsiteX9" fmla="*/ 1013836 w 1975353"/>
              <a:gd name="connsiteY9" fmla="*/ 863586 h 1008275"/>
              <a:gd name="connsiteX10" fmla="*/ 651886 w 1975353"/>
              <a:gd name="connsiteY10" fmla="*/ 530211 h 1008275"/>
              <a:gd name="connsiteX11" fmla="*/ 19 w 1975353"/>
              <a:gd name="connsiteY11" fmla="*/ 513468 h 100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5353" h="1008275">
                <a:moveTo>
                  <a:pt x="19" y="513468"/>
                </a:moveTo>
                <a:cubicBezTo>
                  <a:pt x="3194" y="469018"/>
                  <a:pt x="509903" y="346446"/>
                  <a:pt x="670935" y="263511"/>
                </a:cubicBezTo>
                <a:cubicBezTo>
                  <a:pt x="831967" y="180577"/>
                  <a:pt x="813812" y="26974"/>
                  <a:pt x="966212" y="15861"/>
                </a:cubicBezTo>
                <a:cubicBezTo>
                  <a:pt x="1208206" y="-36911"/>
                  <a:pt x="1389180" y="56751"/>
                  <a:pt x="1451985" y="82535"/>
                </a:cubicBezTo>
                <a:cubicBezTo>
                  <a:pt x="1514790" y="108319"/>
                  <a:pt x="1457344" y="178506"/>
                  <a:pt x="1495444" y="208668"/>
                </a:cubicBezTo>
                <a:cubicBezTo>
                  <a:pt x="1533544" y="238831"/>
                  <a:pt x="1631374" y="212710"/>
                  <a:pt x="1680586" y="263510"/>
                </a:cubicBezTo>
                <a:cubicBezTo>
                  <a:pt x="1729799" y="314310"/>
                  <a:pt x="1728807" y="400755"/>
                  <a:pt x="1790719" y="513468"/>
                </a:cubicBezTo>
                <a:cubicBezTo>
                  <a:pt x="1852632" y="626181"/>
                  <a:pt x="2047299" y="863586"/>
                  <a:pt x="1947286" y="968361"/>
                </a:cubicBezTo>
                <a:cubicBezTo>
                  <a:pt x="1847274" y="1073136"/>
                  <a:pt x="1584344" y="940505"/>
                  <a:pt x="1428769" y="923043"/>
                </a:cubicBezTo>
                <a:cubicBezTo>
                  <a:pt x="1273194" y="905581"/>
                  <a:pt x="1151254" y="943345"/>
                  <a:pt x="1013836" y="863586"/>
                </a:cubicBezTo>
                <a:cubicBezTo>
                  <a:pt x="876418" y="783827"/>
                  <a:pt x="824031" y="582214"/>
                  <a:pt x="651886" y="530211"/>
                </a:cubicBezTo>
                <a:cubicBezTo>
                  <a:pt x="405824" y="447661"/>
                  <a:pt x="-3156" y="557918"/>
                  <a:pt x="19" y="51346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3663951" y="252162"/>
            <a:ext cx="4105260" cy="219788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2162175"/>
              <a:gd name="connsiteY0" fmla="*/ 327012 h 919069"/>
              <a:gd name="connsiteX1" fmla="*/ 1704975 w 2162175"/>
              <a:gd name="connsiteY1" fmla="*/ 3162 h 919069"/>
              <a:gd name="connsiteX2" fmla="*/ 2162175 w 2162175"/>
              <a:gd name="connsiteY2" fmla="*/ 460362 h 919069"/>
              <a:gd name="connsiteX3" fmla="*/ 1704975 w 2162175"/>
              <a:gd name="connsiteY3" fmla="*/ 917562 h 919069"/>
              <a:gd name="connsiteX4" fmla="*/ 0 w 2162175"/>
              <a:gd name="connsiteY4" fmla="*/ 327012 h 919069"/>
              <a:gd name="connsiteX0" fmla="*/ 197 w 2162508"/>
              <a:gd name="connsiteY0" fmla="*/ 981564 h 1573621"/>
              <a:gd name="connsiteX1" fmla="*/ 1819472 w 2162508"/>
              <a:gd name="connsiteY1" fmla="*/ 489 h 1573621"/>
              <a:gd name="connsiteX2" fmla="*/ 2162372 w 2162508"/>
              <a:gd name="connsiteY2" fmla="*/ 1114914 h 1573621"/>
              <a:gd name="connsiteX3" fmla="*/ 1705172 w 2162508"/>
              <a:gd name="connsiteY3" fmla="*/ 1572114 h 1573621"/>
              <a:gd name="connsiteX4" fmla="*/ 197 w 2162508"/>
              <a:gd name="connsiteY4" fmla="*/ 981564 h 1573621"/>
              <a:gd name="connsiteX0" fmla="*/ 197 w 3984707"/>
              <a:gd name="connsiteY0" fmla="*/ 988963 h 1580422"/>
              <a:gd name="connsiteX1" fmla="*/ 1819472 w 3984707"/>
              <a:gd name="connsiteY1" fmla="*/ 7888 h 1580422"/>
              <a:gd name="connsiteX2" fmla="*/ 3983376 w 3984707"/>
              <a:gd name="connsiteY2" fmla="*/ 558403 h 1580422"/>
              <a:gd name="connsiteX3" fmla="*/ 2162372 w 3984707"/>
              <a:gd name="connsiteY3" fmla="*/ 1122313 h 1580422"/>
              <a:gd name="connsiteX4" fmla="*/ 1705172 w 3984707"/>
              <a:gd name="connsiteY4" fmla="*/ 1579513 h 1580422"/>
              <a:gd name="connsiteX5" fmla="*/ 197 w 3984707"/>
              <a:gd name="connsiteY5" fmla="*/ 988963 h 1580422"/>
              <a:gd name="connsiteX0" fmla="*/ 197 w 4119649"/>
              <a:gd name="connsiteY0" fmla="*/ 988366 h 1670851"/>
              <a:gd name="connsiteX1" fmla="*/ 1819472 w 4119649"/>
              <a:gd name="connsiteY1" fmla="*/ 7291 h 1670851"/>
              <a:gd name="connsiteX2" fmla="*/ 3983376 w 4119649"/>
              <a:gd name="connsiteY2" fmla="*/ 557806 h 1670851"/>
              <a:gd name="connsiteX3" fmla="*/ 3859551 w 4119649"/>
              <a:gd name="connsiteY3" fmla="*/ 1662706 h 1670851"/>
              <a:gd name="connsiteX4" fmla="*/ 2162372 w 4119649"/>
              <a:gd name="connsiteY4" fmla="*/ 1121716 h 1670851"/>
              <a:gd name="connsiteX5" fmla="*/ 1705172 w 4119649"/>
              <a:gd name="connsiteY5" fmla="*/ 1578916 h 1670851"/>
              <a:gd name="connsiteX6" fmla="*/ 197 w 4119649"/>
              <a:gd name="connsiteY6" fmla="*/ 988366 h 1670851"/>
              <a:gd name="connsiteX0" fmla="*/ 197 w 4097643"/>
              <a:gd name="connsiteY0" fmla="*/ 1104807 h 1787292"/>
              <a:gd name="connsiteX1" fmla="*/ 1819472 w 4097643"/>
              <a:gd name="connsiteY1" fmla="*/ 123732 h 1787292"/>
              <a:gd name="connsiteX2" fmla="*/ 3135651 w 4097643"/>
              <a:gd name="connsiteY2" fmla="*/ 74172 h 1787292"/>
              <a:gd name="connsiteX3" fmla="*/ 3983376 w 4097643"/>
              <a:gd name="connsiteY3" fmla="*/ 674247 h 1787292"/>
              <a:gd name="connsiteX4" fmla="*/ 3859551 w 4097643"/>
              <a:gd name="connsiteY4" fmla="*/ 1779147 h 1787292"/>
              <a:gd name="connsiteX5" fmla="*/ 2162372 w 4097643"/>
              <a:gd name="connsiteY5" fmla="*/ 1238157 h 1787292"/>
              <a:gd name="connsiteX6" fmla="*/ 1705172 w 4097643"/>
              <a:gd name="connsiteY6" fmla="*/ 1695357 h 1787292"/>
              <a:gd name="connsiteX7" fmla="*/ 197 w 4097643"/>
              <a:gd name="connsiteY7" fmla="*/ 1104807 h 1787292"/>
              <a:gd name="connsiteX0" fmla="*/ 197 w 4097643"/>
              <a:gd name="connsiteY0" fmla="*/ 1192887 h 1875372"/>
              <a:gd name="connsiteX1" fmla="*/ 1819472 w 4097643"/>
              <a:gd name="connsiteY1" fmla="*/ 211812 h 1875372"/>
              <a:gd name="connsiteX2" fmla="*/ 3135651 w 4097643"/>
              <a:gd name="connsiteY2" fmla="*/ 162252 h 1875372"/>
              <a:gd name="connsiteX3" fmla="*/ 3983376 w 4097643"/>
              <a:gd name="connsiteY3" fmla="*/ 762327 h 1875372"/>
              <a:gd name="connsiteX4" fmla="*/ 3859551 w 4097643"/>
              <a:gd name="connsiteY4" fmla="*/ 1867227 h 1875372"/>
              <a:gd name="connsiteX5" fmla="*/ 2162372 w 4097643"/>
              <a:gd name="connsiteY5" fmla="*/ 1326237 h 1875372"/>
              <a:gd name="connsiteX6" fmla="*/ 1705172 w 4097643"/>
              <a:gd name="connsiteY6" fmla="*/ 1783437 h 1875372"/>
              <a:gd name="connsiteX7" fmla="*/ 197 w 4097643"/>
              <a:gd name="connsiteY7" fmla="*/ 1192887 h 1875372"/>
              <a:gd name="connsiteX0" fmla="*/ 197 w 4097643"/>
              <a:gd name="connsiteY0" fmla="*/ 1297662 h 1980147"/>
              <a:gd name="connsiteX1" fmla="*/ 1819472 w 4097643"/>
              <a:gd name="connsiteY1" fmla="*/ 316587 h 1980147"/>
              <a:gd name="connsiteX2" fmla="*/ 2659401 w 4097643"/>
              <a:gd name="connsiteY2" fmla="*/ 327 h 1980147"/>
              <a:gd name="connsiteX3" fmla="*/ 3135651 w 4097643"/>
              <a:gd name="connsiteY3" fmla="*/ 267027 h 1980147"/>
              <a:gd name="connsiteX4" fmla="*/ 3983376 w 4097643"/>
              <a:gd name="connsiteY4" fmla="*/ 867102 h 1980147"/>
              <a:gd name="connsiteX5" fmla="*/ 3859551 w 4097643"/>
              <a:gd name="connsiteY5" fmla="*/ 1972002 h 1980147"/>
              <a:gd name="connsiteX6" fmla="*/ 2162372 w 4097643"/>
              <a:gd name="connsiteY6" fmla="*/ 1431012 h 1980147"/>
              <a:gd name="connsiteX7" fmla="*/ 1705172 w 4097643"/>
              <a:gd name="connsiteY7" fmla="*/ 1888212 h 1980147"/>
              <a:gd name="connsiteX8" fmla="*/ 197 w 4097643"/>
              <a:gd name="connsiteY8" fmla="*/ 1297662 h 1980147"/>
              <a:gd name="connsiteX0" fmla="*/ 197 w 4097643"/>
              <a:gd name="connsiteY0" fmla="*/ 1340448 h 2022933"/>
              <a:gd name="connsiteX1" fmla="*/ 1819472 w 4097643"/>
              <a:gd name="connsiteY1" fmla="*/ 359373 h 2022933"/>
              <a:gd name="connsiteX2" fmla="*/ 2659401 w 4097643"/>
              <a:gd name="connsiteY2" fmla="*/ 43113 h 2022933"/>
              <a:gd name="connsiteX3" fmla="*/ 3002301 w 4097643"/>
              <a:gd name="connsiteY3" fmla="*/ 24064 h 2022933"/>
              <a:gd name="connsiteX4" fmla="*/ 3135651 w 4097643"/>
              <a:gd name="connsiteY4" fmla="*/ 309813 h 2022933"/>
              <a:gd name="connsiteX5" fmla="*/ 3983376 w 4097643"/>
              <a:gd name="connsiteY5" fmla="*/ 909888 h 2022933"/>
              <a:gd name="connsiteX6" fmla="*/ 3859551 w 4097643"/>
              <a:gd name="connsiteY6" fmla="*/ 2014788 h 2022933"/>
              <a:gd name="connsiteX7" fmla="*/ 2162372 w 4097643"/>
              <a:gd name="connsiteY7" fmla="*/ 1473798 h 2022933"/>
              <a:gd name="connsiteX8" fmla="*/ 1705172 w 4097643"/>
              <a:gd name="connsiteY8" fmla="*/ 1930998 h 2022933"/>
              <a:gd name="connsiteX9" fmla="*/ 197 w 4097643"/>
              <a:gd name="connsiteY9" fmla="*/ 1340448 h 2022933"/>
              <a:gd name="connsiteX0" fmla="*/ 68336 w 4165782"/>
              <a:gd name="connsiteY0" fmla="*/ 1340448 h 2022933"/>
              <a:gd name="connsiteX1" fmla="*/ 1887611 w 4165782"/>
              <a:gd name="connsiteY1" fmla="*/ 359373 h 2022933"/>
              <a:gd name="connsiteX2" fmla="*/ 2727540 w 4165782"/>
              <a:gd name="connsiteY2" fmla="*/ 43113 h 2022933"/>
              <a:gd name="connsiteX3" fmla="*/ 3070440 w 4165782"/>
              <a:gd name="connsiteY3" fmla="*/ 24064 h 2022933"/>
              <a:gd name="connsiteX4" fmla="*/ 3203790 w 4165782"/>
              <a:gd name="connsiteY4" fmla="*/ 309813 h 2022933"/>
              <a:gd name="connsiteX5" fmla="*/ 4051515 w 4165782"/>
              <a:gd name="connsiteY5" fmla="*/ 909888 h 2022933"/>
              <a:gd name="connsiteX6" fmla="*/ 3927690 w 4165782"/>
              <a:gd name="connsiteY6" fmla="*/ 2014788 h 2022933"/>
              <a:gd name="connsiteX7" fmla="*/ 2230511 w 4165782"/>
              <a:gd name="connsiteY7" fmla="*/ 1473798 h 2022933"/>
              <a:gd name="connsiteX8" fmla="*/ 1773311 w 4165782"/>
              <a:gd name="connsiteY8" fmla="*/ 1930998 h 2022933"/>
              <a:gd name="connsiteX9" fmla="*/ 517740 w 4165782"/>
              <a:gd name="connsiteY9" fmla="*/ 1757614 h 2022933"/>
              <a:gd name="connsiteX10" fmla="*/ 68336 w 4165782"/>
              <a:gd name="connsiteY10" fmla="*/ 1340448 h 2022933"/>
              <a:gd name="connsiteX0" fmla="*/ 68336 w 4165782"/>
              <a:gd name="connsiteY0" fmla="*/ 1340448 h 2022933"/>
              <a:gd name="connsiteX1" fmla="*/ 1887611 w 4165782"/>
              <a:gd name="connsiteY1" fmla="*/ 359373 h 2022933"/>
              <a:gd name="connsiteX2" fmla="*/ 2727540 w 4165782"/>
              <a:gd name="connsiteY2" fmla="*/ 43113 h 2022933"/>
              <a:gd name="connsiteX3" fmla="*/ 3070440 w 4165782"/>
              <a:gd name="connsiteY3" fmla="*/ 24064 h 2022933"/>
              <a:gd name="connsiteX4" fmla="*/ 3203790 w 4165782"/>
              <a:gd name="connsiteY4" fmla="*/ 309813 h 2022933"/>
              <a:gd name="connsiteX5" fmla="*/ 4051515 w 4165782"/>
              <a:gd name="connsiteY5" fmla="*/ 909888 h 2022933"/>
              <a:gd name="connsiteX6" fmla="*/ 3927690 w 4165782"/>
              <a:gd name="connsiteY6" fmla="*/ 2014788 h 2022933"/>
              <a:gd name="connsiteX7" fmla="*/ 2230511 w 4165782"/>
              <a:gd name="connsiteY7" fmla="*/ 1473798 h 2022933"/>
              <a:gd name="connsiteX8" fmla="*/ 1516136 w 4165782"/>
              <a:gd name="connsiteY8" fmla="*/ 1702398 h 2022933"/>
              <a:gd name="connsiteX9" fmla="*/ 517740 w 4165782"/>
              <a:gd name="connsiteY9" fmla="*/ 1757614 h 2022933"/>
              <a:gd name="connsiteX10" fmla="*/ 68336 w 4165782"/>
              <a:gd name="connsiteY10" fmla="*/ 1340448 h 2022933"/>
              <a:gd name="connsiteX0" fmla="*/ 68336 w 4165782"/>
              <a:gd name="connsiteY0" fmla="*/ 1340448 h 2025774"/>
              <a:gd name="connsiteX1" fmla="*/ 1887611 w 4165782"/>
              <a:gd name="connsiteY1" fmla="*/ 359373 h 2025774"/>
              <a:gd name="connsiteX2" fmla="*/ 2727540 w 4165782"/>
              <a:gd name="connsiteY2" fmla="*/ 43113 h 2025774"/>
              <a:gd name="connsiteX3" fmla="*/ 3070440 w 4165782"/>
              <a:gd name="connsiteY3" fmla="*/ 24064 h 2025774"/>
              <a:gd name="connsiteX4" fmla="*/ 3203790 w 4165782"/>
              <a:gd name="connsiteY4" fmla="*/ 309813 h 2025774"/>
              <a:gd name="connsiteX5" fmla="*/ 4051515 w 4165782"/>
              <a:gd name="connsiteY5" fmla="*/ 909888 h 2025774"/>
              <a:gd name="connsiteX6" fmla="*/ 3927690 w 4165782"/>
              <a:gd name="connsiteY6" fmla="*/ 2014788 h 2025774"/>
              <a:gd name="connsiteX7" fmla="*/ 2182886 w 4165782"/>
              <a:gd name="connsiteY7" fmla="*/ 1683348 h 2025774"/>
              <a:gd name="connsiteX8" fmla="*/ 1516136 w 4165782"/>
              <a:gd name="connsiteY8" fmla="*/ 1702398 h 2025774"/>
              <a:gd name="connsiteX9" fmla="*/ 517740 w 4165782"/>
              <a:gd name="connsiteY9" fmla="*/ 1757614 h 2025774"/>
              <a:gd name="connsiteX10" fmla="*/ 68336 w 4165782"/>
              <a:gd name="connsiteY10" fmla="*/ 1340448 h 2025774"/>
              <a:gd name="connsiteX0" fmla="*/ 68336 w 4149905"/>
              <a:gd name="connsiteY0" fmla="*/ 1340448 h 2169628"/>
              <a:gd name="connsiteX1" fmla="*/ 1887611 w 4149905"/>
              <a:gd name="connsiteY1" fmla="*/ 359373 h 2169628"/>
              <a:gd name="connsiteX2" fmla="*/ 2727540 w 4149905"/>
              <a:gd name="connsiteY2" fmla="*/ 43113 h 2169628"/>
              <a:gd name="connsiteX3" fmla="*/ 3070440 w 4149905"/>
              <a:gd name="connsiteY3" fmla="*/ 24064 h 2169628"/>
              <a:gd name="connsiteX4" fmla="*/ 3203790 w 4149905"/>
              <a:gd name="connsiteY4" fmla="*/ 309813 h 2169628"/>
              <a:gd name="connsiteX5" fmla="*/ 4051515 w 4149905"/>
              <a:gd name="connsiteY5" fmla="*/ 909888 h 2169628"/>
              <a:gd name="connsiteX6" fmla="*/ 3927690 w 4149905"/>
              <a:gd name="connsiteY6" fmla="*/ 2014788 h 2169628"/>
              <a:gd name="connsiteX7" fmla="*/ 2175090 w 4149905"/>
              <a:gd name="connsiteY7" fmla="*/ 2148138 h 2169628"/>
              <a:gd name="connsiteX8" fmla="*/ 2182886 w 4149905"/>
              <a:gd name="connsiteY8" fmla="*/ 1683348 h 2169628"/>
              <a:gd name="connsiteX9" fmla="*/ 1516136 w 4149905"/>
              <a:gd name="connsiteY9" fmla="*/ 1702398 h 2169628"/>
              <a:gd name="connsiteX10" fmla="*/ 517740 w 4149905"/>
              <a:gd name="connsiteY10" fmla="*/ 1757614 h 2169628"/>
              <a:gd name="connsiteX11" fmla="*/ 68336 w 4149905"/>
              <a:gd name="connsiteY11" fmla="*/ 1340448 h 2169628"/>
              <a:gd name="connsiteX0" fmla="*/ 68336 w 4149905"/>
              <a:gd name="connsiteY0" fmla="*/ 1340448 h 2161690"/>
              <a:gd name="connsiteX1" fmla="*/ 1887611 w 4149905"/>
              <a:gd name="connsiteY1" fmla="*/ 359373 h 2161690"/>
              <a:gd name="connsiteX2" fmla="*/ 2727540 w 4149905"/>
              <a:gd name="connsiteY2" fmla="*/ 43113 h 2161690"/>
              <a:gd name="connsiteX3" fmla="*/ 3070440 w 4149905"/>
              <a:gd name="connsiteY3" fmla="*/ 24064 h 2161690"/>
              <a:gd name="connsiteX4" fmla="*/ 3203790 w 4149905"/>
              <a:gd name="connsiteY4" fmla="*/ 309813 h 2161690"/>
              <a:gd name="connsiteX5" fmla="*/ 4051515 w 4149905"/>
              <a:gd name="connsiteY5" fmla="*/ 909888 h 2161690"/>
              <a:gd name="connsiteX6" fmla="*/ 3927690 w 4149905"/>
              <a:gd name="connsiteY6" fmla="*/ 2014788 h 2161690"/>
              <a:gd name="connsiteX7" fmla="*/ 2175090 w 4149905"/>
              <a:gd name="connsiteY7" fmla="*/ 2148138 h 2161690"/>
              <a:gd name="connsiteX8" fmla="*/ 2051266 w 4149905"/>
              <a:gd name="connsiteY8" fmla="*/ 1824288 h 2161690"/>
              <a:gd name="connsiteX9" fmla="*/ 2182886 w 4149905"/>
              <a:gd name="connsiteY9" fmla="*/ 1683348 h 2161690"/>
              <a:gd name="connsiteX10" fmla="*/ 1516136 w 4149905"/>
              <a:gd name="connsiteY10" fmla="*/ 1702398 h 2161690"/>
              <a:gd name="connsiteX11" fmla="*/ 517740 w 4149905"/>
              <a:gd name="connsiteY11" fmla="*/ 1757614 h 2161690"/>
              <a:gd name="connsiteX12" fmla="*/ 68336 w 4149905"/>
              <a:gd name="connsiteY12" fmla="*/ 1340448 h 2161690"/>
              <a:gd name="connsiteX0" fmla="*/ 68336 w 4149905"/>
              <a:gd name="connsiteY0" fmla="*/ 1340448 h 2161690"/>
              <a:gd name="connsiteX1" fmla="*/ 1887611 w 4149905"/>
              <a:gd name="connsiteY1" fmla="*/ 359373 h 2161690"/>
              <a:gd name="connsiteX2" fmla="*/ 2727540 w 4149905"/>
              <a:gd name="connsiteY2" fmla="*/ 43113 h 2161690"/>
              <a:gd name="connsiteX3" fmla="*/ 3070440 w 4149905"/>
              <a:gd name="connsiteY3" fmla="*/ 24064 h 2161690"/>
              <a:gd name="connsiteX4" fmla="*/ 3203790 w 4149905"/>
              <a:gd name="connsiteY4" fmla="*/ 309813 h 2161690"/>
              <a:gd name="connsiteX5" fmla="*/ 4051515 w 4149905"/>
              <a:gd name="connsiteY5" fmla="*/ 909888 h 2161690"/>
              <a:gd name="connsiteX6" fmla="*/ 3927690 w 4149905"/>
              <a:gd name="connsiteY6" fmla="*/ 2014788 h 2161690"/>
              <a:gd name="connsiteX7" fmla="*/ 2175090 w 4149905"/>
              <a:gd name="connsiteY7" fmla="*/ 2148138 h 2161690"/>
              <a:gd name="connsiteX8" fmla="*/ 2051266 w 4149905"/>
              <a:gd name="connsiteY8" fmla="*/ 1824288 h 2161690"/>
              <a:gd name="connsiteX9" fmla="*/ 1963811 w 4149905"/>
              <a:gd name="connsiteY9" fmla="*/ 1740498 h 2161690"/>
              <a:gd name="connsiteX10" fmla="*/ 1516136 w 4149905"/>
              <a:gd name="connsiteY10" fmla="*/ 1702398 h 2161690"/>
              <a:gd name="connsiteX11" fmla="*/ 517740 w 4149905"/>
              <a:gd name="connsiteY11" fmla="*/ 1757614 h 2161690"/>
              <a:gd name="connsiteX12" fmla="*/ 68336 w 4149905"/>
              <a:gd name="connsiteY12" fmla="*/ 1340448 h 2161690"/>
              <a:gd name="connsiteX0" fmla="*/ 68336 w 4134051"/>
              <a:gd name="connsiteY0" fmla="*/ 1340448 h 2197885"/>
              <a:gd name="connsiteX1" fmla="*/ 1887611 w 4134051"/>
              <a:gd name="connsiteY1" fmla="*/ 359373 h 2197885"/>
              <a:gd name="connsiteX2" fmla="*/ 2727540 w 4134051"/>
              <a:gd name="connsiteY2" fmla="*/ 43113 h 2197885"/>
              <a:gd name="connsiteX3" fmla="*/ 3070440 w 4134051"/>
              <a:gd name="connsiteY3" fmla="*/ 24064 h 2197885"/>
              <a:gd name="connsiteX4" fmla="*/ 3203790 w 4134051"/>
              <a:gd name="connsiteY4" fmla="*/ 309813 h 2197885"/>
              <a:gd name="connsiteX5" fmla="*/ 4051515 w 4134051"/>
              <a:gd name="connsiteY5" fmla="*/ 909888 h 2197885"/>
              <a:gd name="connsiteX6" fmla="*/ 3927690 w 4134051"/>
              <a:gd name="connsiteY6" fmla="*/ 2014788 h 2197885"/>
              <a:gd name="connsiteX7" fmla="*/ 2889466 w 4134051"/>
              <a:gd name="connsiteY7" fmla="*/ 2186238 h 2197885"/>
              <a:gd name="connsiteX8" fmla="*/ 2175090 w 4134051"/>
              <a:gd name="connsiteY8" fmla="*/ 2148138 h 2197885"/>
              <a:gd name="connsiteX9" fmla="*/ 2051266 w 4134051"/>
              <a:gd name="connsiteY9" fmla="*/ 1824288 h 2197885"/>
              <a:gd name="connsiteX10" fmla="*/ 1963811 w 4134051"/>
              <a:gd name="connsiteY10" fmla="*/ 1740498 h 2197885"/>
              <a:gd name="connsiteX11" fmla="*/ 1516136 w 4134051"/>
              <a:gd name="connsiteY11" fmla="*/ 1702398 h 2197885"/>
              <a:gd name="connsiteX12" fmla="*/ 517740 w 4134051"/>
              <a:gd name="connsiteY12" fmla="*/ 1757614 h 2197885"/>
              <a:gd name="connsiteX13" fmla="*/ 68336 w 4134051"/>
              <a:gd name="connsiteY13" fmla="*/ 1340448 h 2197885"/>
              <a:gd name="connsiteX0" fmla="*/ 39545 w 4105260"/>
              <a:gd name="connsiteY0" fmla="*/ 1340448 h 2197885"/>
              <a:gd name="connsiteX1" fmla="*/ 1403350 w 4105260"/>
              <a:gd name="connsiteY1" fmla="*/ 481263 h 2197885"/>
              <a:gd name="connsiteX2" fmla="*/ 1858820 w 4105260"/>
              <a:gd name="connsiteY2" fmla="*/ 359373 h 2197885"/>
              <a:gd name="connsiteX3" fmla="*/ 2698749 w 4105260"/>
              <a:gd name="connsiteY3" fmla="*/ 43113 h 2197885"/>
              <a:gd name="connsiteX4" fmla="*/ 3041649 w 4105260"/>
              <a:gd name="connsiteY4" fmla="*/ 24064 h 2197885"/>
              <a:gd name="connsiteX5" fmla="*/ 3174999 w 4105260"/>
              <a:gd name="connsiteY5" fmla="*/ 309813 h 2197885"/>
              <a:gd name="connsiteX6" fmla="*/ 4022724 w 4105260"/>
              <a:gd name="connsiteY6" fmla="*/ 909888 h 2197885"/>
              <a:gd name="connsiteX7" fmla="*/ 3898899 w 4105260"/>
              <a:gd name="connsiteY7" fmla="*/ 2014788 h 2197885"/>
              <a:gd name="connsiteX8" fmla="*/ 2860675 w 4105260"/>
              <a:gd name="connsiteY8" fmla="*/ 2186238 h 2197885"/>
              <a:gd name="connsiteX9" fmla="*/ 2146299 w 4105260"/>
              <a:gd name="connsiteY9" fmla="*/ 2148138 h 2197885"/>
              <a:gd name="connsiteX10" fmla="*/ 2022475 w 4105260"/>
              <a:gd name="connsiteY10" fmla="*/ 1824288 h 2197885"/>
              <a:gd name="connsiteX11" fmla="*/ 1935020 w 4105260"/>
              <a:gd name="connsiteY11" fmla="*/ 1740498 h 2197885"/>
              <a:gd name="connsiteX12" fmla="*/ 1487345 w 4105260"/>
              <a:gd name="connsiteY12" fmla="*/ 1702398 h 2197885"/>
              <a:gd name="connsiteX13" fmla="*/ 488949 w 4105260"/>
              <a:gd name="connsiteY13" fmla="*/ 1757614 h 2197885"/>
              <a:gd name="connsiteX14" fmla="*/ 39545 w 4105260"/>
              <a:gd name="connsiteY14" fmla="*/ 1340448 h 219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05260" h="2197885">
                <a:moveTo>
                  <a:pt x="39545" y="1340448"/>
                </a:moveTo>
                <a:cubicBezTo>
                  <a:pt x="191945" y="1127723"/>
                  <a:pt x="1100137" y="644776"/>
                  <a:pt x="1403350" y="481263"/>
                </a:cubicBezTo>
                <a:cubicBezTo>
                  <a:pt x="1706563" y="317750"/>
                  <a:pt x="1642920" y="432398"/>
                  <a:pt x="1858820" y="359373"/>
                </a:cubicBezTo>
                <a:cubicBezTo>
                  <a:pt x="2074720" y="286348"/>
                  <a:pt x="2519073" y="83123"/>
                  <a:pt x="2698749" y="43113"/>
                </a:cubicBezTo>
                <a:cubicBezTo>
                  <a:pt x="2878425" y="3103"/>
                  <a:pt x="2962274" y="-20386"/>
                  <a:pt x="3041649" y="24064"/>
                </a:cubicBezTo>
                <a:cubicBezTo>
                  <a:pt x="3121024" y="68514"/>
                  <a:pt x="2994024" y="178051"/>
                  <a:pt x="3174999" y="309813"/>
                </a:cubicBezTo>
                <a:cubicBezTo>
                  <a:pt x="3535650" y="401565"/>
                  <a:pt x="3862386" y="662238"/>
                  <a:pt x="4022724" y="909888"/>
                </a:cubicBezTo>
                <a:cubicBezTo>
                  <a:pt x="4183062" y="1157538"/>
                  <a:pt x="4092574" y="1810001"/>
                  <a:pt x="3898899" y="2014788"/>
                </a:cubicBezTo>
                <a:cubicBezTo>
                  <a:pt x="3705224" y="2219576"/>
                  <a:pt x="3152775" y="2164013"/>
                  <a:pt x="2860675" y="2186238"/>
                </a:cubicBezTo>
                <a:cubicBezTo>
                  <a:pt x="2568575" y="2208463"/>
                  <a:pt x="2285999" y="2200526"/>
                  <a:pt x="2146299" y="2148138"/>
                </a:cubicBezTo>
                <a:cubicBezTo>
                  <a:pt x="2006599" y="2095750"/>
                  <a:pt x="2021176" y="1901753"/>
                  <a:pt x="2022475" y="1824288"/>
                </a:cubicBezTo>
                <a:cubicBezTo>
                  <a:pt x="2023774" y="1746823"/>
                  <a:pt x="2048021" y="1756050"/>
                  <a:pt x="1935020" y="1740498"/>
                </a:cubicBezTo>
                <a:cubicBezTo>
                  <a:pt x="1822019" y="1724946"/>
                  <a:pt x="1728357" y="1699545"/>
                  <a:pt x="1487345" y="1702398"/>
                </a:cubicBezTo>
                <a:cubicBezTo>
                  <a:pt x="1246333" y="1705251"/>
                  <a:pt x="773112" y="1856039"/>
                  <a:pt x="488949" y="1757614"/>
                </a:cubicBezTo>
                <a:cubicBezTo>
                  <a:pt x="204787" y="1659189"/>
                  <a:pt x="-112855" y="1553173"/>
                  <a:pt x="39545" y="134044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4579476" y="2981238"/>
            <a:ext cx="3383826" cy="237759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7567 w 954752"/>
              <a:gd name="connsiteY0" fmla="*/ 876300 h 1333500"/>
              <a:gd name="connsiteX1" fmla="*/ 798142 w 954752"/>
              <a:gd name="connsiteY1" fmla="*/ 0 h 1333500"/>
              <a:gd name="connsiteX2" fmla="*/ 921967 w 954752"/>
              <a:gd name="connsiteY2" fmla="*/ 876300 h 1333500"/>
              <a:gd name="connsiteX3" fmla="*/ 464767 w 954752"/>
              <a:gd name="connsiteY3" fmla="*/ 1333500 h 1333500"/>
              <a:gd name="connsiteX4" fmla="*/ 7567 w 954752"/>
              <a:gd name="connsiteY4" fmla="*/ 876300 h 1333500"/>
              <a:gd name="connsiteX0" fmla="*/ 1683678 w 2630863"/>
              <a:gd name="connsiteY0" fmla="*/ 876300 h 1901535"/>
              <a:gd name="connsiteX1" fmla="*/ 2474253 w 2630863"/>
              <a:gd name="connsiteY1" fmla="*/ 0 h 1901535"/>
              <a:gd name="connsiteX2" fmla="*/ 2598078 w 2630863"/>
              <a:gd name="connsiteY2" fmla="*/ 876300 h 1901535"/>
              <a:gd name="connsiteX3" fmla="*/ 2140878 w 2630863"/>
              <a:gd name="connsiteY3" fmla="*/ 1333500 h 1901535"/>
              <a:gd name="connsiteX4" fmla="*/ 3111 w 2630863"/>
              <a:gd name="connsiteY4" fmla="*/ 1893193 h 1901535"/>
              <a:gd name="connsiteX5" fmla="*/ 1683678 w 2630863"/>
              <a:gd name="connsiteY5" fmla="*/ 876300 h 1901535"/>
              <a:gd name="connsiteX0" fmla="*/ 1691481 w 2638666"/>
              <a:gd name="connsiteY0" fmla="*/ 876300 h 1922709"/>
              <a:gd name="connsiteX1" fmla="*/ 2482056 w 2638666"/>
              <a:gd name="connsiteY1" fmla="*/ 0 h 1922709"/>
              <a:gd name="connsiteX2" fmla="*/ 2605881 w 2638666"/>
              <a:gd name="connsiteY2" fmla="*/ 876300 h 1922709"/>
              <a:gd name="connsiteX3" fmla="*/ 2148681 w 2638666"/>
              <a:gd name="connsiteY3" fmla="*/ 1333500 h 1922709"/>
              <a:gd name="connsiteX4" fmla="*/ 906265 w 2638666"/>
              <a:gd name="connsiteY4" fmla="*/ 1578868 h 1922709"/>
              <a:gd name="connsiteX5" fmla="*/ 10914 w 2638666"/>
              <a:gd name="connsiteY5" fmla="*/ 1893193 h 1922709"/>
              <a:gd name="connsiteX6" fmla="*/ 1691481 w 2638666"/>
              <a:gd name="connsiteY6" fmla="*/ 876300 h 1922709"/>
              <a:gd name="connsiteX0" fmla="*/ 1683218 w 2630403"/>
              <a:gd name="connsiteY0" fmla="*/ 876300 h 1894103"/>
              <a:gd name="connsiteX1" fmla="*/ 2473793 w 2630403"/>
              <a:gd name="connsiteY1" fmla="*/ 0 h 1894103"/>
              <a:gd name="connsiteX2" fmla="*/ 2597618 w 2630403"/>
              <a:gd name="connsiteY2" fmla="*/ 876300 h 1894103"/>
              <a:gd name="connsiteX3" fmla="*/ 2140418 w 2630403"/>
              <a:gd name="connsiteY3" fmla="*/ 1333500 h 1894103"/>
              <a:gd name="connsiteX4" fmla="*/ 898002 w 2630403"/>
              <a:gd name="connsiteY4" fmla="*/ 1578868 h 1894103"/>
              <a:gd name="connsiteX5" fmla="*/ 2651 w 2630403"/>
              <a:gd name="connsiteY5" fmla="*/ 1893193 h 1894103"/>
              <a:gd name="connsiteX6" fmla="*/ 564627 w 2630403"/>
              <a:gd name="connsiteY6" fmla="*/ 1397893 h 1894103"/>
              <a:gd name="connsiteX7" fmla="*/ 1683218 w 2630403"/>
              <a:gd name="connsiteY7" fmla="*/ 876300 h 1894103"/>
              <a:gd name="connsiteX0" fmla="*/ 1683218 w 2630403"/>
              <a:gd name="connsiteY0" fmla="*/ 876300 h 1894103"/>
              <a:gd name="connsiteX1" fmla="*/ 2473793 w 2630403"/>
              <a:gd name="connsiteY1" fmla="*/ 0 h 1894103"/>
              <a:gd name="connsiteX2" fmla="*/ 2597618 w 2630403"/>
              <a:gd name="connsiteY2" fmla="*/ 876300 h 1894103"/>
              <a:gd name="connsiteX3" fmla="*/ 1902293 w 2630403"/>
              <a:gd name="connsiteY3" fmla="*/ 1247775 h 1894103"/>
              <a:gd name="connsiteX4" fmla="*/ 898002 w 2630403"/>
              <a:gd name="connsiteY4" fmla="*/ 1578868 h 1894103"/>
              <a:gd name="connsiteX5" fmla="*/ 2651 w 2630403"/>
              <a:gd name="connsiteY5" fmla="*/ 1893193 h 1894103"/>
              <a:gd name="connsiteX6" fmla="*/ 564627 w 2630403"/>
              <a:gd name="connsiteY6" fmla="*/ 1397893 h 1894103"/>
              <a:gd name="connsiteX7" fmla="*/ 1683218 w 2630403"/>
              <a:gd name="connsiteY7" fmla="*/ 876300 h 1894103"/>
              <a:gd name="connsiteX0" fmla="*/ 1683218 w 2630403"/>
              <a:gd name="connsiteY0" fmla="*/ 876300 h 1894103"/>
              <a:gd name="connsiteX1" fmla="*/ 2473793 w 2630403"/>
              <a:gd name="connsiteY1" fmla="*/ 0 h 1894103"/>
              <a:gd name="connsiteX2" fmla="*/ 2597618 w 2630403"/>
              <a:gd name="connsiteY2" fmla="*/ 876300 h 1894103"/>
              <a:gd name="connsiteX3" fmla="*/ 1902293 w 2630403"/>
              <a:gd name="connsiteY3" fmla="*/ 1247775 h 1894103"/>
              <a:gd name="connsiteX4" fmla="*/ 898002 w 2630403"/>
              <a:gd name="connsiteY4" fmla="*/ 1578868 h 1894103"/>
              <a:gd name="connsiteX5" fmla="*/ 2651 w 2630403"/>
              <a:gd name="connsiteY5" fmla="*/ 1893193 h 1894103"/>
              <a:gd name="connsiteX6" fmla="*/ 564627 w 2630403"/>
              <a:gd name="connsiteY6" fmla="*/ 1397893 h 1894103"/>
              <a:gd name="connsiteX7" fmla="*/ 1683218 w 2630403"/>
              <a:gd name="connsiteY7" fmla="*/ 876300 h 1894103"/>
              <a:gd name="connsiteX0" fmla="*/ 1683218 w 2630403"/>
              <a:gd name="connsiteY0" fmla="*/ 876300 h 1893964"/>
              <a:gd name="connsiteX1" fmla="*/ 2473793 w 2630403"/>
              <a:gd name="connsiteY1" fmla="*/ 0 h 1893964"/>
              <a:gd name="connsiteX2" fmla="*/ 2597618 w 2630403"/>
              <a:gd name="connsiteY2" fmla="*/ 876300 h 1893964"/>
              <a:gd name="connsiteX3" fmla="*/ 1902293 w 2630403"/>
              <a:gd name="connsiteY3" fmla="*/ 1247775 h 1893964"/>
              <a:gd name="connsiteX4" fmla="*/ 1860027 w 2630403"/>
              <a:gd name="connsiteY4" fmla="*/ 1874143 h 1893964"/>
              <a:gd name="connsiteX5" fmla="*/ 898002 w 2630403"/>
              <a:gd name="connsiteY5" fmla="*/ 1578868 h 1893964"/>
              <a:gd name="connsiteX6" fmla="*/ 2651 w 2630403"/>
              <a:gd name="connsiteY6" fmla="*/ 1893193 h 1893964"/>
              <a:gd name="connsiteX7" fmla="*/ 564627 w 2630403"/>
              <a:gd name="connsiteY7" fmla="*/ 1397893 h 1893964"/>
              <a:gd name="connsiteX8" fmla="*/ 1683218 w 2630403"/>
              <a:gd name="connsiteY8" fmla="*/ 876300 h 1893964"/>
              <a:gd name="connsiteX0" fmla="*/ 1683218 w 2630403"/>
              <a:gd name="connsiteY0" fmla="*/ 876300 h 1893926"/>
              <a:gd name="connsiteX1" fmla="*/ 2473793 w 2630403"/>
              <a:gd name="connsiteY1" fmla="*/ 0 h 1893926"/>
              <a:gd name="connsiteX2" fmla="*/ 2597618 w 2630403"/>
              <a:gd name="connsiteY2" fmla="*/ 876300 h 1893926"/>
              <a:gd name="connsiteX3" fmla="*/ 1902293 w 2630403"/>
              <a:gd name="connsiteY3" fmla="*/ 1247775 h 1893926"/>
              <a:gd name="connsiteX4" fmla="*/ 1860027 w 2630403"/>
              <a:gd name="connsiteY4" fmla="*/ 1874143 h 1893926"/>
              <a:gd name="connsiteX5" fmla="*/ 1440927 w 2630403"/>
              <a:gd name="connsiteY5" fmla="*/ 1569343 h 1893926"/>
              <a:gd name="connsiteX6" fmla="*/ 898002 w 2630403"/>
              <a:gd name="connsiteY6" fmla="*/ 1578868 h 1893926"/>
              <a:gd name="connsiteX7" fmla="*/ 2651 w 2630403"/>
              <a:gd name="connsiteY7" fmla="*/ 1893193 h 1893926"/>
              <a:gd name="connsiteX8" fmla="*/ 564627 w 2630403"/>
              <a:gd name="connsiteY8" fmla="*/ 1397893 h 1893926"/>
              <a:gd name="connsiteX9" fmla="*/ 1683218 w 2630403"/>
              <a:gd name="connsiteY9" fmla="*/ 876300 h 1893926"/>
              <a:gd name="connsiteX0" fmla="*/ 1681899 w 2629084"/>
              <a:gd name="connsiteY0" fmla="*/ 876300 h 1902879"/>
              <a:gd name="connsiteX1" fmla="*/ 2472474 w 2629084"/>
              <a:gd name="connsiteY1" fmla="*/ 0 h 1902879"/>
              <a:gd name="connsiteX2" fmla="*/ 2596299 w 2629084"/>
              <a:gd name="connsiteY2" fmla="*/ 876300 h 1902879"/>
              <a:gd name="connsiteX3" fmla="*/ 1900974 w 2629084"/>
              <a:gd name="connsiteY3" fmla="*/ 1247775 h 1902879"/>
              <a:gd name="connsiteX4" fmla="*/ 1858708 w 2629084"/>
              <a:gd name="connsiteY4" fmla="*/ 1874143 h 1902879"/>
              <a:gd name="connsiteX5" fmla="*/ 1439608 w 2629084"/>
              <a:gd name="connsiteY5" fmla="*/ 1569343 h 1902879"/>
              <a:gd name="connsiteX6" fmla="*/ 896683 w 2629084"/>
              <a:gd name="connsiteY6" fmla="*/ 1578868 h 1902879"/>
              <a:gd name="connsiteX7" fmla="*/ 353758 w 2629084"/>
              <a:gd name="connsiteY7" fmla="*/ 1674118 h 1902879"/>
              <a:gd name="connsiteX8" fmla="*/ 1332 w 2629084"/>
              <a:gd name="connsiteY8" fmla="*/ 1893193 h 1902879"/>
              <a:gd name="connsiteX9" fmla="*/ 563308 w 2629084"/>
              <a:gd name="connsiteY9" fmla="*/ 1397893 h 1902879"/>
              <a:gd name="connsiteX10" fmla="*/ 1681899 w 2629084"/>
              <a:gd name="connsiteY10" fmla="*/ 876300 h 1902879"/>
              <a:gd name="connsiteX0" fmla="*/ 1596174 w 2601243"/>
              <a:gd name="connsiteY0" fmla="*/ 771927 h 1903281"/>
              <a:gd name="connsiteX1" fmla="*/ 2472474 w 2601243"/>
              <a:gd name="connsiteY1" fmla="*/ 402 h 1903281"/>
              <a:gd name="connsiteX2" fmla="*/ 2596299 w 2601243"/>
              <a:gd name="connsiteY2" fmla="*/ 876702 h 1903281"/>
              <a:gd name="connsiteX3" fmla="*/ 1900974 w 2601243"/>
              <a:gd name="connsiteY3" fmla="*/ 1248177 h 1903281"/>
              <a:gd name="connsiteX4" fmla="*/ 1858708 w 2601243"/>
              <a:gd name="connsiteY4" fmla="*/ 1874545 h 1903281"/>
              <a:gd name="connsiteX5" fmla="*/ 1439608 w 2601243"/>
              <a:gd name="connsiteY5" fmla="*/ 1569745 h 1903281"/>
              <a:gd name="connsiteX6" fmla="*/ 896683 w 2601243"/>
              <a:gd name="connsiteY6" fmla="*/ 1579270 h 1903281"/>
              <a:gd name="connsiteX7" fmla="*/ 353758 w 2601243"/>
              <a:gd name="connsiteY7" fmla="*/ 1674520 h 1903281"/>
              <a:gd name="connsiteX8" fmla="*/ 1332 w 2601243"/>
              <a:gd name="connsiteY8" fmla="*/ 1893595 h 1903281"/>
              <a:gd name="connsiteX9" fmla="*/ 563308 w 2601243"/>
              <a:gd name="connsiteY9" fmla="*/ 1398295 h 1903281"/>
              <a:gd name="connsiteX10" fmla="*/ 1596174 w 2601243"/>
              <a:gd name="connsiteY10" fmla="*/ 771927 h 1903281"/>
              <a:gd name="connsiteX0" fmla="*/ 1596174 w 2506181"/>
              <a:gd name="connsiteY0" fmla="*/ 773984 h 1905338"/>
              <a:gd name="connsiteX1" fmla="*/ 2472474 w 2506181"/>
              <a:gd name="connsiteY1" fmla="*/ 2459 h 1905338"/>
              <a:gd name="connsiteX2" fmla="*/ 2339124 w 2506181"/>
              <a:gd name="connsiteY2" fmla="*/ 564434 h 1905338"/>
              <a:gd name="connsiteX3" fmla="*/ 1900974 w 2506181"/>
              <a:gd name="connsiteY3" fmla="*/ 1250234 h 1905338"/>
              <a:gd name="connsiteX4" fmla="*/ 1858708 w 2506181"/>
              <a:gd name="connsiteY4" fmla="*/ 1876602 h 1905338"/>
              <a:gd name="connsiteX5" fmla="*/ 1439608 w 2506181"/>
              <a:gd name="connsiteY5" fmla="*/ 1571802 h 1905338"/>
              <a:gd name="connsiteX6" fmla="*/ 896683 w 2506181"/>
              <a:gd name="connsiteY6" fmla="*/ 1581327 h 1905338"/>
              <a:gd name="connsiteX7" fmla="*/ 353758 w 2506181"/>
              <a:gd name="connsiteY7" fmla="*/ 1676577 h 1905338"/>
              <a:gd name="connsiteX8" fmla="*/ 1332 w 2506181"/>
              <a:gd name="connsiteY8" fmla="*/ 1895652 h 1905338"/>
              <a:gd name="connsiteX9" fmla="*/ 563308 w 2506181"/>
              <a:gd name="connsiteY9" fmla="*/ 1400352 h 1905338"/>
              <a:gd name="connsiteX10" fmla="*/ 1596174 w 2506181"/>
              <a:gd name="connsiteY10" fmla="*/ 773984 h 1905338"/>
              <a:gd name="connsiteX0" fmla="*/ 1596174 w 2511150"/>
              <a:gd name="connsiteY0" fmla="*/ 773452 h 1904806"/>
              <a:gd name="connsiteX1" fmla="*/ 2472474 w 2511150"/>
              <a:gd name="connsiteY1" fmla="*/ 1927 h 1904806"/>
              <a:gd name="connsiteX2" fmla="*/ 2339124 w 2511150"/>
              <a:gd name="connsiteY2" fmla="*/ 563902 h 1904806"/>
              <a:gd name="connsiteX3" fmla="*/ 2058733 w 2511150"/>
              <a:gd name="connsiteY3" fmla="*/ 809270 h 1904806"/>
              <a:gd name="connsiteX4" fmla="*/ 1900974 w 2511150"/>
              <a:gd name="connsiteY4" fmla="*/ 1249702 h 1904806"/>
              <a:gd name="connsiteX5" fmla="*/ 1858708 w 2511150"/>
              <a:gd name="connsiteY5" fmla="*/ 1876070 h 1904806"/>
              <a:gd name="connsiteX6" fmla="*/ 1439608 w 2511150"/>
              <a:gd name="connsiteY6" fmla="*/ 1571270 h 1904806"/>
              <a:gd name="connsiteX7" fmla="*/ 896683 w 2511150"/>
              <a:gd name="connsiteY7" fmla="*/ 1580795 h 1904806"/>
              <a:gd name="connsiteX8" fmla="*/ 353758 w 2511150"/>
              <a:gd name="connsiteY8" fmla="*/ 1676045 h 1904806"/>
              <a:gd name="connsiteX9" fmla="*/ 1332 w 2511150"/>
              <a:gd name="connsiteY9" fmla="*/ 1895120 h 1904806"/>
              <a:gd name="connsiteX10" fmla="*/ 563308 w 2511150"/>
              <a:gd name="connsiteY10" fmla="*/ 1399820 h 1904806"/>
              <a:gd name="connsiteX11" fmla="*/ 1596174 w 2511150"/>
              <a:gd name="connsiteY11" fmla="*/ 773452 h 1904806"/>
              <a:gd name="connsiteX0" fmla="*/ 1596174 w 2511150"/>
              <a:gd name="connsiteY0" fmla="*/ 773452 h 1904806"/>
              <a:gd name="connsiteX1" fmla="*/ 2472474 w 2511150"/>
              <a:gd name="connsiteY1" fmla="*/ 1927 h 1904806"/>
              <a:gd name="connsiteX2" fmla="*/ 2339124 w 2511150"/>
              <a:gd name="connsiteY2" fmla="*/ 563902 h 1904806"/>
              <a:gd name="connsiteX3" fmla="*/ 2058733 w 2511150"/>
              <a:gd name="connsiteY3" fmla="*/ 809270 h 1904806"/>
              <a:gd name="connsiteX4" fmla="*/ 1900974 w 2511150"/>
              <a:gd name="connsiteY4" fmla="*/ 1249702 h 1904806"/>
              <a:gd name="connsiteX5" fmla="*/ 1696782 w 2511150"/>
              <a:gd name="connsiteY5" fmla="*/ 1476020 h 1904806"/>
              <a:gd name="connsiteX6" fmla="*/ 1858708 w 2511150"/>
              <a:gd name="connsiteY6" fmla="*/ 1876070 h 1904806"/>
              <a:gd name="connsiteX7" fmla="*/ 1439608 w 2511150"/>
              <a:gd name="connsiteY7" fmla="*/ 1571270 h 1904806"/>
              <a:gd name="connsiteX8" fmla="*/ 896683 w 2511150"/>
              <a:gd name="connsiteY8" fmla="*/ 1580795 h 1904806"/>
              <a:gd name="connsiteX9" fmla="*/ 353758 w 2511150"/>
              <a:gd name="connsiteY9" fmla="*/ 1676045 h 1904806"/>
              <a:gd name="connsiteX10" fmla="*/ 1332 w 2511150"/>
              <a:gd name="connsiteY10" fmla="*/ 1895120 h 1904806"/>
              <a:gd name="connsiteX11" fmla="*/ 563308 w 2511150"/>
              <a:gd name="connsiteY11" fmla="*/ 1399820 h 1904806"/>
              <a:gd name="connsiteX12" fmla="*/ 1596174 w 2511150"/>
              <a:gd name="connsiteY12" fmla="*/ 773452 h 1904806"/>
              <a:gd name="connsiteX0" fmla="*/ 1596174 w 2511150"/>
              <a:gd name="connsiteY0" fmla="*/ 773452 h 1904806"/>
              <a:gd name="connsiteX1" fmla="*/ 2472474 w 2511150"/>
              <a:gd name="connsiteY1" fmla="*/ 1927 h 1904806"/>
              <a:gd name="connsiteX2" fmla="*/ 2339124 w 2511150"/>
              <a:gd name="connsiteY2" fmla="*/ 563902 h 1904806"/>
              <a:gd name="connsiteX3" fmla="*/ 2058733 w 2511150"/>
              <a:gd name="connsiteY3" fmla="*/ 809270 h 1904806"/>
              <a:gd name="connsiteX4" fmla="*/ 1900974 w 2511150"/>
              <a:gd name="connsiteY4" fmla="*/ 1249702 h 1904806"/>
              <a:gd name="connsiteX5" fmla="*/ 1725357 w 2511150"/>
              <a:gd name="connsiteY5" fmla="*/ 1266470 h 1904806"/>
              <a:gd name="connsiteX6" fmla="*/ 1696782 w 2511150"/>
              <a:gd name="connsiteY6" fmla="*/ 1476020 h 1904806"/>
              <a:gd name="connsiteX7" fmla="*/ 1858708 w 2511150"/>
              <a:gd name="connsiteY7" fmla="*/ 1876070 h 1904806"/>
              <a:gd name="connsiteX8" fmla="*/ 1439608 w 2511150"/>
              <a:gd name="connsiteY8" fmla="*/ 1571270 h 1904806"/>
              <a:gd name="connsiteX9" fmla="*/ 896683 w 2511150"/>
              <a:gd name="connsiteY9" fmla="*/ 1580795 h 1904806"/>
              <a:gd name="connsiteX10" fmla="*/ 353758 w 2511150"/>
              <a:gd name="connsiteY10" fmla="*/ 1676045 h 1904806"/>
              <a:gd name="connsiteX11" fmla="*/ 1332 w 2511150"/>
              <a:gd name="connsiteY11" fmla="*/ 1895120 h 1904806"/>
              <a:gd name="connsiteX12" fmla="*/ 563308 w 2511150"/>
              <a:gd name="connsiteY12" fmla="*/ 1399820 h 1904806"/>
              <a:gd name="connsiteX13" fmla="*/ 1596174 w 2511150"/>
              <a:gd name="connsiteY13" fmla="*/ 773452 h 1904806"/>
              <a:gd name="connsiteX0" fmla="*/ 1596174 w 2511150"/>
              <a:gd name="connsiteY0" fmla="*/ 773452 h 1904806"/>
              <a:gd name="connsiteX1" fmla="*/ 2472474 w 2511150"/>
              <a:gd name="connsiteY1" fmla="*/ 1927 h 1904806"/>
              <a:gd name="connsiteX2" fmla="*/ 2339124 w 2511150"/>
              <a:gd name="connsiteY2" fmla="*/ 563902 h 1904806"/>
              <a:gd name="connsiteX3" fmla="*/ 2058733 w 2511150"/>
              <a:gd name="connsiteY3" fmla="*/ 809270 h 1904806"/>
              <a:gd name="connsiteX4" fmla="*/ 2034324 w 2511150"/>
              <a:gd name="connsiteY4" fmla="*/ 1135402 h 1904806"/>
              <a:gd name="connsiteX5" fmla="*/ 1725357 w 2511150"/>
              <a:gd name="connsiteY5" fmla="*/ 1266470 h 1904806"/>
              <a:gd name="connsiteX6" fmla="*/ 1696782 w 2511150"/>
              <a:gd name="connsiteY6" fmla="*/ 1476020 h 1904806"/>
              <a:gd name="connsiteX7" fmla="*/ 1858708 w 2511150"/>
              <a:gd name="connsiteY7" fmla="*/ 1876070 h 1904806"/>
              <a:gd name="connsiteX8" fmla="*/ 1439608 w 2511150"/>
              <a:gd name="connsiteY8" fmla="*/ 1571270 h 1904806"/>
              <a:gd name="connsiteX9" fmla="*/ 896683 w 2511150"/>
              <a:gd name="connsiteY9" fmla="*/ 1580795 h 1904806"/>
              <a:gd name="connsiteX10" fmla="*/ 353758 w 2511150"/>
              <a:gd name="connsiteY10" fmla="*/ 1676045 h 1904806"/>
              <a:gd name="connsiteX11" fmla="*/ 1332 w 2511150"/>
              <a:gd name="connsiteY11" fmla="*/ 1895120 h 1904806"/>
              <a:gd name="connsiteX12" fmla="*/ 563308 w 2511150"/>
              <a:gd name="connsiteY12" fmla="*/ 1399820 h 1904806"/>
              <a:gd name="connsiteX13" fmla="*/ 1596174 w 2511150"/>
              <a:gd name="connsiteY13" fmla="*/ 773452 h 1904806"/>
              <a:gd name="connsiteX0" fmla="*/ 1596174 w 2502351"/>
              <a:gd name="connsiteY0" fmla="*/ 773490 h 1904844"/>
              <a:gd name="connsiteX1" fmla="*/ 2472474 w 2502351"/>
              <a:gd name="connsiteY1" fmla="*/ 1965 h 1904844"/>
              <a:gd name="connsiteX2" fmla="*/ 2339124 w 2502351"/>
              <a:gd name="connsiteY2" fmla="*/ 563940 h 1904844"/>
              <a:gd name="connsiteX3" fmla="*/ 2058733 w 2502351"/>
              <a:gd name="connsiteY3" fmla="*/ 809308 h 1904844"/>
              <a:gd name="connsiteX4" fmla="*/ 2034324 w 2502351"/>
              <a:gd name="connsiteY4" fmla="*/ 1135440 h 1904844"/>
              <a:gd name="connsiteX5" fmla="*/ 1725357 w 2502351"/>
              <a:gd name="connsiteY5" fmla="*/ 1266508 h 1904844"/>
              <a:gd name="connsiteX6" fmla="*/ 1696782 w 2502351"/>
              <a:gd name="connsiteY6" fmla="*/ 1476058 h 1904844"/>
              <a:gd name="connsiteX7" fmla="*/ 1858708 w 2502351"/>
              <a:gd name="connsiteY7" fmla="*/ 1876108 h 1904844"/>
              <a:gd name="connsiteX8" fmla="*/ 1439608 w 2502351"/>
              <a:gd name="connsiteY8" fmla="*/ 1571308 h 1904844"/>
              <a:gd name="connsiteX9" fmla="*/ 896683 w 2502351"/>
              <a:gd name="connsiteY9" fmla="*/ 1580833 h 1904844"/>
              <a:gd name="connsiteX10" fmla="*/ 353758 w 2502351"/>
              <a:gd name="connsiteY10" fmla="*/ 1676083 h 1904844"/>
              <a:gd name="connsiteX11" fmla="*/ 1332 w 2502351"/>
              <a:gd name="connsiteY11" fmla="*/ 1895158 h 1904844"/>
              <a:gd name="connsiteX12" fmla="*/ 563308 w 2502351"/>
              <a:gd name="connsiteY12" fmla="*/ 1399858 h 1904844"/>
              <a:gd name="connsiteX13" fmla="*/ 1596174 w 2502351"/>
              <a:gd name="connsiteY13" fmla="*/ 773490 h 1904844"/>
              <a:gd name="connsiteX0" fmla="*/ 1596174 w 2945846"/>
              <a:gd name="connsiteY0" fmla="*/ 811476 h 1942830"/>
              <a:gd name="connsiteX1" fmla="*/ 2472474 w 2945846"/>
              <a:gd name="connsiteY1" fmla="*/ 39951 h 1942830"/>
              <a:gd name="connsiteX2" fmla="*/ 2944558 w 2945846"/>
              <a:gd name="connsiteY2" fmla="*/ 161494 h 1942830"/>
              <a:gd name="connsiteX3" fmla="*/ 2339124 w 2945846"/>
              <a:gd name="connsiteY3" fmla="*/ 601926 h 1942830"/>
              <a:gd name="connsiteX4" fmla="*/ 2058733 w 2945846"/>
              <a:gd name="connsiteY4" fmla="*/ 847294 h 1942830"/>
              <a:gd name="connsiteX5" fmla="*/ 2034324 w 2945846"/>
              <a:gd name="connsiteY5" fmla="*/ 1173426 h 1942830"/>
              <a:gd name="connsiteX6" fmla="*/ 1725357 w 2945846"/>
              <a:gd name="connsiteY6" fmla="*/ 1304494 h 1942830"/>
              <a:gd name="connsiteX7" fmla="*/ 1696782 w 2945846"/>
              <a:gd name="connsiteY7" fmla="*/ 1514044 h 1942830"/>
              <a:gd name="connsiteX8" fmla="*/ 1858708 w 2945846"/>
              <a:gd name="connsiteY8" fmla="*/ 1914094 h 1942830"/>
              <a:gd name="connsiteX9" fmla="*/ 1439608 w 2945846"/>
              <a:gd name="connsiteY9" fmla="*/ 1609294 h 1942830"/>
              <a:gd name="connsiteX10" fmla="*/ 896683 w 2945846"/>
              <a:gd name="connsiteY10" fmla="*/ 1618819 h 1942830"/>
              <a:gd name="connsiteX11" fmla="*/ 353758 w 2945846"/>
              <a:gd name="connsiteY11" fmla="*/ 1714069 h 1942830"/>
              <a:gd name="connsiteX12" fmla="*/ 1332 w 2945846"/>
              <a:gd name="connsiteY12" fmla="*/ 1933144 h 1942830"/>
              <a:gd name="connsiteX13" fmla="*/ 563308 w 2945846"/>
              <a:gd name="connsiteY13" fmla="*/ 1437844 h 1942830"/>
              <a:gd name="connsiteX14" fmla="*/ 1596174 w 2945846"/>
              <a:gd name="connsiteY14" fmla="*/ 811476 h 1942830"/>
              <a:gd name="connsiteX0" fmla="*/ 1596174 w 3373758"/>
              <a:gd name="connsiteY0" fmla="*/ 963554 h 2094908"/>
              <a:gd name="connsiteX1" fmla="*/ 2472474 w 3373758"/>
              <a:gd name="connsiteY1" fmla="*/ 192029 h 2094908"/>
              <a:gd name="connsiteX2" fmla="*/ 3373183 w 3373758"/>
              <a:gd name="connsiteY2" fmla="*/ 37347 h 2094908"/>
              <a:gd name="connsiteX3" fmla="*/ 2339124 w 3373758"/>
              <a:gd name="connsiteY3" fmla="*/ 754004 h 2094908"/>
              <a:gd name="connsiteX4" fmla="*/ 2058733 w 3373758"/>
              <a:gd name="connsiteY4" fmla="*/ 999372 h 2094908"/>
              <a:gd name="connsiteX5" fmla="*/ 2034324 w 3373758"/>
              <a:gd name="connsiteY5" fmla="*/ 1325504 h 2094908"/>
              <a:gd name="connsiteX6" fmla="*/ 1725357 w 3373758"/>
              <a:gd name="connsiteY6" fmla="*/ 1456572 h 2094908"/>
              <a:gd name="connsiteX7" fmla="*/ 1696782 w 3373758"/>
              <a:gd name="connsiteY7" fmla="*/ 1666122 h 2094908"/>
              <a:gd name="connsiteX8" fmla="*/ 1858708 w 3373758"/>
              <a:gd name="connsiteY8" fmla="*/ 2066172 h 2094908"/>
              <a:gd name="connsiteX9" fmla="*/ 1439608 w 3373758"/>
              <a:gd name="connsiteY9" fmla="*/ 1761372 h 2094908"/>
              <a:gd name="connsiteX10" fmla="*/ 896683 w 3373758"/>
              <a:gd name="connsiteY10" fmla="*/ 1770897 h 2094908"/>
              <a:gd name="connsiteX11" fmla="*/ 353758 w 3373758"/>
              <a:gd name="connsiteY11" fmla="*/ 1866147 h 2094908"/>
              <a:gd name="connsiteX12" fmla="*/ 1332 w 3373758"/>
              <a:gd name="connsiteY12" fmla="*/ 2085222 h 2094908"/>
              <a:gd name="connsiteX13" fmla="*/ 563308 w 3373758"/>
              <a:gd name="connsiteY13" fmla="*/ 1589922 h 2094908"/>
              <a:gd name="connsiteX14" fmla="*/ 1596174 w 3373758"/>
              <a:gd name="connsiteY14" fmla="*/ 963554 h 2094908"/>
              <a:gd name="connsiteX0" fmla="*/ 1596174 w 3399027"/>
              <a:gd name="connsiteY0" fmla="*/ 1085005 h 2216359"/>
              <a:gd name="connsiteX1" fmla="*/ 2472474 w 3399027"/>
              <a:gd name="connsiteY1" fmla="*/ 313480 h 2216359"/>
              <a:gd name="connsiteX2" fmla="*/ 3039807 w 3399027"/>
              <a:gd name="connsiteY2" fmla="*/ 6398 h 2216359"/>
              <a:gd name="connsiteX3" fmla="*/ 3373183 w 3399027"/>
              <a:gd name="connsiteY3" fmla="*/ 158798 h 2216359"/>
              <a:gd name="connsiteX4" fmla="*/ 2339124 w 3399027"/>
              <a:gd name="connsiteY4" fmla="*/ 875455 h 2216359"/>
              <a:gd name="connsiteX5" fmla="*/ 2058733 w 3399027"/>
              <a:gd name="connsiteY5" fmla="*/ 1120823 h 2216359"/>
              <a:gd name="connsiteX6" fmla="*/ 2034324 w 3399027"/>
              <a:gd name="connsiteY6" fmla="*/ 1446955 h 2216359"/>
              <a:gd name="connsiteX7" fmla="*/ 1725357 w 3399027"/>
              <a:gd name="connsiteY7" fmla="*/ 1578023 h 2216359"/>
              <a:gd name="connsiteX8" fmla="*/ 1696782 w 3399027"/>
              <a:gd name="connsiteY8" fmla="*/ 1787573 h 2216359"/>
              <a:gd name="connsiteX9" fmla="*/ 1858708 w 3399027"/>
              <a:gd name="connsiteY9" fmla="*/ 2187623 h 2216359"/>
              <a:gd name="connsiteX10" fmla="*/ 1439608 w 3399027"/>
              <a:gd name="connsiteY10" fmla="*/ 1882823 h 2216359"/>
              <a:gd name="connsiteX11" fmla="*/ 896683 w 3399027"/>
              <a:gd name="connsiteY11" fmla="*/ 1892348 h 2216359"/>
              <a:gd name="connsiteX12" fmla="*/ 353758 w 3399027"/>
              <a:gd name="connsiteY12" fmla="*/ 1987598 h 2216359"/>
              <a:gd name="connsiteX13" fmla="*/ 1332 w 3399027"/>
              <a:gd name="connsiteY13" fmla="*/ 2206673 h 2216359"/>
              <a:gd name="connsiteX14" fmla="*/ 563308 w 3399027"/>
              <a:gd name="connsiteY14" fmla="*/ 1711373 h 2216359"/>
              <a:gd name="connsiteX15" fmla="*/ 1596174 w 3399027"/>
              <a:gd name="connsiteY15" fmla="*/ 1085005 h 2216359"/>
              <a:gd name="connsiteX0" fmla="*/ 1596174 w 3397412"/>
              <a:gd name="connsiteY0" fmla="*/ 1078830 h 2210184"/>
              <a:gd name="connsiteX1" fmla="*/ 2472474 w 3397412"/>
              <a:gd name="connsiteY1" fmla="*/ 307305 h 2210184"/>
              <a:gd name="connsiteX2" fmla="*/ 2773107 w 3397412"/>
              <a:gd name="connsiteY2" fmla="*/ 362174 h 2210184"/>
              <a:gd name="connsiteX3" fmla="*/ 3039807 w 3397412"/>
              <a:gd name="connsiteY3" fmla="*/ 223 h 2210184"/>
              <a:gd name="connsiteX4" fmla="*/ 3373183 w 3397412"/>
              <a:gd name="connsiteY4" fmla="*/ 152623 h 2210184"/>
              <a:gd name="connsiteX5" fmla="*/ 2339124 w 3397412"/>
              <a:gd name="connsiteY5" fmla="*/ 869280 h 2210184"/>
              <a:gd name="connsiteX6" fmla="*/ 2058733 w 3397412"/>
              <a:gd name="connsiteY6" fmla="*/ 1114648 h 2210184"/>
              <a:gd name="connsiteX7" fmla="*/ 2034324 w 3397412"/>
              <a:gd name="connsiteY7" fmla="*/ 1440780 h 2210184"/>
              <a:gd name="connsiteX8" fmla="*/ 1725357 w 3397412"/>
              <a:gd name="connsiteY8" fmla="*/ 1571848 h 2210184"/>
              <a:gd name="connsiteX9" fmla="*/ 1696782 w 3397412"/>
              <a:gd name="connsiteY9" fmla="*/ 1781398 h 2210184"/>
              <a:gd name="connsiteX10" fmla="*/ 1858708 w 3397412"/>
              <a:gd name="connsiteY10" fmla="*/ 2181448 h 2210184"/>
              <a:gd name="connsiteX11" fmla="*/ 1439608 w 3397412"/>
              <a:gd name="connsiteY11" fmla="*/ 1876648 h 2210184"/>
              <a:gd name="connsiteX12" fmla="*/ 896683 w 3397412"/>
              <a:gd name="connsiteY12" fmla="*/ 1886173 h 2210184"/>
              <a:gd name="connsiteX13" fmla="*/ 353758 w 3397412"/>
              <a:gd name="connsiteY13" fmla="*/ 1981423 h 2210184"/>
              <a:gd name="connsiteX14" fmla="*/ 1332 w 3397412"/>
              <a:gd name="connsiteY14" fmla="*/ 2200498 h 2210184"/>
              <a:gd name="connsiteX15" fmla="*/ 563308 w 3397412"/>
              <a:gd name="connsiteY15" fmla="*/ 1705198 h 2210184"/>
              <a:gd name="connsiteX16" fmla="*/ 1596174 w 3397412"/>
              <a:gd name="connsiteY16" fmla="*/ 1078830 h 2210184"/>
              <a:gd name="connsiteX0" fmla="*/ 1596174 w 3391728"/>
              <a:gd name="connsiteY0" fmla="*/ 1078837 h 2210191"/>
              <a:gd name="connsiteX1" fmla="*/ 2472474 w 3391728"/>
              <a:gd name="connsiteY1" fmla="*/ 307312 h 2210191"/>
              <a:gd name="connsiteX2" fmla="*/ 2773107 w 3391728"/>
              <a:gd name="connsiteY2" fmla="*/ 362181 h 2210191"/>
              <a:gd name="connsiteX3" fmla="*/ 3039807 w 3391728"/>
              <a:gd name="connsiteY3" fmla="*/ 230 h 2210191"/>
              <a:gd name="connsiteX4" fmla="*/ 3373183 w 3391728"/>
              <a:gd name="connsiteY4" fmla="*/ 152630 h 2210191"/>
              <a:gd name="connsiteX5" fmla="*/ 2354007 w 3391728"/>
              <a:gd name="connsiteY5" fmla="*/ 695555 h 2210191"/>
              <a:gd name="connsiteX6" fmla="*/ 2339124 w 3391728"/>
              <a:gd name="connsiteY6" fmla="*/ 869287 h 2210191"/>
              <a:gd name="connsiteX7" fmla="*/ 2058733 w 3391728"/>
              <a:gd name="connsiteY7" fmla="*/ 1114655 h 2210191"/>
              <a:gd name="connsiteX8" fmla="*/ 2034324 w 3391728"/>
              <a:gd name="connsiteY8" fmla="*/ 1440787 h 2210191"/>
              <a:gd name="connsiteX9" fmla="*/ 1725357 w 3391728"/>
              <a:gd name="connsiteY9" fmla="*/ 1571855 h 2210191"/>
              <a:gd name="connsiteX10" fmla="*/ 1696782 w 3391728"/>
              <a:gd name="connsiteY10" fmla="*/ 1781405 h 2210191"/>
              <a:gd name="connsiteX11" fmla="*/ 1858708 w 3391728"/>
              <a:gd name="connsiteY11" fmla="*/ 2181455 h 2210191"/>
              <a:gd name="connsiteX12" fmla="*/ 1439608 w 3391728"/>
              <a:gd name="connsiteY12" fmla="*/ 1876655 h 2210191"/>
              <a:gd name="connsiteX13" fmla="*/ 896683 w 3391728"/>
              <a:gd name="connsiteY13" fmla="*/ 1886180 h 2210191"/>
              <a:gd name="connsiteX14" fmla="*/ 353758 w 3391728"/>
              <a:gd name="connsiteY14" fmla="*/ 1981430 h 2210191"/>
              <a:gd name="connsiteX15" fmla="*/ 1332 w 3391728"/>
              <a:gd name="connsiteY15" fmla="*/ 2200505 h 2210191"/>
              <a:gd name="connsiteX16" fmla="*/ 563308 w 3391728"/>
              <a:gd name="connsiteY16" fmla="*/ 1705205 h 2210191"/>
              <a:gd name="connsiteX17" fmla="*/ 1596174 w 3391728"/>
              <a:gd name="connsiteY17" fmla="*/ 1078837 h 2210191"/>
              <a:gd name="connsiteX0" fmla="*/ 1596174 w 3383772"/>
              <a:gd name="connsiteY0" fmla="*/ 1078716 h 2210070"/>
              <a:gd name="connsiteX1" fmla="*/ 2472474 w 3383772"/>
              <a:gd name="connsiteY1" fmla="*/ 307191 h 2210070"/>
              <a:gd name="connsiteX2" fmla="*/ 2773107 w 3383772"/>
              <a:gd name="connsiteY2" fmla="*/ 362060 h 2210070"/>
              <a:gd name="connsiteX3" fmla="*/ 3039807 w 3383772"/>
              <a:gd name="connsiteY3" fmla="*/ 109 h 2210070"/>
              <a:gd name="connsiteX4" fmla="*/ 3373183 w 3383772"/>
              <a:gd name="connsiteY4" fmla="*/ 152509 h 2210070"/>
              <a:gd name="connsiteX5" fmla="*/ 2630232 w 3383772"/>
              <a:gd name="connsiteY5" fmla="*/ 638285 h 2210070"/>
              <a:gd name="connsiteX6" fmla="*/ 2354007 w 3383772"/>
              <a:gd name="connsiteY6" fmla="*/ 695434 h 2210070"/>
              <a:gd name="connsiteX7" fmla="*/ 2339124 w 3383772"/>
              <a:gd name="connsiteY7" fmla="*/ 869166 h 2210070"/>
              <a:gd name="connsiteX8" fmla="*/ 2058733 w 3383772"/>
              <a:gd name="connsiteY8" fmla="*/ 1114534 h 2210070"/>
              <a:gd name="connsiteX9" fmla="*/ 2034324 w 3383772"/>
              <a:gd name="connsiteY9" fmla="*/ 1440666 h 2210070"/>
              <a:gd name="connsiteX10" fmla="*/ 1725357 w 3383772"/>
              <a:gd name="connsiteY10" fmla="*/ 1571734 h 2210070"/>
              <a:gd name="connsiteX11" fmla="*/ 1696782 w 3383772"/>
              <a:gd name="connsiteY11" fmla="*/ 1781284 h 2210070"/>
              <a:gd name="connsiteX12" fmla="*/ 1858708 w 3383772"/>
              <a:gd name="connsiteY12" fmla="*/ 2181334 h 2210070"/>
              <a:gd name="connsiteX13" fmla="*/ 1439608 w 3383772"/>
              <a:gd name="connsiteY13" fmla="*/ 1876534 h 2210070"/>
              <a:gd name="connsiteX14" fmla="*/ 896683 w 3383772"/>
              <a:gd name="connsiteY14" fmla="*/ 1886059 h 2210070"/>
              <a:gd name="connsiteX15" fmla="*/ 353758 w 3383772"/>
              <a:gd name="connsiteY15" fmla="*/ 1981309 h 2210070"/>
              <a:gd name="connsiteX16" fmla="*/ 1332 w 3383772"/>
              <a:gd name="connsiteY16" fmla="*/ 2200384 h 2210070"/>
              <a:gd name="connsiteX17" fmla="*/ 563308 w 3383772"/>
              <a:gd name="connsiteY17" fmla="*/ 1705084 h 2210070"/>
              <a:gd name="connsiteX18" fmla="*/ 1596174 w 3383772"/>
              <a:gd name="connsiteY18" fmla="*/ 1078716 h 2210070"/>
              <a:gd name="connsiteX0" fmla="*/ 1596174 w 3373584"/>
              <a:gd name="connsiteY0" fmla="*/ 1078695 h 2210049"/>
              <a:gd name="connsiteX1" fmla="*/ 2472474 w 3373584"/>
              <a:gd name="connsiteY1" fmla="*/ 307170 h 2210049"/>
              <a:gd name="connsiteX2" fmla="*/ 2773107 w 3373584"/>
              <a:gd name="connsiteY2" fmla="*/ 362039 h 2210049"/>
              <a:gd name="connsiteX3" fmla="*/ 3039807 w 3373584"/>
              <a:gd name="connsiteY3" fmla="*/ 88 h 2210049"/>
              <a:gd name="connsiteX4" fmla="*/ 3373183 w 3373584"/>
              <a:gd name="connsiteY4" fmla="*/ 152488 h 2210049"/>
              <a:gd name="connsiteX5" fmla="*/ 2935032 w 3373584"/>
              <a:gd name="connsiteY5" fmla="*/ 314413 h 2210049"/>
              <a:gd name="connsiteX6" fmla="*/ 2630232 w 3373584"/>
              <a:gd name="connsiteY6" fmla="*/ 638264 h 2210049"/>
              <a:gd name="connsiteX7" fmla="*/ 2354007 w 3373584"/>
              <a:gd name="connsiteY7" fmla="*/ 695413 h 2210049"/>
              <a:gd name="connsiteX8" fmla="*/ 2339124 w 3373584"/>
              <a:gd name="connsiteY8" fmla="*/ 869145 h 2210049"/>
              <a:gd name="connsiteX9" fmla="*/ 2058733 w 3373584"/>
              <a:gd name="connsiteY9" fmla="*/ 1114513 h 2210049"/>
              <a:gd name="connsiteX10" fmla="*/ 2034324 w 3373584"/>
              <a:gd name="connsiteY10" fmla="*/ 1440645 h 2210049"/>
              <a:gd name="connsiteX11" fmla="*/ 1725357 w 3373584"/>
              <a:gd name="connsiteY11" fmla="*/ 1571713 h 2210049"/>
              <a:gd name="connsiteX12" fmla="*/ 1696782 w 3373584"/>
              <a:gd name="connsiteY12" fmla="*/ 1781263 h 2210049"/>
              <a:gd name="connsiteX13" fmla="*/ 1858708 w 3373584"/>
              <a:gd name="connsiteY13" fmla="*/ 2181313 h 2210049"/>
              <a:gd name="connsiteX14" fmla="*/ 1439608 w 3373584"/>
              <a:gd name="connsiteY14" fmla="*/ 1876513 h 2210049"/>
              <a:gd name="connsiteX15" fmla="*/ 896683 w 3373584"/>
              <a:gd name="connsiteY15" fmla="*/ 1886038 h 2210049"/>
              <a:gd name="connsiteX16" fmla="*/ 353758 w 3373584"/>
              <a:gd name="connsiteY16" fmla="*/ 1981288 h 2210049"/>
              <a:gd name="connsiteX17" fmla="*/ 1332 w 3373584"/>
              <a:gd name="connsiteY17" fmla="*/ 2200363 h 2210049"/>
              <a:gd name="connsiteX18" fmla="*/ 563308 w 3373584"/>
              <a:gd name="connsiteY18" fmla="*/ 1705063 h 2210049"/>
              <a:gd name="connsiteX19" fmla="*/ 1596174 w 3373584"/>
              <a:gd name="connsiteY19" fmla="*/ 1078695 h 2210049"/>
              <a:gd name="connsiteX0" fmla="*/ 1596174 w 3373584"/>
              <a:gd name="connsiteY0" fmla="*/ 1078695 h 2210049"/>
              <a:gd name="connsiteX1" fmla="*/ 2472474 w 3373584"/>
              <a:gd name="connsiteY1" fmla="*/ 307170 h 2210049"/>
              <a:gd name="connsiteX2" fmla="*/ 2773107 w 3373584"/>
              <a:gd name="connsiteY2" fmla="*/ 362039 h 2210049"/>
              <a:gd name="connsiteX3" fmla="*/ 3039807 w 3373584"/>
              <a:gd name="connsiteY3" fmla="*/ 88 h 2210049"/>
              <a:gd name="connsiteX4" fmla="*/ 3373183 w 3373584"/>
              <a:gd name="connsiteY4" fmla="*/ 152488 h 2210049"/>
              <a:gd name="connsiteX5" fmla="*/ 2935032 w 3373584"/>
              <a:gd name="connsiteY5" fmla="*/ 314413 h 2210049"/>
              <a:gd name="connsiteX6" fmla="*/ 2915982 w 3373584"/>
              <a:gd name="connsiteY6" fmla="*/ 466813 h 2210049"/>
              <a:gd name="connsiteX7" fmla="*/ 2630232 w 3373584"/>
              <a:gd name="connsiteY7" fmla="*/ 638264 h 2210049"/>
              <a:gd name="connsiteX8" fmla="*/ 2354007 w 3373584"/>
              <a:gd name="connsiteY8" fmla="*/ 695413 h 2210049"/>
              <a:gd name="connsiteX9" fmla="*/ 2339124 w 3373584"/>
              <a:gd name="connsiteY9" fmla="*/ 869145 h 2210049"/>
              <a:gd name="connsiteX10" fmla="*/ 2058733 w 3373584"/>
              <a:gd name="connsiteY10" fmla="*/ 1114513 h 2210049"/>
              <a:gd name="connsiteX11" fmla="*/ 2034324 w 3373584"/>
              <a:gd name="connsiteY11" fmla="*/ 1440645 h 2210049"/>
              <a:gd name="connsiteX12" fmla="*/ 1725357 w 3373584"/>
              <a:gd name="connsiteY12" fmla="*/ 1571713 h 2210049"/>
              <a:gd name="connsiteX13" fmla="*/ 1696782 w 3373584"/>
              <a:gd name="connsiteY13" fmla="*/ 1781263 h 2210049"/>
              <a:gd name="connsiteX14" fmla="*/ 1858708 w 3373584"/>
              <a:gd name="connsiteY14" fmla="*/ 2181313 h 2210049"/>
              <a:gd name="connsiteX15" fmla="*/ 1439608 w 3373584"/>
              <a:gd name="connsiteY15" fmla="*/ 1876513 h 2210049"/>
              <a:gd name="connsiteX16" fmla="*/ 896683 w 3373584"/>
              <a:gd name="connsiteY16" fmla="*/ 1886038 h 2210049"/>
              <a:gd name="connsiteX17" fmla="*/ 353758 w 3373584"/>
              <a:gd name="connsiteY17" fmla="*/ 1981288 h 2210049"/>
              <a:gd name="connsiteX18" fmla="*/ 1332 w 3373584"/>
              <a:gd name="connsiteY18" fmla="*/ 2200363 h 2210049"/>
              <a:gd name="connsiteX19" fmla="*/ 563308 w 3373584"/>
              <a:gd name="connsiteY19" fmla="*/ 1705063 h 2210049"/>
              <a:gd name="connsiteX20" fmla="*/ 1596174 w 3373584"/>
              <a:gd name="connsiteY20" fmla="*/ 1078695 h 2210049"/>
              <a:gd name="connsiteX0" fmla="*/ 1606416 w 3383826"/>
              <a:gd name="connsiteY0" fmla="*/ 1078695 h 2377590"/>
              <a:gd name="connsiteX1" fmla="*/ 2482716 w 3383826"/>
              <a:gd name="connsiteY1" fmla="*/ 307170 h 2377590"/>
              <a:gd name="connsiteX2" fmla="*/ 2783349 w 3383826"/>
              <a:gd name="connsiteY2" fmla="*/ 362039 h 2377590"/>
              <a:gd name="connsiteX3" fmla="*/ 3050049 w 3383826"/>
              <a:gd name="connsiteY3" fmla="*/ 88 h 2377590"/>
              <a:gd name="connsiteX4" fmla="*/ 3383425 w 3383826"/>
              <a:gd name="connsiteY4" fmla="*/ 152488 h 2377590"/>
              <a:gd name="connsiteX5" fmla="*/ 2945274 w 3383826"/>
              <a:gd name="connsiteY5" fmla="*/ 314413 h 2377590"/>
              <a:gd name="connsiteX6" fmla="*/ 2926224 w 3383826"/>
              <a:gd name="connsiteY6" fmla="*/ 466813 h 2377590"/>
              <a:gd name="connsiteX7" fmla="*/ 2640474 w 3383826"/>
              <a:gd name="connsiteY7" fmla="*/ 638264 h 2377590"/>
              <a:gd name="connsiteX8" fmla="*/ 2364249 w 3383826"/>
              <a:gd name="connsiteY8" fmla="*/ 695413 h 2377590"/>
              <a:gd name="connsiteX9" fmla="*/ 2349366 w 3383826"/>
              <a:gd name="connsiteY9" fmla="*/ 869145 h 2377590"/>
              <a:gd name="connsiteX10" fmla="*/ 2068975 w 3383826"/>
              <a:gd name="connsiteY10" fmla="*/ 1114513 h 2377590"/>
              <a:gd name="connsiteX11" fmla="*/ 2044566 w 3383826"/>
              <a:gd name="connsiteY11" fmla="*/ 1440645 h 2377590"/>
              <a:gd name="connsiteX12" fmla="*/ 1735599 w 3383826"/>
              <a:gd name="connsiteY12" fmla="*/ 1571713 h 2377590"/>
              <a:gd name="connsiteX13" fmla="*/ 1707024 w 3383826"/>
              <a:gd name="connsiteY13" fmla="*/ 1781263 h 2377590"/>
              <a:gd name="connsiteX14" fmla="*/ 1868950 w 3383826"/>
              <a:gd name="connsiteY14" fmla="*/ 2181313 h 2377590"/>
              <a:gd name="connsiteX15" fmla="*/ 1449850 w 3383826"/>
              <a:gd name="connsiteY15" fmla="*/ 1876513 h 2377590"/>
              <a:gd name="connsiteX16" fmla="*/ 906925 w 3383826"/>
              <a:gd name="connsiteY16" fmla="*/ 1886038 h 2377590"/>
              <a:gd name="connsiteX17" fmla="*/ 364000 w 3383826"/>
              <a:gd name="connsiteY17" fmla="*/ 1981288 h 2377590"/>
              <a:gd name="connsiteX18" fmla="*/ 192549 w 3383826"/>
              <a:gd name="connsiteY18" fmla="*/ 2371813 h 2377590"/>
              <a:gd name="connsiteX19" fmla="*/ 11574 w 3383826"/>
              <a:gd name="connsiteY19" fmla="*/ 2200363 h 2377590"/>
              <a:gd name="connsiteX20" fmla="*/ 573550 w 3383826"/>
              <a:gd name="connsiteY20" fmla="*/ 1705063 h 2377590"/>
              <a:gd name="connsiteX21" fmla="*/ 1606416 w 3383826"/>
              <a:gd name="connsiteY21" fmla="*/ 1078695 h 237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83826" h="2377590">
                <a:moveTo>
                  <a:pt x="1606416" y="1078695"/>
                </a:moveTo>
                <a:cubicBezTo>
                  <a:pt x="1924610" y="845713"/>
                  <a:pt x="2286561" y="426613"/>
                  <a:pt x="2482716" y="307170"/>
                </a:cubicBezTo>
                <a:cubicBezTo>
                  <a:pt x="2678872" y="187727"/>
                  <a:pt x="2688794" y="413219"/>
                  <a:pt x="2783349" y="362039"/>
                </a:cubicBezTo>
                <a:cubicBezTo>
                  <a:pt x="2877904" y="310859"/>
                  <a:pt x="2927811" y="3263"/>
                  <a:pt x="3050049" y="88"/>
                </a:cubicBezTo>
                <a:cubicBezTo>
                  <a:pt x="3172287" y="-3087"/>
                  <a:pt x="3394538" y="81050"/>
                  <a:pt x="3383425" y="152488"/>
                </a:cubicBezTo>
                <a:cubicBezTo>
                  <a:pt x="3372312" y="223926"/>
                  <a:pt x="3038937" y="266788"/>
                  <a:pt x="2945274" y="314413"/>
                </a:cubicBezTo>
                <a:cubicBezTo>
                  <a:pt x="2851611" y="362038"/>
                  <a:pt x="2977024" y="412838"/>
                  <a:pt x="2926224" y="466813"/>
                </a:cubicBezTo>
                <a:cubicBezTo>
                  <a:pt x="2875424" y="520788"/>
                  <a:pt x="2716674" y="595402"/>
                  <a:pt x="2640474" y="638264"/>
                </a:cubicBezTo>
                <a:cubicBezTo>
                  <a:pt x="2564274" y="681127"/>
                  <a:pt x="2412767" y="639470"/>
                  <a:pt x="2364249" y="695413"/>
                </a:cubicBezTo>
                <a:cubicBezTo>
                  <a:pt x="2315731" y="751356"/>
                  <a:pt x="2416041" y="810408"/>
                  <a:pt x="2349366" y="869145"/>
                </a:cubicBezTo>
                <a:cubicBezTo>
                  <a:pt x="2301047" y="1016402"/>
                  <a:pt x="2142000" y="1000213"/>
                  <a:pt x="2068975" y="1114513"/>
                </a:cubicBezTo>
                <a:cubicBezTo>
                  <a:pt x="1995950" y="1228813"/>
                  <a:pt x="2100129" y="1364445"/>
                  <a:pt x="2044566" y="1440645"/>
                </a:cubicBezTo>
                <a:cubicBezTo>
                  <a:pt x="1989003" y="1516845"/>
                  <a:pt x="1769631" y="1533993"/>
                  <a:pt x="1735599" y="1571713"/>
                </a:cubicBezTo>
                <a:cubicBezTo>
                  <a:pt x="1701567" y="1609433"/>
                  <a:pt x="1697499" y="1695538"/>
                  <a:pt x="1707024" y="1781263"/>
                </a:cubicBezTo>
                <a:cubicBezTo>
                  <a:pt x="1716549" y="1866988"/>
                  <a:pt x="1943562" y="2160675"/>
                  <a:pt x="1868950" y="2181313"/>
                </a:cubicBezTo>
                <a:cubicBezTo>
                  <a:pt x="1794338" y="2201951"/>
                  <a:pt x="1610188" y="1925726"/>
                  <a:pt x="1449850" y="1876513"/>
                </a:cubicBezTo>
                <a:cubicBezTo>
                  <a:pt x="1289513" y="1827301"/>
                  <a:pt x="1073613" y="1855876"/>
                  <a:pt x="906925" y="1886038"/>
                </a:cubicBezTo>
                <a:cubicBezTo>
                  <a:pt x="740238" y="1916201"/>
                  <a:pt x="478300" y="1949538"/>
                  <a:pt x="364000" y="1981288"/>
                </a:cubicBezTo>
                <a:cubicBezTo>
                  <a:pt x="249700" y="2013038"/>
                  <a:pt x="251287" y="2335301"/>
                  <a:pt x="192549" y="2371813"/>
                </a:cubicBezTo>
                <a:cubicBezTo>
                  <a:pt x="133811" y="2408325"/>
                  <a:pt x="-47164" y="2262276"/>
                  <a:pt x="11574" y="2200363"/>
                </a:cubicBezTo>
                <a:cubicBezTo>
                  <a:pt x="70312" y="2138451"/>
                  <a:pt x="293456" y="1874545"/>
                  <a:pt x="573550" y="1705063"/>
                </a:cubicBezTo>
                <a:cubicBezTo>
                  <a:pt x="853644" y="1535581"/>
                  <a:pt x="1288222" y="1311677"/>
                  <a:pt x="1606416" y="107869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3114742" y="1780134"/>
            <a:ext cx="4392971" cy="335852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1624630 w 2539030"/>
              <a:gd name="connsiteY0" fmla="*/ 1399680 h 1856880"/>
              <a:gd name="connsiteX1" fmla="*/ 3098 w 2539030"/>
              <a:gd name="connsiteY1" fmla="*/ 5210 h 1856880"/>
              <a:gd name="connsiteX2" fmla="*/ 2081830 w 2539030"/>
              <a:gd name="connsiteY2" fmla="*/ 942480 h 1856880"/>
              <a:gd name="connsiteX3" fmla="*/ 2539030 w 2539030"/>
              <a:gd name="connsiteY3" fmla="*/ 1399680 h 1856880"/>
              <a:gd name="connsiteX4" fmla="*/ 2081830 w 2539030"/>
              <a:gd name="connsiteY4" fmla="*/ 1856880 h 1856880"/>
              <a:gd name="connsiteX5" fmla="*/ 1624630 w 2539030"/>
              <a:gd name="connsiteY5" fmla="*/ 1399680 h 1856880"/>
              <a:gd name="connsiteX0" fmla="*/ 1624630 w 2539030"/>
              <a:gd name="connsiteY0" fmla="*/ 1422144 h 1879344"/>
              <a:gd name="connsiteX1" fmla="*/ 3098 w 2539030"/>
              <a:gd name="connsiteY1" fmla="*/ 27674 h 1879344"/>
              <a:gd name="connsiteX2" fmla="*/ 1355648 w 2539030"/>
              <a:gd name="connsiteY2" fmla="*/ 503924 h 1879344"/>
              <a:gd name="connsiteX3" fmla="*/ 2081830 w 2539030"/>
              <a:gd name="connsiteY3" fmla="*/ 964944 h 1879344"/>
              <a:gd name="connsiteX4" fmla="*/ 2539030 w 2539030"/>
              <a:gd name="connsiteY4" fmla="*/ 1422144 h 1879344"/>
              <a:gd name="connsiteX5" fmla="*/ 2081830 w 2539030"/>
              <a:gd name="connsiteY5" fmla="*/ 1879344 h 1879344"/>
              <a:gd name="connsiteX6" fmla="*/ 1624630 w 2539030"/>
              <a:gd name="connsiteY6" fmla="*/ 1422144 h 1879344"/>
              <a:gd name="connsiteX0" fmla="*/ 1624630 w 2539030"/>
              <a:gd name="connsiteY0" fmla="*/ 1422144 h 1879344"/>
              <a:gd name="connsiteX1" fmla="*/ 3098 w 2539030"/>
              <a:gd name="connsiteY1" fmla="*/ 27674 h 1879344"/>
              <a:gd name="connsiteX2" fmla="*/ 1355648 w 2539030"/>
              <a:gd name="connsiteY2" fmla="*/ 503924 h 1879344"/>
              <a:gd name="connsiteX3" fmla="*/ 2081830 w 2539030"/>
              <a:gd name="connsiteY3" fmla="*/ 964944 h 1879344"/>
              <a:gd name="connsiteX4" fmla="*/ 2539030 w 2539030"/>
              <a:gd name="connsiteY4" fmla="*/ 1422144 h 1879344"/>
              <a:gd name="connsiteX5" fmla="*/ 2081830 w 2539030"/>
              <a:gd name="connsiteY5" fmla="*/ 1879344 h 1879344"/>
              <a:gd name="connsiteX6" fmla="*/ 1624630 w 2539030"/>
              <a:gd name="connsiteY6" fmla="*/ 1422144 h 1879344"/>
              <a:gd name="connsiteX0" fmla="*/ 1624630 w 2539030"/>
              <a:gd name="connsiteY0" fmla="*/ 1422144 h 1879344"/>
              <a:gd name="connsiteX1" fmla="*/ 3098 w 2539030"/>
              <a:gd name="connsiteY1" fmla="*/ 27674 h 1879344"/>
              <a:gd name="connsiteX2" fmla="*/ 1355648 w 2539030"/>
              <a:gd name="connsiteY2" fmla="*/ 503924 h 1879344"/>
              <a:gd name="connsiteX3" fmla="*/ 2127173 w 2539030"/>
              <a:gd name="connsiteY3" fmla="*/ 408674 h 1879344"/>
              <a:gd name="connsiteX4" fmla="*/ 2081830 w 2539030"/>
              <a:gd name="connsiteY4" fmla="*/ 964944 h 1879344"/>
              <a:gd name="connsiteX5" fmla="*/ 2539030 w 2539030"/>
              <a:gd name="connsiteY5" fmla="*/ 1422144 h 1879344"/>
              <a:gd name="connsiteX6" fmla="*/ 2081830 w 2539030"/>
              <a:gd name="connsiteY6" fmla="*/ 1879344 h 1879344"/>
              <a:gd name="connsiteX7" fmla="*/ 1624630 w 2539030"/>
              <a:gd name="connsiteY7" fmla="*/ 1422144 h 1879344"/>
              <a:gd name="connsiteX0" fmla="*/ 1624630 w 2539030"/>
              <a:gd name="connsiteY0" fmla="*/ 1422144 h 1879344"/>
              <a:gd name="connsiteX1" fmla="*/ 3098 w 2539030"/>
              <a:gd name="connsiteY1" fmla="*/ 27674 h 1879344"/>
              <a:gd name="connsiteX2" fmla="*/ 1355648 w 2539030"/>
              <a:gd name="connsiteY2" fmla="*/ 503924 h 1879344"/>
              <a:gd name="connsiteX3" fmla="*/ 1831898 w 2539030"/>
              <a:gd name="connsiteY3" fmla="*/ 284849 h 1879344"/>
              <a:gd name="connsiteX4" fmla="*/ 2127173 w 2539030"/>
              <a:gd name="connsiteY4" fmla="*/ 408674 h 1879344"/>
              <a:gd name="connsiteX5" fmla="*/ 2081830 w 2539030"/>
              <a:gd name="connsiteY5" fmla="*/ 964944 h 1879344"/>
              <a:gd name="connsiteX6" fmla="*/ 2539030 w 2539030"/>
              <a:gd name="connsiteY6" fmla="*/ 1422144 h 1879344"/>
              <a:gd name="connsiteX7" fmla="*/ 2081830 w 2539030"/>
              <a:gd name="connsiteY7" fmla="*/ 1879344 h 1879344"/>
              <a:gd name="connsiteX8" fmla="*/ 1624630 w 2539030"/>
              <a:gd name="connsiteY8" fmla="*/ 1422144 h 1879344"/>
              <a:gd name="connsiteX0" fmla="*/ 1624630 w 2539030"/>
              <a:gd name="connsiteY0" fmla="*/ 1425160 h 1882360"/>
              <a:gd name="connsiteX1" fmla="*/ 3098 w 2539030"/>
              <a:gd name="connsiteY1" fmla="*/ 30690 h 1882360"/>
              <a:gd name="connsiteX2" fmla="*/ 1327073 w 2539030"/>
              <a:gd name="connsiteY2" fmla="*/ 449790 h 1882360"/>
              <a:gd name="connsiteX3" fmla="*/ 1831898 w 2539030"/>
              <a:gd name="connsiteY3" fmla="*/ 287865 h 1882360"/>
              <a:gd name="connsiteX4" fmla="*/ 2127173 w 2539030"/>
              <a:gd name="connsiteY4" fmla="*/ 411690 h 1882360"/>
              <a:gd name="connsiteX5" fmla="*/ 2081830 w 2539030"/>
              <a:gd name="connsiteY5" fmla="*/ 967960 h 1882360"/>
              <a:gd name="connsiteX6" fmla="*/ 2539030 w 2539030"/>
              <a:gd name="connsiteY6" fmla="*/ 1425160 h 1882360"/>
              <a:gd name="connsiteX7" fmla="*/ 2081830 w 2539030"/>
              <a:gd name="connsiteY7" fmla="*/ 1882360 h 1882360"/>
              <a:gd name="connsiteX8" fmla="*/ 1624630 w 2539030"/>
              <a:gd name="connsiteY8" fmla="*/ 1425160 h 1882360"/>
              <a:gd name="connsiteX0" fmla="*/ 1624630 w 2539030"/>
              <a:gd name="connsiteY0" fmla="*/ 1425160 h 1882360"/>
              <a:gd name="connsiteX1" fmla="*/ 3098 w 2539030"/>
              <a:gd name="connsiteY1" fmla="*/ 30690 h 1882360"/>
              <a:gd name="connsiteX2" fmla="*/ 1327073 w 2539030"/>
              <a:gd name="connsiteY2" fmla="*/ 449790 h 1882360"/>
              <a:gd name="connsiteX3" fmla="*/ 1460423 w 2539030"/>
              <a:gd name="connsiteY3" fmla="*/ 325965 h 1882360"/>
              <a:gd name="connsiteX4" fmla="*/ 1831898 w 2539030"/>
              <a:gd name="connsiteY4" fmla="*/ 287865 h 1882360"/>
              <a:gd name="connsiteX5" fmla="*/ 2127173 w 2539030"/>
              <a:gd name="connsiteY5" fmla="*/ 411690 h 1882360"/>
              <a:gd name="connsiteX6" fmla="*/ 2081830 w 2539030"/>
              <a:gd name="connsiteY6" fmla="*/ 967960 h 1882360"/>
              <a:gd name="connsiteX7" fmla="*/ 2539030 w 2539030"/>
              <a:gd name="connsiteY7" fmla="*/ 1425160 h 1882360"/>
              <a:gd name="connsiteX8" fmla="*/ 2081830 w 2539030"/>
              <a:gd name="connsiteY8" fmla="*/ 1882360 h 1882360"/>
              <a:gd name="connsiteX9" fmla="*/ 1624630 w 2539030"/>
              <a:gd name="connsiteY9" fmla="*/ 1425160 h 1882360"/>
              <a:gd name="connsiteX0" fmla="*/ 1624630 w 2539030"/>
              <a:gd name="connsiteY0" fmla="*/ 1425160 h 1882360"/>
              <a:gd name="connsiteX1" fmla="*/ 3098 w 2539030"/>
              <a:gd name="connsiteY1" fmla="*/ 30690 h 1882360"/>
              <a:gd name="connsiteX2" fmla="*/ 1327073 w 2539030"/>
              <a:gd name="connsiteY2" fmla="*/ 449790 h 1882360"/>
              <a:gd name="connsiteX3" fmla="*/ 1460423 w 2539030"/>
              <a:gd name="connsiteY3" fmla="*/ 325965 h 1882360"/>
              <a:gd name="connsiteX4" fmla="*/ 1831898 w 2539030"/>
              <a:gd name="connsiteY4" fmla="*/ 287865 h 1882360"/>
              <a:gd name="connsiteX5" fmla="*/ 2127173 w 2539030"/>
              <a:gd name="connsiteY5" fmla="*/ 411690 h 1882360"/>
              <a:gd name="connsiteX6" fmla="*/ 1796080 w 2539030"/>
              <a:gd name="connsiteY6" fmla="*/ 1053685 h 1882360"/>
              <a:gd name="connsiteX7" fmla="*/ 2539030 w 2539030"/>
              <a:gd name="connsiteY7" fmla="*/ 1425160 h 1882360"/>
              <a:gd name="connsiteX8" fmla="*/ 2081830 w 2539030"/>
              <a:gd name="connsiteY8" fmla="*/ 1882360 h 1882360"/>
              <a:gd name="connsiteX9" fmla="*/ 1624630 w 2539030"/>
              <a:gd name="connsiteY9" fmla="*/ 1425160 h 1882360"/>
              <a:gd name="connsiteX0" fmla="*/ 1624630 w 3015280"/>
              <a:gd name="connsiteY0" fmla="*/ 1425160 h 1905868"/>
              <a:gd name="connsiteX1" fmla="*/ 3098 w 3015280"/>
              <a:gd name="connsiteY1" fmla="*/ 30690 h 1905868"/>
              <a:gd name="connsiteX2" fmla="*/ 1327073 w 3015280"/>
              <a:gd name="connsiteY2" fmla="*/ 449790 h 1905868"/>
              <a:gd name="connsiteX3" fmla="*/ 1460423 w 3015280"/>
              <a:gd name="connsiteY3" fmla="*/ 325965 h 1905868"/>
              <a:gd name="connsiteX4" fmla="*/ 1831898 w 3015280"/>
              <a:gd name="connsiteY4" fmla="*/ 287865 h 1905868"/>
              <a:gd name="connsiteX5" fmla="*/ 2127173 w 3015280"/>
              <a:gd name="connsiteY5" fmla="*/ 411690 h 1905868"/>
              <a:gd name="connsiteX6" fmla="*/ 1796080 w 3015280"/>
              <a:gd name="connsiteY6" fmla="*/ 1053685 h 1905868"/>
              <a:gd name="connsiteX7" fmla="*/ 3015280 w 3015280"/>
              <a:gd name="connsiteY7" fmla="*/ 806035 h 1905868"/>
              <a:gd name="connsiteX8" fmla="*/ 2081830 w 3015280"/>
              <a:gd name="connsiteY8" fmla="*/ 1882360 h 1905868"/>
              <a:gd name="connsiteX9" fmla="*/ 1624630 w 3015280"/>
              <a:gd name="connsiteY9" fmla="*/ 1425160 h 1905868"/>
              <a:gd name="connsiteX0" fmla="*/ 1624630 w 3025468"/>
              <a:gd name="connsiteY0" fmla="*/ 1425160 h 1905868"/>
              <a:gd name="connsiteX1" fmla="*/ 3098 w 3025468"/>
              <a:gd name="connsiteY1" fmla="*/ 30690 h 1905868"/>
              <a:gd name="connsiteX2" fmla="*/ 1327073 w 3025468"/>
              <a:gd name="connsiteY2" fmla="*/ 449790 h 1905868"/>
              <a:gd name="connsiteX3" fmla="*/ 1460423 w 3025468"/>
              <a:gd name="connsiteY3" fmla="*/ 325965 h 1905868"/>
              <a:gd name="connsiteX4" fmla="*/ 1831898 w 3025468"/>
              <a:gd name="connsiteY4" fmla="*/ 287865 h 1905868"/>
              <a:gd name="connsiteX5" fmla="*/ 2127173 w 3025468"/>
              <a:gd name="connsiteY5" fmla="*/ 411690 h 1905868"/>
              <a:gd name="connsiteX6" fmla="*/ 1796080 w 3025468"/>
              <a:gd name="connsiteY6" fmla="*/ 1053685 h 1905868"/>
              <a:gd name="connsiteX7" fmla="*/ 2593898 w 3025468"/>
              <a:gd name="connsiteY7" fmla="*/ 1364190 h 1905868"/>
              <a:gd name="connsiteX8" fmla="*/ 3015280 w 3025468"/>
              <a:gd name="connsiteY8" fmla="*/ 806035 h 1905868"/>
              <a:gd name="connsiteX9" fmla="*/ 2081830 w 3025468"/>
              <a:gd name="connsiteY9" fmla="*/ 1882360 h 1905868"/>
              <a:gd name="connsiteX10" fmla="*/ 1624630 w 3025468"/>
              <a:gd name="connsiteY10" fmla="*/ 1425160 h 1905868"/>
              <a:gd name="connsiteX0" fmla="*/ 1624630 w 3051021"/>
              <a:gd name="connsiteY0" fmla="*/ 1425160 h 2321404"/>
              <a:gd name="connsiteX1" fmla="*/ 3098 w 3051021"/>
              <a:gd name="connsiteY1" fmla="*/ 30690 h 2321404"/>
              <a:gd name="connsiteX2" fmla="*/ 1327073 w 3051021"/>
              <a:gd name="connsiteY2" fmla="*/ 449790 h 2321404"/>
              <a:gd name="connsiteX3" fmla="*/ 1460423 w 3051021"/>
              <a:gd name="connsiteY3" fmla="*/ 325965 h 2321404"/>
              <a:gd name="connsiteX4" fmla="*/ 1831898 w 3051021"/>
              <a:gd name="connsiteY4" fmla="*/ 287865 h 2321404"/>
              <a:gd name="connsiteX5" fmla="*/ 2127173 w 3051021"/>
              <a:gd name="connsiteY5" fmla="*/ 411690 h 2321404"/>
              <a:gd name="connsiteX6" fmla="*/ 1796080 w 3051021"/>
              <a:gd name="connsiteY6" fmla="*/ 1053685 h 2321404"/>
              <a:gd name="connsiteX7" fmla="*/ 2593898 w 3051021"/>
              <a:gd name="connsiteY7" fmla="*/ 1364190 h 2321404"/>
              <a:gd name="connsiteX8" fmla="*/ 3015280 w 3051021"/>
              <a:gd name="connsiteY8" fmla="*/ 806035 h 2321404"/>
              <a:gd name="connsiteX9" fmla="*/ 2974898 w 3051021"/>
              <a:gd name="connsiteY9" fmla="*/ 2278590 h 2321404"/>
              <a:gd name="connsiteX10" fmla="*/ 2081830 w 3051021"/>
              <a:gd name="connsiteY10" fmla="*/ 1882360 h 2321404"/>
              <a:gd name="connsiteX11" fmla="*/ 1624630 w 3051021"/>
              <a:gd name="connsiteY11" fmla="*/ 1425160 h 2321404"/>
              <a:gd name="connsiteX0" fmla="*/ 1624630 w 4222702"/>
              <a:gd name="connsiteY0" fmla="*/ 1425160 h 2283754"/>
              <a:gd name="connsiteX1" fmla="*/ 3098 w 4222702"/>
              <a:gd name="connsiteY1" fmla="*/ 30690 h 2283754"/>
              <a:gd name="connsiteX2" fmla="*/ 1327073 w 4222702"/>
              <a:gd name="connsiteY2" fmla="*/ 449790 h 2283754"/>
              <a:gd name="connsiteX3" fmla="*/ 1460423 w 4222702"/>
              <a:gd name="connsiteY3" fmla="*/ 325965 h 2283754"/>
              <a:gd name="connsiteX4" fmla="*/ 1831898 w 4222702"/>
              <a:gd name="connsiteY4" fmla="*/ 287865 h 2283754"/>
              <a:gd name="connsiteX5" fmla="*/ 2127173 w 4222702"/>
              <a:gd name="connsiteY5" fmla="*/ 411690 h 2283754"/>
              <a:gd name="connsiteX6" fmla="*/ 1796080 w 4222702"/>
              <a:gd name="connsiteY6" fmla="*/ 1053685 h 2283754"/>
              <a:gd name="connsiteX7" fmla="*/ 2593898 w 4222702"/>
              <a:gd name="connsiteY7" fmla="*/ 1364190 h 2283754"/>
              <a:gd name="connsiteX8" fmla="*/ 3015280 w 4222702"/>
              <a:gd name="connsiteY8" fmla="*/ 806035 h 2283754"/>
              <a:gd name="connsiteX9" fmla="*/ 4222673 w 4222702"/>
              <a:gd name="connsiteY9" fmla="*/ 1173690 h 2283754"/>
              <a:gd name="connsiteX10" fmla="*/ 2974898 w 4222702"/>
              <a:gd name="connsiteY10" fmla="*/ 2278590 h 2283754"/>
              <a:gd name="connsiteX11" fmla="*/ 2081830 w 4222702"/>
              <a:gd name="connsiteY11" fmla="*/ 1882360 h 2283754"/>
              <a:gd name="connsiteX12" fmla="*/ 1624630 w 4222702"/>
              <a:gd name="connsiteY12" fmla="*/ 1425160 h 2283754"/>
              <a:gd name="connsiteX0" fmla="*/ 1624630 w 4241518"/>
              <a:gd name="connsiteY0" fmla="*/ 1425160 h 2280900"/>
              <a:gd name="connsiteX1" fmla="*/ 3098 w 4241518"/>
              <a:gd name="connsiteY1" fmla="*/ 30690 h 2280900"/>
              <a:gd name="connsiteX2" fmla="*/ 1327073 w 4241518"/>
              <a:gd name="connsiteY2" fmla="*/ 449790 h 2280900"/>
              <a:gd name="connsiteX3" fmla="*/ 1460423 w 4241518"/>
              <a:gd name="connsiteY3" fmla="*/ 325965 h 2280900"/>
              <a:gd name="connsiteX4" fmla="*/ 1831898 w 4241518"/>
              <a:gd name="connsiteY4" fmla="*/ 287865 h 2280900"/>
              <a:gd name="connsiteX5" fmla="*/ 2127173 w 4241518"/>
              <a:gd name="connsiteY5" fmla="*/ 411690 h 2280900"/>
              <a:gd name="connsiteX6" fmla="*/ 1796080 w 4241518"/>
              <a:gd name="connsiteY6" fmla="*/ 1053685 h 2280900"/>
              <a:gd name="connsiteX7" fmla="*/ 2593898 w 4241518"/>
              <a:gd name="connsiteY7" fmla="*/ 1364190 h 2280900"/>
              <a:gd name="connsiteX8" fmla="*/ 3015280 w 4241518"/>
              <a:gd name="connsiteY8" fmla="*/ 806035 h 2280900"/>
              <a:gd name="connsiteX9" fmla="*/ 4222673 w 4241518"/>
              <a:gd name="connsiteY9" fmla="*/ 1173690 h 2280900"/>
              <a:gd name="connsiteX10" fmla="*/ 3622597 w 4241518"/>
              <a:gd name="connsiteY10" fmla="*/ 1602315 h 2280900"/>
              <a:gd name="connsiteX11" fmla="*/ 2974898 w 4241518"/>
              <a:gd name="connsiteY11" fmla="*/ 2278590 h 2280900"/>
              <a:gd name="connsiteX12" fmla="*/ 2081830 w 4241518"/>
              <a:gd name="connsiteY12" fmla="*/ 1882360 h 2280900"/>
              <a:gd name="connsiteX13" fmla="*/ 1624630 w 4241518"/>
              <a:gd name="connsiteY13" fmla="*/ 1425160 h 2280900"/>
              <a:gd name="connsiteX0" fmla="*/ 1624630 w 4241518"/>
              <a:gd name="connsiteY0" fmla="*/ 1425160 h 2280900"/>
              <a:gd name="connsiteX1" fmla="*/ 3098 w 4241518"/>
              <a:gd name="connsiteY1" fmla="*/ 30690 h 2280900"/>
              <a:gd name="connsiteX2" fmla="*/ 1327073 w 4241518"/>
              <a:gd name="connsiteY2" fmla="*/ 449790 h 2280900"/>
              <a:gd name="connsiteX3" fmla="*/ 1460423 w 4241518"/>
              <a:gd name="connsiteY3" fmla="*/ 325965 h 2280900"/>
              <a:gd name="connsiteX4" fmla="*/ 1831898 w 4241518"/>
              <a:gd name="connsiteY4" fmla="*/ 287865 h 2280900"/>
              <a:gd name="connsiteX5" fmla="*/ 2127173 w 4241518"/>
              <a:gd name="connsiteY5" fmla="*/ 411690 h 2280900"/>
              <a:gd name="connsiteX6" fmla="*/ 1796080 w 4241518"/>
              <a:gd name="connsiteY6" fmla="*/ 1053685 h 2280900"/>
              <a:gd name="connsiteX7" fmla="*/ 2593898 w 4241518"/>
              <a:gd name="connsiteY7" fmla="*/ 1364190 h 2280900"/>
              <a:gd name="connsiteX8" fmla="*/ 2670097 w 4241518"/>
              <a:gd name="connsiteY8" fmla="*/ 783165 h 2280900"/>
              <a:gd name="connsiteX9" fmla="*/ 3015280 w 4241518"/>
              <a:gd name="connsiteY9" fmla="*/ 806035 h 2280900"/>
              <a:gd name="connsiteX10" fmla="*/ 4222673 w 4241518"/>
              <a:gd name="connsiteY10" fmla="*/ 1173690 h 2280900"/>
              <a:gd name="connsiteX11" fmla="*/ 3622597 w 4241518"/>
              <a:gd name="connsiteY11" fmla="*/ 1602315 h 2280900"/>
              <a:gd name="connsiteX12" fmla="*/ 2974898 w 4241518"/>
              <a:gd name="connsiteY12" fmla="*/ 2278590 h 2280900"/>
              <a:gd name="connsiteX13" fmla="*/ 2081830 w 4241518"/>
              <a:gd name="connsiteY13" fmla="*/ 1882360 h 2280900"/>
              <a:gd name="connsiteX14" fmla="*/ 1624630 w 4241518"/>
              <a:gd name="connsiteY14" fmla="*/ 1425160 h 2280900"/>
              <a:gd name="connsiteX0" fmla="*/ 1624630 w 4241518"/>
              <a:gd name="connsiteY0" fmla="*/ 1425160 h 2280900"/>
              <a:gd name="connsiteX1" fmla="*/ 3098 w 4241518"/>
              <a:gd name="connsiteY1" fmla="*/ 30690 h 2280900"/>
              <a:gd name="connsiteX2" fmla="*/ 1327073 w 4241518"/>
              <a:gd name="connsiteY2" fmla="*/ 449790 h 2280900"/>
              <a:gd name="connsiteX3" fmla="*/ 1460423 w 4241518"/>
              <a:gd name="connsiteY3" fmla="*/ 325965 h 2280900"/>
              <a:gd name="connsiteX4" fmla="*/ 1831898 w 4241518"/>
              <a:gd name="connsiteY4" fmla="*/ 287865 h 2280900"/>
              <a:gd name="connsiteX5" fmla="*/ 2127173 w 4241518"/>
              <a:gd name="connsiteY5" fmla="*/ 411690 h 2280900"/>
              <a:gd name="connsiteX6" fmla="*/ 1796080 w 4241518"/>
              <a:gd name="connsiteY6" fmla="*/ 1053685 h 2280900"/>
              <a:gd name="connsiteX7" fmla="*/ 2593898 w 4241518"/>
              <a:gd name="connsiteY7" fmla="*/ 1364190 h 2280900"/>
              <a:gd name="connsiteX8" fmla="*/ 2860597 w 4241518"/>
              <a:gd name="connsiteY8" fmla="*/ 1192740 h 2280900"/>
              <a:gd name="connsiteX9" fmla="*/ 2670097 w 4241518"/>
              <a:gd name="connsiteY9" fmla="*/ 783165 h 2280900"/>
              <a:gd name="connsiteX10" fmla="*/ 3015280 w 4241518"/>
              <a:gd name="connsiteY10" fmla="*/ 806035 h 2280900"/>
              <a:gd name="connsiteX11" fmla="*/ 4222673 w 4241518"/>
              <a:gd name="connsiteY11" fmla="*/ 1173690 h 2280900"/>
              <a:gd name="connsiteX12" fmla="*/ 3622597 w 4241518"/>
              <a:gd name="connsiteY12" fmla="*/ 1602315 h 2280900"/>
              <a:gd name="connsiteX13" fmla="*/ 2974898 w 4241518"/>
              <a:gd name="connsiteY13" fmla="*/ 2278590 h 2280900"/>
              <a:gd name="connsiteX14" fmla="*/ 2081830 w 4241518"/>
              <a:gd name="connsiteY14" fmla="*/ 1882360 h 2280900"/>
              <a:gd name="connsiteX15" fmla="*/ 1624630 w 4241518"/>
              <a:gd name="connsiteY15" fmla="*/ 1425160 h 2280900"/>
              <a:gd name="connsiteX0" fmla="*/ 1624630 w 4241518"/>
              <a:gd name="connsiteY0" fmla="*/ 1425160 h 2280900"/>
              <a:gd name="connsiteX1" fmla="*/ 3098 w 4241518"/>
              <a:gd name="connsiteY1" fmla="*/ 30690 h 2280900"/>
              <a:gd name="connsiteX2" fmla="*/ 1327073 w 4241518"/>
              <a:gd name="connsiteY2" fmla="*/ 449790 h 2280900"/>
              <a:gd name="connsiteX3" fmla="*/ 1460423 w 4241518"/>
              <a:gd name="connsiteY3" fmla="*/ 325965 h 2280900"/>
              <a:gd name="connsiteX4" fmla="*/ 1831898 w 4241518"/>
              <a:gd name="connsiteY4" fmla="*/ 287865 h 2280900"/>
              <a:gd name="connsiteX5" fmla="*/ 2127173 w 4241518"/>
              <a:gd name="connsiteY5" fmla="*/ 411690 h 2280900"/>
              <a:gd name="connsiteX6" fmla="*/ 1796080 w 4241518"/>
              <a:gd name="connsiteY6" fmla="*/ 1053685 h 2280900"/>
              <a:gd name="connsiteX7" fmla="*/ 2793923 w 4241518"/>
              <a:gd name="connsiteY7" fmla="*/ 1545165 h 2280900"/>
              <a:gd name="connsiteX8" fmla="*/ 2860597 w 4241518"/>
              <a:gd name="connsiteY8" fmla="*/ 1192740 h 2280900"/>
              <a:gd name="connsiteX9" fmla="*/ 2670097 w 4241518"/>
              <a:gd name="connsiteY9" fmla="*/ 783165 h 2280900"/>
              <a:gd name="connsiteX10" fmla="*/ 3015280 w 4241518"/>
              <a:gd name="connsiteY10" fmla="*/ 806035 h 2280900"/>
              <a:gd name="connsiteX11" fmla="*/ 4222673 w 4241518"/>
              <a:gd name="connsiteY11" fmla="*/ 1173690 h 2280900"/>
              <a:gd name="connsiteX12" fmla="*/ 3622597 w 4241518"/>
              <a:gd name="connsiteY12" fmla="*/ 1602315 h 2280900"/>
              <a:gd name="connsiteX13" fmla="*/ 2974898 w 4241518"/>
              <a:gd name="connsiteY13" fmla="*/ 2278590 h 2280900"/>
              <a:gd name="connsiteX14" fmla="*/ 2081830 w 4241518"/>
              <a:gd name="connsiteY14" fmla="*/ 1882360 h 2280900"/>
              <a:gd name="connsiteX15" fmla="*/ 1624630 w 4241518"/>
              <a:gd name="connsiteY15" fmla="*/ 1425160 h 2280900"/>
              <a:gd name="connsiteX0" fmla="*/ 1624630 w 4241518"/>
              <a:gd name="connsiteY0" fmla="*/ 1425160 h 2280900"/>
              <a:gd name="connsiteX1" fmla="*/ 3098 w 4241518"/>
              <a:gd name="connsiteY1" fmla="*/ 30690 h 2280900"/>
              <a:gd name="connsiteX2" fmla="*/ 1327073 w 4241518"/>
              <a:gd name="connsiteY2" fmla="*/ 449790 h 2280900"/>
              <a:gd name="connsiteX3" fmla="*/ 1460423 w 4241518"/>
              <a:gd name="connsiteY3" fmla="*/ 325965 h 2280900"/>
              <a:gd name="connsiteX4" fmla="*/ 1831898 w 4241518"/>
              <a:gd name="connsiteY4" fmla="*/ 287865 h 2280900"/>
              <a:gd name="connsiteX5" fmla="*/ 2127173 w 4241518"/>
              <a:gd name="connsiteY5" fmla="*/ 411690 h 2280900"/>
              <a:gd name="connsiteX6" fmla="*/ 1796080 w 4241518"/>
              <a:gd name="connsiteY6" fmla="*/ 1053685 h 2280900"/>
              <a:gd name="connsiteX7" fmla="*/ 2508172 w 4241518"/>
              <a:gd name="connsiteY7" fmla="*/ 1345140 h 2280900"/>
              <a:gd name="connsiteX8" fmla="*/ 2793923 w 4241518"/>
              <a:gd name="connsiteY8" fmla="*/ 1545165 h 2280900"/>
              <a:gd name="connsiteX9" fmla="*/ 2860597 w 4241518"/>
              <a:gd name="connsiteY9" fmla="*/ 1192740 h 2280900"/>
              <a:gd name="connsiteX10" fmla="*/ 2670097 w 4241518"/>
              <a:gd name="connsiteY10" fmla="*/ 783165 h 2280900"/>
              <a:gd name="connsiteX11" fmla="*/ 3015280 w 4241518"/>
              <a:gd name="connsiteY11" fmla="*/ 806035 h 2280900"/>
              <a:gd name="connsiteX12" fmla="*/ 4222673 w 4241518"/>
              <a:gd name="connsiteY12" fmla="*/ 1173690 h 2280900"/>
              <a:gd name="connsiteX13" fmla="*/ 3622597 w 4241518"/>
              <a:gd name="connsiteY13" fmla="*/ 1602315 h 2280900"/>
              <a:gd name="connsiteX14" fmla="*/ 2974898 w 4241518"/>
              <a:gd name="connsiteY14" fmla="*/ 2278590 h 2280900"/>
              <a:gd name="connsiteX15" fmla="*/ 2081830 w 4241518"/>
              <a:gd name="connsiteY15" fmla="*/ 1882360 h 2280900"/>
              <a:gd name="connsiteX16" fmla="*/ 1624630 w 4241518"/>
              <a:gd name="connsiteY16" fmla="*/ 1425160 h 2280900"/>
              <a:gd name="connsiteX0" fmla="*/ 1624630 w 4241518"/>
              <a:gd name="connsiteY0" fmla="*/ 1425160 h 2280900"/>
              <a:gd name="connsiteX1" fmla="*/ 3098 w 4241518"/>
              <a:gd name="connsiteY1" fmla="*/ 30690 h 2280900"/>
              <a:gd name="connsiteX2" fmla="*/ 1327073 w 4241518"/>
              <a:gd name="connsiteY2" fmla="*/ 449790 h 2280900"/>
              <a:gd name="connsiteX3" fmla="*/ 1460423 w 4241518"/>
              <a:gd name="connsiteY3" fmla="*/ 325965 h 2280900"/>
              <a:gd name="connsiteX4" fmla="*/ 1831898 w 4241518"/>
              <a:gd name="connsiteY4" fmla="*/ 287865 h 2280900"/>
              <a:gd name="connsiteX5" fmla="*/ 2127173 w 4241518"/>
              <a:gd name="connsiteY5" fmla="*/ 411690 h 2280900"/>
              <a:gd name="connsiteX6" fmla="*/ 1796080 w 4241518"/>
              <a:gd name="connsiteY6" fmla="*/ 1053685 h 2280900"/>
              <a:gd name="connsiteX7" fmla="*/ 2508172 w 4241518"/>
              <a:gd name="connsiteY7" fmla="*/ 1345140 h 2280900"/>
              <a:gd name="connsiteX8" fmla="*/ 2793923 w 4241518"/>
              <a:gd name="connsiteY8" fmla="*/ 1545165 h 2280900"/>
              <a:gd name="connsiteX9" fmla="*/ 2765347 w 4241518"/>
              <a:gd name="connsiteY9" fmla="*/ 1316565 h 2280900"/>
              <a:gd name="connsiteX10" fmla="*/ 2860597 w 4241518"/>
              <a:gd name="connsiteY10" fmla="*/ 1192740 h 2280900"/>
              <a:gd name="connsiteX11" fmla="*/ 2670097 w 4241518"/>
              <a:gd name="connsiteY11" fmla="*/ 783165 h 2280900"/>
              <a:gd name="connsiteX12" fmla="*/ 3015280 w 4241518"/>
              <a:gd name="connsiteY12" fmla="*/ 806035 h 2280900"/>
              <a:gd name="connsiteX13" fmla="*/ 4222673 w 4241518"/>
              <a:gd name="connsiteY13" fmla="*/ 1173690 h 2280900"/>
              <a:gd name="connsiteX14" fmla="*/ 3622597 w 4241518"/>
              <a:gd name="connsiteY14" fmla="*/ 1602315 h 2280900"/>
              <a:gd name="connsiteX15" fmla="*/ 2974898 w 4241518"/>
              <a:gd name="connsiteY15" fmla="*/ 2278590 h 2280900"/>
              <a:gd name="connsiteX16" fmla="*/ 2081830 w 4241518"/>
              <a:gd name="connsiteY16" fmla="*/ 1882360 h 2280900"/>
              <a:gd name="connsiteX17" fmla="*/ 1624630 w 4241518"/>
              <a:gd name="connsiteY17" fmla="*/ 1425160 h 2280900"/>
              <a:gd name="connsiteX0" fmla="*/ 1624630 w 4224206"/>
              <a:gd name="connsiteY0" fmla="*/ 1425160 h 2280900"/>
              <a:gd name="connsiteX1" fmla="*/ 3098 w 4224206"/>
              <a:gd name="connsiteY1" fmla="*/ 30690 h 2280900"/>
              <a:gd name="connsiteX2" fmla="*/ 1327073 w 4224206"/>
              <a:gd name="connsiteY2" fmla="*/ 449790 h 2280900"/>
              <a:gd name="connsiteX3" fmla="*/ 1460423 w 4224206"/>
              <a:gd name="connsiteY3" fmla="*/ 325965 h 2280900"/>
              <a:gd name="connsiteX4" fmla="*/ 1831898 w 4224206"/>
              <a:gd name="connsiteY4" fmla="*/ 287865 h 2280900"/>
              <a:gd name="connsiteX5" fmla="*/ 2127173 w 4224206"/>
              <a:gd name="connsiteY5" fmla="*/ 411690 h 2280900"/>
              <a:gd name="connsiteX6" fmla="*/ 1796080 w 4224206"/>
              <a:gd name="connsiteY6" fmla="*/ 1053685 h 2280900"/>
              <a:gd name="connsiteX7" fmla="*/ 2508172 w 4224206"/>
              <a:gd name="connsiteY7" fmla="*/ 1345140 h 2280900"/>
              <a:gd name="connsiteX8" fmla="*/ 2793923 w 4224206"/>
              <a:gd name="connsiteY8" fmla="*/ 1545165 h 2280900"/>
              <a:gd name="connsiteX9" fmla="*/ 2765347 w 4224206"/>
              <a:gd name="connsiteY9" fmla="*/ 1316565 h 2280900"/>
              <a:gd name="connsiteX10" fmla="*/ 2860597 w 4224206"/>
              <a:gd name="connsiteY10" fmla="*/ 1192740 h 2280900"/>
              <a:gd name="connsiteX11" fmla="*/ 2670097 w 4224206"/>
              <a:gd name="connsiteY11" fmla="*/ 783165 h 2280900"/>
              <a:gd name="connsiteX12" fmla="*/ 3015280 w 4224206"/>
              <a:gd name="connsiteY12" fmla="*/ 806035 h 2280900"/>
              <a:gd name="connsiteX13" fmla="*/ 3470197 w 4224206"/>
              <a:gd name="connsiteY13" fmla="*/ 783165 h 2280900"/>
              <a:gd name="connsiteX14" fmla="*/ 4222673 w 4224206"/>
              <a:gd name="connsiteY14" fmla="*/ 1173690 h 2280900"/>
              <a:gd name="connsiteX15" fmla="*/ 3622597 w 4224206"/>
              <a:gd name="connsiteY15" fmla="*/ 1602315 h 2280900"/>
              <a:gd name="connsiteX16" fmla="*/ 2974898 w 4224206"/>
              <a:gd name="connsiteY16" fmla="*/ 2278590 h 2280900"/>
              <a:gd name="connsiteX17" fmla="*/ 2081830 w 4224206"/>
              <a:gd name="connsiteY17" fmla="*/ 1882360 h 2280900"/>
              <a:gd name="connsiteX18" fmla="*/ 1624630 w 4224206"/>
              <a:gd name="connsiteY18" fmla="*/ 1425160 h 2280900"/>
              <a:gd name="connsiteX0" fmla="*/ 1624630 w 4329461"/>
              <a:gd name="connsiteY0" fmla="*/ 1425160 h 2280900"/>
              <a:gd name="connsiteX1" fmla="*/ 3098 w 4329461"/>
              <a:gd name="connsiteY1" fmla="*/ 30690 h 2280900"/>
              <a:gd name="connsiteX2" fmla="*/ 1327073 w 4329461"/>
              <a:gd name="connsiteY2" fmla="*/ 449790 h 2280900"/>
              <a:gd name="connsiteX3" fmla="*/ 1460423 w 4329461"/>
              <a:gd name="connsiteY3" fmla="*/ 325965 h 2280900"/>
              <a:gd name="connsiteX4" fmla="*/ 1831898 w 4329461"/>
              <a:gd name="connsiteY4" fmla="*/ 287865 h 2280900"/>
              <a:gd name="connsiteX5" fmla="*/ 2127173 w 4329461"/>
              <a:gd name="connsiteY5" fmla="*/ 411690 h 2280900"/>
              <a:gd name="connsiteX6" fmla="*/ 1796080 w 4329461"/>
              <a:gd name="connsiteY6" fmla="*/ 1053685 h 2280900"/>
              <a:gd name="connsiteX7" fmla="*/ 2508172 w 4329461"/>
              <a:gd name="connsiteY7" fmla="*/ 1345140 h 2280900"/>
              <a:gd name="connsiteX8" fmla="*/ 2793923 w 4329461"/>
              <a:gd name="connsiteY8" fmla="*/ 1545165 h 2280900"/>
              <a:gd name="connsiteX9" fmla="*/ 2765347 w 4329461"/>
              <a:gd name="connsiteY9" fmla="*/ 1316565 h 2280900"/>
              <a:gd name="connsiteX10" fmla="*/ 2860597 w 4329461"/>
              <a:gd name="connsiteY10" fmla="*/ 1192740 h 2280900"/>
              <a:gd name="connsiteX11" fmla="*/ 2670097 w 4329461"/>
              <a:gd name="connsiteY11" fmla="*/ 783165 h 2280900"/>
              <a:gd name="connsiteX12" fmla="*/ 3015280 w 4329461"/>
              <a:gd name="connsiteY12" fmla="*/ 806035 h 2280900"/>
              <a:gd name="connsiteX13" fmla="*/ 3470197 w 4329461"/>
              <a:gd name="connsiteY13" fmla="*/ 783165 h 2280900"/>
              <a:gd name="connsiteX14" fmla="*/ 4260772 w 4329461"/>
              <a:gd name="connsiteY14" fmla="*/ 1116540 h 2280900"/>
              <a:gd name="connsiteX15" fmla="*/ 4222673 w 4329461"/>
              <a:gd name="connsiteY15" fmla="*/ 1173690 h 2280900"/>
              <a:gd name="connsiteX16" fmla="*/ 3622597 w 4329461"/>
              <a:gd name="connsiteY16" fmla="*/ 1602315 h 2280900"/>
              <a:gd name="connsiteX17" fmla="*/ 2974898 w 4329461"/>
              <a:gd name="connsiteY17" fmla="*/ 2278590 h 2280900"/>
              <a:gd name="connsiteX18" fmla="*/ 2081830 w 4329461"/>
              <a:gd name="connsiteY18" fmla="*/ 1882360 h 2280900"/>
              <a:gd name="connsiteX19" fmla="*/ 1624630 w 4329461"/>
              <a:gd name="connsiteY19" fmla="*/ 1425160 h 2280900"/>
              <a:gd name="connsiteX0" fmla="*/ 1624630 w 4329461"/>
              <a:gd name="connsiteY0" fmla="*/ 1425160 h 2280900"/>
              <a:gd name="connsiteX1" fmla="*/ 3098 w 4329461"/>
              <a:gd name="connsiteY1" fmla="*/ 30690 h 2280900"/>
              <a:gd name="connsiteX2" fmla="*/ 1327073 w 4329461"/>
              <a:gd name="connsiteY2" fmla="*/ 449790 h 2280900"/>
              <a:gd name="connsiteX3" fmla="*/ 1460423 w 4329461"/>
              <a:gd name="connsiteY3" fmla="*/ 325965 h 2280900"/>
              <a:gd name="connsiteX4" fmla="*/ 1831898 w 4329461"/>
              <a:gd name="connsiteY4" fmla="*/ 287865 h 2280900"/>
              <a:gd name="connsiteX5" fmla="*/ 2127173 w 4329461"/>
              <a:gd name="connsiteY5" fmla="*/ 411690 h 2280900"/>
              <a:gd name="connsiteX6" fmla="*/ 1796080 w 4329461"/>
              <a:gd name="connsiteY6" fmla="*/ 1053685 h 2280900"/>
              <a:gd name="connsiteX7" fmla="*/ 2508172 w 4329461"/>
              <a:gd name="connsiteY7" fmla="*/ 1345140 h 2280900"/>
              <a:gd name="connsiteX8" fmla="*/ 2793923 w 4329461"/>
              <a:gd name="connsiteY8" fmla="*/ 1545165 h 2280900"/>
              <a:gd name="connsiteX9" fmla="*/ 2765347 w 4329461"/>
              <a:gd name="connsiteY9" fmla="*/ 1316565 h 2280900"/>
              <a:gd name="connsiteX10" fmla="*/ 2860597 w 4329461"/>
              <a:gd name="connsiteY10" fmla="*/ 1192740 h 2280900"/>
              <a:gd name="connsiteX11" fmla="*/ 2670097 w 4329461"/>
              <a:gd name="connsiteY11" fmla="*/ 783165 h 2280900"/>
              <a:gd name="connsiteX12" fmla="*/ 3015280 w 4329461"/>
              <a:gd name="connsiteY12" fmla="*/ 806035 h 2280900"/>
              <a:gd name="connsiteX13" fmla="*/ 3384472 w 4329461"/>
              <a:gd name="connsiteY13" fmla="*/ 916515 h 2280900"/>
              <a:gd name="connsiteX14" fmla="*/ 3470197 w 4329461"/>
              <a:gd name="connsiteY14" fmla="*/ 783165 h 2280900"/>
              <a:gd name="connsiteX15" fmla="*/ 4260772 w 4329461"/>
              <a:gd name="connsiteY15" fmla="*/ 1116540 h 2280900"/>
              <a:gd name="connsiteX16" fmla="*/ 4222673 w 4329461"/>
              <a:gd name="connsiteY16" fmla="*/ 1173690 h 2280900"/>
              <a:gd name="connsiteX17" fmla="*/ 3622597 w 4329461"/>
              <a:gd name="connsiteY17" fmla="*/ 1602315 h 2280900"/>
              <a:gd name="connsiteX18" fmla="*/ 2974898 w 4329461"/>
              <a:gd name="connsiteY18" fmla="*/ 2278590 h 2280900"/>
              <a:gd name="connsiteX19" fmla="*/ 2081830 w 4329461"/>
              <a:gd name="connsiteY19" fmla="*/ 1882360 h 2280900"/>
              <a:gd name="connsiteX20" fmla="*/ 1624630 w 4329461"/>
              <a:gd name="connsiteY20" fmla="*/ 1425160 h 2280900"/>
              <a:gd name="connsiteX0" fmla="*/ 1624630 w 4329461"/>
              <a:gd name="connsiteY0" fmla="*/ 1425160 h 2280900"/>
              <a:gd name="connsiteX1" fmla="*/ 3098 w 4329461"/>
              <a:gd name="connsiteY1" fmla="*/ 30690 h 2280900"/>
              <a:gd name="connsiteX2" fmla="*/ 1327073 w 4329461"/>
              <a:gd name="connsiteY2" fmla="*/ 449790 h 2280900"/>
              <a:gd name="connsiteX3" fmla="*/ 1460423 w 4329461"/>
              <a:gd name="connsiteY3" fmla="*/ 325965 h 2280900"/>
              <a:gd name="connsiteX4" fmla="*/ 1831898 w 4329461"/>
              <a:gd name="connsiteY4" fmla="*/ 287865 h 2280900"/>
              <a:gd name="connsiteX5" fmla="*/ 2127173 w 4329461"/>
              <a:gd name="connsiteY5" fmla="*/ 411690 h 2280900"/>
              <a:gd name="connsiteX6" fmla="*/ 1796080 w 4329461"/>
              <a:gd name="connsiteY6" fmla="*/ 1053685 h 2280900"/>
              <a:gd name="connsiteX7" fmla="*/ 2508172 w 4329461"/>
              <a:gd name="connsiteY7" fmla="*/ 1345140 h 2280900"/>
              <a:gd name="connsiteX8" fmla="*/ 2793923 w 4329461"/>
              <a:gd name="connsiteY8" fmla="*/ 1545165 h 2280900"/>
              <a:gd name="connsiteX9" fmla="*/ 2765347 w 4329461"/>
              <a:gd name="connsiteY9" fmla="*/ 1316565 h 2280900"/>
              <a:gd name="connsiteX10" fmla="*/ 2860597 w 4329461"/>
              <a:gd name="connsiteY10" fmla="*/ 1192740 h 2280900"/>
              <a:gd name="connsiteX11" fmla="*/ 2670097 w 4329461"/>
              <a:gd name="connsiteY11" fmla="*/ 783165 h 2280900"/>
              <a:gd name="connsiteX12" fmla="*/ 2927272 w 4329461"/>
              <a:gd name="connsiteY12" fmla="*/ 735540 h 2280900"/>
              <a:gd name="connsiteX13" fmla="*/ 3015280 w 4329461"/>
              <a:gd name="connsiteY13" fmla="*/ 806035 h 2280900"/>
              <a:gd name="connsiteX14" fmla="*/ 3384472 w 4329461"/>
              <a:gd name="connsiteY14" fmla="*/ 916515 h 2280900"/>
              <a:gd name="connsiteX15" fmla="*/ 3470197 w 4329461"/>
              <a:gd name="connsiteY15" fmla="*/ 783165 h 2280900"/>
              <a:gd name="connsiteX16" fmla="*/ 4260772 w 4329461"/>
              <a:gd name="connsiteY16" fmla="*/ 1116540 h 2280900"/>
              <a:gd name="connsiteX17" fmla="*/ 4222673 w 4329461"/>
              <a:gd name="connsiteY17" fmla="*/ 1173690 h 2280900"/>
              <a:gd name="connsiteX18" fmla="*/ 3622597 w 4329461"/>
              <a:gd name="connsiteY18" fmla="*/ 1602315 h 2280900"/>
              <a:gd name="connsiteX19" fmla="*/ 2974898 w 4329461"/>
              <a:gd name="connsiteY19" fmla="*/ 2278590 h 2280900"/>
              <a:gd name="connsiteX20" fmla="*/ 2081830 w 4329461"/>
              <a:gd name="connsiteY20" fmla="*/ 1882360 h 2280900"/>
              <a:gd name="connsiteX21" fmla="*/ 1624630 w 4329461"/>
              <a:gd name="connsiteY21" fmla="*/ 1425160 h 2280900"/>
              <a:gd name="connsiteX0" fmla="*/ 1624630 w 4329461"/>
              <a:gd name="connsiteY0" fmla="*/ 1425160 h 2280900"/>
              <a:gd name="connsiteX1" fmla="*/ 3098 w 4329461"/>
              <a:gd name="connsiteY1" fmla="*/ 30690 h 2280900"/>
              <a:gd name="connsiteX2" fmla="*/ 1327073 w 4329461"/>
              <a:gd name="connsiteY2" fmla="*/ 449790 h 2280900"/>
              <a:gd name="connsiteX3" fmla="*/ 1460423 w 4329461"/>
              <a:gd name="connsiteY3" fmla="*/ 325965 h 2280900"/>
              <a:gd name="connsiteX4" fmla="*/ 1831898 w 4329461"/>
              <a:gd name="connsiteY4" fmla="*/ 287865 h 2280900"/>
              <a:gd name="connsiteX5" fmla="*/ 2374823 w 4329461"/>
              <a:gd name="connsiteY5" fmla="*/ 316440 h 2280900"/>
              <a:gd name="connsiteX6" fmla="*/ 1796080 w 4329461"/>
              <a:gd name="connsiteY6" fmla="*/ 1053685 h 2280900"/>
              <a:gd name="connsiteX7" fmla="*/ 2508172 w 4329461"/>
              <a:gd name="connsiteY7" fmla="*/ 1345140 h 2280900"/>
              <a:gd name="connsiteX8" fmla="*/ 2793923 w 4329461"/>
              <a:gd name="connsiteY8" fmla="*/ 1545165 h 2280900"/>
              <a:gd name="connsiteX9" fmla="*/ 2765347 w 4329461"/>
              <a:gd name="connsiteY9" fmla="*/ 1316565 h 2280900"/>
              <a:gd name="connsiteX10" fmla="*/ 2860597 w 4329461"/>
              <a:gd name="connsiteY10" fmla="*/ 1192740 h 2280900"/>
              <a:gd name="connsiteX11" fmla="*/ 2670097 w 4329461"/>
              <a:gd name="connsiteY11" fmla="*/ 783165 h 2280900"/>
              <a:gd name="connsiteX12" fmla="*/ 2927272 w 4329461"/>
              <a:gd name="connsiteY12" fmla="*/ 735540 h 2280900"/>
              <a:gd name="connsiteX13" fmla="*/ 3015280 w 4329461"/>
              <a:gd name="connsiteY13" fmla="*/ 806035 h 2280900"/>
              <a:gd name="connsiteX14" fmla="*/ 3384472 w 4329461"/>
              <a:gd name="connsiteY14" fmla="*/ 916515 h 2280900"/>
              <a:gd name="connsiteX15" fmla="*/ 3470197 w 4329461"/>
              <a:gd name="connsiteY15" fmla="*/ 783165 h 2280900"/>
              <a:gd name="connsiteX16" fmla="*/ 4260772 w 4329461"/>
              <a:gd name="connsiteY16" fmla="*/ 1116540 h 2280900"/>
              <a:gd name="connsiteX17" fmla="*/ 4222673 w 4329461"/>
              <a:gd name="connsiteY17" fmla="*/ 1173690 h 2280900"/>
              <a:gd name="connsiteX18" fmla="*/ 3622597 w 4329461"/>
              <a:gd name="connsiteY18" fmla="*/ 1602315 h 2280900"/>
              <a:gd name="connsiteX19" fmla="*/ 2974898 w 4329461"/>
              <a:gd name="connsiteY19" fmla="*/ 2278590 h 2280900"/>
              <a:gd name="connsiteX20" fmla="*/ 2081830 w 4329461"/>
              <a:gd name="connsiteY20" fmla="*/ 1882360 h 2280900"/>
              <a:gd name="connsiteX21" fmla="*/ 1624630 w 4329461"/>
              <a:gd name="connsiteY21" fmla="*/ 1425160 h 2280900"/>
              <a:gd name="connsiteX0" fmla="*/ 1624630 w 4329461"/>
              <a:gd name="connsiteY0" fmla="*/ 1425160 h 2280900"/>
              <a:gd name="connsiteX1" fmla="*/ 3098 w 4329461"/>
              <a:gd name="connsiteY1" fmla="*/ 30690 h 2280900"/>
              <a:gd name="connsiteX2" fmla="*/ 1327073 w 4329461"/>
              <a:gd name="connsiteY2" fmla="*/ 449790 h 2280900"/>
              <a:gd name="connsiteX3" fmla="*/ 1460423 w 4329461"/>
              <a:gd name="connsiteY3" fmla="*/ 325965 h 2280900"/>
              <a:gd name="connsiteX4" fmla="*/ 1831898 w 4329461"/>
              <a:gd name="connsiteY4" fmla="*/ 287865 h 2280900"/>
              <a:gd name="connsiteX5" fmla="*/ 2108122 w 4329461"/>
              <a:gd name="connsiteY5" fmla="*/ 392640 h 2280900"/>
              <a:gd name="connsiteX6" fmla="*/ 2374823 w 4329461"/>
              <a:gd name="connsiteY6" fmla="*/ 316440 h 2280900"/>
              <a:gd name="connsiteX7" fmla="*/ 1796080 w 4329461"/>
              <a:gd name="connsiteY7" fmla="*/ 1053685 h 2280900"/>
              <a:gd name="connsiteX8" fmla="*/ 2508172 w 4329461"/>
              <a:gd name="connsiteY8" fmla="*/ 1345140 h 2280900"/>
              <a:gd name="connsiteX9" fmla="*/ 2793923 w 4329461"/>
              <a:gd name="connsiteY9" fmla="*/ 1545165 h 2280900"/>
              <a:gd name="connsiteX10" fmla="*/ 2765347 w 4329461"/>
              <a:gd name="connsiteY10" fmla="*/ 1316565 h 2280900"/>
              <a:gd name="connsiteX11" fmla="*/ 2860597 w 4329461"/>
              <a:gd name="connsiteY11" fmla="*/ 1192740 h 2280900"/>
              <a:gd name="connsiteX12" fmla="*/ 2670097 w 4329461"/>
              <a:gd name="connsiteY12" fmla="*/ 783165 h 2280900"/>
              <a:gd name="connsiteX13" fmla="*/ 2927272 w 4329461"/>
              <a:gd name="connsiteY13" fmla="*/ 735540 h 2280900"/>
              <a:gd name="connsiteX14" fmla="*/ 3015280 w 4329461"/>
              <a:gd name="connsiteY14" fmla="*/ 806035 h 2280900"/>
              <a:gd name="connsiteX15" fmla="*/ 3384472 w 4329461"/>
              <a:gd name="connsiteY15" fmla="*/ 916515 h 2280900"/>
              <a:gd name="connsiteX16" fmla="*/ 3470197 w 4329461"/>
              <a:gd name="connsiteY16" fmla="*/ 783165 h 2280900"/>
              <a:gd name="connsiteX17" fmla="*/ 4260772 w 4329461"/>
              <a:gd name="connsiteY17" fmla="*/ 1116540 h 2280900"/>
              <a:gd name="connsiteX18" fmla="*/ 4222673 w 4329461"/>
              <a:gd name="connsiteY18" fmla="*/ 1173690 h 2280900"/>
              <a:gd name="connsiteX19" fmla="*/ 3622597 w 4329461"/>
              <a:gd name="connsiteY19" fmla="*/ 1602315 h 2280900"/>
              <a:gd name="connsiteX20" fmla="*/ 2974898 w 4329461"/>
              <a:gd name="connsiteY20" fmla="*/ 2278590 h 2280900"/>
              <a:gd name="connsiteX21" fmla="*/ 2081830 w 4329461"/>
              <a:gd name="connsiteY21" fmla="*/ 1882360 h 2280900"/>
              <a:gd name="connsiteX22" fmla="*/ 1624630 w 4329461"/>
              <a:gd name="connsiteY22" fmla="*/ 1425160 h 2280900"/>
              <a:gd name="connsiteX0" fmla="*/ 1624630 w 4329461"/>
              <a:gd name="connsiteY0" fmla="*/ 1425160 h 2280900"/>
              <a:gd name="connsiteX1" fmla="*/ 3098 w 4329461"/>
              <a:gd name="connsiteY1" fmla="*/ 30690 h 2280900"/>
              <a:gd name="connsiteX2" fmla="*/ 1327073 w 4329461"/>
              <a:gd name="connsiteY2" fmla="*/ 449790 h 2280900"/>
              <a:gd name="connsiteX3" fmla="*/ 1460423 w 4329461"/>
              <a:gd name="connsiteY3" fmla="*/ 325965 h 2280900"/>
              <a:gd name="connsiteX4" fmla="*/ 1831898 w 4329461"/>
              <a:gd name="connsiteY4" fmla="*/ 287865 h 2280900"/>
              <a:gd name="connsiteX5" fmla="*/ 2031922 w 4329461"/>
              <a:gd name="connsiteY5" fmla="*/ 268815 h 2280900"/>
              <a:gd name="connsiteX6" fmla="*/ 2108122 w 4329461"/>
              <a:gd name="connsiteY6" fmla="*/ 392640 h 2280900"/>
              <a:gd name="connsiteX7" fmla="*/ 2374823 w 4329461"/>
              <a:gd name="connsiteY7" fmla="*/ 316440 h 2280900"/>
              <a:gd name="connsiteX8" fmla="*/ 1796080 w 4329461"/>
              <a:gd name="connsiteY8" fmla="*/ 1053685 h 2280900"/>
              <a:gd name="connsiteX9" fmla="*/ 2508172 w 4329461"/>
              <a:gd name="connsiteY9" fmla="*/ 1345140 h 2280900"/>
              <a:gd name="connsiteX10" fmla="*/ 2793923 w 4329461"/>
              <a:gd name="connsiteY10" fmla="*/ 1545165 h 2280900"/>
              <a:gd name="connsiteX11" fmla="*/ 2765347 w 4329461"/>
              <a:gd name="connsiteY11" fmla="*/ 1316565 h 2280900"/>
              <a:gd name="connsiteX12" fmla="*/ 2860597 w 4329461"/>
              <a:gd name="connsiteY12" fmla="*/ 1192740 h 2280900"/>
              <a:gd name="connsiteX13" fmla="*/ 2670097 w 4329461"/>
              <a:gd name="connsiteY13" fmla="*/ 783165 h 2280900"/>
              <a:gd name="connsiteX14" fmla="*/ 2927272 w 4329461"/>
              <a:gd name="connsiteY14" fmla="*/ 735540 h 2280900"/>
              <a:gd name="connsiteX15" fmla="*/ 3015280 w 4329461"/>
              <a:gd name="connsiteY15" fmla="*/ 806035 h 2280900"/>
              <a:gd name="connsiteX16" fmla="*/ 3384472 w 4329461"/>
              <a:gd name="connsiteY16" fmla="*/ 916515 h 2280900"/>
              <a:gd name="connsiteX17" fmla="*/ 3470197 w 4329461"/>
              <a:gd name="connsiteY17" fmla="*/ 783165 h 2280900"/>
              <a:gd name="connsiteX18" fmla="*/ 4260772 w 4329461"/>
              <a:gd name="connsiteY18" fmla="*/ 1116540 h 2280900"/>
              <a:gd name="connsiteX19" fmla="*/ 4222673 w 4329461"/>
              <a:gd name="connsiteY19" fmla="*/ 1173690 h 2280900"/>
              <a:gd name="connsiteX20" fmla="*/ 3622597 w 4329461"/>
              <a:gd name="connsiteY20" fmla="*/ 1602315 h 2280900"/>
              <a:gd name="connsiteX21" fmla="*/ 2974898 w 4329461"/>
              <a:gd name="connsiteY21" fmla="*/ 2278590 h 2280900"/>
              <a:gd name="connsiteX22" fmla="*/ 2081830 w 4329461"/>
              <a:gd name="connsiteY22" fmla="*/ 1882360 h 2280900"/>
              <a:gd name="connsiteX23" fmla="*/ 1624630 w 4329461"/>
              <a:gd name="connsiteY23" fmla="*/ 1425160 h 2280900"/>
              <a:gd name="connsiteX0" fmla="*/ 1624630 w 4329461"/>
              <a:gd name="connsiteY0" fmla="*/ 1426921 h 2282661"/>
              <a:gd name="connsiteX1" fmla="*/ 3098 w 4329461"/>
              <a:gd name="connsiteY1" fmla="*/ 32451 h 2282661"/>
              <a:gd name="connsiteX2" fmla="*/ 1260398 w 4329461"/>
              <a:gd name="connsiteY2" fmla="*/ 422976 h 2282661"/>
              <a:gd name="connsiteX3" fmla="*/ 1460423 w 4329461"/>
              <a:gd name="connsiteY3" fmla="*/ 327726 h 2282661"/>
              <a:gd name="connsiteX4" fmla="*/ 1831898 w 4329461"/>
              <a:gd name="connsiteY4" fmla="*/ 289626 h 2282661"/>
              <a:gd name="connsiteX5" fmla="*/ 2031922 w 4329461"/>
              <a:gd name="connsiteY5" fmla="*/ 270576 h 2282661"/>
              <a:gd name="connsiteX6" fmla="*/ 2108122 w 4329461"/>
              <a:gd name="connsiteY6" fmla="*/ 394401 h 2282661"/>
              <a:gd name="connsiteX7" fmla="*/ 2374823 w 4329461"/>
              <a:gd name="connsiteY7" fmla="*/ 318201 h 2282661"/>
              <a:gd name="connsiteX8" fmla="*/ 1796080 w 4329461"/>
              <a:gd name="connsiteY8" fmla="*/ 1055446 h 2282661"/>
              <a:gd name="connsiteX9" fmla="*/ 2508172 w 4329461"/>
              <a:gd name="connsiteY9" fmla="*/ 1346901 h 2282661"/>
              <a:gd name="connsiteX10" fmla="*/ 2793923 w 4329461"/>
              <a:gd name="connsiteY10" fmla="*/ 1546926 h 2282661"/>
              <a:gd name="connsiteX11" fmla="*/ 2765347 w 4329461"/>
              <a:gd name="connsiteY11" fmla="*/ 1318326 h 2282661"/>
              <a:gd name="connsiteX12" fmla="*/ 2860597 w 4329461"/>
              <a:gd name="connsiteY12" fmla="*/ 1194501 h 2282661"/>
              <a:gd name="connsiteX13" fmla="*/ 2670097 w 4329461"/>
              <a:gd name="connsiteY13" fmla="*/ 784926 h 2282661"/>
              <a:gd name="connsiteX14" fmla="*/ 2927272 w 4329461"/>
              <a:gd name="connsiteY14" fmla="*/ 737301 h 2282661"/>
              <a:gd name="connsiteX15" fmla="*/ 3015280 w 4329461"/>
              <a:gd name="connsiteY15" fmla="*/ 807796 h 2282661"/>
              <a:gd name="connsiteX16" fmla="*/ 3384472 w 4329461"/>
              <a:gd name="connsiteY16" fmla="*/ 918276 h 2282661"/>
              <a:gd name="connsiteX17" fmla="*/ 3470197 w 4329461"/>
              <a:gd name="connsiteY17" fmla="*/ 784926 h 2282661"/>
              <a:gd name="connsiteX18" fmla="*/ 4260772 w 4329461"/>
              <a:gd name="connsiteY18" fmla="*/ 1118301 h 2282661"/>
              <a:gd name="connsiteX19" fmla="*/ 4222673 w 4329461"/>
              <a:gd name="connsiteY19" fmla="*/ 1175451 h 2282661"/>
              <a:gd name="connsiteX20" fmla="*/ 3622597 w 4329461"/>
              <a:gd name="connsiteY20" fmla="*/ 1604076 h 2282661"/>
              <a:gd name="connsiteX21" fmla="*/ 2974898 w 4329461"/>
              <a:gd name="connsiteY21" fmla="*/ 2280351 h 2282661"/>
              <a:gd name="connsiteX22" fmla="*/ 2081830 w 4329461"/>
              <a:gd name="connsiteY22" fmla="*/ 1884121 h 2282661"/>
              <a:gd name="connsiteX23" fmla="*/ 1624630 w 4329461"/>
              <a:gd name="connsiteY23" fmla="*/ 1426921 h 2282661"/>
              <a:gd name="connsiteX0" fmla="*/ 1624630 w 4329461"/>
              <a:gd name="connsiteY0" fmla="*/ 1426921 h 2282661"/>
              <a:gd name="connsiteX1" fmla="*/ 3098 w 4329461"/>
              <a:gd name="connsiteY1" fmla="*/ 32451 h 2282661"/>
              <a:gd name="connsiteX2" fmla="*/ 1260398 w 4329461"/>
              <a:gd name="connsiteY2" fmla="*/ 422976 h 2282661"/>
              <a:gd name="connsiteX3" fmla="*/ 1355647 w 4329461"/>
              <a:gd name="connsiteY3" fmla="*/ 365827 h 2282661"/>
              <a:gd name="connsiteX4" fmla="*/ 1460423 w 4329461"/>
              <a:gd name="connsiteY4" fmla="*/ 327726 h 2282661"/>
              <a:gd name="connsiteX5" fmla="*/ 1831898 w 4329461"/>
              <a:gd name="connsiteY5" fmla="*/ 289626 h 2282661"/>
              <a:gd name="connsiteX6" fmla="*/ 2031922 w 4329461"/>
              <a:gd name="connsiteY6" fmla="*/ 270576 h 2282661"/>
              <a:gd name="connsiteX7" fmla="*/ 2108122 w 4329461"/>
              <a:gd name="connsiteY7" fmla="*/ 394401 h 2282661"/>
              <a:gd name="connsiteX8" fmla="*/ 2374823 w 4329461"/>
              <a:gd name="connsiteY8" fmla="*/ 318201 h 2282661"/>
              <a:gd name="connsiteX9" fmla="*/ 1796080 w 4329461"/>
              <a:gd name="connsiteY9" fmla="*/ 1055446 h 2282661"/>
              <a:gd name="connsiteX10" fmla="*/ 2508172 w 4329461"/>
              <a:gd name="connsiteY10" fmla="*/ 1346901 h 2282661"/>
              <a:gd name="connsiteX11" fmla="*/ 2793923 w 4329461"/>
              <a:gd name="connsiteY11" fmla="*/ 1546926 h 2282661"/>
              <a:gd name="connsiteX12" fmla="*/ 2765347 w 4329461"/>
              <a:gd name="connsiteY12" fmla="*/ 1318326 h 2282661"/>
              <a:gd name="connsiteX13" fmla="*/ 2860597 w 4329461"/>
              <a:gd name="connsiteY13" fmla="*/ 1194501 h 2282661"/>
              <a:gd name="connsiteX14" fmla="*/ 2670097 w 4329461"/>
              <a:gd name="connsiteY14" fmla="*/ 784926 h 2282661"/>
              <a:gd name="connsiteX15" fmla="*/ 2927272 w 4329461"/>
              <a:gd name="connsiteY15" fmla="*/ 737301 h 2282661"/>
              <a:gd name="connsiteX16" fmla="*/ 3015280 w 4329461"/>
              <a:gd name="connsiteY16" fmla="*/ 807796 h 2282661"/>
              <a:gd name="connsiteX17" fmla="*/ 3384472 w 4329461"/>
              <a:gd name="connsiteY17" fmla="*/ 918276 h 2282661"/>
              <a:gd name="connsiteX18" fmla="*/ 3470197 w 4329461"/>
              <a:gd name="connsiteY18" fmla="*/ 784926 h 2282661"/>
              <a:gd name="connsiteX19" fmla="*/ 4260772 w 4329461"/>
              <a:gd name="connsiteY19" fmla="*/ 1118301 h 2282661"/>
              <a:gd name="connsiteX20" fmla="*/ 4222673 w 4329461"/>
              <a:gd name="connsiteY20" fmla="*/ 1175451 h 2282661"/>
              <a:gd name="connsiteX21" fmla="*/ 3622597 w 4329461"/>
              <a:gd name="connsiteY21" fmla="*/ 1604076 h 2282661"/>
              <a:gd name="connsiteX22" fmla="*/ 2974898 w 4329461"/>
              <a:gd name="connsiteY22" fmla="*/ 2280351 h 2282661"/>
              <a:gd name="connsiteX23" fmla="*/ 2081830 w 4329461"/>
              <a:gd name="connsiteY23" fmla="*/ 1884121 h 2282661"/>
              <a:gd name="connsiteX24" fmla="*/ 1624630 w 4329461"/>
              <a:gd name="connsiteY24" fmla="*/ 1426921 h 2282661"/>
              <a:gd name="connsiteX0" fmla="*/ 1625090 w 4329921"/>
              <a:gd name="connsiteY0" fmla="*/ 1433610 h 2289350"/>
              <a:gd name="connsiteX1" fmla="*/ 3558 w 4329921"/>
              <a:gd name="connsiteY1" fmla="*/ 39140 h 2289350"/>
              <a:gd name="connsiteX2" fmla="*/ 946533 w 4329921"/>
              <a:gd name="connsiteY2" fmla="*/ 343940 h 2289350"/>
              <a:gd name="connsiteX3" fmla="*/ 1356107 w 4329921"/>
              <a:gd name="connsiteY3" fmla="*/ 372516 h 2289350"/>
              <a:gd name="connsiteX4" fmla="*/ 1460883 w 4329921"/>
              <a:gd name="connsiteY4" fmla="*/ 334415 h 2289350"/>
              <a:gd name="connsiteX5" fmla="*/ 1832358 w 4329921"/>
              <a:gd name="connsiteY5" fmla="*/ 296315 h 2289350"/>
              <a:gd name="connsiteX6" fmla="*/ 2032382 w 4329921"/>
              <a:gd name="connsiteY6" fmla="*/ 277265 h 2289350"/>
              <a:gd name="connsiteX7" fmla="*/ 2108582 w 4329921"/>
              <a:gd name="connsiteY7" fmla="*/ 401090 h 2289350"/>
              <a:gd name="connsiteX8" fmla="*/ 2375283 w 4329921"/>
              <a:gd name="connsiteY8" fmla="*/ 324890 h 2289350"/>
              <a:gd name="connsiteX9" fmla="*/ 1796540 w 4329921"/>
              <a:gd name="connsiteY9" fmla="*/ 1062135 h 2289350"/>
              <a:gd name="connsiteX10" fmla="*/ 2508632 w 4329921"/>
              <a:gd name="connsiteY10" fmla="*/ 1353590 h 2289350"/>
              <a:gd name="connsiteX11" fmla="*/ 2794383 w 4329921"/>
              <a:gd name="connsiteY11" fmla="*/ 1553615 h 2289350"/>
              <a:gd name="connsiteX12" fmla="*/ 2765807 w 4329921"/>
              <a:gd name="connsiteY12" fmla="*/ 1325015 h 2289350"/>
              <a:gd name="connsiteX13" fmla="*/ 2861057 w 4329921"/>
              <a:gd name="connsiteY13" fmla="*/ 1201190 h 2289350"/>
              <a:gd name="connsiteX14" fmla="*/ 2670557 w 4329921"/>
              <a:gd name="connsiteY14" fmla="*/ 791615 h 2289350"/>
              <a:gd name="connsiteX15" fmla="*/ 2927732 w 4329921"/>
              <a:gd name="connsiteY15" fmla="*/ 743990 h 2289350"/>
              <a:gd name="connsiteX16" fmla="*/ 3015740 w 4329921"/>
              <a:gd name="connsiteY16" fmla="*/ 814485 h 2289350"/>
              <a:gd name="connsiteX17" fmla="*/ 3384932 w 4329921"/>
              <a:gd name="connsiteY17" fmla="*/ 924965 h 2289350"/>
              <a:gd name="connsiteX18" fmla="*/ 3470657 w 4329921"/>
              <a:gd name="connsiteY18" fmla="*/ 791615 h 2289350"/>
              <a:gd name="connsiteX19" fmla="*/ 4261232 w 4329921"/>
              <a:gd name="connsiteY19" fmla="*/ 1124990 h 2289350"/>
              <a:gd name="connsiteX20" fmla="*/ 4223133 w 4329921"/>
              <a:gd name="connsiteY20" fmla="*/ 1182140 h 2289350"/>
              <a:gd name="connsiteX21" fmla="*/ 3623057 w 4329921"/>
              <a:gd name="connsiteY21" fmla="*/ 1610765 h 2289350"/>
              <a:gd name="connsiteX22" fmla="*/ 2975358 w 4329921"/>
              <a:gd name="connsiteY22" fmla="*/ 2287040 h 2289350"/>
              <a:gd name="connsiteX23" fmla="*/ 2082290 w 4329921"/>
              <a:gd name="connsiteY23" fmla="*/ 1890810 h 2289350"/>
              <a:gd name="connsiteX24" fmla="*/ 1625090 w 4329921"/>
              <a:gd name="connsiteY24" fmla="*/ 1433610 h 2289350"/>
              <a:gd name="connsiteX0" fmla="*/ 1625090 w 4329921"/>
              <a:gd name="connsiteY0" fmla="*/ 1433610 h 2289350"/>
              <a:gd name="connsiteX1" fmla="*/ 3558 w 4329921"/>
              <a:gd name="connsiteY1" fmla="*/ 39140 h 2289350"/>
              <a:gd name="connsiteX2" fmla="*/ 946533 w 4329921"/>
              <a:gd name="connsiteY2" fmla="*/ 343940 h 2289350"/>
              <a:gd name="connsiteX3" fmla="*/ 1356107 w 4329921"/>
              <a:gd name="connsiteY3" fmla="*/ 372516 h 2289350"/>
              <a:gd name="connsiteX4" fmla="*/ 1460883 w 4329921"/>
              <a:gd name="connsiteY4" fmla="*/ 334415 h 2289350"/>
              <a:gd name="connsiteX5" fmla="*/ 1832358 w 4329921"/>
              <a:gd name="connsiteY5" fmla="*/ 296315 h 2289350"/>
              <a:gd name="connsiteX6" fmla="*/ 2032382 w 4329921"/>
              <a:gd name="connsiteY6" fmla="*/ 277265 h 2289350"/>
              <a:gd name="connsiteX7" fmla="*/ 2108582 w 4329921"/>
              <a:gd name="connsiteY7" fmla="*/ 401090 h 2289350"/>
              <a:gd name="connsiteX8" fmla="*/ 2375283 w 4329921"/>
              <a:gd name="connsiteY8" fmla="*/ 324890 h 2289350"/>
              <a:gd name="connsiteX9" fmla="*/ 1796540 w 4329921"/>
              <a:gd name="connsiteY9" fmla="*/ 1062135 h 2289350"/>
              <a:gd name="connsiteX10" fmla="*/ 2508632 w 4329921"/>
              <a:gd name="connsiteY10" fmla="*/ 1353590 h 2289350"/>
              <a:gd name="connsiteX11" fmla="*/ 2794383 w 4329921"/>
              <a:gd name="connsiteY11" fmla="*/ 1553615 h 2289350"/>
              <a:gd name="connsiteX12" fmla="*/ 2765807 w 4329921"/>
              <a:gd name="connsiteY12" fmla="*/ 1325015 h 2289350"/>
              <a:gd name="connsiteX13" fmla="*/ 2861057 w 4329921"/>
              <a:gd name="connsiteY13" fmla="*/ 1201190 h 2289350"/>
              <a:gd name="connsiteX14" fmla="*/ 2670557 w 4329921"/>
              <a:gd name="connsiteY14" fmla="*/ 791615 h 2289350"/>
              <a:gd name="connsiteX15" fmla="*/ 2927732 w 4329921"/>
              <a:gd name="connsiteY15" fmla="*/ 743990 h 2289350"/>
              <a:gd name="connsiteX16" fmla="*/ 3015740 w 4329921"/>
              <a:gd name="connsiteY16" fmla="*/ 814485 h 2289350"/>
              <a:gd name="connsiteX17" fmla="*/ 3384932 w 4329921"/>
              <a:gd name="connsiteY17" fmla="*/ 924965 h 2289350"/>
              <a:gd name="connsiteX18" fmla="*/ 3470657 w 4329921"/>
              <a:gd name="connsiteY18" fmla="*/ 791615 h 2289350"/>
              <a:gd name="connsiteX19" fmla="*/ 4261232 w 4329921"/>
              <a:gd name="connsiteY19" fmla="*/ 1124990 h 2289350"/>
              <a:gd name="connsiteX20" fmla="*/ 4223133 w 4329921"/>
              <a:gd name="connsiteY20" fmla="*/ 1182140 h 2289350"/>
              <a:gd name="connsiteX21" fmla="*/ 3623057 w 4329921"/>
              <a:gd name="connsiteY21" fmla="*/ 1610765 h 2289350"/>
              <a:gd name="connsiteX22" fmla="*/ 2975358 w 4329921"/>
              <a:gd name="connsiteY22" fmla="*/ 2287040 h 2289350"/>
              <a:gd name="connsiteX23" fmla="*/ 2082290 w 4329921"/>
              <a:gd name="connsiteY23" fmla="*/ 1890810 h 2289350"/>
              <a:gd name="connsiteX24" fmla="*/ 1625090 w 4329921"/>
              <a:gd name="connsiteY24" fmla="*/ 1433610 h 2289350"/>
              <a:gd name="connsiteX0" fmla="*/ 1187876 w 4330857"/>
              <a:gd name="connsiteY0" fmla="*/ 2757585 h 2812179"/>
              <a:gd name="connsiteX1" fmla="*/ 4494 w 4330857"/>
              <a:gd name="connsiteY1" fmla="*/ 39140 h 2812179"/>
              <a:gd name="connsiteX2" fmla="*/ 947469 w 4330857"/>
              <a:gd name="connsiteY2" fmla="*/ 343940 h 2812179"/>
              <a:gd name="connsiteX3" fmla="*/ 1357043 w 4330857"/>
              <a:gd name="connsiteY3" fmla="*/ 372516 h 2812179"/>
              <a:gd name="connsiteX4" fmla="*/ 1461819 w 4330857"/>
              <a:gd name="connsiteY4" fmla="*/ 334415 h 2812179"/>
              <a:gd name="connsiteX5" fmla="*/ 1833294 w 4330857"/>
              <a:gd name="connsiteY5" fmla="*/ 296315 h 2812179"/>
              <a:gd name="connsiteX6" fmla="*/ 2033318 w 4330857"/>
              <a:gd name="connsiteY6" fmla="*/ 277265 h 2812179"/>
              <a:gd name="connsiteX7" fmla="*/ 2109518 w 4330857"/>
              <a:gd name="connsiteY7" fmla="*/ 401090 h 2812179"/>
              <a:gd name="connsiteX8" fmla="*/ 2376219 w 4330857"/>
              <a:gd name="connsiteY8" fmla="*/ 324890 h 2812179"/>
              <a:gd name="connsiteX9" fmla="*/ 1797476 w 4330857"/>
              <a:gd name="connsiteY9" fmla="*/ 1062135 h 2812179"/>
              <a:gd name="connsiteX10" fmla="*/ 2509568 w 4330857"/>
              <a:gd name="connsiteY10" fmla="*/ 1353590 h 2812179"/>
              <a:gd name="connsiteX11" fmla="*/ 2795319 w 4330857"/>
              <a:gd name="connsiteY11" fmla="*/ 1553615 h 2812179"/>
              <a:gd name="connsiteX12" fmla="*/ 2766743 w 4330857"/>
              <a:gd name="connsiteY12" fmla="*/ 1325015 h 2812179"/>
              <a:gd name="connsiteX13" fmla="*/ 2861993 w 4330857"/>
              <a:gd name="connsiteY13" fmla="*/ 1201190 h 2812179"/>
              <a:gd name="connsiteX14" fmla="*/ 2671493 w 4330857"/>
              <a:gd name="connsiteY14" fmla="*/ 791615 h 2812179"/>
              <a:gd name="connsiteX15" fmla="*/ 2928668 w 4330857"/>
              <a:gd name="connsiteY15" fmla="*/ 743990 h 2812179"/>
              <a:gd name="connsiteX16" fmla="*/ 3016676 w 4330857"/>
              <a:gd name="connsiteY16" fmla="*/ 814485 h 2812179"/>
              <a:gd name="connsiteX17" fmla="*/ 3385868 w 4330857"/>
              <a:gd name="connsiteY17" fmla="*/ 924965 h 2812179"/>
              <a:gd name="connsiteX18" fmla="*/ 3471593 w 4330857"/>
              <a:gd name="connsiteY18" fmla="*/ 791615 h 2812179"/>
              <a:gd name="connsiteX19" fmla="*/ 4262168 w 4330857"/>
              <a:gd name="connsiteY19" fmla="*/ 1124990 h 2812179"/>
              <a:gd name="connsiteX20" fmla="*/ 4224069 w 4330857"/>
              <a:gd name="connsiteY20" fmla="*/ 1182140 h 2812179"/>
              <a:gd name="connsiteX21" fmla="*/ 3623993 w 4330857"/>
              <a:gd name="connsiteY21" fmla="*/ 1610765 h 2812179"/>
              <a:gd name="connsiteX22" fmla="*/ 2976294 w 4330857"/>
              <a:gd name="connsiteY22" fmla="*/ 2287040 h 2812179"/>
              <a:gd name="connsiteX23" fmla="*/ 2083226 w 4330857"/>
              <a:gd name="connsiteY23" fmla="*/ 1890810 h 2812179"/>
              <a:gd name="connsiteX24" fmla="*/ 1187876 w 4330857"/>
              <a:gd name="connsiteY24" fmla="*/ 2757585 h 2812179"/>
              <a:gd name="connsiteX0" fmla="*/ 1187409 w 4330390"/>
              <a:gd name="connsiteY0" fmla="*/ 2757585 h 3375021"/>
              <a:gd name="connsiteX1" fmla="*/ 4027 w 4330390"/>
              <a:gd name="connsiteY1" fmla="*/ 39140 h 3375021"/>
              <a:gd name="connsiteX2" fmla="*/ 947002 w 4330390"/>
              <a:gd name="connsiteY2" fmla="*/ 343940 h 3375021"/>
              <a:gd name="connsiteX3" fmla="*/ 1356576 w 4330390"/>
              <a:gd name="connsiteY3" fmla="*/ 372516 h 3375021"/>
              <a:gd name="connsiteX4" fmla="*/ 1461352 w 4330390"/>
              <a:gd name="connsiteY4" fmla="*/ 334415 h 3375021"/>
              <a:gd name="connsiteX5" fmla="*/ 1832827 w 4330390"/>
              <a:gd name="connsiteY5" fmla="*/ 296315 h 3375021"/>
              <a:gd name="connsiteX6" fmla="*/ 2032851 w 4330390"/>
              <a:gd name="connsiteY6" fmla="*/ 277265 h 3375021"/>
              <a:gd name="connsiteX7" fmla="*/ 2109051 w 4330390"/>
              <a:gd name="connsiteY7" fmla="*/ 401090 h 3375021"/>
              <a:gd name="connsiteX8" fmla="*/ 2375752 w 4330390"/>
              <a:gd name="connsiteY8" fmla="*/ 324890 h 3375021"/>
              <a:gd name="connsiteX9" fmla="*/ 1797009 w 4330390"/>
              <a:gd name="connsiteY9" fmla="*/ 1062135 h 3375021"/>
              <a:gd name="connsiteX10" fmla="*/ 2509101 w 4330390"/>
              <a:gd name="connsiteY10" fmla="*/ 1353590 h 3375021"/>
              <a:gd name="connsiteX11" fmla="*/ 2794852 w 4330390"/>
              <a:gd name="connsiteY11" fmla="*/ 1553615 h 3375021"/>
              <a:gd name="connsiteX12" fmla="*/ 2766276 w 4330390"/>
              <a:gd name="connsiteY12" fmla="*/ 1325015 h 3375021"/>
              <a:gd name="connsiteX13" fmla="*/ 2861526 w 4330390"/>
              <a:gd name="connsiteY13" fmla="*/ 1201190 h 3375021"/>
              <a:gd name="connsiteX14" fmla="*/ 2671026 w 4330390"/>
              <a:gd name="connsiteY14" fmla="*/ 791615 h 3375021"/>
              <a:gd name="connsiteX15" fmla="*/ 2928201 w 4330390"/>
              <a:gd name="connsiteY15" fmla="*/ 743990 h 3375021"/>
              <a:gd name="connsiteX16" fmla="*/ 3016209 w 4330390"/>
              <a:gd name="connsiteY16" fmla="*/ 814485 h 3375021"/>
              <a:gd name="connsiteX17" fmla="*/ 3385401 w 4330390"/>
              <a:gd name="connsiteY17" fmla="*/ 924965 h 3375021"/>
              <a:gd name="connsiteX18" fmla="*/ 3471126 w 4330390"/>
              <a:gd name="connsiteY18" fmla="*/ 791615 h 3375021"/>
              <a:gd name="connsiteX19" fmla="*/ 4261701 w 4330390"/>
              <a:gd name="connsiteY19" fmla="*/ 1124990 h 3375021"/>
              <a:gd name="connsiteX20" fmla="*/ 4223602 w 4330390"/>
              <a:gd name="connsiteY20" fmla="*/ 1182140 h 3375021"/>
              <a:gd name="connsiteX21" fmla="*/ 3623526 w 4330390"/>
              <a:gd name="connsiteY21" fmla="*/ 1610765 h 3375021"/>
              <a:gd name="connsiteX22" fmla="*/ 2975827 w 4330390"/>
              <a:gd name="connsiteY22" fmla="*/ 2287040 h 3375021"/>
              <a:gd name="connsiteX23" fmla="*/ 2082759 w 4330390"/>
              <a:gd name="connsiteY23" fmla="*/ 1890810 h 3375021"/>
              <a:gd name="connsiteX24" fmla="*/ 1394676 w 4330390"/>
              <a:gd name="connsiteY24" fmla="*/ 3325266 h 3375021"/>
              <a:gd name="connsiteX25" fmla="*/ 1187409 w 4330390"/>
              <a:gd name="connsiteY25" fmla="*/ 2757585 h 3375021"/>
              <a:gd name="connsiteX0" fmla="*/ 1187409 w 4330390"/>
              <a:gd name="connsiteY0" fmla="*/ 2757585 h 3375021"/>
              <a:gd name="connsiteX1" fmla="*/ 4027 w 4330390"/>
              <a:gd name="connsiteY1" fmla="*/ 39140 h 3375021"/>
              <a:gd name="connsiteX2" fmla="*/ 947002 w 4330390"/>
              <a:gd name="connsiteY2" fmla="*/ 343940 h 3375021"/>
              <a:gd name="connsiteX3" fmla="*/ 1356576 w 4330390"/>
              <a:gd name="connsiteY3" fmla="*/ 372516 h 3375021"/>
              <a:gd name="connsiteX4" fmla="*/ 1461352 w 4330390"/>
              <a:gd name="connsiteY4" fmla="*/ 334415 h 3375021"/>
              <a:gd name="connsiteX5" fmla="*/ 1832827 w 4330390"/>
              <a:gd name="connsiteY5" fmla="*/ 296315 h 3375021"/>
              <a:gd name="connsiteX6" fmla="*/ 2032851 w 4330390"/>
              <a:gd name="connsiteY6" fmla="*/ 277265 h 3375021"/>
              <a:gd name="connsiteX7" fmla="*/ 2109051 w 4330390"/>
              <a:gd name="connsiteY7" fmla="*/ 401090 h 3375021"/>
              <a:gd name="connsiteX8" fmla="*/ 2375752 w 4330390"/>
              <a:gd name="connsiteY8" fmla="*/ 324890 h 3375021"/>
              <a:gd name="connsiteX9" fmla="*/ 1797009 w 4330390"/>
              <a:gd name="connsiteY9" fmla="*/ 1062135 h 3375021"/>
              <a:gd name="connsiteX10" fmla="*/ 2509101 w 4330390"/>
              <a:gd name="connsiteY10" fmla="*/ 1353590 h 3375021"/>
              <a:gd name="connsiteX11" fmla="*/ 2794852 w 4330390"/>
              <a:gd name="connsiteY11" fmla="*/ 1553615 h 3375021"/>
              <a:gd name="connsiteX12" fmla="*/ 2766276 w 4330390"/>
              <a:gd name="connsiteY12" fmla="*/ 1325015 h 3375021"/>
              <a:gd name="connsiteX13" fmla="*/ 2861526 w 4330390"/>
              <a:gd name="connsiteY13" fmla="*/ 1201190 h 3375021"/>
              <a:gd name="connsiteX14" fmla="*/ 2671026 w 4330390"/>
              <a:gd name="connsiteY14" fmla="*/ 791615 h 3375021"/>
              <a:gd name="connsiteX15" fmla="*/ 2928201 w 4330390"/>
              <a:gd name="connsiteY15" fmla="*/ 743990 h 3375021"/>
              <a:gd name="connsiteX16" fmla="*/ 3016209 w 4330390"/>
              <a:gd name="connsiteY16" fmla="*/ 814485 h 3375021"/>
              <a:gd name="connsiteX17" fmla="*/ 3385401 w 4330390"/>
              <a:gd name="connsiteY17" fmla="*/ 924965 h 3375021"/>
              <a:gd name="connsiteX18" fmla="*/ 3471126 w 4330390"/>
              <a:gd name="connsiteY18" fmla="*/ 791615 h 3375021"/>
              <a:gd name="connsiteX19" fmla="*/ 4261701 w 4330390"/>
              <a:gd name="connsiteY19" fmla="*/ 1124990 h 3375021"/>
              <a:gd name="connsiteX20" fmla="*/ 4223602 w 4330390"/>
              <a:gd name="connsiteY20" fmla="*/ 1182140 h 3375021"/>
              <a:gd name="connsiteX21" fmla="*/ 3623526 w 4330390"/>
              <a:gd name="connsiteY21" fmla="*/ 1610765 h 3375021"/>
              <a:gd name="connsiteX22" fmla="*/ 2975827 w 4330390"/>
              <a:gd name="connsiteY22" fmla="*/ 2287040 h 3375021"/>
              <a:gd name="connsiteX23" fmla="*/ 2082759 w 4330390"/>
              <a:gd name="connsiteY23" fmla="*/ 1890810 h 3375021"/>
              <a:gd name="connsiteX24" fmla="*/ 2166200 w 4330390"/>
              <a:gd name="connsiteY24" fmla="*/ 2620416 h 3375021"/>
              <a:gd name="connsiteX25" fmla="*/ 1394676 w 4330390"/>
              <a:gd name="connsiteY25" fmla="*/ 3325266 h 3375021"/>
              <a:gd name="connsiteX26" fmla="*/ 1187409 w 4330390"/>
              <a:gd name="connsiteY26" fmla="*/ 2757585 h 3375021"/>
              <a:gd name="connsiteX0" fmla="*/ 1187409 w 4330390"/>
              <a:gd name="connsiteY0" fmla="*/ 2757585 h 3375021"/>
              <a:gd name="connsiteX1" fmla="*/ 4027 w 4330390"/>
              <a:gd name="connsiteY1" fmla="*/ 39140 h 3375021"/>
              <a:gd name="connsiteX2" fmla="*/ 947002 w 4330390"/>
              <a:gd name="connsiteY2" fmla="*/ 343940 h 3375021"/>
              <a:gd name="connsiteX3" fmla="*/ 1356576 w 4330390"/>
              <a:gd name="connsiteY3" fmla="*/ 372516 h 3375021"/>
              <a:gd name="connsiteX4" fmla="*/ 1461352 w 4330390"/>
              <a:gd name="connsiteY4" fmla="*/ 334415 h 3375021"/>
              <a:gd name="connsiteX5" fmla="*/ 1832827 w 4330390"/>
              <a:gd name="connsiteY5" fmla="*/ 296315 h 3375021"/>
              <a:gd name="connsiteX6" fmla="*/ 2032851 w 4330390"/>
              <a:gd name="connsiteY6" fmla="*/ 277265 h 3375021"/>
              <a:gd name="connsiteX7" fmla="*/ 2109051 w 4330390"/>
              <a:gd name="connsiteY7" fmla="*/ 401090 h 3375021"/>
              <a:gd name="connsiteX8" fmla="*/ 2375752 w 4330390"/>
              <a:gd name="connsiteY8" fmla="*/ 324890 h 3375021"/>
              <a:gd name="connsiteX9" fmla="*/ 1797009 w 4330390"/>
              <a:gd name="connsiteY9" fmla="*/ 1062135 h 3375021"/>
              <a:gd name="connsiteX10" fmla="*/ 2509101 w 4330390"/>
              <a:gd name="connsiteY10" fmla="*/ 1353590 h 3375021"/>
              <a:gd name="connsiteX11" fmla="*/ 2794852 w 4330390"/>
              <a:gd name="connsiteY11" fmla="*/ 1553615 h 3375021"/>
              <a:gd name="connsiteX12" fmla="*/ 2766276 w 4330390"/>
              <a:gd name="connsiteY12" fmla="*/ 1325015 h 3375021"/>
              <a:gd name="connsiteX13" fmla="*/ 2861526 w 4330390"/>
              <a:gd name="connsiteY13" fmla="*/ 1201190 h 3375021"/>
              <a:gd name="connsiteX14" fmla="*/ 2671026 w 4330390"/>
              <a:gd name="connsiteY14" fmla="*/ 791615 h 3375021"/>
              <a:gd name="connsiteX15" fmla="*/ 2928201 w 4330390"/>
              <a:gd name="connsiteY15" fmla="*/ 743990 h 3375021"/>
              <a:gd name="connsiteX16" fmla="*/ 3016209 w 4330390"/>
              <a:gd name="connsiteY16" fmla="*/ 814485 h 3375021"/>
              <a:gd name="connsiteX17" fmla="*/ 3385401 w 4330390"/>
              <a:gd name="connsiteY17" fmla="*/ 924965 h 3375021"/>
              <a:gd name="connsiteX18" fmla="*/ 3471126 w 4330390"/>
              <a:gd name="connsiteY18" fmla="*/ 791615 h 3375021"/>
              <a:gd name="connsiteX19" fmla="*/ 4261701 w 4330390"/>
              <a:gd name="connsiteY19" fmla="*/ 1124990 h 3375021"/>
              <a:gd name="connsiteX20" fmla="*/ 4223602 w 4330390"/>
              <a:gd name="connsiteY20" fmla="*/ 1182140 h 3375021"/>
              <a:gd name="connsiteX21" fmla="*/ 3623526 w 4330390"/>
              <a:gd name="connsiteY21" fmla="*/ 1610765 h 3375021"/>
              <a:gd name="connsiteX22" fmla="*/ 2975827 w 4330390"/>
              <a:gd name="connsiteY22" fmla="*/ 2287040 h 3375021"/>
              <a:gd name="connsiteX23" fmla="*/ 2701884 w 4330390"/>
              <a:gd name="connsiteY23" fmla="*/ 2424210 h 3375021"/>
              <a:gd name="connsiteX24" fmla="*/ 2166200 w 4330390"/>
              <a:gd name="connsiteY24" fmla="*/ 2620416 h 3375021"/>
              <a:gd name="connsiteX25" fmla="*/ 1394676 w 4330390"/>
              <a:gd name="connsiteY25" fmla="*/ 3325266 h 3375021"/>
              <a:gd name="connsiteX26" fmla="*/ 1187409 w 4330390"/>
              <a:gd name="connsiteY26" fmla="*/ 2757585 h 3375021"/>
              <a:gd name="connsiteX0" fmla="*/ 1187409 w 4330390"/>
              <a:gd name="connsiteY0" fmla="*/ 2757585 h 3375021"/>
              <a:gd name="connsiteX1" fmla="*/ 4027 w 4330390"/>
              <a:gd name="connsiteY1" fmla="*/ 39140 h 3375021"/>
              <a:gd name="connsiteX2" fmla="*/ 947002 w 4330390"/>
              <a:gd name="connsiteY2" fmla="*/ 343940 h 3375021"/>
              <a:gd name="connsiteX3" fmla="*/ 1356576 w 4330390"/>
              <a:gd name="connsiteY3" fmla="*/ 372516 h 3375021"/>
              <a:gd name="connsiteX4" fmla="*/ 1461352 w 4330390"/>
              <a:gd name="connsiteY4" fmla="*/ 334415 h 3375021"/>
              <a:gd name="connsiteX5" fmla="*/ 1832827 w 4330390"/>
              <a:gd name="connsiteY5" fmla="*/ 296315 h 3375021"/>
              <a:gd name="connsiteX6" fmla="*/ 2032851 w 4330390"/>
              <a:gd name="connsiteY6" fmla="*/ 277265 h 3375021"/>
              <a:gd name="connsiteX7" fmla="*/ 2109051 w 4330390"/>
              <a:gd name="connsiteY7" fmla="*/ 401090 h 3375021"/>
              <a:gd name="connsiteX8" fmla="*/ 2375752 w 4330390"/>
              <a:gd name="connsiteY8" fmla="*/ 324890 h 3375021"/>
              <a:gd name="connsiteX9" fmla="*/ 1797009 w 4330390"/>
              <a:gd name="connsiteY9" fmla="*/ 1062135 h 3375021"/>
              <a:gd name="connsiteX10" fmla="*/ 2509101 w 4330390"/>
              <a:gd name="connsiteY10" fmla="*/ 1353590 h 3375021"/>
              <a:gd name="connsiteX11" fmla="*/ 2794852 w 4330390"/>
              <a:gd name="connsiteY11" fmla="*/ 1553615 h 3375021"/>
              <a:gd name="connsiteX12" fmla="*/ 2766276 w 4330390"/>
              <a:gd name="connsiteY12" fmla="*/ 1325015 h 3375021"/>
              <a:gd name="connsiteX13" fmla="*/ 2861526 w 4330390"/>
              <a:gd name="connsiteY13" fmla="*/ 1201190 h 3375021"/>
              <a:gd name="connsiteX14" fmla="*/ 2671026 w 4330390"/>
              <a:gd name="connsiteY14" fmla="*/ 791615 h 3375021"/>
              <a:gd name="connsiteX15" fmla="*/ 2928201 w 4330390"/>
              <a:gd name="connsiteY15" fmla="*/ 743990 h 3375021"/>
              <a:gd name="connsiteX16" fmla="*/ 3016209 w 4330390"/>
              <a:gd name="connsiteY16" fmla="*/ 814485 h 3375021"/>
              <a:gd name="connsiteX17" fmla="*/ 3385401 w 4330390"/>
              <a:gd name="connsiteY17" fmla="*/ 924965 h 3375021"/>
              <a:gd name="connsiteX18" fmla="*/ 3471126 w 4330390"/>
              <a:gd name="connsiteY18" fmla="*/ 791615 h 3375021"/>
              <a:gd name="connsiteX19" fmla="*/ 4261701 w 4330390"/>
              <a:gd name="connsiteY19" fmla="*/ 1124990 h 3375021"/>
              <a:gd name="connsiteX20" fmla="*/ 4223602 w 4330390"/>
              <a:gd name="connsiteY20" fmla="*/ 1182140 h 3375021"/>
              <a:gd name="connsiteX21" fmla="*/ 3623526 w 4330390"/>
              <a:gd name="connsiteY21" fmla="*/ 1610765 h 3375021"/>
              <a:gd name="connsiteX22" fmla="*/ 2975827 w 4330390"/>
              <a:gd name="connsiteY22" fmla="*/ 2287040 h 3375021"/>
              <a:gd name="connsiteX23" fmla="*/ 2701884 w 4330390"/>
              <a:gd name="connsiteY23" fmla="*/ 2424210 h 3375021"/>
              <a:gd name="connsiteX24" fmla="*/ 2432900 w 4330390"/>
              <a:gd name="connsiteY24" fmla="*/ 2582316 h 3375021"/>
              <a:gd name="connsiteX25" fmla="*/ 2166200 w 4330390"/>
              <a:gd name="connsiteY25" fmla="*/ 2620416 h 3375021"/>
              <a:gd name="connsiteX26" fmla="*/ 1394676 w 4330390"/>
              <a:gd name="connsiteY26" fmla="*/ 3325266 h 3375021"/>
              <a:gd name="connsiteX27" fmla="*/ 1187409 w 4330390"/>
              <a:gd name="connsiteY27" fmla="*/ 2757585 h 3375021"/>
              <a:gd name="connsiteX0" fmla="*/ 1187409 w 4330390"/>
              <a:gd name="connsiteY0" fmla="*/ 2757585 h 3375021"/>
              <a:gd name="connsiteX1" fmla="*/ 4027 w 4330390"/>
              <a:gd name="connsiteY1" fmla="*/ 39140 h 3375021"/>
              <a:gd name="connsiteX2" fmla="*/ 947002 w 4330390"/>
              <a:gd name="connsiteY2" fmla="*/ 343940 h 3375021"/>
              <a:gd name="connsiteX3" fmla="*/ 1356576 w 4330390"/>
              <a:gd name="connsiteY3" fmla="*/ 372516 h 3375021"/>
              <a:gd name="connsiteX4" fmla="*/ 1461352 w 4330390"/>
              <a:gd name="connsiteY4" fmla="*/ 334415 h 3375021"/>
              <a:gd name="connsiteX5" fmla="*/ 1832827 w 4330390"/>
              <a:gd name="connsiteY5" fmla="*/ 296315 h 3375021"/>
              <a:gd name="connsiteX6" fmla="*/ 2032851 w 4330390"/>
              <a:gd name="connsiteY6" fmla="*/ 277265 h 3375021"/>
              <a:gd name="connsiteX7" fmla="*/ 2109051 w 4330390"/>
              <a:gd name="connsiteY7" fmla="*/ 401090 h 3375021"/>
              <a:gd name="connsiteX8" fmla="*/ 2375752 w 4330390"/>
              <a:gd name="connsiteY8" fmla="*/ 324890 h 3375021"/>
              <a:gd name="connsiteX9" fmla="*/ 1797009 w 4330390"/>
              <a:gd name="connsiteY9" fmla="*/ 1062135 h 3375021"/>
              <a:gd name="connsiteX10" fmla="*/ 2509101 w 4330390"/>
              <a:gd name="connsiteY10" fmla="*/ 1353590 h 3375021"/>
              <a:gd name="connsiteX11" fmla="*/ 2794852 w 4330390"/>
              <a:gd name="connsiteY11" fmla="*/ 1553615 h 3375021"/>
              <a:gd name="connsiteX12" fmla="*/ 2766276 w 4330390"/>
              <a:gd name="connsiteY12" fmla="*/ 1325015 h 3375021"/>
              <a:gd name="connsiteX13" fmla="*/ 2861526 w 4330390"/>
              <a:gd name="connsiteY13" fmla="*/ 1201190 h 3375021"/>
              <a:gd name="connsiteX14" fmla="*/ 2671026 w 4330390"/>
              <a:gd name="connsiteY14" fmla="*/ 791615 h 3375021"/>
              <a:gd name="connsiteX15" fmla="*/ 2928201 w 4330390"/>
              <a:gd name="connsiteY15" fmla="*/ 743990 h 3375021"/>
              <a:gd name="connsiteX16" fmla="*/ 3016209 w 4330390"/>
              <a:gd name="connsiteY16" fmla="*/ 814485 h 3375021"/>
              <a:gd name="connsiteX17" fmla="*/ 3385401 w 4330390"/>
              <a:gd name="connsiteY17" fmla="*/ 924965 h 3375021"/>
              <a:gd name="connsiteX18" fmla="*/ 3471126 w 4330390"/>
              <a:gd name="connsiteY18" fmla="*/ 791615 h 3375021"/>
              <a:gd name="connsiteX19" fmla="*/ 4261701 w 4330390"/>
              <a:gd name="connsiteY19" fmla="*/ 1124990 h 3375021"/>
              <a:gd name="connsiteX20" fmla="*/ 4223602 w 4330390"/>
              <a:gd name="connsiteY20" fmla="*/ 1182140 h 3375021"/>
              <a:gd name="connsiteX21" fmla="*/ 3623526 w 4330390"/>
              <a:gd name="connsiteY21" fmla="*/ 1610765 h 3375021"/>
              <a:gd name="connsiteX22" fmla="*/ 2975827 w 4330390"/>
              <a:gd name="connsiteY22" fmla="*/ 2287040 h 3375021"/>
              <a:gd name="connsiteX23" fmla="*/ 2701884 w 4330390"/>
              <a:gd name="connsiteY23" fmla="*/ 2424210 h 3375021"/>
              <a:gd name="connsiteX24" fmla="*/ 2432900 w 4330390"/>
              <a:gd name="connsiteY24" fmla="*/ 2582316 h 3375021"/>
              <a:gd name="connsiteX25" fmla="*/ 2213825 w 4330390"/>
              <a:gd name="connsiteY25" fmla="*/ 2696616 h 3375021"/>
              <a:gd name="connsiteX26" fmla="*/ 1394676 w 4330390"/>
              <a:gd name="connsiteY26" fmla="*/ 3325266 h 3375021"/>
              <a:gd name="connsiteX27" fmla="*/ 1187409 w 4330390"/>
              <a:gd name="connsiteY27" fmla="*/ 2757585 h 3375021"/>
              <a:gd name="connsiteX0" fmla="*/ 1168430 w 4330461"/>
              <a:gd name="connsiteY0" fmla="*/ 2776635 h 3377638"/>
              <a:gd name="connsiteX1" fmla="*/ 4098 w 4330461"/>
              <a:gd name="connsiteY1" fmla="*/ 39140 h 3377638"/>
              <a:gd name="connsiteX2" fmla="*/ 947073 w 4330461"/>
              <a:gd name="connsiteY2" fmla="*/ 343940 h 3377638"/>
              <a:gd name="connsiteX3" fmla="*/ 1356647 w 4330461"/>
              <a:gd name="connsiteY3" fmla="*/ 372516 h 3377638"/>
              <a:gd name="connsiteX4" fmla="*/ 1461423 w 4330461"/>
              <a:gd name="connsiteY4" fmla="*/ 334415 h 3377638"/>
              <a:gd name="connsiteX5" fmla="*/ 1832898 w 4330461"/>
              <a:gd name="connsiteY5" fmla="*/ 296315 h 3377638"/>
              <a:gd name="connsiteX6" fmla="*/ 2032922 w 4330461"/>
              <a:gd name="connsiteY6" fmla="*/ 277265 h 3377638"/>
              <a:gd name="connsiteX7" fmla="*/ 2109122 w 4330461"/>
              <a:gd name="connsiteY7" fmla="*/ 401090 h 3377638"/>
              <a:gd name="connsiteX8" fmla="*/ 2375823 w 4330461"/>
              <a:gd name="connsiteY8" fmla="*/ 324890 h 3377638"/>
              <a:gd name="connsiteX9" fmla="*/ 1797080 w 4330461"/>
              <a:gd name="connsiteY9" fmla="*/ 1062135 h 3377638"/>
              <a:gd name="connsiteX10" fmla="*/ 2509172 w 4330461"/>
              <a:gd name="connsiteY10" fmla="*/ 1353590 h 3377638"/>
              <a:gd name="connsiteX11" fmla="*/ 2794923 w 4330461"/>
              <a:gd name="connsiteY11" fmla="*/ 1553615 h 3377638"/>
              <a:gd name="connsiteX12" fmla="*/ 2766347 w 4330461"/>
              <a:gd name="connsiteY12" fmla="*/ 1325015 h 3377638"/>
              <a:gd name="connsiteX13" fmla="*/ 2861597 w 4330461"/>
              <a:gd name="connsiteY13" fmla="*/ 1201190 h 3377638"/>
              <a:gd name="connsiteX14" fmla="*/ 2671097 w 4330461"/>
              <a:gd name="connsiteY14" fmla="*/ 791615 h 3377638"/>
              <a:gd name="connsiteX15" fmla="*/ 2928272 w 4330461"/>
              <a:gd name="connsiteY15" fmla="*/ 743990 h 3377638"/>
              <a:gd name="connsiteX16" fmla="*/ 3016280 w 4330461"/>
              <a:gd name="connsiteY16" fmla="*/ 814485 h 3377638"/>
              <a:gd name="connsiteX17" fmla="*/ 3385472 w 4330461"/>
              <a:gd name="connsiteY17" fmla="*/ 924965 h 3377638"/>
              <a:gd name="connsiteX18" fmla="*/ 3471197 w 4330461"/>
              <a:gd name="connsiteY18" fmla="*/ 791615 h 3377638"/>
              <a:gd name="connsiteX19" fmla="*/ 4261772 w 4330461"/>
              <a:gd name="connsiteY19" fmla="*/ 1124990 h 3377638"/>
              <a:gd name="connsiteX20" fmla="*/ 4223673 w 4330461"/>
              <a:gd name="connsiteY20" fmla="*/ 1182140 h 3377638"/>
              <a:gd name="connsiteX21" fmla="*/ 3623597 w 4330461"/>
              <a:gd name="connsiteY21" fmla="*/ 1610765 h 3377638"/>
              <a:gd name="connsiteX22" fmla="*/ 2975898 w 4330461"/>
              <a:gd name="connsiteY22" fmla="*/ 2287040 h 3377638"/>
              <a:gd name="connsiteX23" fmla="*/ 2701955 w 4330461"/>
              <a:gd name="connsiteY23" fmla="*/ 2424210 h 3377638"/>
              <a:gd name="connsiteX24" fmla="*/ 2432971 w 4330461"/>
              <a:gd name="connsiteY24" fmla="*/ 2582316 h 3377638"/>
              <a:gd name="connsiteX25" fmla="*/ 2213896 w 4330461"/>
              <a:gd name="connsiteY25" fmla="*/ 2696616 h 3377638"/>
              <a:gd name="connsiteX26" fmla="*/ 1394747 w 4330461"/>
              <a:gd name="connsiteY26" fmla="*/ 3325266 h 3377638"/>
              <a:gd name="connsiteX27" fmla="*/ 1168430 w 4330461"/>
              <a:gd name="connsiteY27" fmla="*/ 2776635 h 3377638"/>
              <a:gd name="connsiteX0" fmla="*/ 1184892 w 4346923"/>
              <a:gd name="connsiteY0" fmla="*/ 2776635 h 3365146"/>
              <a:gd name="connsiteX1" fmla="*/ 439659 w 4346923"/>
              <a:gd name="connsiteY1" fmla="*/ 743990 h 3365146"/>
              <a:gd name="connsiteX2" fmla="*/ 20560 w 4346923"/>
              <a:gd name="connsiteY2" fmla="*/ 39140 h 3365146"/>
              <a:gd name="connsiteX3" fmla="*/ 963535 w 4346923"/>
              <a:gd name="connsiteY3" fmla="*/ 343940 h 3365146"/>
              <a:gd name="connsiteX4" fmla="*/ 1373109 w 4346923"/>
              <a:gd name="connsiteY4" fmla="*/ 372516 h 3365146"/>
              <a:gd name="connsiteX5" fmla="*/ 1477885 w 4346923"/>
              <a:gd name="connsiteY5" fmla="*/ 334415 h 3365146"/>
              <a:gd name="connsiteX6" fmla="*/ 1849360 w 4346923"/>
              <a:gd name="connsiteY6" fmla="*/ 296315 h 3365146"/>
              <a:gd name="connsiteX7" fmla="*/ 2049384 w 4346923"/>
              <a:gd name="connsiteY7" fmla="*/ 277265 h 3365146"/>
              <a:gd name="connsiteX8" fmla="*/ 2125584 w 4346923"/>
              <a:gd name="connsiteY8" fmla="*/ 401090 h 3365146"/>
              <a:gd name="connsiteX9" fmla="*/ 2392285 w 4346923"/>
              <a:gd name="connsiteY9" fmla="*/ 324890 h 3365146"/>
              <a:gd name="connsiteX10" fmla="*/ 1813542 w 4346923"/>
              <a:gd name="connsiteY10" fmla="*/ 1062135 h 3365146"/>
              <a:gd name="connsiteX11" fmla="*/ 2525634 w 4346923"/>
              <a:gd name="connsiteY11" fmla="*/ 1353590 h 3365146"/>
              <a:gd name="connsiteX12" fmla="*/ 2811385 w 4346923"/>
              <a:gd name="connsiteY12" fmla="*/ 1553615 h 3365146"/>
              <a:gd name="connsiteX13" fmla="*/ 2782809 w 4346923"/>
              <a:gd name="connsiteY13" fmla="*/ 1325015 h 3365146"/>
              <a:gd name="connsiteX14" fmla="*/ 2878059 w 4346923"/>
              <a:gd name="connsiteY14" fmla="*/ 1201190 h 3365146"/>
              <a:gd name="connsiteX15" fmla="*/ 2687559 w 4346923"/>
              <a:gd name="connsiteY15" fmla="*/ 791615 h 3365146"/>
              <a:gd name="connsiteX16" fmla="*/ 2944734 w 4346923"/>
              <a:gd name="connsiteY16" fmla="*/ 743990 h 3365146"/>
              <a:gd name="connsiteX17" fmla="*/ 3032742 w 4346923"/>
              <a:gd name="connsiteY17" fmla="*/ 814485 h 3365146"/>
              <a:gd name="connsiteX18" fmla="*/ 3401934 w 4346923"/>
              <a:gd name="connsiteY18" fmla="*/ 924965 h 3365146"/>
              <a:gd name="connsiteX19" fmla="*/ 3487659 w 4346923"/>
              <a:gd name="connsiteY19" fmla="*/ 791615 h 3365146"/>
              <a:gd name="connsiteX20" fmla="*/ 4278234 w 4346923"/>
              <a:gd name="connsiteY20" fmla="*/ 1124990 h 3365146"/>
              <a:gd name="connsiteX21" fmla="*/ 4240135 w 4346923"/>
              <a:gd name="connsiteY21" fmla="*/ 1182140 h 3365146"/>
              <a:gd name="connsiteX22" fmla="*/ 3640059 w 4346923"/>
              <a:gd name="connsiteY22" fmla="*/ 1610765 h 3365146"/>
              <a:gd name="connsiteX23" fmla="*/ 2992360 w 4346923"/>
              <a:gd name="connsiteY23" fmla="*/ 2287040 h 3365146"/>
              <a:gd name="connsiteX24" fmla="*/ 2718417 w 4346923"/>
              <a:gd name="connsiteY24" fmla="*/ 2424210 h 3365146"/>
              <a:gd name="connsiteX25" fmla="*/ 2449433 w 4346923"/>
              <a:gd name="connsiteY25" fmla="*/ 2582316 h 3365146"/>
              <a:gd name="connsiteX26" fmla="*/ 2230358 w 4346923"/>
              <a:gd name="connsiteY26" fmla="*/ 2696616 h 3365146"/>
              <a:gd name="connsiteX27" fmla="*/ 1411209 w 4346923"/>
              <a:gd name="connsiteY27" fmla="*/ 3325266 h 3365146"/>
              <a:gd name="connsiteX28" fmla="*/ 1184892 w 4346923"/>
              <a:gd name="connsiteY28" fmla="*/ 2776635 h 3365146"/>
              <a:gd name="connsiteX0" fmla="*/ 1180772 w 4342803"/>
              <a:gd name="connsiteY0" fmla="*/ 2776635 h 3360363"/>
              <a:gd name="connsiteX1" fmla="*/ 349814 w 4342803"/>
              <a:gd name="connsiteY1" fmla="*/ 1115465 h 3360363"/>
              <a:gd name="connsiteX2" fmla="*/ 435539 w 4342803"/>
              <a:gd name="connsiteY2" fmla="*/ 743990 h 3360363"/>
              <a:gd name="connsiteX3" fmla="*/ 16440 w 4342803"/>
              <a:gd name="connsiteY3" fmla="*/ 39140 h 3360363"/>
              <a:gd name="connsiteX4" fmla="*/ 959415 w 4342803"/>
              <a:gd name="connsiteY4" fmla="*/ 343940 h 3360363"/>
              <a:gd name="connsiteX5" fmla="*/ 1368989 w 4342803"/>
              <a:gd name="connsiteY5" fmla="*/ 372516 h 3360363"/>
              <a:gd name="connsiteX6" fmla="*/ 1473765 w 4342803"/>
              <a:gd name="connsiteY6" fmla="*/ 334415 h 3360363"/>
              <a:gd name="connsiteX7" fmla="*/ 1845240 w 4342803"/>
              <a:gd name="connsiteY7" fmla="*/ 296315 h 3360363"/>
              <a:gd name="connsiteX8" fmla="*/ 2045264 w 4342803"/>
              <a:gd name="connsiteY8" fmla="*/ 277265 h 3360363"/>
              <a:gd name="connsiteX9" fmla="*/ 2121464 w 4342803"/>
              <a:gd name="connsiteY9" fmla="*/ 401090 h 3360363"/>
              <a:gd name="connsiteX10" fmla="*/ 2388165 w 4342803"/>
              <a:gd name="connsiteY10" fmla="*/ 324890 h 3360363"/>
              <a:gd name="connsiteX11" fmla="*/ 1809422 w 4342803"/>
              <a:gd name="connsiteY11" fmla="*/ 1062135 h 3360363"/>
              <a:gd name="connsiteX12" fmla="*/ 2521514 w 4342803"/>
              <a:gd name="connsiteY12" fmla="*/ 1353590 h 3360363"/>
              <a:gd name="connsiteX13" fmla="*/ 2807265 w 4342803"/>
              <a:gd name="connsiteY13" fmla="*/ 1553615 h 3360363"/>
              <a:gd name="connsiteX14" fmla="*/ 2778689 w 4342803"/>
              <a:gd name="connsiteY14" fmla="*/ 1325015 h 3360363"/>
              <a:gd name="connsiteX15" fmla="*/ 2873939 w 4342803"/>
              <a:gd name="connsiteY15" fmla="*/ 1201190 h 3360363"/>
              <a:gd name="connsiteX16" fmla="*/ 2683439 w 4342803"/>
              <a:gd name="connsiteY16" fmla="*/ 791615 h 3360363"/>
              <a:gd name="connsiteX17" fmla="*/ 2940614 w 4342803"/>
              <a:gd name="connsiteY17" fmla="*/ 743990 h 3360363"/>
              <a:gd name="connsiteX18" fmla="*/ 3028622 w 4342803"/>
              <a:gd name="connsiteY18" fmla="*/ 814485 h 3360363"/>
              <a:gd name="connsiteX19" fmla="*/ 3397814 w 4342803"/>
              <a:gd name="connsiteY19" fmla="*/ 924965 h 3360363"/>
              <a:gd name="connsiteX20" fmla="*/ 3483539 w 4342803"/>
              <a:gd name="connsiteY20" fmla="*/ 791615 h 3360363"/>
              <a:gd name="connsiteX21" fmla="*/ 4274114 w 4342803"/>
              <a:gd name="connsiteY21" fmla="*/ 1124990 h 3360363"/>
              <a:gd name="connsiteX22" fmla="*/ 4236015 w 4342803"/>
              <a:gd name="connsiteY22" fmla="*/ 1182140 h 3360363"/>
              <a:gd name="connsiteX23" fmla="*/ 3635939 w 4342803"/>
              <a:gd name="connsiteY23" fmla="*/ 1610765 h 3360363"/>
              <a:gd name="connsiteX24" fmla="*/ 2988240 w 4342803"/>
              <a:gd name="connsiteY24" fmla="*/ 2287040 h 3360363"/>
              <a:gd name="connsiteX25" fmla="*/ 2714297 w 4342803"/>
              <a:gd name="connsiteY25" fmla="*/ 2424210 h 3360363"/>
              <a:gd name="connsiteX26" fmla="*/ 2445313 w 4342803"/>
              <a:gd name="connsiteY26" fmla="*/ 2582316 h 3360363"/>
              <a:gd name="connsiteX27" fmla="*/ 2226238 w 4342803"/>
              <a:gd name="connsiteY27" fmla="*/ 2696616 h 3360363"/>
              <a:gd name="connsiteX28" fmla="*/ 1407089 w 4342803"/>
              <a:gd name="connsiteY28" fmla="*/ 3325266 h 3360363"/>
              <a:gd name="connsiteX29" fmla="*/ 1180772 w 4342803"/>
              <a:gd name="connsiteY29" fmla="*/ 2776635 h 3360363"/>
              <a:gd name="connsiteX0" fmla="*/ 1187542 w 4349573"/>
              <a:gd name="connsiteY0" fmla="*/ 2776635 h 3360363"/>
              <a:gd name="connsiteX1" fmla="*/ 356584 w 4349573"/>
              <a:gd name="connsiteY1" fmla="*/ 1115465 h 3360363"/>
              <a:gd name="connsiteX2" fmla="*/ 289909 w 4349573"/>
              <a:gd name="connsiteY2" fmla="*/ 772565 h 3360363"/>
              <a:gd name="connsiteX3" fmla="*/ 23210 w 4349573"/>
              <a:gd name="connsiteY3" fmla="*/ 39140 h 3360363"/>
              <a:gd name="connsiteX4" fmla="*/ 966185 w 4349573"/>
              <a:gd name="connsiteY4" fmla="*/ 343940 h 3360363"/>
              <a:gd name="connsiteX5" fmla="*/ 1375759 w 4349573"/>
              <a:gd name="connsiteY5" fmla="*/ 372516 h 3360363"/>
              <a:gd name="connsiteX6" fmla="*/ 1480535 w 4349573"/>
              <a:gd name="connsiteY6" fmla="*/ 334415 h 3360363"/>
              <a:gd name="connsiteX7" fmla="*/ 1852010 w 4349573"/>
              <a:gd name="connsiteY7" fmla="*/ 296315 h 3360363"/>
              <a:gd name="connsiteX8" fmla="*/ 2052034 w 4349573"/>
              <a:gd name="connsiteY8" fmla="*/ 277265 h 3360363"/>
              <a:gd name="connsiteX9" fmla="*/ 2128234 w 4349573"/>
              <a:gd name="connsiteY9" fmla="*/ 401090 h 3360363"/>
              <a:gd name="connsiteX10" fmla="*/ 2394935 w 4349573"/>
              <a:gd name="connsiteY10" fmla="*/ 324890 h 3360363"/>
              <a:gd name="connsiteX11" fmla="*/ 1816192 w 4349573"/>
              <a:gd name="connsiteY11" fmla="*/ 1062135 h 3360363"/>
              <a:gd name="connsiteX12" fmla="*/ 2528284 w 4349573"/>
              <a:gd name="connsiteY12" fmla="*/ 1353590 h 3360363"/>
              <a:gd name="connsiteX13" fmla="*/ 2814035 w 4349573"/>
              <a:gd name="connsiteY13" fmla="*/ 1553615 h 3360363"/>
              <a:gd name="connsiteX14" fmla="*/ 2785459 w 4349573"/>
              <a:gd name="connsiteY14" fmla="*/ 1325015 h 3360363"/>
              <a:gd name="connsiteX15" fmla="*/ 2880709 w 4349573"/>
              <a:gd name="connsiteY15" fmla="*/ 1201190 h 3360363"/>
              <a:gd name="connsiteX16" fmla="*/ 2690209 w 4349573"/>
              <a:gd name="connsiteY16" fmla="*/ 791615 h 3360363"/>
              <a:gd name="connsiteX17" fmla="*/ 2947384 w 4349573"/>
              <a:gd name="connsiteY17" fmla="*/ 743990 h 3360363"/>
              <a:gd name="connsiteX18" fmla="*/ 3035392 w 4349573"/>
              <a:gd name="connsiteY18" fmla="*/ 814485 h 3360363"/>
              <a:gd name="connsiteX19" fmla="*/ 3404584 w 4349573"/>
              <a:gd name="connsiteY19" fmla="*/ 924965 h 3360363"/>
              <a:gd name="connsiteX20" fmla="*/ 3490309 w 4349573"/>
              <a:gd name="connsiteY20" fmla="*/ 791615 h 3360363"/>
              <a:gd name="connsiteX21" fmla="*/ 4280884 w 4349573"/>
              <a:gd name="connsiteY21" fmla="*/ 1124990 h 3360363"/>
              <a:gd name="connsiteX22" fmla="*/ 4242785 w 4349573"/>
              <a:gd name="connsiteY22" fmla="*/ 1182140 h 3360363"/>
              <a:gd name="connsiteX23" fmla="*/ 3642709 w 4349573"/>
              <a:gd name="connsiteY23" fmla="*/ 1610765 h 3360363"/>
              <a:gd name="connsiteX24" fmla="*/ 2995010 w 4349573"/>
              <a:gd name="connsiteY24" fmla="*/ 2287040 h 3360363"/>
              <a:gd name="connsiteX25" fmla="*/ 2721067 w 4349573"/>
              <a:gd name="connsiteY25" fmla="*/ 2424210 h 3360363"/>
              <a:gd name="connsiteX26" fmla="*/ 2452083 w 4349573"/>
              <a:gd name="connsiteY26" fmla="*/ 2582316 h 3360363"/>
              <a:gd name="connsiteX27" fmla="*/ 2233008 w 4349573"/>
              <a:gd name="connsiteY27" fmla="*/ 2696616 h 3360363"/>
              <a:gd name="connsiteX28" fmla="*/ 1413859 w 4349573"/>
              <a:gd name="connsiteY28" fmla="*/ 3325266 h 3360363"/>
              <a:gd name="connsiteX29" fmla="*/ 1187542 w 4349573"/>
              <a:gd name="connsiteY29" fmla="*/ 2776635 h 3360363"/>
              <a:gd name="connsiteX0" fmla="*/ 1194305 w 4356336"/>
              <a:gd name="connsiteY0" fmla="*/ 2776635 h 3360363"/>
              <a:gd name="connsiteX1" fmla="*/ 363347 w 4356336"/>
              <a:gd name="connsiteY1" fmla="*/ 1115465 h 3360363"/>
              <a:gd name="connsiteX2" fmla="*/ 296672 w 4356336"/>
              <a:gd name="connsiteY2" fmla="*/ 772565 h 3360363"/>
              <a:gd name="connsiteX3" fmla="*/ 334772 w 4356336"/>
              <a:gd name="connsiteY3" fmla="*/ 410616 h 3360363"/>
              <a:gd name="connsiteX4" fmla="*/ 29973 w 4356336"/>
              <a:gd name="connsiteY4" fmla="*/ 39140 h 3360363"/>
              <a:gd name="connsiteX5" fmla="*/ 972948 w 4356336"/>
              <a:gd name="connsiteY5" fmla="*/ 343940 h 3360363"/>
              <a:gd name="connsiteX6" fmla="*/ 1382522 w 4356336"/>
              <a:gd name="connsiteY6" fmla="*/ 372516 h 3360363"/>
              <a:gd name="connsiteX7" fmla="*/ 1487298 w 4356336"/>
              <a:gd name="connsiteY7" fmla="*/ 334415 h 3360363"/>
              <a:gd name="connsiteX8" fmla="*/ 1858773 w 4356336"/>
              <a:gd name="connsiteY8" fmla="*/ 296315 h 3360363"/>
              <a:gd name="connsiteX9" fmla="*/ 2058797 w 4356336"/>
              <a:gd name="connsiteY9" fmla="*/ 277265 h 3360363"/>
              <a:gd name="connsiteX10" fmla="*/ 2134997 w 4356336"/>
              <a:gd name="connsiteY10" fmla="*/ 401090 h 3360363"/>
              <a:gd name="connsiteX11" fmla="*/ 2401698 w 4356336"/>
              <a:gd name="connsiteY11" fmla="*/ 324890 h 3360363"/>
              <a:gd name="connsiteX12" fmla="*/ 1822955 w 4356336"/>
              <a:gd name="connsiteY12" fmla="*/ 1062135 h 3360363"/>
              <a:gd name="connsiteX13" fmla="*/ 2535047 w 4356336"/>
              <a:gd name="connsiteY13" fmla="*/ 1353590 h 3360363"/>
              <a:gd name="connsiteX14" fmla="*/ 2820798 w 4356336"/>
              <a:gd name="connsiteY14" fmla="*/ 1553615 h 3360363"/>
              <a:gd name="connsiteX15" fmla="*/ 2792222 w 4356336"/>
              <a:gd name="connsiteY15" fmla="*/ 1325015 h 3360363"/>
              <a:gd name="connsiteX16" fmla="*/ 2887472 w 4356336"/>
              <a:gd name="connsiteY16" fmla="*/ 1201190 h 3360363"/>
              <a:gd name="connsiteX17" fmla="*/ 2696972 w 4356336"/>
              <a:gd name="connsiteY17" fmla="*/ 791615 h 3360363"/>
              <a:gd name="connsiteX18" fmla="*/ 2954147 w 4356336"/>
              <a:gd name="connsiteY18" fmla="*/ 743990 h 3360363"/>
              <a:gd name="connsiteX19" fmla="*/ 3042155 w 4356336"/>
              <a:gd name="connsiteY19" fmla="*/ 814485 h 3360363"/>
              <a:gd name="connsiteX20" fmla="*/ 3411347 w 4356336"/>
              <a:gd name="connsiteY20" fmla="*/ 924965 h 3360363"/>
              <a:gd name="connsiteX21" fmla="*/ 3497072 w 4356336"/>
              <a:gd name="connsiteY21" fmla="*/ 791615 h 3360363"/>
              <a:gd name="connsiteX22" fmla="*/ 4287647 w 4356336"/>
              <a:gd name="connsiteY22" fmla="*/ 1124990 h 3360363"/>
              <a:gd name="connsiteX23" fmla="*/ 4249548 w 4356336"/>
              <a:gd name="connsiteY23" fmla="*/ 1182140 h 3360363"/>
              <a:gd name="connsiteX24" fmla="*/ 3649472 w 4356336"/>
              <a:gd name="connsiteY24" fmla="*/ 1610765 h 3360363"/>
              <a:gd name="connsiteX25" fmla="*/ 3001773 w 4356336"/>
              <a:gd name="connsiteY25" fmla="*/ 2287040 h 3360363"/>
              <a:gd name="connsiteX26" fmla="*/ 2727830 w 4356336"/>
              <a:gd name="connsiteY26" fmla="*/ 2424210 h 3360363"/>
              <a:gd name="connsiteX27" fmla="*/ 2458846 w 4356336"/>
              <a:gd name="connsiteY27" fmla="*/ 2582316 h 3360363"/>
              <a:gd name="connsiteX28" fmla="*/ 2239771 w 4356336"/>
              <a:gd name="connsiteY28" fmla="*/ 2696616 h 3360363"/>
              <a:gd name="connsiteX29" fmla="*/ 1420622 w 4356336"/>
              <a:gd name="connsiteY29" fmla="*/ 3325266 h 3360363"/>
              <a:gd name="connsiteX30" fmla="*/ 1194305 w 4356336"/>
              <a:gd name="connsiteY30" fmla="*/ 2776635 h 3360363"/>
              <a:gd name="connsiteX0" fmla="*/ 1230940 w 4392971"/>
              <a:gd name="connsiteY0" fmla="*/ 2776635 h 3360363"/>
              <a:gd name="connsiteX1" fmla="*/ 399982 w 4392971"/>
              <a:gd name="connsiteY1" fmla="*/ 1115465 h 3360363"/>
              <a:gd name="connsiteX2" fmla="*/ 333307 w 4392971"/>
              <a:gd name="connsiteY2" fmla="*/ 772565 h 3360363"/>
              <a:gd name="connsiteX3" fmla="*/ 371407 w 4392971"/>
              <a:gd name="connsiteY3" fmla="*/ 410616 h 3360363"/>
              <a:gd name="connsiteX4" fmla="*/ 133282 w 4392971"/>
              <a:gd name="connsiteY4" fmla="*/ 48666 h 3360363"/>
              <a:gd name="connsiteX5" fmla="*/ 66608 w 4392971"/>
              <a:gd name="connsiteY5" fmla="*/ 39140 h 3360363"/>
              <a:gd name="connsiteX6" fmla="*/ 1009583 w 4392971"/>
              <a:gd name="connsiteY6" fmla="*/ 343940 h 3360363"/>
              <a:gd name="connsiteX7" fmla="*/ 1419157 w 4392971"/>
              <a:gd name="connsiteY7" fmla="*/ 372516 h 3360363"/>
              <a:gd name="connsiteX8" fmla="*/ 1523933 w 4392971"/>
              <a:gd name="connsiteY8" fmla="*/ 334415 h 3360363"/>
              <a:gd name="connsiteX9" fmla="*/ 1895408 w 4392971"/>
              <a:gd name="connsiteY9" fmla="*/ 296315 h 3360363"/>
              <a:gd name="connsiteX10" fmla="*/ 2095432 w 4392971"/>
              <a:gd name="connsiteY10" fmla="*/ 277265 h 3360363"/>
              <a:gd name="connsiteX11" fmla="*/ 2171632 w 4392971"/>
              <a:gd name="connsiteY11" fmla="*/ 401090 h 3360363"/>
              <a:gd name="connsiteX12" fmla="*/ 2438333 w 4392971"/>
              <a:gd name="connsiteY12" fmla="*/ 324890 h 3360363"/>
              <a:gd name="connsiteX13" fmla="*/ 1859590 w 4392971"/>
              <a:gd name="connsiteY13" fmla="*/ 1062135 h 3360363"/>
              <a:gd name="connsiteX14" fmla="*/ 2571682 w 4392971"/>
              <a:gd name="connsiteY14" fmla="*/ 1353590 h 3360363"/>
              <a:gd name="connsiteX15" fmla="*/ 2857433 w 4392971"/>
              <a:gd name="connsiteY15" fmla="*/ 1553615 h 3360363"/>
              <a:gd name="connsiteX16" fmla="*/ 2828857 w 4392971"/>
              <a:gd name="connsiteY16" fmla="*/ 1325015 h 3360363"/>
              <a:gd name="connsiteX17" fmla="*/ 2924107 w 4392971"/>
              <a:gd name="connsiteY17" fmla="*/ 1201190 h 3360363"/>
              <a:gd name="connsiteX18" fmla="*/ 2733607 w 4392971"/>
              <a:gd name="connsiteY18" fmla="*/ 791615 h 3360363"/>
              <a:gd name="connsiteX19" fmla="*/ 2990782 w 4392971"/>
              <a:gd name="connsiteY19" fmla="*/ 743990 h 3360363"/>
              <a:gd name="connsiteX20" fmla="*/ 3078790 w 4392971"/>
              <a:gd name="connsiteY20" fmla="*/ 814485 h 3360363"/>
              <a:gd name="connsiteX21" fmla="*/ 3447982 w 4392971"/>
              <a:gd name="connsiteY21" fmla="*/ 924965 h 3360363"/>
              <a:gd name="connsiteX22" fmla="*/ 3533707 w 4392971"/>
              <a:gd name="connsiteY22" fmla="*/ 791615 h 3360363"/>
              <a:gd name="connsiteX23" fmla="*/ 4324282 w 4392971"/>
              <a:gd name="connsiteY23" fmla="*/ 1124990 h 3360363"/>
              <a:gd name="connsiteX24" fmla="*/ 4286183 w 4392971"/>
              <a:gd name="connsiteY24" fmla="*/ 1182140 h 3360363"/>
              <a:gd name="connsiteX25" fmla="*/ 3686107 w 4392971"/>
              <a:gd name="connsiteY25" fmla="*/ 1610765 h 3360363"/>
              <a:gd name="connsiteX26" fmla="*/ 3038408 w 4392971"/>
              <a:gd name="connsiteY26" fmla="*/ 2287040 h 3360363"/>
              <a:gd name="connsiteX27" fmla="*/ 2764465 w 4392971"/>
              <a:gd name="connsiteY27" fmla="*/ 2424210 h 3360363"/>
              <a:gd name="connsiteX28" fmla="*/ 2495481 w 4392971"/>
              <a:gd name="connsiteY28" fmla="*/ 2582316 h 3360363"/>
              <a:gd name="connsiteX29" fmla="*/ 2276406 w 4392971"/>
              <a:gd name="connsiteY29" fmla="*/ 2696616 h 3360363"/>
              <a:gd name="connsiteX30" fmla="*/ 1457257 w 4392971"/>
              <a:gd name="connsiteY30" fmla="*/ 3325266 h 3360363"/>
              <a:gd name="connsiteX31" fmla="*/ 1230940 w 4392971"/>
              <a:gd name="connsiteY31" fmla="*/ 2776635 h 3360363"/>
              <a:gd name="connsiteX0" fmla="*/ 830890 w 4392971"/>
              <a:gd name="connsiteY0" fmla="*/ 2900460 h 3372353"/>
              <a:gd name="connsiteX1" fmla="*/ 399982 w 4392971"/>
              <a:gd name="connsiteY1" fmla="*/ 1115465 h 3372353"/>
              <a:gd name="connsiteX2" fmla="*/ 333307 w 4392971"/>
              <a:gd name="connsiteY2" fmla="*/ 772565 h 3372353"/>
              <a:gd name="connsiteX3" fmla="*/ 371407 w 4392971"/>
              <a:gd name="connsiteY3" fmla="*/ 410616 h 3372353"/>
              <a:gd name="connsiteX4" fmla="*/ 133282 w 4392971"/>
              <a:gd name="connsiteY4" fmla="*/ 48666 h 3372353"/>
              <a:gd name="connsiteX5" fmla="*/ 66608 w 4392971"/>
              <a:gd name="connsiteY5" fmla="*/ 39140 h 3372353"/>
              <a:gd name="connsiteX6" fmla="*/ 1009583 w 4392971"/>
              <a:gd name="connsiteY6" fmla="*/ 343940 h 3372353"/>
              <a:gd name="connsiteX7" fmla="*/ 1419157 w 4392971"/>
              <a:gd name="connsiteY7" fmla="*/ 372516 h 3372353"/>
              <a:gd name="connsiteX8" fmla="*/ 1523933 w 4392971"/>
              <a:gd name="connsiteY8" fmla="*/ 334415 h 3372353"/>
              <a:gd name="connsiteX9" fmla="*/ 1895408 w 4392971"/>
              <a:gd name="connsiteY9" fmla="*/ 296315 h 3372353"/>
              <a:gd name="connsiteX10" fmla="*/ 2095432 w 4392971"/>
              <a:gd name="connsiteY10" fmla="*/ 277265 h 3372353"/>
              <a:gd name="connsiteX11" fmla="*/ 2171632 w 4392971"/>
              <a:gd name="connsiteY11" fmla="*/ 401090 h 3372353"/>
              <a:gd name="connsiteX12" fmla="*/ 2438333 w 4392971"/>
              <a:gd name="connsiteY12" fmla="*/ 324890 h 3372353"/>
              <a:gd name="connsiteX13" fmla="*/ 1859590 w 4392971"/>
              <a:gd name="connsiteY13" fmla="*/ 1062135 h 3372353"/>
              <a:gd name="connsiteX14" fmla="*/ 2571682 w 4392971"/>
              <a:gd name="connsiteY14" fmla="*/ 1353590 h 3372353"/>
              <a:gd name="connsiteX15" fmla="*/ 2857433 w 4392971"/>
              <a:gd name="connsiteY15" fmla="*/ 1553615 h 3372353"/>
              <a:gd name="connsiteX16" fmla="*/ 2828857 w 4392971"/>
              <a:gd name="connsiteY16" fmla="*/ 1325015 h 3372353"/>
              <a:gd name="connsiteX17" fmla="*/ 2924107 w 4392971"/>
              <a:gd name="connsiteY17" fmla="*/ 1201190 h 3372353"/>
              <a:gd name="connsiteX18" fmla="*/ 2733607 w 4392971"/>
              <a:gd name="connsiteY18" fmla="*/ 791615 h 3372353"/>
              <a:gd name="connsiteX19" fmla="*/ 2990782 w 4392971"/>
              <a:gd name="connsiteY19" fmla="*/ 743990 h 3372353"/>
              <a:gd name="connsiteX20" fmla="*/ 3078790 w 4392971"/>
              <a:gd name="connsiteY20" fmla="*/ 814485 h 3372353"/>
              <a:gd name="connsiteX21" fmla="*/ 3447982 w 4392971"/>
              <a:gd name="connsiteY21" fmla="*/ 924965 h 3372353"/>
              <a:gd name="connsiteX22" fmla="*/ 3533707 w 4392971"/>
              <a:gd name="connsiteY22" fmla="*/ 791615 h 3372353"/>
              <a:gd name="connsiteX23" fmla="*/ 4324282 w 4392971"/>
              <a:gd name="connsiteY23" fmla="*/ 1124990 h 3372353"/>
              <a:gd name="connsiteX24" fmla="*/ 4286183 w 4392971"/>
              <a:gd name="connsiteY24" fmla="*/ 1182140 h 3372353"/>
              <a:gd name="connsiteX25" fmla="*/ 3686107 w 4392971"/>
              <a:gd name="connsiteY25" fmla="*/ 1610765 h 3372353"/>
              <a:gd name="connsiteX26" fmla="*/ 3038408 w 4392971"/>
              <a:gd name="connsiteY26" fmla="*/ 2287040 h 3372353"/>
              <a:gd name="connsiteX27" fmla="*/ 2764465 w 4392971"/>
              <a:gd name="connsiteY27" fmla="*/ 2424210 h 3372353"/>
              <a:gd name="connsiteX28" fmla="*/ 2495481 w 4392971"/>
              <a:gd name="connsiteY28" fmla="*/ 2582316 h 3372353"/>
              <a:gd name="connsiteX29" fmla="*/ 2276406 w 4392971"/>
              <a:gd name="connsiteY29" fmla="*/ 2696616 h 3372353"/>
              <a:gd name="connsiteX30" fmla="*/ 1457257 w 4392971"/>
              <a:gd name="connsiteY30" fmla="*/ 3325266 h 3372353"/>
              <a:gd name="connsiteX31" fmla="*/ 830890 w 4392971"/>
              <a:gd name="connsiteY31" fmla="*/ 2900460 h 3372353"/>
              <a:gd name="connsiteX0" fmla="*/ 830890 w 4392971"/>
              <a:gd name="connsiteY0" fmla="*/ 2900460 h 3354000"/>
              <a:gd name="connsiteX1" fmla="*/ 1104833 w 4392971"/>
              <a:gd name="connsiteY1" fmla="*/ 2553741 h 3354000"/>
              <a:gd name="connsiteX2" fmla="*/ 399982 w 4392971"/>
              <a:gd name="connsiteY2" fmla="*/ 1115465 h 3354000"/>
              <a:gd name="connsiteX3" fmla="*/ 333307 w 4392971"/>
              <a:gd name="connsiteY3" fmla="*/ 772565 h 3354000"/>
              <a:gd name="connsiteX4" fmla="*/ 371407 w 4392971"/>
              <a:gd name="connsiteY4" fmla="*/ 410616 h 3354000"/>
              <a:gd name="connsiteX5" fmla="*/ 133282 w 4392971"/>
              <a:gd name="connsiteY5" fmla="*/ 48666 h 3354000"/>
              <a:gd name="connsiteX6" fmla="*/ 66608 w 4392971"/>
              <a:gd name="connsiteY6" fmla="*/ 39140 h 3354000"/>
              <a:gd name="connsiteX7" fmla="*/ 1009583 w 4392971"/>
              <a:gd name="connsiteY7" fmla="*/ 343940 h 3354000"/>
              <a:gd name="connsiteX8" fmla="*/ 1419157 w 4392971"/>
              <a:gd name="connsiteY8" fmla="*/ 372516 h 3354000"/>
              <a:gd name="connsiteX9" fmla="*/ 1523933 w 4392971"/>
              <a:gd name="connsiteY9" fmla="*/ 334415 h 3354000"/>
              <a:gd name="connsiteX10" fmla="*/ 1895408 w 4392971"/>
              <a:gd name="connsiteY10" fmla="*/ 296315 h 3354000"/>
              <a:gd name="connsiteX11" fmla="*/ 2095432 w 4392971"/>
              <a:gd name="connsiteY11" fmla="*/ 277265 h 3354000"/>
              <a:gd name="connsiteX12" fmla="*/ 2171632 w 4392971"/>
              <a:gd name="connsiteY12" fmla="*/ 401090 h 3354000"/>
              <a:gd name="connsiteX13" fmla="*/ 2438333 w 4392971"/>
              <a:gd name="connsiteY13" fmla="*/ 324890 h 3354000"/>
              <a:gd name="connsiteX14" fmla="*/ 1859590 w 4392971"/>
              <a:gd name="connsiteY14" fmla="*/ 1062135 h 3354000"/>
              <a:gd name="connsiteX15" fmla="*/ 2571682 w 4392971"/>
              <a:gd name="connsiteY15" fmla="*/ 1353590 h 3354000"/>
              <a:gd name="connsiteX16" fmla="*/ 2857433 w 4392971"/>
              <a:gd name="connsiteY16" fmla="*/ 1553615 h 3354000"/>
              <a:gd name="connsiteX17" fmla="*/ 2828857 w 4392971"/>
              <a:gd name="connsiteY17" fmla="*/ 1325015 h 3354000"/>
              <a:gd name="connsiteX18" fmla="*/ 2924107 w 4392971"/>
              <a:gd name="connsiteY18" fmla="*/ 1201190 h 3354000"/>
              <a:gd name="connsiteX19" fmla="*/ 2733607 w 4392971"/>
              <a:gd name="connsiteY19" fmla="*/ 791615 h 3354000"/>
              <a:gd name="connsiteX20" fmla="*/ 2990782 w 4392971"/>
              <a:gd name="connsiteY20" fmla="*/ 743990 h 3354000"/>
              <a:gd name="connsiteX21" fmla="*/ 3078790 w 4392971"/>
              <a:gd name="connsiteY21" fmla="*/ 814485 h 3354000"/>
              <a:gd name="connsiteX22" fmla="*/ 3447982 w 4392971"/>
              <a:gd name="connsiteY22" fmla="*/ 924965 h 3354000"/>
              <a:gd name="connsiteX23" fmla="*/ 3533707 w 4392971"/>
              <a:gd name="connsiteY23" fmla="*/ 791615 h 3354000"/>
              <a:gd name="connsiteX24" fmla="*/ 4324282 w 4392971"/>
              <a:gd name="connsiteY24" fmla="*/ 1124990 h 3354000"/>
              <a:gd name="connsiteX25" fmla="*/ 4286183 w 4392971"/>
              <a:gd name="connsiteY25" fmla="*/ 1182140 h 3354000"/>
              <a:gd name="connsiteX26" fmla="*/ 3686107 w 4392971"/>
              <a:gd name="connsiteY26" fmla="*/ 1610765 h 3354000"/>
              <a:gd name="connsiteX27" fmla="*/ 3038408 w 4392971"/>
              <a:gd name="connsiteY27" fmla="*/ 2287040 h 3354000"/>
              <a:gd name="connsiteX28" fmla="*/ 2764465 w 4392971"/>
              <a:gd name="connsiteY28" fmla="*/ 2424210 h 3354000"/>
              <a:gd name="connsiteX29" fmla="*/ 2495481 w 4392971"/>
              <a:gd name="connsiteY29" fmla="*/ 2582316 h 3354000"/>
              <a:gd name="connsiteX30" fmla="*/ 2276406 w 4392971"/>
              <a:gd name="connsiteY30" fmla="*/ 2696616 h 3354000"/>
              <a:gd name="connsiteX31" fmla="*/ 1457257 w 4392971"/>
              <a:gd name="connsiteY31" fmla="*/ 3325266 h 3354000"/>
              <a:gd name="connsiteX32" fmla="*/ 830890 w 4392971"/>
              <a:gd name="connsiteY32" fmla="*/ 2900460 h 3354000"/>
              <a:gd name="connsiteX0" fmla="*/ 830890 w 4392971"/>
              <a:gd name="connsiteY0" fmla="*/ 2900460 h 3343734"/>
              <a:gd name="connsiteX1" fmla="*/ 1104833 w 4392971"/>
              <a:gd name="connsiteY1" fmla="*/ 2553741 h 3343734"/>
              <a:gd name="connsiteX2" fmla="*/ 399982 w 4392971"/>
              <a:gd name="connsiteY2" fmla="*/ 1115465 h 3343734"/>
              <a:gd name="connsiteX3" fmla="*/ 333307 w 4392971"/>
              <a:gd name="connsiteY3" fmla="*/ 772565 h 3343734"/>
              <a:gd name="connsiteX4" fmla="*/ 371407 w 4392971"/>
              <a:gd name="connsiteY4" fmla="*/ 410616 h 3343734"/>
              <a:gd name="connsiteX5" fmla="*/ 133282 w 4392971"/>
              <a:gd name="connsiteY5" fmla="*/ 48666 h 3343734"/>
              <a:gd name="connsiteX6" fmla="*/ 66608 w 4392971"/>
              <a:gd name="connsiteY6" fmla="*/ 39140 h 3343734"/>
              <a:gd name="connsiteX7" fmla="*/ 1009583 w 4392971"/>
              <a:gd name="connsiteY7" fmla="*/ 343940 h 3343734"/>
              <a:gd name="connsiteX8" fmla="*/ 1419157 w 4392971"/>
              <a:gd name="connsiteY8" fmla="*/ 372516 h 3343734"/>
              <a:gd name="connsiteX9" fmla="*/ 1523933 w 4392971"/>
              <a:gd name="connsiteY9" fmla="*/ 334415 h 3343734"/>
              <a:gd name="connsiteX10" fmla="*/ 1895408 w 4392971"/>
              <a:gd name="connsiteY10" fmla="*/ 296315 h 3343734"/>
              <a:gd name="connsiteX11" fmla="*/ 2095432 w 4392971"/>
              <a:gd name="connsiteY11" fmla="*/ 277265 h 3343734"/>
              <a:gd name="connsiteX12" fmla="*/ 2171632 w 4392971"/>
              <a:gd name="connsiteY12" fmla="*/ 401090 h 3343734"/>
              <a:gd name="connsiteX13" fmla="*/ 2438333 w 4392971"/>
              <a:gd name="connsiteY13" fmla="*/ 324890 h 3343734"/>
              <a:gd name="connsiteX14" fmla="*/ 1859590 w 4392971"/>
              <a:gd name="connsiteY14" fmla="*/ 1062135 h 3343734"/>
              <a:gd name="connsiteX15" fmla="*/ 2571682 w 4392971"/>
              <a:gd name="connsiteY15" fmla="*/ 1353590 h 3343734"/>
              <a:gd name="connsiteX16" fmla="*/ 2857433 w 4392971"/>
              <a:gd name="connsiteY16" fmla="*/ 1553615 h 3343734"/>
              <a:gd name="connsiteX17" fmla="*/ 2828857 w 4392971"/>
              <a:gd name="connsiteY17" fmla="*/ 1325015 h 3343734"/>
              <a:gd name="connsiteX18" fmla="*/ 2924107 w 4392971"/>
              <a:gd name="connsiteY18" fmla="*/ 1201190 h 3343734"/>
              <a:gd name="connsiteX19" fmla="*/ 2733607 w 4392971"/>
              <a:gd name="connsiteY19" fmla="*/ 791615 h 3343734"/>
              <a:gd name="connsiteX20" fmla="*/ 2990782 w 4392971"/>
              <a:gd name="connsiteY20" fmla="*/ 743990 h 3343734"/>
              <a:gd name="connsiteX21" fmla="*/ 3078790 w 4392971"/>
              <a:gd name="connsiteY21" fmla="*/ 814485 h 3343734"/>
              <a:gd name="connsiteX22" fmla="*/ 3447982 w 4392971"/>
              <a:gd name="connsiteY22" fmla="*/ 924965 h 3343734"/>
              <a:gd name="connsiteX23" fmla="*/ 3533707 w 4392971"/>
              <a:gd name="connsiteY23" fmla="*/ 791615 h 3343734"/>
              <a:gd name="connsiteX24" fmla="*/ 4324282 w 4392971"/>
              <a:gd name="connsiteY24" fmla="*/ 1124990 h 3343734"/>
              <a:gd name="connsiteX25" fmla="*/ 4286183 w 4392971"/>
              <a:gd name="connsiteY25" fmla="*/ 1182140 h 3343734"/>
              <a:gd name="connsiteX26" fmla="*/ 3686107 w 4392971"/>
              <a:gd name="connsiteY26" fmla="*/ 1610765 h 3343734"/>
              <a:gd name="connsiteX27" fmla="*/ 3038408 w 4392971"/>
              <a:gd name="connsiteY27" fmla="*/ 2287040 h 3343734"/>
              <a:gd name="connsiteX28" fmla="*/ 2764465 w 4392971"/>
              <a:gd name="connsiteY28" fmla="*/ 2424210 h 3343734"/>
              <a:gd name="connsiteX29" fmla="*/ 2495481 w 4392971"/>
              <a:gd name="connsiteY29" fmla="*/ 2582316 h 3343734"/>
              <a:gd name="connsiteX30" fmla="*/ 2276406 w 4392971"/>
              <a:gd name="connsiteY30" fmla="*/ 2696616 h 3343734"/>
              <a:gd name="connsiteX31" fmla="*/ 1457257 w 4392971"/>
              <a:gd name="connsiteY31" fmla="*/ 3325266 h 3343734"/>
              <a:gd name="connsiteX32" fmla="*/ 1247708 w 4392971"/>
              <a:gd name="connsiteY32" fmla="*/ 3049041 h 3343734"/>
              <a:gd name="connsiteX33" fmla="*/ 830890 w 4392971"/>
              <a:gd name="connsiteY33" fmla="*/ 2900460 h 3343734"/>
              <a:gd name="connsiteX0" fmla="*/ 830890 w 4392971"/>
              <a:gd name="connsiteY0" fmla="*/ 2900460 h 3358529"/>
              <a:gd name="connsiteX1" fmla="*/ 1104833 w 4392971"/>
              <a:gd name="connsiteY1" fmla="*/ 2553741 h 3358529"/>
              <a:gd name="connsiteX2" fmla="*/ 399982 w 4392971"/>
              <a:gd name="connsiteY2" fmla="*/ 1115465 h 3358529"/>
              <a:gd name="connsiteX3" fmla="*/ 333307 w 4392971"/>
              <a:gd name="connsiteY3" fmla="*/ 772565 h 3358529"/>
              <a:gd name="connsiteX4" fmla="*/ 371407 w 4392971"/>
              <a:gd name="connsiteY4" fmla="*/ 410616 h 3358529"/>
              <a:gd name="connsiteX5" fmla="*/ 133282 w 4392971"/>
              <a:gd name="connsiteY5" fmla="*/ 48666 h 3358529"/>
              <a:gd name="connsiteX6" fmla="*/ 66608 w 4392971"/>
              <a:gd name="connsiteY6" fmla="*/ 39140 h 3358529"/>
              <a:gd name="connsiteX7" fmla="*/ 1009583 w 4392971"/>
              <a:gd name="connsiteY7" fmla="*/ 343940 h 3358529"/>
              <a:gd name="connsiteX8" fmla="*/ 1419157 w 4392971"/>
              <a:gd name="connsiteY8" fmla="*/ 372516 h 3358529"/>
              <a:gd name="connsiteX9" fmla="*/ 1523933 w 4392971"/>
              <a:gd name="connsiteY9" fmla="*/ 334415 h 3358529"/>
              <a:gd name="connsiteX10" fmla="*/ 1895408 w 4392971"/>
              <a:gd name="connsiteY10" fmla="*/ 296315 h 3358529"/>
              <a:gd name="connsiteX11" fmla="*/ 2095432 w 4392971"/>
              <a:gd name="connsiteY11" fmla="*/ 277265 h 3358529"/>
              <a:gd name="connsiteX12" fmla="*/ 2171632 w 4392971"/>
              <a:gd name="connsiteY12" fmla="*/ 401090 h 3358529"/>
              <a:gd name="connsiteX13" fmla="*/ 2438333 w 4392971"/>
              <a:gd name="connsiteY13" fmla="*/ 324890 h 3358529"/>
              <a:gd name="connsiteX14" fmla="*/ 1859590 w 4392971"/>
              <a:gd name="connsiteY14" fmla="*/ 1062135 h 3358529"/>
              <a:gd name="connsiteX15" fmla="*/ 2571682 w 4392971"/>
              <a:gd name="connsiteY15" fmla="*/ 1353590 h 3358529"/>
              <a:gd name="connsiteX16" fmla="*/ 2857433 w 4392971"/>
              <a:gd name="connsiteY16" fmla="*/ 1553615 h 3358529"/>
              <a:gd name="connsiteX17" fmla="*/ 2828857 w 4392971"/>
              <a:gd name="connsiteY17" fmla="*/ 1325015 h 3358529"/>
              <a:gd name="connsiteX18" fmla="*/ 2924107 w 4392971"/>
              <a:gd name="connsiteY18" fmla="*/ 1201190 h 3358529"/>
              <a:gd name="connsiteX19" fmla="*/ 2733607 w 4392971"/>
              <a:gd name="connsiteY19" fmla="*/ 791615 h 3358529"/>
              <a:gd name="connsiteX20" fmla="*/ 2990782 w 4392971"/>
              <a:gd name="connsiteY20" fmla="*/ 743990 h 3358529"/>
              <a:gd name="connsiteX21" fmla="*/ 3078790 w 4392971"/>
              <a:gd name="connsiteY21" fmla="*/ 814485 h 3358529"/>
              <a:gd name="connsiteX22" fmla="*/ 3447982 w 4392971"/>
              <a:gd name="connsiteY22" fmla="*/ 924965 h 3358529"/>
              <a:gd name="connsiteX23" fmla="*/ 3533707 w 4392971"/>
              <a:gd name="connsiteY23" fmla="*/ 791615 h 3358529"/>
              <a:gd name="connsiteX24" fmla="*/ 4324282 w 4392971"/>
              <a:gd name="connsiteY24" fmla="*/ 1124990 h 3358529"/>
              <a:gd name="connsiteX25" fmla="*/ 4286183 w 4392971"/>
              <a:gd name="connsiteY25" fmla="*/ 1182140 h 3358529"/>
              <a:gd name="connsiteX26" fmla="*/ 3686107 w 4392971"/>
              <a:gd name="connsiteY26" fmla="*/ 1610765 h 3358529"/>
              <a:gd name="connsiteX27" fmla="*/ 3038408 w 4392971"/>
              <a:gd name="connsiteY27" fmla="*/ 2287040 h 3358529"/>
              <a:gd name="connsiteX28" fmla="*/ 2764465 w 4392971"/>
              <a:gd name="connsiteY28" fmla="*/ 2424210 h 3358529"/>
              <a:gd name="connsiteX29" fmla="*/ 2495481 w 4392971"/>
              <a:gd name="connsiteY29" fmla="*/ 2582316 h 3358529"/>
              <a:gd name="connsiteX30" fmla="*/ 2276406 w 4392971"/>
              <a:gd name="connsiteY30" fmla="*/ 2696616 h 3358529"/>
              <a:gd name="connsiteX31" fmla="*/ 1457257 w 4392971"/>
              <a:gd name="connsiteY31" fmla="*/ 3325266 h 3358529"/>
              <a:gd name="connsiteX32" fmla="*/ 1447733 w 4392971"/>
              <a:gd name="connsiteY32" fmla="*/ 3239541 h 3358529"/>
              <a:gd name="connsiteX33" fmla="*/ 1247708 w 4392971"/>
              <a:gd name="connsiteY33" fmla="*/ 3049041 h 3358529"/>
              <a:gd name="connsiteX34" fmla="*/ 830890 w 4392971"/>
              <a:gd name="connsiteY34" fmla="*/ 2900460 h 33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392971" h="3358529">
                <a:moveTo>
                  <a:pt x="830890" y="2900460"/>
                </a:moveTo>
                <a:cubicBezTo>
                  <a:pt x="807078" y="2817910"/>
                  <a:pt x="1176651" y="2851240"/>
                  <a:pt x="1104833" y="2553741"/>
                </a:cubicBezTo>
                <a:cubicBezTo>
                  <a:pt x="1033015" y="2256242"/>
                  <a:pt x="466657" y="1425028"/>
                  <a:pt x="399982" y="1115465"/>
                </a:cubicBezTo>
                <a:cubicBezTo>
                  <a:pt x="333307" y="805902"/>
                  <a:pt x="372994" y="880515"/>
                  <a:pt x="333307" y="772565"/>
                </a:cubicBezTo>
                <a:cubicBezTo>
                  <a:pt x="293620" y="664615"/>
                  <a:pt x="420619" y="528091"/>
                  <a:pt x="371407" y="410616"/>
                </a:cubicBezTo>
                <a:cubicBezTo>
                  <a:pt x="322195" y="293141"/>
                  <a:pt x="184082" y="110579"/>
                  <a:pt x="133282" y="48666"/>
                </a:cubicBezTo>
                <a:cubicBezTo>
                  <a:pt x="82482" y="-13247"/>
                  <a:pt x="-95317" y="-6897"/>
                  <a:pt x="66608" y="39140"/>
                </a:cubicBezTo>
                <a:cubicBezTo>
                  <a:pt x="9078" y="-105959"/>
                  <a:pt x="663128" y="187728"/>
                  <a:pt x="1009583" y="343940"/>
                </a:cubicBezTo>
                <a:cubicBezTo>
                  <a:pt x="1249295" y="345528"/>
                  <a:pt x="1385820" y="388391"/>
                  <a:pt x="1419157" y="372516"/>
                </a:cubicBezTo>
                <a:cubicBezTo>
                  <a:pt x="1452494" y="356641"/>
                  <a:pt x="1449320" y="359815"/>
                  <a:pt x="1523933" y="334415"/>
                </a:cubicBezTo>
                <a:cubicBezTo>
                  <a:pt x="1598546" y="309015"/>
                  <a:pt x="1809683" y="296315"/>
                  <a:pt x="1895408" y="296315"/>
                </a:cubicBezTo>
                <a:cubicBezTo>
                  <a:pt x="1981133" y="296315"/>
                  <a:pt x="2049395" y="259803"/>
                  <a:pt x="2095432" y="277265"/>
                </a:cubicBezTo>
                <a:cubicBezTo>
                  <a:pt x="2141469" y="294727"/>
                  <a:pt x="2104957" y="402677"/>
                  <a:pt x="2171632" y="401090"/>
                </a:cubicBezTo>
                <a:cubicBezTo>
                  <a:pt x="2238307" y="399503"/>
                  <a:pt x="2493515" y="194078"/>
                  <a:pt x="2438333" y="324890"/>
                </a:cubicBezTo>
                <a:cubicBezTo>
                  <a:pt x="2383151" y="455702"/>
                  <a:pt x="1837365" y="890685"/>
                  <a:pt x="1859590" y="1062135"/>
                </a:cubicBezTo>
                <a:cubicBezTo>
                  <a:pt x="1881815" y="1233585"/>
                  <a:pt x="2405375" y="1271677"/>
                  <a:pt x="2571682" y="1353590"/>
                </a:cubicBezTo>
                <a:cubicBezTo>
                  <a:pt x="2737989" y="1435503"/>
                  <a:pt x="2798696" y="1548853"/>
                  <a:pt x="2857433" y="1553615"/>
                </a:cubicBezTo>
                <a:cubicBezTo>
                  <a:pt x="2916171" y="1558378"/>
                  <a:pt x="2817745" y="1383752"/>
                  <a:pt x="2828857" y="1325015"/>
                </a:cubicBezTo>
                <a:cubicBezTo>
                  <a:pt x="2839969" y="1266278"/>
                  <a:pt x="2955857" y="1299615"/>
                  <a:pt x="2924107" y="1201190"/>
                </a:cubicBezTo>
                <a:cubicBezTo>
                  <a:pt x="2892357" y="1102765"/>
                  <a:pt x="2724082" y="859877"/>
                  <a:pt x="2733607" y="791615"/>
                </a:cubicBezTo>
                <a:cubicBezTo>
                  <a:pt x="2743132" y="723353"/>
                  <a:pt x="2933252" y="740178"/>
                  <a:pt x="2990782" y="743990"/>
                </a:cubicBezTo>
                <a:cubicBezTo>
                  <a:pt x="3048312" y="747802"/>
                  <a:pt x="3001003" y="792260"/>
                  <a:pt x="3078790" y="814485"/>
                </a:cubicBezTo>
                <a:cubicBezTo>
                  <a:pt x="3156577" y="836710"/>
                  <a:pt x="3372163" y="928777"/>
                  <a:pt x="3447982" y="924965"/>
                </a:cubicBezTo>
                <a:cubicBezTo>
                  <a:pt x="3523802" y="921153"/>
                  <a:pt x="3370195" y="734465"/>
                  <a:pt x="3533707" y="791615"/>
                </a:cubicBezTo>
                <a:cubicBezTo>
                  <a:pt x="3697220" y="848765"/>
                  <a:pt x="4198869" y="1059902"/>
                  <a:pt x="4324282" y="1124990"/>
                </a:cubicBezTo>
                <a:cubicBezTo>
                  <a:pt x="4449695" y="1190078"/>
                  <a:pt x="4383020" y="1101178"/>
                  <a:pt x="4286183" y="1182140"/>
                </a:cubicBezTo>
                <a:cubicBezTo>
                  <a:pt x="4189346" y="1263102"/>
                  <a:pt x="3894069" y="1426615"/>
                  <a:pt x="3686107" y="1610765"/>
                </a:cubicBezTo>
                <a:cubicBezTo>
                  <a:pt x="3478145" y="1794915"/>
                  <a:pt x="3317427" y="2256241"/>
                  <a:pt x="3038408" y="2287040"/>
                </a:cubicBezTo>
                <a:cubicBezTo>
                  <a:pt x="2759389" y="2317839"/>
                  <a:pt x="2854953" y="2374997"/>
                  <a:pt x="2764465" y="2424210"/>
                </a:cubicBezTo>
                <a:cubicBezTo>
                  <a:pt x="2673977" y="2473423"/>
                  <a:pt x="2584762" y="2549615"/>
                  <a:pt x="2495481" y="2582316"/>
                </a:cubicBezTo>
                <a:cubicBezTo>
                  <a:pt x="2406200" y="2615017"/>
                  <a:pt x="2420868" y="2556916"/>
                  <a:pt x="2276406" y="2696616"/>
                </a:cubicBezTo>
                <a:cubicBezTo>
                  <a:pt x="2131944" y="2836316"/>
                  <a:pt x="1612831" y="3230016"/>
                  <a:pt x="1457257" y="3325266"/>
                </a:cubicBezTo>
                <a:cubicBezTo>
                  <a:pt x="1301683" y="3420516"/>
                  <a:pt x="1482658" y="3285578"/>
                  <a:pt x="1447733" y="3239541"/>
                </a:cubicBezTo>
                <a:cubicBezTo>
                  <a:pt x="1412808" y="3193504"/>
                  <a:pt x="1333053" y="3110317"/>
                  <a:pt x="1247708" y="3049041"/>
                </a:cubicBezTo>
                <a:cubicBezTo>
                  <a:pt x="1143314" y="2978240"/>
                  <a:pt x="854703" y="2983010"/>
                  <a:pt x="830890" y="290046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2568238" y="178013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1</a:t>
            </a:r>
            <a:endParaRPr lang="es-MX" sz="3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064012" y="344160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2</a:t>
            </a:r>
            <a:endParaRPr lang="es-MX" sz="3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87322" y="50277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3</a:t>
            </a:r>
            <a:endParaRPr lang="es-MX" sz="32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918171" y="124569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4</a:t>
            </a:r>
            <a:endParaRPr lang="es-MX" sz="3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191778" y="285864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5</a:t>
            </a:r>
            <a:endParaRPr lang="es-MX" sz="32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716581" y="417486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6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2329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sz="4000" dirty="0" smtClean="0">
                <a:latin typeface="Arial" pitchFamily="34" charset="0"/>
                <a:cs typeface="Arial" pitchFamily="34" charset="0"/>
              </a:rPr>
              <a:t>Unidad taxonómica </a:t>
            </a:r>
            <a:r>
              <a:rPr lang="es-MX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REGIÓN</a:t>
            </a:r>
            <a:r>
              <a:rPr lang="es-MX" sz="4000" dirty="0" smtClean="0">
                <a:latin typeface="Arial" pitchFamily="34" charset="0"/>
                <a:cs typeface="Arial" pitchFamily="34" charset="0"/>
              </a:rPr>
              <a:t> en el subcontinente de América del centro</a:t>
            </a:r>
            <a:endParaRPr lang="es-MX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621900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4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15302" r="11547" b="18061"/>
          <a:stretch/>
        </p:blipFill>
        <p:spPr bwMode="auto">
          <a:xfrm>
            <a:off x="509728" y="1242967"/>
            <a:ext cx="8136904" cy="487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6098030" y="2572855"/>
            <a:ext cx="2548602" cy="195413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470991"/>
              <a:gd name="connsiteY0" fmla="*/ 107523 h 1138668"/>
              <a:gd name="connsiteX1" fmla="*/ 1013791 w 1470991"/>
              <a:gd name="connsiteY1" fmla="*/ 206914 h 1138668"/>
              <a:gd name="connsiteX2" fmla="*/ 1470991 w 1470991"/>
              <a:gd name="connsiteY2" fmla="*/ 664114 h 1138668"/>
              <a:gd name="connsiteX3" fmla="*/ 1013791 w 1470991"/>
              <a:gd name="connsiteY3" fmla="*/ 1121314 h 1138668"/>
              <a:gd name="connsiteX4" fmla="*/ 0 w 1470991"/>
              <a:gd name="connsiteY4" fmla="*/ 107523 h 1138668"/>
              <a:gd name="connsiteX0" fmla="*/ 585712 w 2056703"/>
              <a:gd name="connsiteY0" fmla="*/ 69703 h 1185086"/>
              <a:gd name="connsiteX1" fmla="*/ 1599503 w 2056703"/>
              <a:gd name="connsiteY1" fmla="*/ 169094 h 1185086"/>
              <a:gd name="connsiteX2" fmla="*/ 2056703 w 2056703"/>
              <a:gd name="connsiteY2" fmla="*/ 626294 h 1185086"/>
              <a:gd name="connsiteX3" fmla="*/ 64902 w 2056703"/>
              <a:gd name="connsiteY3" fmla="*/ 1170958 h 1185086"/>
              <a:gd name="connsiteX4" fmla="*/ 585712 w 2056703"/>
              <a:gd name="connsiteY4" fmla="*/ 69703 h 1185086"/>
              <a:gd name="connsiteX0" fmla="*/ 580813 w 2051804"/>
              <a:gd name="connsiteY0" fmla="*/ 14961 h 1118784"/>
              <a:gd name="connsiteX1" fmla="*/ 1594604 w 2051804"/>
              <a:gd name="connsiteY1" fmla="*/ 114352 h 1118784"/>
              <a:gd name="connsiteX2" fmla="*/ 2051804 w 2051804"/>
              <a:gd name="connsiteY2" fmla="*/ 571552 h 1118784"/>
              <a:gd name="connsiteX3" fmla="*/ 60003 w 2051804"/>
              <a:gd name="connsiteY3" fmla="*/ 1116216 h 1118784"/>
              <a:gd name="connsiteX4" fmla="*/ 524546 w 2051804"/>
              <a:gd name="connsiteY4" fmla="*/ 362425 h 1118784"/>
              <a:gd name="connsiteX5" fmla="*/ 580813 w 2051804"/>
              <a:gd name="connsiteY5" fmla="*/ 14961 h 1118784"/>
              <a:gd name="connsiteX0" fmla="*/ 663264 w 2134255"/>
              <a:gd name="connsiteY0" fmla="*/ 14961 h 1117347"/>
              <a:gd name="connsiteX1" fmla="*/ 1677055 w 2134255"/>
              <a:gd name="connsiteY1" fmla="*/ 114352 h 1117347"/>
              <a:gd name="connsiteX2" fmla="*/ 2134255 w 2134255"/>
              <a:gd name="connsiteY2" fmla="*/ 571552 h 1117347"/>
              <a:gd name="connsiteX3" fmla="*/ 142454 w 2134255"/>
              <a:gd name="connsiteY3" fmla="*/ 1116216 h 1117347"/>
              <a:gd name="connsiteX4" fmla="*/ 209430 w 2134255"/>
              <a:gd name="connsiteY4" fmla="*/ 704331 h 1117347"/>
              <a:gd name="connsiteX5" fmla="*/ 606997 w 2134255"/>
              <a:gd name="connsiteY5" fmla="*/ 362425 h 1117347"/>
              <a:gd name="connsiteX6" fmla="*/ 663264 w 2134255"/>
              <a:gd name="connsiteY6" fmla="*/ 14961 h 1117347"/>
              <a:gd name="connsiteX0" fmla="*/ 663264 w 2134255"/>
              <a:gd name="connsiteY0" fmla="*/ 14961 h 1117347"/>
              <a:gd name="connsiteX1" fmla="*/ 1677055 w 2134255"/>
              <a:gd name="connsiteY1" fmla="*/ 114352 h 1117347"/>
              <a:gd name="connsiteX2" fmla="*/ 2134255 w 2134255"/>
              <a:gd name="connsiteY2" fmla="*/ 571552 h 1117347"/>
              <a:gd name="connsiteX3" fmla="*/ 142454 w 2134255"/>
              <a:gd name="connsiteY3" fmla="*/ 1116216 h 1117347"/>
              <a:gd name="connsiteX4" fmla="*/ 209430 w 2134255"/>
              <a:gd name="connsiteY4" fmla="*/ 704331 h 1117347"/>
              <a:gd name="connsiteX5" fmla="*/ 694461 w 2134255"/>
              <a:gd name="connsiteY5" fmla="*/ 362425 h 1117347"/>
              <a:gd name="connsiteX6" fmla="*/ 663264 w 2134255"/>
              <a:gd name="connsiteY6" fmla="*/ 14961 h 1117347"/>
              <a:gd name="connsiteX0" fmla="*/ 692663 w 2643762"/>
              <a:gd name="connsiteY0" fmla="*/ 14961 h 1120289"/>
              <a:gd name="connsiteX1" fmla="*/ 1706454 w 2643762"/>
              <a:gd name="connsiteY1" fmla="*/ 114352 h 1120289"/>
              <a:gd name="connsiteX2" fmla="*/ 2163654 w 2643762"/>
              <a:gd name="connsiteY2" fmla="*/ 571552 h 1120289"/>
              <a:gd name="connsiteX3" fmla="*/ 2560611 w 2643762"/>
              <a:gd name="connsiteY3" fmla="*/ 895163 h 1120289"/>
              <a:gd name="connsiteX4" fmla="*/ 171853 w 2643762"/>
              <a:gd name="connsiteY4" fmla="*/ 1116216 h 1120289"/>
              <a:gd name="connsiteX5" fmla="*/ 238829 w 2643762"/>
              <a:gd name="connsiteY5" fmla="*/ 704331 h 1120289"/>
              <a:gd name="connsiteX6" fmla="*/ 723860 w 2643762"/>
              <a:gd name="connsiteY6" fmla="*/ 362425 h 1120289"/>
              <a:gd name="connsiteX7" fmla="*/ 692663 w 2643762"/>
              <a:gd name="connsiteY7" fmla="*/ 14961 h 1120289"/>
              <a:gd name="connsiteX0" fmla="*/ 629069 w 2501396"/>
              <a:gd name="connsiteY0" fmla="*/ 14961 h 1874801"/>
              <a:gd name="connsiteX1" fmla="*/ 1642860 w 2501396"/>
              <a:gd name="connsiteY1" fmla="*/ 114352 h 1874801"/>
              <a:gd name="connsiteX2" fmla="*/ 2100060 w 2501396"/>
              <a:gd name="connsiteY2" fmla="*/ 571552 h 1874801"/>
              <a:gd name="connsiteX3" fmla="*/ 2497017 w 2501396"/>
              <a:gd name="connsiteY3" fmla="*/ 895163 h 1874801"/>
              <a:gd name="connsiteX4" fmla="*/ 1638276 w 2501396"/>
              <a:gd name="connsiteY4" fmla="*/ 1873174 h 1874801"/>
              <a:gd name="connsiteX5" fmla="*/ 108259 w 2501396"/>
              <a:gd name="connsiteY5" fmla="*/ 1116216 h 1874801"/>
              <a:gd name="connsiteX6" fmla="*/ 175235 w 2501396"/>
              <a:gd name="connsiteY6" fmla="*/ 704331 h 1874801"/>
              <a:gd name="connsiteX7" fmla="*/ 660266 w 2501396"/>
              <a:gd name="connsiteY7" fmla="*/ 362425 h 1874801"/>
              <a:gd name="connsiteX8" fmla="*/ 629069 w 2501396"/>
              <a:gd name="connsiteY8" fmla="*/ 14961 h 1874801"/>
              <a:gd name="connsiteX0" fmla="*/ 579037 w 2451364"/>
              <a:gd name="connsiteY0" fmla="*/ 14961 h 1885897"/>
              <a:gd name="connsiteX1" fmla="*/ 1592828 w 2451364"/>
              <a:gd name="connsiteY1" fmla="*/ 114352 h 1885897"/>
              <a:gd name="connsiteX2" fmla="*/ 2050028 w 2451364"/>
              <a:gd name="connsiteY2" fmla="*/ 571552 h 1885897"/>
              <a:gd name="connsiteX3" fmla="*/ 2446985 w 2451364"/>
              <a:gd name="connsiteY3" fmla="*/ 895163 h 1885897"/>
              <a:gd name="connsiteX4" fmla="*/ 1588244 w 2451364"/>
              <a:gd name="connsiteY4" fmla="*/ 1873174 h 1885897"/>
              <a:gd name="connsiteX5" fmla="*/ 912383 w 2451364"/>
              <a:gd name="connsiteY5" fmla="*/ 1221167 h 1885897"/>
              <a:gd name="connsiteX6" fmla="*/ 58227 w 2451364"/>
              <a:gd name="connsiteY6" fmla="*/ 1116216 h 1885897"/>
              <a:gd name="connsiteX7" fmla="*/ 125203 w 2451364"/>
              <a:gd name="connsiteY7" fmla="*/ 704331 h 1885897"/>
              <a:gd name="connsiteX8" fmla="*/ 610234 w 2451364"/>
              <a:gd name="connsiteY8" fmla="*/ 362425 h 1885897"/>
              <a:gd name="connsiteX9" fmla="*/ 579037 w 2451364"/>
              <a:gd name="connsiteY9" fmla="*/ 14961 h 1885897"/>
              <a:gd name="connsiteX0" fmla="*/ 577861 w 2450188"/>
              <a:gd name="connsiteY0" fmla="*/ 14961 h 1888230"/>
              <a:gd name="connsiteX1" fmla="*/ 1591652 w 2450188"/>
              <a:gd name="connsiteY1" fmla="*/ 114352 h 1888230"/>
              <a:gd name="connsiteX2" fmla="*/ 2048852 w 2450188"/>
              <a:gd name="connsiteY2" fmla="*/ 571552 h 1888230"/>
              <a:gd name="connsiteX3" fmla="*/ 2445809 w 2450188"/>
              <a:gd name="connsiteY3" fmla="*/ 895163 h 1888230"/>
              <a:gd name="connsiteX4" fmla="*/ 1587068 w 2450188"/>
              <a:gd name="connsiteY4" fmla="*/ 1873174 h 1888230"/>
              <a:gd name="connsiteX5" fmla="*/ 895305 w 2450188"/>
              <a:gd name="connsiteY5" fmla="*/ 1332486 h 1888230"/>
              <a:gd name="connsiteX6" fmla="*/ 57051 w 2450188"/>
              <a:gd name="connsiteY6" fmla="*/ 1116216 h 1888230"/>
              <a:gd name="connsiteX7" fmla="*/ 124027 w 2450188"/>
              <a:gd name="connsiteY7" fmla="*/ 704331 h 1888230"/>
              <a:gd name="connsiteX8" fmla="*/ 609058 w 2450188"/>
              <a:gd name="connsiteY8" fmla="*/ 362425 h 1888230"/>
              <a:gd name="connsiteX9" fmla="*/ 577861 w 2450188"/>
              <a:gd name="connsiteY9" fmla="*/ 14961 h 1888230"/>
              <a:gd name="connsiteX0" fmla="*/ 577861 w 2450188"/>
              <a:gd name="connsiteY0" fmla="*/ 14961 h 1942625"/>
              <a:gd name="connsiteX1" fmla="*/ 1591652 w 2450188"/>
              <a:gd name="connsiteY1" fmla="*/ 114352 h 1942625"/>
              <a:gd name="connsiteX2" fmla="*/ 2048852 w 2450188"/>
              <a:gd name="connsiteY2" fmla="*/ 571552 h 1942625"/>
              <a:gd name="connsiteX3" fmla="*/ 2445809 w 2450188"/>
              <a:gd name="connsiteY3" fmla="*/ 895163 h 1942625"/>
              <a:gd name="connsiteX4" fmla="*/ 1491653 w 2450188"/>
              <a:gd name="connsiteY4" fmla="*/ 1928833 h 1942625"/>
              <a:gd name="connsiteX5" fmla="*/ 895305 w 2450188"/>
              <a:gd name="connsiteY5" fmla="*/ 1332486 h 1942625"/>
              <a:gd name="connsiteX6" fmla="*/ 57051 w 2450188"/>
              <a:gd name="connsiteY6" fmla="*/ 1116216 h 1942625"/>
              <a:gd name="connsiteX7" fmla="*/ 124027 w 2450188"/>
              <a:gd name="connsiteY7" fmla="*/ 704331 h 1942625"/>
              <a:gd name="connsiteX8" fmla="*/ 609058 w 2450188"/>
              <a:gd name="connsiteY8" fmla="*/ 362425 h 1942625"/>
              <a:gd name="connsiteX9" fmla="*/ 577861 w 2450188"/>
              <a:gd name="connsiteY9" fmla="*/ 14961 h 1942625"/>
              <a:gd name="connsiteX0" fmla="*/ 577861 w 2446613"/>
              <a:gd name="connsiteY0" fmla="*/ 14961 h 1934264"/>
              <a:gd name="connsiteX1" fmla="*/ 1591652 w 2446613"/>
              <a:gd name="connsiteY1" fmla="*/ 114352 h 1934264"/>
              <a:gd name="connsiteX2" fmla="*/ 2048852 w 2446613"/>
              <a:gd name="connsiteY2" fmla="*/ 571552 h 1934264"/>
              <a:gd name="connsiteX3" fmla="*/ 2445809 w 2446613"/>
              <a:gd name="connsiteY3" fmla="*/ 895163 h 1934264"/>
              <a:gd name="connsiteX4" fmla="*/ 1960780 w 2446613"/>
              <a:gd name="connsiteY4" fmla="*/ 1634633 h 1934264"/>
              <a:gd name="connsiteX5" fmla="*/ 1491653 w 2446613"/>
              <a:gd name="connsiteY5" fmla="*/ 1928833 h 1934264"/>
              <a:gd name="connsiteX6" fmla="*/ 895305 w 2446613"/>
              <a:gd name="connsiteY6" fmla="*/ 1332486 h 1934264"/>
              <a:gd name="connsiteX7" fmla="*/ 57051 w 2446613"/>
              <a:gd name="connsiteY7" fmla="*/ 1116216 h 1934264"/>
              <a:gd name="connsiteX8" fmla="*/ 124027 w 2446613"/>
              <a:gd name="connsiteY8" fmla="*/ 704331 h 1934264"/>
              <a:gd name="connsiteX9" fmla="*/ 609058 w 2446613"/>
              <a:gd name="connsiteY9" fmla="*/ 362425 h 1934264"/>
              <a:gd name="connsiteX10" fmla="*/ 577861 w 2446613"/>
              <a:gd name="connsiteY10" fmla="*/ 14961 h 1934264"/>
              <a:gd name="connsiteX0" fmla="*/ 577861 w 2446613"/>
              <a:gd name="connsiteY0" fmla="*/ 14961 h 1926540"/>
              <a:gd name="connsiteX1" fmla="*/ 1591652 w 2446613"/>
              <a:gd name="connsiteY1" fmla="*/ 114352 h 1926540"/>
              <a:gd name="connsiteX2" fmla="*/ 2048852 w 2446613"/>
              <a:gd name="connsiteY2" fmla="*/ 571552 h 1926540"/>
              <a:gd name="connsiteX3" fmla="*/ 2445809 w 2446613"/>
              <a:gd name="connsiteY3" fmla="*/ 895163 h 1926540"/>
              <a:gd name="connsiteX4" fmla="*/ 1960780 w 2446613"/>
              <a:gd name="connsiteY4" fmla="*/ 1634633 h 1926540"/>
              <a:gd name="connsiteX5" fmla="*/ 1348529 w 2446613"/>
              <a:gd name="connsiteY5" fmla="*/ 1920882 h 1926540"/>
              <a:gd name="connsiteX6" fmla="*/ 895305 w 2446613"/>
              <a:gd name="connsiteY6" fmla="*/ 1332486 h 1926540"/>
              <a:gd name="connsiteX7" fmla="*/ 57051 w 2446613"/>
              <a:gd name="connsiteY7" fmla="*/ 1116216 h 1926540"/>
              <a:gd name="connsiteX8" fmla="*/ 124027 w 2446613"/>
              <a:gd name="connsiteY8" fmla="*/ 704331 h 1926540"/>
              <a:gd name="connsiteX9" fmla="*/ 609058 w 2446613"/>
              <a:gd name="connsiteY9" fmla="*/ 362425 h 1926540"/>
              <a:gd name="connsiteX10" fmla="*/ 577861 w 2446613"/>
              <a:gd name="connsiteY10" fmla="*/ 14961 h 1926540"/>
              <a:gd name="connsiteX0" fmla="*/ 577861 w 2446613"/>
              <a:gd name="connsiteY0" fmla="*/ 72370 h 1983949"/>
              <a:gd name="connsiteX1" fmla="*/ 807841 w 2446613"/>
              <a:gd name="connsiteY1" fmla="*/ 6366 h 1983949"/>
              <a:gd name="connsiteX2" fmla="*/ 1591652 w 2446613"/>
              <a:gd name="connsiteY2" fmla="*/ 171761 h 1983949"/>
              <a:gd name="connsiteX3" fmla="*/ 2048852 w 2446613"/>
              <a:gd name="connsiteY3" fmla="*/ 628961 h 1983949"/>
              <a:gd name="connsiteX4" fmla="*/ 2445809 w 2446613"/>
              <a:gd name="connsiteY4" fmla="*/ 952572 h 1983949"/>
              <a:gd name="connsiteX5" fmla="*/ 1960780 w 2446613"/>
              <a:gd name="connsiteY5" fmla="*/ 1692042 h 1983949"/>
              <a:gd name="connsiteX6" fmla="*/ 1348529 w 2446613"/>
              <a:gd name="connsiteY6" fmla="*/ 1978291 h 1983949"/>
              <a:gd name="connsiteX7" fmla="*/ 895305 w 2446613"/>
              <a:gd name="connsiteY7" fmla="*/ 1389895 h 1983949"/>
              <a:gd name="connsiteX8" fmla="*/ 57051 w 2446613"/>
              <a:gd name="connsiteY8" fmla="*/ 1173625 h 1983949"/>
              <a:gd name="connsiteX9" fmla="*/ 124027 w 2446613"/>
              <a:gd name="connsiteY9" fmla="*/ 761740 h 1983949"/>
              <a:gd name="connsiteX10" fmla="*/ 609058 w 2446613"/>
              <a:gd name="connsiteY10" fmla="*/ 419834 h 1983949"/>
              <a:gd name="connsiteX11" fmla="*/ 577861 w 2446613"/>
              <a:gd name="connsiteY11" fmla="*/ 72370 h 1983949"/>
              <a:gd name="connsiteX0" fmla="*/ 577861 w 2446613"/>
              <a:gd name="connsiteY0" fmla="*/ 72370 h 1983949"/>
              <a:gd name="connsiteX1" fmla="*/ 807841 w 2446613"/>
              <a:gd name="connsiteY1" fmla="*/ 6366 h 1983949"/>
              <a:gd name="connsiteX2" fmla="*/ 1416724 w 2446613"/>
              <a:gd name="connsiteY2" fmla="*/ 450056 h 1983949"/>
              <a:gd name="connsiteX3" fmla="*/ 2048852 w 2446613"/>
              <a:gd name="connsiteY3" fmla="*/ 628961 h 1983949"/>
              <a:gd name="connsiteX4" fmla="*/ 2445809 w 2446613"/>
              <a:gd name="connsiteY4" fmla="*/ 952572 h 1983949"/>
              <a:gd name="connsiteX5" fmla="*/ 1960780 w 2446613"/>
              <a:gd name="connsiteY5" fmla="*/ 1692042 h 1983949"/>
              <a:gd name="connsiteX6" fmla="*/ 1348529 w 2446613"/>
              <a:gd name="connsiteY6" fmla="*/ 1978291 h 1983949"/>
              <a:gd name="connsiteX7" fmla="*/ 895305 w 2446613"/>
              <a:gd name="connsiteY7" fmla="*/ 1389895 h 1983949"/>
              <a:gd name="connsiteX8" fmla="*/ 57051 w 2446613"/>
              <a:gd name="connsiteY8" fmla="*/ 1173625 h 1983949"/>
              <a:gd name="connsiteX9" fmla="*/ 124027 w 2446613"/>
              <a:gd name="connsiteY9" fmla="*/ 761740 h 1983949"/>
              <a:gd name="connsiteX10" fmla="*/ 609058 w 2446613"/>
              <a:gd name="connsiteY10" fmla="*/ 419834 h 1983949"/>
              <a:gd name="connsiteX11" fmla="*/ 577861 w 2446613"/>
              <a:gd name="connsiteY11" fmla="*/ 72370 h 1983949"/>
              <a:gd name="connsiteX0" fmla="*/ 577861 w 2502188"/>
              <a:gd name="connsiteY0" fmla="*/ 72370 h 1983949"/>
              <a:gd name="connsiteX1" fmla="*/ 807841 w 2502188"/>
              <a:gd name="connsiteY1" fmla="*/ 6366 h 1983949"/>
              <a:gd name="connsiteX2" fmla="*/ 1416724 w 2502188"/>
              <a:gd name="connsiteY2" fmla="*/ 450056 h 1983949"/>
              <a:gd name="connsiteX3" fmla="*/ 2048852 w 2502188"/>
              <a:gd name="connsiteY3" fmla="*/ 628961 h 1983949"/>
              <a:gd name="connsiteX4" fmla="*/ 2501468 w 2502188"/>
              <a:gd name="connsiteY4" fmla="*/ 809449 h 1983949"/>
              <a:gd name="connsiteX5" fmla="*/ 1960780 w 2502188"/>
              <a:gd name="connsiteY5" fmla="*/ 1692042 h 1983949"/>
              <a:gd name="connsiteX6" fmla="*/ 1348529 w 2502188"/>
              <a:gd name="connsiteY6" fmla="*/ 1978291 h 1983949"/>
              <a:gd name="connsiteX7" fmla="*/ 895305 w 2502188"/>
              <a:gd name="connsiteY7" fmla="*/ 1389895 h 1983949"/>
              <a:gd name="connsiteX8" fmla="*/ 57051 w 2502188"/>
              <a:gd name="connsiteY8" fmla="*/ 1173625 h 1983949"/>
              <a:gd name="connsiteX9" fmla="*/ 124027 w 2502188"/>
              <a:gd name="connsiteY9" fmla="*/ 761740 h 1983949"/>
              <a:gd name="connsiteX10" fmla="*/ 609058 w 2502188"/>
              <a:gd name="connsiteY10" fmla="*/ 419834 h 1983949"/>
              <a:gd name="connsiteX11" fmla="*/ 577861 w 2502188"/>
              <a:gd name="connsiteY11" fmla="*/ 72370 h 1983949"/>
              <a:gd name="connsiteX0" fmla="*/ 577861 w 2501936"/>
              <a:gd name="connsiteY0" fmla="*/ 72370 h 1983949"/>
              <a:gd name="connsiteX1" fmla="*/ 807841 w 2501936"/>
              <a:gd name="connsiteY1" fmla="*/ 6366 h 1983949"/>
              <a:gd name="connsiteX2" fmla="*/ 1416724 w 2501936"/>
              <a:gd name="connsiteY2" fmla="*/ 450056 h 1983949"/>
              <a:gd name="connsiteX3" fmla="*/ 2048852 w 2501936"/>
              <a:gd name="connsiteY3" fmla="*/ 628961 h 1983949"/>
              <a:gd name="connsiteX4" fmla="*/ 2167514 w 2501936"/>
              <a:gd name="connsiteY4" fmla="*/ 658374 h 1983949"/>
              <a:gd name="connsiteX5" fmla="*/ 2501468 w 2501936"/>
              <a:gd name="connsiteY5" fmla="*/ 809449 h 1983949"/>
              <a:gd name="connsiteX6" fmla="*/ 1960780 w 2501936"/>
              <a:gd name="connsiteY6" fmla="*/ 1692042 h 1983949"/>
              <a:gd name="connsiteX7" fmla="*/ 1348529 w 2501936"/>
              <a:gd name="connsiteY7" fmla="*/ 1978291 h 1983949"/>
              <a:gd name="connsiteX8" fmla="*/ 895305 w 2501936"/>
              <a:gd name="connsiteY8" fmla="*/ 1389895 h 1983949"/>
              <a:gd name="connsiteX9" fmla="*/ 57051 w 2501936"/>
              <a:gd name="connsiteY9" fmla="*/ 1173625 h 1983949"/>
              <a:gd name="connsiteX10" fmla="*/ 124027 w 2501936"/>
              <a:gd name="connsiteY10" fmla="*/ 761740 h 1983949"/>
              <a:gd name="connsiteX11" fmla="*/ 609058 w 2501936"/>
              <a:gd name="connsiteY11" fmla="*/ 419834 h 1983949"/>
              <a:gd name="connsiteX12" fmla="*/ 577861 w 2501936"/>
              <a:gd name="connsiteY12" fmla="*/ 72370 h 1983949"/>
              <a:gd name="connsiteX0" fmla="*/ 577861 w 2581346"/>
              <a:gd name="connsiteY0" fmla="*/ 72370 h 1983949"/>
              <a:gd name="connsiteX1" fmla="*/ 807841 w 2581346"/>
              <a:gd name="connsiteY1" fmla="*/ 6366 h 1983949"/>
              <a:gd name="connsiteX2" fmla="*/ 1416724 w 2581346"/>
              <a:gd name="connsiteY2" fmla="*/ 450056 h 1983949"/>
              <a:gd name="connsiteX3" fmla="*/ 2048852 w 2581346"/>
              <a:gd name="connsiteY3" fmla="*/ 628961 h 1983949"/>
              <a:gd name="connsiteX4" fmla="*/ 2167514 w 2581346"/>
              <a:gd name="connsiteY4" fmla="*/ 658374 h 1983949"/>
              <a:gd name="connsiteX5" fmla="*/ 2580981 w 2581346"/>
              <a:gd name="connsiteY5" fmla="*/ 753790 h 1983949"/>
              <a:gd name="connsiteX6" fmla="*/ 1960780 w 2581346"/>
              <a:gd name="connsiteY6" fmla="*/ 1692042 h 1983949"/>
              <a:gd name="connsiteX7" fmla="*/ 1348529 w 2581346"/>
              <a:gd name="connsiteY7" fmla="*/ 1978291 h 1983949"/>
              <a:gd name="connsiteX8" fmla="*/ 895305 w 2581346"/>
              <a:gd name="connsiteY8" fmla="*/ 1389895 h 1983949"/>
              <a:gd name="connsiteX9" fmla="*/ 57051 w 2581346"/>
              <a:gd name="connsiteY9" fmla="*/ 1173625 h 1983949"/>
              <a:gd name="connsiteX10" fmla="*/ 124027 w 2581346"/>
              <a:gd name="connsiteY10" fmla="*/ 761740 h 1983949"/>
              <a:gd name="connsiteX11" fmla="*/ 609058 w 2581346"/>
              <a:gd name="connsiteY11" fmla="*/ 419834 h 1983949"/>
              <a:gd name="connsiteX12" fmla="*/ 577861 w 2581346"/>
              <a:gd name="connsiteY12" fmla="*/ 72370 h 1983949"/>
              <a:gd name="connsiteX0" fmla="*/ 550820 w 2554305"/>
              <a:gd name="connsiteY0" fmla="*/ 72370 h 1983949"/>
              <a:gd name="connsiteX1" fmla="*/ 780800 w 2554305"/>
              <a:gd name="connsiteY1" fmla="*/ 6366 h 1983949"/>
              <a:gd name="connsiteX2" fmla="*/ 1389683 w 2554305"/>
              <a:gd name="connsiteY2" fmla="*/ 450056 h 1983949"/>
              <a:gd name="connsiteX3" fmla="*/ 2021811 w 2554305"/>
              <a:gd name="connsiteY3" fmla="*/ 628961 h 1983949"/>
              <a:gd name="connsiteX4" fmla="*/ 2140473 w 2554305"/>
              <a:gd name="connsiteY4" fmla="*/ 658374 h 1983949"/>
              <a:gd name="connsiteX5" fmla="*/ 2553940 w 2554305"/>
              <a:gd name="connsiteY5" fmla="*/ 753790 h 1983949"/>
              <a:gd name="connsiteX6" fmla="*/ 1933739 w 2554305"/>
              <a:gd name="connsiteY6" fmla="*/ 1692042 h 1983949"/>
              <a:gd name="connsiteX7" fmla="*/ 1321488 w 2554305"/>
              <a:gd name="connsiteY7" fmla="*/ 1978291 h 1983949"/>
              <a:gd name="connsiteX8" fmla="*/ 868264 w 2554305"/>
              <a:gd name="connsiteY8" fmla="*/ 1389895 h 1983949"/>
              <a:gd name="connsiteX9" fmla="*/ 502504 w 2554305"/>
              <a:gd name="connsiteY9" fmla="*/ 1047988 h 1983949"/>
              <a:gd name="connsiteX10" fmla="*/ 30010 w 2554305"/>
              <a:gd name="connsiteY10" fmla="*/ 1173625 h 1983949"/>
              <a:gd name="connsiteX11" fmla="*/ 96986 w 2554305"/>
              <a:gd name="connsiteY11" fmla="*/ 761740 h 1983949"/>
              <a:gd name="connsiteX12" fmla="*/ 582017 w 2554305"/>
              <a:gd name="connsiteY12" fmla="*/ 419834 h 1983949"/>
              <a:gd name="connsiteX13" fmla="*/ 550820 w 2554305"/>
              <a:gd name="connsiteY13" fmla="*/ 72370 h 1983949"/>
              <a:gd name="connsiteX0" fmla="*/ 550820 w 2554305"/>
              <a:gd name="connsiteY0" fmla="*/ 72370 h 1983949"/>
              <a:gd name="connsiteX1" fmla="*/ 780800 w 2554305"/>
              <a:gd name="connsiteY1" fmla="*/ 6366 h 1983949"/>
              <a:gd name="connsiteX2" fmla="*/ 1389683 w 2554305"/>
              <a:gd name="connsiteY2" fmla="*/ 450056 h 1983949"/>
              <a:gd name="connsiteX3" fmla="*/ 2021811 w 2554305"/>
              <a:gd name="connsiteY3" fmla="*/ 628961 h 1983949"/>
              <a:gd name="connsiteX4" fmla="*/ 2140473 w 2554305"/>
              <a:gd name="connsiteY4" fmla="*/ 658374 h 1983949"/>
              <a:gd name="connsiteX5" fmla="*/ 2553940 w 2554305"/>
              <a:gd name="connsiteY5" fmla="*/ 753790 h 1983949"/>
              <a:gd name="connsiteX6" fmla="*/ 1933739 w 2554305"/>
              <a:gd name="connsiteY6" fmla="*/ 1692042 h 1983949"/>
              <a:gd name="connsiteX7" fmla="*/ 1321488 w 2554305"/>
              <a:gd name="connsiteY7" fmla="*/ 1978291 h 1983949"/>
              <a:gd name="connsiteX8" fmla="*/ 836459 w 2554305"/>
              <a:gd name="connsiteY8" fmla="*/ 1437603 h 1983949"/>
              <a:gd name="connsiteX9" fmla="*/ 502504 w 2554305"/>
              <a:gd name="connsiteY9" fmla="*/ 1047988 h 1983949"/>
              <a:gd name="connsiteX10" fmla="*/ 30010 w 2554305"/>
              <a:gd name="connsiteY10" fmla="*/ 1173625 h 1983949"/>
              <a:gd name="connsiteX11" fmla="*/ 96986 w 2554305"/>
              <a:gd name="connsiteY11" fmla="*/ 761740 h 1983949"/>
              <a:gd name="connsiteX12" fmla="*/ 582017 w 2554305"/>
              <a:gd name="connsiteY12" fmla="*/ 419834 h 1983949"/>
              <a:gd name="connsiteX13" fmla="*/ 550820 w 2554305"/>
              <a:gd name="connsiteY13" fmla="*/ 72370 h 1983949"/>
              <a:gd name="connsiteX0" fmla="*/ 550820 w 2554305"/>
              <a:gd name="connsiteY0" fmla="*/ 72370 h 1983949"/>
              <a:gd name="connsiteX1" fmla="*/ 780800 w 2554305"/>
              <a:gd name="connsiteY1" fmla="*/ 6366 h 1983949"/>
              <a:gd name="connsiteX2" fmla="*/ 1381731 w 2554305"/>
              <a:gd name="connsiteY2" fmla="*/ 537521 h 1983949"/>
              <a:gd name="connsiteX3" fmla="*/ 2021811 w 2554305"/>
              <a:gd name="connsiteY3" fmla="*/ 628961 h 1983949"/>
              <a:gd name="connsiteX4" fmla="*/ 2140473 w 2554305"/>
              <a:gd name="connsiteY4" fmla="*/ 658374 h 1983949"/>
              <a:gd name="connsiteX5" fmla="*/ 2553940 w 2554305"/>
              <a:gd name="connsiteY5" fmla="*/ 753790 h 1983949"/>
              <a:gd name="connsiteX6" fmla="*/ 1933739 w 2554305"/>
              <a:gd name="connsiteY6" fmla="*/ 1692042 h 1983949"/>
              <a:gd name="connsiteX7" fmla="*/ 1321488 w 2554305"/>
              <a:gd name="connsiteY7" fmla="*/ 1978291 h 1983949"/>
              <a:gd name="connsiteX8" fmla="*/ 836459 w 2554305"/>
              <a:gd name="connsiteY8" fmla="*/ 1437603 h 1983949"/>
              <a:gd name="connsiteX9" fmla="*/ 502504 w 2554305"/>
              <a:gd name="connsiteY9" fmla="*/ 1047988 h 1983949"/>
              <a:gd name="connsiteX10" fmla="*/ 30010 w 2554305"/>
              <a:gd name="connsiteY10" fmla="*/ 1173625 h 1983949"/>
              <a:gd name="connsiteX11" fmla="*/ 96986 w 2554305"/>
              <a:gd name="connsiteY11" fmla="*/ 761740 h 1983949"/>
              <a:gd name="connsiteX12" fmla="*/ 582017 w 2554305"/>
              <a:gd name="connsiteY12" fmla="*/ 419834 h 1983949"/>
              <a:gd name="connsiteX13" fmla="*/ 550820 w 2554305"/>
              <a:gd name="connsiteY13" fmla="*/ 72370 h 1983949"/>
              <a:gd name="connsiteX0" fmla="*/ 550820 w 2554305"/>
              <a:gd name="connsiteY0" fmla="*/ 72370 h 1983949"/>
              <a:gd name="connsiteX1" fmla="*/ 780800 w 2554305"/>
              <a:gd name="connsiteY1" fmla="*/ 6366 h 1983949"/>
              <a:gd name="connsiteX2" fmla="*/ 1381731 w 2554305"/>
              <a:gd name="connsiteY2" fmla="*/ 537521 h 1983949"/>
              <a:gd name="connsiteX3" fmla="*/ 2021811 w 2554305"/>
              <a:gd name="connsiteY3" fmla="*/ 628961 h 1983949"/>
              <a:gd name="connsiteX4" fmla="*/ 2140473 w 2554305"/>
              <a:gd name="connsiteY4" fmla="*/ 658374 h 1983949"/>
              <a:gd name="connsiteX5" fmla="*/ 2553940 w 2554305"/>
              <a:gd name="connsiteY5" fmla="*/ 753790 h 1983949"/>
              <a:gd name="connsiteX6" fmla="*/ 1933739 w 2554305"/>
              <a:gd name="connsiteY6" fmla="*/ 1692042 h 1983949"/>
              <a:gd name="connsiteX7" fmla="*/ 1321488 w 2554305"/>
              <a:gd name="connsiteY7" fmla="*/ 1978291 h 1983949"/>
              <a:gd name="connsiteX8" fmla="*/ 836459 w 2554305"/>
              <a:gd name="connsiteY8" fmla="*/ 1437603 h 1983949"/>
              <a:gd name="connsiteX9" fmla="*/ 502504 w 2554305"/>
              <a:gd name="connsiteY9" fmla="*/ 1047988 h 1983949"/>
              <a:gd name="connsiteX10" fmla="*/ 30010 w 2554305"/>
              <a:gd name="connsiteY10" fmla="*/ 1173625 h 1983949"/>
              <a:gd name="connsiteX11" fmla="*/ 96986 w 2554305"/>
              <a:gd name="connsiteY11" fmla="*/ 761740 h 1983949"/>
              <a:gd name="connsiteX12" fmla="*/ 582017 w 2554305"/>
              <a:gd name="connsiteY12" fmla="*/ 419834 h 1983949"/>
              <a:gd name="connsiteX13" fmla="*/ 550820 w 2554305"/>
              <a:gd name="connsiteY13" fmla="*/ 72370 h 1983949"/>
              <a:gd name="connsiteX0" fmla="*/ 550820 w 2554305"/>
              <a:gd name="connsiteY0" fmla="*/ 72370 h 1983949"/>
              <a:gd name="connsiteX1" fmla="*/ 780800 w 2554305"/>
              <a:gd name="connsiteY1" fmla="*/ 6366 h 1983949"/>
              <a:gd name="connsiteX2" fmla="*/ 1381731 w 2554305"/>
              <a:gd name="connsiteY2" fmla="*/ 537521 h 1983949"/>
              <a:gd name="connsiteX3" fmla="*/ 2021811 w 2554305"/>
              <a:gd name="connsiteY3" fmla="*/ 628961 h 1983949"/>
              <a:gd name="connsiteX4" fmla="*/ 2140473 w 2554305"/>
              <a:gd name="connsiteY4" fmla="*/ 658374 h 1983949"/>
              <a:gd name="connsiteX5" fmla="*/ 2553940 w 2554305"/>
              <a:gd name="connsiteY5" fmla="*/ 753790 h 1983949"/>
              <a:gd name="connsiteX6" fmla="*/ 1933739 w 2554305"/>
              <a:gd name="connsiteY6" fmla="*/ 1692042 h 1983949"/>
              <a:gd name="connsiteX7" fmla="*/ 1321488 w 2554305"/>
              <a:gd name="connsiteY7" fmla="*/ 1978291 h 1983949"/>
              <a:gd name="connsiteX8" fmla="*/ 836459 w 2554305"/>
              <a:gd name="connsiteY8" fmla="*/ 1437603 h 1983949"/>
              <a:gd name="connsiteX9" fmla="*/ 502504 w 2554305"/>
              <a:gd name="connsiteY9" fmla="*/ 1047988 h 1983949"/>
              <a:gd name="connsiteX10" fmla="*/ 30010 w 2554305"/>
              <a:gd name="connsiteY10" fmla="*/ 1173625 h 1983949"/>
              <a:gd name="connsiteX11" fmla="*/ 96986 w 2554305"/>
              <a:gd name="connsiteY11" fmla="*/ 761740 h 1983949"/>
              <a:gd name="connsiteX12" fmla="*/ 582017 w 2554305"/>
              <a:gd name="connsiteY12" fmla="*/ 419834 h 1983949"/>
              <a:gd name="connsiteX13" fmla="*/ 550820 w 2554305"/>
              <a:gd name="connsiteY13" fmla="*/ 72370 h 1983949"/>
              <a:gd name="connsiteX0" fmla="*/ 550820 w 2554305"/>
              <a:gd name="connsiteY0" fmla="*/ 72370 h 1983949"/>
              <a:gd name="connsiteX1" fmla="*/ 780800 w 2554305"/>
              <a:gd name="connsiteY1" fmla="*/ 6366 h 1983949"/>
              <a:gd name="connsiteX2" fmla="*/ 1381731 w 2554305"/>
              <a:gd name="connsiteY2" fmla="*/ 537521 h 1983949"/>
              <a:gd name="connsiteX3" fmla="*/ 2149032 w 2554305"/>
              <a:gd name="connsiteY3" fmla="*/ 716426 h 1983949"/>
              <a:gd name="connsiteX4" fmla="*/ 2140473 w 2554305"/>
              <a:gd name="connsiteY4" fmla="*/ 658374 h 1983949"/>
              <a:gd name="connsiteX5" fmla="*/ 2553940 w 2554305"/>
              <a:gd name="connsiteY5" fmla="*/ 753790 h 1983949"/>
              <a:gd name="connsiteX6" fmla="*/ 1933739 w 2554305"/>
              <a:gd name="connsiteY6" fmla="*/ 1692042 h 1983949"/>
              <a:gd name="connsiteX7" fmla="*/ 1321488 w 2554305"/>
              <a:gd name="connsiteY7" fmla="*/ 1978291 h 1983949"/>
              <a:gd name="connsiteX8" fmla="*/ 836459 w 2554305"/>
              <a:gd name="connsiteY8" fmla="*/ 1437603 h 1983949"/>
              <a:gd name="connsiteX9" fmla="*/ 502504 w 2554305"/>
              <a:gd name="connsiteY9" fmla="*/ 1047988 h 1983949"/>
              <a:gd name="connsiteX10" fmla="*/ 30010 w 2554305"/>
              <a:gd name="connsiteY10" fmla="*/ 1173625 h 1983949"/>
              <a:gd name="connsiteX11" fmla="*/ 96986 w 2554305"/>
              <a:gd name="connsiteY11" fmla="*/ 761740 h 1983949"/>
              <a:gd name="connsiteX12" fmla="*/ 582017 w 2554305"/>
              <a:gd name="connsiteY12" fmla="*/ 419834 h 1983949"/>
              <a:gd name="connsiteX13" fmla="*/ 550820 w 2554305"/>
              <a:gd name="connsiteY13" fmla="*/ 72370 h 1983949"/>
              <a:gd name="connsiteX0" fmla="*/ 550820 w 2554485"/>
              <a:gd name="connsiteY0" fmla="*/ 72370 h 1983949"/>
              <a:gd name="connsiteX1" fmla="*/ 780800 w 2554485"/>
              <a:gd name="connsiteY1" fmla="*/ 6366 h 1983949"/>
              <a:gd name="connsiteX2" fmla="*/ 1381731 w 2554485"/>
              <a:gd name="connsiteY2" fmla="*/ 537521 h 1983949"/>
              <a:gd name="connsiteX3" fmla="*/ 2149032 w 2554485"/>
              <a:gd name="connsiteY3" fmla="*/ 716426 h 1983949"/>
              <a:gd name="connsiteX4" fmla="*/ 2259743 w 2554485"/>
              <a:gd name="connsiteY4" fmla="*/ 721985 h 1983949"/>
              <a:gd name="connsiteX5" fmla="*/ 2553940 w 2554485"/>
              <a:gd name="connsiteY5" fmla="*/ 753790 h 1983949"/>
              <a:gd name="connsiteX6" fmla="*/ 1933739 w 2554485"/>
              <a:gd name="connsiteY6" fmla="*/ 1692042 h 1983949"/>
              <a:gd name="connsiteX7" fmla="*/ 1321488 w 2554485"/>
              <a:gd name="connsiteY7" fmla="*/ 1978291 h 1983949"/>
              <a:gd name="connsiteX8" fmla="*/ 836459 w 2554485"/>
              <a:gd name="connsiteY8" fmla="*/ 1437603 h 1983949"/>
              <a:gd name="connsiteX9" fmla="*/ 502504 w 2554485"/>
              <a:gd name="connsiteY9" fmla="*/ 1047988 h 1983949"/>
              <a:gd name="connsiteX10" fmla="*/ 30010 w 2554485"/>
              <a:gd name="connsiteY10" fmla="*/ 1173625 h 1983949"/>
              <a:gd name="connsiteX11" fmla="*/ 96986 w 2554485"/>
              <a:gd name="connsiteY11" fmla="*/ 761740 h 1983949"/>
              <a:gd name="connsiteX12" fmla="*/ 582017 w 2554485"/>
              <a:gd name="connsiteY12" fmla="*/ 419834 h 1983949"/>
              <a:gd name="connsiteX13" fmla="*/ 550820 w 2554485"/>
              <a:gd name="connsiteY13" fmla="*/ 72370 h 1983949"/>
              <a:gd name="connsiteX0" fmla="*/ 550820 w 2554485"/>
              <a:gd name="connsiteY0" fmla="*/ 72370 h 1983949"/>
              <a:gd name="connsiteX1" fmla="*/ 780800 w 2554485"/>
              <a:gd name="connsiteY1" fmla="*/ 6366 h 1983949"/>
              <a:gd name="connsiteX2" fmla="*/ 1381731 w 2554485"/>
              <a:gd name="connsiteY2" fmla="*/ 537521 h 1983949"/>
              <a:gd name="connsiteX3" fmla="*/ 2212642 w 2554485"/>
              <a:gd name="connsiteY3" fmla="*/ 756183 h 1983949"/>
              <a:gd name="connsiteX4" fmla="*/ 2259743 w 2554485"/>
              <a:gd name="connsiteY4" fmla="*/ 721985 h 1983949"/>
              <a:gd name="connsiteX5" fmla="*/ 2553940 w 2554485"/>
              <a:gd name="connsiteY5" fmla="*/ 753790 h 1983949"/>
              <a:gd name="connsiteX6" fmla="*/ 1933739 w 2554485"/>
              <a:gd name="connsiteY6" fmla="*/ 1692042 h 1983949"/>
              <a:gd name="connsiteX7" fmla="*/ 1321488 w 2554485"/>
              <a:gd name="connsiteY7" fmla="*/ 1978291 h 1983949"/>
              <a:gd name="connsiteX8" fmla="*/ 836459 w 2554485"/>
              <a:gd name="connsiteY8" fmla="*/ 1437603 h 1983949"/>
              <a:gd name="connsiteX9" fmla="*/ 502504 w 2554485"/>
              <a:gd name="connsiteY9" fmla="*/ 1047988 h 1983949"/>
              <a:gd name="connsiteX10" fmla="*/ 30010 w 2554485"/>
              <a:gd name="connsiteY10" fmla="*/ 1173625 h 1983949"/>
              <a:gd name="connsiteX11" fmla="*/ 96986 w 2554485"/>
              <a:gd name="connsiteY11" fmla="*/ 761740 h 1983949"/>
              <a:gd name="connsiteX12" fmla="*/ 582017 w 2554485"/>
              <a:gd name="connsiteY12" fmla="*/ 419834 h 1983949"/>
              <a:gd name="connsiteX13" fmla="*/ 550820 w 2554485"/>
              <a:gd name="connsiteY13" fmla="*/ 72370 h 1983949"/>
              <a:gd name="connsiteX0" fmla="*/ 550820 w 2554485"/>
              <a:gd name="connsiteY0" fmla="*/ 72370 h 1983949"/>
              <a:gd name="connsiteX1" fmla="*/ 780800 w 2554485"/>
              <a:gd name="connsiteY1" fmla="*/ 6366 h 1983949"/>
              <a:gd name="connsiteX2" fmla="*/ 971631 w 2554485"/>
              <a:gd name="connsiteY2" fmla="*/ 316468 h 1983949"/>
              <a:gd name="connsiteX3" fmla="*/ 1381731 w 2554485"/>
              <a:gd name="connsiteY3" fmla="*/ 537521 h 1983949"/>
              <a:gd name="connsiteX4" fmla="*/ 2212642 w 2554485"/>
              <a:gd name="connsiteY4" fmla="*/ 756183 h 1983949"/>
              <a:gd name="connsiteX5" fmla="*/ 2259743 w 2554485"/>
              <a:gd name="connsiteY5" fmla="*/ 721985 h 1983949"/>
              <a:gd name="connsiteX6" fmla="*/ 2553940 w 2554485"/>
              <a:gd name="connsiteY6" fmla="*/ 753790 h 1983949"/>
              <a:gd name="connsiteX7" fmla="*/ 1933739 w 2554485"/>
              <a:gd name="connsiteY7" fmla="*/ 1692042 h 1983949"/>
              <a:gd name="connsiteX8" fmla="*/ 1321488 w 2554485"/>
              <a:gd name="connsiteY8" fmla="*/ 1978291 h 1983949"/>
              <a:gd name="connsiteX9" fmla="*/ 836459 w 2554485"/>
              <a:gd name="connsiteY9" fmla="*/ 1437603 h 1983949"/>
              <a:gd name="connsiteX10" fmla="*/ 502504 w 2554485"/>
              <a:gd name="connsiteY10" fmla="*/ 1047988 h 1983949"/>
              <a:gd name="connsiteX11" fmla="*/ 30010 w 2554485"/>
              <a:gd name="connsiteY11" fmla="*/ 1173625 h 1983949"/>
              <a:gd name="connsiteX12" fmla="*/ 96986 w 2554485"/>
              <a:gd name="connsiteY12" fmla="*/ 761740 h 1983949"/>
              <a:gd name="connsiteX13" fmla="*/ 582017 w 2554485"/>
              <a:gd name="connsiteY13" fmla="*/ 419834 h 1983949"/>
              <a:gd name="connsiteX14" fmla="*/ 550820 w 2554485"/>
              <a:gd name="connsiteY14" fmla="*/ 72370 h 1983949"/>
              <a:gd name="connsiteX0" fmla="*/ 550820 w 2554485"/>
              <a:gd name="connsiteY0" fmla="*/ 42748 h 1954327"/>
              <a:gd name="connsiteX1" fmla="*/ 717190 w 2554485"/>
              <a:gd name="connsiteY1" fmla="*/ 16501 h 1954327"/>
              <a:gd name="connsiteX2" fmla="*/ 971631 w 2554485"/>
              <a:gd name="connsiteY2" fmla="*/ 286846 h 1954327"/>
              <a:gd name="connsiteX3" fmla="*/ 1381731 w 2554485"/>
              <a:gd name="connsiteY3" fmla="*/ 507899 h 1954327"/>
              <a:gd name="connsiteX4" fmla="*/ 2212642 w 2554485"/>
              <a:gd name="connsiteY4" fmla="*/ 726561 h 1954327"/>
              <a:gd name="connsiteX5" fmla="*/ 2259743 w 2554485"/>
              <a:gd name="connsiteY5" fmla="*/ 692363 h 1954327"/>
              <a:gd name="connsiteX6" fmla="*/ 2553940 w 2554485"/>
              <a:gd name="connsiteY6" fmla="*/ 724168 h 1954327"/>
              <a:gd name="connsiteX7" fmla="*/ 1933739 w 2554485"/>
              <a:gd name="connsiteY7" fmla="*/ 1662420 h 1954327"/>
              <a:gd name="connsiteX8" fmla="*/ 1321488 w 2554485"/>
              <a:gd name="connsiteY8" fmla="*/ 1948669 h 1954327"/>
              <a:gd name="connsiteX9" fmla="*/ 836459 w 2554485"/>
              <a:gd name="connsiteY9" fmla="*/ 1407981 h 1954327"/>
              <a:gd name="connsiteX10" fmla="*/ 502504 w 2554485"/>
              <a:gd name="connsiteY10" fmla="*/ 1018366 h 1954327"/>
              <a:gd name="connsiteX11" fmla="*/ 30010 w 2554485"/>
              <a:gd name="connsiteY11" fmla="*/ 1144003 h 1954327"/>
              <a:gd name="connsiteX12" fmla="*/ 96986 w 2554485"/>
              <a:gd name="connsiteY12" fmla="*/ 732118 h 1954327"/>
              <a:gd name="connsiteX13" fmla="*/ 582017 w 2554485"/>
              <a:gd name="connsiteY13" fmla="*/ 390212 h 1954327"/>
              <a:gd name="connsiteX14" fmla="*/ 550820 w 2554485"/>
              <a:gd name="connsiteY14" fmla="*/ 42748 h 1954327"/>
              <a:gd name="connsiteX0" fmla="*/ 550820 w 2554485"/>
              <a:gd name="connsiteY0" fmla="*/ 42748 h 1954327"/>
              <a:gd name="connsiteX1" fmla="*/ 717190 w 2554485"/>
              <a:gd name="connsiteY1" fmla="*/ 16501 h 1954327"/>
              <a:gd name="connsiteX2" fmla="*/ 971631 w 2554485"/>
              <a:gd name="connsiteY2" fmla="*/ 286846 h 1954327"/>
              <a:gd name="connsiteX3" fmla="*/ 1381731 w 2554485"/>
              <a:gd name="connsiteY3" fmla="*/ 595363 h 1954327"/>
              <a:gd name="connsiteX4" fmla="*/ 2212642 w 2554485"/>
              <a:gd name="connsiteY4" fmla="*/ 726561 h 1954327"/>
              <a:gd name="connsiteX5" fmla="*/ 2259743 w 2554485"/>
              <a:gd name="connsiteY5" fmla="*/ 692363 h 1954327"/>
              <a:gd name="connsiteX6" fmla="*/ 2553940 w 2554485"/>
              <a:gd name="connsiteY6" fmla="*/ 724168 h 1954327"/>
              <a:gd name="connsiteX7" fmla="*/ 1933739 w 2554485"/>
              <a:gd name="connsiteY7" fmla="*/ 1662420 h 1954327"/>
              <a:gd name="connsiteX8" fmla="*/ 1321488 w 2554485"/>
              <a:gd name="connsiteY8" fmla="*/ 1948669 h 1954327"/>
              <a:gd name="connsiteX9" fmla="*/ 836459 w 2554485"/>
              <a:gd name="connsiteY9" fmla="*/ 1407981 h 1954327"/>
              <a:gd name="connsiteX10" fmla="*/ 502504 w 2554485"/>
              <a:gd name="connsiteY10" fmla="*/ 1018366 h 1954327"/>
              <a:gd name="connsiteX11" fmla="*/ 30010 w 2554485"/>
              <a:gd name="connsiteY11" fmla="*/ 1144003 h 1954327"/>
              <a:gd name="connsiteX12" fmla="*/ 96986 w 2554485"/>
              <a:gd name="connsiteY12" fmla="*/ 732118 h 1954327"/>
              <a:gd name="connsiteX13" fmla="*/ 582017 w 2554485"/>
              <a:gd name="connsiteY13" fmla="*/ 390212 h 1954327"/>
              <a:gd name="connsiteX14" fmla="*/ 550820 w 2554485"/>
              <a:gd name="connsiteY14" fmla="*/ 42748 h 1954327"/>
              <a:gd name="connsiteX0" fmla="*/ 546663 w 2550328"/>
              <a:gd name="connsiteY0" fmla="*/ 42748 h 1954327"/>
              <a:gd name="connsiteX1" fmla="*/ 713033 w 2550328"/>
              <a:gd name="connsiteY1" fmla="*/ 16501 h 1954327"/>
              <a:gd name="connsiteX2" fmla="*/ 967474 w 2550328"/>
              <a:gd name="connsiteY2" fmla="*/ 286846 h 1954327"/>
              <a:gd name="connsiteX3" fmla="*/ 1377574 w 2550328"/>
              <a:gd name="connsiteY3" fmla="*/ 595363 h 1954327"/>
              <a:gd name="connsiteX4" fmla="*/ 2208485 w 2550328"/>
              <a:gd name="connsiteY4" fmla="*/ 726561 h 1954327"/>
              <a:gd name="connsiteX5" fmla="*/ 2255586 w 2550328"/>
              <a:gd name="connsiteY5" fmla="*/ 692363 h 1954327"/>
              <a:gd name="connsiteX6" fmla="*/ 2549783 w 2550328"/>
              <a:gd name="connsiteY6" fmla="*/ 724168 h 1954327"/>
              <a:gd name="connsiteX7" fmla="*/ 1929582 w 2550328"/>
              <a:gd name="connsiteY7" fmla="*/ 1662420 h 1954327"/>
              <a:gd name="connsiteX8" fmla="*/ 1317331 w 2550328"/>
              <a:gd name="connsiteY8" fmla="*/ 1948669 h 1954327"/>
              <a:gd name="connsiteX9" fmla="*/ 832302 w 2550328"/>
              <a:gd name="connsiteY9" fmla="*/ 1407981 h 1954327"/>
              <a:gd name="connsiteX10" fmla="*/ 498347 w 2550328"/>
              <a:gd name="connsiteY10" fmla="*/ 1018366 h 1954327"/>
              <a:gd name="connsiteX11" fmla="*/ 25853 w 2550328"/>
              <a:gd name="connsiteY11" fmla="*/ 1144003 h 1954327"/>
              <a:gd name="connsiteX12" fmla="*/ 92829 w 2550328"/>
              <a:gd name="connsiteY12" fmla="*/ 732118 h 1954327"/>
              <a:gd name="connsiteX13" fmla="*/ 479604 w 2550328"/>
              <a:gd name="connsiteY13" fmla="*/ 687179 h 1954327"/>
              <a:gd name="connsiteX14" fmla="*/ 577860 w 2550328"/>
              <a:gd name="connsiteY14" fmla="*/ 390212 h 1954327"/>
              <a:gd name="connsiteX15" fmla="*/ 546663 w 2550328"/>
              <a:gd name="connsiteY15" fmla="*/ 42748 h 1954327"/>
              <a:gd name="connsiteX0" fmla="*/ 536808 w 2540473"/>
              <a:gd name="connsiteY0" fmla="*/ 42748 h 1954327"/>
              <a:gd name="connsiteX1" fmla="*/ 703178 w 2540473"/>
              <a:gd name="connsiteY1" fmla="*/ 16501 h 1954327"/>
              <a:gd name="connsiteX2" fmla="*/ 957619 w 2540473"/>
              <a:gd name="connsiteY2" fmla="*/ 286846 h 1954327"/>
              <a:gd name="connsiteX3" fmla="*/ 1367719 w 2540473"/>
              <a:gd name="connsiteY3" fmla="*/ 595363 h 1954327"/>
              <a:gd name="connsiteX4" fmla="*/ 2198630 w 2540473"/>
              <a:gd name="connsiteY4" fmla="*/ 726561 h 1954327"/>
              <a:gd name="connsiteX5" fmla="*/ 2245731 w 2540473"/>
              <a:gd name="connsiteY5" fmla="*/ 692363 h 1954327"/>
              <a:gd name="connsiteX6" fmla="*/ 2539928 w 2540473"/>
              <a:gd name="connsiteY6" fmla="*/ 724168 h 1954327"/>
              <a:gd name="connsiteX7" fmla="*/ 1919727 w 2540473"/>
              <a:gd name="connsiteY7" fmla="*/ 1662420 h 1954327"/>
              <a:gd name="connsiteX8" fmla="*/ 1307476 w 2540473"/>
              <a:gd name="connsiteY8" fmla="*/ 1948669 h 1954327"/>
              <a:gd name="connsiteX9" fmla="*/ 822447 w 2540473"/>
              <a:gd name="connsiteY9" fmla="*/ 1407981 h 1954327"/>
              <a:gd name="connsiteX10" fmla="*/ 488492 w 2540473"/>
              <a:gd name="connsiteY10" fmla="*/ 1018366 h 1954327"/>
              <a:gd name="connsiteX11" fmla="*/ 350478 w 2540473"/>
              <a:gd name="connsiteY11" fmla="*/ 1108599 h 1954327"/>
              <a:gd name="connsiteX12" fmla="*/ 15998 w 2540473"/>
              <a:gd name="connsiteY12" fmla="*/ 1144003 h 1954327"/>
              <a:gd name="connsiteX13" fmla="*/ 82974 w 2540473"/>
              <a:gd name="connsiteY13" fmla="*/ 732118 h 1954327"/>
              <a:gd name="connsiteX14" fmla="*/ 469749 w 2540473"/>
              <a:gd name="connsiteY14" fmla="*/ 687179 h 1954327"/>
              <a:gd name="connsiteX15" fmla="*/ 568005 w 2540473"/>
              <a:gd name="connsiteY15" fmla="*/ 390212 h 1954327"/>
              <a:gd name="connsiteX16" fmla="*/ 536808 w 2540473"/>
              <a:gd name="connsiteY16" fmla="*/ 42748 h 1954327"/>
              <a:gd name="connsiteX0" fmla="*/ 536808 w 2540473"/>
              <a:gd name="connsiteY0" fmla="*/ 42748 h 1954327"/>
              <a:gd name="connsiteX1" fmla="*/ 703178 w 2540473"/>
              <a:gd name="connsiteY1" fmla="*/ 16501 h 1954327"/>
              <a:gd name="connsiteX2" fmla="*/ 957619 w 2540473"/>
              <a:gd name="connsiteY2" fmla="*/ 286846 h 1954327"/>
              <a:gd name="connsiteX3" fmla="*/ 1367719 w 2540473"/>
              <a:gd name="connsiteY3" fmla="*/ 595363 h 1954327"/>
              <a:gd name="connsiteX4" fmla="*/ 2198630 w 2540473"/>
              <a:gd name="connsiteY4" fmla="*/ 726561 h 1954327"/>
              <a:gd name="connsiteX5" fmla="*/ 2245731 w 2540473"/>
              <a:gd name="connsiteY5" fmla="*/ 692363 h 1954327"/>
              <a:gd name="connsiteX6" fmla="*/ 2539928 w 2540473"/>
              <a:gd name="connsiteY6" fmla="*/ 724168 h 1954327"/>
              <a:gd name="connsiteX7" fmla="*/ 1919727 w 2540473"/>
              <a:gd name="connsiteY7" fmla="*/ 1662420 h 1954327"/>
              <a:gd name="connsiteX8" fmla="*/ 1307476 w 2540473"/>
              <a:gd name="connsiteY8" fmla="*/ 1948669 h 1954327"/>
              <a:gd name="connsiteX9" fmla="*/ 822447 w 2540473"/>
              <a:gd name="connsiteY9" fmla="*/ 1407981 h 1954327"/>
              <a:gd name="connsiteX10" fmla="*/ 544151 w 2540473"/>
              <a:gd name="connsiteY10" fmla="*/ 1105831 h 1954327"/>
              <a:gd name="connsiteX11" fmla="*/ 350478 w 2540473"/>
              <a:gd name="connsiteY11" fmla="*/ 1108599 h 1954327"/>
              <a:gd name="connsiteX12" fmla="*/ 15998 w 2540473"/>
              <a:gd name="connsiteY12" fmla="*/ 1144003 h 1954327"/>
              <a:gd name="connsiteX13" fmla="*/ 82974 w 2540473"/>
              <a:gd name="connsiteY13" fmla="*/ 732118 h 1954327"/>
              <a:gd name="connsiteX14" fmla="*/ 469749 w 2540473"/>
              <a:gd name="connsiteY14" fmla="*/ 687179 h 1954327"/>
              <a:gd name="connsiteX15" fmla="*/ 568005 w 2540473"/>
              <a:gd name="connsiteY15" fmla="*/ 390212 h 1954327"/>
              <a:gd name="connsiteX16" fmla="*/ 536808 w 2540473"/>
              <a:gd name="connsiteY16" fmla="*/ 42748 h 1954327"/>
              <a:gd name="connsiteX0" fmla="*/ 536808 w 2553123"/>
              <a:gd name="connsiteY0" fmla="*/ 42748 h 1954327"/>
              <a:gd name="connsiteX1" fmla="*/ 703178 w 2553123"/>
              <a:gd name="connsiteY1" fmla="*/ 16501 h 1954327"/>
              <a:gd name="connsiteX2" fmla="*/ 957619 w 2553123"/>
              <a:gd name="connsiteY2" fmla="*/ 286846 h 1954327"/>
              <a:gd name="connsiteX3" fmla="*/ 1367719 w 2553123"/>
              <a:gd name="connsiteY3" fmla="*/ 595363 h 1954327"/>
              <a:gd name="connsiteX4" fmla="*/ 2198630 w 2553123"/>
              <a:gd name="connsiteY4" fmla="*/ 726561 h 1954327"/>
              <a:gd name="connsiteX5" fmla="*/ 2245731 w 2553123"/>
              <a:gd name="connsiteY5" fmla="*/ 692363 h 1954327"/>
              <a:gd name="connsiteX6" fmla="*/ 2393963 w 2553123"/>
              <a:gd name="connsiteY6" fmla="*/ 671277 h 1954327"/>
              <a:gd name="connsiteX7" fmla="*/ 2539928 w 2553123"/>
              <a:gd name="connsiteY7" fmla="*/ 724168 h 1954327"/>
              <a:gd name="connsiteX8" fmla="*/ 1919727 w 2553123"/>
              <a:gd name="connsiteY8" fmla="*/ 1662420 h 1954327"/>
              <a:gd name="connsiteX9" fmla="*/ 1307476 w 2553123"/>
              <a:gd name="connsiteY9" fmla="*/ 1948669 h 1954327"/>
              <a:gd name="connsiteX10" fmla="*/ 822447 w 2553123"/>
              <a:gd name="connsiteY10" fmla="*/ 1407981 h 1954327"/>
              <a:gd name="connsiteX11" fmla="*/ 544151 w 2553123"/>
              <a:gd name="connsiteY11" fmla="*/ 1105831 h 1954327"/>
              <a:gd name="connsiteX12" fmla="*/ 350478 w 2553123"/>
              <a:gd name="connsiteY12" fmla="*/ 1108599 h 1954327"/>
              <a:gd name="connsiteX13" fmla="*/ 15998 w 2553123"/>
              <a:gd name="connsiteY13" fmla="*/ 1144003 h 1954327"/>
              <a:gd name="connsiteX14" fmla="*/ 82974 w 2553123"/>
              <a:gd name="connsiteY14" fmla="*/ 732118 h 1954327"/>
              <a:gd name="connsiteX15" fmla="*/ 469749 w 2553123"/>
              <a:gd name="connsiteY15" fmla="*/ 687179 h 1954327"/>
              <a:gd name="connsiteX16" fmla="*/ 568005 w 2553123"/>
              <a:gd name="connsiteY16" fmla="*/ 390212 h 1954327"/>
              <a:gd name="connsiteX17" fmla="*/ 536808 w 2553123"/>
              <a:gd name="connsiteY17" fmla="*/ 42748 h 1954327"/>
              <a:gd name="connsiteX0" fmla="*/ 536808 w 2553123"/>
              <a:gd name="connsiteY0" fmla="*/ 42748 h 1954327"/>
              <a:gd name="connsiteX1" fmla="*/ 703178 w 2553123"/>
              <a:gd name="connsiteY1" fmla="*/ 16501 h 1954327"/>
              <a:gd name="connsiteX2" fmla="*/ 957619 w 2553123"/>
              <a:gd name="connsiteY2" fmla="*/ 286846 h 1954327"/>
              <a:gd name="connsiteX3" fmla="*/ 1367719 w 2553123"/>
              <a:gd name="connsiteY3" fmla="*/ 595363 h 1954327"/>
              <a:gd name="connsiteX4" fmla="*/ 2079361 w 2553123"/>
              <a:gd name="connsiteY4" fmla="*/ 766317 h 1954327"/>
              <a:gd name="connsiteX5" fmla="*/ 2245731 w 2553123"/>
              <a:gd name="connsiteY5" fmla="*/ 692363 h 1954327"/>
              <a:gd name="connsiteX6" fmla="*/ 2393963 w 2553123"/>
              <a:gd name="connsiteY6" fmla="*/ 671277 h 1954327"/>
              <a:gd name="connsiteX7" fmla="*/ 2539928 w 2553123"/>
              <a:gd name="connsiteY7" fmla="*/ 724168 h 1954327"/>
              <a:gd name="connsiteX8" fmla="*/ 1919727 w 2553123"/>
              <a:gd name="connsiteY8" fmla="*/ 1662420 h 1954327"/>
              <a:gd name="connsiteX9" fmla="*/ 1307476 w 2553123"/>
              <a:gd name="connsiteY9" fmla="*/ 1948669 h 1954327"/>
              <a:gd name="connsiteX10" fmla="*/ 822447 w 2553123"/>
              <a:gd name="connsiteY10" fmla="*/ 1407981 h 1954327"/>
              <a:gd name="connsiteX11" fmla="*/ 544151 w 2553123"/>
              <a:gd name="connsiteY11" fmla="*/ 1105831 h 1954327"/>
              <a:gd name="connsiteX12" fmla="*/ 350478 w 2553123"/>
              <a:gd name="connsiteY12" fmla="*/ 1108599 h 1954327"/>
              <a:gd name="connsiteX13" fmla="*/ 15998 w 2553123"/>
              <a:gd name="connsiteY13" fmla="*/ 1144003 h 1954327"/>
              <a:gd name="connsiteX14" fmla="*/ 82974 w 2553123"/>
              <a:gd name="connsiteY14" fmla="*/ 732118 h 1954327"/>
              <a:gd name="connsiteX15" fmla="*/ 469749 w 2553123"/>
              <a:gd name="connsiteY15" fmla="*/ 687179 h 1954327"/>
              <a:gd name="connsiteX16" fmla="*/ 568005 w 2553123"/>
              <a:gd name="connsiteY16" fmla="*/ 390212 h 1954327"/>
              <a:gd name="connsiteX17" fmla="*/ 536808 w 2553123"/>
              <a:gd name="connsiteY17" fmla="*/ 42748 h 1954327"/>
              <a:gd name="connsiteX0" fmla="*/ 536808 w 2553123"/>
              <a:gd name="connsiteY0" fmla="*/ 42748 h 1954327"/>
              <a:gd name="connsiteX1" fmla="*/ 703178 w 2553123"/>
              <a:gd name="connsiteY1" fmla="*/ 16501 h 1954327"/>
              <a:gd name="connsiteX2" fmla="*/ 957619 w 2553123"/>
              <a:gd name="connsiteY2" fmla="*/ 286846 h 1954327"/>
              <a:gd name="connsiteX3" fmla="*/ 1367719 w 2553123"/>
              <a:gd name="connsiteY3" fmla="*/ 595363 h 1954327"/>
              <a:gd name="connsiteX4" fmla="*/ 2079361 w 2553123"/>
              <a:gd name="connsiteY4" fmla="*/ 766317 h 1954327"/>
              <a:gd name="connsiteX5" fmla="*/ 2269585 w 2553123"/>
              <a:gd name="connsiteY5" fmla="*/ 795730 h 1954327"/>
              <a:gd name="connsiteX6" fmla="*/ 2393963 w 2553123"/>
              <a:gd name="connsiteY6" fmla="*/ 671277 h 1954327"/>
              <a:gd name="connsiteX7" fmla="*/ 2539928 w 2553123"/>
              <a:gd name="connsiteY7" fmla="*/ 724168 h 1954327"/>
              <a:gd name="connsiteX8" fmla="*/ 1919727 w 2553123"/>
              <a:gd name="connsiteY8" fmla="*/ 1662420 h 1954327"/>
              <a:gd name="connsiteX9" fmla="*/ 1307476 w 2553123"/>
              <a:gd name="connsiteY9" fmla="*/ 1948669 h 1954327"/>
              <a:gd name="connsiteX10" fmla="*/ 822447 w 2553123"/>
              <a:gd name="connsiteY10" fmla="*/ 1407981 h 1954327"/>
              <a:gd name="connsiteX11" fmla="*/ 544151 w 2553123"/>
              <a:gd name="connsiteY11" fmla="*/ 1105831 h 1954327"/>
              <a:gd name="connsiteX12" fmla="*/ 350478 w 2553123"/>
              <a:gd name="connsiteY12" fmla="*/ 1108599 h 1954327"/>
              <a:gd name="connsiteX13" fmla="*/ 15998 w 2553123"/>
              <a:gd name="connsiteY13" fmla="*/ 1144003 h 1954327"/>
              <a:gd name="connsiteX14" fmla="*/ 82974 w 2553123"/>
              <a:gd name="connsiteY14" fmla="*/ 732118 h 1954327"/>
              <a:gd name="connsiteX15" fmla="*/ 469749 w 2553123"/>
              <a:gd name="connsiteY15" fmla="*/ 687179 h 1954327"/>
              <a:gd name="connsiteX16" fmla="*/ 568005 w 2553123"/>
              <a:gd name="connsiteY16" fmla="*/ 390212 h 1954327"/>
              <a:gd name="connsiteX17" fmla="*/ 536808 w 2553123"/>
              <a:gd name="connsiteY17" fmla="*/ 42748 h 1954327"/>
              <a:gd name="connsiteX0" fmla="*/ 536808 w 2553123"/>
              <a:gd name="connsiteY0" fmla="*/ 42748 h 1954327"/>
              <a:gd name="connsiteX1" fmla="*/ 703178 w 2553123"/>
              <a:gd name="connsiteY1" fmla="*/ 16501 h 1954327"/>
              <a:gd name="connsiteX2" fmla="*/ 957619 w 2553123"/>
              <a:gd name="connsiteY2" fmla="*/ 286846 h 1954327"/>
              <a:gd name="connsiteX3" fmla="*/ 1367719 w 2553123"/>
              <a:gd name="connsiteY3" fmla="*/ 595363 h 1954327"/>
              <a:gd name="connsiteX4" fmla="*/ 2150923 w 2553123"/>
              <a:gd name="connsiteY4" fmla="*/ 853781 h 1954327"/>
              <a:gd name="connsiteX5" fmla="*/ 2269585 w 2553123"/>
              <a:gd name="connsiteY5" fmla="*/ 795730 h 1954327"/>
              <a:gd name="connsiteX6" fmla="*/ 2393963 w 2553123"/>
              <a:gd name="connsiteY6" fmla="*/ 671277 h 1954327"/>
              <a:gd name="connsiteX7" fmla="*/ 2539928 w 2553123"/>
              <a:gd name="connsiteY7" fmla="*/ 724168 h 1954327"/>
              <a:gd name="connsiteX8" fmla="*/ 1919727 w 2553123"/>
              <a:gd name="connsiteY8" fmla="*/ 1662420 h 1954327"/>
              <a:gd name="connsiteX9" fmla="*/ 1307476 w 2553123"/>
              <a:gd name="connsiteY9" fmla="*/ 1948669 h 1954327"/>
              <a:gd name="connsiteX10" fmla="*/ 822447 w 2553123"/>
              <a:gd name="connsiteY10" fmla="*/ 1407981 h 1954327"/>
              <a:gd name="connsiteX11" fmla="*/ 544151 w 2553123"/>
              <a:gd name="connsiteY11" fmla="*/ 1105831 h 1954327"/>
              <a:gd name="connsiteX12" fmla="*/ 350478 w 2553123"/>
              <a:gd name="connsiteY12" fmla="*/ 1108599 h 1954327"/>
              <a:gd name="connsiteX13" fmla="*/ 15998 w 2553123"/>
              <a:gd name="connsiteY13" fmla="*/ 1144003 h 1954327"/>
              <a:gd name="connsiteX14" fmla="*/ 82974 w 2553123"/>
              <a:gd name="connsiteY14" fmla="*/ 732118 h 1954327"/>
              <a:gd name="connsiteX15" fmla="*/ 469749 w 2553123"/>
              <a:gd name="connsiteY15" fmla="*/ 687179 h 1954327"/>
              <a:gd name="connsiteX16" fmla="*/ 568005 w 2553123"/>
              <a:gd name="connsiteY16" fmla="*/ 390212 h 1954327"/>
              <a:gd name="connsiteX17" fmla="*/ 536808 w 2553123"/>
              <a:gd name="connsiteY17" fmla="*/ 42748 h 1954327"/>
              <a:gd name="connsiteX0" fmla="*/ 536808 w 2553123"/>
              <a:gd name="connsiteY0" fmla="*/ 42748 h 1954327"/>
              <a:gd name="connsiteX1" fmla="*/ 703178 w 2553123"/>
              <a:gd name="connsiteY1" fmla="*/ 16501 h 1954327"/>
              <a:gd name="connsiteX2" fmla="*/ 957619 w 2553123"/>
              <a:gd name="connsiteY2" fmla="*/ 286846 h 1954327"/>
              <a:gd name="connsiteX3" fmla="*/ 1367719 w 2553123"/>
              <a:gd name="connsiteY3" fmla="*/ 595363 h 1954327"/>
              <a:gd name="connsiteX4" fmla="*/ 2150923 w 2553123"/>
              <a:gd name="connsiteY4" fmla="*/ 853781 h 1954327"/>
              <a:gd name="connsiteX5" fmla="*/ 2282645 w 2553123"/>
              <a:gd name="connsiteY5" fmla="*/ 854157 h 1954327"/>
              <a:gd name="connsiteX6" fmla="*/ 2269585 w 2553123"/>
              <a:gd name="connsiteY6" fmla="*/ 795730 h 1954327"/>
              <a:gd name="connsiteX7" fmla="*/ 2393963 w 2553123"/>
              <a:gd name="connsiteY7" fmla="*/ 671277 h 1954327"/>
              <a:gd name="connsiteX8" fmla="*/ 2539928 w 2553123"/>
              <a:gd name="connsiteY8" fmla="*/ 724168 h 1954327"/>
              <a:gd name="connsiteX9" fmla="*/ 1919727 w 2553123"/>
              <a:gd name="connsiteY9" fmla="*/ 1662420 h 1954327"/>
              <a:gd name="connsiteX10" fmla="*/ 1307476 w 2553123"/>
              <a:gd name="connsiteY10" fmla="*/ 1948669 h 1954327"/>
              <a:gd name="connsiteX11" fmla="*/ 822447 w 2553123"/>
              <a:gd name="connsiteY11" fmla="*/ 1407981 h 1954327"/>
              <a:gd name="connsiteX12" fmla="*/ 544151 w 2553123"/>
              <a:gd name="connsiteY12" fmla="*/ 1105831 h 1954327"/>
              <a:gd name="connsiteX13" fmla="*/ 350478 w 2553123"/>
              <a:gd name="connsiteY13" fmla="*/ 1108599 h 1954327"/>
              <a:gd name="connsiteX14" fmla="*/ 15998 w 2553123"/>
              <a:gd name="connsiteY14" fmla="*/ 1144003 h 1954327"/>
              <a:gd name="connsiteX15" fmla="*/ 82974 w 2553123"/>
              <a:gd name="connsiteY15" fmla="*/ 732118 h 1954327"/>
              <a:gd name="connsiteX16" fmla="*/ 469749 w 2553123"/>
              <a:gd name="connsiteY16" fmla="*/ 687179 h 1954327"/>
              <a:gd name="connsiteX17" fmla="*/ 568005 w 2553123"/>
              <a:gd name="connsiteY17" fmla="*/ 390212 h 1954327"/>
              <a:gd name="connsiteX18" fmla="*/ 536808 w 2553123"/>
              <a:gd name="connsiteY18" fmla="*/ 42748 h 1954327"/>
              <a:gd name="connsiteX0" fmla="*/ 536808 w 2553123"/>
              <a:gd name="connsiteY0" fmla="*/ 42748 h 1954327"/>
              <a:gd name="connsiteX1" fmla="*/ 703178 w 2553123"/>
              <a:gd name="connsiteY1" fmla="*/ 16501 h 1954327"/>
              <a:gd name="connsiteX2" fmla="*/ 957619 w 2553123"/>
              <a:gd name="connsiteY2" fmla="*/ 286846 h 1954327"/>
              <a:gd name="connsiteX3" fmla="*/ 1367719 w 2553123"/>
              <a:gd name="connsiteY3" fmla="*/ 595363 h 1954327"/>
              <a:gd name="connsiteX4" fmla="*/ 2150923 w 2553123"/>
              <a:gd name="connsiteY4" fmla="*/ 853781 h 1954327"/>
              <a:gd name="connsiteX5" fmla="*/ 2195180 w 2553123"/>
              <a:gd name="connsiteY5" fmla="*/ 830303 h 1954327"/>
              <a:gd name="connsiteX6" fmla="*/ 2269585 w 2553123"/>
              <a:gd name="connsiteY6" fmla="*/ 795730 h 1954327"/>
              <a:gd name="connsiteX7" fmla="*/ 2393963 w 2553123"/>
              <a:gd name="connsiteY7" fmla="*/ 671277 h 1954327"/>
              <a:gd name="connsiteX8" fmla="*/ 2539928 w 2553123"/>
              <a:gd name="connsiteY8" fmla="*/ 724168 h 1954327"/>
              <a:gd name="connsiteX9" fmla="*/ 1919727 w 2553123"/>
              <a:gd name="connsiteY9" fmla="*/ 1662420 h 1954327"/>
              <a:gd name="connsiteX10" fmla="*/ 1307476 w 2553123"/>
              <a:gd name="connsiteY10" fmla="*/ 1948669 h 1954327"/>
              <a:gd name="connsiteX11" fmla="*/ 822447 w 2553123"/>
              <a:gd name="connsiteY11" fmla="*/ 1407981 h 1954327"/>
              <a:gd name="connsiteX12" fmla="*/ 544151 w 2553123"/>
              <a:gd name="connsiteY12" fmla="*/ 1105831 h 1954327"/>
              <a:gd name="connsiteX13" fmla="*/ 350478 w 2553123"/>
              <a:gd name="connsiteY13" fmla="*/ 1108599 h 1954327"/>
              <a:gd name="connsiteX14" fmla="*/ 15998 w 2553123"/>
              <a:gd name="connsiteY14" fmla="*/ 1144003 h 1954327"/>
              <a:gd name="connsiteX15" fmla="*/ 82974 w 2553123"/>
              <a:gd name="connsiteY15" fmla="*/ 732118 h 1954327"/>
              <a:gd name="connsiteX16" fmla="*/ 469749 w 2553123"/>
              <a:gd name="connsiteY16" fmla="*/ 687179 h 1954327"/>
              <a:gd name="connsiteX17" fmla="*/ 568005 w 2553123"/>
              <a:gd name="connsiteY17" fmla="*/ 390212 h 1954327"/>
              <a:gd name="connsiteX18" fmla="*/ 536808 w 2553123"/>
              <a:gd name="connsiteY18" fmla="*/ 42748 h 1954327"/>
              <a:gd name="connsiteX0" fmla="*/ 536808 w 2548602"/>
              <a:gd name="connsiteY0" fmla="*/ 42748 h 1954130"/>
              <a:gd name="connsiteX1" fmla="*/ 703178 w 2548602"/>
              <a:gd name="connsiteY1" fmla="*/ 16501 h 1954130"/>
              <a:gd name="connsiteX2" fmla="*/ 957619 w 2548602"/>
              <a:gd name="connsiteY2" fmla="*/ 286846 h 1954130"/>
              <a:gd name="connsiteX3" fmla="*/ 1367719 w 2548602"/>
              <a:gd name="connsiteY3" fmla="*/ 595363 h 1954130"/>
              <a:gd name="connsiteX4" fmla="*/ 2150923 w 2548602"/>
              <a:gd name="connsiteY4" fmla="*/ 853781 h 1954130"/>
              <a:gd name="connsiteX5" fmla="*/ 2195180 w 2548602"/>
              <a:gd name="connsiteY5" fmla="*/ 830303 h 1954130"/>
              <a:gd name="connsiteX6" fmla="*/ 2269585 w 2548602"/>
              <a:gd name="connsiteY6" fmla="*/ 795730 h 1954130"/>
              <a:gd name="connsiteX7" fmla="*/ 2393963 w 2548602"/>
              <a:gd name="connsiteY7" fmla="*/ 671277 h 1954130"/>
              <a:gd name="connsiteX8" fmla="*/ 2539928 w 2548602"/>
              <a:gd name="connsiteY8" fmla="*/ 724168 h 1954130"/>
              <a:gd name="connsiteX9" fmla="*/ 2473476 w 2548602"/>
              <a:gd name="connsiteY9" fmla="*/ 1052940 h 1954130"/>
              <a:gd name="connsiteX10" fmla="*/ 1919727 w 2548602"/>
              <a:gd name="connsiteY10" fmla="*/ 1662420 h 1954130"/>
              <a:gd name="connsiteX11" fmla="*/ 1307476 w 2548602"/>
              <a:gd name="connsiteY11" fmla="*/ 1948669 h 1954130"/>
              <a:gd name="connsiteX12" fmla="*/ 822447 w 2548602"/>
              <a:gd name="connsiteY12" fmla="*/ 1407981 h 1954130"/>
              <a:gd name="connsiteX13" fmla="*/ 544151 w 2548602"/>
              <a:gd name="connsiteY13" fmla="*/ 1105831 h 1954130"/>
              <a:gd name="connsiteX14" fmla="*/ 350478 w 2548602"/>
              <a:gd name="connsiteY14" fmla="*/ 1108599 h 1954130"/>
              <a:gd name="connsiteX15" fmla="*/ 15998 w 2548602"/>
              <a:gd name="connsiteY15" fmla="*/ 1144003 h 1954130"/>
              <a:gd name="connsiteX16" fmla="*/ 82974 w 2548602"/>
              <a:gd name="connsiteY16" fmla="*/ 732118 h 1954130"/>
              <a:gd name="connsiteX17" fmla="*/ 469749 w 2548602"/>
              <a:gd name="connsiteY17" fmla="*/ 687179 h 1954130"/>
              <a:gd name="connsiteX18" fmla="*/ 568005 w 2548602"/>
              <a:gd name="connsiteY18" fmla="*/ 390212 h 1954130"/>
              <a:gd name="connsiteX19" fmla="*/ 536808 w 2548602"/>
              <a:gd name="connsiteY19" fmla="*/ 42748 h 1954130"/>
              <a:gd name="connsiteX0" fmla="*/ 536808 w 2548602"/>
              <a:gd name="connsiteY0" fmla="*/ 42748 h 1954130"/>
              <a:gd name="connsiteX1" fmla="*/ 703178 w 2548602"/>
              <a:gd name="connsiteY1" fmla="*/ 16501 h 1954130"/>
              <a:gd name="connsiteX2" fmla="*/ 957619 w 2548602"/>
              <a:gd name="connsiteY2" fmla="*/ 286846 h 1954130"/>
              <a:gd name="connsiteX3" fmla="*/ 1367719 w 2548602"/>
              <a:gd name="connsiteY3" fmla="*/ 595363 h 1954130"/>
              <a:gd name="connsiteX4" fmla="*/ 2150923 w 2548602"/>
              <a:gd name="connsiteY4" fmla="*/ 853781 h 1954130"/>
              <a:gd name="connsiteX5" fmla="*/ 2195180 w 2548602"/>
              <a:gd name="connsiteY5" fmla="*/ 830303 h 1954130"/>
              <a:gd name="connsiteX6" fmla="*/ 2269585 w 2548602"/>
              <a:gd name="connsiteY6" fmla="*/ 795730 h 1954130"/>
              <a:gd name="connsiteX7" fmla="*/ 2521184 w 2548602"/>
              <a:gd name="connsiteY7" fmla="*/ 750791 h 1954130"/>
              <a:gd name="connsiteX8" fmla="*/ 2539928 w 2548602"/>
              <a:gd name="connsiteY8" fmla="*/ 724168 h 1954130"/>
              <a:gd name="connsiteX9" fmla="*/ 2473476 w 2548602"/>
              <a:gd name="connsiteY9" fmla="*/ 1052940 h 1954130"/>
              <a:gd name="connsiteX10" fmla="*/ 1919727 w 2548602"/>
              <a:gd name="connsiteY10" fmla="*/ 1662420 h 1954130"/>
              <a:gd name="connsiteX11" fmla="*/ 1307476 w 2548602"/>
              <a:gd name="connsiteY11" fmla="*/ 1948669 h 1954130"/>
              <a:gd name="connsiteX12" fmla="*/ 822447 w 2548602"/>
              <a:gd name="connsiteY12" fmla="*/ 1407981 h 1954130"/>
              <a:gd name="connsiteX13" fmla="*/ 544151 w 2548602"/>
              <a:gd name="connsiteY13" fmla="*/ 1105831 h 1954130"/>
              <a:gd name="connsiteX14" fmla="*/ 350478 w 2548602"/>
              <a:gd name="connsiteY14" fmla="*/ 1108599 h 1954130"/>
              <a:gd name="connsiteX15" fmla="*/ 15998 w 2548602"/>
              <a:gd name="connsiteY15" fmla="*/ 1144003 h 1954130"/>
              <a:gd name="connsiteX16" fmla="*/ 82974 w 2548602"/>
              <a:gd name="connsiteY16" fmla="*/ 732118 h 1954130"/>
              <a:gd name="connsiteX17" fmla="*/ 469749 w 2548602"/>
              <a:gd name="connsiteY17" fmla="*/ 687179 h 1954130"/>
              <a:gd name="connsiteX18" fmla="*/ 568005 w 2548602"/>
              <a:gd name="connsiteY18" fmla="*/ 390212 h 1954130"/>
              <a:gd name="connsiteX19" fmla="*/ 536808 w 2548602"/>
              <a:gd name="connsiteY19" fmla="*/ 42748 h 1954130"/>
              <a:gd name="connsiteX0" fmla="*/ 536808 w 2548602"/>
              <a:gd name="connsiteY0" fmla="*/ 42748 h 1954130"/>
              <a:gd name="connsiteX1" fmla="*/ 703178 w 2548602"/>
              <a:gd name="connsiteY1" fmla="*/ 16501 h 1954130"/>
              <a:gd name="connsiteX2" fmla="*/ 957619 w 2548602"/>
              <a:gd name="connsiteY2" fmla="*/ 286846 h 1954130"/>
              <a:gd name="connsiteX3" fmla="*/ 1367719 w 2548602"/>
              <a:gd name="connsiteY3" fmla="*/ 595363 h 1954130"/>
              <a:gd name="connsiteX4" fmla="*/ 2150923 w 2548602"/>
              <a:gd name="connsiteY4" fmla="*/ 853781 h 1954130"/>
              <a:gd name="connsiteX5" fmla="*/ 2195180 w 2548602"/>
              <a:gd name="connsiteY5" fmla="*/ 830303 h 1954130"/>
              <a:gd name="connsiteX6" fmla="*/ 2269585 w 2548602"/>
              <a:gd name="connsiteY6" fmla="*/ 795730 h 1954130"/>
              <a:gd name="connsiteX7" fmla="*/ 2370109 w 2548602"/>
              <a:gd name="connsiteY7" fmla="*/ 846206 h 1954130"/>
              <a:gd name="connsiteX8" fmla="*/ 2521184 w 2548602"/>
              <a:gd name="connsiteY8" fmla="*/ 750791 h 1954130"/>
              <a:gd name="connsiteX9" fmla="*/ 2539928 w 2548602"/>
              <a:gd name="connsiteY9" fmla="*/ 724168 h 1954130"/>
              <a:gd name="connsiteX10" fmla="*/ 2473476 w 2548602"/>
              <a:gd name="connsiteY10" fmla="*/ 1052940 h 1954130"/>
              <a:gd name="connsiteX11" fmla="*/ 1919727 w 2548602"/>
              <a:gd name="connsiteY11" fmla="*/ 1662420 h 1954130"/>
              <a:gd name="connsiteX12" fmla="*/ 1307476 w 2548602"/>
              <a:gd name="connsiteY12" fmla="*/ 1948669 h 1954130"/>
              <a:gd name="connsiteX13" fmla="*/ 822447 w 2548602"/>
              <a:gd name="connsiteY13" fmla="*/ 1407981 h 1954130"/>
              <a:gd name="connsiteX14" fmla="*/ 544151 w 2548602"/>
              <a:gd name="connsiteY14" fmla="*/ 1105831 h 1954130"/>
              <a:gd name="connsiteX15" fmla="*/ 350478 w 2548602"/>
              <a:gd name="connsiteY15" fmla="*/ 1108599 h 1954130"/>
              <a:gd name="connsiteX16" fmla="*/ 15998 w 2548602"/>
              <a:gd name="connsiteY16" fmla="*/ 1144003 h 1954130"/>
              <a:gd name="connsiteX17" fmla="*/ 82974 w 2548602"/>
              <a:gd name="connsiteY17" fmla="*/ 732118 h 1954130"/>
              <a:gd name="connsiteX18" fmla="*/ 469749 w 2548602"/>
              <a:gd name="connsiteY18" fmla="*/ 687179 h 1954130"/>
              <a:gd name="connsiteX19" fmla="*/ 568005 w 2548602"/>
              <a:gd name="connsiteY19" fmla="*/ 390212 h 1954130"/>
              <a:gd name="connsiteX20" fmla="*/ 536808 w 2548602"/>
              <a:gd name="connsiteY20" fmla="*/ 42748 h 1954130"/>
              <a:gd name="connsiteX0" fmla="*/ 536808 w 2548602"/>
              <a:gd name="connsiteY0" fmla="*/ 42748 h 1954130"/>
              <a:gd name="connsiteX1" fmla="*/ 703178 w 2548602"/>
              <a:gd name="connsiteY1" fmla="*/ 16501 h 1954130"/>
              <a:gd name="connsiteX2" fmla="*/ 957619 w 2548602"/>
              <a:gd name="connsiteY2" fmla="*/ 286846 h 1954130"/>
              <a:gd name="connsiteX3" fmla="*/ 1367719 w 2548602"/>
              <a:gd name="connsiteY3" fmla="*/ 595363 h 1954130"/>
              <a:gd name="connsiteX4" fmla="*/ 2150923 w 2548602"/>
              <a:gd name="connsiteY4" fmla="*/ 853781 h 1954130"/>
              <a:gd name="connsiteX5" fmla="*/ 2195180 w 2548602"/>
              <a:gd name="connsiteY5" fmla="*/ 830303 h 1954130"/>
              <a:gd name="connsiteX6" fmla="*/ 2277536 w 2548602"/>
              <a:gd name="connsiteY6" fmla="*/ 891146 h 1954130"/>
              <a:gd name="connsiteX7" fmla="*/ 2370109 w 2548602"/>
              <a:gd name="connsiteY7" fmla="*/ 846206 h 1954130"/>
              <a:gd name="connsiteX8" fmla="*/ 2521184 w 2548602"/>
              <a:gd name="connsiteY8" fmla="*/ 750791 h 1954130"/>
              <a:gd name="connsiteX9" fmla="*/ 2539928 w 2548602"/>
              <a:gd name="connsiteY9" fmla="*/ 724168 h 1954130"/>
              <a:gd name="connsiteX10" fmla="*/ 2473476 w 2548602"/>
              <a:gd name="connsiteY10" fmla="*/ 1052940 h 1954130"/>
              <a:gd name="connsiteX11" fmla="*/ 1919727 w 2548602"/>
              <a:gd name="connsiteY11" fmla="*/ 1662420 h 1954130"/>
              <a:gd name="connsiteX12" fmla="*/ 1307476 w 2548602"/>
              <a:gd name="connsiteY12" fmla="*/ 1948669 h 1954130"/>
              <a:gd name="connsiteX13" fmla="*/ 822447 w 2548602"/>
              <a:gd name="connsiteY13" fmla="*/ 1407981 h 1954130"/>
              <a:gd name="connsiteX14" fmla="*/ 544151 w 2548602"/>
              <a:gd name="connsiteY14" fmla="*/ 1105831 h 1954130"/>
              <a:gd name="connsiteX15" fmla="*/ 350478 w 2548602"/>
              <a:gd name="connsiteY15" fmla="*/ 1108599 h 1954130"/>
              <a:gd name="connsiteX16" fmla="*/ 15998 w 2548602"/>
              <a:gd name="connsiteY16" fmla="*/ 1144003 h 1954130"/>
              <a:gd name="connsiteX17" fmla="*/ 82974 w 2548602"/>
              <a:gd name="connsiteY17" fmla="*/ 732118 h 1954130"/>
              <a:gd name="connsiteX18" fmla="*/ 469749 w 2548602"/>
              <a:gd name="connsiteY18" fmla="*/ 687179 h 1954130"/>
              <a:gd name="connsiteX19" fmla="*/ 568005 w 2548602"/>
              <a:gd name="connsiteY19" fmla="*/ 390212 h 1954130"/>
              <a:gd name="connsiteX20" fmla="*/ 536808 w 2548602"/>
              <a:gd name="connsiteY20" fmla="*/ 42748 h 19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48602" h="1954130">
                <a:moveTo>
                  <a:pt x="536808" y="42748"/>
                </a:moveTo>
                <a:cubicBezTo>
                  <a:pt x="559337" y="-19537"/>
                  <a:pt x="534213" y="-64"/>
                  <a:pt x="703178" y="16501"/>
                </a:cubicBezTo>
                <a:cubicBezTo>
                  <a:pt x="781264" y="38631"/>
                  <a:pt x="857464" y="198320"/>
                  <a:pt x="957619" y="286846"/>
                </a:cubicBezTo>
                <a:cubicBezTo>
                  <a:pt x="1057774" y="375372"/>
                  <a:pt x="1168835" y="500874"/>
                  <a:pt x="1367719" y="595363"/>
                </a:cubicBezTo>
                <a:cubicBezTo>
                  <a:pt x="1566603" y="689852"/>
                  <a:pt x="2014338" y="811974"/>
                  <a:pt x="2150923" y="853781"/>
                </a:cubicBezTo>
                <a:cubicBezTo>
                  <a:pt x="2287508" y="895588"/>
                  <a:pt x="2175403" y="839978"/>
                  <a:pt x="2195180" y="830303"/>
                </a:cubicBezTo>
                <a:cubicBezTo>
                  <a:pt x="2214957" y="820628"/>
                  <a:pt x="2260308" y="900423"/>
                  <a:pt x="2277536" y="891146"/>
                </a:cubicBezTo>
                <a:cubicBezTo>
                  <a:pt x="2294764" y="881870"/>
                  <a:pt x="2328176" y="853696"/>
                  <a:pt x="2370109" y="846206"/>
                </a:cubicBezTo>
                <a:cubicBezTo>
                  <a:pt x="2412042" y="838716"/>
                  <a:pt x="2480954" y="759204"/>
                  <a:pt x="2521184" y="750791"/>
                </a:cubicBezTo>
                <a:cubicBezTo>
                  <a:pt x="2561414" y="742378"/>
                  <a:pt x="2534627" y="676460"/>
                  <a:pt x="2539928" y="724168"/>
                </a:cubicBezTo>
                <a:cubicBezTo>
                  <a:pt x="2545229" y="771876"/>
                  <a:pt x="2576843" y="896565"/>
                  <a:pt x="2473476" y="1052940"/>
                </a:cubicBezTo>
                <a:cubicBezTo>
                  <a:pt x="2370109" y="1209315"/>
                  <a:pt x="2106109" y="1497229"/>
                  <a:pt x="1919727" y="1662420"/>
                </a:cubicBezTo>
                <a:cubicBezTo>
                  <a:pt x="1733345" y="1827611"/>
                  <a:pt x="1477104" y="1985775"/>
                  <a:pt x="1307476" y="1948669"/>
                </a:cubicBezTo>
                <a:cubicBezTo>
                  <a:pt x="1137848" y="1911563"/>
                  <a:pt x="964245" y="1521950"/>
                  <a:pt x="822447" y="1407981"/>
                </a:cubicBezTo>
                <a:cubicBezTo>
                  <a:pt x="680649" y="1294012"/>
                  <a:pt x="633414" y="1163679"/>
                  <a:pt x="544151" y="1105831"/>
                </a:cubicBezTo>
                <a:cubicBezTo>
                  <a:pt x="454888" y="1047983"/>
                  <a:pt x="429227" y="1087660"/>
                  <a:pt x="350478" y="1108599"/>
                </a:cubicBezTo>
                <a:cubicBezTo>
                  <a:pt x="271729" y="1129538"/>
                  <a:pt x="60582" y="1206750"/>
                  <a:pt x="15998" y="1144003"/>
                </a:cubicBezTo>
                <a:cubicBezTo>
                  <a:pt x="-28586" y="1081256"/>
                  <a:pt x="28552" y="833434"/>
                  <a:pt x="82974" y="732118"/>
                </a:cubicBezTo>
                <a:cubicBezTo>
                  <a:pt x="137396" y="630802"/>
                  <a:pt x="388911" y="744163"/>
                  <a:pt x="469749" y="687179"/>
                </a:cubicBezTo>
                <a:cubicBezTo>
                  <a:pt x="550587" y="630195"/>
                  <a:pt x="535625" y="472438"/>
                  <a:pt x="568005" y="390212"/>
                </a:cubicBezTo>
                <a:cubicBezTo>
                  <a:pt x="654807" y="206670"/>
                  <a:pt x="514279" y="105033"/>
                  <a:pt x="536808" y="4274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4918889" y="3650922"/>
            <a:ext cx="2425326" cy="216485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85962"/>
              <a:gd name="connsiteY0" fmla="*/ 144924 h 1026393"/>
              <a:gd name="connsiteX1" fmla="*/ 528762 w 985962"/>
              <a:gd name="connsiteY1" fmla="*/ 101192 h 1026393"/>
              <a:gd name="connsiteX2" fmla="*/ 985962 w 985962"/>
              <a:gd name="connsiteY2" fmla="*/ 558392 h 1026393"/>
              <a:gd name="connsiteX3" fmla="*/ 528762 w 985962"/>
              <a:gd name="connsiteY3" fmla="*/ 1015592 h 1026393"/>
              <a:gd name="connsiteX4" fmla="*/ 0 w 985962"/>
              <a:gd name="connsiteY4" fmla="*/ 144924 h 1026393"/>
              <a:gd name="connsiteX0" fmla="*/ 0 w 992560"/>
              <a:gd name="connsiteY0" fmla="*/ 725784 h 1604867"/>
              <a:gd name="connsiteX1" fmla="*/ 528762 w 992560"/>
              <a:gd name="connsiteY1" fmla="*/ 682052 h 1604867"/>
              <a:gd name="connsiteX2" fmla="*/ 935577 w 992560"/>
              <a:gd name="connsiteY2" fmla="*/ 6353 h 1604867"/>
              <a:gd name="connsiteX3" fmla="*/ 985962 w 992560"/>
              <a:gd name="connsiteY3" fmla="*/ 1139252 h 1604867"/>
              <a:gd name="connsiteX4" fmla="*/ 528762 w 992560"/>
              <a:gd name="connsiteY4" fmla="*/ 1596452 h 1604867"/>
              <a:gd name="connsiteX5" fmla="*/ 0 w 992560"/>
              <a:gd name="connsiteY5" fmla="*/ 725784 h 1604867"/>
              <a:gd name="connsiteX0" fmla="*/ 0 w 991780"/>
              <a:gd name="connsiteY0" fmla="*/ 740131 h 1619214"/>
              <a:gd name="connsiteX1" fmla="*/ 528762 w 991780"/>
              <a:gd name="connsiteY1" fmla="*/ 696399 h 1619214"/>
              <a:gd name="connsiteX2" fmla="*/ 545963 w 991780"/>
              <a:gd name="connsiteY2" fmla="*/ 235385 h 1619214"/>
              <a:gd name="connsiteX3" fmla="*/ 935577 w 991780"/>
              <a:gd name="connsiteY3" fmla="*/ 20700 h 1619214"/>
              <a:gd name="connsiteX4" fmla="*/ 985962 w 991780"/>
              <a:gd name="connsiteY4" fmla="*/ 1153599 h 1619214"/>
              <a:gd name="connsiteX5" fmla="*/ 528762 w 991780"/>
              <a:gd name="connsiteY5" fmla="*/ 1610799 h 1619214"/>
              <a:gd name="connsiteX6" fmla="*/ 0 w 991780"/>
              <a:gd name="connsiteY6" fmla="*/ 740131 h 1619214"/>
              <a:gd name="connsiteX0" fmla="*/ 611 w 992391"/>
              <a:gd name="connsiteY0" fmla="*/ 740131 h 1619214"/>
              <a:gd name="connsiteX1" fmla="*/ 426006 w 992391"/>
              <a:gd name="connsiteY1" fmla="*/ 569179 h 1619214"/>
              <a:gd name="connsiteX2" fmla="*/ 546574 w 992391"/>
              <a:gd name="connsiteY2" fmla="*/ 235385 h 1619214"/>
              <a:gd name="connsiteX3" fmla="*/ 936188 w 992391"/>
              <a:gd name="connsiteY3" fmla="*/ 20700 h 1619214"/>
              <a:gd name="connsiteX4" fmla="*/ 986573 w 992391"/>
              <a:gd name="connsiteY4" fmla="*/ 1153599 h 1619214"/>
              <a:gd name="connsiteX5" fmla="*/ 529373 w 992391"/>
              <a:gd name="connsiteY5" fmla="*/ 1610799 h 1619214"/>
              <a:gd name="connsiteX6" fmla="*/ 611 w 992391"/>
              <a:gd name="connsiteY6" fmla="*/ 740131 h 1619214"/>
              <a:gd name="connsiteX0" fmla="*/ 611 w 2425879"/>
              <a:gd name="connsiteY0" fmla="*/ 740131 h 1999003"/>
              <a:gd name="connsiteX1" fmla="*/ 426006 w 2425879"/>
              <a:gd name="connsiteY1" fmla="*/ 569179 h 1999003"/>
              <a:gd name="connsiteX2" fmla="*/ 546574 w 2425879"/>
              <a:gd name="connsiteY2" fmla="*/ 235385 h 1999003"/>
              <a:gd name="connsiteX3" fmla="*/ 936188 w 2425879"/>
              <a:gd name="connsiteY3" fmla="*/ 20700 h 1999003"/>
              <a:gd name="connsiteX4" fmla="*/ 986573 w 2425879"/>
              <a:gd name="connsiteY4" fmla="*/ 1153599 h 1999003"/>
              <a:gd name="connsiteX5" fmla="*/ 2423083 w 2425879"/>
              <a:gd name="connsiteY5" fmla="*/ 1984672 h 1999003"/>
              <a:gd name="connsiteX6" fmla="*/ 529373 w 2425879"/>
              <a:gd name="connsiteY6" fmla="*/ 1610799 h 1999003"/>
              <a:gd name="connsiteX7" fmla="*/ 611 w 2425879"/>
              <a:gd name="connsiteY7" fmla="*/ 740131 h 1999003"/>
              <a:gd name="connsiteX0" fmla="*/ 6850 w 2432118"/>
              <a:gd name="connsiteY0" fmla="*/ 740131 h 1992773"/>
              <a:gd name="connsiteX1" fmla="*/ 432245 w 2432118"/>
              <a:gd name="connsiteY1" fmla="*/ 569179 h 1992773"/>
              <a:gd name="connsiteX2" fmla="*/ 552813 w 2432118"/>
              <a:gd name="connsiteY2" fmla="*/ 235385 h 1992773"/>
              <a:gd name="connsiteX3" fmla="*/ 942427 w 2432118"/>
              <a:gd name="connsiteY3" fmla="*/ 20700 h 1992773"/>
              <a:gd name="connsiteX4" fmla="*/ 992812 w 2432118"/>
              <a:gd name="connsiteY4" fmla="*/ 1153599 h 1992773"/>
              <a:gd name="connsiteX5" fmla="*/ 2429322 w 2432118"/>
              <a:gd name="connsiteY5" fmla="*/ 1984672 h 1992773"/>
              <a:gd name="connsiteX6" fmla="*/ 813908 w 2432118"/>
              <a:gd name="connsiteY6" fmla="*/ 1372260 h 1992773"/>
              <a:gd name="connsiteX7" fmla="*/ 6850 w 2432118"/>
              <a:gd name="connsiteY7" fmla="*/ 740131 h 1992773"/>
              <a:gd name="connsiteX0" fmla="*/ 6850 w 2433445"/>
              <a:gd name="connsiteY0" fmla="*/ 740131 h 1992773"/>
              <a:gd name="connsiteX1" fmla="*/ 432245 w 2433445"/>
              <a:gd name="connsiteY1" fmla="*/ 569179 h 1992773"/>
              <a:gd name="connsiteX2" fmla="*/ 552813 w 2433445"/>
              <a:gd name="connsiteY2" fmla="*/ 235385 h 1992773"/>
              <a:gd name="connsiteX3" fmla="*/ 942427 w 2433445"/>
              <a:gd name="connsiteY3" fmla="*/ 20700 h 1992773"/>
              <a:gd name="connsiteX4" fmla="*/ 1493744 w 2433445"/>
              <a:gd name="connsiteY4" fmla="*/ 1050232 h 1992773"/>
              <a:gd name="connsiteX5" fmla="*/ 2429322 w 2433445"/>
              <a:gd name="connsiteY5" fmla="*/ 1984672 h 1992773"/>
              <a:gd name="connsiteX6" fmla="*/ 813908 w 2433445"/>
              <a:gd name="connsiteY6" fmla="*/ 1372260 h 1992773"/>
              <a:gd name="connsiteX7" fmla="*/ 6850 w 2433445"/>
              <a:gd name="connsiteY7" fmla="*/ 740131 h 1992773"/>
              <a:gd name="connsiteX0" fmla="*/ 6850 w 2434322"/>
              <a:gd name="connsiteY0" fmla="*/ 727382 h 1980024"/>
              <a:gd name="connsiteX1" fmla="*/ 432245 w 2434322"/>
              <a:gd name="connsiteY1" fmla="*/ 556430 h 1980024"/>
              <a:gd name="connsiteX2" fmla="*/ 552813 w 2434322"/>
              <a:gd name="connsiteY2" fmla="*/ 222636 h 1980024"/>
              <a:gd name="connsiteX3" fmla="*/ 942427 w 2434322"/>
              <a:gd name="connsiteY3" fmla="*/ 7951 h 1980024"/>
              <a:gd name="connsiteX4" fmla="*/ 1029892 w 2434322"/>
              <a:gd name="connsiteY4" fmla="*/ 795130 h 1980024"/>
              <a:gd name="connsiteX5" fmla="*/ 1493744 w 2434322"/>
              <a:gd name="connsiteY5" fmla="*/ 1037483 h 1980024"/>
              <a:gd name="connsiteX6" fmla="*/ 2429322 w 2434322"/>
              <a:gd name="connsiteY6" fmla="*/ 1971923 h 1980024"/>
              <a:gd name="connsiteX7" fmla="*/ 813908 w 2434322"/>
              <a:gd name="connsiteY7" fmla="*/ 1359511 h 1980024"/>
              <a:gd name="connsiteX8" fmla="*/ 6850 w 2434322"/>
              <a:gd name="connsiteY8" fmla="*/ 727382 h 1980024"/>
              <a:gd name="connsiteX0" fmla="*/ 6850 w 2434322"/>
              <a:gd name="connsiteY0" fmla="*/ 728540 h 1981182"/>
              <a:gd name="connsiteX1" fmla="*/ 432245 w 2434322"/>
              <a:gd name="connsiteY1" fmla="*/ 557588 h 1981182"/>
              <a:gd name="connsiteX2" fmla="*/ 552813 w 2434322"/>
              <a:gd name="connsiteY2" fmla="*/ 223794 h 1981182"/>
              <a:gd name="connsiteX3" fmla="*/ 942427 w 2434322"/>
              <a:gd name="connsiteY3" fmla="*/ 9109 h 1981182"/>
              <a:gd name="connsiteX4" fmla="*/ 878816 w 2434322"/>
              <a:gd name="connsiteY4" fmla="*/ 629310 h 1981182"/>
              <a:gd name="connsiteX5" fmla="*/ 1029892 w 2434322"/>
              <a:gd name="connsiteY5" fmla="*/ 796288 h 1981182"/>
              <a:gd name="connsiteX6" fmla="*/ 1493744 w 2434322"/>
              <a:gd name="connsiteY6" fmla="*/ 1038641 h 1981182"/>
              <a:gd name="connsiteX7" fmla="*/ 2429322 w 2434322"/>
              <a:gd name="connsiteY7" fmla="*/ 1973081 h 1981182"/>
              <a:gd name="connsiteX8" fmla="*/ 813908 w 2434322"/>
              <a:gd name="connsiteY8" fmla="*/ 1360669 h 1981182"/>
              <a:gd name="connsiteX9" fmla="*/ 6850 w 2434322"/>
              <a:gd name="connsiteY9" fmla="*/ 728540 h 1981182"/>
              <a:gd name="connsiteX0" fmla="*/ 6850 w 2446096"/>
              <a:gd name="connsiteY0" fmla="*/ 728540 h 1973387"/>
              <a:gd name="connsiteX1" fmla="*/ 432245 w 2446096"/>
              <a:gd name="connsiteY1" fmla="*/ 557588 h 1973387"/>
              <a:gd name="connsiteX2" fmla="*/ 552813 w 2446096"/>
              <a:gd name="connsiteY2" fmla="*/ 223794 h 1973387"/>
              <a:gd name="connsiteX3" fmla="*/ 942427 w 2446096"/>
              <a:gd name="connsiteY3" fmla="*/ 9109 h 1973387"/>
              <a:gd name="connsiteX4" fmla="*/ 878816 w 2446096"/>
              <a:gd name="connsiteY4" fmla="*/ 629310 h 1973387"/>
              <a:gd name="connsiteX5" fmla="*/ 1029892 w 2446096"/>
              <a:gd name="connsiteY5" fmla="*/ 796288 h 1973387"/>
              <a:gd name="connsiteX6" fmla="*/ 1493744 w 2446096"/>
              <a:gd name="connsiteY6" fmla="*/ 1038641 h 1973387"/>
              <a:gd name="connsiteX7" fmla="*/ 1506969 w 2446096"/>
              <a:gd name="connsiteY7" fmla="*/ 1615272 h 1973387"/>
              <a:gd name="connsiteX8" fmla="*/ 2429322 w 2446096"/>
              <a:gd name="connsiteY8" fmla="*/ 1973081 h 1973387"/>
              <a:gd name="connsiteX9" fmla="*/ 813908 w 2446096"/>
              <a:gd name="connsiteY9" fmla="*/ 1360669 h 1973387"/>
              <a:gd name="connsiteX10" fmla="*/ 6850 w 2446096"/>
              <a:gd name="connsiteY10" fmla="*/ 728540 h 1973387"/>
              <a:gd name="connsiteX0" fmla="*/ 2596 w 2441842"/>
              <a:gd name="connsiteY0" fmla="*/ 728540 h 1973352"/>
              <a:gd name="connsiteX1" fmla="*/ 427991 w 2441842"/>
              <a:gd name="connsiteY1" fmla="*/ 557588 h 1973352"/>
              <a:gd name="connsiteX2" fmla="*/ 548559 w 2441842"/>
              <a:gd name="connsiteY2" fmla="*/ 223794 h 1973352"/>
              <a:gd name="connsiteX3" fmla="*/ 938173 w 2441842"/>
              <a:gd name="connsiteY3" fmla="*/ 9109 h 1973352"/>
              <a:gd name="connsiteX4" fmla="*/ 874562 w 2441842"/>
              <a:gd name="connsiteY4" fmla="*/ 629310 h 1973352"/>
              <a:gd name="connsiteX5" fmla="*/ 1025638 w 2441842"/>
              <a:gd name="connsiteY5" fmla="*/ 796288 h 1973352"/>
              <a:gd name="connsiteX6" fmla="*/ 1489490 w 2441842"/>
              <a:gd name="connsiteY6" fmla="*/ 1038641 h 1973352"/>
              <a:gd name="connsiteX7" fmla="*/ 1502715 w 2441842"/>
              <a:gd name="connsiteY7" fmla="*/ 1615272 h 1973352"/>
              <a:gd name="connsiteX8" fmla="*/ 2425068 w 2441842"/>
              <a:gd name="connsiteY8" fmla="*/ 1973081 h 1973352"/>
              <a:gd name="connsiteX9" fmla="*/ 650628 w 2441842"/>
              <a:gd name="connsiteY9" fmla="*/ 1305010 h 1973352"/>
              <a:gd name="connsiteX10" fmla="*/ 2596 w 2441842"/>
              <a:gd name="connsiteY10" fmla="*/ 728540 h 1973352"/>
              <a:gd name="connsiteX0" fmla="*/ 6045 w 2445291"/>
              <a:gd name="connsiteY0" fmla="*/ 728540 h 1973329"/>
              <a:gd name="connsiteX1" fmla="*/ 431440 w 2445291"/>
              <a:gd name="connsiteY1" fmla="*/ 557588 h 1973329"/>
              <a:gd name="connsiteX2" fmla="*/ 552008 w 2445291"/>
              <a:gd name="connsiteY2" fmla="*/ 223794 h 1973329"/>
              <a:gd name="connsiteX3" fmla="*/ 941622 w 2445291"/>
              <a:gd name="connsiteY3" fmla="*/ 9109 h 1973329"/>
              <a:gd name="connsiteX4" fmla="*/ 878011 w 2445291"/>
              <a:gd name="connsiteY4" fmla="*/ 629310 h 1973329"/>
              <a:gd name="connsiteX5" fmla="*/ 1029087 w 2445291"/>
              <a:gd name="connsiteY5" fmla="*/ 796288 h 1973329"/>
              <a:gd name="connsiteX6" fmla="*/ 1492939 w 2445291"/>
              <a:gd name="connsiteY6" fmla="*/ 1038641 h 1973329"/>
              <a:gd name="connsiteX7" fmla="*/ 1506164 w 2445291"/>
              <a:gd name="connsiteY7" fmla="*/ 1615272 h 1973329"/>
              <a:gd name="connsiteX8" fmla="*/ 2428517 w 2445291"/>
              <a:gd name="connsiteY8" fmla="*/ 1973081 h 1973329"/>
              <a:gd name="connsiteX9" fmla="*/ 654077 w 2445291"/>
              <a:gd name="connsiteY9" fmla="*/ 1305010 h 1973329"/>
              <a:gd name="connsiteX10" fmla="*/ 213048 w 2445291"/>
              <a:gd name="connsiteY10" fmla="*/ 992378 h 1973329"/>
              <a:gd name="connsiteX11" fmla="*/ 6045 w 2445291"/>
              <a:gd name="connsiteY11" fmla="*/ 728540 h 1973329"/>
              <a:gd name="connsiteX0" fmla="*/ 2699 w 2441945"/>
              <a:gd name="connsiteY0" fmla="*/ 728540 h 1973329"/>
              <a:gd name="connsiteX1" fmla="*/ 114287 w 2441945"/>
              <a:gd name="connsiteY1" fmla="*/ 586863 h 1973329"/>
              <a:gd name="connsiteX2" fmla="*/ 428094 w 2441945"/>
              <a:gd name="connsiteY2" fmla="*/ 557588 h 1973329"/>
              <a:gd name="connsiteX3" fmla="*/ 548662 w 2441945"/>
              <a:gd name="connsiteY3" fmla="*/ 223794 h 1973329"/>
              <a:gd name="connsiteX4" fmla="*/ 938276 w 2441945"/>
              <a:gd name="connsiteY4" fmla="*/ 9109 h 1973329"/>
              <a:gd name="connsiteX5" fmla="*/ 874665 w 2441945"/>
              <a:gd name="connsiteY5" fmla="*/ 629310 h 1973329"/>
              <a:gd name="connsiteX6" fmla="*/ 1025741 w 2441945"/>
              <a:gd name="connsiteY6" fmla="*/ 796288 h 1973329"/>
              <a:gd name="connsiteX7" fmla="*/ 1489593 w 2441945"/>
              <a:gd name="connsiteY7" fmla="*/ 1038641 h 1973329"/>
              <a:gd name="connsiteX8" fmla="*/ 1502818 w 2441945"/>
              <a:gd name="connsiteY8" fmla="*/ 1615272 h 1973329"/>
              <a:gd name="connsiteX9" fmla="*/ 2425171 w 2441945"/>
              <a:gd name="connsiteY9" fmla="*/ 1973081 h 1973329"/>
              <a:gd name="connsiteX10" fmla="*/ 650731 w 2441945"/>
              <a:gd name="connsiteY10" fmla="*/ 1305010 h 1973329"/>
              <a:gd name="connsiteX11" fmla="*/ 209702 w 2441945"/>
              <a:gd name="connsiteY11" fmla="*/ 992378 h 1973329"/>
              <a:gd name="connsiteX12" fmla="*/ 2699 w 2441945"/>
              <a:gd name="connsiteY12" fmla="*/ 728540 h 1973329"/>
              <a:gd name="connsiteX0" fmla="*/ 2699 w 2431551"/>
              <a:gd name="connsiteY0" fmla="*/ 728540 h 1976089"/>
              <a:gd name="connsiteX1" fmla="*/ 114287 w 2431551"/>
              <a:gd name="connsiteY1" fmla="*/ 586863 h 1976089"/>
              <a:gd name="connsiteX2" fmla="*/ 428094 w 2431551"/>
              <a:gd name="connsiteY2" fmla="*/ 557588 h 1976089"/>
              <a:gd name="connsiteX3" fmla="*/ 548662 w 2431551"/>
              <a:gd name="connsiteY3" fmla="*/ 223794 h 1976089"/>
              <a:gd name="connsiteX4" fmla="*/ 938276 w 2431551"/>
              <a:gd name="connsiteY4" fmla="*/ 9109 h 1976089"/>
              <a:gd name="connsiteX5" fmla="*/ 874665 w 2431551"/>
              <a:gd name="connsiteY5" fmla="*/ 629310 h 1976089"/>
              <a:gd name="connsiteX6" fmla="*/ 1025741 w 2431551"/>
              <a:gd name="connsiteY6" fmla="*/ 796288 h 1976089"/>
              <a:gd name="connsiteX7" fmla="*/ 1489593 w 2431551"/>
              <a:gd name="connsiteY7" fmla="*/ 1038641 h 1976089"/>
              <a:gd name="connsiteX8" fmla="*/ 1502818 w 2431551"/>
              <a:gd name="connsiteY8" fmla="*/ 1615272 h 1976089"/>
              <a:gd name="connsiteX9" fmla="*/ 2425171 w 2431551"/>
              <a:gd name="connsiteY9" fmla="*/ 1973081 h 1976089"/>
              <a:gd name="connsiteX10" fmla="*/ 988931 w 2431551"/>
              <a:gd name="connsiteY10" fmla="*/ 1342236 h 1976089"/>
              <a:gd name="connsiteX11" fmla="*/ 650731 w 2431551"/>
              <a:gd name="connsiteY11" fmla="*/ 1305010 h 1976089"/>
              <a:gd name="connsiteX12" fmla="*/ 209702 w 2431551"/>
              <a:gd name="connsiteY12" fmla="*/ 992378 h 1976089"/>
              <a:gd name="connsiteX13" fmla="*/ 2699 w 2431551"/>
              <a:gd name="connsiteY13" fmla="*/ 728540 h 1976089"/>
              <a:gd name="connsiteX0" fmla="*/ 2699 w 2426939"/>
              <a:gd name="connsiteY0" fmla="*/ 728540 h 1975661"/>
              <a:gd name="connsiteX1" fmla="*/ 114287 w 2426939"/>
              <a:gd name="connsiteY1" fmla="*/ 586863 h 1975661"/>
              <a:gd name="connsiteX2" fmla="*/ 428094 w 2426939"/>
              <a:gd name="connsiteY2" fmla="*/ 557588 h 1975661"/>
              <a:gd name="connsiteX3" fmla="*/ 548662 w 2426939"/>
              <a:gd name="connsiteY3" fmla="*/ 223794 h 1975661"/>
              <a:gd name="connsiteX4" fmla="*/ 938276 w 2426939"/>
              <a:gd name="connsiteY4" fmla="*/ 9109 h 1975661"/>
              <a:gd name="connsiteX5" fmla="*/ 874665 w 2426939"/>
              <a:gd name="connsiteY5" fmla="*/ 629310 h 1975661"/>
              <a:gd name="connsiteX6" fmla="*/ 1025741 w 2426939"/>
              <a:gd name="connsiteY6" fmla="*/ 796288 h 1975661"/>
              <a:gd name="connsiteX7" fmla="*/ 1489593 w 2426939"/>
              <a:gd name="connsiteY7" fmla="*/ 1038641 h 1975661"/>
              <a:gd name="connsiteX8" fmla="*/ 1502818 w 2426939"/>
              <a:gd name="connsiteY8" fmla="*/ 1615272 h 1975661"/>
              <a:gd name="connsiteX9" fmla="*/ 2425171 w 2426939"/>
              <a:gd name="connsiteY9" fmla="*/ 1973081 h 1975661"/>
              <a:gd name="connsiteX10" fmla="*/ 1187713 w 2426939"/>
              <a:gd name="connsiteY10" fmla="*/ 1580776 h 1975661"/>
              <a:gd name="connsiteX11" fmla="*/ 988931 w 2426939"/>
              <a:gd name="connsiteY11" fmla="*/ 1342236 h 1975661"/>
              <a:gd name="connsiteX12" fmla="*/ 650731 w 2426939"/>
              <a:gd name="connsiteY12" fmla="*/ 1305010 h 1975661"/>
              <a:gd name="connsiteX13" fmla="*/ 209702 w 2426939"/>
              <a:gd name="connsiteY13" fmla="*/ 992378 h 1975661"/>
              <a:gd name="connsiteX14" fmla="*/ 2699 w 2426939"/>
              <a:gd name="connsiteY14" fmla="*/ 728540 h 1975661"/>
              <a:gd name="connsiteX0" fmla="*/ 2699 w 2426939"/>
              <a:gd name="connsiteY0" fmla="*/ 728540 h 1975661"/>
              <a:gd name="connsiteX1" fmla="*/ 114287 w 2426939"/>
              <a:gd name="connsiteY1" fmla="*/ 586863 h 1975661"/>
              <a:gd name="connsiteX2" fmla="*/ 428094 w 2426939"/>
              <a:gd name="connsiteY2" fmla="*/ 557588 h 1975661"/>
              <a:gd name="connsiteX3" fmla="*/ 548662 w 2426939"/>
              <a:gd name="connsiteY3" fmla="*/ 223794 h 1975661"/>
              <a:gd name="connsiteX4" fmla="*/ 938276 w 2426939"/>
              <a:gd name="connsiteY4" fmla="*/ 9109 h 1975661"/>
              <a:gd name="connsiteX5" fmla="*/ 874665 w 2426939"/>
              <a:gd name="connsiteY5" fmla="*/ 629310 h 1975661"/>
              <a:gd name="connsiteX6" fmla="*/ 1025741 w 2426939"/>
              <a:gd name="connsiteY6" fmla="*/ 796288 h 1975661"/>
              <a:gd name="connsiteX7" fmla="*/ 1489593 w 2426939"/>
              <a:gd name="connsiteY7" fmla="*/ 1038641 h 1975661"/>
              <a:gd name="connsiteX8" fmla="*/ 1502818 w 2426939"/>
              <a:gd name="connsiteY8" fmla="*/ 1615272 h 1975661"/>
              <a:gd name="connsiteX9" fmla="*/ 2425171 w 2426939"/>
              <a:gd name="connsiteY9" fmla="*/ 1973081 h 1975661"/>
              <a:gd name="connsiteX10" fmla="*/ 1187713 w 2426939"/>
              <a:gd name="connsiteY10" fmla="*/ 1580776 h 1975661"/>
              <a:gd name="connsiteX11" fmla="*/ 988931 w 2426939"/>
              <a:gd name="connsiteY11" fmla="*/ 1342236 h 1975661"/>
              <a:gd name="connsiteX12" fmla="*/ 650731 w 2426939"/>
              <a:gd name="connsiteY12" fmla="*/ 1305010 h 1975661"/>
              <a:gd name="connsiteX13" fmla="*/ 209702 w 2426939"/>
              <a:gd name="connsiteY13" fmla="*/ 992378 h 1975661"/>
              <a:gd name="connsiteX14" fmla="*/ 2699 w 2426939"/>
              <a:gd name="connsiteY14" fmla="*/ 728540 h 1975661"/>
              <a:gd name="connsiteX0" fmla="*/ 2699 w 2426939"/>
              <a:gd name="connsiteY0" fmla="*/ 728540 h 1975661"/>
              <a:gd name="connsiteX1" fmla="*/ 114287 w 2426939"/>
              <a:gd name="connsiteY1" fmla="*/ 586863 h 1975661"/>
              <a:gd name="connsiteX2" fmla="*/ 428094 w 2426939"/>
              <a:gd name="connsiteY2" fmla="*/ 557588 h 1975661"/>
              <a:gd name="connsiteX3" fmla="*/ 548662 w 2426939"/>
              <a:gd name="connsiteY3" fmla="*/ 223794 h 1975661"/>
              <a:gd name="connsiteX4" fmla="*/ 938276 w 2426939"/>
              <a:gd name="connsiteY4" fmla="*/ 9109 h 1975661"/>
              <a:gd name="connsiteX5" fmla="*/ 874665 w 2426939"/>
              <a:gd name="connsiteY5" fmla="*/ 629310 h 1975661"/>
              <a:gd name="connsiteX6" fmla="*/ 811056 w 2426939"/>
              <a:gd name="connsiteY6" fmla="*/ 931460 h 1975661"/>
              <a:gd name="connsiteX7" fmla="*/ 1489593 w 2426939"/>
              <a:gd name="connsiteY7" fmla="*/ 1038641 h 1975661"/>
              <a:gd name="connsiteX8" fmla="*/ 1502818 w 2426939"/>
              <a:gd name="connsiteY8" fmla="*/ 1615272 h 1975661"/>
              <a:gd name="connsiteX9" fmla="*/ 2425171 w 2426939"/>
              <a:gd name="connsiteY9" fmla="*/ 1973081 h 1975661"/>
              <a:gd name="connsiteX10" fmla="*/ 1187713 w 2426939"/>
              <a:gd name="connsiteY10" fmla="*/ 1580776 h 1975661"/>
              <a:gd name="connsiteX11" fmla="*/ 988931 w 2426939"/>
              <a:gd name="connsiteY11" fmla="*/ 1342236 h 1975661"/>
              <a:gd name="connsiteX12" fmla="*/ 650731 w 2426939"/>
              <a:gd name="connsiteY12" fmla="*/ 1305010 h 1975661"/>
              <a:gd name="connsiteX13" fmla="*/ 209702 w 2426939"/>
              <a:gd name="connsiteY13" fmla="*/ 992378 h 1975661"/>
              <a:gd name="connsiteX14" fmla="*/ 2699 w 2426939"/>
              <a:gd name="connsiteY14" fmla="*/ 728540 h 1975661"/>
              <a:gd name="connsiteX0" fmla="*/ 2699 w 2426939"/>
              <a:gd name="connsiteY0" fmla="*/ 728540 h 1975661"/>
              <a:gd name="connsiteX1" fmla="*/ 114287 w 2426939"/>
              <a:gd name="connsiteY1" fmla="*/ 586863 h 1975661"/>
              <a:gd name="connsiteX2" fmla="*/ 428094 w 2426939"/>
              <a:gd name="connsiteY2" fmla="*/ 557588 h 1975661"/>
              <a:gd name="connsiteX3" fmla="*/ 548662 w 2426939"/>
              <a:gd name="connsiteY3" fmla="*/ 223794 h 1975661"/>
              <a:gd name="connsiteX4" fmla="*/ 938276 w 2426939"/>
              <a:gd name="connsiteY4" fmla="*/ 9109 h 1975661"/>
              <a:gd name="connsiteX5" fmla="*/ 803103 w 2426939"/>
              <a:gd name="connsiteY5" fmla="*/ 613407 h 1975661"/>
              <a:gd name="connsiteX6" fmla="*/ 811056 w 2426939"/>
              <a:gd name="connsiteY6" fmla="*/ 931460 h 1975661"/>
              <a:gd name="connsiteX7" fmla="*/ 1489593 w 2426939"/>
              <a:gd name="connsiteY7" fmla="*/ 1038641 h 1975661"/>
              <a:gd name="connsiteX8" fmla="*/ 1502818 w 2426939"/>
              <a:gd name="connsiteY8" fmla="*/ 1615272 h 1975661"/>
              <a:gd name="connsiteX9" fmla="*/ 2425171 w 2426939"/>
              <a:gd name="connsiteY9" fmla="*/ 1973081 h 1975661"/>
              <a:gd name="connsiteX10" fmla="*/ 1187713 w 2426939"/>
              <a:gd name="connsiteY10" fmla="*/ 1580776 h 1975661"/>
              <a:gd name="connsiteX11" fmla="*/ 988931 w 2426939"/>
              <a:gd name="connsiteY11" fmla="*/ 1342236 h 1975661"/>
              <a:gd name="connsiteX12" fmla="*/ 650731 w 2426939"/>
              <a:gd name="connsiteY12" fmla="*/ 1305010 h 1975661"/>
              <a:gd name="connsiteX13" fmla="*/ 209702 w 2426939"/>
              <a:gd name="connsiteY13" fmla="*/ 992378 h 1975661"/>
              <a:gd name="connsiteX14" fmla="*/ 2699 w 2426939"/>
              <a:gd name="connsiteY14" fmla="*/ 728540 h 1975661"/>
              <a:gd name="connsiteX0" fmla="*/ 2699 w 2426939"/>
              <a:gd name="connsiteY0" fmla="*/ 728801 h 1975922"/>
              <a:gd name="connsiteX1" fmla="*/ 114287 w 2426939"/>
              <a:gd name="connsiteY1" fmla="*/ 587124 h 1975922"/>
              <a:gd name="connsiteX2" fmla="*/ 428094 w 2426939"/>
              <a:gd name="connsiteY2" fmla="*/ 557849 h 1975922"/>
              <a:gd name="connsiteX3" fmla="*/ 548662 w 2426939"/>
              <a:gd name="connsiteY3" fmla="*/ 224055 h 1975922"/>
              <a:gd name="connsiteX4" fmla="*/ 938276 w 2426939"/>
              <a:gd name="connsiteY4" fmla="*/ 9370 h 1975922"/>
              <a:gd name="connsiteX5" fmla="*/ 917368 w 2426939"/>
              <a:gd name="connsiteY5" fmla="*/ 571221 h 1975922"/>
              <a:gd name="connsiteX6" fmla="*/ 803103 w 2426939"/>
              <a:gd name="connsiteY6" fmla="*/ 613668 h 1975922"/>
              <a:gd name="connsiteX7" fmla="*/ 811056 w 2426939"/>
              <a:gd name="connsiteY7" fmla="*/ 931721 h 1975922"/>
              <a:gd name="connsiteX8" fmla="*/ 1489593 w 2426939"/>
              <a:gd name="connsiteY8" fmla="*/ 1038902 h 1975922"/>
              <a:gd name="connsiteX9" fmla="*/ 1502818 w 2426939"/>
              <a:gd name="connsiteY9" fmla="*/ 1615533 h 1975922"/>
              <a:gd name="connsiteX10" fmla="*/ 2425171 w 2426939"/>
              <a:gd name="connsiteY10" fmla="*/ 1973342 h 1975922"/>
              <a:gd name="connsiteX11" fmla="*/ 1187713 w 2426939"/>
              <a:gd name="connsiteY11" fmla="*/ 1581037 h 1975922"/>
              <a:gd name="connsiteX12" fmla="*/ 988931 w 2426939"/>
              <a:gd name="connsiteY12" fmla="*/ 1342497 h 1975922"/>
              <a:gd name="connsiteX13" fmla="*/ 650731 w 2426939"/>
              <a:gd name="connsiteY13" fmla="*/ 1305271 h 1975922"/>
              <a:gd name="connsiteX14" fmla="*/ 209702 w 2426939"/>
              <a:gd name="connsiteY14" fmla="*/ 992639 h 1975922"/>
              <a:gd name="connsiteX15" fmla="*/ 2699 w 2426939"/>
              <a:gd name="connsiteY15" fmla="*/ 728801 h 1975922"/>
              <a:gd name="connsiteX0" fmla="*/ 2699 w 2426939"/>
              <a:gd name="connsiteY0" fmla="*/ 728801 h 1975922"/>
              <a:gd name="connsiteX1" fmla="*/ 114287 w 2426939"/>
              <a:gd name="connsiteY1" fmla="*/ 587124 h 1975922"/>
              <a:gd name="connsiteX2" fmla="*/ 428094 w 2426939"/>
              <a:gd name="connsiteY2" fmla="*/ 557849 h 1975922"/>
              <a:gd name="connsiteX3" fmla="*/ 548662 w 2426939"/>
              <a:gd name="connsiteY3" fmla="*/ 224055 h 1975922"/>
              <a:gd name="connsiteX4" fmla="*/ 938276 w 2426939"/>
              <a:gd name="connsiteY4" fmla="*/ 9370 h 1975922"/>
              <a:gd name="connsiteX5" fmla="*/ 917368 w 2426939"/>
              <a:gd name="connsiteY5" fmla="*/ 571221 h 1975922"/>
              <a:gd name="connsiteX6" fmla="*/ 803103 w 2426939"/>
              <a:gd name="connsiteY6" fmla="*/ 613668 h 1975922"/>
              <a:gd name="connsiteX7" fmla="*/ 811056 w 2426939"/>
              <a:gd name="connsiteY7" fmla="*/ 931721 h 1975922"/>
              <a:gd name="connsiteX8" fmla="*/ 1378275 w 2426939"/>
              <a:gd name="connsiteY8" fmla="*/ 911681 h 1975922"/>
              <a:gd name="connsiteX9" fmla="*/ 1502818 w 2426939"/>
              <a:gd name="connsiteY9" fmla="*/ 1615533 h 1975922"/>
              <a:gd name="connsiteX10" fmla="*/ 2425171 w 2426939"/>
              <a:gd name="connsiteY10" fmla="*/ 1973342 h 1975922"/>
              <a:gd name="connsiteX11" fmla="*/ 1187713 w 2426939"/>
              <a:gd name="connsiteY11" fmla="*/ 1581037 h 1975922"/>
              <a:gd name="connsiteX12" fmla="*/ 988931 w 2426939"/>
              <a:gd name="connsiteY12" fmla="*/ 1342497 h 1975922"/>
              <a:gd name="connsiteX13" fmla="*/ 650731 w 2426939"/>
              <a:gd name="connsiteY13" fmla="*/ 1305271 h 1975922"/>
              <a:gd name="connsiteX14" fmla="*/ 209702 w 2426939"/>
              <a:gd name="connsiteY14" fmla="*/ 992639 h 1975922"/>
              <a:gd name="connsiteX15" fmla="*/ 2699 w 2426939"/>
              <a:gd name="connsiteY15" fmla="*/ 728801 h 1975922"/>
              <a:gd name="connsiteX0" fmla="*/ 2699 w 2426961"/>
              <a:gd name="connsiteY0" fmla="*/ 728801 h 1975716"/>
              <a:gd name="connsiteX1" fmla="*/ 114287 w 2426961"/>
              <a:gd name="connsiteY1" fmla="*/ 587124 h 1975716"/>
              <a:gd name="connsiteX2" fmla="*/ 428094 w 2426961"/>
              <a:gd name="connsiteY2" fmla="*/ 557849 h 1975716"/>
              <a:gd name="connsiteX3" fmla="*/ 548662 w 2426961"/>
              <a:gd name="connsiteY3" fmla="*/ 224055 h 1975716"/>
              <a:gd name="connsiteX4" fmla="*/ 938276 w 2426961"/>
              <a:gd name="connsiteY4" fmla="*/ 9370 h 1975716"/>
              <a:gd name="connsiteX5" fmla="*/ 917368 w 2426961"/>
              <a:gd name="connsiteY5" fmla="*/ 571221 h 1975716"/>
              <a:gd name="connsiteX6" fmla="*/ 803103 w 2426961"/>
              <a:gd name="connsiteY6" fmla="*/ 613668 h 1975716"/>
              <a:gd name="connsiteX7" fmla="*/ 811056 w 2426961"/>
              <a:gd name="connsiteY7" fmla="*/ 931721 h 1975716"/>
              <a:gd name="connsiteX8" fmla="*/ 1378275 w 2426961"/>
              <a:gd name="connsiteY8" fmla="*/ 911681 h 1975716"/>
              <a:gd name="connsiteX9" fmla="*/ 1489862 w 2426961"/>
              <a:gd name="connsiteY9" fmla="*/ 1111909 h 1975716"/>
              <a:gd name="connsiteX10" fmla="*/ 1502818 w 2426961"/>
              <a:gd name="connsiteY10" fmla="*/ 1615533 h 1975716"/>
              <a:gd name="connsiteX11" fmla="*/ 2425171 w 2426961"/>
              <a:gd name="connsiteY11" fmla="*/ 1973342 h 1975716"/>
              <a:gd name="connsiteX12" fmla="*/ 1187713 w 2426961"/>
              <a:gd name="connsiteY12" fmla="*/ 1581037 h 1975716"/>
              <a:gd name="connsiteX13" fmla="*/ 988931 w 2426961"/>
              <a:gd name="connsiteY13" fmla="*/ 1342497 h 1975716"/>
              <a:gd name="connsiteX14" fmla="*/ 650731 w 2426961"/>
              <a:gd name="connsiteY14" fmla="*/ 1305271 h 1975716"/>
              <a:gd name="connsiteX15" fmla="*/ 209702 w 2426961"/>
              <a:gd name="connsiteY15" fmla="*/ 992639 h 1975716"/>
              <a:gd name="connsiteX16" fmla="*/ 2699 w 2426961"/>
              <a:gd name="connsiteY16" fmla="*/ 728801 h 1975716"/>
              <a:gd name="connsiteX0" fmla="*/ 2699 w 2426062"/>
              <a:gd name="connsiteY0" fmla="*/ 728801 h 2058274"/>
              <a:gd name="connsiteX1" fmla="*/ 114287 w 2426062"/>
              <a:gd name="connsiteY1" fmla="*/ 587124 h 2058274"/>
              <a:gd name="connsiteX2" fmla="*/ 428094 w 2426062"/>
              <a:gd name="connsiteY2" fmla="*/ 557849 h 2058274"/>
              <a:gd name="connsiteX3" fmla="*/ 548662 w 2426062"/>
              <a:gd name="connsiteY3" fmla="*/ 224055 h 2058274"/>
              <a:gd name="connsiteX4" fmla="*/ 938276 w 2426062"/>
              <a:gd name="connsiteY4" fmla="*/ 9370 h 2058274"/>
              <a:gd name="connsiteX5" fmla="*/ 917368 w 2426062"/>
              <a:gd name="connsiteY5" fmla="*/ 571221 h 2058274"/>
              <a:gd name="connsiteX6" fmla="*/ 803103 w 2426062"/>
              <a:gd name="connsiteY6" fmla="*/ 613668 h 2058274"/>
              <a:gd name="connsiteX7" fmla="*/ 811056 w 2426062"/>
              <a:gd name="connsiteY7" fmla="*/ 931721 h 2058274"/>
              <a:gd name="connsiteX8" fmla="*/ 1378275 w 2426062"/>
              <a:gd name="connsiteY8" fmla="*/ 911681 h 2058274"/>
              <a:gd name="connsiteX9" fmla="*/ 1489862 w 2426062"/>
              <a:gd name="connsiteY9" fmla="*/ 1111909 h 2058274"/>
              <a:gd name="connsiteX10" fmla="*/ 1502818 w 2426062"/>
              <a:gd name="connsiteY10" fmla="*/ 1615533 h 2058274"/>
              <a:gd name="connsiteX11" fmla="*/ 2425171 w 2426062"/>
              <a:gd name="connsiteY11" fmla="*/ 1973342 h 2058274"/>
              <a:gd name="connsiteX12" fmla="*/ 1593229 w 2426062"/>
              <a:gd name="connsiteY12" fmla="*/ 2034261 h 2058274"/>
              <a:gd name="connsiteX13" fmla="*/ 1187713 w 2426062"/>
              <a:gd name="connsiteY13" fmla="*/ 1581037 h 2058274"/>
              <a:gd name="connsiteX14" fmla="*/ 988931 w 2426062"/>
              <a:gd name="connsiteY14" fmla="*/ 1342497 h 2058274"/>
              <a:gd name="connsiteX15" fmla="*/ 650731 w 2426062"/>
              <a:gd name="connsiteY15" fmla="*/ 1305271 h 2058274"/>
              <a:gd name="connsiteX16" fmla="*/ 209702 w 2426062"/>
              <a:gd name="connsiteY16" fmla="*/ 992639 h 2058274"/>
              <a:gd name="connsiteX17" fmla="*/ 2699 w 2426062"/>
              <a:gd name="connsiteY17" fmla="*/ 728801 h 2058274"/>
              <a:gd name="connsiteX0" fmla="*/ 2699 w 2436012"/>
              <a:gd name="connsiteY0" fmla="*/ 728801 h 2154783"/>
              <a:gd name="connsiteX1" fmla="*/ 114287 w 2436012"/>
              <a:gd name="connsiteY1" fmla="*/ 587124 h 2154783"/>
              <a:gd name="connsiteX2" fmla="*/ 428094 w 2436012"/>
              <a:gd name="connsiteY2" fmla="*/ 557849 h 2154783"/>
              <a:gd name="connsiteX3" fmla="*/ 548662 w 2436012"/>
              <a:gd name="connsiteY3" fmla="*/ 224055 h 2154783"/>
              <a:gd name="connsiteX4" fmla="*/ 938276 w 2436012"/>
              <a:gd name="connsiteY4" fmla="*/ 9370 h 2154783"/>
              <a:gd name="connsiteX5" fmla="*/ 917368 w 2436012"/>
              <a:gd name="connsiteY5" fmla="*/ 571221 h 2154783"/>
              <a:gd name="connsiteX6" fmla="*/ 803103 w 2436012"/>
              <a:gd name="connsiteY6" fmla="*/ 613668 h 2154783"/>
              <a:gd name="connsiteX7" fmla="*/ 811056 w 2436012"/>
              <a:gd name="connsiteY7" fmla="*/ 931721 h 2154783"/>
              <a:gd name="connsiteX8" fmla="*/ 1378275 w 2436012"/>
              <a:gd name="connsiteY8" fmla="*/ 911681 h 2154783"/>
              <a:gd name="connsiteX9" fmla="*/ 1489862 w 2436012"/>
              <a:gd name="connsiteY9" fmla="*/ 1111909 h 2154783"/>
              <a:gd name="connsiteX10" fmla="*/ 1502818 w 2436012"/>
              <a:gd name="connsiteY10" fmla="*/ 1615533 h 2154783"/>
              <a:gd name="connsiteX11" fmla="*/ 2425171 w 2436012"/>
              <a:gd name="connsiteY11" fmla="*/ 1973342 h 2154783"/>
              <a:gd name="connsiteX12" fmla="*/ 2006697 w 2436012"/>
              <a:gd name="connsiteY12" fmla="*/ 2153530 h 2154783"/>
              <a:gd name="connsiteX13" fmla="*/ 1593229 w 2436012"/>
              <a:gd name="connsiteY13" fmla="*/ 2034261 h 2154783"/>
              <a:gd name="connsiteX14" fmla="*/ 1187713 w 2436012"/>
              <a:gd name="connsiteY14" fmla="*/ 1581037 h 2154783"/>
              <a:gd name="connsiteX15" fmla="*/ 988931 w 2436012"/>
              <a:gd name="connsiteY15" fmla="*/ 1342497 h 2154783"/>
              <a:gd name="connsiteX16" fmla="*/ 650731 w 2436012"/>
              <a:gd name="connsiteY16" fmla="*/ 1305271 h 2154783"/>
              <a:gd name="connsiteX17" fmla="*/ 209702 w 2436012"/>
              <a:gd name="connsiteY17" fmla="*/ 992639 h 2154783"/>
              <a:gd name="connsiteX18" fmla="*/ 2699 w 2436012"/>
              <a:gd name="connsiteY18" fmla="*/ 728801 h 2154783"/>
              <a:gd name="connsiteX0" fmla="*/ 2699 w 2445647"/>
              <a:gd name="connsiteY0" fmla="*/ 728801 h 2154291"/>
              <a:gd name="connsiteX1" fmla="*/ 114287 w 2445647"/>
              <a:gd name="connsiteY1" fmla="*/ 587124 h 2154291"/>
              <a:gd name="connsiteX2" fmla="*/ 428094 w 2445647"/>
              <a:gd name="connsiteY2" fmla="*/ 557849 h 2154291"/>
              <a:gd name="connsiteX3" fmla="*/ 548662 w 2445647"/>
              <a:gd name="connsiteY3" fmla="*/ 224055 h 2154291"/>
              <a:gd name="connsiteX4" fmla="*/ 938276 w 2445647"/>
              <a:gd name="connsiteY4" fmla="*/ 9370 h 2154291"/>
              <a:gd name="connsiteX5" fmla="*/ 917368 w 2445647"/>
              <a:gd name="connsiteY5" fmla="*/ 571221 h 2154291"/>
              <a:gd name="connsiteX6" fmla="*/ 803103 w 2445647"/>
              <a:gd name="connsiteY6" fmla="*/ 613668 h 2154291"/>
              <a:gd name="connsiteX7" fmla="*/ 811056 w 2445647"/>
              <a:gd name="connsiteY7" fmla="*/ 931721 h 2154291"/>
              <a:gd name="connsiteX8" fmla="*/ 1378275 w 2445647"/>
              <a:gd name="connsiteY8" fmla="*/ 911681 h 2154291"/>
              <a:gd name="connsiteX9" fmla="*/ 1489862 w 2445647"/>
              <a:gd name="connsiteY9" fmla="*/ 1111909 h 2154291"/>
              <a:gd name="connsiteX10" fmla="*/ 1502818 w 2445647"/>
              <a:gd name="connsiteY10" fmla="*/ 1615533 h 2154291"/>
              <a:gd name="connsiteX11" fmla="*/ 2425171 w 2445647"/>
              <a:gd name="connsiteY11" fmla="*/ 1973342 h 2154291"/>
              <a:gd name="connsiteX12" fmla="*/ 2070308 w 2445647"/>
              <a:gd name="connsiteY12" fmla="*/ 1938845 h 2154291"/>
              <a:gd name="connsiteX13" fmla="*/ 2006697 w 2445647"/>
              <a:gd name="connsiteY13" fmla="*/ 2153530 h 2154291"/>
              <a:gd name="connsiteX14" fmla="*/ 1593229 w 2445647"/>
              <a:gd name="connsiteY14" fmla="*/ 2034261 h 2154291"/>
              <a:gd name="connsiteX15" fmla="*/ 1187713 w 2445647"/>
              <a:gd name="connsiteY15" fmla="*/ 1581037 h 2154291"/>
              <a:gd name="connsiteX16" fmla="*/ 988931 w 2445647"/>
              <a:gd name="connsiteY16" fmla="*/ 1342497 h 2154291"/>
              <a:gd name="connsiteX17" fmla="*/ 650731 w 2445647"/>
              <a:gd name="connsiteY17" fmla="*/ 1305271 h 2154291"/>
              <a:gd name="connsiteX18" fmla="*/ 209702 w 2445647"/>
              <a:gd name="connsiteY18" fmla="*/ 992639 h 2154291"/>
              <a:gd name="connsiteX19" fmla="*/ 2699 w 2445647"/>
              <a:gd name="connsiteY19" fmla="*/ 728801 h 2154291"/>
              <a:gd name="connsiteX0" fmla="*/ 2699 w 2428330"/>
              <a:gd name="connsiteY0" fmla="*/ 728801 h 2154291"/>
              <a:gd name="connsiteX1" fmla="*/ 114287 w 2428330"/>
              <a:gd name="connsiteY1" fmla="*/ 587124 h 2154291"/>
              <a:gd name="connsiteX2" fmla="*/ 428094 w 2428330"/>
              <a:gd name="connsiteY2" fmla="*/ 557849 h 2154291"/>
              <a:gd name="connsiteX3" fmla="*/ 548662 w 2428330"/>
              <a:gd name="connsiteY3" fmla="*/ 224055 h 2154291"/>
              <a:gd name="connsiteX4" fmla="*/ 938276 w 2428330"/>
              <a:gd name="connsiteY4" fmla="*/ 9370 h 2154291"/>
              <a:gd name="connsiteX5" fmla="*/ 917368 w 2428330"/>
              <a:gd name="connsiteY5" fmla="*/ 571221 h 2154291"/>
              <a:gd name="connsiteX6" fmla="*/ 803103 w 2428330"/>
              <a:gd name="connsiteY6" fmla="*/ 613668 h 2154291"/>
              <a:gd name="connsiteX7" fmla="*/ 811056 w 2428330"/>
              <a:gd name="connsiteY7" fmla="*/ 931721 h 2154291"/>
              <a:gd name="connsiteX8" fmla="*/ 1378275 w 2428330"/>
              <a:gd name="connsiteY8" fmla="*/ 911681 h 2154291"/>
              <a:gd name="connsiteX9" fmla="*/ 1489862 w 2428330"/>
              <a:gd name="connsiteY9" fmla="*/ 1111909 h 2154291"/>
              <a:gd name="connsiteX10" fmla="*/ 1502818 w 2428330"/>
              <a:gd name="connsiteY10" fmla="*/ 1615533 h 2154291"/>
              <a:gd name="connsiteX11" fmla="*/ 1799963 w 2428330"/>
              <a:gd name="connsiteY11" fmla="*/ 1899088 h 2154291"/>
              <a:gd name="connsiteX12" fmla="*/ 2425171 w 2428330"/>
              <a:gd name="connsiteY12" fmla="*/ 1973342 h 2154291"/>
              <a:gd name="connsiteX13" fmla="*/ 2070308 w 2428330"/>
              <a:gd name="connsiteY13" fmla="*/ 1938845 h 2154291"/>
              <a:gd name="connsiteX14" fmla="*/ 2006697 w 2428330"/>
              <a:gd name="connsiteY14" fmla="*/ 2153530 h 2154291"/>
              <a:gd name="connsiteX15" fmla="*/ 1593229 w 2428330"/>
              <a:gd name="connsiteY15" fmla="*/ 2034261 h 2154291"/>
              <a:gd name="connsiteX16" fmla="*/ 1187713 w 2428330"/>
              <a:gd name="connsiteY16" fmla="*/ 1581037 h 2154291"/>
              <a:gd name="connsiteX17" fmla="*/ 988931 w 2428330"/>
              <a:gd name="connsiteY17" fmla="*/ 1342497 h 2154291"/>
              <a:gd name="connsiteX18" fmla="*/ 650731 w 2428330"/>
              <a:gd name="connsiteY18" fmla="*/ 1305271 h 2154291"/>
              <a:gd name="connsiteX19" fmla="*/ 209702 w 2428330"/>
              <a:gd name="connsiteY19" fmla="*/ 992639 h 2154291"/>
              <a:gd name="connsiteX20" fmla="*/ 2699 w 2428330"/>
              <a:gd name="connsiteY20" fmla="*/ 728801 h 2154291"/>
              <a:gd name="connsiteX0" fmla="*/ 2699 w 2428731"/>
              <a:gd name="connsiteY0" fmla="*/ 728801 h 2153913"/>
              <a:gd name="connsiteX1" fmla="*/ 114287 w 2428731"/>
              <a:gd name="connsiteY1" fmla="*/ 587124 h 2153913"/>
              <a:gd name="connsiteX2" fmla="*/ 428094 w 2428731"/>
              <a:gd name="connsiteY2" fmla="*/ 557849 h 2153913"/>
              <a:gd name="connsiteX3" fmla="*/ 548662 w 2428731"/>
              <a:gd name="connsiteY3" fmla="*/ 224055 h 2153913"/>
              <a:gd name="connsiteX4" fmla="*/ 938276 w 2428731"/>
              <a:gd name="connsiteY4" fmla="*/ 9370 h 2153913"/>
              <a:gd name="connsiteX5" fmla="*/ 917368 w 2428731"/>
              <a:gd name="connsiteY5" fmla="*/ 571221 h 2153913"/>
              <a:gd name="connsiteX6" fmla="*/ 803103 w 2428731"/>
              <a:gd name="connsiteY6" fmla="*/ 613668 h 2153913"/>
              <a:gd name="connsiteX7" fmla="*/ 811056 w 2428731"/>
              <a:gd name="connsiteY7" fmla="*/ 931721 h 2153913"/>
              <a:gd name="connsiteX8" fmla="*/ 1378275 w 2428731"/>
              <a:gd name="connsiteY8" fmla="*/ 911681 h 2153913"/>
              <a:gd name="connsiteX9" fmla="*/ 1489862 w 2428731"/>
              <a:gd name="connsiteY9" fmla="*/ 1111909 h 2153913"/>
              <a:gd name="connsiteX10" fmla="*/ 1502818 w 2428731"/>
              <a:gd name="connsiteY10" fmla="*/ 1615533 h 2153913"/>
              <a:gd name="connsiteX11" fmla="*/ 1799963 w 2428731"/>
              <a:gd name="connsiteY11" fmla="*/ 1899088 h 2153913"/>
              <a:gd name="connsiteX12" fmla="*/ 2425171 w 2428731"/>
              <a:gd name="connsiteY12" fmla="*/ 1973342 h 2153913"/>
              <a:gd name="connsiteX13" fmla="*/ 2110064 w 2428731"/>
              <a:gd name="connsiteY13" fmla="*/ 1732111 h 2153913"/>
              <a:gd name="connsiteX14" fmla="*/ 2006697 w 2428731"/>
              <a:gd name="connsiteY14" fmla="*/ 2153530 h 2153913"/>
              <a:gd name="connsiteX15" fmla="*/ 1593229 w 2428731"/>
              <a:gd name="connsiteY15" fmla="*/ 2034261 h 2153913"/>
              <a:gd name="connsiteX16" fmla="*/ 1187713 w 2428731"/>
              <a:gd name="connsiteY16" fmla="*/ 1581037 h 2153913"/>
              <a:gd name="connsiteX17" fmla="*/ 988931 w 2428731"/>
              <a:gd name="connsiteY17" fmla="*/ 1342497 h 2153913"/>
              <a:gd name="connsiteX18" fmla="*/ 650731 w 2428731"/>
              <a:gd name="connsiteY18" fmla="*/ 1305271 h 2153913"/>
              <a:gd name="connsiteX19" fmla="*/ 209702 w 2428731"/>
              <a:gd name="connsiteY19" fmla="*/ 992639 h 2153913"/>
              <a:gd name="connsiteX20" fmla="*/ 2699 w 2428731"/>
              <a:gd name="connsiteY20" fmla="*/ 728801 h 2153913"/>
              <a:gd name="connsiteX0" fmla="*/ 2699 w 2426102"/>
              <a:gd name="connsiteY0" fmla="*/ 728801 h 2153913"/>
              <a:gd name="connsiteX1" fmla="*/ 114287 w 2426102"/>
              <a:gd name="connsiteY1" fmla="*/ 587124 h 2153913"/>
              <a:gd name="connsiteX2" fmla="*/ 428094 w 2426102"/>
              <a:gd name="connsiteY2" fmla="*/ 557849 h 2153913"/>
              <a:gd name="connsiteX3" fmla="*/ 548662 w 2426102"/>
              <a:gd name="connsiteY3" fmla="*/ 224055 h 2153913"/>
              <a:gd name="connsiteX4" fmla="*/ 938276 w 2426102"/>
              <a:gd name="connsiteY4" fmla="*/ 9370 h 2153913"/>
              <a:gd name="connsiteX5" fmla="*/ 917368 w 2426102"/>
              <a:gd name="connsiteY5" fmla="*/ 571221 h 2153913"/>
              <a:gd name="connsiteX6" fmla="*/ 803103 w 2426102"/>
              <a:gd name="connsiteY6" fmla="*/ 613668 h 2153913"/>
              <a:gd name="connsiteX7" fmla="*/ 811056 w 2426102"/>
              <a:gd name="connsiteY7" fmla="*/ 931721 h 2153913"/>
              <a:gd name="connsiteX8" fmla="*/ 1378275 w 2426102"/>
              <a:gd name="connsiteY8" fmla="*/ 911681 h 2153913"/>
              <a:gd name="connsiteX9" fmla="*/ 1489862 w 2426102"/>
              <a:gd name="connsiteY9" fmla="*/ 1111909 h 2153913"/>
              <a:gd name="connsiteX10" fmla="*/ 1502818 w 2426102"/>
              <a:gd name="connsiteY10" fmla="*/ 1615533 h 2153913"/>
              <a:gd name="connsiteX11" fmla="*/ 1799963 w 2426102"/>
              <a:gd name="connsiteY11" fmla="*/ 1899088 h 2153913"/>
              <a:gd name="connsiteX12" fmla="*/ 2022600 w 2426102"/>
              <a:gd name="connsiteY12" fmla="*/ 1779819 h 2153913"/>
              <a:gd name="connsiteX13" fmla="*/ 2425171 w 2426102"/>
              <a:gd name="connsiteY13" fmla="*/ 1973342 h 2153913"/>
              <a:gd name="connsiteX14" fmla="*/ 2110064 w 2426102"/>
              <a:gd name="connsiteY14" fmla="*/ 1732111 h 2153913"/>
              <a:gd name="connsiteX15" fmla="*/ 2006697 w 2426102"/>
              <a:gd name="connsiteY15" fmla="*/ 2153530 h 2153913"/>
              <a:gd name="connsiteX16" fmla="*/ 1593229 w 2426102"/>
              <a:gd name="connsiteY16" fmla="*/ 2034261 h 2153913"/>
              <a:gd name="connsiteX17" fmla="*/ 1187713 w 2426102"/>
              <a:gd name="connsiteY17" fmla="*/ 1581037 h 2153913"/>
              <a:gd name="connsiteX18" fmla="*/ 988931 w 2426102"/>
              <a:gd name="connsiteY18" fmla="*/ 1342497 h 2153913"/>
              <a:gd name="connsiteX19" fmla="*/ 650731 w 2426102"/>
              <a:gd name="connsiteY19" fmla="*/ 1305271 h 2153913"/>
              <a:gd name="connsiteX20" fmla="*/ 209702 w 2426102"/>
              <a:gd name="connsiteY20" fmla="*/ 992639 h 2153913"/>
              <a:gd name="connsiteX21" fmla="*/ 2699 w 2426102"/>
              <a:gd name="connsiteY21" fmla="*/ 728801 h 2153913"/>
              <a:gd name="connsiteX0" fmla="*/ 2699 w 2426068"/>
              <a:gd name="connsiteY0" fmla="*/ 728801 h 2164859"/>
              <a:gd name="connsiteX1" fmla="*/ 114287 w 2426068"/>
              <a:gd name="connsiteY1" fmla="*/ 587124 h 2164859"/>
              <a:gd name="connsiteX2" fmla="*/ 428094 w 2426068"/>
              <a:gd name="connsiteY2" fmla="*/ 557849 h 2164859"/>
              <a:gd name="connsiteX3" fmla="*/ 548662 w 2426068"/>
              <a:gd name="connsiteY3" fmla="*/ 224055 h 2164859"/>
              <a:gd name="connsiteX4" fmla="*/ 938276 w 2426068"/>
              <a:gd name="connsiteY4" fmla="*/ 9370 h 2164859"/>
              <a:gd name="connsiteX5" fmla="*/ 917368 w 2426068"/>
              <a:gd name="connsiteY5" fmla="*/ 571221 h 2164859"/>
              <a:gd name="connsiteX6" fmla="*/ 803103 w 2426068"/>
              <a:gd name="connsiteY6" fmla="*/ 613668 h 2164859"/>
              <a:gd name="connsiteX7" fmla="*/ 811056 w 2426068"/>
              <a:gd name="connsiteY7" fmla="*/ 931721 h 2164859"/>
              <a:gd name="connsiteX8" fmla="*/ 1378275 w 2426068"/>
              <a:gd name="connsiteY8" fmla="*/ 911681 h 2164859"/>
              <a:gd name="connsiteX9" fmla="*/ 1489862 w 2426068"/>
              <a:gd name="connsiteY9" fmla="*/ 1111909 h 2164859"/>
              <a:gd name="connsiteX10" fmla="*/ 1502818 w 2426068"/>
              <a:gd name="connsiteY10" fmla="*/ 1615533 h 2164859"/>
              <a:gd name="connsiteX11" fmla="*/ 1799963 w 2426068"/>
              <a:gd name="connsiteY11" fmla="*/ 1899088 h 2164859"/>
              <a:gd name="connsiteX12" fmla="*/ 2022600 w 2426068"/>
              <a:gd name="connsiteY12" fmla="*/ 1779819 h 2164859"/>
              <a:gd name="connsiteX13" fmla="*/ 2425171 w 2426068"/>
              <a:gd name="connsiteY13" fmla="*/ 1973342 h 2164859"/>
              <a:gd name="connsiteX14" fmla="*/ 2110064 w 2426068"/>
              <a:gd name="connsiteY14" fmla="*/ 1732111 h 2164859"/>
              <a:gd name="connsiteX15" fmla="*/ 2054405 w 2426068"/>
              <a:gd name="connsiteY15" fmla="*/ 1962699 h 2164859"/>
              <a:gd name="connsiteX16" fmla="*/ 2006697 w 2426068"/>
              <a:gd name="connsiteY16" fmla="*/ 2153530 h 2164859"/>
              <a:gd name="connsiteX17" fmla="*/ 1593229 w 2426068"/>
              <a:gd name="connsiteY17" fmla="*/ 2034261 h 2164859"/>
              <a:gd name="connsiteX18" fmla="*/ 1187713 w 2426068"/>
              <a:gd name="connsiteY18" fmla="*/ 1581037 h 2164859"/>
              <a:gd name="connsiteX19" fmla="*/ 988931 w 2426068"/>
              <a:gd name="connsiteY19" fmla="*/ 1342497 h 2164859"/>
              <a:gd name="connsiteX20" fmla="*/ 650731 w 2426068"/>
              <a:gd name="connsiteY20" fmla="*/ 1305271 h 2164859"/>
              <a:gd name="connsiteX21" fmla="*/ 209702 w 2426068"/>
              <a:gd name="connsiteY21" fmla="*/ 992639 h 2164859"/>
              <a:gd name="connsiteX22" fmla="*/ 2699 w 2426068"/>
              <a:gd name="connsiteY22" fmla="*/ 728801 h 2164859"/>
              <a:gd name="connsiteX0" fmla="*/ 2699 w 2426410"/>
              <a:gd name="connsiteY0" fmla="*/ 728801 h 2164859"/>
              <a:gd name="connsiteX1" fmla="*/ 114287 w 2426410"/>
              <a:gd name="connsiteY1" fmla="*/ 587124 h 2164859"/>
              <a:gd name="connsiteX2" fmla="*/ 428094 w 2426410"/>
              <a:gd name="connsiteY2" fmla="*/ 557849 h 2164859"/>
              <a:gd name="connsiteX3" fmla="*/ 548662 w 2426410"/>
              <a:gd name="connsiteY3" fmla="*/ 224055 h 2164859"/>
              <a:gd name="connsiteX4" fmla="*/ 938276 w 2426410"/>
              <a:gd name="connsiteY4" fmla="*/ 9370 h 2164859"/>
              <a:gd name="connsiteX5" fmla="*/ 917368 w 2426410"/>
              <a:gd name="connsiteY5" fmla="*/ 571221 h 2164859"/>
              <a:gd name="connsiteX6" fmla="*/ 803103 w 2426410"/>
              <a:gd name="connsiteY6" fmla="*/ 613668 h 2164859"/>
              <a:gd name="connsiteX7" fmla="*/ 811056 w 2426410"/>
              <a:gd name="connsiteY7" fmla="*/ 931721 h 2164859"/>
              <a:gd name="connsiteX8" fmla="*/ 1378275 w 2426410"/>
              <a:gd name="connsiteY8" fmla="*/ 911681 h 2164859"/>
              <a:gd name="connsiteX9" fmla="*/ 1489862 w 2426410"/>
              <a:gd name="connsiteY9" fmla="*/ 1111909 h 2164859"/>
              <a:gd name="connsiteX10" fmla="*/ 1502818 w 2426410"/>
              <a:gd name="connsiteY10" fmla="*/ 1615533 h 2164859"/>
              <a:gd name="connsiteX11" fmla="*/ 1799963 w 2426410"/>
              <a:gd name="connsiteY11" fmla="*/ 1899088 h 2164859"/>
              <a:gd name="connsiteX12" fmla="*/ 2022600 w 2426410"/>
              <a:gd name="connsiteY12" fmla="*/ 1779819 h 2164859"/>
              <a:gd name="connsiteX13" fmla="*/ 2425171 w 2426410"/>
              <a:gd name="connsiteY13" fmla="*/ 1973342 h 2164859"/>
              <a:gd name="connsiteX14" fmla="*/ 2189577 w 2426410"/>
              <a:gd name="connsiteY14" fmla="*/ 2018358 h 2164859"/>
              <a:gd name="connsiteX15" fmla="*/ 2054405 w 2426410"/>
              <a:gd name="connsiteY15" fmla="*/ 1962699 h 2164859"/>
              <a:gd name="connsiteX16" fmla="*/ 2006697 w 2426410"/>
              <a:gd name="connsiteY16" fmla="*/ 2153530 h 2164859"/>
              <a:gd name="connsiteX17" fmla="*/ 1593229 w 2426410"/>
              <a:gd name="connsiteY17" fmla="*/ 2034261 h 2164859"/>
              <a:gd name="connsiteX18" fmla="*/ 1187713 w 2426410"/>
              <a:gd name="connsiteY18" fmla="*/ 1581037 h 2164859"/>
              <a:gd name="connsiteX19" fmla="*/ 988931 w 2426410"/>
              <a:gd name="connsiteY19" fmla="*/ 1342497 h 2164859"/>
              <a:gd name="connsiteX20" fmla="*/ 650731 w 2426410"/>
              <a:gd name="connsiteY20" fmla="*/ 1305271 h 2164859"/>
              <a:gd name="connsiteX21" fmla="*/ 209702 w 2426410"/>
              <a:gd name="connsiteY21" fmla="*/ 992639 h 2164859"/>
              <a:gd name="connsiteX22" fmla="*/ 2699 w 2426410"/>
              <a:gd name="connsiteY22" fmla="*/ 728801 h 2164859"/>
              <a:gd name="connsiteX0" fmla="*/ 2699 w 2425284"/>
              <a:gd name="connsiteY0" fmla="*/ 728801 h 2164859"/>
              <a:gd name="connsiteX1" fmla="*/ 114287 w 2425284"/>
              <a:gd name="connsiteY1" fmla="*/ 587124 h 2164859"/>
              <a:gd name="connsiteX2" fmla="*/ 428094 w 2425284"/>
              <a:gd name="connsiteY2" fmla="*/ 557849 h 2164859"/>
              <a:gd name="connsiteX3" fmla="*/ 548662 w 2425284"/>
              <a:gd name="connsiteY3" fmla="*/ 224055 h 2164859"/>
              <a:gd name="connsiteX4" fmla="*/ 938276 w 2425284"/>
              <a:gd name="connsiteY4" fmla="*/ 9370 h 2164859"/>
              <a:gd name="connsiteX5" fmla="*/ 917368 w 2425284"/>
              <a:gd name="connsiteY5" fmla="*/ 571221 h 2164859"/>
              <a:gd name="connsiteX6" fmla="*/ 803103 w 2425284"/>
              <a:gd name="connsiteY6" fmla="*/ 613668 h 2164859"/>
              <a:gd name="connsiteX7" fmla="*/ 811056 w 2425284"/>
              <a:gd name="connsiteY7" fmla="*/ 931721 h 2164859"/>
              <a:gd name="connsiteX8" fmla="*/ 1378275 w 2425284"/>
              <a:gd name="connsiteY8" fmla="*/ 911681 h 2164859"/>
              <a:gd name="connsiteX9" fmla="*/ 1489862 w 2425284"/>
              <a:gd name="connsiteY9" fmla="*/ 1111909 h 2164859"/>
              <a:gd name="connsiteX10" fmla="*/ 1502818 w 2425284"/>
              <a:gd name="connsiteY10" fmla="*/ 1615533 h 2164859"/>
              <a:gd name="connsiteX11" fmla="*/ 1799963 w 2425284"/>
              <a:gd name="connsiteY11" fmla="*/ 1899088 h 2164859"/>
              <a:gd name="connsiteX12" fmla="*/ 2022600 w 2425284"/>
              <a:gd name="connsiteY12" fmla="*/ 1779819 h 2164859"/>
              <a:gd name="connsiteX13" fmla="*/ 2316798 w 2425284"/>
              <a:gd name="connsiteY13" fmla="*/ 1787770 h 2164859"/>
              <a:gd name="connsiteX14" fmla="*/ 2425171 w 2425284"/>
              <a:gd name="connsiteY14" fmla="*/ 1973342 h 2164859"/>
              <a:gd name="connsiteX15" fmla="*/ 2189577 w 2425284"/>
              <a:gd name="connsiteY15" fmla="*/ 2018358 h 2164859"/>
              <a:gd name="connsiteX16" fmla="*/ 2054405 w 2425284"/>
              <a:gd name="connsiteY16" fmla="*/ 1962699 h 2164859"/>
              <a:gd name="connsiteX17" fmla="*/ 2006697 w 2425284"/>
              <a:gd name="connsiteY17" fmla="*/ 2153530 h 2164859"/>
              <a:gd name="connsiteX18" fmla="*/ 1593229 w 2425284"/>
              <a:gd name="connsiteY18" fmla="*/ 2034261 h 2164859"/>
              <a:gd name="connsiteX19" fmla="*/ 1187713 w 2425284"/>
              <a:gd name="connsiteY19" fmla="*/ 1581037 h 2164859"/>
              <a:gd name="connsiteX20" fmla="*/ 988931 w 2425284"/>
              <a:gd name="connsiteY20" fmla="*/ 1342497 h 2164859"/>
              <a:gd name="connsiteX21" fmla="*/ 650731 w 2425284"/>
              <a:gd name="connsiteY21" fmla="*/ 1305271 h 2164859"/>
              <a:gd name="connsiteX22" fmla="*/ 209702 w 2425284"/>
              <a:gd name="connsiteY22" fmla="*/ 992639 h 2164859"/>
              <a:gd name="connsiteX23" fmla="*/ 2699 w 2425284"/>
              <a:gd name="connsiteY23" fmla="*/ 728801 h 2164859"/>
              <a:gd name="connsiteX0" fmla="*/ 2699 w 2425284"/>
              <a:gd name="connsiteY0" fmla="*/ 728801 h 2164859"/>
              <a:gd name="connsiteX1" fmla="*/ 114287 w 2425284"/>
              <a:gd name="connsiteY1" fmla="*/ 587124 h 2164859"/>
              <a:gd name="connsiteX2" fmla="*/ 428094 w 2425284"/>
              <a:gd name="connsiteY2" fmla="*/ 557849 h 2164859"/>
              <a:gd name="connsiteX3" fmla="*/ 548662 w 2425284"/>
              <a:gd name="connsiteY3" fmla="*/ 224055 h 2164859"/>
              <a:gd name="connsiteX4" fmla="*/ 938276 w 2425284"/>
              <a:gd name="connsiteY4" fmla="*/ 9370 h 2164859"/>
              <a:gd name="connsiteX5" fmla="*/ 917368 w 2425284"/>
              <a:gd name="connsiteY5" fmla="*/ 571221 h 2164859"/>
              <a:gd name="connsiteX6" fmla="*/ 803103 w 2425284"/>
              <a:gd name="connsiteY6" fmla="*/ 613668 h 2164859"/>
              <a:gd name="connsiteX7" fmla="*/ 811056 w 2425284"/>
              <a:gd name="connsiteY7" fmla="*/ 931721 h 2164859"/>
              <a:gd name="connsiteX8" fmla="*/ 1378275 w 2425284"/>
              <a:gd name="connsiteY8" fmla="*/ 911681 h 2164859"/>
              <a:gd name="connsiteX9" fmla="*/ 1489862 w 2425284"/>
              <a:gd name="connsiteY9" fmla="*/ 1111909 h 2164859"/>
              <a:gd name="connsiteX10" fmla="*/ 1502818 w 2425284"/>
              <a:gd name="connsiteY10" fmla="*/ 1615533 h 2164859"/>
              <a:gd name="connsiteX11" fmla="*/ 1799963 w 2425284"/>
              <a:gd name="connsiteY11" fmla="*/ 1899088 h 2164859"/>
              <a:gd name="connsiteX12" fmla="*/ 2022600 w 2425284"/>
              <a:gd name="connsiteY12" fmla="*/ 1779819 h 2164859"/>
              <a:gd name="connsiteX13" fmla="*/ 2316798 w 2425284"/>
              <a:gd name="connsiteY13" fmla="*/ 1787770 h 2164859"/>
              <a:gd name="connsiteX14" fmla="*/ 2425171 w 2425284"/>
              <a:gd name="connsiteY14" fmla="*/ 1973342 h 2164859"/>
              <a:gd name="connsiteX15" fmla="*/ 2189577 w 2425284"/>
              <a:gd name="connsiteY15" fmla="*/ 1899088 h 2164859"/>
              <a:gd name="connsiteX16" fmla="*/ 2054405 w 2425284"/>
              <a:gd name="connsiteY16" fmla="*/ 1962699 h 2164859"/>
              <a:gd name="connsiteX17" fmla="*/ 2006697 w 2425284"/>
              <a:gd name="connsiteY17" fmla="*/ 2153530 h 2164859"/>
              <a:gd name="connsiteX18" fmla="*/ 1593229 w 2425284"/>
              <a:gd name="connsiteY18" fmla="*/ 2034261 h 2164859"/>
              <a:gd name="connsiteX19" fmla="*/ 1187713 w 2425284"/>
              <a:gd name="connsiteY19" fmla="*/ 1581037 h 2164859"/>
              <a:gd name="connsiteX20" fmla="*/ 988931 w 2425284"/>
              <a:gd name="connsiteY20" fmla="*/ 1342497 h 2164859"/>
              <a:gd name="connsiteX21" fmla="*/ 650731 w 2425284"/>
              <a:gd name="connsiteY21" fmla="*/ 1305271 h 2164859"/>
              <a:gd name="connsiteX22" fmla="*/ 209702 w 2425284"/>
              <a:gd name="connsiteY22" fmla="*/ 992639 h 2164859"/>
              <a:gd name="connsiteX23" fmla="*/ 2699 w 2425284"/>
              <a:gd name="connsiteY23" fmla="*/ 728801 h 2164859"/>
              <a:gd name="connsiteX0" fmla="*/ 2699 w 2425326"/>
              <a:gd name="connsiteY0" fmla="*/ 728801 h 2164859"/>
              <a:gd name="connsiteX1" fmla="*/ 114287 w 2425326"/>
              <a:gd name="connsiteY1" fmla="*/ 587124 h 2164859"/>
              <a:gd name="connsiteX2" fmla="*/ 428094 w 2425326"/>
              <a:gd name="connsiteY2" fmla="*/ 557849 h 2164859"/>
              <a:gd name="connsiteX3" fmla="*/ 548662 w 2425326"/>
              <a:gd name="connsiteY3" fmla="*/ 224055 h 2164859"/>
              <a:gd name="connsiteX4" fmla="*/ 938276 w 2425326"/>
              <a:gd name="connsiteY4" fmla="*/ 9370 h 2164859"/>
              <a:gd name="connsiteX5" fmla="*/ 917368 w 2425326"/>
              <a:gd name="connsiteY5" fmla="*/ 571221 h 2164859"/>
              <a:gd name="connsiteX6" fmla="*/ 803103 w 2425326"/>
              <a:gd name="connsiteY6" fmla="*/ 613668 h 2164859"/>
              <a:gd name="connsiteX7" fmla="*/ 811056 w 2425326"/>
              <a:gd name="connsiteY7" fmla="*/ 931721 h 2164859"/>
              <a:gd name="connsiteX8" fmla="*/ 1378275 w 2425326"/>
              <a:gd name="connsiteY8" fmla="*/ 911681 h 2164859"/>
              <a:gd name="connsiteX9" fmla="*/ 1489862 w 2425326"/>
              <a:gd name="connsiteY9" fmla="*/ 1111909 h 2164859"/>
              <a:gd name="connsiteX10" fmla="*/ 1502818 w 2425326"/>
              <a:gd name="connsiteY10" fmla="*/ 1615533 h 2164859"/>
              <a:gd name="connsiteX11" fmla="*/ 1799963 w 2425326"/>
              <a:gd name="connsiteY11" fmla="*/ 1899088 h 2164859"/>
              <a:gd name="connsiteX12" fmla="*/ 2022600 w 2425326"/>
              <a:gd name="connsiteY12" fmla="*/ 1779819 h 2164859"/>
              <a:gd name="connsiteX13" fmla="*/ 2316798 w 2425326"/>
              <a:gd name="connsiteY13" fmla="*/ 1787770 h 2164859"/>
              <a:gd name="connsiteX14" fmla="*/ 2425171 w 2425326"/>
              <a:gd name="connsiteY14" fmla="*/ 1973342 h 2164859"/>
              <a:gd name="connsiteX15" fmla="*/ 2316798 w 2425326"/>
              <a:gd name="connsiteY15" fmla="*/ 2050163 h 2164859"/>
              <a:gd name="connsiteX16" fmla="*/ 2189577 w 2425326"/>
              <a:gd name="connsiteY16" fmla="*/ 1899088 h 2164859"/>
              <a:gd name="connsiteX17" fmla="*/ 2054405 w 2425326"/>
              <a:gd name="connsiteY17" fmla="*/ 1962699 h 2164859"/>
              <a:gd name="connsiteX18" fmla="*/ 2006697 w 2425326"/>
              <a:gd name="connsiteY18" fmla="*/ 2153530 h 2164859"/>
              <a:gd name="connsiteX19" fmla="*/ 1593229 w 2425326"/>
              <a:gd name="connsiteY19" fmla="*/ 2034261 h 2164859"/>
              <a:gd name="connsiteX20" fmla="*/ 1187713 w 2425326"/>
              <a:gd name="connsiteY20" fmla="*/ 1581037 h 2164859"/>
              <a:gd name="connsiteX21" fmla="*/ 988931 w 2425326"/>
              <a:gd name="connsiteY21" fmla="*/ 1342497 h 2164859"/>
              <a:gd name="connsiteX22" fmla="*/ 650731 w 2425326"/>
              <a:gd name="connsiteY22" fmla="*/ 1305271 h 2164859"/>
              <a:gd name="connsiteX23" fmla="*/ 209702 w 2425326"/>
              <a:gd name="connsiteY23" fmla="*/ 992639 h 2164859"/>
              <a:gd name="connsiteX24" fmla="*/ 2699 w 2425326"/>
              <a:gd name="connsiteY24" fmla="*/ 728801 h 216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5326" h="2164859">
                <a:moveTo>
                  <a:pt x="2699" y="728801"/>
                </a:moveTo>
                <a:cubicBezTo>
                  <a:pt x="-13203" y="661215"/>
                  <a:pt x="43388" y="615616"/>
                  <a:pt x="114287" y="587124"/>
                </a:cubicBezTo>
                <a:cubicBezTo>
                  <a:pt x="185186" y="558632"/>
                  <a:pt x="355698" y="618361"/>
                  <a:pt x="428094" y="557849"/>
                </a:cubicBezTo>
                <a:cubicBezTo>
                  <a:pt x="500490" y="497338"/>
                  <a:pt x="480860" y="336672"/>
                  <a:pt x="548662" y="224055"/>
                </a:cubicBezTo>
                <a:cubicBezTo>
                  <a:pt x="616465" y="111439"/>
                  <a:pt x="892728" y="-39214"/>
                  <a:pt x="938276" y="9370"/>
                </a:cubicBezTo>
                <a:cubicBezTo>
                  <a:pt x="983824" y="57954"/>
                  <a:pt x="939897" y="470505"/>
                  <a:pt x="917368" y="571221"/>
                </a:cubicBezTo>
                <a:cubicBezTo>
                  <a:pt x="894839" y="671937"/>
                  <a:pt x="804919" y="544308"/>
                  <a:pt x="803103" y="613668"/>
                </a:cubicBezTo>
                <a:cubicBezTo>
                  <a:pt x="801287" y="683028"/>
                  <a:pt x="725796" y="843621"/>
                  <a:pt x="811056" y="931721"/>
                </a:cubicBezTo>
                <a:cubicBezTo>
                  <a:pt x="896316" y="1019821"/>
                  <a:pt x="1275742" y="871048"/>
                  <a:pt x="1378275" y="911681"/>
                </a:cubicBezTo>
                <a:cubicBezTo>
                  <a:pt x="1480808" y="952314"/>
                  <a:pt x="1469105" y="994600"/>
                  <a:pt x="1489862" y="1111909"/>
                </a:cubicBezTo>
                <a:cubicBezTo>
                  <a:pt x="1510619" y="1229218"/>
                  <a:pt x="1444508" y="1508190"/>
                  <a:pt x="1502818" y="1615533"/>
                </a:cubicBezTo>
                <a:cubicBezTo>
                  <a:pt x="1561128" y="1722876"/>
                  <a:pt x="1717308" y="1847853"/>
                  <a:pt x="1799963" y="1899088"/>
                </a:cubicBezTo>
                <a:cubicBezTo>
                  <a:pt x="1882618" y="1950323"/>
                  <a:pt x="1955014" y="1786445"/>
                  <a:pt x="2022600" y="1779819"/>
                </a:cubicBezTo>
                <a:cubicBezTo>
                  <a:pt x="2090186" y="1773193"/>
                  <a:pt x="2249703" y="1755516"/>
                  <a:pt x="2316798" y="1787770"/>
                </a:cubicBezTo>
                <a:cubicBezTo>
                  <a:pt x="2383893" y="1820024"/>
                  <a:pt x="2421195" y="1946838"/>
                  <a:pt x="2425171" y="1973342"/>
                </a:cubicBezTo>
                <a:cubicBezTo>
                  <a:pt x="2429147" y="1999846"/>
                  <a:pt x="2356064" y="2062539"/>
                  <a:pt x="2316798" y="2050163"/>
                </a:cubicBezTo>
                <a:cubicBezTo>
                  <a:pt x="2277532" y="2037787"/>
                  <a:pt x="2237285" y="1896438"/>
                  <a:pt x="2189577" y="1899088"/>
                </a:cubicBezTo>
                <a:cubicBezTo>
                  <a:pt x="2141869" y="1901739"/>
                  <a:pt x="2071633" y="1892463"/>
                  <a:pt x="2054405" y="1962699"/>
                </a:cubicBezTo>
                <a:cubicBezTo>
                  <a:pt x="2037177" y="2032935"/>
                  <a:pt x="2086210" y="2111123"/>
                  <a:pt x="2006697" y="2153530"/>
                </a:cubicBezTo>
                <a:cubicBezTo>
                  <a:pt x="1927184" y="2195937"/>
                  <a:pt x="1723100" y="2111124"/>
                  <a:pt x="1593229" y="2034261"/>
                </a:cubicBezTo>
                <a:cubicBezTo>
                  <a:pt x="1463358" y="1957399"/>
                  <a:pt x="1301681" y="1668501"/>
                  <a:pt x="1187713" y="1581037"/>
                </a:cubicBezTo>
                <a:cubicBezTo>
                  <a:pt x="948340" y="1475896"/>
                  <a:pt x="1086379" y="1364604"/>
                  <a:pt x="988931" y="1342497"/>
                </a:cubicBezTo>
                <a:cubicBezTo>
                  <a:pt x="891483" y="1320390"/>
                  <a:pt x="780602" y="1363581"/>
                  <a:pt x="650731" y="1305271"/>
                </a:cubicBezTo>
                <a:cubicBezTo>
                  <a:pt x="520860" y="1246961"/>
                  <a:pt x="317707" y="1088717"/>
                  <a:pt x="209702" y="992639"/>
                </a:cubicBezTo>
                <a:cubicBezTo>
                  <a:pt x="101697" y="896561"/>
                  <a:pt x="18601" y="796387"/>
                  <a:pt x="2699" y="72880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3491880" y="4869160"/>
            <a:ext cx="3129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América central ístmica 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51920" y="3164593"/>
            <a:ext cx="301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América central insular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sz="4000" dirty="0" smtClean="0">
                <a:latin typeface="Arial" pitchFamily="34" charset="0"/>
                <a:cs typeface="Arial" pitchFamily="34" charset="0"/>
              </a:rPr>
              <a:t>Unidad taxonómica </a:t>
            </a:r>
            <a:r>
              <a:rPr lang="es-MX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REGIÓN</a:t>
            </a:r>
            <a:r>
              <a:rPr lang="es-MX" sz="4000" dirty="0" smtClean="0">
                <a:latin typeface="Arial" pitchFamily="34" charset="0"/>
                <a:cs typeface="Arial" pitchFamily="34" charset="0"/>
              </a:rPr>
              <a:t> en los subcontinentes de América del Sur</a:t>
            </a:r>
            <a:endParaRPr lang="es-MX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357501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8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1763948" y="473894"/>
            <a:ext cx="5023603" cy="6381328"/>
            <a:chOff x="1763948" y="473894"/>
            <a:chExt cx="5023603" cy="6381328"/>
          </a:xfrm>
        </p:grpSpPr>
        <p:grpSp>
          <p:nvGrpSpPr>
            <p:cNvPr id="8" name="7 Grupo"/>
            <p:cNvGrpSpPr/>
            <p:nvPr/>
          </p:nvGrpSpPr>
          <p:grpSpPr>
            <a:xfrm>
              <a:off x="1763948" y="473894"/>
              <a:ext cx="5023603" cy="6381328"/>
              <a:chOff x="4777798" y="116632"/>
              <a:chExt cx="5023603" cy="6858000"/>
            </a:xfrm>
          </p:grpSpPr>
          <p:pic>
            <p:nvPicPr>
              <p:cNvPr id="5" name="4 Imagen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7798" y="116632"/>
                <a:ext cx="5023603" cy="6858000"/>
              </a:xfrm>
              <a:prstGeom prst="rect">
                <a:avLst/>
              </a:prstGeom>
            </p:spPr>
          </p:pic>
          <p:sp>
            <p:nvSpPr>
              <p:cNvPr id="7" name="6 Triángulo isósceles"/>
              <p:cNvSpPr/>
              <p:nvPr/>
            </p:nvSpPr>
            <p:spPr>
              <a:xfrm rot="4517416">
                <a:off x="6107873" y="472226"/>
                <a:ext cx="3507552" cy="3400966"/>
              </a:xfrm>
              <a:custGeom>
                <a:avLst/>
                <a:gdLst>
                  <a:gd name="connsiteX0" fmla="*/ 0 w 4399124"/>
                  <a:gd name="connsiteY0" fmla="*/ 3203817 h 3203817"/>
                  <a:gd name="connsiteX1" fmla="*/ 2234315 w 4399124"/>
                  <a:gd name="connsiteY1" fmla="*/ 0 h 3203817"/>
                  <a:gd name="connsiteX2" fmla="*/ 4399124 w 4399124"/>
                  <a:gd name="connsiteY2" fmla="*/ 3203817 h 3203817"/>
                  <a:gd name="connsiteX3" fmla="*/ 0 w 4399124"/>
                  <a:gd name="connsiteY3" fmla="*/ 3203817 h 3203817"/>
                  <a:gd name="connsiteX0" fmla="*/ 0 w 3964793"/>
                  <a:gd name="connsiteY0" fmla="*/ 3203817 h 3203817"/>
                  <a:gd name="connsiteX1" fmla="*/ 2234315 w 3964793"/>
                  <a:gd name="connsiteY1" fmla="*/ 0 h 3203817"/>
                  <a:gd name="connsiteX2" fmla="*/ 3964793 w 3964793"/>
                  <a:gd name="connsiteY2" fmla="*/ 3073352 h 3203817"/>
                  <a:gd name="connsiteX3" fmla="*/ 0 w 3964793"/>
                  <a:gd name="connsiteY3" fmla="*/ 3203817 h 3203817"/>
                  <a:gd name="connsiteX0" fmla="*/ 0 w 3964793"/>
                  <a:gd name="connsiteY0" fmla="*/ 3203817 h 3203817"/>
                  <a:gd name="connsiteX1" fmla="*/ 2234315 w 3964793"/>
                  <a:gd name="connsiteY1" fmla="*/ 0 h 3203817"/>
                  <a:gd name="connsiteX2" fmla="*/ 3964793 w 3964793"/>
                  <a:gd name="connsiteY2" fmla="*/ 3073352 h 3203817"/>
                  <a:gd name="connsiteX3" fmla="*/ 0 w 3964793"/>
                  <a:gd name="connsiteY3" fmla="*/ 3203817 h 3203817"/>
                  <a:gd name="connsiteX0" fmla="*/ 0 w 4086797"/>
                  <a:gd name="connsiteY0" fmla="*/ 3203817 h 3203817"/>
                  <a:gd name="connsiteX1" fmla="*/ 2234315 w 4086797"/>
                  <a:gd name="connsiteY1" fmla="*/ 0 h 3203817"/>
                  <a:gd name="connsiteX2" fmla="*/ 4086797 w 4086797"/>
                  <a:gd name="connsiteY2" fmla="*/ 2702565 h 3203817"/>
                  <a:gd name="connsiteX3" fmla="*/ 0 w 4086797"/>
                  <a:gd name="connsiteY3" fmla="*/ 3203817 h 3203817"/>
                  <a:gd name="connsiteX0" fmla="*/ 0 w 4086797"/>
                  <a:gd name="connsiteY0" fmla="*/ 3203817 h 3203817"/>
                  <a:gd name="connsiteX1" fmla="*/ 2234315 w 4086797"/>
                  <a:gd name="connsiteY1" fmla="*/ 0 h 3203817"/>
                  <a:gd name="connsiteX2" fmla="*/ 4086797 w 4086797"/>
                  <a:gd name="connsiteY2" fmla="*/ 2702565 h 3203817"/>
                  <a:gd name="connsiteX3" fmla="*/ 0 w 4086797"/>
                  <a:gd name="connsiteY3" fmla="*/ 3203817 h 3203817"/>
                  <a:gd name="connsiteX0" fmla="*/ 8172 w 4094969"/>
                  <a:gd name="connsiteY0" fmla="*/ 3203817 h 3480777"/>
                  <a:gd name="connsiteX1" fmla="*/ 2242487 w 4094969"/>
                  <a:gd name="connsiteY1" fmla="*/ 0 h 3480777"/>
                  <a:gd name="connsiteX2" fmla="*/ 4094969 w 4094969"/>
                  <a:gd name="connsiteY2" fmla="*/ 2702565 h 3480777"/>
                  <a:gd name="connsiteX3" fmla="*/ 1631413 w 4094969"/>
                  <a:gd name="connsiteY3" fmla="*/ 3288005 h 3480777"/>
                  <a:gd name="connsiteX4" fmla="*/ 8172 w 4094969"/>
                  <a:gd name="connsiteY4" fmla="*/ 3203817 h 3480777"/>
                  <a:gd name="connsiteX0" fmla="*/ 5655 w 4092452"/>
                  <a:gd name="connsiteY0" fmla="*/ 3203817 h 3577469"/>
                  <a:gd name="connsiteX1" fmla="*/ 2239970 w 4092452"/>
                  <a:gd name="connsiteY1" fmla="*/ 0 h 3577469"/>
                  <a:gd name="connsiteX2" fmla="*/ 4092452 w 4092452"/>
                  <a:gd name="connsiteY2" fmla="*/ 2702565 h 3577469"/>
                  <a:gd name="connsiteX3" fmla="*/ 1628896 w 4092452"/>
                  <a:gd name="connsiteY3" fmla="*/ 3288005 h 3577469"/>
                  <a:gd name="connsiteX4" fmla="*/ 5655 w 4092452"/>
                  <a:gd name="connsiteY4" fmla="*/ 3203817 h 3577469"/>
                  <a:gd name="connsiteX0" fmla="*/ 4977 w 4091774"/>
                  <a:gd name="connsiteY0" fmla="*/ 3203817 h 3723202"/>
                  <a:gd name="connsiteX1" fmla="*/ 2239292 w 4091774"/>
                  <a:gd name="connsiteY1" fmla="*/ 0 h 3723202"/>
                  <a:gd name="connsiteX2" fmla="*/ 4091774 w 4091774"/>
                  <a:gd name="connsiteY2" fmla="*/ 2702565 h 3723202"/>
                  <a:gd name="connsiteX3" fmla="*/ 1852975 w 4091774"/>
                  <a:gd name="connsiteY3" fmla="*/ 3527865 h 3723202"/>
                  <a:gd name="connsiteX4" fmla="*/ 4977 w 4091774"/>
                  <a:gd name="connsiteY4" fmla="*/ 3203817 h 3723202"/>
                  <a:gd name="connsiteX0" fmla="*/ 4717 w 4091514"/>
                  <a:gd name="connsiteY0" fmla="*/ 3203817 h 3778604"/>
                  <a:gd name="connsiteX1" fmla="*/ 2239032 w 4091514"/>
                  <a:gd name="connsiteY1" fmla="*/ 0 h 3778604"/>
                  <a:gd name="connsiteX2" fmla="*/ 4091514 w 4091514"/>
                  <a:gd name="connsiteY2" fmla="*/ 2702565 h 3778604"/>
                  <a:gd name="connsiteX3" fmla="*/ 1955961 w 4091514"/>
                  <a:gd name="connsiteY3" fmla="*/ 3604294 h 3778604"/>
                  <a:gd name="connsiteX4" fmla="*/ 4717 w 4091514"/>
                  <a:gd name="connsiteY4" fmla="*/ 3203817 h 3778604"/>
                  <a:gd name="connsiteX0" fmla="*/ 4717 w 4091514"/>
                  <a:gd name="connsiteY0" fmla="*/ 3203817 h 3778604"/>
                  <a:gd name="connsiteX1" fmla="*/ 2239032 w 4091514"/>
                  <a:gd name="connsiteY1" fmla="*/ 0 h 3778604"/>
                  <a:gd name="connsiteX2" fmla="*/ 4091514 w 4091514"/>
                  <a:gd name="connsiteY2" fmla="*/ 2702565 h 3778604"/>
                  <a:gd name="connsiteX3" fmla="*/ 1955961 w 4091514"/>
                  <a:gd name="connsiteY3" fmla="*/ 3604294 h 3778604"/>
                  <a:gd name="connsiteX4" fmla="*/ 4717 w 4091514"/>
                  <a:gd name="connsiteY4" fmla="*/ 3203817 h 3778604"/>
                  <a:gd name="connsiteX0" fmla="*/ 4717 w 4091514"/>
                  <a:gd name="connsiteY0" fmla="*/ 3203817 h 3778604"/>
                  <a:gd name="connsiteX1" fmla="*/ 2239032 w 4091514"/>
                  <a:gd name="connsiteY1" fmla="*/ 0 h 3778604"/>
                  <a:gd name="connsiteX2" fmla="*/ 4091514 w 4091514"/>
                  <a:gd name="connsiteY2" fmla="*/ 2702565 h 3778604"/>
                  <a:gd name="connsiteX3" fmla="*/ 1955961 w 4091514"/>
                  <a:gd name="connsiteY3" fmla="*/ 3604294 h 3778604"/>
                  <a:gd name="connsiteX4" fmla="*/ 4717 w 4091514"/>
                  <a:gd name="connsiteY4" fmla="*/ 3203817 h 3778604"/>
                  <a:gd name="connsiteX0" fmla="*/ 4717 w 4091514"/>
                  <a:gd name="connsiteY0" fmla="*/ 3203817 h 3778604"/>
                  <a:gd name="connsiteX1" fmla="*/ 2239032 w 4091514"/>
                  <a:gd name="connsiteY1" fmla="*/ 0 h 3778604"/>
                  <a:gd name="connsiteX2" fmla="*/ 4091514 w 4091514"/>
                  <a:gd name="connsiteY2" fmla="*/ 2702565 h 3778604"/>
                  <a:gd name="connsiteX3" fmla="*/ 1955961 w 4091514"/>
                  <a:gd name="connsiteY3" fmla="*/ 3604294 h 3778604"/>
                  <a:gd name="connsiteX4" fmla="*/ 4717 w 4091514"/>
                  <a:gd name="connsiteY4" fmla="*/ 3203817 h 3778604"/>
                  <a:gd name="connsiteX0" fmla="*/ 4717 w 4091514"/>
                  <a:gd name="connsiteY0" fmla="*/ 3203817 h 3778604"/>
                  <a:gd name="connsiteX1" fmla="*/ 2239032 w 4091514"/>
                  <a:gd name="connsiteY1" fmla="*/ 0 h 3778604"/>
                  <a:gd name="connsiteX2" fmla="*/ 4091514 w 4091514"/>
                  <a:gd name="connsiteY2" fmla="*/ 2702565 h 3778604"/>
                  <a:gd name="connsiteX3" fmla="*/ 1955961 w 4091514"/>
                  <a:gd name="connsiteY3" fmla="*/ 3604294 h 3778604"/>
                  <a:gd name="connsiteX4" fmla="*/ 4717 w 4091514"/>
                  <a:gd name="connsiteY4" fmla="*/ 3203817 h 3778604"/>
                  <a:gd name="connsiteX0" fmla="*/ 4717 w 4098738"/>
                  <a:gd name="connsiteY0" fmla="*/ 3203817 h 3778604"/>
                  <a:gd name="connsiteX1" fmla="*/ 2239032 w 4098738"/>
                  <a:gd name="connsiteY1" fmla="*/ 0 h 3778604"/>
                  <a:gd name="connsiteX2" fmla="*/ 4091514 w 4098738"/>
                  <a:gd name="connsiteY2" fmla="*/ 2702565 h 3778604"/>
                  <a:gd name="connsiteX3" fmla="*/ 2703901 w 4098738"/>
                  <a:gd name="connsiteY3" fmla="*/ 2978577 h 3778604"/>
                  <a:gd name="connsiteX4" fmla="*/ 1955961 w 4098738"/>
                  <a:gd name="connsiteY4" fmla="*/ 3604294 h 3778604"/>
                  <a:gd name="connsiteX5" fmla="*/ 4717 w 4098738"/>
                  <a:gd name="connsiteY5" fmla="*/ 3203817 h 3778604"/>
                  <a:gd name="connsiteX0" fmla="*/ 5809 w 3727979"/>
                  <a:gd name="connsiteY0" fmla="*/ 3071256 h 3749819"/>
                  <a:gd name="connsiteX1" fmla="*/ 1868273 w 3727979"/>
                  <a:gd name="connsiteY1" fmla="*/ 0 h 3749819"/>
                  <a:gd name="connsiteX2" fmla="*/ 3720755 w 3727979"/>
                  <a:gd name="connsiteY2" fmla="*/ 2702565 h 3749819"/>
                  <a:gd name="connsiteX3" fmla="*/ 2333142 w 3727979"/>
                  <a:gd name="connsiteY3" fmla="*/ 2978577 h 3749819"/>
                  <a:gd name="connsiteX4" fmla="*/ 1585202 w 3727979"/>
                  <a:gd name="connsiteY4" fmla="*/ 3604294 h 3749819"/>
                  <a:gd name="connsiteX5" fmla="*/ 5809 w 3727979"/>
                  <a:gd name="connsiteY5" fmla="*/ 3071256 h 3749819"/>
                  <a:gd name="connsiteX0" fmla="*/ 5912 w 3700201"/>
                  <a:gd name="connsiteY0" fmla="*/ 2996368 h 3736947"/>
                  <a:gd name="connsiteX1" fmla="*/ 1840495 w 3700201"/>
                  <a:gd name="connsiteY1" fmla="*/ 0 h 3736947"/>
                  <a:gd name="connsiteX2" fmla="*/ 3692977 w 3700201"/>
                  <a:gd name="connsiteY2" fmla="*/ 2702565 h 3736947"/>
                  <a:gd name="connsiteX3" fmla="*/ 2305364 w 3700201"/>
                  <a:gd name="connsiteY3" fmla="*/ 2978577 h 3736947"/>
                  <a:gd name="connsiteX4" fmla="*/ 1557424 w 3700201"/>
                  <a:gd name="connsiteY4" fmla="*/ 3604294 h 3736947"/>
                  <a:gd name="connsiteX5" fmla="*/ 5912 w 3700201"/>
                  <a:gd name="connsiteY5" fmla="*/ 2996368 h 3736947"/>
                  <a:gd name="connsiteX0" fmla="*/ 5912 w 3700201"/>
                  <a:gd name="connsiteY0" fmla="*/ 2996368 h 3736947"/>
                  <a:gd name="connsiteX1" fmla="*/ 1840495 w 3700201"/>
                  <a:gd name="connsiteY1" fmla="*/ 0 h 3736947"/>
                  <a:gd name="connsiteX2" fmla="*/ 3692977 w 3700201"/>
                  <a:gd name="connsiteY2" fmla="*/ 2702565 h 3736947"/>
                  <a:gd name="connsiteX3" fmla="*/ 2305364 w 3700201"/>
                  <a:gd name="connsiteY3" fmla="*/ 2978577 h 3736947"/>
                  <a:gd name="connsiteX4" fmla="*/ 1557424 w 3700201"/>
                  <a:gd name="connsiteY4" fmla="*/ 3604294 h 3736947"/>
                  <a:gd name="connsiteX5" fmla="*/ 5912 w 3700201"/>
                  <a:gd name="connsiteY5" fmla="*/ 2996368 h 3736947"/>
                  <a:gd name="connsiteX0" fmla="*/ 5912 w 3700201"/>
                  <a:gd name="connsiteY0" fmla="*/ 2643257 h 3383836"/>
                  <a:gd name="connsiteX1" fmla="*/ 2183493 w 3700201"/>
                  <a:gd name="connsiteY1" fmla="*/ 0 h 3383836"/>
                  <a:gd name="connsiteX2" fmla="*/ 3692977 w 3700201"/>
                  <a:gd name="connsiteY2" fmla="*/ 2349454 h 3383836"/>
                  <a:gd name="connsiteX3" fmla="*/ 2305364 w 3700201"/>
                  <a:gd name="connsiteY3" fmla="*/ 2625466 h 3383836"/>
                  <a:gd name="connsiteX4" fmla="*/ 1557424 w 3700201"/>
                  <a:gd name="connsiteY4" fmla="*/ 3251183 h 3383836"/>
                  <a:gd name="connsiteX5" fmla="*/ 5912 w 3700201"/>
                  <a:gd name="connsiteY5" fmla="*/ 2643257 h 3383836"/>
                  <a:gd name="connsiteX0" fmla="*/ 5912 w 3700201"/>
                  <a:gd name="connsiteY0" fmla="*/ 2691398 h 3431977"/>
                  <a:gd name="connsiteX1" fmla="*/ 1319646 w 3700201"/>
                  <a:gd name="connsiteY1" fmla="*/ 885771 h 3431977"/>
                  <a:gd name="connsiteX2" fmla="*/ 2183493 w 3700201"/>
                  <a:gd name="connsiteY2" fmla="*/ 48141 h 3431977"/>
                  <a:gd name="connsiteX3" fmla="*/ 3692977 w 3700201"/>
                  <a:gd name="connsiteY3" fmla="*/ 2397595 h 3431977"/>
                  <a:gd name="connsiteX4" fmla="*/ 2305364 w 3700201"/>
                  <a:gd name="connsiteY4" fmla="*/ 2673607 h 3431977"/>
                  <a:gd name="connsiteX5" fmla="*/ 1557424 w 3700201"/>
                  <a:gd name="connsiteY5" fmla="*/ 3299324 h 3431977"/>
                  <a:gd name="connsiteX6" fmla="*/ 5912 w 3700201"/>
                  <a:gd name="connsiteY6" fmla="*/ 2691398 h 3431977"/>
                  <a:gd name="connsiteX0" fmla="*/ 5912 w 3710492"/>
                  <a:gd name="connsiteY0" fmla="*/ 2643490 h 3384069"/>
                  <a:gd name="connsiteX1" fmla="*/ 1319646 w 3710492"/>
                  <a:gd name="connsiteY1" fmla="*/ 837863 h 3384069"/>
                  <a:gd name="connsiteX2" fmla="*/ 2183493 w 3710492"/>
                  <a:gd name="connsiteY2" fmla="*/ 233 h 3384069"/>
                  <a:gd name="connsiteX3" fmla="*/ 3238392 w 3710492"/>
                  <a:gd name="connsiteY3" fmla="*/ 856561 h 3384069"/>
                  <a:gd name="connsiteX4" fmla="*/ 3692977 w 3710492"/>
                  <a:gd name="connsiteY4" fmla="*/ 2349687 h 3384069"/>
                  <a:gd name="connsiteX5" fmla="*/ 2305364 w 3710492"/>
                  <a:gd name="connsiteY5" fmla="*/ 2625699 h 3384069"/>
                  <a:gd name="connsiteX6" fmla="*/ 1557424 w 3710492"/>
                  <a:gd name="connsiteY6" fmla="*/ 3251416 h 3384069"/>
                  <a:gd name="connsiteX7" fmla="*/ 5912 w 3710492"/>
                  <a:gd name="connsiteY7" fmla="*/ 2643490 h 3384069"/>
                  <a:gd name="connsiteX0" fmla="*/ 5912 w 3705924"/>
                  <a:gd name="connsiteY0" fmla="*/ 2643490 h 3384069"/>
                  <a:gd name="connsiteX1" fmla="*/ 1319646 w 3705924"/>
                  <a:gd name="connsiteY1" fmla="*/ 837863 h 3384069"/>
                  <a:gd name="connsiteX2" fmla="*/ 2183493 w 3705924"/>
                  <a:gd name="connsiteY2" fmla="*/ 233 h 3384069"/>
                  <a:gd name="connsiteX3" fmla="*/ 3238392 w 3705924"/>
                  <a:gd name="connsiteY3" fmla="*/ 856561 h 3384069"/>
                  <a:gd name="connsiteX4" fmla="*/ 3692977 w 3705924"/>
                  <a:gd name="connsiteY4" fmla="*/ 2349687 h 3384069"/>
                  <a:gd name="connsiteX5" fmla="*/ 2305364 w 3705924"/>
                  <a:gd name="connsiteY5" fmla="*/ 2625699 h 3384069"/>
                  <a:gd name="connsiteX6" fmla="*/ 1557424 w 3705924"/>
                  <a:gd name="connsiteY6" fmla="*/ 3251416 h 3384069"/>
                  <a:gd name="connsiteX7" fmla="*/ 5912 w 3705924"/>
                  <a:gd name="connsiteY7" fmla="*/ 2643490 h 3384069"/>
                  <a:gd name="connsiteX0" fmla="*/ 5912 w 3800753"/>
                  <a:gd name="connsiteY0" fmla="*/ 2643490 h 3384069"/>
                  <a:gd name="connsiteX1" fmla="*/ 1319646 w 3800753"/>
                  <a:gd name="connsiteY1" fmla="*/ 837863 h 3384069"/>
                  <a:gd name="connsiteX2" fmla="*/ 2183493 w 3800753"/>
                  <a:gd name="connsiteY2" fmla="*/ 233 h 3384069"/>
                  <a:gd name="connsiteX3" fmla="*/ 3238392 w 3800753"/>
                  <a:gd name="connsiteY3" fmla="*/ 856561 h 3384069"/>
                  <a:gd name="connsiteX4" fmla="*/ 3789889 w 3800753"/>
                  <a:gd name="connsiteY4" fmla="*/ 1980533 h 3384069"/>
                  <a:gd name="connsiteX5" fmla="*/ 2305364 w 3800753"/>
                  <a:gd name="connsiteY5" fmla="*/ 2625699 h 3384069"/>
                  <a:gd name="connsiteX6" fmla="*/ 1557424 w 3800753"/>
                  <a:gd name="connsiteY6" fmla="*/ 3251416 h 3384069"/>
                  <a:gd name="connsiteX7" fmla="*/ 5912 w 3800753"/>
                  <a:gd name="connsiteY7" fmla="*/ 2643490 h 3384069"/>
                  <a:gd name="connsiteX0" fmla="*/ 5912 w 3705277"/>
                  <a:gd name="connsiteY0" fmla="*/ 2643490 h 3384069"/>
                  <a:gd name="connsiteX1" fmla="*/ 1319646 w 3705277"/>
                  <a:gd name="connsiteY1" fmla="*/ 837863 h 3384069"/>
                  <a:gd name="connsiteX2" fmla="*/ 2183493 w 3705277"/>
                  <a:gd name="connsiteY2" fmla="*/ 233 h 3384069"/>
                  <a:gd name="connsiteX3" fmla="*/ 3238392 w 3705277"/>
                  <a:gd name="connsiteY3" fmla="*/ 856561 h 3384069"/>
                  <a:gd name="connsiteX4" fmla="*/ 3692313 w 3705277"/>
                  <a:gd name="connsiteY4" fmla="*/ 1913814 h 3384069"/>
                  <a:gd name="connsiteX5" fmla="*/ 2305364 w 3705277"/>
                  <a:gd name="connsiteY5" fmla="*/ 2625699 h 3384069"/>
                  <a:gd name="connsiteX6" fmla="*/ 1557424 w 3705277"/>
                  <a:gd name="connsiteY6" fmla="*/ 3251416 h 3384069"/>
                  <a:gd name="connsiteX7" fmla="*/ 5912 w 3705277"/>
                  <a:gd name="connsiteY7" fmla="*/ 2643490 h 3384069"/>
                  <a:gd name="connsiteX0" fmla="*/ 5912 w 3707935"/>
                  <a:gd name="connsiteY0" fmla="*/ 2643490 h 3384069"/>
                  <a:gd name="connsiteX1" fmla="*/ 1319646 w 3707935"/>
                  <a:gd name="connsiteY1" fmla="*/ 837863 h 3384069"/>
                  <a:gd name="connsiteX2" fmla="*/ 2183493 w 3707935"/>
                  <a:gd name="connsiteY2" fmla="*/ 233 h 3384069"/>
                  <a:gd name="connsiteX3" fmla="*/ 3324623 w 3707935"/>
                  <a:gd name="connsiteY3" fmla="*/ 903861 h 3384069"/>
                  <a:gd name="connsiteX4" fmla="*/ 3692313 w 3707935"/>
                  <a:gd name="connsiteY4" fmla="*/ 1913814 h 3384069"/>
                  <a:gd name="connsiteX5" fmla="*/ 2305364 w 3707935"/>
                  <a:gd name="connsiteY5" fmla="*/ 2625699 h 3384069"/>
                  <a:gd name="connsiteX6" fmla="*/ 1557424 w 3707935"/>
                  <a:gd name="connsiteY6" fmla="*/ 3251416 h 3384069"/>
                  <a:gd name="connsiteX7" fmla="*/ 5912 w 3707935"/>
                  <a:gd name="connsiteY7" fmla="*/ 2643490 h 3384069"/>
                  <a:gd name="connsiteX0" fmla="*/ 5912 w 3735621"/>
                  <a:gd name="connsiteY0" fmla="*/ 2643490 h 3384069"/>
                  <a:gd name="connsiteX1" fmla="*/ 1319646 w 3735621"/>
                  <a:gd name="connsiteY1" fmla="*/ 837863 h 3384069"/>
                  <a:gd name="connsiteX2" fmla="*/ 2183493 w 3735621"/>
                  <a:gd name="connsiteY2" fmla="*/ 233 h 3384069"/>
                  <a:gd name="connsiteX3" fmla="*/ 3324623 w 3735621"/>
                  <a:gd name="connsiteY3" fmla="*/ 903861 h 3384069"/>
                  <a:gd name="connsiteX4" fmla="*/ 3316825 w 3735621"/>
                  <a:gd name="connsiteY4" fmla="*/ 1403280 h 3384069"/>
                  <a:gd name="connsiteX5" fmla="*/ 3692313 w 3735621"/>
                  <a:gd name="connsiteY5" fmla="*/ 1913814 h 3384069"/>
                  <a:gd name="connsiteX6" fmla="*/ 2305364 w 3735621"/>
                  <a:gd name="connsiteY6" fmla="*/ 2625699 h 3384069"/>
                  <a:gd name="connsiteX7" fmla="*/ 1557424 w 3735621"/>
                  <a:gd name="connsiteY7" fmla="*/ 3251416 h 3384069"/>
                  <a:gd name="connsiteX8" fmla="*/ 5912 w 3735621"/>
                  <a:gd name="connsiteY8" fmla="*/ 2643490 h 3384069"/>
                  <a:gd name="connsiteX0" fmla="*/ 5912 w 3742131"/>
                  <a:gd name="connsiteY0" fmla="*/ 2643490 h 3384069"/>
                  <a:gd name="connsiteX1" fmla="*/ 1319646 w 3742131"/>
                  <a:gd name="connsiteY1" fmla="*/ 837863 h 3384069"/>
                  <a:gd name="connsiteX2" fmla="*/ 2183493 w 3742131"/>
                  <a:gd name="connsiteY2" fmla="*/ 233 h 3384069"/>
                  <a:gd name="connsiteX3" fmla="*/ 3324623 w 3742131"/>
                  <a:gd name="connsiteY3" fmla="*/ 903861 h 3384069"/>
                  <a:gd name="connsiteX4" fmla="*/ 3401423 w 3742131"/>
                  <a:gd name="connsiteY4" fmla="*/ 1425489 h 3384069"/>
                  <a:gd name="connsiteX5" fmla="*/ 3692313 w 3742131"/>
                  <a:gd name="connsiteY5" fmla="*/ 1913814 h 3384069"/>
                  <a:gd name="connsiteX6" fmla="*/ 2305364 w 3742131"/>
                  <a:gd name="connsiteY6" fmla="*/ 2625699 h 3384069"/>
                  <a:gd name="connsiteX7" fmla="*/ 1557424 w 3742131"/>
                  <a:gd name="connsiteY7" fmla="*/ 3251416 h 3384069"/>
                  <a:gd name="connsiteX8" fmla="*/ 5912 w 3742131"/>
                  <a:gd name="connsiteY8" fmla="*/ 2643490 h 3384069"/>
                  <a:gd name="connsiteX0" fmla="*/ 5912 w 3742131"/>
                  <a:gd name="connsiteY0" fmla="*/ 2660900 h 3401479"/>
                  <a:gd name="connsiteX1" fmla="*/ 1319646 w 3742131"/>
                  <a:gd name="connsiteY1" fmla="*/ 855273 h 3401479"/>
                  <a:gd name="connsiteX2" fmla="*/ 2183493 w 3742131"/>
                  <a:gd name="connsiteY2" fmla="*/ 17643 h 3401479"/>
                  <a:gd name="connsiteX3" fmla="*/ 2571137 w 3742131"/>
                  <a:gd name="connsiteY3" fmla="*/ 378190 h 3401479"/>
                  <a:gd name="connsiteX4" fmla="*/ 3324623 w 3742131"/>
                  <a:gd name="connsiteY4" fmla="*/ 921271 h 3401479"/>
                  <a:gd name="connsiteX5" fmla="*/ 3401423 w 3742131"/>
                  <a:gd name="connsiteY5" fmla="*/ 1442899 h 3401479"/>
                  <a:gd name="connsiteX6" fmla="*/ 3692313 w 3742131"/>
                  <a:gd name="connsiteY6" fmla="*/ 1931224 h 3401479"/>
                  <a:gd name="connsiteX7" fmla="*/ 2305364 w 3742131"/>
                  <a:gd name="connsiteY7" fmla="*/ 2643109 h 3401479"/>
                  <a:gd name="connsiteX8" fmla="*/ 1557424 w 3742131"/>
                  <a:gd name="connsiteY8" fmla="*/ 3268826 h 3401479"/>
                  <a:gd name="connsiteX9" fmla="*/ 5912 w 3742131"/>
                  <a:gd name="connsiteY9" fmla="*/ 2660900 h 3401479"/>
                  <a:gd name="connsiteX0" fmla="*/ 5912 w 3742131"/>
                  <a:gd name="connsiteY0" fmla="*/ 2658983 h 3399562"/>
                  <a:gd name="connsiteX1" fmla="*/ 1319646 w 3742131"/>
                  <a:gd name="connsiteY1" fmla="*/ 853356 h 3399562"/>
                  <a:gd name="connsiteX2" fmla="*/ 2183493 w 3742131"/>
                  <a:gd name="connsiteY2" fmla="*/ 15726 h 3399562"/>
                  <a:gd name="connsiteX3" fmla="*/ 2571137 w 3742131"/>
                  <a:gd name="connsiteY3" fmla="*/ 376273 h 3399562"/>
                  <a:gd name="connsiteX4" fmla="*/ 2904810 w 3742131"/>
                  <a:gd name="connsiteY4" fmla="*/ 702275 h 3399562"/>
                  <a:gd name="connsiteX5" fmla="*/ 3324623 w 3742131"/>
                  <a:gd name="connsiteY5" fmla="*/ 919354 h 3399562"/>
                  <a:gd name="connsiteX6" fmla="*/ 3401423 w 3742131"/>
                  <a:gd name="connsiteY6" fmla="*/ 1440982 h 3399562"/>
                  <a:gd name="connsiteX7" fmla="*/ 3692313 w 3742131"/>
                  <a:gd name="connsiteY7" fmla="*/ 1929307 h 3399562"/>
                  <a:gd name="connsiteX8" fmla="*/ 2305364 w 3742131"/>
                  <a:gd name="connsiteY8" fmla="*/ 2641192 h 3399562"/>
                  <a:gd name="connsiteX9" fmla="*/ 1557424 w 3742131"/>
                  <a:gd name="connsiteY9" fmla="*/ 3266909 h 3399562"/>
                  <a:gd name="connsiteX10" fmla="*/ 5912 w 3742131"/>
                  <a:gd name="connsiteY10" fmla="*/ 2658983 h 3399562"/>
                  <a:gd name="connsiteX0" fmla="*/ 5912 w 3742131"/>
                  <a:gd name="connsiteY0" fmla="*/ 2658983 h 3399562"/>
                  <a:gd name="connsiteX1" fmla="*/ 1319646 w 3742131"/>
                  <a:gd name="connsiteY1" fmla="*/ 853356 h 3399562"/>
                  <a:gd name="connsiteX2" fmla="*/ 2183493 w 3742131"/>
                  <a:gd name="connsiteY2" fmla="*/ 15726 h 3399562"/>
                  <a:gd name="connsiteX3" fmla="*/ 2571137 w 3742131"/>
                  <a:gd name="connsiteY3" fmla="*/ 376273 h 3399562"/>
                  <a:gd name="connsiteX4" fmla="*/ 3009597 w 3742131"/>
                  <a:gd name="connsiteY4" fmla="*/ 647577 h 3399562"/>
                  <a:gd name="connsiteX5" fmla="*/ 3324623 w 3742131"/>
                  <a:gd name="connsiteY5" fmla="*/ 919354 h 3399562"/>
                  <a:gd name="connsiteX6" fmla="*/ 3401423 w 3742131"/>
                  <a:gd name="connsiteY6" fmla="*/ 1440982 h 3399562"/>
                  <a:gd name="connsiteX7" fmla="*/ 3692313 w 3742131"/>
                  <a:gd name="connsiteY7" fmla="*/ 1929307 h 3399562"/>
                  <a:gd name="connsiteX8" fmla="*/ 2305364 w 3742131"/>
                  <a:gd name="connsiteY8" fmla="*/ 2641192 h 3399562"/>
                  <a:gd name="connsiteX9" fmla="*/ 1557424 w 3742131"/>
                  <a:gd name="connsiteY9" fmla="*/ 3266909 h 3399562"/>
                  <a:gd name="connsiteX10" fmla="*/ 5912 w 3742131"/>
                  <a:gd name="connsiteY10" fmla="*/ 2658983 h 3399562"/>
                  <a:gd name="connsiteX0" fmla="*/ 5912 w 3742131"/>
                  <a:gd name="connsiteY0" fmla="*/ 2658983 h 3399562"/>
                  <a:gd name="connsiteX1" fmla="*/ 1319646 w 3742131"/>
                  <a:gd name="connsiteY1" fmla="*/ 853356 h 3399562"/>
                  <a:gd name="connsiteX2" fmla="*/ 2183493 w 3742131"/>
                  <a:gd name="connsiteY2" fmla="*/ 15726 h 3399562"/>
                  <a:gd name="connsiteX3" fmla="*/ 2571137 w 3742131"/>
                  <a:gd name="connsiteY3" fmla="*/ 376273 h 3399562"/>
                  <a:gd name="connsiteX4" fmla="*/ 3009597 w 3742131"/>
                  <a:gd name="connsiteY4" fmla="*/ 647577 h 3399562"/>
                  <a:gd name="connsiteX5" fmla="*/ 3324623 w 3742131"/>
                  <a:gd name="connsiteY5" fmla="*/ 919354 h 3399562"/>
                  <a:gd name="connsiteX6" fmla="*/ 3401423 w 3742131"/>
                  <a:gd name="connsiteY6" fmla="*/ 1440982 h 3399562"/>
                  <a:gd name="connsiteX7" fmla="*/ 3692313 w 3742131"/>
                  <a:gd name="connsiteY7" fmla="*/ 1929307 h 3399562"/>
                  <a:gd name="connsiteX8" fmla="*/ 2390825 w 3742131"/>
                  <a:gd name="connsiteY8" fmla="*/ 2754056 h 3399562"/>
                  <a:gd name="connsiteX9" fmla="*/ 1557424 w 3742131"/>
                  <a:gd name="connsiteY9" fmla="*/ 3266909 h 3399562"/>
                  <a:gd name="connsiteX10" fmla="*/ 5912 w 3742131"/>
                  <a:gd name="connsiteY10" fmla="*/ 2658983 h 3399562"/>
                  <a:gd name="connsiteX0" fmla="*/ 5912 w 3742131"/>
                  <a:gd name="connsiteY0" fmla="*/ 2658983 h 3399562"/>
                  <a:gd name="connsiteX1" fmla="*/ 1319646 w 3742131"/>
                  <a:gd name="connsiteY1" fmla="*/ 853356 h 3399562"/>
                  <a:gd name="connsiteX2" fmla="*/ 2183493 w 3742131"/>
                  <a:gd name="connsiteY2" fmla="*/ 15726 h 3399562"/>
                  <a:gd name="connsiteX3" fmla="*/ 2571137 w 3742131"/>
                  <a:gd name="connsiteY3" fmla="*/ 376273 h 3399562"/>
                  <a:gd name="connsiteX4" fmla="*/ 3009597 w 3742131"/>
                  <a:gd name="connsiteY4" fmla="*/ 647577 h 3399562"/>
                  <a:gd name="connsiteX5" fmla="*/ 3324623 w 3742131"/>
                  <a:gd name="connsiteY5" fmla="*/ 919354 h 3399562"/>
                  <a:gd name="connsiteX6" fmla="*/ 3401423 w 3742131"/>
                  <a:gd name="connsiteY6" fmla="*/ 1440982 h 3399562"/>
                  <a:gd name="connsiteX7" fmla="*/ 3692313 w 3742131"/>
                  <a:gd name="connsiteY7" fmla="*/ 1929307 h 3399562"/>
                  <a:gd name="connsiteX8" fmla="*/ 2390825 w 3742131"/>
                  <a:gd name="connsiteY8" fmla="*/ 2754056 h 3399562"/>
                  <a:gd name="connsiteX9" fmla="*/ 1557424 w 3742131"/>
                  <a:gd name="connsiteY9" fmla="*/ 3266909 h 3399562"/>
                  <a:gd name="connsiteX10" fmla="*/ 5912 w 3742131"/>
                  <a:gd name="connsiteY10" fmla="*/ 2658983 h 3399562"/>
                  <a:gd name="connsiteX0" fmla="*/ 5912 w 3705272"/>
                  <a:gd name="connsiteY0" fmla="*/ 2658983 h 3399562"/>
                  <a:gd name="connsiteX1" fmla="*/ 1319646 w 3705272"/>
                  <a:gd name="connsiteY1" fmla="*/ 853356 h 3399562"/>
                  <a:gd name="connsiteX2" fmla="*/ 2183493 w 3705272"/>
                  <a:gd name="connsiteY2" fmla="*/ 15726 h 3399562"/>
                  <a:gd name="connsiteX3" fmla="*/ 2571137 w 3705272"/>
                  <a:gd name="connsiteY3" fmla="*/ 376273 h 3399562"/>
                  <a:gd name="connsiteX4" fmla="*/ 3009597 w 3705272"/>
                  <a:gd name="connsiteY4" fmla="*/ 647577 h 3399562"/>
                  <a:gd name="connsiteX5" fmla="*/ 3324623 w 3705272"/>
                  <a:gd name="connsiteY5" fmla="*/ 919354 h 3399562"/>
                  <a:gd name="connsiteX6" fmla="*/ 3401423 w 3705272"/>
                  <a:gd name="connsiteY6" fmla="*/ 1440982 h 3399562"/>
                  <a:gd name="connsiteX7" fmla="*/ 3692313 w 3705272"/>
                  <a:gd name="connsiteY7" fmla="*/ 1929307 h 3399562"/>
                  <a:gd name="connsiteX8" fmla="*/ 2921391 w 3705272"/>
                  <a:gd name="connsiteY8" fmla="*/ 2737150 h 3399562"/>
                  <a:gd name="connsiteX9" fmla="*/ 2390825 w 3705272"/>
                  <a:gd name="connsiteY9" fmla="*/ 2754056 h 3399562"/>
                  <a:gd name="connsiteX10" fmla="*/ 1557424 w 3705272"/>
                  <a:gd name="connsiteY10" fmla="*/ 3266909 h 3399562"/>
                  <a:gd name="connsiteX11" fmla="*/ 5912 w 3705272"/>
                  <a:gd name="connsiteY11" fmla="*/ 2658983 h 3399562"/>
                  <a:gd name="connsiteX0" fmla="*/ 1115 w 3700475"/>
                  <a:gd name="connsiteY0" fmla="*/ 2658983 h 3452339"/>
                  <a:gd name="connsiteX1" fmla="*/ 1314849 w 3700475"/>
                  <a:gd name="connsiteY1" fmla="*/ 853356 h 3452339"/>
                  <a:gd name="connsiteX2" fmla="*/ 2178696 w 3700475"/>
                  <a:gd name="connsiteY2" fmla="*/ 15726 h 3452339"/>
                  <a:gd name="connsiteX3" fmla="*/ 2566340 w 3700475"/>
                  <a:gd name="connsiteY3" fmla="*/ 376273 h 3452339"/>
                  <a:gd name="connsiteX4" fmla="*/ 3004800 w 3700475"/>
                  <a:gd name="connsiteY4" fmla="*/ 647577 h 3452339"/>
                  <a:gd name="connsiteX5" fmla="*/ 3319826 w 3700475"/>
                  <a:gd name="connsiteY5" fmla="*/ 919354 h 3452339"/>
                  <a:gd name="connsiteX6" fmla="*/ 3396626 w 3700475"/>
                  <a:gd name="connsiteY6" fmla="*/ 1440982 h 3452339"/>
                  <a:gd name="connsiteX7" fmla="*/ 3687516 w 3700475"/>
                  <a:gd name="connsiteY7" fmla="*/ 1929307 h 3452339"/>
                  <a:gd name="connsiteX8" fmla="*/ 2916594 w 3700475"/>
                  <a:gd name="connsiteY8" fmla="*/ 2737150 h 3452339"/>
                  <a:gd name="connsiteX9" fmla="*/ 2386028 w 3700475"/>
                  <a:gd name="connsiteY9" fmla="*/ 2754056 h 3452339"/>
                  <a:gd name="connsiteX10" fmla="*/ 1552627 w 3700475"/>
                  <a:gd name="connsiteY10" fmla="*/ 3266909 h 3452339"/>
                  <a:gd name="connsiteX11" fmla="*/ 1093773 w 3700475"/>
                  <a:gd name="connsiteY11" fmla="*/ 3417737 h 3452339"/>
                  <a:gd name="connsiteX12" fmla="*/ 1115 w 3700475"/>
                  <a:gd name="connsiteY12" fmla="*/ 2658983 h 3452339"/>
                  <a:gd name="connsiteX0" fmla="*/ 112247 w 3811607"/>
                  <a:gd name="connsiteY0" fmla="*/ 2658983 h 3452339"/>
                  <a:gd name="connsiteX1" fmla="*/ 1425981 w 3811607"/>
                  <a:gd name="connsiteY1" fmla="*/ 853356 h 3452339"/>
                  <a:gd name="connsiteX2" fmla="*/ 2289828 w 3811607"/>
                  <a:gd name="connsiteY2" fmla="*/ 15726 h 3452339"/>
                  <a:gd name="connsiteX3" fmla="*/ 2677472 w 3811607"/>
                  <a:gd name="connsiteY3" fmla="*/ 376273 h 3452339"/>
                  <a:gd name="connsiteX4" fmla="*/ 3115932 w 3811607"/>
                  <a:gd name="connsiteY4" fmla="*/ 647577 h 3452339"/>
                  <a:gd name="connsiteX5" fmla="*/ 3430958 w 3811607"/>
                  <a:gd name="connsiteY5" fmla="*/ 919354 h 3452339"/>
                  <a:gd name="connsiteX6" fmla="*/ 3507758 w 3811607"/>
                  <a:gd name="connsiteY6" fmla="*/ 1440982 h 3452339"/>
                  <a:gd name="connsiteX7" fmla="*/ 3798648 w 3811607"/>
                  <a:gd name="connsiteY7" fmla="*/ 1929307 h 3452339"/>
                  <a:gd name="connsiteX8" fmla="*/ 3027726 w 3811607"/>
                  <a:gd name="connsiteY8" fmla="*/ 2737150 h 3452339"/>
                  <a:gd name="connsiteX9" fmla="*/ 2497160 w 3811607"/>
                  <a:gd name="connsiteY9" fmla="*/ 2754056 h 3452339"/>
                  <a:gd name="connsiteX10" fmla="*/ 1663759 w 3811607"/>
                  <a:gd name="connsiteY10" fmla="*/ 3266909 h 3452339"/>
                  <a:gd name="connsiteX11" fmla="*/ 1204905 w 3811607"/>
                  <a:gd name="connsiteY11" fmla="*/ 3417737 h 3452339"/>
                  <a:gd name="connsiteX12" fmla="*/ 216727 w 3811607"/>
                  <a:gd name="connsiteY12" fmla="*/ 2556946 h 3452339"/>
                  <a:gd name="connsiteX13" fmla="*/ 112247 w 3811607"/>
                  <a:gd name="connsiteY13" fmla="*/ 2658983 h 3452339"/>
                  <a:gd name="connsiteX0" fmla="*/ 112247 w 3811607"/>
                  <a:gd name="connsiteY0" fmla="*/ 2658983 h 3402877"/>
                  <a:gd name="connsiteX1" fmla="*/ 1425981 w 3811607"/>
                  <a:gd name="connsiteY1" fmla="*/ 853356 h 3402877"/>
                  <a:gd name="connsiteX2" fmla="*/ 2289828 w 3811607"/>
                  <a:gd name="connsiteY2" fmla="*/ 15726 h 3402877"/>
                  <a:gd name="connsiteX3" fmla="*/ 2677472 w 3811607"/>
                  <a:gd name="connsiteY3" fmla="*/ 376273 h 3402877"/>
                  <a:gd name="connsiteX4" fmla="*/ 3115932 w 3811607"/>
                  <a:gd name="connsiteY4" fmla="*/ 647577 h 3402877"/>
                  <a:gd name="connsiteX5" fmla="*/ 3430958 w 3811607"/>
                  <a:gd name="connsiteY5" fmla="*/ 919354 h 3402877"/>
                  <a:gd name="connsiteX6" fmla="*/ 3507758 w 3811607"/>
                  <a:gd name="connsiteY6" fmla="*/ 1440982 h 3402877"/>
                  <a:gd name="connsiteX7" fmla="*/ 3798648 w 3811607"/>
                  <a:gd name="connsiteY7" fmla="*/ 1929307 h 3402877"/>
                  <a:gd name="connsiteX8" fmla="*/ 3027726 w 3811607"/>
                  <a:gd name="connsiteY8" fmla="*/ 2737150 h 3402877"/>
                  <a:gd name="connsiteX9" fmla="*/ 2497160 w 3811607"/>
                  <a:gd name="connsiteY9" fmla="*/ 2754056 h 3402877"/>
                  <a:gd name="connsiteX10" fmla="*/ 1663759 w 3811607"/>
                  <a:gd name="connsiteY10" fmla="*/ 3266909 h 3402877"/>
                  <a:gd name="connsiteX11" fmla="*/ 941403 w 3811607"/>
                  <a:gd name="connsiteY11" fmla="*/ 3356781 h 3402877"/>
                  <a:gd name="connsiteX12" fmla="*/ 216727 w 3811607"/>
                  <a:gd name="connsiteY12" fmla="*/ 2556946 h 3402877"/>
                  <a:gd name="connsiteX13" fmla="*/ 112247 w 3811607"/>
                  <a:gd name="connsiteY13" fmla="*/ 2658983 h 3402877"/>
                  <a:gd name="connsiteX0" fmla="*/ 112247 w 3811607"/>
                  <a:gd name="connsiteY0" fmla="*/ 2658983 h 3402877"/>
                  <a:gd name="connsiteX1" fmla="*/ 1425981 w 3811607"/>
                  <a:gd name="connsiteY1" fmla="*/ 853356 h 3402877"/>
                  <a:gd name="connsiteX2" fmla="*/ 2289828 w 3811607"/>
                  <a:gd name="connsiteY2" fmla="*/ 15726 h 3402877"/>
                  <a:gd name="connsiteX3" fmla="*/ 2677472 w 3811607"/>
                  <a:gd name="connsiteY3" fmla="*/ 376273 h 3402877"/>
                  <a:gd name="connsiteX4" fmla="*/ 3115932 w 3811607"/>
                  <a:gd name="connsiteY4" fmla="*/ 647577 h 3402877"/>
                  <a:gd name="connsiteX5" fmla="*/ 3430958 w 3811607"/>
                  <a:gd name="connsiteY5" fmla="*/ 919354 h 3402877"/>
                  <a:gd name="connsiteX6" fmla="*/ 3507758 w 3811607"/>
                  <a:gd name="connsiteY6" fmla="*/ 1440982 h 3402877"/>
                  <a:gd name="connsiteX7" fmla="*/ 3798648 w 3811607"/>
                  <a:gd name="connsiteY7" fmla="*/ 1929307 h 3402877"/>
                  <a:gd name="connsiteX8" fmla="*/ 3027726 w 3811607"/>
                  <a:gd name="connsiteY8" fmla="*/ 2737150 h 3402877"/>
                  <a:gd name="connsiteX9" fmla="*/ 2497160 w 3811607"/>
                  <a:gd name="connsiteY9" fmla="*/ 2754056 h 3402877"/>
                  <a:gd name="connsiteX10" fmla="*/ 1663759 w 3811607"/>
                  <a:gd name="connsiteY10" fmla="*/ 3266909 h 3402877"/>
                  <a:gd name="connsiteX11" fmla="*/ 941403 w 3811607"/>
                  <a:gd name="connsiteY11" fmla="*/ 3356781 h 3402877"/>
                  <a:gd name="connsiteX12" fmla="*/ 615580 w 3811607"/>
                  <a:gd name="connsiteY12" fmla="*/ 2916498 h 3402877"/>
                  <a:gd name="connsiteX13" fmla="*/ 216727 w 3811607"/>
                  <a:gd name="connsiteY13" fmla="*/ 2556946 h 3402877"/>
                  <a:gd name="connsiteX14" fmla="*/ 112247 w 3811607"/>
                  <a:gd name="connsiteY14" fmla="*/ 2658983 h 3402877"/>
                  <a:gd name="connsiteX0" fmla="*/ 88107 w 3787467"/>
                  <a:gd name="connsiteY0" fmla="*/ 2658983 h 3402877"/>
                  <a:gd name="connsiteX1" fmla="*/ 1401841 w 3787467"/>
                  <a:gd name="connsiteY1" fmla="*/ 853356 h 3402877"/>
                  <a:gd name="connsiteX2" fmla="*/ 2265688 w 3787467"/>
                  <a:gd name="connsiteY2" fmla="*/ 15726 h 3402877"/>
                  <a:gd name="connsiteX3" fmla="*/ 2653332 w 3787467"/>
                  <a:gd name="connsiteY3" fmla="*/ 376273 h 3402877"/>
                  <a:gd name="connsiteX4" fmla="*/ 3091792 w 3787467"/>
                  <a:gd name="connsiteY4" fmla="*/ 647577 h 3402877"/>
                  <a:gd name="connsiteX5" fmla="*/ 3406818 w 3787467"/>
                  <a:gd name="connsiteY5" fmla="*/ 919354 h 3402877"/>
                  <a:gd name="connsiteX6" fmla="*/ 3483618 w 3787467"/>
                  <a:gd name="connsiteY6" fmla="*/ 1440982 h 3402877"/>
                  <a:gd name="connsiteX7" fmla="*/ 3774508 w 3787467"/>
                  <a:gd name="connsiteY7" fmla="*/ 1929307 h 3402877"/>
                  <a:gd name="connsiteX8" fmla="*/ 3003586 w 3787467"/>
                  <a:gd name="connsiteY8" fmla="*/ 2737150 h 3402877"/>
                  <a:gd name="connsiteX9" fmla="*/ 2473020 w 3787467"/>
                  <a:gd name="connsiteY9" fmla="*/ 2754056 h 3402877"/>
                  <a:gd name="connsiteX10" fmla="*/ 1639619 w 3787467"/>
                  <a:gd name="connsiteY10" fmla="*/ 3266909 h 3402877"/>
                  <a:gd name="connsiteX11" fmla="*/ 917263 w 3787467"/>
                  <a:gd name="connsiteY11" fmla="*/ 3356781 h 3402877"/>
                  <a:gd name="connsiteX12" fmla="*/ 591440 w 3787467"/>
                  <a:gd name="connsiteY12" fmla="*/ 2916498 h 3402877"/>
                  <a:gd name="connsiteX13" fmla="*/ 292088 w 3787467"/>
                  <a:gd name="connsiteY13" fmla="*/ 2459757 h 3402877"/>
                  <a:gd name="connsiteX14" fmla="*/ 88107 w 3787467"/>
                  <a:gd name="connsiteY14" fmla="*/ 2658983 h 3402877"/>
                  <a:gd name="connsiteX0" fmla="*/ 183954 w 3617206"/>
                  <a:gd name="connsiteY0" fmla="*/ 2334248 h 3402877"/>
                  <a:gd name="connsiteX1" fmla="*/ 1231580 w 3617206"/>
                  <a:gd name="connsiteY1" fmla="*/ 853356 h 3402877"/>
                  <a:gd name="connsiteX2" fmla="*/ 2095427 w 3617206"/>
                  <a:gd name="connsiteY2" fmla="*/ 15726 h 3402877"/>
                  <a:gd name="connsiteX3" fmla="*/ 2483071 w 3617206"/>
                  <a:gd name="connsiteY3" fmla="*/ 376273 h 3402877"/>
                  <a:gd name="connsiteX4" fmla="*/ 2921531 w 3617206"/>
                  <a:gd name="connsiteY4" fmla="*/ 647577 h 3402877"/>
                  <a:gd name="connsiteX5" fmla="*/ 3236557 w 3617206"/>
                  <a:gd name="connsiteY5" fmla="*/ 919354 h 3402877"/>
                  <a:gd name="connsiteX6" fmla="*/ 3313357 w 3617206"/>
                  <a:gd name="connsiteY6" fmla="*/ 1440982 h 3402877"/>
                  <a:gd name="connsiteX7" fmla="*/ 3604247 w 3617206"/>
                  <a:gd name="connsiteY7" fmla="*/ 1929307 h 3402877"/>
                  <a:gd name="connsiteX8" fmla="*/ 2833325 w 3617206"/>
                  <a:gd name="connsiteY8" fmla="*/ 2737150 h 3402877"/>
                  <a:gd name="connsiteX9" fmla="*/ 2302759 w 3617206"/>
                  <a:gd name="connsiteY9" fmla="*/ 2754056 h 3402877"/>
                  <a:gd name="connsiteX10" fmla="*/ 1469358 w 3617206"/>
                  <a:gd name="connsiteY10" fmla="*/ 3266909 h 3402877"/>
                  <a:gd name="connsiteX11" fmla="*/ 747002 w 3617206"/>
                  <a:gd name="connsiteY11" fmla="*/ 3356781 h 3402877"/>
                  <a:gd name="connsiteX12" fmla="*/ 421179 w 3617206"/>
                  <a:gd name="connsiteY12" fmla="*/ 2916498 h 3402877"/>
                  <a:gd name="connsiteX13" fmla="*/ 121827 w 3617206"/>
                  <a:gd name="connsiteY13" fmla="*/ 2459757 h 3402877"/>
                  <a:gd name="connsiteX14" fmla="*/ 183954 w 3617206"/>
                  <a:gd name="connsiteY14" fmla="*/ 2334248 h 3402877"/>
                  <a:gd name="connsiteX0" fmla="*/ 145269 w 3578521"/>
                  <a:gd name="connsiteY0" fmla="*/ 2334248 h 3402877"/>
                  <a:gd name="connsiteX1" fmla="*/ 1192895 w 3578521"/>
                  <a:gd name="connsiteY1" fmla="*/ 853356 h 3402877"/>
                  <a:gd name="connsiteX2" fmla="*/ 2056742 w 3578521"/>
                  <a:gd name="connsiteY2" fmla="*/ 15726 h 3402877"/>
                  <a:gd name="connsiteX3" fmla="*/ 2444386 w 3578521"/>
                  <a:gd name="connsiteY3" fmla="*/ 376273 h 3402877"/>
                  <a:gd name="connsiteX4" fmla="*/ 2882846 w 3578521"/>
                  <a:gd name="connsiteY4" fmla="*/ 647577 h 3402877"/>
                  <a:gd name="connsiteX5" fmla="*/ 3197872 w 3578521"/>
                  <a:gd name="connsiteY5" fmla="*/ 919354 h 3402877"/>
                  <a:gd name="connsiteX6" fmla="*/ 3274672 w 3578521"/>
                  <a:gd name="connsiteY6" fmla="*/ 1440982 h 3402877"/>
                  <a:gd name="connsiteX7" fmla="*/ 3565562 w 3578521"/>
                  <a:gd name="connsiteY7" fmla="*/ 1929307 h 3402877"/>
                  <a:gd name="connsiteX8" fmla="*/ 2794640 w 3578521"/>
                  <a:gd name="connsiteY8" fmla="*/ 2737150 h 3402877"/>
                  <a:gd name="connsiteX9" fmla="*/ 2264074 w 3578521"/>
                  <a:gd name="connsiteY9" fmla="*/ 2754056 h 3402877"/>
                  <a:gd name="connsiteX10" fmla="*/ 1430673 w 3578521"/>
                  <a:gd name="connsiteY10" fmla="*/ 3266909 h 3402877"/>
                  <a:gd name="connsiteX11" fmla="*/ 708317 w 3578521"/>
                  <a:gd name="connsiteY11" fmla="*/ 3356781 h 3402877"/>
                  <a:gd name="connsiteX12" fmla="*/ 382494 w 3578521"/>
                  <a:gd name="connsiteY12" fmla="*/ 2916498 h 3402877"/>
                  <a:gd name="connsiteX13" fmla="*/ 159187 w 3578521"/>
                  <a:gd name="connsiteY13" fmla="*/ 2389293 h 3402877"/>
                  <a:gd name="connsiteX14" fmla="*/ 145269 w 3578521"/>
                  <a:gd name="connsiteY14" fmla="*/ 2334248 h 3402877"/>
                  <a:gd name="connsiteX0" fmla="*/ 86526 w 3519778"/>
                  <a:gd name="connsiteY0" fmla="*/ 2334248 h 3402877"/>
                  <a:gd name="connsiteX1" fmla="*/ 1134152 w 3519778"/>
                  <a:gd name="connsiteY1" fmla="*/ 853356 h 3402877"/>
                  <a:gd name="connsiteX2" fmla="*/ 1997999 w 3519778"/>
                  <a:gd name="connsiteY2" fmla="*/ 15726 h 3402877"/>
                  <a:gd name="connsiteX3" fmla="*/ 2385643 w 3519778"/>
                  <a:gd name="connsiteY3" fmla="*/ 376273 h 3402877"/>
                  <a:gd name="connsiteX4" fmla="*/ 2824103 w 3519778"/>
                  <a:gd name="connsiteY4" fmla="*/ 647577 h 3402877"/>
                  <a:gd name="connsiteX5" fmla="*/ 3139129 w 3519778"/>
                  <a:gd name="connsiteY5" fmla="*/ 919354 h 3402877"/>
                  <a:gd name="connsiteX6" fmla="*/ 3215929 w 3519778"/>
                  <a:gd name="connsiteY6" fmla="*/ 1440982 h 3402877"/>
                  <a:gd name="connsiteX7" fmla="*/ 3506819 w 3519778"/>
                  <a:gd name="connsiteY7" fmla="*/ 1929307 h 3402877"/>
                  <a:gd name="connsiteX8" fmla="*/ 2735897 w 3519778"/>
                  <a:gd name="connsiteY8" fmla="*/ 2737150 h 3402877"/>
                  <a:gd name="connsiteX9" fmla="*/ 2205331 w 3519778"/>
                  <a:gd name="connsiteY9" fmla="*/ 2754056 h 3402877"/>
                  <a:gd name="connsiteX10" fmla="*/ 1371930 w 3519778"/>
                  <a:gd name="connsiteY10" fmla="*/ 3266909 h 3402877"/>
                  <a:gd name="connsiteX11" fmla="*/ 649574 w 3519778"/>
                  <a:gd name="connsiteY11" fmla="*/ 3356781 h 3402877"/>
                  <a:gd name="connsiteX12" fmla="*/ 323751 w 3519778"/>
                  <a:gd name="connsiteY12" fmla="*/ 2916498 h 3402877"/>
                  <a:gd name="connsiteX13" fmla="*/ 100444 w 3519778"/>
                  <a:gd name="connsiteY13" fmla="*/ 2389293 h 3402877"/>
                  <a:gd name="connsiteX14" fmla="*/ 86526 w 3519778"/>
                  <a:gd name="connsiteY14" fmla="*/ 2334248 h 3402877"/>
                  <a:gd name="connsiteX0" fmla="*/ 75424 w 3508676"/>
                  <a:gd name="connsiteY0" fmla="*/ 2334248 h 3402877"/>
                  <a:gd name="connsiteX1" fmla="*/ 1123050 w 3508676"/>
                  <a:gd name="connsiteY1" fmla="*/ 853356 h 3402877"/>
                  <a:gd name="connsiteX2" fmla="*/ 1986897 w 3508676"/>
                  <a:gd name="connsiteY2" fmla="*/ 15726 h 3402877"/>
                  <a:gd name="connsiteX3" fmla="*/ 2374541 w 3508676"/>
                  <a:gd name="connsiteY3" fmla="*/ 376273 h 3402877"/>
                  <a:gd name="connsiteX4" fmla="*/ 2813001 w 3508676"/>
                  <a:gd name="connsiteY4" fmla="*/ 647577 h 3402877"/>
                  <a:gd name="connsiteX5" fmla="*/ 3128027 w 3508676"/>
                  <a:gd name="connsiteY5" fmla="*/ 919354 h 3402877"/>
                  <a:gd name="connsiteX6" fmla="*/ 3204827 w 3508676"/>
                  <a:gd name="connsiteY6" fmla="*/ 1440982 h 3402877"/>
                  <a:gd name="connsiteX7" fmla="*/ 3495717 w 3508676"/>
                  <a:gd name="connsiteY7" fmla="*/ 1929307 h 3402877"/>
                  <a:gd name="connsiteX8" fmla="*/ 2724795 w 3508676"/>
                  <a:gd name="connsiteY8" fmla="*/ 2737150 h 3402877"/>
                  <a:gd name="connsiteX9" fmla="*/ 2194229 w 3508676"/>
                  <a:gd name="connsiteY9" fmla="*/ 2754056 h 3402877"/>
                  <a:gd name="connsiteX10" fmla="*/ 1360828 w 3508676"/>
                  <a:gd name="connsiteY10" fmla="*/ 3266909 h 3402877"/>
                  <a:gd name="connsiteX11" fmla="*/ 638472 w 3508676"/>
                  <a:gd name="connsiteY11" fmla="*/ 3356781 h 3402877"/>
                  <a:gd name="connsiteX12" fmla="*/ 312649 w 3508676"/>
                  <a:gd name="connsiteY12" fmla="*/ 2916498 h 3402877"/>
                  <a:gd name="connsiteX13" fmla="*/ 89342 w 3508676"/>
                  <a:gd name="connsiteY13" fmla="*/ 2389293 h 3402877"/>
                  <a:gd name="connsiteX14" fmla="*/ 75424 w 3508676"/>
                  <a:gd name="connsiteY14" fmla="*/ 2334248 h 3402877"/>
                  <a:gd name="connsiteX0" fmla="*/ 56473 w 3489725"/>
                  <a:gd name="connsiteY0" fmla="*/ 2334248 h 3402877"/>
                  <a:gd name="connsiteX1" fmla="*/ 1104099 w 3489725"/>
                  <a:gd name="connsiteY1" fmla="*/ 853356 h 3402877"/>
                  <a:gd name="connsiteX2" fmla="*/ 1967946 w 3489725"/>
                  <a:gd name="connsiteY2" fmla="*/ 15726 h 3402877"/>
                  <a:gd name="connsiteX3" fmla="*/ 2355590 w 3489725"/>
                  <a:gd name="connsiteY3" fmla="*/ 376273 h 3402877"/>
                  <a:gd name="connsiteX4" fmla="*/ 2794050 w 3489725"/>
                  <a:gd name="connsiteY4" fmla="*/ 647577 h 3402877"/>
                  <a:gd name="connsiteX5" fmla="*/ 3109076 w 3489725"/>
                  <a:gd name="connsiteY5" fmla="*/ 919354 h 3402877"/>
                  <a:gd name="connsiteX6" fmla="*/ 3185876 w 3489725"/>
                  <a:gd name="connsiteY6" fmla="*/ 1440982 h 3402877"/>
                  <a:gd name="connsiteX7" fmla="*/ 3476766 w 3489725"/>
                  <a:gd name="connsiteY7" fmla="*/ 1929307 h 3402877"/>
                  <a:gd name="connsiteX8" fmla="*/ 2705844 w 3489725"/>
                  <a:gd name="connsiteY8" fmla="*/ 2737150 h 3402877"/>
                  <a:gd name="connsiteX9" fmla="*/ 2175278 w 3489725"/>
                  <a:gd name="connsiteY9" fmla="*/ 2754056 h 3402877"/>
                  <a:gd name="connsiteX10" fmla="*/ 1341877 w 3489725"/>
                  <a:gd name="connsiteY10" fmla="*/ 3266909 h 3402877"/>
                  <a:gd name="connsiteX11" fmla="*/ 619521 w 3489725"/>
                  <a:gd name="connsiteY11" fmla="*/ 3356781 h 3402877"/>
                  <a:gd name="connsiteX12" fmla="*/ 293698 w 3489725"/>
                  <a:gd name="connsiteY12" fmla="*/ 2916498 h 3402877"/>
                  <a:gd name="connsiteX13" fmla="*/ 70391 w 3489725"/>
                  <a:gd name="connsiteY13" fmla="*/ 2389293 h 3402877"/>
                  <a:gd name="connsiteX14" fmla="*/ 56473 w 3489725"/>
                  <a:gd name="connsiteY14" fmla="*/ 2334248 h 3402877"/>
                  <a:gd name="connsiteX0" fmla="*/ 56473 w 3489725"/>
                  <a:gd name="connsiteY0" fmla="*/ 2334248 h 3402877"/>
                  <a:gd name="connsiteX1" fmla="*/ 1104099 w 3489725"/>
                  <a:gd name="connsiteY1" fmla="*/ 853356 h 3402877"/>
                  <a:gd name="connsiteX2" fmla="*/ 1967946 w 3489725"/>
                  <a:gd name="connsiteY2" fmla="*/ 15726 h 3402877"/>
                  <a:gd name="connsiteX3" fmla="*/ 2355590 w 3489725"/>
                  <a:gd name="connsiteY3" fmla="*/ 376273 h 3402877"/>
                  <a:gd name="connsiteX4" fmla="*/ 2794050 w 3489725"/>
                  <a:gd name="connsiteY4" fmla="*/ 647577 h 3402877"/>
                  <a:gd name="connsiteX5" fmla="*/ 3109076 w 3489725"/>
                  <a:gd name="connsiteY5" fmla="*/ 919354 h 3402877"/>
                  <a:gd name="connsiteX6" fmla="*/ 3185876 w 3489725"/>
                  <a:gd name="connsiteY6" fmla="*/ 1440982 h 3402877"/>
                  <a:gd name="connsiteX7" fmla="*/ 3476766 w 3489725"/>
                  <a:gd name="connsiteY7" fmla="*/ 1929307 h 3402877"/>
                  <a:gd name="connsiteX8" fmla="*/ 2705844 w 3489725"/>
                  <a:gd name="connsiteY8" fmla="*/ 2737150 h 3402877"/>
                  <a:gd name="connsiteX9" fmla="*/ 2175278 w 3489725"/>
                  <a:gd name="connsiteY9" fmla="*/ 2754056 h 3402877"/>
                  <a:gd name="connsiteX10" fmla="*/ 1341877 w 3489725"/>
                  <a:gd name="connsiteY10" fmla="*/ 3266909 h 3402877"/>
                  <a:gd name="connsiteX11" fmla="*/ 619521 w 3489725"/>
                  <a:gd name="connsiteY11" fmla="*/ 3356781 h 3402877"/>
                  <a:gd name="connsiteX12" fmla="*/ 293698 w 3489725"/>
                  <a:gd name="connsiteY12" fmla="*/ 2916498 h 3402877"/>
                  <a:gd name="connsiteX13" fmla="*/ 70391 w 3489725"/>
                  <a:gd name="connsiteY13" fmla="*/ 2389293 h 3402877"/>
                  <a:gd name="connsiteX14" fmla="*/ 56473 w 3489725"/>
                  <a:gd name="connsiteY14" fmla="*/ 2334248 h 3402877"/>
                  <a:gd name="connsiteX0" fmla="*/ 77329 w 3510581"/>
                  <a:gd name="connsiteY0" fmla="*/ 2334248 h 3402877"/>
                  <a:gd name="connsiteX1" fmla="*/ 1124955 w 3510581"/>
                  <a:gd name="connsiteY1" fmla="*/ 853356 h 3402877"/>
                  <a:gd name="connsiteX2" fmla="*/ 1988802 w 3510581"/>
                  <a:gd name="connsiteY2" fmla="*/ 15726 h 3402877"/>
                  <a:gd name="connsiteX3" fmla="*/ 2376446 w 3510581"/>
                  <a:gd name="connsiteY3" fmla="*/ 376273 h 3402877"/>
                  <a:gd name="connsiteX4" fmla="*/ 2814906 w 3510581"/>
                  <a:gd name="connsiteY4" fmla="*/ 647577 h 3402877"/>
                  <a:gd name="connsiteX5" fmla="*/ 3129932 w 3510581"/>
                  <a:gd name="connsiteY5" fmla="*/ 919354 h 3402877"/>
                  <a:gd name="connsiteX6" fmla="*/ 3206732 w 3510581"/>
                  <a:gd name="connsiteY6" fmla="*/ 1440982 h 3402877"/>
                  <a:gd name="connsiteX7" fmla="*/ 3497622 w 3510581"/>
                  <a:gd name="connsiteY7" fmla="*/ 1929307 h 3402877"/>
                  <a:gd name="connsiteX8" fmla="*/ 2726700 w 3510581"/>
                  <a:gd name="connsiteY8" fmla="*/ 2737150 h 3402877"/>
                  <a:gd name="connsiteX9" fmla="*/ 2196134 w 3510581"/>
                  <a:gd name="connsiteY9" fmla="*/ 2754056 h 3402877"/>
                  <a:gd name="connsiteX10" fmla="*/ 1362733 w 3510581"/>
                  <a:gd name="connsiteY10" fmla="*/ 3266909 h 3402877"/>
                  <a:gd name="connsiteX11" fmla="*/ 640377 w 3510581"/>
                  <a:gd name="connsiteY11" fmla="*/ 3356781 h 3402877"/>
                  <a:gd name="connsiteX12" fmla="*/ 314554 w 3510581"/>
                  <a:gd name="connsiteY12" fmla="*/ 2916498 h 3402877"/>
                  <a:gd name="connsiteX13" fmla="*/ 10301 w 3510581"/>
                  <a:gd name="connsiteY13" fmla="*/ 2384484 h 3402877"/>
                  <a:gd name="connsiteX14" fmla="*/ 77329 w 3510581"/>
                  <a:gd name="connsiteY14" fmla="*/ 2334248 h 3402877"/>
                  <a:gd name="connsiteX0" fmla="*/ 77329 w 3510581"/>
                  <a:gd name="connsiteY0" fmla="*/ 2334248 h 3402877"/>
                  <a:gd name="connsiteX1" fmla="*/ 1175229 w 3510581"/>
                  <a:gd name="connsiteY1" fmla="*/ 1006306 h 3402877"/>
                  <a:gd name="connsiteX2" fmla="*/ 1988802 w 3510581"/>
                  <a:gd name="connsiteY2" fmla="*/ 15726 h 3402877"/>
                  <a:gd name="connsiteX3" fmla="*/ 2376446 w 3510581"/>
                  <a:gd name="connsiteY3" fmla="*/ 376273 h 3402877"/>
                  <a:gd name="connsiteX4" fmla="*/ 2814906 w 3510581"/>
                  <a:gd name="connsiteY4" fmla="*/ 647577 h 3402877"/>
                  <a:gd name="connsiteX5" fmla="*/ 3129932 w 3510581"/>
                  <a:gd name="connsiteY5" fmla="*/ 919354 h 3402877"/>
                  <a:gd name="connsiteX6" fmla="*/ 3206732 w 3510581"/>
                  <a:gd name="connsiteY6" fmla="*/ 1440982 h 3402877"/>
                  <a:gd name="connsiteX7" fmla="*/ 3497622 w 3510581"/>
                  <a:gd name="connsiteY7" fmla="*/ 1929307 h 3402877"/>
                  <a:gd name="connsiteX8" fmla="*/ 2726700 w 3510581"/>
                  <a:gd name="connsiteY8" fmla="*/ 2737150 h 3402877"/>
                  <a:gd name="connsiteX9" fmla="*/ 2196134 w 3510581"/>
                  <a:gd name="connsiteY9" fmla="*/ 2754056 h 3402877"/>
                  <a:gd name="connsiteX10" fmla="*/ 1362733 w 3510581"/>
                  <a:gd name="connsiteY10" fmla="*/ 3266909 h 3402877"/>
                  <a:gd name="connsiteX11" fmla="*/ 640377 w 3510581"/>
                  <a:gd name="connsiteY11" fmla="*/ 3356781 h 3402877"/>
                  <a:gd name="connsiteX12" fmla="*/ 314554 w 3510581"/>
                  <a:gd name="connsiteY12" fmla="*/ 2916498 h 3402877"/>
                  <a:gd name="connsiteX13" fmla="*/ 10301 w 3510581"/>
                  <a:gd name="connsiteY13" fmla="*/ 2384484 h 3402877"/>
                  <a:gd name="connsiteX14" fmla="*/ 77329 w 3510581"/>
                  <a:gd name="connsiteY14" fmla="*/ 2334248 h 3402877"/>
                  <a:gd name="connsiteX0" fmla="*/ 77329 w 3510581"/>
                  <a:gd name="connsiteY0" fmla="*/ 2334248 h 3402877"/>
                  <a:gd name="connsiteX1" fmla="*/ 1175229 w 3510581"/>
                  <a:gd name="connsiteY1" fmla="*/ 1006306 h 3402877"/>
                  <a:gd name="connsiteX2" fmla="*/ 1988802 w 3510581"/>
                  <a:gd name="connsiteY2" fmla="*/ 15726 h 3402877"/>
                  <a:gd name="connsiteX3" fmla="*/ 2376446 w 3510581"/>
                  <a:gd name="connsiteY3" fmla="*/ 376273 h 3402877"/>
                  <a:gd name="connsiteX4" fmla="*/ 2814906 w 3510581"/>
                  <a:gd name="connsiteY4" fmla="*/ 647577 h 3402877"/>
                  <a:gd name="connsiteX5" fmla="*/ 3129932 w 3510581"/>
                  <a:gd name="connsiteY5" fmla="*/ 919354 h 3402877"/>
                  <a:gd name="connsiteX6" fmla="*/ 3206732 w 3510581"/>
                  <a:gd name="connsiteY6" fmla="*/ 1440982 h 3402877"/>
                  <a:gd name="connsiteX7" fmla="*/ 3497622 w 3510581"/>
                  <a:gd name="connsiteY7" fmla="*/ 1929307 h 3402877"/>
                  <a:gd name="connsiteX8" fmla="*/ 2726700 w 3510581"/>
                  <a:gd name="connsiteY8" fmla="*/ 2737150 h 3402877"/>
                  <a:gd name="connsiteX9" fmla="*/ 2196134 w 3510581"/>
                  <a:gd name="connsiteY9" fmla="*/ 2754056 h 3402877"/>
                  <a:gd name="connsiteX10" fmla="*/ 1362733 w 3510581"/>
                  <a:gd name="connsiteY10" fmla="*/ 3266909 h 3402877"/>
                  <a:gd name="connsiteX11" fmla="*/ 640377 w 3510581"/>
                  <a:gd name="connsiteY11" fmla="*/ 3356781 h 3402877"/>
                  <a:gd name="connsiteX12" fmla="*/ 314554 w 3510581"/>
                  <a:gd name="connsiteY12" fmla="*/ 2916498 h 3402877"/>
                  <a:gd name="connsiteX13" fmla="*/ 10301 w 3510581"/>
                  <a:gd name="connsiteY13" fmla="*/ 2384484 h 3402877"/>
                  <a:gd name="connsiteX14" fmla="*/ 77329 w 3510581"/>
                  <a:gd name="connsiteY14" fmla="*/ 2334248 h 3402877"/>
                  <a:gd name="connsiteX0" fmla="*/ 513989 w 3510581"/>
                  <a:gd name="connsiteY0" fmla="*/ 1610367 h 3402877"/>
                  <a:gd name="connsiteX1" fmla="*/ 1175229 w 3510581"/>
                  <a:gd name="connsiteY1" fmla="*/ 1006306 h 3402877"/>
                  <a:gd name="connsiteX2" fmla="*/ 1988802 w 3510581"/>
                  <a:gd name="connsiteY2" fmla="*/ 15726 h 3402877"/>
                  <a:gd name="connsiteX3" fmla="*/ 2376446 w 3510581"/>
                  <a:gd name="connsiteY3" fmla="*/ 376273 h 3402877"/>
                  <a:gd name="connsiteX4" fmla="*/ 2814906 w 3510581"/>
                  <a:gd name="connsiteY4" fmla="*/ 647577 h 3402877"/>
                  <a:gd name="connsiteX5" fmla="*/ 3129932 w 3510581"/>
                  <a:gd name="connsiteY5" fmla="*/ 919354 h 3402877"/>
                  <a:gd name="connsiteX6" fmla="*/ 3206732 w 3510581"/>
                  <a:gd name="connsiteY6" fmla="*/ 1440982 h 3402877"/>
                  <a:gd name="connsiteX7" fmla="*/ 3497622 w 3510581"/>
                  <a:gd name="connsiteY7" fmla="*/ 1929307 h 3402877"/>
                  <a:gd name="connsiteX8" fmla="*/ 2726700 w 3510581"/>
                  <a:gd name="connsiteY8" fmla="*/ 2737150 h 3402877"/>
                  <a:gd name="connsiteX9" fmla="*/ 2196134 w 3510581"/>
                  <a:gd name="connsiteY9" fmla="*/ 2754056 h 3402877"/>
                  <a:gd name="connsiteX10" fmla="*/ 1362733 w 3510581"/>
                  <a:gd name="connsiteY10" fmla="*/ 3266909 h 3402877"/>
                  <a:gd name="connsiteX11" fmla="*/ 640377 w 3510581"/>
                  <a:gd name="connsiteY11" fmla="*/ 3356781 h 3402877"/>
                  <a:gd name="connsiteX12" fmla="*/ 314554 w 3510581"/>
                  <a:gd name="connsiteY12" fmla="*/ 2916498 h 3402877"/>
                  <a:gd name="connsiteX13" fmla="*/ 10301 w 3510581"/>
                  <a:gd name="connsiteY13" fmla="*/ 2384484 h 3402877"/>
                  <a:gd name="connsiteX14" fmla="*/ 513989 w 3510581"/>
                  <a:gd name="connsiteY14" fmla="*/ 1610367 h 3402877"/>
                  <a:gd name="connsiteX0" fmla="*/ 513989 w 3510581"/>
                  <a:gd name="connsiteY0" fmla="*/ 1610367 h 3402877"/>
                  <a:gd name="connsiteX1" fmla="*/ 741721 w 3510581"/>
                  <a:gd name="connsiteY1" fmla="*/ 1195416 h 3402877"/>
                  <a:gd name="connsiteX2" fmla="*/ 1175229 w 3510581"/>
                  <a:gd name="connsiteY2" fmla="*/ 1006306 h 3402877"/>
                  <a:gd name="connsiteX3" fmla="*/ 1988802 w 3510581"/>
                  <a:gd name="connsiteY3" fmla="*/ 15726 h 3402877"/>
                  <a:gd name="connsiteX4" fmla="*/ 2376446 w 3510581"/>
                  <a:gd name="connsiteY4" fmla="*/ 376273 h 3402877"/>
                  <a:gd name="connsiteX5" fmla="*/ 2814906 w 3510581"/>
                  <a:gd name="connsiteY5" fmla="*/ 647577 h 3402877"/>
                  <a:gd name="connsiteX6" fmla="*/ 3129932 w 3510581"/>
                  <a:gd name="connsiteY6" fmla="*/ 919354 h 3402877"/>
                  <a:gd name="connsiteX7" fmla="*/ 3206732 w 3510581"/>
                  <a:gd name="connsiteY7" fmla="*/ 1440982 h 3402877"/>
                  <a:gd name="connsiteX8" fmla="*/ 3497622 w 3510581"/>
                  <a:gd name="connsiteY8" fmla="*/ 1929307 h 3402877"/>
                  <a:gd name="connsiteX9" fmla="*/ 2726700 w 3510581"/>
                  <a:gd name="connsiteY9" fmla="*/ 2737150 h 3402877"/>
                  <a:gd name="connsiteX10" fmla="*/ 2196134 w 3510581"/>
                  <a:gd name="connsiteY10" fmla="*/ 2754056 h 3402877"/>
                  <a:gd name="connsiteX11" fmla="*/ 1362733 w 3510581"/>
                  <a:gd name="connsiteY11" fmla="*/ 3266909 h 3402877"/>
                  <a:gd name="connsiteX12" fmla="*/ 640377 w 3510581"/>
                  <a:gd name="connsiteY12" fmla="*/ 3356781 h 3402877"/>
                  <a:gd name="connsiteX13" fmla="*/ 314554 w 3510581"/>
                  <a:gd name="connsiteY13" fmla="*/ 2916498 h 3402877"/>
                  <a:gd name="connsiteX14" fmla="*/ 10301 w 3510581"/>
                  <a:gd name="connsiteY14" fmla="*/ 2384484 h 3402877"/>
                  <a:gd name="connsiteX15" fmla="*/ 513989 w 3510581"/>
                  <a:gd name="connsiteY15" fmla="*/ 1610367 h 3402877"/>
                  <a:gd name="connsiteX0" fmla="*/ 513989 w 3510581"/>
                  <a:gd name="connsiteY0" fmla="*/ 1608456 h 3400966"/>
                  <a:gd name="connsiteX1" fmla="*/ 741721 w 3510581"/>
                  <a:gd name="connsiteY1" fmla="*/ 1193505 h 3400966"/>
                  <a:gd name="connsiteX2" fmla="*/ 1175229 w 3510581"/>
                  <a:gd name="connsiteY2" fmla="*/ 1004395 h 3400966"/>
                  <a:gd name="connsiteX3" fmla="*/ 1988802 w 3510581"/>
                  <a:gd name="connsiteY3" fmla="*/ 13815 h 3400966"/>
                  <a:gd name="connsiteX4" fmla="*/ 2287039 w 3510581"/>
                  <a:gd name="connsiteY4" fmla="*/ 433098 h 3400966"/>
                  <a:gd name="connsiteX5" fmla="*/ 2814906 w 3510581"/>
                  <a:gd name="connsiteY5" fmla="*/ 645666 h 3400966"/>
                  <a:gd name="connsiteX6" fmla="*/ 3129932 w 3510581"/>
                  <a:gd name="connsiteY6" fmla="*/ 917443 h 3400966"/>
                  <a:gd name="connsiteX7" fmla="*/ 3206732 w 3510581"/>
                  <a:gd name="connsiteY7" fmla="*/ 1439071 h 3400966"/>
                  <a:gd name="connsiteX8" fmla="*/ 3497622 w 3510581"/>
                  <a:gd name="connsiteY8" fmla="*/ 1927396 h 3400966"/>
                  <a:gd name="connsiteX9" fmla="*/ 2726700 w 3510581"/>
                  <a:gd name="connsiteY9" fmla="*/ 2735239 h 3400966"/>
                  <a:gd name="connsiteX10" fmla="*/ 2196134 w 3510581"/>
                  <a:gd name="connsiteY10" fmla="*/ 2752145 h 3400966"/>
                  <a:gd name="connsiteX11" fmla="*/ 1362733 w 3510581"/>
                  <a:gd name="connsiteY11" fmla="*/ 3264998 h 3400966"/>
                  <a:gd name="connsiteX12" fmla="*/ 640377 w 3510581"/>
                  <a:gd name="connsiteY12" fmla="*/ 3354870 h 3400966"/>
                  <a:gd name="connsiteX13" fmla="*/ 314554 w 3510581"/>
                  <a:gd name="connsiteY13" fmla="*/ 2914587 h 3400966"/>
                  <a:gd name="connsiteX14" fmla="*/ 10301 w 3510581"/>
                  <a:gd name="connsiteY14" fmla="*/ 2382573 h 3400966"/>
                  <a:gd name="connsiteX15" fmla="*/ 513989 w 3510581"/>
                  <a:gd name="connsiteY15" fmla="*/ 1608456 h 3400966"/>
                  <a:gd name="connsiteX0" fmla="*/ 513989 w 3510581"/>
                  <a:gd name="connsiteY0" fmla="*/ 1608456 h 3400966"/>
                  <a:gd name="connsiteX1" fmla="*/ 741721 w 3510581"/>
                  <a:gd name="connsiteY1" fmla="*/ 1193505 h 3400966"/>
                  <a:gd name="connsiteX2" fmla="*/ 1175229 w 3510581"/>
                  <a:gd name="connsiteY2" fmla="*/ 1004395 h 3400966"/>
                  <a:gd name="connsiteX3" fmla="*/ 1988802 w 3510581"/>
                  <a:gd name="connsiteY3" fmla="*/ 13815 h 3400966"/>
                  <a:gd name="connsiteX4" fmla="*/ 2287039 w 3510581"/>
                  <a:gd name="connsiteY4" fmla="*/ 433098 h 3400966"/>
                  <a:gd name="connsiteX5" fmla="*/ 2814906 w 3510581"/>
                  <a:gd name="connsiteY5" fmla="*/ 645666 h 3400966"/>
                  <a:gd name="connsiteX6" fmla="*/ 3013801 w 3510581"/>
                  <a:gd name="connsiteY6" fmla="*/ 952721 h 3400966"/>
                  <a:gd name="connsiteX7" fmla="*/ 3206732 w 3510581"/>
                  <a:gd name="connsiteY7" fmla="*/ 1439071 h 3400966"/>
                  <a:gd name="connsiteX8" fmla="*/ 3497622 w 3510581"/>
                  <a:gd name="connsiteY8" fmla="*/ 1927396 h 3400966"/>
                  <a:gd name="connsiteX9" fmla="*/ 2726700 w 3510581"/>
                  <a:gd name="connsiteY9" fmla="*/ 2735239 h 3400966"/>
                  <a:gd name="connsiteX10" fmla="*/ 2196134 w 3510581"/>
                  <a:gd name="connsiteY10" fmla="*/ 2752145 h 3400966"/>
                  <a:gd name="connsiteX11" fmla="*/ 1362733 w 3510581"/>
                  <a:gd name="connsiteY11" fmla="*/ 3264998 h 3400966"/>
                  <a:gd name="connsiteX12" fmla="*/ 640377 w 3510581"/>
                  <a:gd name="connsiteY12" fmla="*/ 3354870 h 3400966"/>
                  <a:gd name="connsiteX13" fmla="*/ 314554 w 3510581"/>
                  <a:gd name="connsiteY13" fmla="*/ 2914587 h 3400966"/>
                  <a:gd name="connsiteX14" fmla="*/ 10301 w 3510581"/>
                  <a:gd name="connsiteY14" fmla="*/ 2382573 h 3400966"/>
                  <a:gd name="connsiteX15" fmla="*/ 513989 w 3510581"/>
                  <a:gd name="connsiteY15" fmla="*/ 1608456 h 3400966"/>
                  <a:gd name="connsiteX0" fmla="*/ 513989 w 3507552"/>
                  <a:gd name="connsiteY0" fmla="*/ 1608456 h 3400966"/>
                  <a:gd name="connsiteX1" fmla="*/ 741721 w 3507552"/>
                  <a:gd name="connsiteY1" fmla="*/ 1193505 h 3400966"/>
                  <a:gd name="connsiteX2" fmla="*/ 1175229 w 3507552"/>
                  <a:gd name="connsiteY2" fmla="*/ 1004395 h 3400966"/>
                  <a:gd name="connsiteX3" fmla="*/ 1988802 w 3507552"/>
                  <a:gd name="connsiteY3" fmla="*/ 13815 h 3400966"/>
                  <a:gd name="connsiteX4" fmla="*/ 2287039 w 3507552"/>
                  <a:gd name="connsiteY4" fmla="*/ 433098 h 3400966"/>
                  <a:gd name="connsiteX5" fmla="*/ 2814906 w 3507552"/>
                  <a:gd name="connsiteY5" fmla="*/ 645666 h 3400966"/>
                  <a:gd name="connsiteX6" fmla="*/ 3013801 w 3507552"/>
                  <a:gd name="connsiteY6" fmla="*/ 952721 h 3400966"/>
                  <a:gd name="connsiteX7" fmla="*/ 3094639 w 3507552"/>
                  <a:gd name="connsiteY7" fmla="*/ 1458968 h 3400966"/>
                  <a:gd name="connsiteX8" fmla="*/ 3497622 w 3507552"/>
                  <a:gd name="connsiteY8" fmla="*/ 1927396 h 3400966"/>
                  <a:gd name="connsiteX9" fmla="*/ 2726700 w 3507552"/>
                  <a:gd name="connsiteY9" fmla="*/ 2735239 h 3400966"/>
                  <a:gd name="connsiteX10" fmla="*/ 2196134 w 3507552"/>
                  <a:gd name="connsiteY10" fmla="*/ 2752145 h 3400966"/>
                  <a:gd name="connsiteX11" fmla="*/ 1362733 w 3507552"/>
                  <a:gd name="connsiteY11" fmla="*/ 3264998 h 3400966"/>
                  <a:gd name="connsiteX12" fmla="*/ 640377 w 3507552"/>
                  <a:gd name="connsiteY12" fmla="*/ 3354870 h 3400966"/>
                  <a:gd name="connsiteX13" fmla="*/ 314554 w 3507552"/>
                  <a:gd name="connsiteY13" fmla="*/ 2914587 h 3400966"/>
                  <a:gd name="connsiteX14" fmla="*/ 10301 w 3507552"/>
                  <a:gd name="connsiteY14" fmla="*/ 2382573 h 3400966"/>
                  <a:gd name="connsiteX15" fmla="*/ 513989 w 3507552"/>
                  <a:gd name="connsiteY15" fmla="*/ 1608456 h 3400966"/>
                  <a:gd name="connsiteX0" fmla="*/ 513989 w 3507552"/>
                  <a:gd name="connsiteY0" fmla="*/ 1608456 h 3400966"/>
                  <a:gd name="connsiteX1" fmla="*/ 741721 w 3507552"/>
                  <a:gd name="connsiteY1" fmla="*/ 1193505 h 3400966"/>
                  <a:gd name="connsiteX2" fmla="*/ 1175229 w 3507552"/>
                  <a:gd name="connsiteY2" fmla="*/ 1004395 h 3400966"/>
                  <a:gd name="connsiteX3" fmla="*/ 1988802 w 3507552"/>
                  <a:gd name="connsiteY3" fmla="*/ 13815 h 3400966"/>
                  <a:gd name="connsiteX4" fmla="*/ 2287039 w 3507552"/>
                  <a:gd name="connsiteY4" fmla="*/ 433098 h 3400966"/>
                  <a:gd name="connsiteX5" fmla="*/ 2814906 w 3507552"/>
                  <a:gd name="connsiteY5" fmla="*/ 645666 h 3400966"/>
                  <a:gd name="connsiteX6" fmla="*/ 3013801 w 3507552"/>
                  <a:gd name="connsiteY6" fmla="*/ 952721 h 3400966"/>
                  <a:gd name="connsiteX7" fmla="*/ 3094639 w 3507552"/>
                  <a:gd name="connsiteY7" fmla="*/ 1458968 h 3400966"/>
                  <a:gd name="connsiteX8" fmla="*/ 3497622 w 3507552"/>
                  <a:gd name="connsiteY8" fmla="*/ 1927396 h 3400966"/>
                  <a:gd name="connsiteX9" fmla="*/ 2726700 w 3507552"/>
                  <a:gd name="connsiteY9" fmla="*/ 2735239 h 3400966"/>
                  <a:gd name="connsiteX10" fmla="*/ 2226420 w 3507552"/>
                  <a:gd name="connsiteY10" fmla="*/ 2636786 h 3400966"/>
                  <a:gd name="connsiteX11" fmla="*/ 1362733 w 3507552"/>
                  <a:gd name="connsiteY11" fmla="*/ 3264998 h 3400966"/>
                  <a:gd name="connsiteX12" fmla="*/ 640377 w 3507552"/>
                  <a:gd name="connsiteY12" fmla="*/ 3354870 h 3400966"/>
                  <a:gd name="connsiteX13" fmla="*/ 314554 w 3507552"/>
                  <a:gd name="connsiteY13" fmla="*/ 2914587 h 3400966"/>
                  <a:gd name="connsiteX14" fmla="*/ 10301 w 3507552"/>
                  <a:gd name="connsiteY14" fmla="*/ 2382573 h 3400966"/>
                  <a:gd name="connsiteX15" fmla="*/ 513989 w 3507552"/>
                  <a:gd name="connsiteY15" fmla="*/ 1608456 h 3400966"/>
                  <a:gd name="connsiteX0" fmla="*/ 513989 w 3507552"/>
                  <a:gd name="connsiteY0" fmla="*/ 1608456 h 3400966"/>
                  <a:gd name="connsiteX1" fmla="*/ 741721 w 3507552"/>
                  <a:gd name="connsiteY1" fmla="*/ 1193505 h 3400966"/>
                  <a:gd name="connsiteX2" fmla="*/ 1175229 w 3507552"/>
                  <a:gd name="connsiteY2" fmla="*/ 1004395 h 3400966"/>
                  <a:gd name="connsiteX3" fmla="*/ 1988802 w 3507552"/>
                  <a:gd name="connsiteY3" fmla="*/ 13815 h 3400966"/>
                  <a:gd name="connsiteX4" fmla="*/ 2287039 w 3507552"/>
                  <a:gd name="connsiteY4" fmla="*/ 433098 h 3400966"/>
                  <a:gd name="connsiteX5" fmla="*/ 2814906 w 3507552"/>
                  <a:gd name="connsiteY5" fmla="*/ 645666 h 3400966"/>
                  <a:gd name="connsiteX6" fmla="*/ 3013801 w 3507552"/>
                  <a:gd name="connsiteY6" fmla="*/ 952721 h 3400966"/>
                  <a:gd name="connsiteX7" fmla="*/ 3094639 w 3507552"/>
                  <a:gd name="connsiteY7" fmla="*/ 1458968 h 3400966"/>
                  <a:gd name="connsiteX8" fmla="*/ 3497622 w 3507552"/>
                  <a:gd name="connsiteY8" fmla="*/ 1927396 h 3400966"/>
                  <a:gd name="connsiteX9" fmla="*/ 2726700 w 3507552"/>
                  <a:gd name="connsiteY9" fmla="*/ 2735239 h 3400966"/>
                  <a:gd name="connsiteX10" fmla="*/ 2226420 w 3507552"/>
                  <a:gd name="connsiteY10" fmla="*/ 2636786 h 3400966"/>
                  <a:gd name="connsiteX11" fmla="*/ 1778390 w 3507552"/>
                  <a:gd name="connsiteY11" fmla="*/ 2912510 h 3400966"/>
                  <a:gd name="connsiteX12" fmla="*/ 1362733 w 3507552"/>
                  <a:gd name="connsiteY12" fmla="*/ 3264998 h 3400966"/>
                  <a:gd name="connsiteX13" fmla="*/ 640377 w 3507552"/>
                  <a:gd name="connsiteY13" fmla="*/ 3354870 h 3400966"/>
                  <a:gd name="connsiteX14" fmla="*/ 314554 w 3507552"/>
                  <a:gd name="connsiteY14" fmla="*/ 2914587 h 3400966"/>
                  <a:gd name="connsiteX15" fmla="*/ 10301 w 3507552"/>
                  <a:gd name="connsiteY15" fmla="*/ 2382573 h 3400966"/>
                  <a:gd name="connsiteX16" fmla="*/ 513989 w 3507552"/>
                  <a:gd name="connsiteY16" fmla="*/ 1608456 h 3400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07552" h="3400966">
                    <a:moveTo>
                      <a:pt x="513989" y="1608456"/>
                    </a:moveTo>
                    <a:cubicBezTo>
                      <a:pt x="639386" y="1386533"/>
                      <a:pt x="631514" y="1294182"/>
                      <a:pt x="741721" y="1193505"/>
                    </a:cubicBezTo>
                    <a:cubicBezTo>
                      <a:pt x="851928" y="1092828"/>
                      <a:pt x="970876" y="1177265"/>
                      <a:pt x="1175229" y="1004395"/>
                    </a:cubicBezTo>
                    <a:cubicBezTo>
                      <a:pt x="1538159" y="563852"/>
                      <a:pt x="1766873" y="107637"/>
                      <a:pt x="1988802" y="13815"/>
                    </a:cubicBezTo>
                    <a:cubicBezTo>
                      <a:pt x="2210731" y="-80007"/>
                      <a:pt x="2156709" y="331091"/>
                      <a:pt x="2287039" y="433098"/>
                    </a:cubicBezTo>
                    <a:cubicBezTo>
                      <a:pt x="2417369" y="535105"/>
                      <a:pt x="2689325" y="555153"/>
                      <a:pt x="2814906" y="645666"/>
                    </a:cubicBezTo>
                    <a:cubicBezTo>
                      <a:pt x="2940487" y="736179"/>
                      <a:pt x="2941143" y="817186"/>
                      <a:pt x="3013801" y="952721"/>
                    </a:cubicBezTo>
                    <a:cubicBezTo>
                      <a:pt x="3086459" y="1088256"/>
                      <a:pt x="3033357" y="1290642"/>
                      <a:pt x="3094639" y="1458968"/>
                    </a:cubicBezTo>
                    <a:cubicBezTo>
                      <a:pt x="3155921" y="1627294"/>
                      <a:pt x="3577034" y="1734504"/>
                      <a:pt x="3497622" y="1927396"/>
                    </a:cubicBezTo>
                    <a:cubicBezTo>
                      <a:pt x="3418210" y="2120288"/>
                      <a:pt x="2943615" y="2597781"/>
                      <a:pt x="2726700" y="2735239"/>
                    </a:cubicBezTo>
                    <a:cubicBezTo>
                      <a:pt x="2509785" y="2872697"/>
                      <a:pt x="2380883" y="2584377"/>
                      <a:pt x="2226420" y="2636786"/>
                    </a:cubicBezTo>
                    <a:cubicBezTo>
                      <a:pt x="2071957" y="2689195"/>
                      <a:pt x="1922338" y="2807808"/>
                      <a:pt x="1778390" y="2912510"/>
                    </a:cubicBezTo>
                    <a:cubicBezTo>
                      <a:pt x="1634442" y="3017212"/>
                      <a:pt x="1555990" y="3214135"/>
                      <a:pt x="1362733" y="3264998"/>
                    </a:cubicBezTo>
                    <a:cubicBezTo>
                      <a:pt x="1147694" y="3374330"/>
                      <a:pt x="898962" y="3456191"/>
                      <a:pt x="640377" y="3354870"/>
                    </a:cubicBezTo>
                    <a:cubicBezTo>
                      <a:pt x="458134" y="3309558"/>
                      <a:pt x="435333" y="3047893"/>
                      <a:pt x="314554" y="2914587"/>
                    </a:cubicBezTo>
                    <a:cubicBezTo>
                      <a:pt x="193775" y="2781281"/>
                      <a:pt x="-53330" y="2533366"/>
                      <a:pt x="10301" y="2382573"/>
                    </a:cubicBezTo>
                    <a:cubicBezTo>
                      <a:pt x="294458" y="1638654"/>
                      <a:pt x="292899" y="1914658"/>
                      <a:pt x="513989" y="1608456"/>
                    </a:cubicBezTo>
                    <a:close/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10" name="9 Elipse"/>
            <p:cNvSpPr/>
            <p:nvPr/>
          </p:nvSpPr>
          <p:spPr>
            <a:xfrm>
              <a:off x="2627784" y="494927"/>
              <a:ext cx="1777725" cy="211281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151 w 914551"/>
                <a:gd name="connsiteY0" fmla="*/ 457200 h 2115047"/>
                <a:gd name="connsiteX1" fmla="*/ 457351 w 914551"/>
                <a:gd name="connsiteY1" fmla="*/ 0 h 2115047"/>
                <a:gd name="connsiteX2" fmla="*/ 914551 w 914551"/>
                <a:gd name="connsiteY2" fmla="*/ 457200 h 2115047"/>
                <a:gd name="connsiteX3" fmla="*/ 497108 w 914551"/>
                <a:gd name="connsiteY3" fmla="*/ 2115047 h 2115047"/>
                <a:gd name="connsiteX4" fmla="*/ 151 w 914551"/>
                <a:gd name="connsiteY4" fmla="*/ 457200 h 2115047"/>
                <a:gd name="connsiteX0" fmla="*/ 82 w 510716"/>
                <a:gd name="connsiteY0" fmla="*/ 460503 h 2118757"/>
                <a:gd name="connsiteX1" fmla="*/ 457282 w 510716"/>
                <a:gd name="connsiteY1" fmla="*/ 3303 h 2118757"/>
                <a:gd name="connsiteX2" fmla="*/ 381744 w 510716"/>
                <a:gd name="connsiteY2" fmla="*/ 619529 h 2118757"/>
                <a:gd name="connsiteX3" fmla="*/ 497039 w 510716"/>
                <a:gd name="connsiteY3" fmla="*/ 2118350 h 2118757"/>
                <a:gd name="connsiteX4" fmla="*/ 82 w 510716"/>
                <a:gd name="connsiteY4" fmla="*/ 460503 h 2118757"/>
                <a:gd name="connsiteX0" fmla="*/ 8597 w 994878"/>
                <a:gd name="connsiteY0" fmla="*/ 390650 h 2048904"/>
                <a:gd name="connsiteX1" fmla="*/ 990583 w 994878"/>
                <a:gd name="connsiteY1" fmla="*/ 5012 h 2048904"/>
                <a:gd name="connsiteX2" fmla="*/ 390259 w 994878"/>
                <a:gd name="connsiteY2" fmla="*/ 549676 h 2048904"/>
                <a:gd name="connsiteX3" fmla="*/ 505554 w 994878"/>
                <a:gd name="connsiteY3" fmla="*/ 2048497 h 2048904"/>
                <a:gd name="connsiteX4" fmla="*/ 8597 w 994878"/>
                <a:gd name="connsiteY4" fmla="*/ 390650 h 2048904"/>
                <a:gd name="connsiteX0" fmla="*/ 8961 w 1000456"/>
                <a:gd name="connsiteY0" fmla="*/ 391027 h 2049325"/>
                <a:gd name="connsiteX1" fmla="*/ 990947 w 1000456"/>
                <a:gd name="connsiteY1" fmla="*/ 5389 h 2049325"/>
                <a:gd name="connsiteX2" fmla="*/ 533746 w 1000456"/>
                <a:gd name="connsiteY2" fmla="*/ 558004 h 2049325"/>
                <a:gd name="connsiteX3" fmla="*/ 505918 w 1000456"/>
                <a:gd name="connsiteY3" fmla="*/ 2048874 h 2049325"/>
                <a:gd name="connsiteX4" fmla="*/ 8961 w 1000456"/>
                <a:gd name="connsiteY4" fmla="*/ 391027 h 2049325"/>
                <a:gd name="connsiteX0" fmla="*/ 66636 w 1058131"/>
                <a:gd name="connsiteY0" fmla="*/ 388568 h 2074234"/>
                <a:gd name="connsiteX1" fmla="*/ 1048622 w 1058131"/>
                <a:gd name="connsiteY1" fmla="*/ 2930 h 2074234"/>
                <a:gd name="connsiteX2" fmla="*/ 591421 w 1058131"/>
                <a:gd name="connsiteY2" fmla="*/ 555545 h 2074234"/>
                <a:gd name="connsiteX3" fmla="*/ 563593 w 1058131"/>
                <a:gd name="connsiteY3" fmla="*/ 2046415 h 2074234"/>
                <a:gd name="connsiteX4" fmla="*/ 140510 w 1058131"/>
                <a:gd name="connsiteY4" fmla="*/ 1442076 h 2074234"/>
                <a:gd name="connsiteX5" fmla="*/ 66636 w 1058131"/>
                <a:gd name="connsiteY5" fmla="*/ 388568 h 2074234"/>
                <a:gd name="connsiteX0" fmla="*/ 88712 w 1006472"/>
                <a:gd name="connsiteY0" fmla="*/ 481460 h 2071710"/>
                <a:gd name="connsiteX1" fmla="*/ 999137 w 1006472"/>
                <a:gd name="connsiteY1" fmla="*/ 406 h 2071710"/>
                <a:gd name="connsiteX2" fmla="*/ 541936 w 1006472"/>
                <a:gd name="connsiteY2" fmla="*/ 553021 h 2071710"/>
                <a:gd name="connsiteX3" fmla="*/ 514108 w 1006472"/>
                <a:gd name="connsiteY3" fmla="*/ 2043891 h 2071710"/>
                <a:gd name="connsiteX4" fmla="*/ 91025 w 1006472"/>
                <a:gd name="connsiteY4" fmla="*/ 1439552 h 2071710"/>
                <a:gd name="connsiteX5" fmla="*/ 88712 w 1006472"/>
                <a:gd name="connsiteY5" fmla="*/ 481460 h 2071710"/>
                <a:gd name="connsiteX0" fmla="*/ 88712 w 1007491"/>
                <a:gd name="connsiteY0" fmla="*/ 481460 h 2052056"/>
                <a:gd name="connsiteX1" fmla="*/ 999137 w 1007491"/>
                <a:gd name="connsiteY1" fmla="*/ 406 h 2052056"/>
                <a:gd name="connsiteX2" fmla="*/ 541936 w 1007491"/>
                <a:gd name="connsiteY2" fmla="*/ 553021 h 2052056"/>
                <a:gd name="connsiteX3" fmla="*/ 409078 w 1007491"/>
                <a:gd name="connsiteY3" fmla="*/ 1018132 h 2052056"/>
                <a:gd name="connsiteX4" fmla="*/ 514108 w 1007491"/>
                <a:gd name="connsiteY4" fmla="*/ 2043891 h 2052056"/>
                <a:gd name="connsiteX5" fmla="*/ 91025 w 1007491"/>
                <a:gd name="connsiteY5" fmla="*/ 1439552 h 2052056"/>
                <a:gd name="connsiteX6" fmla="*/ 88712 w 1007491"/>
                <a:gd name="connsiteY6" fmla="*/ 481460 h 2052056"/>
                <a:gd name="connsiteX0" fmla="*/ 88712 w 1007491"/>
                <a:gd name="connsiteY0" fmla="*/ 481460 h 2051530"/>
                <a:gd name="connsiteX1" fmla="*/ 999137 w 1007491"/>
                <a:gd name="connsiteY1" fmla="*/ 406 h 2051530"/>
                <a:gd name="connsiteX2" fmla="*/ 541936 w 1007491"/>
                <a:gd name="connsiteY2" fmla="*/ 553021 h 2051530"/>
                <a:gd name="connsiteX3" fmla="*/ 313662 w 1007491"/>
                <a:gd name="connsiteY3" fmla="*/ 1034034 h 2051530"/>
                <a:gd name="connsiteX4" fmla="*/ 514108 w 1007491"/>
                <a:gd name="connsiteY4" fmla="*/ 2043891 h 2051530"/>
                <a:gd name="connsiteX5" fmla="*/ 91025 w 1007491"/>
                <a:gd name="connsiteY5" fmla="*/ 1439552 h 2051530"/>
                <a:gd name="connsiteX6" fmla="*/ 88712 w 1007491"/>
                <a:gd name="connsiteY6" fmla="*/ 481460 h 2051530"/>
                <a:gd name="connsiteX0" fmla="*/ 88712 w 1007491"/>
                <a:gd name="connsiteY0" fmla="*/ 481460 h 2054864"/>
                <a:gd name="connsiteX1" fmla="*/ 999137 w 1007491"/>
                <a:gd name="connsiteY1" fmla="*/ 406 h 2054864"/>
                <a:gd name="connsiteX2" fmla="*/ 541936 w 1007491"/>
                <a:gd name="connsiteY2" fmla="*/ 553021 h 2054864"/>
                <a:gd name="connsiteX3" fmla="*/ 273906 w 1007491"/>
                <a:gd name="connsiteY3" fmla="*/ 938618 h 2054864"/>
                <a:gd name="connsiteX4" fmla="*/ 514108 w 1007491"/>
                <a:gd name="connsiteY4" fmla="*/ 2043891 h 2054864"/>
                <a:gd name="connsiteX5" fmla="*/ 91025 w 1007491"/>
                <a:gd name="connsiteY5" fmla="*/ 1439552 h 2054864"/>
                <a:gd name="connsiteX6" fmla="*/ 88712 w 1007491"/>
                <a:gd name="connsiteY6" fmla="*/ 481460 h 2054864"/>
                <a:gd name="connsiteX0" fmla="*/ 60724 w 971282"/>
                <a:gd name="connsiteY0" fmla="*/ 559639 h 2133043"/>
                <a:gd name="connsiteX1" fmla="*/ 556018 w 971282"/>
                <a:gd name="connsiteY1" fmla="*/ 54690 h 2133043"/>
                <a:gd name="connsiteX2" fmla="*/ 971149 w 971282"/>
                <a:gd name="connsiteY2" fmla="*/ 78585 h 2133043"/>
                <a:gd name="connsiteX3" fmla="*/ 513948 w 971282"/>
                <a:gd name="connsiteY3" fmla="*/ 631200 h 2133043"/>
                <a:gd name="connsiteX4" fmla="*/ 245918 w 971282"/>
                <a:gd name="connsiteY4" fmla="*/ 1016797 h 2133043"/>
                <a:gd name="connsiteX5" fmla="*/ 486120 w 971282"/>
                <a:gd name="connsiteY5" fmla="*/ 2122070 h 2133043"/>
                <a:gd name="connsiteX6" fmla="*/ 63037 w 971282"/>
                <a:gd name="connsiteY6" fmla="*/ 1517731 h 2133043"/>
                <a:gd name="connsiteX7" fmla="*/ 60724 w 971282"/>
                <a:gd name="connsiteY7" fmla="*/ 559639 h 2133043"/>
                <a:gd name="connsiteX0" fmla="*/ 63260 w 974247"/>
                <a:gd name="connsiteY0" fmla="*/ 599030 h 2172434"/>
                <a:gd name="connsiteX1" fmla="*/ 598311 w 974247"/>
                <a:gd name="connsiteY1" fmla="*/ 38422 h 2172434"/>
                <a:gd name="connsiteX2" fmla="*/ 973685 w 974247"/>
                <a:gd name="connsiteY2" fmla="*/ 117976 h 2172434"/>
                <a:gd name="connsiteX3" fmla="*/ 516484 w 974247"/>
                <a:gd name="connsiteY3" fmla="*/ 670591 h 2172434"/>
                <a:gd name="connsiteX4" fmla="*/ 248454 w 974247"/>
                <a:gd name="connsiteY4" fmla="*/ 1056188 h 2172434"/>
                <a:gd name="connsiteX5" fmla="*/ 488656 w 974247"/>
                <a:gd name="connsiteY5" fmla="*/ 2161461 h 2172434"/>
                <a:gd name="connsiteX6" fmla="*/ 65573 w 974247"/>
                <a:gd name="connsiteY6" fmla="*/ 1557122 h 2172434"/>
                <a:gd name="connsiteX7" fmla="*/ 63260 w 974247"/>
                <a:gd name="connsiteY7" fmla="*/ 599030 h 2172434"/>
                <a:gd name="connsiteX0" fmla="*/ 140813 w 1051800"/>
                <a:gd name="connsiteY0" fmla="*/ 599030 h 2169642"/>
                <a:gd name="connsiteX1" fmla="*/ 675864 w 1051800"/>
                <a:gd name="connsiteY1" fmla="*/ 38422 h 2169642"/>
                <a:gd name="connsiteX2" fmla="*/ 1051238 w 1051800"/>
                <a:gd name="connsiteY2" fmla="*/ 117976 h 2169642"/>
                <a:gd name="connsiteX3" fmla="*/ 594037 w 1051800"/>
                <a:gd name="connsiteY3" fmla="*/ 670591 h 2169642"/>
                <a:gd name="connsiteX4" fmla="*/ 326007 w 1051800"/>
                <a:gd name="connsiteY4" fmla="*/ 1056188 h 2169642"/>
                <a:gd name="connsiteX5" fmla="*/ 566209 w 1051800"/>
                <a:gd name="connsiteY5" fmla="*/ 2161461 h 2169642"/>
                <a:gd name="connsiteX6" fmla="*/ 143126 w 1051800"/>
                <a:gd name="connsiteY6" fmla="*/ 1557122 h 2169642"/>
                <a:gd name="connsiteX7" fmla="*/ 3 w 1051800"/>
                <a:gd name="connsiteY7" fmla="*/ 1421950 h 2169642"/>
                <a:gd name="connsiteX8" fmla="*/ 140813 w 1051800"/>
                <a:gd name="connsiteY8" fmla="*/ 599030 h 2169642"/>
                <a:gd name="connsiteX0" fmla="*/ 148764 w 1059751"/>
                <a:gd name="connsiteY0" fmla="*/ 599030 h 2169642"/>
                <a:gd name="connsiteX1" fmla="*/ 683815 w 1059751"/>
                <a:gd name="connsiteY1" fmla="*/ 38422 h 2169642"/>
                <a:gd name="connsiteX2" fmla="*/ 1059189 w 1059751"/>
                <a:gd name="connsiteY2" fmla="*/ 117976 h 2169642"/>
                <a:gd name="connsiteX3" fmla="*/ 601988 w 1059751"/>
                <a:gd name="connsiteY3" fmla="*/ 670591 h 2169642"/>
                <a:gd name="connsiteX4" fmla="*/ 333958 w 1059751"/>
                <a:gd name="connsiteY4" fmla="*/ 1056188 h 2169642"/>
                <a:gd name="connsiteX5" fmla="*/ 574160 w 1059751"/>
                <a:gd name="connsiteY5" fmla="*/ 2161461 h 2169642"/>
                <a:gd name="connsiteX6" fmla="*/ 151077 w 1059751"/>
                <a:gd name="connsiteY6" fmla="*/ 1557122 h 2169642"/>
                <a:gd name="connsiteX7" fmla="*/ 3 w 1059751"/>
                <a:gd name="connsiteY7" fmla="*/ 1310632 h 2169642"/>
                <a:gd name="connsiteX8" fmla="*/ 148764 w 1059751"/>
                <a:gd name="connsiteY8" fmla="*/ 599030 h 2169642"/>
                <a:gd name="connsiteX0" fmla="*/ 148764 w 1059751"/>
                <a:gd name="connsiteY0" fmla="*/ 659001 h 2229613"/>
                <a:gd name="connsiteX1" fmla="*/ 683815 w 1059751"/>
                <a:gd name="connsiteY1" fmla="*/ 26832 h 2229613"/>
                <a:gd name="connsiteX2" fmla="*/ 1059189 w 1059751"/>
                <a:gd name="connsiteY2" fmla="*/ 177947 h 2229613"/>
                <a:gd name="connsiteX3" fmla="*/ 601988 w 1059751"/>
                <a:gd name="connsiteY3" fmla="*/ 730562 h 2229613"/>
                <a:gd name="connsiteX4" fmla="*/ 333958 w 1059751"/>
                <a:gd name="connsiteY4" fmla="*/ 1116159 h 2229613"/>
                <a:gd name="connsiteX5" fmla="*/ 574160 w 1059751"/>
                <a:gd name="connsiteY5" fmla="*/ 2221432 h 2229613"/>
                <a:gd name="connsiteX6" fmla="*/ 151077 w 1059751"/>
                <a:gd name="connsiteY6" fmla="*/ 1617093 h 2229613"/>
                <a:gd name="connsiteX7" fmla="*/ 3 w 1059751"/>
                <a:gd name="connsiteY7" fmla="*/ 1370603 h 2229613"/>
                <a:gd name="connsiteX8" fmla="*/ 148764 w 1059751"/>
                <a:gd name="connsiteY8" fmla="*/ 659001 h 2229613"/>
                <a:gd name="connsiteX0" fmla="*/ 148764 w 1777829"/>
                <a:gd name="connsiteY0" fmla="*/ 944069 h 2514681"/>
                <a:gd name="connsiteX1" fmla="*/ 683815 w 1777829"/>
                <a:gd name="connsiteY1" fmla="*/ 311900 h 2514681"/>
                <a:gd name="connsiteX2" fmla="*/ 1773145 w 1777829"/>
                <a:gd name="connsiteY2" fmla="*/ 1800 h 2514681"/>
                <a:gd name="connsiteX3" fmla="*/ 1059189 w 1777829"/>
                <a:gd name="connsiteY3" fmla="*/ 463015 h 2514681"/>
                <a:gd name="connsiteX4" fmla="*/ 601988 w 1777829"/>
                <a:gd name="connsiteY4" fmla="*/ 1015630 h 2514681"/>
                <a:gd name="connsiteX5" fmla="*/ 333958 w 1777829"/>
                <a:gd name="connsiteY5" fmla="*/ 1401227 h 2514681"/>
                <a:gd name="connsiteX6" fmla="*/ 574160 w 1777829"/>
                <a:gd name="connsiteY6" fmla="*/ 2506500 h 2514681"/>
                <a:gd name="connsiteX7" fmla="*/ 151077 w 1777829"/>
                <a:gd name="connsiteY7" fmla="*/ 1902161 h 2514681"/>
                <a:gd name="connsiteX8" fmla="*/ 3 w 1777829"/>
                <a:gd name="connsiteY8" fmla="*/ 1655671 h 2514681"/>
                <a:gd name="connsiteX9" fmla="*/ 148764 w 1777829"/>
                <a:gd name="connsiteY9" fmla="*/ 944069 h 2514681"/>
                <a:gd name="connsiteX0" fmla="*/ 148764 w 1817671"/>
                <a:gd name="connsiteY0" fmla="*/ 944069 h 2514681"/>
                <a:gd name="connsiteX1" fmla="*/ 683815 w 1817671"/>
                <a:gd name="connsiteY1" fmla="*/ 311900 h 2514681"/>
                <a:gd name="connsiteX2" fmla="*/ 1773145 w 1817671"/>
                <a:gd name="connsiteY2" fmla="*/ 1800 h 2514681"/>
                <a:gd name="connsiteX3" fmla="*/ 1717485 w 1817671"/>
                <a:gd name="connsiteY3" fmla="*/ 518635 h 2514681"/>
                <a:gd name="connsiteX4" fmla="*/ 1059189 w 1817671"/>
                <a:gd name="connsiteY4" fmla="*/ 463015 h 2514681"/>
                <a:gd name="connsiteX5" fmla="*/ 601988 w 1817671"/>
                <a:gd name="connsiteY5" fmla="*/ 1015630 h 2514681"/>
                <a:gd name="connsiteX6" fmla="*/ 333958 w 1817671"/>
                <a:gd name="connsiteY6" fmla="*/ 1401227 h 2514681"/>
                <a:gd name="connsiteX7" fmla="*/ 574160 w 1817671"/>
                <a:gd name="connsiteY7" fmla="*/ 2506500 h 2514681"/>
                <a:gd name="connsiteX8" fmla="*/ 151077 w 1817671"/>
                <a:gd name="connsiteY8" fmla="*/ 1902161 h 2514681"/>
                <a:gd name="connsiteX9" fmla="*/ 3 w 1817671"/>
                <a:gd name="connsiteY9" fmla="*/ 1655671 h 2514681"/>
                <a:gd name="connsiteX10" fmla="*/ 148764 w 1817671"/>
                <a:gd name="connsiteY10" fmla="*/ 944069 h 2514681"/>
                <a:gd name="connsiteX0" fmla="*/ 148764 w 1817671"/>
                <a:gd name="connsiteY0" fmla="*/ 944069 h 2514681"/>
                <a:gd name="connsiteX1" fmla="*/ 683815 w 1817671"/>
                <a:gd name="connsiteY1" fmla="*/ 311900 h 2514681"/>
                <a:gd name="connsiteX2" fmla="*/ 1773145 w 1817671"/>
                <a:gd name="connsiteY2" fmla="*/ 1800 h 2514681"/>
                <a:gd name="connsiteX3" fmla="*/ 1717485 w 1817671"/>
                <a:gd name="connsiteY3" fmla="*/ 518635 h 2514681"/>
                <a:gd name="connsiteX4" fmla="*/ 1075092 w 1817671"/>
                <a:gd name="connsiteY4" fmla="*/ 494820 h 2514681"/>
                <a:gd name="connsiteX5" fmla="*/ 601988 w 1817671"/>
                <a:gd name="connsiteY5" fmla="*/ 1015630 h 2514681"/>
                <a:gd name="connsiteX6" fmla="*/ 333958 w 1817671"/>
                <a:gd name="connsiteY6" fmla="*/ 1401227 h 2514681"/>
                <a:gd name="connsiteX7" fmla="*/ 574160 w 1817671"/>
                <a:gd name="connsiteY7" fmla="*/ 2506500 h 2514681"/>
                <a:gd name="connsiteX8" fmla="*/ 151077 w 1817671"/>
                <a:gd name="connsiteY8" fmla="*/ 1902161 h 2514681"/>
                <a:gd name="connsiteX9" fmla="*/ 3 w 1817671"/>
                <a:gd name="connsiteY9" fmla="*/ 1655671 h 2514681"/>
                <a:gd name="connsiteX10" fmla="*/ 148764 w 1817671"/>
                <a:gd name="connsiteY10" fmla="*/ 944069 h 2514681"/>
                <a:gd name="connsiteX0" fmla="*/ 148764 w 1820792"/>
                <a:gd name="connsiteY0" fmla="*/ 944069 h 2514681"/>
                <a:gd name="connsiteX1" fmla="*/ 683815 w 1820792"/>
                <a:gd name="connsiteY1" fmla="*/ 311900 h 2514681"/>
                <a:gd name="connsiteX2" fmla="*/ 1773145 w 1820792"/>
                <a:gd name="connsiteY2" fmla="*/ 1800 h 2514681"/>
                <a:gd name="connsiteX3" fmla="*/ 1725436 w 1820792"/>
                <a:gd name="connsiteY3" fmla="*/ 550440 h 2514681"/>
                <a:gd name="connsiteX4" fmla="*/ 1075092 w 1820792"/>
                <a:gd name="connsiteY4" fmla="*/ 494820 h 2514681"/>
                <a:gd name="connsiteX5" fmla="*/ 601988 w 1820792"/>
                <a:gd name="connsiteY5" fmla="*/ 1015630 h 2514681"/>
                <a:gd name="connsiteX6" fmla="*/ 333958 w 1820792"/>
                <a:gd name="connsiteY6" fmla="*/ 1401227 h 2514681"/>
                <a:gd name="connsiteX7" fmla="*/ 574160 w 1820792"/>
                <a:gd name="connsiteY7" fmla="*/ 2506500 h 2514681"/>
                <a:gd name="connsiteX8" fmla="*/ 151077 w 1820792"/>
                <a:gd name="connsiteY8" fmla="*/ 1902161 h 2514681"/>
                <a:gd name="connsiteX9" fmla="*/ 3 w 1820792"/>
                <a:gd name="connsiteY9" fmla="*/ 1655671 h 2514681"/>
                <a:gd name="connsiteX10" fmla="*/ 148764 w 1820792"/>
                <a:gd name="connsiteY10" fmla="*/ 944069 h 2514681"/>
                <a:gd name="connsiteX0" fmla="*/ 148764 w 1820792"/>
                <a:gd name="connsiteY0" fmla="*/ 944069 h 2544510"/>
                <a:gd name="connsiteX1" fmla="*/ 683815 w 1820792"/>
                <a:gd name="connsiteY1" fmla="*/ 311900 h 2544510"/>
                <a:gd name="connsiteX2" fmla="*/ 1773145 w 1820792"/>
                <a:gd name="connsiteY2" fmla="*/ 1800 h 2544510"/>
                <a:gd name="connsiteX3" fmla="*/ 1725436 w 1820792"/>
                <a:gd name="connsiteY3" fmla="*/ 550440 h 2544510"/>
                <a:gd name="connsiteX4" fmla="*/ 1075092 w 1820792"/>
                <a:gd name="connsiteY4" fmla="*/ 494820 h 2544510"/>
                <a:gd name="connsiteX5" fmla="*/ 601988 w 1820792"/>
                <a:gd name="connsiteY5" fmla="*/ 1015630 h 2544510"/>
                <a:gd name="connsiteX6" fmla="*/ 333958 w 1820792"/>
                <a:gd name="connsiteY6" fmla="*/ 1401227 h 2544510"/>
                <a:gd name="connsiteX7" fmla="*/ 699717 w 1820792"/>
                <a:gd name="connsiteY7" fmla="*/ 2363337 h 2544510"/>
                <a:gd name="connsiteX8" fmla="*/ 574160 w 1820792"/>
                <a:gd name="connsiteY8" fmla="*/ 2506500 h 2544510"/>
                <a:gd name="connsiteX9" fmla="*/ 151077 w 1820792"/>
                <a:gd name="connsiteY9" fmla="*/ 1902161 h 2544510"/>
                <a:gd name="connsiteX10" fmla="*/ 3 w 1820792"/>
                <a:gd name="connsiteY10" fmla="*/ 1655671 h 2544510"/>
                <a:gd name="connsiteX11" fmla="*/ 148764 w 1820792"/>
                <a:gd name="connsiteY11" fmla="*/ 944069 h 2544510"/>
                <a:gd name="connsiteX0" fmla="*/ 148764 w 1820792"/>
                <a:gd name="connsiteY0" fmla="*/ 944069 h 2539689"/>
                <a:gd name="connsiteX1" fmla="*/ 683815 w 1820792"/>
                <a:gd name="connsiteY1" fmla="*/ 311900 h 2539689"/>
                <a:gd name="connsiteX2" fmla="*/ 1773145 w 1820792"/>
                <a:gd name="connsiteY2" fmla="*/ 1800 h 2539689"/>
                <a:gd name="connsiteX3" fmla="*/ 1725436 w 1820792"/>
                <a:gd name="connsiteY3" fmla="*/ 550440 h 2539689"/>
                <a:gd name="connsiteX4" fmla="*/ 1075092 w 1820792"/>
                <a:gd name="connsiteY4" fmla="*/ 494820 h 2539689"/>
                <a:gd name="connsiteX5" fmla="*/ 601988 w 1820792"/>
                <a:gd name="connsiteY5" fmla="*/ 1015630 h 2539689"/>
                <a:gd name="connsiteX6" fmla="*/ 333958 w 1820792"/>
                <a:gd name="connsiteY6" fmla="*/ 1401227 h 2539689"/>
                <a:gd name="connsiteX7" fmla="*/ 731523 w 1820792"/>
                <a:gd name="connsiteY7" fmla="*/ 2347434 h 2539689"/>
                <a:gd name="connsiteX8" fmla="*/ 574160 w 1820792"/>
                <a:gd name="connsiteY8" fmla="*/ 2506500 h 2539689"/>
                <a:gd name="connsiteX9" fmla="*/ 151077 w 1820792"/>
                <a:gd name="connsiteY9" fmla="*/ 1902161 h 2539689"/>
                <a:gd name="connsiteX10" fmla="*/ 3 w 1820792"/>
                <a:gd name="connsiteY10" fmla="*/ 1655671 h 2539689"/>
                <a:gd name="connsiteX11" fmla="*/ 148764 w 1820792"/>
                <a:gd name="connsiteY11" fmla="*/ 944069 h 2539689"/>
                <a:gd name="connsiteX0" fmla="*/ 148764 w 1820792"/>
                <a:gd name="connsiteY0" fmla="*/ 944069 h 2520761"/>
                <a:gd name="connsiteX1" fmla="*/ 683815 w 1820792"/>
                <a:gd name="connsiteY1" fmla="*/ 311900 h 2520761"/>
                <a:gd name="connsiteX2" fmla="*/ 1773145 w 1820792"/>
                <a:gd name="connsiteY2" fmla="*/ 1800 h 2520761"/>
                <a:gd name="connsiteX3" fmla="*/ 1725436 w 1820792"/>
                <a:gd name="connsiteY3" fmla="*/ 550440 h 2520761"/>
                <a:gd name="connsiteX4" fmla="*/ 1075092 w 1820792"/>
                <a:gd name="connsiteY4" fmla="*/ 494820 h 2520761"/>
                <a:gd name="connsiteX5" fmla="*/ 601988 w 1820792"/>
                <a:gd name="connsiteY5" fmla="*/ 1015630 h 2520761"/>
                <a:gd name="connsiteX6" fmla="*/ 333958 w 1820792"/>
                <a:gd name="connsiteY6" fmla="*/ 1401227 h 2520761"/>
                <a:gd name="connsiteX7" fmla="*/ 731523 w 1820792"/>
                <a:gd name="connsiteY7" fmla="*/ 2347434 h 2520761"/>
                <a:gd name="connsiteX8" fmla="*/ 574160 w 1820792"/>
                <a:gd name="connsiteY8" fmla="*/ 2506500 h 2520761"/>
                <a:gd name="connsiteX9" fmla="*/ 151077 w 1820792"/>
                <a:gd name="connsiteY9" fmla="*/ 1902161 h 2520761"/>
                <a:gd name="connsiteX10" fmla="*/ 3 w 1820792"/>
                <a:gd name="connsiteY10" fmla="*/ 1655671 h 2520761"/>
                <a:gd name="connsiteX11" fmla="*/ 148764 w 1820792"/>
                <a:gd name="connsiteY11" fmla="*/ 944069 h 2520761"/>
                <a:gd name="connsiteX0" fmla="*/ 148764 w 1820792"/>
                <a:gd name="connsiteY0" fmla="*/ 944069 h 2519990"/>
                <a:gd name="connsiteX1" fmla="*/ 683815 w 1820792"/>
                <a:gd name="connsiteY1" fmla="*/ 311900 h 2519990"/>
                <a:gd name="connsiteX2" fmla="*/ 1773145 w 1820792"/>
                <a:gd name="connsiteY2" fmla="*/ 1800 h 2519990"/>
                <a:gd name="connsiteX3" fmla="*/ 1725436 w 1820792"/>
                <a:gd name="connsiteY3" fmla="*/ 550440 h 2519990"/>
                <a:gd name="connsiteX4" fmla="*/ 1075092 w 1820792"/>
                <a:gd name="connsiteY4" fmla="*/ 494820 h 2519990"/>
                <a:gd name="connsiteX5" fmla="*/ 601988 w 1820792"/>
                <a:gd name="connsiteY5" fmla="*/ 1015630 h 2519990"/>
                <a:gd name="connsiteX6" fmla="*/ 333958 w 1820792"/>
                <a:gd name="connsiteY6" fmla="*/ 1401227 h 2519990"/>
                <a:gd name="connsiteX7" fmla="*/ 763329 w 1820792"/>
                <a:gd name="connsiteY7" fmla="*/ 2339483 h 2519990"/>
                <a:gd name="connsiteX8" fmla="*/ 574160 w 1820792"/>
                <a:gd name="connsiteY8" fmla="*/ 2506500 h 2519990"/>
                <a:gd name="connsiteX9" fmla="*/ 151077 w 1820792"/>
                <a:gd name="connsiteY9" fmla="*/ 1902161 h 2519990"/>
                <a:gd name="connsiteX10" fmla="*/ 3 w 1820792"/>
                <a:gd name="connsiteY10" fmla="*/ 1655671 h 2519990"/>
                <a:gd name="connsiteX11" fmla="*/ 148764 w 1820792"/>
                <a:gd name="connsiteY11" fmla="*/ 944069 h 2519990"/>
                <a:gd name="connsiteX0" fmla="*/ 148764 w 1820792"/>
                <a:gd name="connsiteY0" fmla="*/ 944069 h 2339483"/>
                <a:gd name="connsiteX1" fmla="*/ 683815 w 1820792"/>
                <a:gd name="connsiteY1" fmla="*/ 311900 h 2339483"/>
                <a:gd name="connsiteX2" fmla="*/ 1773145 w 1820792"/>
                <a:gd name="connsiteY2" fmla="*/ 1800 h 2339483"/>
                <a:gd name="connsiteX3" fmla="*/ 1725436 w 1820792"/>
                <a:gd name="connsiteY3" fmla="*/ 550440 h 2339483"/>
                <a:gd name="connsiteX4" fmla="*/ 1075092 w 1820792"/>
                <a:gd name="connsiteY4" fmla="*/ 494820 h 2339483"/>
                <a:gd name="connsiteX5" fmla="*/ 601988 w 1820792"/>
                <a:gd name="connsiteY5" fmla="*/ 1015630 h 2339483"/>
                <a:gd name="connsiteX6" fmla="*/ 333958 w 1820792"/>
                <a:gd name="connsiteY6" fmla="*/ 1401227 h 2339483"/>
                <a:gd name="connsiteX7" fmla="*/ 763329 w 1820792"/>
                <a:gd name="connsiteY7" fmla="*/ 2339483 h 2339483"/>
                <a:gd name="connsiteX8" fmla="*/ 184546 w 1820792"/>
                <a:gd name="connsiteY8" fmla="*/ 2053275 h 2339483"/>
                <a:gd name="connsiteX9" fmla="*/ 151077 w 1820792"/>
                <a:gd name="connsiteY9" fmla="*/ 1902161 h 2339483"/>
                <a:gd name="connsiteX10" fmla="*/ 3 w 1820792"/>
                <a:gd name="connsiteY10" fmla="*/ 1655671 h 2339483"/>
                <a:gd name="connsiteX11" fmla="*/ 148764 w 1820792"/>
                <a:gd name="connsiteY11" fmla="*/ 944069 h 2339483"/>
                <a:gd name="connsiteX0" fmla="*/ 148764 w 1820792"/>
                <a:gd name="connsiteY0" fmla="*/ 944069 h 2077090"/>
                <a:gd name="connsiteX1" fmla="*/ 683815 w 1820792"/>
                <a:gd name="connsiteY1" fmla="*/ 311900 h 2077090"/>
                <a:gd name="connsiteX2" fmla="*/ 1773145 w 1820792"/>
                <a:gd name="connsiteY2" fmla="*/ 1800 h 2077090"/>
                <a:gd name="connsiteX3" fmla="*/ 1725436 w 1820792"/>
                <a:gd name="connsiteY3" fmla="*/ 550440 h 2077090"/>
                <a:gd name="connsiteX4" fmla="*/ 1075092 w 1820792"/>
                <a:gd name="connsiteY4" fmla="*/ 494820 h 2077090"/>
                <a:gd name="connsiteX5" fmla="*/ 601988 w 1820792"/>
                <a:gd name="connsiteY5" fmla="*/ 1015630 h 2077090"/>
                <a:gd name="connsiteX6" fmla="*/ 333958 w 1820792"/>
                <a:gd name="connsiteY6" fmla="*/ 1401227 h 2077090"/>
                <a:gd name="connsiteX7" fmla="*/ 492985 w 1820792"/>
                <a:gd name="connsiteY7" fmla="*/ 2077090 h 2077090"/>
                <a:gd name="connsiteX8" fmla="*/ 184546 w 1820792"/>
                <a:gd name="connsiteY8" fmla="*/ 2053275 h 2077090"/>
                <a:gd name="connsiteX9" fmla="*/ 151077 w 1820792"/>
                <a:gd name="connsiteY9" fmla="*/ 1902161 h 2077090"/>
                <a:gd name="connsiteX10" fmla="*/ 3 w 1820792"/>
                <a:gd name="connsiteY10" fmla="*/ 1655671 h 2077090"/>
                <a:gd name="connsiteX11" fmla="*/ 148764 w 1820792"/>
                <a:gd name="connsiteY11" fmla="*/ 944069 h 2077090"/>
                <a:gd name="connsiteX0" fmla="*/ 148764 w 1820792"/>
                <a:gd name="connsiteY0" fmla="*/ 944069 h 2061166"/>
                <a:gd name="connsiteX1" fmla="*/ 683815 w 1820792"/>
                <a:gd name="connsiteY1" fmla="*/ 311900 h 2061166"/>
                <a:gd name="connsiteX2" fmla="*/ 1773145 w 1820792"/>
                <a:gd name="connsiteY2" fmla="*/ 1800 h 2061166"/>
                <a:gd name="connsiteX3" fmla="*/ 1725436 w 1820792"/>
                <a:gd name="connsiteY3" fmla="*/ 550440 h 2061166"/>
                <a:gd name="connsiteX4" fmla="*/ 1075092 w 1820792"/>
                <a:gd name="connsiteY4" fmla="*/ 494820 h 2061166"/>
                <a:gd name="connsiteX5" fmla="*/ 601988 w 1820792"/>
                <a:gd name="connsiteY5" fmla="*/ 1015630 h 2061166"/>
                <a:gd name="connsiteX6" fmla="*/ 333958 w 1820792"/>
                <a:gd name="connsiteY6" fmla="*/ 1401227 h 2061166"/>
                <a:gd name="connsiteX7" fmla="*/ 461180 w 1820792"/>
                <a:gd name="connsiteY7" fmla="*/ 2045284 h 2061166"/>
                <a:gd name="connsiteX8" fmla="*/ 184546 w 1820792"/>
                <a:gd name="connsiteY8" fmla="*/ 2053275 h 2061166"/>
                <a:gd name="connsiteX9" fmla="*/ 151077 w 1820792"/>
                <a:gd name="connsiteY9" fmla="*/ 1902161 h 2061166"/>
                <a:gd name="connsiteX10" fmla="*/ 3 w 1820792"/>
                <a:gd name="connsiteY10" fmla="*/ 1655671 h 2061166"/>
                <a:gd name="connsiteX11" fmla="*/ 148764 w 1820792"/>
                <a:gd name="connsiteY11" fmla="*/ 944069 h 2061166"/>
                <a:gd name="connsiteX0" fmla="*/ 148764 w 1820792"/>
                <a:gd name="connsiteY0" fmla="*/ 944069 h 2112816"/>
                <a:gd name="connsiteX1" fmla="*/ 683815 w 1820792"/>
                <a:gd name="connsiteY1" fmla="*/ 311900 h 2112816"/>
                <a:gd name="connsiteX2" fmla="*/ 1773145 w 1820792"/>
                <a:gd name="connsiteY2" fmla="*/ 1800 h 2112816"/>
                <a:gd name="connsiteX3" fmla="*/ 1725436 w 1820792"/>
                <a:gd name="connsiteY3" fmla="*/ 550440 h 2112816"/>
                <a:gd name="connsiteX4" fmla="*/ 1075092 w 1820792"/>
                <a:gd name="connsiteY4" fmla="*/ 494820 h 2112816"/>
                <a:gd name="connsiteX5" fmla="*/ 601988 w 1820792"/>
                <a:gd name="connsiteY5" fmla="*/ 1015630 h 2112816"/>
                <a:gd name="connsiteX6" fmla="*/ 333958 w 1820792"/>
                <a:gd name="connsiteY6" fmla="*/ 1401227 h 2112816"/>
                <a:gd name="connsiteX7" fmla="*/ 461180 w 1820792"/>
                <a:gd name="connsiteY7" fmla="*/ 2045284 h 2112816"/>
                <a:gd name="connsiteX8" fmla="*/ 264059 w 1820792"/>
                <a:gd name="connsiteY8" fmla="*/ 2108934 h 2112816"/>
                <a:gd name="connsiteX9" fmla="*/ 151077 w 1820792"/>
                <a:gd name="connsiteY9" fmla="*/ 1902161 h 2112816"/>
                <a:gd name="connsiteX10" fmla="*/ 3 w 1820792"/>
                <a:gd name="connsiteY10" fmla="*/ 1655671 h 2112816"/>
                <a:gd name="connsiteX11" fmla="*/ 148764 w 1820792"/>
                <a:gd name="connsiteY11" fmla="*/ 944069 h 2112816"/>
                <a:gd name="connsiteX0" fmla="*/ 307788 w 1820790"/>
                <a:gd name="connsiteY0" fmla="*/ 1031534 h 2112816"/>
                <a:gd name="connsiteX1" fmla="*/ 683813 w 1820790"/>
                <a:gd name="connsiteY1" fmla="*/ 311900 h 2112816"/>
                <a:gd name="connsiteX2" fmla="*/ 1773143 w 1820790"/>
                <a:gd name="connsiteY2" fmla="*/ 1800 h 2112816"/>
                <a:gd name="connsiteX3" fmla="*/ 1725434 w 1820790"/>
                <a:gd name="connsiteY3" fmla="*/ 550440 h 2112816"/>
                <a:gd name="connsiteX4" fmla="*/ 1075090 w 1820790"/>
                <a:gd name="connsiteY4" fmla="*/ 494820 h 2112816"/>
                <a:gd name="connsiteX5" fmla="*/ 601986 w 1820790"/>
                <a:gd name="connsiteY5" fmla="*/ 1015630 h 2112816"/>
                <a:gd name="connsiteX6" fmla="*/ 333956 w 1820790"/>
                <a:gd name="connsiteY6" fmla="*/ 1401227 h 2112816"/>
                <a:gd name="connsiteX7" fmla="*/ 461178 w 1820790"/>
                <a:gd name="connsiteY7" fmla="*/ 2045284 h 2112816"/>
                <a:gd name="connsiteX8" fmla="*/ 264057 w 1820790"/>
                <a:gd name="connsiteY8" fmla="*/ 2108934 h 2112816"/>
                <a:gd name="connsiteX9" fmla="*/ 151075 w 1820790"/>
                <a:gd name="connsiteY9" fmla="*/ 1902161 h 2112816"/>
                <a:gd name="connsiteX10" fmla="*/ 1 w 1820790"/>
                <a:gd name="connsiteY10" fmla="*/ 1655671 h 2112816"/>
                <a:gd name="connsiteX11" fmla="*/ 307788 w 1820790"/>
                <a:gd name="connsiteY11" fmla="*/ 1031534 h 2112816"/>
                <a:gd name="connsiteX0" fmla="*/ 307788 w 1820790"/>
                <a:gd name="connsiteY0" fmla="*/ 1031534 h 2112816"/>
                <a:gd name="connsiteX1" fmla="*/ 683813 w 1820790"/>
                <a:gd name="connsiteY1" fmla="*/ 311900 h 2112816"/>
                <a:gd name="connsiteX2" fmla="*/ 1773143 w 1820790"/>
                <a:gd name="connsiteY2" fmla="*/ 1800 h 2112816"/>
                <a:gd name="connsiteX3" fmla="*/ 1725434 w 1820790"/>
                <a:gd name="connsiteY3" fmla="*/ 550440 h 2112816"/>
                <a:gd name="connsiteX4" fmla="*/ 1075090 w 1820790"/>
                <a:gd name="connsiteY4" fmla="*/ 494820 h 2112816"/>
                <a:gd name="connsiteX5" fmla="*/ 601986 w 1820790"/>
                <a:gd name="connsiteY5" fmla="*/ 1015630 h 2112816"/>
                <a:gd name="connsiteX6" fmla="*/ 333956 w 1820790"/>
                <a:gd name="connsiteY6" fmla="*/ 1401227 h 2112816"/>
                <a:gd name="connsiteX7" fmla="*/ 461178 w 1820790"/>
                <a:gd name="connsiteY7" fmla="*/ 2045284 h 2112816"/>
                <a:gd name="connsiteX8" fmla="*/ 264057 w 1820790"/>
                <a:gd name="connsiteY8" fmla="*/ 2108934 h 2112816"/>
                <a:gd name="connsiteX9" fmla="*/ 151075 w 1820790"/>
                <a:gd name="connsiteY9" fmla="*/ 1902161 h 2112816"/>
                <a:gd name="connsiteX10" fmla="*/ 1 w 1820790"/>
                <a:gd name="connsiteY10" fmla="*/ 1655671 h 2112816"/>
                <a:gd name="connsiteX11" fmla="*/ 307788 w 1820790"/>
                <a:gd name="connsiteY11" fmla="*/ 1031534 h 2112816"/>
                <a:gd name="connsiteX0" fmla="*/ 307788 w 1820790"/>
                <a:gd name="connsiteY0" fmla="*/ 1031534 h 2112816"/>
                <a:gd name="connsiteX1" fmla="*/ 683813 w 1820790"/>
                <a:gd name="connsiteY1" fmla="*/ 311900 h 2112816"/>
                <a:gd name="connsiteX2" fmla="*/ 1773143 w 1820790"/>
                <a:gd name="connsiteY2" fmla="*/ 1800 h 2112816"/>
                <a:gd name="connsiteX3" fmla="*/ 1725434 w 1820790"/>
                <a:gd name="connsiteY3" fmla="*/ 550440 h 2112816"/>
                <a:gd name="connsiteX4" fmla="*/ 1075090 w 1820790"/>
                <a:gd name="connsiteY4" fmla="*/ 494820 h 2112816"/>
                <a:gd name="connsiteX5" fmla="*/ 601986 w 1820790"/>
                <a:gd name="connsiteY5" fmla="*/ 1015630 h 2112816"/>
                <a:gd name="connsiteX6" fmla="*/ 333956 w 1820790"/>
                <a:gd name="connsiteY6" fmla="*/ 1401227 h 2112816"/>
                <a:gd name="connsiteX7" fmla="*/ 461178 w 1820790"/>
                <a:gd name="connsiteY7" fmla="*/ 2045284 h 2112816"/>
                <a:gd name="connsiteX8" fmla="*/ 264057 w 1820790"/>
                <a:gd name="connsiteY8" fmla="*/ 2108934 h 2112816"/>
                <a:gd name="connsiteX9" fmla="*/ 151075 w 1820790"/>
                <a:gd name="connsiteY9" fmla="*/ 1902161 h 2112816"/>
                <a:gd name="connsiteX10" fmla="*/ 1 w 1820790"/>
                <a:gd name="connsiteY10" fmla="*/ 1655671 h 2112816"/>
                <a:gd name="connsiteX11" fmla="*/ 307788 w 1820790"/>
                <a:gd name="connsiteY11" fmla="*/ 1031534 h 2112816"/>
                <a:gd name="connsiteX0" fmla="*/ 307788 w 1820790"/>
                <a:gd name="connsiteY0" fmla="*/ 1031534 h 2112816"/>
                <a:gd name="connsiteX1" fmla="*/ 683813 w 1820790"/>
                <a:gd name="connsiteY1" fmla="*/ 311900 h 2112816"/>
                <a:gd name="connsiteX2" fmla="*/ 1773143 w 1820790"/>
                <a:gd name="connsiteY2" fmla="*/ 1800 h 2112816"/>
                <a:gd name="connsiteX3" fmla="*/ 1725434 w 1820790"/>
                <a:gd name="connsiteY3" fmla="*/ 550440 h 2112816"/>
                <a:gd name="connsiteX4" fmla="*/ 1075090 w 1820790"/>
                <a:gd name="connsiteY4" fmla="*/ 494820 h 2112816"/>
                <a:gd name="connsiteX5" fmla="*/ 601986 w 1820790"/>
                <a:gd name="connsiteY5" fmla="*/ 1015630 h 2112816"/>
                <a:gd name="connsiteX6" fmla="*/ 333956 w 1820790"/>
                <a:gd name="connsiteY6" fmla="*/ 1401227 h 2112816"/>
                <a:gd name="connsiteX7" fmla="*/ 461178 w 1820790"/>
                <a:gd name="connsiteY7" fmla="*/ 2045284 h 2112816"/>
                <a:gd name="connsiteX8" fmla="*/ 264057 w 1820790"/>
                <a:gd name="connsiteY8" fmla="*/ 2108934 h 2112816"/>
                <a:gd name="connsiteX9" fmla="*/ 151075 w 1820790"/>
                <a:gd name="connsiteY9" fmla="*/ 1902161 h 2112816"/>
                <a:gd name="connsiteX10" fmla="*/ 1 w 1820790"/>
                <a:gd name="connsiteY10" fmla="*/ 1655671 h 2112816"/>
                <a:gd name="connsiteX11" fmla="*/ 307788 w 1820790"/>
                <a:gd name="connsiteY11" fmla="*/ 1031534 h 2112816"/>
                <a:gd name="connsiteX0" fmla="*/ 260080 w 1773082"/>
                <a:gd name="connsiteY0" fmla="*/ 1031534 h 2112816"/>
                <a:gd name="connsiteX1" fmla="*/ 636105 w 1773082"/>
                <a:gd name="connsiteY1" fmla="*/ 311900 h 2112816"/>
                <a:gd name="connsiteX2" fmla="*/ 1725435 w 1773082"/>
                <a:gd name="connsiteY2" fmla="*/ 1800 h 2112816"/>
                <a:gd name="connsiteX3" fmla="*/ 1677726 w 1773082"/>
                <a:gd name="connsiteY3" fmla="*/ 550440 h 2112816"/>
                <a:gd name="connsiteX4" fmla="*/ 1027382 w 1773082"/>
                <a:gd name="connsiteY4" fmla="*/ 494820 h 2112816"/>
                <a:gd name="connsiteX5" fmla="*/ 554278 w 1773082"/>
                <a:gd name="connsiteY5" fmla="*/ 1015630 h 2112816"/>
                <a:gd name="connsiteX6" fmla="*/ 286248 w 1773082"/>
                <a:gd name="connsiteY6" fmla="*/ 1401227 h 2112816"/>
                <a:gd name="connsiteX7" fmla="*/ 413470 w 1773082"/>
                <a:gd name="connsiteY7" fmla="*/ 2045284 h 2112816"/>
                <a:gd name="connsiteX8" fmla="*/ 216349 w 1773082"/>
                <a:gd name="connsiteY8" fmla="*/ 2108934 h 2112816"/>
                <a:gd name="connsiteX9" fmla="*/ 103367 w 1773082"/>
                <a:gd name="connsiteY9" fmla="*/ 1902161 h 2112816"/>
                <a:gd name="connsiteX10" fmla="*/ 1 w 1773082"/>
                <a:gd name="connsiteY10" fmla="*/ 1369425 h 2112816"/>
                <a:gd name="connsiteX11" fmla="*/ 260080 w 1773082"/>
                <a:gd name="connsiteY11" fmla="*/ 1031534 h 2112816"/>
                <a:gd name="connsiteX0" fmla="*/ 264723 w 1777725"/>
                <a:gd name="connsiteY0" fmla="*/ 1031534 h 2112816"/>
                <a:gd name="connsiteX1" fmla="*/ 640748 w 1777725"/>
                <a:gd name="connsiteY1" fmla="*/ 311900 h 2112816"/>
                <a:gd name="connsiteX2" fmla="*/ 1730078 w 1777725"/>
                <a:gd name="connsiteY2" fmla="*/ 1800 h 2112816"/>
                <a:gd name="connsiteX3" fmla="*/ 1682369 w 1777725"/>
                <a:gd name="connsiteY3" fmla="*/ 550440 h 2112816"/>
                <a:gd name="connsiteX4" fmla="*/ 1032025 w 1777725"/>
                <a:gd name="connsiteY4" fmla="*/ 494820 h 2112816"/>
                <a:gd name="connsiteX5" fmla="*/ 558921 w 1777725"/>
                <a:gd name="connsiteY5" fmla="*/ 1015630 h 2112816"/>
                <a:gd name="connsiteX6" fmla="*/ 290891 w 1777725"/>
                <a:gd name="connsiteY6" fmla="*/ 1401227 h 2112816"/>
                <a:gd name="connsiteX7" fmla="*/ 418113 w 1777725"/>
                <a:gd name="connsiteY7" fmla="*/ 2045284 h 2112816"/>
                <a:gd name="connsiteX8" fmla="*/ 220992 w 1777725"/>
                <a:gd name="connsiteY8" fmla="*/ 2108934 h 2112816"/>
                <a:gd name="connsiteX9" fmla="*/ 108010 w 1777725"/>
                <a:gd name="connsiteY9" fmla="*/ 1902161 h 2112816"/>
                <a:gd name="connsiteX10" fmla="*/ 4644 w 1777725"/>
                <a:gd name="connsiteY10" fmla="*/ 1369425 h 2112816"/>
                <a:gd name="connsiteX11" fmla="*/ 264723 w 1777725"/>
                <a:gd name="connsiteY11" fmla="*/ 1031534 h 21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7725" h="2112816">
                  <a:moveTo>
                    <a:pt x="264723" y="1031534"/>
                  </a:moveTo>
                  <a:cubicBezTo>
                    <a:pt x="370740" y="855280"/>
                    <a:pt x="489010" y="392076"/>
                    <a:pt x="640748" y="311900"/>
                  </a:cubicBezTo>
                  <a:cubicBezTo>
                    <a:pt x="788233" y="222441"/>
                    <a:pt x="1667516" y="-23386"/>
                    <a:pt x="1730078" y="1800"/>
                  </a:cubicBezTo>
                  <a:cubicBezTo>
                    <a:pt x="1798989" y="21678"/>
                    <a:pt x="1801362" y="473571"/>
                    <a:pt x="1682369" y="550440"/>
                  </a:cubicBezTo>
                  <a:cubicBezTo>
                    <a:pt x="1563376" y="627309"/>
                    <a:pt x="1219266" y="417288"/>
                    <a:pt x="1032025" y="494820"/>
                  </a:cubicBezTo>
                  <a:cubicBezTo>
                    <a:pt x="844784" y="572352"/>
                    <a:pt x="632085" y="846009"/>
                    <a:pt x="558921" y="1015630"/>
                  </a:cubicBezTo>
                  <a:cubicBezTo>
                    <a:pt x="485757" y="1185251"/>
                    <a:pt x="310384" y="1224317"/>
                    <a:pt x="290891" y="1401227"/>
                  </a:cubicBezTo>
                  <a:cubicBezTo>
                    <a:pt x="271398" y="1578137"/>
                    <a:pt x="378079" y="1861072"/>
                    <a:pt x="418113" y="2045284"/>
                  </a:cubicBezTo>
                  <a:cubicBezTo>
                    <a:pt x="593319" y="2038665"/>
                    <a:pt x="272676" y="2132788"/>
                    <a:pt x="220992" y="2108934"/>
                  </a:cubicBezTo>
                  <a:cubicBezTo>
                    <a:pt x="169308" y="2085080"/>
                    <a:pt x="178524" y="2009510"/>
                    <a:pt x="108010" y="1902161"/>
                  </a:cubicBezTo>
                  <a:cubicBezTo>
                    <a:pt x="-34065" y="1755055"/>
                    <a:pt x="5030" y="1529107"/>
                    <a:pt x="4644" y="1369425"/>
                  </a:cubicBezTo>
                  <a:cubicBezTo>
                    <a:pt x="4259" y="1209743"/>
                    <a:pt x="158706" y="1207788"/>
                    <a:pt x="264723" y="1031534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023687" y="2511949"/>
            <a:ext cx="972249" cy="4013394"/>
            <a:chOff x="3023687" y="2511949"/>
            <a:chExt cx="972249" cy="4013394"/>
          </a:xfrm>
        </p:grpSpPr>
        <p:sp>
          <p:nvSpPr>
            <p:cNvPr id="13" name="12 Elipse"/>
            <p:cNvSpPr/>
            <p:nvPr/>
          </p:nvSpPr>
          <p:spPr>
            <a:xfrm>
              <a:off x="3138120" y="4343886"/>
              <a:ext cx="569784" cy="218145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5941 w 920341"/>
                <a:gd name="connsiteY0" fmla="*/ 457200 h 2385392"/>
                <a:gd name="connsiteX1" fmla="*/ 463141 w 920341"/>
                <a:gd name="connsiteY1" fmla="*/ 0 h 2385392"/>
                <a:gd name="connsiteX2" fmla="*/ 920341 w 920341"/>
                <a:gd name="connsiteY2" fmla="*/ 457200 h 2385392"/>
                <a:gd name="connsiteX3" fmla="*/ 296164 w 920341"/>
                <a:gd name="connsiteY3" fmla="*/ 2385392 h 2385392"/>
                <a:gd name="connsiteX4" fmla="*/ 5941 w 920341"/>
                <a:gd name="connsiteY4" fmla="*/ 457200 h 2385392"/>
                <a:gd name="connsiteX0" fmla="*/ 3786 w 918463"/>
                <a:gd name="connsiteY0" fmla="*/ 457200 h 2655736"/>
                <a:gd name="connsiteX1" fmla="*/ 460986 w 918463"/>
                <a:gd name="connsiteY1" fmla="*/ 0 h 2655736"/>
                <a:gd name="connsiteX2" fmla="*/ 918186 w 918463"/>
                <a:gd name="connsiteY2" fmla="*/ 457200 h 2655736"/>
                <a:gd name="connsiteX3" fmla="*/ 683623 w 918463"/>
                <a:gd name="connsiteY3" fmla="*/ 2655736 h 2655736"/>
                <a:gd name="connsiteX4" fmla="*/ 3786 w 918463"/>
                <a:gd name="connsiteY4" fmla="*/ 457200 h 2655736"/>
                <a:gd name="connsiteX0" fmla="*/ 71682 w 986082"/>
                <a:gd name="connsiteY0" fmla="*/ 457200 h 2725562"/>
                <a:gd name="connsiteX1" fmla="*/ 528882 w 986082"/>
                <a:gd name="connsiteY1" fmla="*/ 0 h 2725562"/>
                <a:gd name="connsiteX2" fmla="*/ 986082 w 986082"/>
                <a:gd name="connsiteY2" fmla="*/ 457200 h 2725562"/>
                <a:gd name="connsiteX3" fmla="*/ 751519 w 986082"/>
                <a:gd name="connsiteY3" fmla="*/ 2655736 h 2725562"/>
                <a:gd name="connsiteX4" fmla="*/ 71763 w 986082"/>
                <a:gd name="connsiteY4" fmla="*/ 2022412 h 2725562"/>
                <a:gd name="connsiteX5" fmla="*/ 71682 w 986082"/>
                <a:gd name="connsiteY5" fmla="*/ 457200 h 2725562"/>
                <a:gd name="connsiteX0" fmla="*/ 200422 w 947844"/>
                <a:gd name="connsiteY0" fmla="*/ 473127 h 2725587"/>
                <a:gd name="connsiteX1" fmla="*/ 490644 w 947844"/>
                <a:gd name="connsiteY1" fmla="*/ 25 h 2725587"/>
                <a:gd name="connsiteX2" fmla="*/ 947844 w 947844"/>
                <a:gd name="connsiteY2" fmla="*/ 457225 h 2725587"/>
                <a:gd name="connsiteX3" fmla="*/ 713281 w 947844"/>
                <a:gd name="connsiteY3" fmla="*/ 2655761 h 2725587"/>
                <a:gd name="connsiteX4" fmla="*/ 33525 w 947844"/>
                <a:gd name="connsiteY4" fmla="*/ 2022437 h 2725587"/>
                <a:gd name="connsiteX5" fmla="*/ 200422 w 947844"/>
                <a:gd name="connsiteY5" fmla="*/ 473127 h 2725587"/>
                <a:gd name="connsiteX0" fmla="*/ 187600 w 935022"/>
                <a:gd name="connsiteY0" fmla="*/ 473127 h 2721450"/>
                <a:gd name="connsiteX1" fmla="*/ 477822 w 935022"/>
                <a:gd name="connsiteY1" fmla="*/ 25 h 2721450"/>
                <a:gd name="connsiteX2" fmla="*/ 935022 w 935022"/>
                <a:gd name="connsiteY2" fmla="*/ 457225 h 2721450"/>
                <a:gd name="connsiteX3" fmla="*/ 700459 w 935022"/>
                <a:gd name="connsiteY3" fmla="*/ 2655761 h 2721450"/>
                <a:gd name="connsiteX4" fmla="*/ 20703 w 935022"/>
                <a:gd name="connsiteY4" fmla="*/ 2022437 h 2721450"/>
                <a:gd name="connsiteX5" fmla="*/ 227437 w 935022"/>
                <a:gd name="connsiteY5" fmla="*/ 782034 h 2721450"/>
                <a:gd name="connsiteX6" fmla="*/ 187600 w 935022"/>
                <a:gd name="connsiteY6" fmla="*/ 473127 h 2721450"/>
                <a:gd name="connsiteX0" fmla="*/ 196209 w 943631"/>
                <a:gd name="connsiteY0" fmla="*/ 473127 h 2721450"/>
                <a:gd name="connsiteX1" fmla="*/ 486431 w 943631"/>
                <a:gd name="connsiteY1" fmla="*/ 25 h 2721450"/>
                <a:gd name="connsiteX2" fmla="*/ 943631 w 943631"/>
                <a:gd name="connsiteY2" fmla="*/ 457225 h 2721450"/>
                <a:gd name="connsiteX3" fmla="*/ 709068 w 943631"/>
                <a:gd name="connsiteY3" fmla="*/ 2655761 h 2721450"/>
                <a:gd name="connsiteX4" fmla="*/ 29312 w 943631"/>
                <a:gd name="connsiteY4" fmla="*/ 2022437 h 2721450"/>
                <a:gd name="connsiteX5" fmla="*/ 236046 w 943631"/>
                <a:gd name="connsiteY5" fmla="*/ 782034 h 2721450"/>
                <a:gd name="connsiteX6" fmla="*/ 196209 w 943631"/>
                <a:gd name="connsiteY6" fmla="*/ 473127 h 2721450"/>
                <a:gd name="connsiteX0" fmla="*/ 204063 w 951485"/>
                <a:gd name="connsiteY0" fmla="*/ 473127 h 2721450"/>
                <a:gd name="connsiteX1" fmla="*/ 494285 w 951485"/>
                <a:gd name="connsiteY1" fmla="*/ 25 h 2721450"/>
                <a:gd name="connsiteX2" fmla="*/ 951485 w 951485"/>
                <a:gd name="connsiteY2" fmla="*/ 457225 h 2721450"/>
                <a:gd name="connsiteX3" fmla="*/ 716922 w 951485"/>
                <a:gd name="connsiteY3" fmla="*/ 2655761 h 2721450"/>
                <a:gd name="connsiteX4" fmla="*/ 37166 w 951485"/>
                <a:gd name="connsiteY4" fmla="*/ 2022437 h 2721450"/>
                <a:gd name="connsiteX5" fmla="*/ 188241 w 951485"/>
                <a:gd name="connsiteY5" fmla="*/ 750229 h 2721450"/>
                <a:gd name="connsiteX6" fmla="*/ 204063 w 951485"/>
                <a:gd name="connsiteY6" fmla="*/ 473127 h 2721450"/>
                <a:gd name="connsiteX0" fmla="*/ 204063 w 784785"/>
                <a:gd name="connsiteY0" fmla="*/ 473102 h 2720477"/>
                <a:gd name="connsiteX1" fmla="*/ 494285 w 784785"/>
                <a:gd name="connsiteY1" fmla="*/ 0 h 2720477"/>
                <a:gd name="connsiteX2" fmla="*/ 760653 w 784785"/>
                <a:gd name="connsiteY2" fmla="*/ 473103 h 2720477"/>
                <a:gd name="connsiteX3" fmla="*/ 716922 w 784785"/>
                <a:gd name="connsiteY3" fmla="*/ 2655736 h 2720477"/>
                <a:gd name="connsiteX4" fmla="*/ 37166 w 784785"/>
                <a:gd name="connsiteY4" fmla="*/ 2022412 h 2720477"/>
                <a:gd name="connsiteX5" fmla="*/ 188241 w 784785"/>
                <a:gd name="connsiteY5" fmla="*/ 750204 h 2720477"/>
                <a:gd name="connsiteX6" fmla="*/ 204063 w 784785"/>
                <a:gd name="connsiteY6" fmla="*/ 473102 h 2720477"/>
                <a:gd name="connsiteX0" fmla="*/ 204063 w 760653"/>
                <a:gd name="connsiteY0" fmla="*/ 473102 h 2720477"/>
                <a:gd name="connsiteX1" fmla="*/ 494285 w 760653"/>
                <a:gd name="connsiteY1" fmla="*/ 0 h 2720477"/>
                <a:gd name="connsiteX2" fmla="*/ 760653 w 760653"/>
                <a:gd name="connsiteY2" fmla="*/ 473103 h 2720477"/>
                <a:gd name="connsiteX3" fmla="*/ 716922 w 760653"/>
                <a:gd name="connsiteY3" fmla="*/ 2655736 h 2720477"/>
                <a:gd name="connsiteX4" fmla="*/ 37166 w 760653"/>
                <a:gd name="connsiteY4" fmla="*/ 2022412 h 2720477"/>
                <a:gd name="connsiteX5" fmla="*/ 188241 w 760653"/>
                <a:gd name="connsiteY5" fmla="*/ 750204 h 2720477"/>
                <a:gd name="connsiteX6" fmla="*/ 204063 w 760653"/>
                <a:gd name="connsiteY6" fmla="*/ 473102 h 2720477"/>
                <a:gd name="connsiteX0" fmla="*/ 204063 w 762900"/>
                <a:gd name="connsiteY0" fmla="*/ 473102 h 2681011"/>
                <a:gd name="connsiteX1" fmla="*/ 494285 w 762900"/>
                <a:gd name="connsiteY1" fmla="*/ 0 h 2681011"/>
                <a:gd name="connsiteX2" fmla="*/ 760653 w 762900"/>
                <a:gd name="connsiteY2" fmla="*/ 473103 h 2681011"/>
                <a:gd name="connsiteX3" fmla="*/ 506294 w 762900"/>
                <a:gd name="connsiteY3" fmla="*/ 1195477 h 2681011"/>
                <a:gd name="connsiteX4" fmla="*/ 716922 w 762900"/>
                <a:gd name="connsiteY4" fmla="*/ 2655736 h 2681011"/>
                <a:gd name="connsiteX5" fmla="*/ 37166 w 762900"/>
                <a:gd name="connsiteY5" fmla="*/ 2022412 h 2681011"/>
                <a:gd name="connsiteX6" fmla="*/ 188241 w 762900"/>
                <a:gd name="connsiteY6" fmla="*/ 750204 h 2681011"/>
                <a:gd name="connsiteX7" fmla="*/ 204063 w 762900"/>
                <a:gd name="connsiteY7" fmla="*/ 473102 h 2681011"/>
                <a:gd name="connsiteX0" fmla="*/ 204063 w 762900"/>
                <a:gd name="connsiteY0" fmla="*/ 473102 h 2681011"/>
                <a:gd name="connsiteX1" fmla="*/ 494285 w 762900"/>
                <a:gd name="connsiteY1" fmla="*/ 0 h 2681011"/>
                <a:gd name="connsiteX2" fmla="*/ 760653 w 762900"/>
                <a:gd name="connsiteY2" fmla="*/ 473103 h 2681011"/>
                <a:gd name="connsiteX3" fmla="*/ 506294 w 762900"/>
                <a:gd name="connsiteY3" fmla="*/ 1195477 h 2681011"/>
                <a:gd name="connsiteX4" fmla="*/ 716922 w 762900"/>
                <a:gd name="connsiteY4" fmla="*/ 2655736 h 2681011"/>
                <a:gd name="connsiteX5" fmla="*/ 37166 w 762900"/>
                <a:gd name="connsiteY5" fmla="*/ 2022412 h 2681011"/>
                <a:gd name="connsiteX6" fmla="*/ 188241 w 762900"/>
                <a:gd name="connsiteY6" fmla="*/ 750204 h 2681011"/>
                <a:gd name="connsiteX7" fmla="*/ 204063 w 762900"/>
                <a:gd name="connsiteY7" fmla="*/ 473102 h 2681011"/>
                <a:gd name="connsiteX0" fmla="*/ 200281 w 759118"/>
                <a:gd name="connsiteY0" fmla="*/ 473102 h 2681011"/>
                <a:gd name="connsiteX1" fmla="*/ 490503 w 759118"/>
                <a:gd name="connsiteY1" fmla="*/ 0 h 2681011"/>
                <a:gd name="connsiteX2" fmla="*/ 756871 w 759118"/>
                <a:gd name="connsiteY2" fmla="*/ 473103 h 2681011"/>
                <a:gd name="connsiteX3" fmla="*/ 502512 w 759118"/>
                <a:gd name="connsiteY3" fmla="*/ 1195477 h 2681011"/>
                <a:gd name="connsiteX4" fmla="*/ 713140 w 759118"/>
                <a:gd name="connsiteY4" fmla="*/ 2655736 h 2681011"/>
                <a:gd name="connsiteX5" fmla="*/ 33384 w 759118"/>
                <a:gd name="connsiteY5" fmla="*/ 2022412 h 2681011"/>
                <a:gd name="connsiteX6" fmla="*/ 208313 w 759118"/>
                <a:gd name="connsiteY6" fmla="*/ 909230 h 2681011"/>
                <a:gd name="connsiteX7" fmla="*/ 200281 w 759118"/>
                <a:gd name="connsiteY7" fmla="*/ 473102 h 2681011"/>
                <a:gd name="connsiteX0" fmla="*/ 192051 w 750888"/>
                <a:gd name="connsiteY0" fmla="*/ 473102 h 2681011"/>
                <a:gd name="connsiteX1" fmla="*/ 482273 w 750888"/>
                <a:gd name="connsiteY1" fmla="*/ 0 h 2681011"/>
                <a:gd name="connsiteX2" fmla="*/ 748641 w 750888"/>
                <a:gd name="connsiteY2" fmla="*/ 473103 h 2681011"/>
                <a:gd name="connsiteX3" fmla="*/ 494282 w 750888"/>
                <a:gd name="connsiteY3" fmla="*/ 1195477 h 2681011"/>
                <a:gd name="connsiteX4" fmla="*/ 704910 w 750888"/>
                <a:gd name="connsiteY4" fmla="*/ 2655736 h 2681011"/>
                <a:gd name="connsiteX5" fmla="*/ 25154 w 750888"/>
                <a:gd name="connsiteY5" fmla="*/ 2022412 h 2681011"/>
                <a:gd name="connsiteX6" fmla="*/ 200083 w 750888"/>
                <a:gd name="connsiteY6" fmla="*/ 909230 h 2681011"/>
                <a:gd name="connsiteX7" fmla="*/ 192051 w 750888"/>
                <a:gd name="connsiteY7" fmla="*/ 473102 h 2681011"/>
                <a:gd name="connsiteX0" fmla="*/ 192051 w 797698"/>
                <a:gd name="connsiteY0" fmla="*/ 473102 h 2684117"/>
                <a:gd name="connsiteX1" fmla="*/ 482273 w 797698"/>
                <a:gd name="connsiteY1" fmla="*/ 0 h 2684117"/>
                <a:gd name="connsiteX2" fmla="*/ 748641 w 797698"/>
                <a:gd name="connsiteY2" fmla="*/ 473103 h 2684117"/>
                <a:gd name="connsiteX3" fmla="*/ 796432 w 797698"/>
                <a:gd name="connsiteY3" fmla="*/ 1131867 h 2684117"/>
                <a:gd name="connsiteX4" fmla="*/ 704910 w 797698"/>
                <a:gd name="connsiteY4" fmla="*/ 2655736 h 2684117"/>
                <a:gd name="connsiteX5" fmla="*/ 25154 w 797698"/>
                <a:gd name="connsiteY5" fmla="*/ 2022412 h 2684117"/>
                <a:gd name="connsiteX6" fmla="*/ 200083 w 797698"/>
                <a:gd name="connsiteY6" fmla="*/ 909230 h 2684117"/>
                <a:gd name="connsiteX7" fmla="*/ 192051 w 797698"/>
                <a:gd name="connsiteY7" fmla="*/ 473102 h 2684117"/>
                <a:gd name="connsiteX0" fmla="*/ 192051 w 796432"/>
                <a:gd name="connsiteY0" fmla="*/ 473102 h 2684117"/>
                <a:gd name="connsiteX1" fmla="*/ 482273 w 796432"/>
                <a:gd name="connsiteY1" fmla="*/ 0 h 2684117"/>
                <a:gd name="connsiteX2" fmla="*/ 748641 w 796432"/>
                <a:gd name="connsiteY2" fmla="*/ 473103 h 2684117"/>
                <a:gd name="connsiteX3" fmla="*/ 796432 w 796432"/>
                <a:gd name="connsiteY3" fmla="*/ 1131867 h 2684117"/>
                <a:gd name="connsiteX4" fmla="*/ 704910 w 796432"/>
                <a:gd name="connsiteY4" fmla="*/ 2655736 h 2684117"/>
                <a:gd name="connsiteX5" fmla="*/ 25154 w 796432"/>
                <a:gd name="connsiteY5" fmla="*/ 2022412 h 2684117"/>
                <a:gd name="connsiteX6" fmla="*/ 200083 w 796432"/>
                <a:gd name="connsiteY6" fmla="*/ 909230 h 2684117"/>
                <a:gd name="connsiteX7" fmla="*/ 192051 w 796432"/>
                <a:gd name="connsiteY7" fmla="*/ 473102 h 2684117"/>
                <a:gd name="connsiteX0" fmla="*/ 192051 w 796434"/>
                <a:gd name="connsiteY0" fmla="*/ 473102 h 2664354"/>
                <a:gd name="connsiteX1" fmla="*/ 482273 w 796434"/>
                <a:gd name="connsiteY1" fmla="*/ 0 h 2664354"/>
                <a:gd name="connsiteX2" fmla="*/ 748641 w 796434"/>
                <a:gd name="connsiteY2" fmla="*/ 473103 h 2664354"/>
                <a:gd name="connsiteX3" fmla="*/ 796432 w 796434"/>
                <a:gd name="connsiteY3" fmla="*/ 1131867 h 2664354"/>
                <a:gd name="connsiteX4" fmla="*/ 633632 w 796434"/>
                <a:gd name="connsiteY4" fmla="*/ 1592230 h 2664354"/>
                <a:gd name="connsiteX5" fmla="*/ 704910 w 796434"/>
                <a:gd name="connsiteY5" fmla="*/ 2655736 h 2664354"/>
                <a:gd name="connsiteX6" fmla="*/ 25154 w 796434"/>
                <a:gd name="connsiteY6" fmla="*/ 2022412 h 2664354"/>
                <a:gd name="connsiteX7" fmla="*/ 200083 w 796434"/>
                <a:gd name="connsiteY7" fmla="*/ 909230 h 2664354"/>
                <a:gd name="connsiteX8" fmla="*/ 192051 w 796434"/>
                <a:gd name="connsiteY8" fmla="*/ 473102 h 2664354"/>
                <a:gd name="connsiteX0" fmla="*/ 192051 w 796433"/>
                <a:gd name="connsiteY0" fmla="*/ 473102 h 2664354"/>
                <a:gd name="connsiteX1" fmla="*/ 482273 w 796433"/>
                <a:gd name="connsiteY1" fmla="*/ 0 h 2664354"/>
                <a:gd name="connsiteX2" fmla="*/ 748641 w 796433"/>
                <a:gd name="connsiteY2" fmla="*/ 473103 h 2664354"/>
                <a:gd name="connsiteX3" fmla="*/ 796432 w 796433"/>
                <a:gd name="connsiteY3" fmla="*/ 1131867 h 2664354"/>
                <a:gd name="connsiteX4" fmla="*/ 546167 w 796433"/>
                <a:gd name="connsiteY4" fmla="*/ 1592230 h 2664354"/>
                <a:gd name="connsiteX5" fmla="*/ 704910 w 796433"/>
                <a:gd name="connsiteY5" fmla="*/ 2655736 h 2664354"/>
                <a:gd name="connsiteX6" fmla="*/ 25154 w 796433"/>
                <a:gd name="connsiteY6" fmla="*/ 2022412 h 2664354"/>
                <a:gd name="connsiteX7" fmla="*/ 200083 w 796433"/>
                <a:gd name="connsiteY7" fmla="*/ 909230 h 2664354"/>
                <a:gd name="connsiteX8" fmla="*/ 192051 w 796433"/>
                <a:gd name="connsiteY8" fmla="*/ 473102 h 2664354"/>
                <a:gd name="connsiteX0" fmla="*/ 192051 w 757596"/>
                <a:gd name="connsiteY0" fmla="*/ 473102 h 2664354"/>
                <a:gd name="connsiteX1" fmla="*/ 482273 w 757596"/>
                <a:gd name="connsiteY1" fmla="*/ 0 h 2664354"/>
                <a:gd name="connsiteX2" fmla="*/ 748641 w 757596"/>
                <a:gd name="connsiteY2" fmla="*/ 473103 h 2664354"/>
                <a:gd name="connsiteX3" fmla="*/ 724870 w 757596"/>
                <a:gd name="connsiteY3" fmla="*/ 1100062 h 2664354"/>
                <a:gd name="connsiteX4" fmla="*/ 546167 w 757596"/>
                <a:gd name="connsiteY4" fmla="*/ 1592230 h 2664354"/>
                <a:gd name="connsiteX5" fmla="*/ 704910 w 757596"/>
                <a:gd name="connsiteY5" fmla="*/ 2655736 h 2664354"/>
                <a:gd name="connsiteX6" fmla="*/ 25154 w 757596"/>
                <a:gd name="connsiteY6" fmla="*/ 2022412 h 2664354"/>
                <a:gd name="connsiteX7" fmla="*/ 200083 w 757596"/>
                <a:gd name="connsiteY7" fmla="*/ 909230 h 2664354"/>
                <a:gd name="connsiteX8" fmla="*/ 192051 w 757596"/>
                <a:gd name="connsiteY8" fmla="*/ 473102 h 2664354"/>
                <a:gd name="connsiteX0" fmla="*/ 192051 w 757596"/>
                <a:gd name="connsiteY0" fmla="*/ 526857 h 2718109"/>
                <a:gd name="connsiteX1" fmla="*/ 339435 w 757596"/>
                <a:gd name="connsiteY1" fmla="*/ 63676 h 2718109"/>
                <a:gd name="connsiteX2" fmla="*/ 482273 w 757596"/>
                <a:gd name="connsiteY2" fmla="*/ 53755 h 2718109"/>
                <a:gd name="connsiteX3" fmla="*/ 748641 w 757596"/>
                <a:gd name="connsiteY3" fmla="*/ 526858 h 2718109"/>
                <a:gd name="connsiteX4" fmla="*/ 724870 w 757596"/>
                <a:gd name="connsiteY4" fmla="*/ 1153817 h 2718109"/>
                <a:gd name="connsiteX5" fmla="*/ 546167 w 757596"/>
                <a:gd name="connsiteY5" fmla="*/ 1645985 h 2718109"/>
                <a:gd name="connsiteX6" fmla="*/ 704910 w 757596"/>
                <a:gd name="connsiteY6" fmla="*/ 2709491 h 2718109"/>
                <a:gd name="connsiteX7" fmla="*/ 25154 w 757596"/>
                <a:gd name="connsiteY7" fmla="*/ 2076167 h 2718109"/>
                <a:gd name="connsiteX8" fmla="*/ 200083 w 757596"/>
                <a:gd name="connsiteY8" fmla="*/ 962985 h 2718109"/>
                <a:gd name="connsiteX9" fmla="*/ 192051 w 757596"/>
                <a:gd name="connsiteY9" fmla="*/ 526857 h 2718109"/>
                <a:gd name="connsiteX0" fmla="*/ 192051 w 757052"/>
                <a:gd name="connsiteY0" fmla="*/ 506098 h 2697350"/>
                <a:gd name="connsiteX1" fmla="*/ 339435 w 757052"/>
                <a:gd name="connsiteY1" fmla="*/ 42917 h 2697350"/>
                <a:gd name="connsiteX2" fmla="*/ 482273 w 757052"/>
                <a:gd name="connsiteY2" fmla="*/ 32996 h 2697350"/>
                <a:gd name="connsiteX3" fmla="*/ 697243 w 757052"/>
                <a:gd name="connsiteY3" fmla="*/ 154236 h 2697350"/>
                <a:gd name="connsiteX4" fmla="*/ 748641 w 757052"/>
                <a:gd name="connsiteY4" fmla="*/ 506099 h 2697350"/>
                <a:gd name="connsiteX5" fmla="*/ 724870 w 757052"/>
                <a:gd name="connsiteY5" fmla="*/ 1133058 h 2697350"/>
                <a:gd name="connsiteX6" fmla="*/ 546167 w 757052"/>
                <a:gd name="connsiteY6" fmla="*/ 1625226 h 2697350"/>
                <a:gd name="connsiteX7" fmla="*/ 704910 w 757052"/>
                <a:gd name="connsiteY7" fmla="*/ 2688732 h 2697350"/>
                <a:gd name="connsiteX8" fmla="*/ 25154 w 757052"/>
                <a:gd name="connsiteY8" fmla="*/ 2055408 h 2697350"/>
                <a:gd name="connsiteX9" fmla="*/ 200083 w 757052"/>
                <a:gd name="connsiteY9" fmla="*/ 942226 h 2697350"/>
                <a:gd name="connsiteX10" fmla="*/ 192051 w 757052"/>
                <a:gd name="connsiteY10" fmla="*/ 506098 h 2697350"/>
                <a:gd name="connsiteX0" fmla="*/ 192051 w 757052"/>
                <a:gd name="connsiteY0" fmla="*/ 558620 h 2749872"/>
                <a:gd name="connsiteX1" fmla="*/ 339435 w 757052"/>
                <a:gd name="connsiteY1" fmla="*/ 95439 h 2749872"/>
                <a:gd name="connsiteX2" fmla="*/ 640742 w 757052"/>
                <a:gd name="connsiteY2" fmla="*/ 5334 h 2749872"/>
                <a:gd name="connsiteX3" fmla="*/ 697243 w 757052"/>
                <a:gd name="connsiteY3" fmla="*/ 206758 h 2749872"/>
                <a:gd name="connsiteX4" fmla="*/ 748641 w 757052"/>
                <a:gd name="connsiteY4" fmla="*/ 558621 h 2749872"/>
                <a:gd name="connsiteX5" fmla="*/ 724870 w 757052"/>
                <a:gd name="connsiteY5" fmla="*/ 1185580 h 2749872"/>
                <a:gd name="connsiteX6" fmla="*/ 546167 w 757052"/>
                <a:gd name="connsiteY6" fmla="*/ 1677748 h 2749872"/>
                <a:gd name="connsiteX7" fmla="*/ 704910 w 757052"/>
                <a:gd name="connsiteY7" fmla="*/ 2741254 h 2749872"/>
                <a:gd name="connsiteX8" fmla="*/ 25154 w 757052"/>
                <a:gd name="connsiteY8" fmla="*/ 2107930 h 2749872"/>
                <a:gd name="connsiteX9" fmla="*/ 200083 w 757052"/>
                <a:gd name="connsiteY9" fmla="*/ 994748 h 2749872"/>
                <a:gd name="connsiteX10" fmla="*/ 192051 w 757052"/>
                <a:gd name="connsiteY10" fmla="*/ 558620 h 274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7052" h="2749872">
                  <a:moveTo>
                    <a:pt x="192051" y="558620"/>
                  </a:moveTo>
                  <a:cubicBezTo>
                    <a:pt x="215276" y="408735"/>
                    <a:pt x="291065" y="174289"/>
                    <a:pt x="339435" y="95439"/>
                  </a:cubicBezTo>
                  <a:cubicBezTo>
                    <a:pt x="387805" y="16589"/>
                    <a:pt x="581107" y="-13219"/>
                    <a:pt x="640742" y="5334"/>
                  </a:cubicBezTo>
                  <a:cubicBezTo>
                    <a:pt x="700377" y="23887"/>
                    <a:pt x="652848" y="127907"/>
                    <a:pt x="697243" y="206758"/>
                  </a:cubicBezTo>
                  <a:cubicBezTo>
                    <a:pt x="741638" y="285609"/>
                    <a:pt x="720183" y="386208"/>
                    <a:pt x="748641" y="558621"/>
                  </a:cubicBezTo>
                  <a:cubicBezTo>
                    <a:pt x="777099" y="731034"/>
                    <a:pt x="724160" y="1000384"/>
                    <a:pt x="724870" y="1185580"/>
                  </a:cubicBezTo>
                  <a:cubicBezTo>
                    <a:pt x="725580" y="1370776"/>
                    <a:pt x="561421" y="1423770"/>
                    <a:pt x="546167" y="1677748"/>
                  </a:cubicBezTo>
                  <a:cubicBezTo>
                    <a:pt x="530913" y="1931726"/>
                    <a:pt x="791745" y="2669557"/>
                    <a:pt x="704910" y="2741254"/>
                  </a:cubicBezTo>
                  <a:cubicBezTo>
                    <a:pt x="618075" y="2812951"/>
                    <a:pt x="122544" y="2422868"/>
                    <a:pt x="25154" y="2107930"/>
                  </a:cubicBezTo>
                  <a:cubicBezTo>
                    <a:pt x="-72236" y="1792992"/>
                    <a:pt x="140462" y="1300674"/>
                    <a:pt x="200083" y="994748"/>
                  </a:cubicBezTo>
                  <a:cubicBezTo>
                    <a:pt x="227899" y="736530"/>
                    <a:pt x="168826" y="708505"/>
                    <a:pt x="192051" y="558620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Elipse"/>
            <p:cNvSpPr/>
            <p:nvPr/>
          </p:nvSpPr>
          <p:spPr>
            <a:xfrm>
              <a:off x="3023687" y="2511949"/>
              <a:ext cx="972249" cy="1776227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82502 w 996902"/>
                <a:gd name="connsiteY0" fmla="*/ 586238 h 1043438"/>
                <a:gd name="connsiteX1" fmla="*/ 42827 w 996902"/>
                <a:gd name="connsiteY1" fmla="*/ 29931 h 1043438"/>
                <a:gd name="connsiteX2" fmla="*/ 539702 w 996902"/>
                <a:gd name="connsiteY2" fmla="*/ 129038 h 1043438"/>
                <a:gd name="connsiteX3" fmla="*/ 996902 w 996902"/>
                <a:gd name="connsiteY3" fmla="*/ 586238 h 1043438"/>
                <a:gd name="connsiteX4" fmla="*/ 539702 w 996902"/>
                <a:gd name="connsiteY4" fmla="*/ 1043438 h 1043438"/>
                <a:gd name="connsiteX5" fmla="*/ 82502 w 996902"/>
                <a:gd name="connsiteY5" fmla="*/ 586238 h 1043438"/>
                <a:gd name="connsiteX0" fmla="*/ 84387 w 998787"/>
                <a:gd name="connsiteY0" fmla="*/ 586238 h 1743152"/>
                <a:gd name="connsiteX1" fmla="*/ 44712 w 998787"/>
                <a:gd name="connsiteY1" fmla="*/ 29931 h 1743152"/>
                <a:gd name="connsiteX2" fmla="*/ 541587 w 998787"/>
                <a:gd name="connsiteY2" fmla="*/ 129038 h 1743152"/>
                <a:gd name="connsiteX3" fmla="*/ 998787 w 998787"/>
                <a:gd name="connsiteY3" fmla="*/ 586238 h 1743152"/>
                <a:gd name="connsiteX4" fmla="*/ 581344 w 998787"/>
                <a:gd name="connsiteY4" fmla="*/ 1743152 h 1743152"/>
                <a:gd name="connsiteX5" fmla="*/ 84387 w 998787"/>
                <a:gd name="connsiteY5" fmla="*/ 586238 h 1743152"/>
                <a:gd name="connsiteX0" fmla="*/ 399651 w 964194"/>
                <a:gd name="connsiteY0" fmla="*/ 618043 h 1743176"/>
                <a:gd name="connsiteX1" fmla="*/ 10119 w 964194"/>
                <a:gd name="connsiteY1" fmla="*/ 29931 h 1743176"/>
                <a:gd name="connsiteX2" fmla="*/ 506994 w 964194"/>
                <a:gd name="connsiteY2" fmla="*/ 129038 h 1743176"/>
                <a:gd name="connsiteX3" fmla="*/ 964194 w 964194"/>
                <a:gd name="connsiteY3" fmla="*/ 586238 h 1743176"/>
                <a:gd name="connsiteX4" fmla="*/ 546751 w 964194"/>
                <a:gd name="connsiteY4" fmla="*/ 1743152 h 1743176"/>
                <a:gd name="connsiteX5" fmla="*/ 399651 w 964194"/>
                <a:gd name="connsiteY5" fmla="*/ 618043 h 1743176"/>
                <a:gd name="connsiteX0" fmla="*/ 399651 w 974518"/>
                <a:gd name="connsiteY0" fmla="*/ 618043 h 1743176"/>
                <a:gd name="connsiteX1" fmla="*/ 10119 w 974518"/>
                <a:gd name="connsiteY1" fmla="*/ 29931 h 1743176"/>
                <a:gd name="connsiteX2" fmla="*/ 506994 w 974518"/>
                <a:gd name="connsiteY2" fmla="*/ 129038 h 1743176"/>
                <a:gd name="connsiteX3" fmla="*/ 964194 w 974518"/>
                <a:gd name="connsiteY3" fmla="*/ 586238 h 1743176"/>
                <a:gd name="connsiteX4" fmla="*/ 546751 w 974518"/>
                <a:gd name="connsiteY4" fmla="*/ 1743152 h 1743176"/>
                <a:gd name="connsiteX5" fmla="*/ 399651 w 974518"/>
                <a:gd name="connsiteY5" fmla="*/ 618043 h 1743176"/>
                <a:gd name="connsiteX0" fmla="*/ 399651 w 1007982"/>
                <a:gd name="connsiteY0" fmla="*/ 618043 h 1764136"/>
                <a:gd name="connsiteX1" fmla="*/ 10119 w 1007982"/>
                <a:gd name="connsiteY1" fmla="*/ 29931 h 1764136"/>
                <a:gd name="connsiteX2" fmla="*/ 506994 w 1007982"/>
                <a:gd name="connsiteY2" fmla="*/ 129038 h 1764136"/>
                <a:gd name="connsiteX3" fmla="*/ 964194 w 1007982"/>
                <a:gd name="connsiteY3" fmla="*/ 586238 h 1764136"/>
                <a:gd name="connsiteX4" fmla="*/ 956324 w 1007982"/>
                <a:gd name="connsiteY4" fmla="*/ 1294188 h 1764136"/>
                <a:gd name="connsiteX5" fmla="*/ 546751 w 1007982"/>
                <a:gd name="connsiteY5" fmla="*/ 1743152 h 1764136"/>
                <a:gd name="connsiteX6" fmla="*/ 399651 w 1007982"/>
                <a:gd name="connsiteY6" fmla="*/ 618043 h 1764136"/>
                <a:gd name="connsiteX0" fmla="*/ 399332 w 1007663"/>
                <a:gd name="connsiteY0" fmla="*/ 618043 h 1764136"/>
                <a:gd name="connsiteX1" fmla="*/ 9800 w 1007663"/>
                <a:gd name="connsiteY1" fmla="*/ 29931 h 1764136"/>
                <a:gd name="connsiteX2" fmla="*/ 506675 w 1007663"/>
                <a:gd name="connsiteY2" fmla="*/ 129038 h 1764136"/>
                <a:gd name="connsiteX3" fmla="*/ 963875 w 1007663"/>
                <a:gd name="connsiteY3" fmla="*/ 586238 h 1764136"/>
                <a:gd name="connsiteX4" fmla="*/ 956005 w 1007663"/>
                <a:gd name="connsiteY4" fmla="*/ 1294188 h 1764136"/>
                <a:gd name="connsiteX5" fmla="*/ 458967 w 1007663"/>
                <a:gd name="connsiteY5" fmla="*/ 1743152 h 1764136"/>
                <a:gd name="connsiteX6" fmla="*/ 399332 w 1007663"/>
                <a:gd name="connsiteY6" fmla="*/ 618043 h 1764136"/>
                <a:gd name="connsiteX0" fmla="*/ 399332 w 1063844"/>
                <a:gd name="connsiteY0" fmla="*/ 619165 h 1765258"/>
                <a:gd name="connsiteX1" fmla="*/ 9800 w 1063844"/>
                <a:gd name="connsiteY1" fmla="*/ 31053 h 1765258"/>
                <a:gd name="connsiteX2" fmla="*/ 506675 w 1063844"/>
                <a:gd name="connsiteY2" fmla="*/ 130160 h 1765258"/>
                <a:gd name="connsiteX3" fmla="*/ 1043388 w 1063844"/>
                <a:gd name="connsiteY3" fmla="*/ 627117 h 1765258"/>
                <a:gd name="connsiteX4" fmla="*/ 956005 w 1063844"/>
                <a:gd name="connsiteY4" fmla="*/ 1295310 h 1765258"/>
                <a:gd name="connsiteX5" fmla="*/ 458967 w 1063844"/>
                <a:gd name="connsiteY5" fmla="*/ 1744274 h 1765258"/>
                <a:gd name="connsiteX6" fmla="*/ 399332 w 1063844"/>
                <a:gd name="connsiteY6" fmla="*/ 619165 h 1765258"/>
                <a:gd name="connsiteX0" fmla="*/ 399332 w 1043388"/>
                <a:gd name="connsiteY0" fmla="*/ 619165 h 1765258"/>
                <a:gd name="connsiteX1" fmla="*/ 9800 w 1043388"/>
                <a:gd name="connsiteY1" fmla="*/ 31053 h 1765258"/>
                <a:gd name="connsiteX2" fmla="*/ 506675 w 1043388"/>
                <a:gd name="connsiteY2" fmla="*/ 130160 h 1765258"/>
                <a:gd name="connsiteX3" fmla="*/ 1043388 w 1043388"/>
                <a:gd name="connsiteY3" fmla="*/ 627117 h 1765258"/>
                <a:gd name="connsiteX4" fmla="*/ 956005 w 1043388"/>
                <a:gd name="connsiteY4" fmla="*/ 1295310 h 1765258"/>
                <a:gd name="connsiteX5" fmla="*/ 458967 w 1043388"/>
                <a:gd name="connsiteY5" fmla="*/ 1744274 h 1765258"/>
                <a:gd name="connsiteX6" fmla="*/ 399332 w 1043388"/>
                <a:gd name="connsiteY6" fmla="*/ 619165 h 1765258"/>
                <a:gd name="connsiteX0" fmla="*/ 390133 w 1034189"/>
                <a:gd name="connsiteY0" fmla="*/ 618608 h 1764701"/>
                <a:gd name="connsiteX1" fmla="*/ 493581 w 1034189"/>
                <a:gd name="connsiteY1" fmla="*/ 579136 h 1764701"/>
                <a:gd name="connsiteX2" fmla="*/ 601 w 1034189"/>
                <a:gd name="connsiteY2" fmla="*/ 30496 h 1764701"/>
                <a:gd name="connsiteX3" fmla="*/ 497476 w 1034189"/>
                <a:gd name="connsiteY3" fmla="*/ 129603 h 1764701"/>
                <a:gd name="connsiteX4" fmla="*/ 1034189 w 1034189"/>
                <a:gd name="connsiteY4" fmla="*/ 626560 h 1764701"/>
                <a:gd name="connsiteX5" fmla="*/ 946806 w 1034189"/>
                <a:gd name="connsiteY5" fmla="*/ 1294753 h 1764701"/>
                <a:gd name="connsiteX6" fmla="*/ 449768 w 1034189"/>
                <a:gd name="connsiteY6" fmla="*/ 1743717 h 1764701"/>
                <a:gd name="connsiteX7" fmla="*/ 390133 w 1034189"/>
                <a:gd name="connsiteY7" fmla="*/ 618608 h 1764701"/>
                <a:gd name="connsiteX0" fmla="*/ 485549 w 1034189"/>
                <a:gd name="connsiteY0" fmla="*/ 729926 h 1759477"/>
                <a:gd name="connsiteX1" fmla="*/ 493581 w 1034189"/>
                <a:gd name="connsiteY1" fmla="*/ 579136 h 1759477"/>
                <a:gd name="connsiteX2" fmla="*/ 601 w 1034189"/>
                <a:gd name="connsiteY2" fmla="*/ 30496 h 1759477"/>
                <a:gd name="connsiteX3" fmla="*/ 497476 w 1034189"/>
                <a:gd name="connsiteY3" fmla="*/ 129603 h 1759477"/>
                <a:gd name="connsiteX4" fmla="*/ 1034189 w 1034189"/>
                <a:gd name="connsiteY4" fmla="*/ 626560 h 1759477"/>
                <a:gd name="connsiteX5" fmla="*/ 946806 w 1034189"/>
                <a:gd name="connsiteY5" fmla="*/ 1294753 h 1759477"/>
                <a:gd name="connsiteX6" fmla="*/ 449768 w 1034189"/>
                <a:gd name="connsiteY6" fmla="*/ 1743717 h 1759477"/>
                <a:gd name="connsiteX7" fmla="*/ 485549 w 1034189"/>
                <a:gd name="connsiteY7" fmla="*/ 729926 h 1759477"/>
                <a:gd name="connsiteX0" fmla="*/ 489645 w 1038285"/>
                <a:gd name="connsiteY0" fmla="*/ 729926 h 1759477"/>
                <a:gd name="connsiteX1" fmla="*/ 92161 w 1038285"/>
                <a:gd name="connsiteY1" fmla="*/ 356499 h 1759477"/>
                <a:gd name="connsiteX2" fmla="*/ 4697 w 1038285"/>
                <a:gd name="connsiteY2" fmla="*/ 30496 h 1759477"/>
                <a:gd name="connsiteX3" fmla="*/ 501572 w 1038285"/>
                <a:gd name="connsiteY3" fmla="*/ 129603 h 1759477"/>
                <a:gd name="connsiteX4" fmla="*/ 1038285 w 1038285"/>
                <a:gd name="connsiteY4" fmla="*/ 626560 h 1759477"/>
                <a:gd name="connsiteX5" fmla="*/ 950902 w 1038285"/>
                <a:gd name="connsiteY5" fmla="*/ 1294753 h 1759477"/>
                <a:gd name="connsiteX6" fmla="*/ 453864 w 1038285"/>
                <a:gd name="connsiteY6" fmla="*/ 1743717 h 1759477"/>
                <a:gd name="connsiteX7" fmla="*/ 489645 w 1038285"/>
                <a:gd name="connsiteY7" fmla="*/ 729926 h 1759477"/>
                <a:gd name="connsiteX0" fmla="*/ 517534 w 1066174"/>
                <a:gd name="connsiteY0" fmla="*/ 729926 h 1759477"/>
                <a:gd name="connsiteX1" fmla="*/ 120050 w 1066174"/>
                <a:gd name="connsiteY1" fmla="*/ 356499 h 1759477"/>
                <a:gd name="connsiteX2" fmla="*/ 32586 w 1066174"/>
                <a:gd name="connsiteY2" fmla="*/ 30496 h 1759477"/>
                <a:gd name="connsiteX3" fmla="*/ 529461 w 1066174"/>
                <a:gd name="connsiteY3" fmla="*/ 129603 h 1759477"/>
                <a:gd name="connsiteX4" fmla="*/ 1066174 w 1066174"/>
                <a:gd name="connsiteY4" fmla="*/ 626560 h 1759477"/>
                <a:gd name="connsiteX5" fmla="*/ 978791 w 1066174"/>
                <a:gd name="connsiteY5" fmla="*/ 1294753 h 1759477"/>
                <a:gd name="connsiteX6" fmla="*/ 481753 w 1066174"/>
                <a:gd name="connsiteY6" fmla="*/ 1743717 h 1759477"/>
                <a:gd name="connsiteX7" fmla="*/ 517534 w 1066174"/>
                <a:gd name="connsiteY7" fmla="*/ 729926 h 1759477"/>
                <a:gd name="connsiteX0" fmla="*/ 517534 w 1066174"/>
                <a:gd name="connsiteY0" fmla="*/ 751514 h 1781065"/>
                <a:gd name="connsiteX1" fmla="*/ 120050 w 1066174"/>
                <a:gd name="connsiteY1" fmla="*/ 378087 h 1781065"/>
                <a:gd name="connsiteX2" fmla="*/ 32586 w 1066174"/>
                <a:gd name="connsiteY2" fmla="*/ 52084 h 1781065"/>
                <a:gd name="connsiteX3" fmla="*/ 394289 w 1066174"/>
                <a:gd name="connsiteY3" fmla="*/ 79629 h 1781065"/>
                <a:gd name="connsiteX4" fmla="*/ 1066174 w 1066174"/>
                <a:gd name="connsiteY4" fmla="*/ 648148 h 1781065"/>
                <a:gd name="connsiteX5" fmla="*/ 978791 w 1066174"/>
                <a:gd name="connsiteY5" fmla="*/ 1316341 h 1781065"/>
                <a:gd name="connsiteX6" fmla="*/ 481753 w 1066174"/>
                <a:gd name="connsiteY6" fmla="*/ 1765305 h 1781065"/>
                <a:gd name="connsiteX7" fmla="*/ 517534 w 1066174"/>
                <a:gd name="connsiteY7" fmla="*/ 751514 h 1781065"/>
                <a:gd name="connsiteX0" fmla="*/ 526287 w 1074927"/>
                <a:gd name="connsiteY0" fmla="*/ 746676 h 1776227"/>
                <a:gd name="connsiteX1" fmla="*/ 128803 w 1074927"/>
                <a:gd name="connsiteY1" fmla="*/ 373249 h 1776227"/>
                <a:gd name="connsiteX2" fmla="*/ 25436 w 1074927"/>
                <a:gd name="connsiteY2" fmla="*/ 55197 h 1776227"/>
                <a:gd name="connsiteX3" fmla="*/ 403042 w 1074927"/>
                <a:gd name="connsiteY3" fmla="*/ 74791 h 1776227"/>
                <a:gd name="connsiteX4" fmla="*/ 1074927 w 1074927"/>
                <a:gd name="connsiteY4" fmla="*/ 643310 h 1776227"/>
                <a:gd name="connsiteX5" fmla="*/ 987544 w 1074927"/>
                <a:gd name="connsiteY5" fmla="*/ 1311503 h 1776227"/>
                <a:gd name="connsiteX6" fmla="*/ 490506 w 1074927"/>
                <a:gd name="connsiteY6" fmla="*/ 1760467 h 1776227"/>
                <a:gd name="connsiteX7" fmla="*/ 526287 w 1074927"/>
                <a:gd name="connsiteY7" fmla="*/ 746676 h 1776227"/>
                <a:gd name="connsiteX0" fmla="*/ 560192 w 1108832"/>
                <a:gd name="connsiteY0" fmla="*/ 746676 h 1776227"/>
                <a:gd name="connsiteX1" fmla="*/ 162708 w 1108832"/>
                <a:gd name="connsiteY1" fmla="*/ 373249 h 1776227"/>
                <a:gd name="connsiteX2" fmla="*/ 59341 w 1108832"/>
                <a:gd name="connsiteY2" fmla="*/ 55197 h 1776227"/>
                <a:gd name="connsiteX3" fmla="*/ 436947 w 1108832"/>
                <a:gd name="connsiteY3" fmla="*/ 74791 h 1776227"/>
                <a:gd name="connsiteX4" fmla="*/ 1108832 w 1108832"/>
                <a:gd name="connsiteY4" fmla="*/ 643310 h 1776227"/>
                <a:gd name="connsiteX5" fmla="*/ 1021449 w 1108832"/>
                <a:gd name="connsiteY5" fmla="*/ 1311503 h 1776227"/>
                <a:gd name="connsiteX6" fmla="*/ 524411 w 1108832"/>
                <a:gd name="connsiteY6" fmla="*/ 1760467 h 1776227"/>
                <a:gd name="connsiteX7" fmla="*/ 560192 w 1108832"/>
                <a:gd name="connsiteY7" fmla="*/ 746676 h 177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8832" h="1776227">
                  <a:moveTo>
                    <a:pt x="560192" y="746676"/>
                  </a:moveTo>
                  <a:cubicBezTo>
                    <a:pt x="499908" y="515473"/>
                    <a:pt x="227630" y="471268"/>
                    <a:pt x="162708" y="373249"/>
                  </a:cubicBezTo>
                  <a:cubicBezTo>
                    <a:pt x="-21483" y="68496"/>
                    <a:pt x="-39374" y="58557"/>
                    <a:pt x="59341" y="55197"/>
                  </a:cubicBezTo>
                  <a:cubicBezTo>
                    <a:pt x="78543" y="-19725"/>
                    <a:pt x="262032" y="-23228"/>
                    <a:pt x="436947" y="74791"/>
                  </a:cubicBezTo>
                  <a:cubicBezTo>
                    <a:pt x="611862" y="172810"/>
                    <a:pt x="1051172" y="466346"/>
                    <a:pt x="1108832" y="643310"/>
                  </a:cubicBezTo>
                  <a:cubicBezTo>
                    <a:pt x="1086980" y="820274"/>
                    <a:pt x="1091023" y="1118684"/>
                    <a:pt x="1021449" y="1311503"/>
                  </a:cubicBezTo>
                  <a:cubicBezTo>
                    <a:pt x="951875" y="1504322"/>
                    <a:pt x="601287" y="1854605"/>
                    <a:pt x="524411" y="1760467"/>
                  </a:cubicBezTo>
                  <a:cubicBezTo>
                    <a:pt x="447535" y="1666329"/>
                    <a:pt x="620476" y="977879"/>
                    <a:pt x="560192" y="746676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3851920" y="217477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latin typeface="Arial" pitchFamily="34" charset="0"/>
                <a:cs typeface="Arial" pitchFamily="34" charset="0"/>
              </a:rPr>
              <a:t>Guayano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-Brasileño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95841" y="112474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Andes septentrionales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03648" y="339918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Andes centrales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1993" y="494116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Andes meridionales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538453" y="3561914"/>
            <a:ext cx="1560693" cy="239710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7799 w 922199"/>
              <a:gd name="connsiteY0" fmla="*/ 679837 h 1137037"/>
              <a:gd name="connsiteX1" fmla="*/ 282119 w 922199"/>
              <a:gd name="connsiteY1" fmla="*/ 0 h 1137037"/>
              <a:gd name="connsiteX2" fmla="*/ 922199 w 922199"/>
              <a:gd name="connsiteY2" fmla="*/ 679837 h 1137037"/>
              <a:gd name="connsiteX3" fmla="*/ 464999 w 922199"/>
              <a:gd name="connsiteY3" fmla="*/ 1137037 h 1137037"/>
              <a:gd name="connsiteX4" fmla="*/ 7799 w 922199"/>
              <a:gd name="connsiteY4" fmla="*/ 679837 h 1137037"/>
              <a:gd name="connsiteX0" fmla="*/ 90210 w 1004610"/>
              <a:gd name="connsiteY0" fmla="*/ 679867 h 1137067"/>
              <a:gd name="connsiteX1" fmla="*/ 22139 w 1004610"/>
              <a:gd name="connsiteY1" fmla="*/ 651631 h 1137067"/>
              <a:gd name="connsiteX2" fmla="*/ 364530 w 1004610"/>
              <a:gd name="connsiteY2" fmla="*/ 30 h 1137067"/>
              <a:gd name="connsiteX3" fmla="*/ 1004610 w 1004610"/>
              <a:gd name="connsiteY3" fmla="*/ 679867 h 1137067"/>
              <a:gd name="connsiteX4" fmla="*/ 547410 w 1004610"/>
              <a:gd name="connsiteY4" fmla="*/ 1137067 h 1137067"/>
              <a:gd name="connsiteX5" fmla="*/ 90210 w 1004610"/>
              <a:gd name="connsiteY5" fmla="*/ 679867 h 1137067"/>
              <a:gd name="connsiteX0" fmla="*/ 81101 w 995501"/>
              <a:gd name="connsiteY0" fmla="*/ 679867 h 1160921"/>
              <a:gd name="connsiteX1" fmla="*/ 13030 w 995501"/>
              <a:gd name="connsiteY1" fmla="*/ 651631 h 1160921"/>
              <a:gd name="connsiteX2" fmla="*/ 355421 w 995501"/>
              <a:gd name="connsiteY2" fmla="*/ 30 h 1160921"/>
              <a:gd name="connsiteX3" fmla="*/ 995501 w 995501"/>
              <a:gd name="connsiteY3" fmla="*/ 679867 h 1160921"/>
              <a:gd name="connsiteX4" fmla="*/ 172541 w 995501"/>
              <a:gd name="connsiteY4" fmla="*/ 1160921 h 1160921"/>
              <a:gd name="connsiteX5" fmla="*/ 81101 w 995501"/>
              <a:gd name="connsiteY5" fmla="*/ 679867 h 1160921"/>
              <a:gd name="connsiteX0" fmla="*/ 81101 w 1202235"/>
              <a:gd name="connsiteY0" fmla="*/ 682250 h 1165261"/>
              <a:gd name="connsiteX1" fmla="*/ 13030 w 1202235"/>
              <a:gd name="connsiteY1" fmla="*/ 654014 h 1165261"/>
              <a:gd name="connsiteX2" fmla="*/ 355421 w 1202235"/>
              <a:gd name="connsiteY2" fmla="*/ 2413 h 1165261"/>
              <a:gd name="connsiteX3" fmla="*/ 1202235 w 1202235"/>
              <a:gd name="connsiteY3" fmla="*/ 475516 h 1165261"/>
              <a:gd name="connsiteX4" fmla="*/ 172541 w 1202235"/>
              <a:gd name="connsiteY4" fmla="*/ 1163304 h 1165261"/>
              <a:gd name="connsiteX5" fmla="*/ 81101 w 1202235"/>
              <a:gd name="connsiteY5" fmla="*/ 682250 h 1165261"/>
              <a:gd name="connsiteX0" fmla="*/ 81101 w 1214585"/>
              <a:gd name="connsiteY0" fmla="*/ 698954 h 1181965"/>
              <a:gd name="connsiteX1" fmla="*/ 13030 w 1214585"/>
              <a:gd name="connsiteY1" fmla="*/ 670718 h 1181965"/>
              <a:gd name="connsiteX2" fmla="*/ 355421 w 1214585"/>
              <a:gd name="connsiteY2" fmla="*/ 19117 h 1181965"/>
              <a:gd name="connsiteX3" fmla="*/ 672988 w 1214585"/>
              <a:gd name="connsiteY3" fmla="*/ 201591 h 1181965"/>
              <a:gd name="connsiteX4" fmla="*/ 1202235 w 1214585"/>
              <a:gd name="connsiteY4" fmla="*/ 492220 h 1181965"/>
              <a:gd name="connsiteX5" fmla="*/ 172541 w 1214585"/>
              <a:gd name="connsiteY5" fmla="*/ 1180008 h 1181965"/>
              <a:gd name="connsiteX6" fmla="*/ 81101 w 1214585"/>
              <a:gd name="connsiteY6" fmla="*/ 698954 h 1181965"/>
              <a:gd name="connsiteX0" fmla="*/ 81101 w 1214585"/>
              <a:gd name="connsiteY0" fmla="*/ 736048 h 1219059"/>
              <a:gd name="connsiteX1" fmla="*/ 13030 w 1214585"/>
              <a:gd name="connsiteY1" fmla="*/ 707812 h 1219059"/>
              <a:gd name="connsiteX2" fmla="*/ 315664 w 1214585"/>
              <a:gd name="connsiteY2" fmla="*/ 16454 h 1219059"/>
              <a:gd name="connsiteX3" fmla="*/ 672988 w 1214585"/>
              <a:gd name="connsiteY3" fmla="*/ 238685 h 1219059"/>
              <a:gd name="connsiteX4" fmla="*/ 1202235 w 1214585"/>
              <a:gd name="connsiteY4" fmla="*/ 529314 h 1219059"/>
              <a:gd name="connsiteX5" fmla="*/ 172541 w 1214585"/>
              <a:gd name="connsiteY5" fmla="*/ 1217102 h 1219059"/>
              <a:gd name="connsiteX6" fmla="*/ 81101 w 1214585"/>
              <a:gd name="connsiteY6" fmla="*/ 736048 h 1219059"/>
              <a:gd name="connsiteX0" fmla="*/ 21411 w 1234408"/>
              <a:gd name="connsiteY0" fmla="*/ 751950 h 1219430"/>
              <a:gd name="connsiteX1" fmla="*/ 32853 w 1234408"/>
              <a:gd name="connsiteY1" fmla="*/ 707812 h 1219430"/>
              <a:gd name="connsiteX2" fmla="*/ 335487 w 1234408"/>
              <a:gd name="connsiteY2" fmla="*/ 16454 h 1219430"/>
              <a:gd name="connsiteX3" fmla="*/ 692811 w 1234408"/>
              <a:gd name="connsiteY3" fmla="*/ 238685 h 1219430"/>
              <a:gd name="connsiteX4" fmla="*/ 1222058 w 1234408"/>
              <a:gd name="connsiteY4" fmla="*/ 529314 h 1219430"/>
              <a:gd name="connsiteX5" fmla="*/ 192364 w 1234408"/>
              <a:gd name="connsiteY5" fmla="*/ 1217102 h 1219430"/>
              <a:gd name="connsiteX6" fmla="*/ 21411 w 1234408"/>
              <a:gd name="connsiteY6" fmla="*/ 751950 h 1219430"/>
              <a:gd name="connsiteX0" fmla="*/ 21411 w 1232787"/>
              <a:gd name="connsiteY0" fmla="*/ 751950 h 1217102"/>
              <a:gd name="connsiteX1" fmla="*/ 32853 w 1232787"/>
              <a:gd name="connsiteY1" fmla="*/ 707812 h 1217102"/>
              <a:gd name="connsiteX2" fmla="*/ 335487 w 1232787"/>
              <a:gd name="connsiteY2" fmla="*/ 16454 h 1217102"/>
              <a:gd name="connsiteX3" fmla="*/ 692811 w 1232787"/>
              <a:gd name="connsiteY3" fmla="*/ 238685 h 1217102"/>
              <a:gd name="connsiteX4" fmla="*/ 1222058 w 1232787"/>
              <a:gd name="connsiteY4" fmla="*/ 529314 h 1217102"/>
              <a:gd name="connsiteX5" fmla="*/ 1018814 w 1232787"/>
              <a:gd name="connsiteY5" fmla="*/ 755519 h 1217102"/>
              <a:gd name="connsiteX6" fmla="*/ 192364 w 1232787"/>
              <a:gd name="connsiteY6" fmla="*/ 1217102 h 1217102"/>
              <a:gd name="connsiteX7" fmla="*/ 21411 w 1232787"/>
              <a:gd name="connsiteY7" fmla="*/ 751950 h 1217102"/>
              <a:gd name="connsiteX0" fmla="*/ 21411 w 1232787"/>
              <a:gd name="connsiteY0" fmla="*/ 751950 h 1217103"/>
              <a:gd name="connsiteX1" fmla="*/ 32853 w 1232787"/>
              <a:gd name="connsiteY1" fmla="*/ 707812 h 1217103"/>
              <a:gd name="connsiteX2" fmla="*/ 335487 w 1232787"/>
              <a:gd name="connsiteY2" fmla="*/ 16454 h 1217103"/>
              <a:gd name="connsiteX3" fmla="*/ 692811 w 1232787"/>
              <a:gd name="connsiteY3" fmla="*/ 238685 h 1217103"/>
              <a:gd name="connsiteX4" fmla="*/ 1222058 w 1232787"/>
              <a:gd name="connsiteY4" fmla="*/ 529314 h 1217103"/>
              <a:gd name="connsiteX5" fmla="*/ 1018814 w 1232787"/>
              <a:gd name="connsiteY5" fmla="*/ 755519 h 1217103"/>
              <a:gd name="connsiteX6" fmla="*/ 192364 w 1232787"/>
              <a:gd name="connsiteY6" fmla="*/ 1217102 h 1217103"/>
              <a:gd name="connsiteX7" fmla="*/ 21411 w 1232787"/>
              <a:gd name="connsiteY7" fmla="*/ 751950 h 1217103"/>
              <a:gd name="connsiteX0" fmla="*/ 21411 w 1228594"/>
              <a:gd name="connsiteY0" fmla="*/ 751950 h 1230440"/>
              <a:gd name="connsiteX1" fmla="*/ 32853 w 1228594"/>
              <a:gd name="connsiteY1" fmla="*/ 707812 h 1230440"/>
              <a:gd name="connsiteX2" fmla="*/ 335487 w 1228594"/>
              <a:gd name="connsiteY2" fmla="*/ 16454 h 1230440"/>
              <a:gd name="connsiteX3" fmla="*/ 692811 w 1228594"/>
              <a:gd name="connsiteY3" fmla="*/ 238685 h 1230440"/>
              <a:gd name="connsiteX4" fmla="*/ 1222058 w 1228594"/>
              <a:gd name="connsiteY4" fmla="*/ 529314 h 1230440"/>
              <a:gd name="connsiteX5" fmla="*/ 1018814 w 1228594"/>
              <a:gd name="connsiteY5" fmla="*/ 755519 h 1230440"/>
              <a:gd name="connsiteX6" fmla="*/ 700763 w 1228594"/>
              <a:gd name="connsiteY6" fmla="*/ 1073571 h 1230440"/>
              <a:gd name="connsiteX7" fmla="*/ 192364 w 1228594"/>
              <a:gd name="connsiteY7" fmla="*/ 1217102 h 1230440"/>
              <a:gd name="connsiteX8" fmla="*/ 21411 w 1228594"/>
              <a:gd name="connsiteY8" fmla="*/ 751950 h 1230440"/>
              <a:gd name="connsiteX0" fmla="*/ 251981 w 1459164"/>
              <a:gd name="connsiteY0" fmla="*/ 751950 h 2220827"/>
              <a:gd name="connsiteX1" fmla="*/ 263423 w 1459164"/>
              <a:gd name="connsiteY1" fmla="*/ 707812 h 2220827"/>
              <a:gd name="connsiteX2" fmla="*/ 566057 w 1459164"/>
              <a:gd name="connsiteY2" fmla="*/ 16454 h 2220827"/>
              <a:gd name="connsiteX3" fmla="*/ 923381 w 1459164"/>
              <a:gd name="connsiteY3" fmla="*/ 238685 h 2220827"/>
              <a:gd name="connsiteX4" fmla="*/ 1452628 w 1459164"/>
              <a:gd name="connsiteY4" fmla="*/ 529314 h 2220827"/>
              <a:gd name="connsiteX5" fmla="*/ 1249384 w 1459164"/>
              <a:gd name="connsiteY5" fmla="*/ 755519 h 2220827"/>
              <a:gd name="connsiteX6" fmla="*/ 931333 w 1459164"/>
              <a:gd name="connsiteY6" fmla="*/ 1073571 h 2220827"/>
              <a:gd name="connsiteX7" fmla="*/ 25368 w 1459164"/>
              <a:gd name="connsiteY7" fmla="*/ 2218967 h 2220827"/>
              <a:gd name="connsiteX8" fmla="*/ 251981 w 1459164"/>
              <a:gd name="connsiteY8" fmla="*/ 751950 h 2220827"/>
              <a:gd name="connsiteX0" fmla="*/ 251024 w 1458207"/>
              <a:gd name="connsiteY0" fmla="*/ 753232 h 2222109"/>
              <a:gd name="connsiteX1" fmla="*/ 167050 w 1458207"/>
              <a:gd name="connsiteY1" fmla="*/ 732948 h 2222109"/>
              <a:gd name="connsiteX2" fmla="*/ 565100 w 1458207"/>
              <a:gd name="connsiteY2" fmla="*/ 17736 h 2222109"/>
              <a:gd name="connsiteX3" fmla="*/ 922424 w 1458207"/>
              <a:gd name="connsiteY3" fmla="*/ 239967 h 2222109"/>
              <a:gd name="connsiteX4" fmla="*/ 1451671 w 1458207"/>
              <a:gd name="connsiteY4" fmla="*/ 530596 h 2222109"/>
              <a:gd name="connsiteX5" fmla="*/ 1248427 w 1458207"/>
              <a:gd name="connsiteY5" fmla="*/ 756801 h 2222109"/>
              <a:gd name="connsiteX6" fmla="*/ 930376 w 1458207"/>
              <a:gd name="connsiteY6" fmla="*/ 1074853 h 2222109"/>
              <a:gd name="connsiteX7" fmla="*/ 24411 w 1458207"/>
              <a:gd name="connsiteY7" fmla="*/ 2220249 h 2222109"/>
              <a:gd name="connsiteX8" fmla="*/ 251024 w 1458207"/>
              <a:gd name="connsiteY8" fmla="*/ 753232 h 2222109"/>
              <a:gd name="connsiteX0" fmla="*/ 242379 w 1449562"/>
              <a:gd name="connsiteY0" fmla="*/ 753232 h 2221559"/>
              <a:gd name="connsiteX1" fmla="*/ 158405 w 1449562"/>
              <a:gd name="connsiteY1" fmla="*/ 732948 h 2221559"/>
              <a:gd name="connsiteX2" fmla="*/ 556455 w 1449562"/>
              <a:gd name="connsiteY2" fmla="*/ 17736 h 2221559"/>
              <a:gd name="connsiteX3" fmla="*/ 913779 w 1449562"/>
              <a:gd name="connsiteY3" fmla="*/ 239967 h 2221559"/>
              <a:gd name="connsiteX4" fmla="*/ 1443026 w 1449562"/>
              <a:gd name="connsiteY4" fmla="*/ 530596 h 2221559"/>
              <a:gd name="connsiteX5" fmla="*/ 1239782 w 1449562"/>
              <a:gd name="connsiteY5" fmla="*/ 756801 h 2221559"/>
              <a:gd name="connsiteX6" fmla="*/ 754753 w 1449562"/>
              <a:gd name="connsiteY6" fmla="*/ 1027145 h 2221559"/>
              <a:gd name="connsiteX7" fmla="*/ 15766 w 1449562"/>
              <a:gd name="connsiteY7" fmla="*/ 2220249 h 2221559"/>
              <a:gd name="connsiteX8" fmla="*/ 242379 w 1449562"/>
              <a:gd name="connsiteY8" fmla="*/ 753232 h 2221559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739025 w 1433834"/>
              <a:gd name="connsiteY6" fmla="*/ 1027145 h 2352632"/>
              <a:gd name="connsiteX7" fmla="*/ 246044 w 1433834"/>
              <a:gd name="connsiteY7" fmla="*/ 2148278 h 2352632"/>
              <a:gd name="connsiteX8" fmla="*/ 38 w 1433834"/>
              <a:gd name="connsiteY8" fmla="*/ 2220249 h 2352632"/>
              <a:gd name="connsiteX9" fmla="*/ 226651 w 1433834"/>
              <a:gd name="connsiteY9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739025 w 1433834"/>
              <a:gd name="connsiteY6" fmla="*/ 1027145 h 2352632"/>
              <a:gd name="connsiteX7" fmla="*/ 246044 w 1433834"/>
              <a:gd name="connsiteY7" fmla="*/ 2148278 h 2352632"/>
              <a:gd name="connsiteX8" fmla="*/ 38 w 1433834"/>
              <a:gd name="connsiteY8" fmla="*/ 2220249 h 2352632"/>
              <a:gd name="connsiteX9" fmla="*/ 226651 w 1433834"/>
              <a:gd name="connsiteY9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739025 w 1433834"/>
              <a:gd name="connsiteY6" fmla="*/ 1027145 h 2352632"/>
              <a:gd name="connsiteX7" fmla="*/ 277849 w 1433834"/>
              <a:gd name="connsiteY7" fmla="*/ 1726858 h 2352632"/>
              <a:gd name="connsiteX8" fmla="*/ 246044 w 1433834"/>
              <a:gd name="connsiteY8" fmla="*/ 2148278 h 2352632"/>
              <a:gd name="connsiteX9" fmla="*/ 38 w 1433834"/>
              <a:gd name="connsiteY9" fmla="*/ 2220249 h 2352632"/>
              <a:gd name="connsiteX10" fmla="*/ 226651 w 1433834"/>
              <a:gd name="connsiteY10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739025 w 1433834"/>
              <a:gd name="connsiteY6" fmla="*/ 1027145 h 2352632"/>
              <a:gd name="connsiteX7" fmla="*/ 277849 w 1433834"/>
              <a:gd name="connsiteY7" fmla="*/ 1726858 h 2352632"/>
              <a:gd name="connsiteX8" fmla="*/ 246044 w 1433834"/>
              <a:gd name="connsiteY8" fmla="*/ 2148278 h 2352632"/>
              <a:gd name="connsiteX9" fmla="*/ 38 w 1433834"/>
              <a:gd name="connsiteY9" fmla="*/ 2220249 h 2352632"/>
              <a:gd name="connsiteX10" fmla="*/ 226651 w 1433834"/>
              <a:gd name="connsiteY10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739025 w 1433834"/>
              <a:gd name="connsiteY6" fmla="*/ 1027145 h 2352632"/>
              <a:gd name="connsiteX7" fmla="*/ 460729 w 1433834"/>
              <a:gd name="connsiteY7" fmla="*/ 1313390 h 2352632"/>
              <a:gd name="connsiteX8" fmla="*/ 277849 w 1433834"/>
              <a:gd name="connsiteY8" fmla="*/ 1726858 h 2352632"/>
              <a:gd name="connsiteX9" fmla="*/ 246044 w 1433834"/>
              <a:gd name="connsiteY9" fmla="*/ 2148278 h 2352632"/>
              <a:gd name="connsiteX10" fmla="*/ 38 w 1433834"/>
              <a:gd name="connsiteY10" fmla="*/ 2220249 h 2352632"/>
              <a:gd name="connsiteX11" fmla="*/ 226651 w 1433834"/>
              <a:gd name="connsiteY11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1049126 w 1433834"/>
              <a:gd name="connsiteY6" fmla="*/ 1035096 h 2352632"/>
              <a:gd name="connsiteX7" fmla="*/ 460729 w 1433834"/>
              <a:gd name="connsiteY7" fmla="*/ 1313390 h 2352632"/>
              <a:gd name="connsiteX8" fmla="*/ 277849 w 1433834"/>
              <a:gd name="connsiteY8" fmla="*/ 1726858 h 2352632"/>
              <a:gd name="connsiteX9" fmla="*/ 246044 w 1433834"/>
              <a:gd name="connsiteY9" fmla="*/ 2148278 h 2352632"/>
              <a:gd name="connsiteX10" fmla="*/ 38 w 1433834"/>
              <a:gd name="connsiteY10" fmla="*/ 2220249 h 2352632"/>
              <a:gd name="connsiteX11" fmla="*/ 226651 w 1433834"/>
              <a:gd name="connsiteY11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1049126 w 1433834"/>
              <a:gd name="connsiteY6" fmla="*/ 1035096 h 2352632"/>
              <a:gd name="connsiteX7" fmla="*/ 643609 w 1433834"/>
              <a:gd name="connsiteY7" fmla="*/ 1305439 h 2352632"/>
              <a:gd name="connsiteX8" fmla="*/ 277849 w 1433834"/>
              <a:gd name="connsiteY8" fmla="*/ 1726858 h 2352632"/>
              <a:gd name="connsiteX9" fmla="*/ 246044 w 1433834"/>
              <a:gd name="connsiteY9" fmla="*/ 2148278 h 2352632"/>
              <a:gd name="connsiteX10" fmla="*/ 38 w 1433834"/>
              <a:gd name="connsiteY10" fmla="*/ 2220249 h 2352632"/>
              <a:gd name="connsiteX11" fmla="*/ 226651 w 1433834"/>
              <a:gd name="connsiteY11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1049126 w 1433834"/>
              <a:gd name="connsiteY6" fmla="*/ 1035096 h 2352632"/>
              <a:gd name="connsiteX7" fmla="*/ 643609 w 1433834"/>
              <a:gd name="connsiteY7" fmla="*/ 1305439 h 2352632"/>
              <a:gd name="connsiteX8" fmla="*/ 277849 w 1433834"/>
              <a:gd name="connsiteY8" fmla="*/ 1726858 h 2352632"/>
              <a:gd name="connsiteX9" fmla="*/ 246044 w 1433834"/>
              <a:gd name="connsiteY9" fmla="*/ 2148278 h 2352632"/>
              <a:gd name="connsiteX10" fmla="*/ 38 w 1433834"/>
              <a:gd name="connsiteY10" fmla="*/ 2220249 h 2352632"/>
              <a:gd name="connsiteX11" fmla="*/ 226651 w 1433834"/>
              <a:gd name="connsiteY11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1049126 w 1433834"/>
              <a:gd name="connsiteY6" fmla="*/ 1035096 h 2352632"/>
              <a:gd name="connsiteX7" fmla="*/ 643609 w 1433834"/>
              <a:gd name="connsiteY7" fmla="*/ 1305439 h 2352632"/>
              <a:gd name="connsiteX8" fmla="*/ 420973 w 1433834"/>
              <a:gd name="connsiteY8" fmla="*/ 1583734 h 2352632"/>
              <a:gd name="connsiteX9" fmla="*/ 277849 w 1433834"/>
              <a:gd name="connsiteY9" fmla="*/ 1726858 h 2352632"/>
              <a:gd name="connsiteX10" fmla="*/ 246044 w 1433834"/>
              <a:gd name="connsiteY10" fmla="*/ 2148278 h 2352632"/>
              <a:gd name="connsiteX11" fmla="*/ 38 w 1433834"/>
              <a:gd name="connsiteY11" fmla="*/ 2220249 h 2352632"/>
              <a:gd name="connsiteX12" fmla="*/ 226651 w 1433834"/>
              <a:gd name="connsiteY12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1049126 w 1433834"/>
              <a:gd name="connsiteY6" fmla="*/ 1035096 h 2352632"/>
              <a:gd name="connsiteX7" fmla="*/ 643609 w 1433834"/>
              <a:gd name="connsiteY7" fmla="*/ 1305439 h 2352632"/>
              <a:gd name="connsiteX8" fmla="*/ 444826 w 1433834"/>
              <a:gd name="connsiteY8" fmla="*/ 1305439 h 2352632"/>
              <a:gd name="connsiteX9" fmla="*/ 420973 w 1433834"/>
              <a:gd name="connsiteY9" fmla="*/ 1583734 h 2352632"/>
              <a:gd name="connsiteX10" fmla="*/ 277849 w 1433834"/>
              <a:gd name="connsiteY10" fmla="*/ 1726858 h 2352632"/>
              <a:gd name="connsiteX11" fmla="*/ 246044 w 1433834"/>
              <a:gd name="connsiteY11" fmla="*/ 2148278 h 2352632"/>
              <a:gd name="connsiteX12" fmla="*/ 38 w 1433834"/>
              <a:gd name="connsiteY12" fmla="*/ 2220249 h 2352632"/>
              <a:gd name="connsiteX13" fmla="*/ 226651 w 1433834"/>
              <a:gd name="connsiteY13" fmla="*/ 753232 h 2352632"/>
              <a:gd name="connsiteX0" fmla="*/ 226651 w 1433834"/>
              <a:gd name="connsiteY0" fmla="*/ 753232 h 2352632"/>
              <a:gd name="connsiteX1" fmla="*/ 142677 w 1433834"/>
              <a:gd name="connsiteY1" fmla="*/ 732948 h 2352632"/>
              <a:gd name="connsiteX2" fmla="*/ 540727 w 1433834"/>
              <a:gd name="connsiteY2" fmla="*/ 17736 h 2352632"/>
              <a:gd name="connsiteX3" fmla="*/ 898051 w 1433834"/>
              <a:gd name="connsiteY3" fmla="*/ 239967 h 2352632"/>
              <a:gd name="connsiteX4" fmla="*/ 1427298 w 1433834"/>
              <a:gd name="connsiteY4" fmla="*/ 530596 h 2352632"/>
              <a:gd name="connsiteX5" fmla="*/ 1224054 w 1433834"/>
              <a:gd name="connsiteY5" fmla="*/ 756801 h 2352632"/>
              <a:gd name="connsiteX6" fmla="*/ 1049126 w 1433834"/>
              <a:gd name="connsiteY6" fmla="*/ 1035096 h 2352632"/>
              <a:gd name="connsiteX7" fmla="*/ 691317 w 1433834"/>
              <a:gd name="connsiteY7" fmla="*/ 1154364 h 2352632"/>
              <a:gd name="connsiteX8" fmla="*/ 643609 w 1433834"/>
              <a:gd name="connsiteY8" fmla="*/ 1305439 h 2352632"/>
              <a:gd name="connsiteX9" fmla="*/ 444826 w 1433834"/>
              <a:gd name="connsiteY9" fmla="*/ 1305439 h 2352632"/>
              <a:gd name="connsiteX10" fmla="*/ 420973 w 1433834"/>
              <a:gd name="connsiteY10" fmla="*/ 1583734 h 2352632"/>
              <a:gd name="connsiteX11" fmla="*/ 277849 w 1433834"/>
              <a:gd name="connsiteY11" fmla="*/ 1726858 h 2352632"/>
              <a:gd name="connsiteX12" fmla="*/ 246044 w 1433834"/>
              <a:gd name="connsiteY12" fmla="*/ 2148278 h 2352632"/>
              <a:gd name="connsiteX13" fmla="*/ 38 w 1433834"/>
              <a:gd name="connsiteY13" fmla="*/ 2220249 h 2352632"/>
              <a:gd name="connsiteX14" fmla="*/ 226651 w 1433834"/>
              <a:gd name="connsiteY14" fmla="*/ 753232 h 2352632"/>
              <a:gd name="connsiteX0" fmla="*/ 226651 w 1558382"/>
              <a:gd name="connsiteY0" fmla="*/ 753232 h 2352632"/>
              <a:gd name="connsiteX1" fmla="*/ 142677 w 1558382"/>
              <a:gd name="connsiteY1" fmla="*/ 732948 h 2352632"/>
              <a:gd name="connsiteX2" fmla="*/ 540727 w 1558382"/>
              <a:gd name="connsiteY2" fmla="*/ 17736 h 2352632"/>
              <a:gd name="connsiteX3" fmla="*/ 898051 w 1558382"/>
              <a:gd name="connsiteY3" fmla="*/ 239967 h 2352632"/>
              <a:gd name="connsiteX4" fmla="*/ 1554519 w 1558382"/>
              <a:gd name="connsiteY4" fmla="*/ 451083 h 2352632"/>
              <a:gd name="connsiteX5" fmla="*/ 1224054 w 1558382"/>
              <a:gd name="connsiteY5" fmla="*/ 756801 h 2352632"/>
              <a:gd name="connsiteX6" fmla="*/ 1049126 w 1558382"/>
              <a:gd name="connsiteY6" fmla="*/ 1035096 h 2352632"/>
              <a:gd name="connsiteX7" fmla="*/ 691317 w 1558382"/>
              <a:gd name="connsiteY7" fmla="*/ 1154364 h 2352632"/>
              <a:gd name="connsiteX8" fmla="*/ 643609 w 1558382"/>
              <a:gd name="connsiteY8" fmla="*/ 1305439 h 2352632"/>
              <a:gd name="connsiteX9" fmla="*/ 444826 w 1558382"/>
              <a:gd name="connsiteY9" fmla="*/ 1305439 h 2352632"/>
              <a:gd name="connsiteX10" fmla="*/ 420973 w 1558382"/>
              <a:gd name="connsiteY10" fmla="*/ 1583734 h 2352632"/>
              <a:gd name="connsiteX11" fmla="*/ 277849 w 1558382"/>
              <a:gd name="connsiteY11" fmla="*/ 1726858 h 2352632"/>
              <a:gd name="connsiteX12" fmla="*/ 246044 w 1558382"/>
              <a:gd name="connsiteY12" fmla="*/ 2148278 h 2352632"/>
              <a:gd name="connsiteX13" fmla="*/ 38 w 1558382"/>
              <a:gd name="connsiteY13" fmla="*/ 2220249 h 2352632"/>
              <a:gd name="connsiteX14" fmla="*/ 226651 w 1558382"/>
              <a:gd name="connsiteY14" fmla="*/ 753232 h 2352632"/>
              <a:gd name="connsiteX0" fmla="*/ 226651 w 1560370"/>
              <a:gd name="connsiteY0" fmla="*/ 751157 h 2350557"/>
              <a:gd name="connsiteX1" fmla="*/ 142677 w 1560370"/>
              <a:gd name="connsiteY1" fmla="*/ 730873 h 2350557"/>
              <a:gd name="connsiteX2" fmla="*/ 540727 w 1560370"/>
              <a:gd name="connsiteY2" fmla="*/ 15661 h 2350557"/>
              <a:gd name="connsiteX3" fmla="*/ 898051 w 1560370"/>
              <a:gd name="connsiteY3" fmla="*/ 237892 h 2350557"/>
              <a:gd name="connsiteX4" fmla="*/ 913953 w 1560370"/>
              <a:gd name="connsiteY4" fmla="*/ 174278 h 2350557"/>
              <a:gd name="connsiteX5" fmla="*/ 1554519 w 1560370"/>
              <a:gd name="connsiteY5" fmla="*/ 449008 h 2350557"/>
              <a:gd name="connsiteX6" fmla="*/ 1224054 w 1560370"/>
              <a:gd name="connsiteY6" fmla="*/ 754726 h 2350557"/>
              <a:gd name="connsiteX7" fmla="*/ 1049126 w 1560370"/>
              <a:gd name="connsiteY7" fmla="*/ 1033021 h 2350557"/>
              <a:gd name="connsiteX8" fmla="*/ 691317 w 1560370"/>
              <a:gd name="connsiteY8" fmla="*/ 1152289 h 2350557"/>
              <a:gd name="connsiteX9" fmla="*/ 643609 w 1560370"/>
              <a:gd name="connsiteY9" fmla="*/ 1303364 h 2350557"/>
              <a:gd name="connsiteX10" fmla="*/ 444826 w 1560370"/>
              <a:gd name="connsiteY10" fmla="*/ 1303364 h 2350557"/>
              <a:gd name="connsiteX11" fmla="*/ 420973 w 1560370"/>
              <a:gd name="connsiteY11" fmla="*/ 1581659 h 2350557"/>
              <a:gd name="connsiteX12" fmla="*/ 277849 w 1560370"/>
              <a:gd name="connsiteY12" fmla="*/ 1724783 h 2350557"/>
              <a:gd name="connsiteX13" fmla="*/ 246044 w 1560370"/>
              <a:gd name="connsiteY13" fmla="*/ 2146203 h 2350557"/>
              <a:gd name="connsiteX14" fmla="*/ 38 w 1560370"/>
              <a:gd name="connsiteY14" fmla="*/ 2218174 h 2350557"/>
              <a:gd name="connsiteX15" fmla="*/ 226651 w 1560370"/>
              <a:gd name="connsiteY15" fmla="*/ 751157 h 2350557"/>
              <a:gd name="connsiteX0" fmla="*/ 226651 w 1560370"/>
              <a:gd name="connsiteY0" fmla="*/ 763656 h 2363056"/>
              <a:gd name="connsiteX1" fmla="*/ 142677 w 1560370"/>
              <a:gd name="connsiteY1" fmla="*/ 743372 h 2363056"/>
              <a:gd name="connsiteX2" fmla="*/ 540727 w 1560370"/>
              <a:gd name="connsiteY2" fmla="*/ 28160 h 2363056"/>
              <a:gd name="connsiteX3" fmla="*/ 826489 w 1560370"/>
              <a:gd name="connsiteY3" fmla="*/ 154975 h 2363056"/>
              <a:gd name="connsiteX4" fmla="*/ 913953 w 1560370"/>
              <a:gd name="connsiteY4" fmla="*/ 186777 h 2363056"/>
              <a:gd name="connsiteX5" fmla="*/ 1554519 w 1560370"/>
              <a:gd name="connsiteY5" fmla="*/ 461507 h 2363056"/>
              <a:gd name="connsiteX6" fmla="*/ 1224054 w 1560370"/>
              <a:gd name="connsiteY6" fmla="*/ 767225 h 2363056"/>
              <a:gd name="connsiteX7" fmla="*/ 1049126 w 1560370"/>
              <a:gd name="connsiteY7" fmla="*/ 1045520 h 2363056"/>
              <a:gd name="connsiteX8" fmla="*/ 691317 w 1560370"/>
              <a:gd name="connsiteY8" fmla="*/ 1164788 h 2363056"/>
              <a:gd name="connsiteX9" fmla="*/ 643609 w 1560370"/>
              <a:gd name="connsiteY9" fmla="*/ 1315863 h 2363056"/>
              <a:gd name="connsiteX10" fmla="*/ 444826 w 1560370"/>
              <a:gd name="connsiteY10" fmla="*/ 1315863 h 2363056"/>
              <a:gd name="connsiteX11" fmla="*/ 420973 w 1560370"/>
              <a:gd name="connsiteY11" fmla="*/ 1594158 h 2363056"/>
              <a:gd name="connsiteX12" fmla="*/ 277849 w 1560370"/>
              <a:gd name="connsiteY12" fmla="*/ 1737282 h 2363056"/>
              <a:gd name="connsiteX13" fmla="*/ 246044 w 1560370"/>
              <a:gd name="connsiteY13" fmla="*/ 2158702 h 2363056"/>
              <a:gd name="connsiteX14" fmla="*/ 38 w 1560370"/>
              <a:gd name="connsiteY14" fmla="*/ 2230673 h 2363056"/>
              <a:gd name="connsiteX15" fmla="*/ 226651 w 1560370"/>
              <a:gd name="connsiteY15" fmla="*/ 763656 h 2363056"/>
              <a:gd name="connsiteX0" fmla="*/ 226651 w 1560370"/>
              <a:gd name="connsiteY0" fmla="*/ 736898 h 2336298"/>
              <a:gd name="connsiteX1" fmla="*/ 142677 w 1560370"/>
              <a:gd name="connsiteY1" fmla="*/ 716614 h 2336298"/>
              <a:gd name="connsiteX2" fmla="*/ 564096 w 1560370"/>
              <a:gd name="connsiteY2" fmla="*/ 215679 h 2336298"/>
              <a:gd name="connsiteX3" fmla="*/ 540727 w 1560370"/>
              <a:gd name="connsiteY3" fmla="*/ 1402 h 2336298"/>
              <a:gd name="connsiteX4" fmla="*/ 826489 w 1560370"/>
              <a:gd name="connsiteY4" fmla="*/ 128217 h 2336298"/>
              <a:gd name="connsiteX5" fmla="*/ 913953 w 1560370"/>
              <a:gd name="connsiteY5" fmla="*/ 160019 h 2336298"/>
              <a:gd name="connsiteX6" fmla="*/ 1554519 w 1560370"/>
              <a:gd name="connsiteY6" fmla="*/ 434749 h 2336298"/>
              <a:gd name="connsiteX7" fmla="*/ 1224054 w 1560370"/>
              <a:gd name="connsiteY7" fmla="*/ 740467 h 2336298"/>
              <a:gd name="connsiteX8" fmla="*/ 1049126 w 1560370"/>
              <a:gd name="connsiteY8" fmla="*/ 1018762 h 2336298"/>
              <a:gd name="connsiteX9" fmla="*/ 691317 w 1560370"/>
              <a:gd name="connsiteY9" fmla="*/ 1138030 h 2336298"/>
              <a:gd name="connsiteX10" fmla="*/ 643609 w 1560370"/>
              <a:gd name="connsiteY10" fmla="*/ 1289105 h 2336298"/>
              <a:gd name="connsiteX11" fmla="*/ 444826 w 1560370"/>
              <a:gd name="connsiteY11" fmla="*/ 1289105 h 2336298"/>
              <a:gd name="connsiteX12" fmla="*/ 420973 w 1560370"/>
              <a:gd name="connsiteY12" fmla="*/ 1567400 h 2336298"/>
              <a:gd name="connsiteX13" fmla="*/ 277849 w 1560370"/>
              <a:gd name="connsiteY13" fmla="*/ 1710524 h 2336298"/>
              <a:gd name="connsiteX14" fmla="*/ 246044 w 1560370"/>
              <a:gd name="connsiteY14" fmla="*/ 2131944 h 2336298"/>
              <a:gd name="connsiteX15" fmla="*/ 38 w 1560370"/>
              <a:gd name="connsiteY15" fmla="*/ 2203915 h 2336298"/>
              <a:gd name="connsiteX16" fmla="*/ 226651 w 1560370"/>
              <a:gd name="connsiteY16" fmla="*/ 736898 h 2336298"/>
              <a:gd name="connsiteX0" fmla="*/ 226651 w 1560370"/>
              <a:gd name="connsiteY0" fmla="*/ 736898 h 2336298"/>
              <a:gd name="connsiteX1" fmla="*/ 142677 w 1560370"/>
              <a:gd name="connsiteY1" fmla="*/ 716614 h 2336298"/>
              <a:gd name="connsiteX2" fmla="*/ 564096 w 1560370"/>
              <a:gd name="connsiteY2" fmla="*/ 215679 h 2336298"/>
              <a:gd name="connsiteX3" fmla="*/ 540727 w 1560370"/>
              <a:gd name="connsiteY3" fmla="*/ 1402 h 2336298"/>
              <a:gd name="connsiteX4" fmla="*/ 826489 w 1560370"/>
              <a:gd name="connsiteY4" fmla="*/ 128217 h 2336298"/>
              <a:gd name="connsiteX5" fmla="*/ 913953 w 1560370"/>
              <a:gd name="connsiteY5" fmla="*/ 160019 h 2336298"/>
              <a:gd name="connsiteX6" fmla="*/ 1554519 w 1560370"/>
              <a:gd name="connsiteY6" fmla="*/ 434749 h 2336298"/>
              <a:gd name="connsiteX7" fmla="*/ 1224054 w 1560370"/>
              <a:gd name="connsiteY7" fmla="*/ 740467 h 2336298"/>
              <a:gd name="connsiteX8" fmla="*/ 1049126 w 1560370"/>
              <a:gd name="connsiteY8" fmla="*/ 1018762 h 2336298"/>
              <a:gd name="connsiteX9" fmla="*/ 691317 w 1560370"/>
              <a:gd name="connsiteY9" fmla="*/ 1138030 h 2336298"/>
              <a:gd name="connsiteX10" fmla="*/ 643609 w 1560370"/>
              <a:gd name="connsiteY10" fmla="*/ 1289105 h 2336298"/>
              <a:gd name="connsiteX11" fmla="*/ 444826 w 1560370"/>
              <a:gd name="connsiteY11" fmla="*/ 1289105 h 2336298"/>
              <a:gd name="connsiteX12" fmla="*/ 420973 w 1560370"/>
              <a:gd name="connsiteY12" fmla="*/ 1567400 h 2336298"/>
              <a:gd name="connsiteX13" fmla="*/ 277849 w 1560370"/>
              <a:gd name="connsiteY13" fmla="*/ 1710524 h 2336298"/>
              <a:gd name="connsiteX14" fmla="*/ 373265 w 1560370"/>
              <a:gd name="connsiteY14" fmla="*/ 1964965 h 2336298"/>
              <a:gd name="connsiteX15" fmla="*/ 246044 w 1560370"/>
              <a:gd name="connsiteY15" fmla="*/ 2131944 h 2336298"/>
              <a:gd name="connsiteX16" fmla="*/ 38 w 1560370"/>
              <a:gd name="connsiteY16" fmla="*/ 2203915 h 2336298"/>
              <a:gd name="connsiteX17" fmla="*/ 226651 w 1560370"/>
              <a:gd name="connsiteY17" fmla="*/ 736898 h 2336298"/>
              <a:gd name="connsiteX0" fmla="*/ 226651 w 1560370"/>
              <a:gd name="connsiteY0" fmla="*/ 736898 h 2336298"/>
              <a:gd name="connsiteX1" fmla="*/ 142677 w 1560370"/>
              <a:gd name="connsiteY1" fmla="*/ 716614 h 2336298"/>
              <a:gd name="connsiteX2" fmla="*/ 564096 w 1560370"/>
              <a:gd name="connsiteY2" fmla="*/ 215679 h 2336298"/>
              <a:gd name="connsiteX3" fmla="*/ 540727 w 1560370"/>
              <a:gd name="connsiteY3" fmla="*/ 1402 h 2336298"/>
              <a:gd name="connsiteX4" fmla="*/ 826489 w 1560370"/>
              <a:gd name="connsiteY4" fmla="*/ 128217 h 2336298"/>
              <a:gd name="connsiteX5" fmla="*/ 913953 w 1560370"/>
              <a:gd name="connsiteY5" fmla="*/ 160019 h 2336298"/>
              <a:gd name="connsiteX6" fmla="*/ 1554519 w 1560370"/>
              <a:gd name="connsiteY6" fmla="*/ 434749 h 2336298"/>
              <a:gd name="connsiteX7" fmla="*/ 1224054 w 1560370"/>
              <a:gd name="connsiteY7" fmla="*/ 740467 h 2336298"/>
              <a:gd name="connsiteX8" fmla="*/ 1049126 w 1560370"/>
              <a:gd name="connsiteY8" fmla="*/ 1018762 h 2336298"/>
              <a:gd name="connsiteX9" fmla="*/ 691317 w 1560370"/>
              <a:gd name="connsiteY9" fmla="*/ 1138030 h 2336298"/>
              <a:gd name="connsiteX10" fmla="*/ 643609 w 1560370"/>
              <a:gd name="connsiteY10" fmla="*/ 1289105 h 2336298"/>
              <a:gd name="connsiteX11" fmla="*/ 444826 w 1560370"/>
              <a:gd name="connsiteY11" fmla="*/ 1289105 h 2336298"/>
              <a:gd name="connsiteX12" fmla="*/ 420973 w 1560370"/>
              <a:gd name="connsiteY12" fmla="*/ 1567400 h 2336298"/>
              <a:gd name="connsiteX13" fmla="*/ 238093 w 1560370"/>
              <a:gd name="connsiteY13" fmla="*/ 1797988 h 2336298"/>
              <a:gd name="connsiteX14" fmla="*/ 373265 w 1560370"/>
              <a:gd name="connsiteY14" fmla="*/ 1964965 h 2336298"/>
              <a:gd name="connsiteX15" fmla="*/ 246044 w 1560370"/>
              <a:gd name="connsiteY15" fmla="*/ 2131944 h 2336298"/>
              <a:gd name="connsiteX16" fmla="*/ 38 w 1560370"/>
              <a:gd name="connsiteY16" fmla="*/ 2203915 h 2336298"/>
              <a:gd name="connsiteX17" fmla="*/ 226651 w 1560370"/>
              <a:gd name="connsiteY17" fmla="*/ 736898 h 2336298"/>
              <a:gd name="connsiteX0" fmla="*/ 226651 w 1560370"/>
              <a:gd name="connsiteY0" fmla="*/ 736898 h 2336298"/>
              <a:gd name="connsiteX1" fmla="*/ 142677 w 1560370"/>
              <a:gd name="connsiteY1" fmla="*/ 716614 h 2336298"/>
              <a:gd name="connsiteX2" fmla="*/ 564096 w 1560370"/>
              <a:gd name="connsiteY2" fmla="*/ 215679 h 2336298"/>
              <a:gd name="connsiteX3" fmla="*/ 540727 w 1560370"/>
              <a:gd name="connsiteY3" fmla="*/ 1402 h 2336298"/>
              <a:gd name="connsiteX4" fmla="*/ 826489 w 1560370"/>
              <a:gd name="connsiteY4" fmla="*/ 128217 h 2336298"/>
              <a:gd name="connsiteX5" fmla="*/ 913953 w 1560370"/>
              <a:gd name="connsiteY5" fmla="*/ 160019 h 2336298"/>
              <a:gd name="connsiteX6" fmla="*/ 1554519 w 1560370"/>
              <a:gd name="connsiteY6" fmla="*/ 434749 h 2336298"/>
              <a:gd name="connsiteX7" fmla="*/ 1224054 w 1560370"/>
              <a:gd name="connsiteY7" fmla="*/ 740467 h 2336298"/>
              <a:gd name="connsiteX8" fmla="*/ 1049126 w 1560370"/>
              <a:gd name="connsiteY8" fmla="*/ 1018762 h 2336298"/>
              <a:gd name="connsiteX9" fmla="*/ 691317 w 1560370"/>
              <a:gd name="connsiteY9" fmla="*/ 1138030 h 2336298"/>
              <a:gd name="connsiteX10" fmla="*/ 643609 w 1560370"/>
              <a:gd name="connsiteY10" fmla="*/ 1289105 h 2336298"/>
              <a:gd name="connsiteX11" fmla="*/ 444826 w 1560370"/>
              <a:gd name="connsiteY11" fmla="*/ 1289105 h 2336298"/>
              <a:gd name="connsiteX12" fmla="*/ 500486 w 1560370"/>
              <a:gd name="connsiteY12" fmla="*/ 1503790 h 2336298"/>
              <a:gd name="connsiteX13" fmla="*/ 238093 w 1560370"/>
              <a:gd name="connsiteY13" fmla="*/ 1797988 h 2336298"/>
              <a:gd name="connsiteX14" fmla="*/ 373265 w 1560370"/>
              <a:gd name="connsiteY14" fmla="*/ 1964965 h 2336298"/>
              <a:gd name="connsiteX15" fmla="*/ 246044 w 1560370"/>
              <a:gd name="connsiteY15" fmla="*/ 2131944 h 2336298"/>
              <a:gd name="connsiteX16" fmla="*/ 38 w 1560370"/>
              <a:gd name="connsiteY16" fmla="*/ 2203915 h 2336298"/>
              <a:gd name="connsiteX17" fmla="*/ 226651 w 1560370"/>
              <a:gd name="connsiteY17" fmla="*/ 736898 h 2336298"/>
              <a:gd name="connsiteX0" fmla="*/ 226651 w 1560370"/>
              <a:gd name="connsiteY0" fmla="*/ 736898 h 2336298"/>
              <a:gd name="connsiteX1" fmla="*/ 142677 w 1560370"/>
              <a:gd name="connsiteY1" fmla="*/ 716614 h 2336298"/>
              <a:gd name="connsiteX2" fmla="*/ 381216 w 1560370"/>
              <a:gd name="connsiteY2" fmla="*/ 287240 h 2336298"/>
              <a:gd name="connsiteX3" fmla="*/ 564096 w 1560370"/>
              <a:gd name="connsiteY3" fmla="*/ 215679 h 2336298"/>
              <a:gd name="connsiteX4" fmla="*/ 540727 w 1560370"/>
              <a:gd name="connsiteY4" fmla="*/ 1402 h 2336298"/>
              <a:gd name="connsiteX5" fmla="*/ 826489 w 1560370"/>
              <a:gd name="connsiteY5" fmla="*/ 128217 h 2336298"/>
              <a:gd name="connsiteX6" fmla="*/ 913953 w 1560370"/>
              <a:gd name="connsiteY6" fmla="*/ 160019 h 2336298"/>
              <a:gd name="connsiteX7" fmla="*/ 1554519 w 1560370"/>
              <a:gd name="connsiteY7" fmla="*/ 434749 h 2336298"/>
              <a:gd name="connsiteX8" fmla="*/ 1224054 w 1560370"/>
              <a:gd name="connsiteY8" fmla="*/ 740467 h 2336298"/>
              <a:gd name="connsiteX9" fmla="*/ 1049126 w 1560370"/>
              <a:gd name="connsiteY9" fmla="*/ 1018762 h 2336298"/>
              <a:gd name="connsiteX10" fmla="*/ 691317 w 1560370"/>
              <a:gd name="connsiteY10" fmla="*/ 1138030 h 2336298"/>
              <a:gd name="connsiteX11" fmla="*/ 643609 w 1560370"/>
              <a:gd name="connsiteY11" fmla="*/ 1289105 h 2336298"/>
              <a:gd name="connsiteX12" fmla="*/ 444826 w 1560370"/>
              <a:gd name="connsiteY12" fmla="*/ 1289105 h 2336298"/>
              <a:gd name="connsiteX13" fmla="*/ 500486 w 1560370"/>
              <a:gd name="connsiteY13" fmla="*/ 1503790 h 2336298"/>
              <a:gd name="connsiteX14" fmla="*/ 238093 w 1560370"/>
              <a:gd name="connsiteY14" fmla="*/ 1797988 h 2336298"/>
              <a:gd name="connsiteX15" fmla="*/ 373265 w 1560370"/>
              <a:gd name="connsiteY15" fmla="*/ 1964965 h 2336298"/>
              <a:gd name="connsiteX16" fmla="*/ 246044 w 1560370"/>
              <a:gd name="connsiteY16" fmla="*/ 2131944 h 2336298"/>
              <a:gd name="connsiteX17" fmla="*/ 38 w 1560370"/>
              <a:gd name="connsiteY17" fmla="*/ 2203915 h 2336298"/>
              <a:gd name="connsiteX18" fmla="*/ 226651 w 1560370"/>
              <a:gd name="connsiteY18" fmla="*/ 736898 h 2336298"/>
              <a:gd name="connsiteX0" fmla="*/ 226651 w 1560370"/>
              <a:gd name="connsiteY0" fmla="*/ 738841 h 2338241"/>
              <a:gd name="connsiteX1" fmla="*/ 142677 w 1560370"/>
              <a:gd name="connsiteY1" fmla="*/ 718557 h 2338241"/>
              <a:gd name="connsiteX2" fmla="*/ 381216 w 1560370"/>
              <a:gd name="connsiteY2" fmla="*/ 289183 h 2338241"/>
              <a:gd name="connsiteX3" fmla="*/ 452778 w 1560370"/>
              <a:gd name="connsiteY3" fmla="*/ 66547 h 2338241"/>
              <a:gd name="connsiteX4" fmla="*/ 540727 w 1560370"/>
              <a:gd name="connsiteY4" fmla="*/ 3345 h 2338241"/>
              <a:gd name="connsiteX5" fmla="*/ 826489 w 1560370"/>
              <a:gd name="connsiteY5" fmla="*/ 130160 h 2338241"/>
              <a:gd name="connsiteX6" fmla="*/ 913953 w 1560370"/>
              <a:gd name="connsiteY6" fmla="*/ 161962 h 2338241"/>
              <a:gd name="connsiteX7" fmla="*/ 1554519 w 1560370"/>
              <a:gd name="connsiteY7" fmla="*/ 436692 h 2338241"/>
              <a:gd name="connsiteX8" fmla="*/ 1224054 w 1560370"/>
              <a:gd name="connsiteY8" fmla="*/ 742410 h 2338241"/>
              <a:gd name="connsiteX9" fmla="*/ 1049126 w 1560370"/>
              <a:gd name="connsiteY9" fmla="*/ 1020705 h 2338241"/>
              <a:gd name="connsiteX10" fmla="*/ 691317 w 1560370"/>
              <a:gd name="connsiteY10" fmla="*/ 1139973 h 2338241"/>
              <a:gd name="connsiteX11" fmla="*/ 643609 w 1560370"/>
              <a:gd name="connsiteY11" fmla="*/ 1291048 h 2338241"/>
              <a:gd name="connsiteX12" fmla="*/ 444826 w 1560370"/>
              <a:gd name="connsiteY12" fmla="*/ 1291048 h 2338241"/>
              <a:gd name="connsiteX13" fmla="*/ 500486 w 1560370"/>
              <a:gd name="connsiteY13" fmla="*/ 1505733 h 2338241"/>
              <a:gd name="connsiteX14" fmla="*/ 238093 w 1560370"/>
              <a:gd name="connsiteY14" fmla="*/ 1799931 h 2338241"/>
              <a:gd name="connsiteX15" fmla="*/ 373265 w 1560370"/>
              <a:gd name="connsiteY15" fmla="*/ 1966908 h 2338241"/>
              <a:gd name="connsiteX16" fmla="*/ 246044 w 1560370"/>
              <a:gd name="connsiteY16" fmla="*/ 2133887 h 2338241"/>
              <a:gd name="connsiteX17" fmla="*/ 38 w 1560370"/>
              <a:gd name="connsiteY17" fmla="*/ 2205858 h 2338241"/>
              <a:gd name="connsiteX18" fmla="*/ 226651 w 1560370"/>
              <a:gd name="connsiteY18" fmla="*/ 738841 h 2338241"/>
              <a:gd name="connsiteX0" fmla="*/ 226651 w 1560370"/>
              <a:gd name="connsiteY0" fmla="*/ 839541 h 2438941"/>
              <a:gd name="connsiteX1" fmla="*/ 142677 w 1560370"/>
              <a:gd name="connsiteY1" fmla="*/ 819257 h 2438941"/>
              <a:gd name="connsiteX2" fmla="*/ 381216 w 1560370"/>
              <a:gd name="connsiteY2" fmla="*/ 389883 h 2438941"/>
              <a:gd name="connsiteX3" fmla="*/ 452778 w 1560370"/>
              <a:gd name="connsiteY3" fmla="*/ 167247 h 2438941"/>
              <a:gd name="connsiteX4" fmla="*/ 500970 w 1560370"/>
              <a:gd name="connsiteY4" fmla="*/ 678 h 2438941"/>
              <a:gd name="connsiteX5" fmla="*/ 826489 w 1560370"/>
              <a:gd name="connsiteY5" fmla="*/ 230860 h 2438941"/>
              <a:gd name="connsiteX6" fmla="*/ 913953 w 1560370"/>
              <a:gd name="connsiteY6" fmla="*/ 262662 h 2438941"/>
              <a:gd name="connsiteX7" fmla="*/ 1554519 w 1560370"/>
              <a:gd name="connsiteY7" fmla="*/ 537392 h 2438941"/>
              <a:gd name="connsiteX8" fmla="*/ 1224054 w 1560370"/>
              <a:gd name="connsiteY8" fmla="*/ 843110 h 2438941"/>
              <a:gd name="connsiteX9" fmla="*/ 1049126 w 1560370"/>
              <a:gd name="connsiteY9" fmla="*/ 1121405 h 2438941"/>
              <a:gd name="connsiteX10" fmla="*/ 691317 w 1560370"/>
              <a:gd name="connsiteY10" fmla="*/ 1240673 h 2438941"/>
              <a:gd name="connsiteX11" fmla="*/ 643609 w 1560370"/>
              <a:gd name="connsiteY11" fmla="*/ 1391748 h 2438941"/>
              <a:gd name="connsiteX12" fmla="*/ 444826 w 1560370"/>
              <a:gd name="connsiteY12" fmla="*/ 1391748 h 2438941"/>
              <a:gd name="connsiteX13" fmla="*/ 500486 w 1560370"/>
              <a:gd name="connsiteY13" fmla="*/ 1606433 h 2438941"/>
              <a:gd name="connsiteX14" fmla="*/ 238093 w 1560370"/>
              <a:gd name="connsiteY14" fmla="*/ 1900631 h 2438941"/>
              <a:gd name="connsiteX15" fmla="*/ 373265 w 1560370"/>
              <a:gd name="connsiteY15" fmla="*/ 2067608 h 2438941"/>
              <a:gd name="connsiteX16" fmla="*/ 246044 w 1560370"/>
              <a:gd name="connsiteY16" fmla="*/ 2234587 h 2438941"/>
              <a:gd name="connsiteX17" fmla="*/ 38 w 1560370"/>
              <a:gd name="connsiteY17" fmla="*/ 2306558 h 2438941"/>
              <a:gd name="connsiteX18" fmla="*/ 226651 w 1560370"/>
              <a:gd name="connsiteY18" fmla="*/ 839541 h 2438941"/>
              <a:gd name="connsiteX0" fmla="*/ 226651 w 1560370"/>
              <a:gd name="connsiteY0" fmla="*/ 839541 h 2438941"/>
              <a:gd name="connsiteX1" fmla="*/ 174482 w 1560370"/>
              <a:gd name="connsiteY1" fmla="*/ 660231 h 2438941"/>
              <a:gd name="connsiteX2" fmla="*/ 381216 w 1560370"/>
              <a:gd name="connsiteY2" fmla="*/ 389883 h 2438941"/>
              <a:gd name="connsiteX3" fmla="*/ 452778 w 1560370"/>
              <a:gd name="connsiteY3" fmla="*/ 167247 h 2438941"/>
              <a:gd name="connsiteX4" fmla="*/ 500970 w 1560370"/>
              <a:gd name="connsiteY4" fmla="*/ 678 h 2438941"/>
              <a:gd name="connsiteX5" fmla="*/ 826489 w 1560370"/>
              <a:gd name="connsiteY5" fmla="*/ 230860 h 2438941"/>
              <a:gd name="connsiteX6" fmla="*/ 913953 w 1560370"/>
              <a:gd name="connsiteY6" fmla="*/ 262662 h 2438941"/>
              <a:gd name="connsiteX7" fmla="*/ 1554519 w 1560370"/>
              <a:gd name="connsiteY7" fmla="*/ 537392 h 2438941"/>
              <a:gd name="connsiteX8" fmla="*/ 1224054 w 1560370"/>
              <a:gd name="connsiteY8" fmla="*/ 843110 h 2438941"/>
              <a:gd name="connsiteX9" fmla="*/ 1049126 w 1560370"/>
              <a:gd name="connsiteY9" fmla="*/ 1121405 h 2438941"/>
              <a:gd name="connsiteX10" fmla="*/ 691317 w 1560370"/>
              <a:gd name="connsiteY10" fmla="*/ 1240673 h 2438941"/>
              <a:gd name="connsiteX11" fmla="*/ 643609 w 1560370"/>
              <a:gd name="connsiteY11" fmla="*/ 1391748 h 2438941"/>
              <a:gd name="connsiteX12" fmla="*/ 444826 w 1560370"/>
              <a:gd name="connsiteY12" fmla="*/ 1391748 h 2438941"/>
              <a:gd name="connsiteX13" fmla="*/ 500486 w 1560370"/>
              <a:gd name="connsiteY13" fmla="*/ 1606433 h 2438941"/>
              <a:gd name="connsiteX14" fmla="*/ 238093 w 1560370"/>
              <a:gd name="connsiteY14" fmla="*/ 1900631 h 2438941"/>
              <a:gd name="connsiteX15" fmla="*/ 373265 w 1560370"/>
              <a:gd name="connsiteY15" fmla="*/ 2067608 h 2438941"/>
              <a:gd name="connsiteX16" fmla="*/ 246044 w 1560370"/>
              <a:gd name="connsiteY16" fmla="*/ 2234587 h 2438941"/>
              <a:gd name="connsiteX17" fmla="*/ 38 w 1560370"/>
              <a:gd name="connsiteY17" fmla="*/ 2306558 h 2438941"/>
              <a:gd name="connsiteX18" fmla="*/ 226651 w 1560370"/>
              <a:gd name="connsiteY18" fmla="*/ 839541 h 2438941"/>
              <a:gd name="connsiteX0" fmla="*/ 163913 w 1561243"/>
              <a:gd name="connsiteY0" fmla="*/ 799785 h 2441799"/>
              <a:gd name="connsiteX1" fmla="*/ 175355 w 1561243"/>
              <a:gd name="connsiteY1" fmla="*/ 660231 h 2441799"/>
              <a:gd name="connsiteX2" fmla="*/ 382089 w 1561243"/>
              <a:gd name="connsiteY2" fmla="*/ 389883 h 2441799"/>
              <a:gd name="connsiteX3" fmla="*/ 453651 w 1561243"/>
              <a:gd name="connsiteY3" fmla="*/ 167247 h 2441799"/>
              <a:gd name="connsiteX4" fmla="*/ 501843 w 1561243"/>
              <a:gd name="connsiteY4" fmla="*/ 678 h 2441799"/>
              <a:gd name="connsiteX5" fmla="*/ 827362 w 1561243"/>
              <a:gd name="connsiteY5" fmla="*/ 230860 h 2441799"/>
              <a:gd name="connsiteX6" fmla="*/ 914826 w 1561243"/>
              <a:gd name="connsiteY6" fmla="*/ 262662 h 2441799"/>
              <a:gd name="connsiteX7" fmla="*/ 1555392 w 1561243"/>
              <a:gd name="connsiteY7" fmla="*/ 537392 h 2441799"/>
              <a:gd name="connsiteX8" fmla="*/ 1224927 w 1561243"/>
              <a:gd name="connsiteY8" fmla="*/ 843110 h 2441799"/>
              <a:gd name="connsiteX9" fmla="*/ 1049999 w 1561243"/>
              <a:gd name="connsiteY9" fmla="*/ 1121405 h 2441799"/>
              <a:gd name="connsiteX10" fmla="*/ 692190 w 1561243"/>
              <a:gd name="connsiteY10" fmla="*/ 1240673 h 2441799"/>
              <a:gd name="connsiteX11" fmla="*/ 644482 w 1561243"/>
              <a:gd name="connsiteY11" fmla="*/ 1391748 h 2441799"/>
              <a:gd name="connsiteX12" fmla="*/ 445699 w 1561243"/>
              <a:gd name="connsiteY12" fmla="*/ 1391748 h 2441799"/>
              <a:gd name="connsiteX13" fmla="*/ 501359 w 1561243"/>
              <a:gd name="connsiteY13" fmla="*/ 1606433 h 2441799"/>
              <a:gd name="connsiteX14" fmla="*/ 238966 w 1561243"/>
              <a:gd name="connsiteY14" fmla="*/ 1900631 h 2441799"/>
              <a:gd name="connsiteX15" fmla="*/ 374138 w 1561243"/>
              <a:gd name="connsiteY15" fmla="*/ 2067608 h 2441799"/>
              <a:gd name="connsiteX16" fmla="*/ 246917 w 1561243"/>
              <a:gd name="connsiteY16" fmla="*/ 2234587 h 2441799"/>
              <a:gd name="connsiteX17" fmla="*/ 911 w 1561243"/>
              <a:gd name="connsiteY17" fmla="*/ 2306558 h 2441799"/>
              <a:gd name="connsiteX18" fmla="*/ 163913 w 1561243"/>
              <a:gd name="connsiteY18" fmla="*/ 799785 h 2441799"/>
              <a:gd name="connsiteX0" fmla="*/ 163363 w 1560693"/>
              <a:gd name="connsiteY0" fmla="*/ 799785 h 2397100"/>
              <a:gd name="connsiteX1" fmla="*/ 174805 w 1560693"/>
              <a:gd name="connsiteY1" fmla="*/ 660231 h 2397100"/>
              <a:gd name="connsiteX2" fmla="*/ 381539 w 1560693"/>
              <a:gd name="connsiteY2" fmla="*/ 389883 h 2397100"/>
              <a:gd name="connsiteX3" fmla="*/ 453101 w 1560693"/>
              <a:gd name="connsiteY3" fmla="*/ 167247 h 2397100"/>
              <a:gd name="connsiteX4" fmla="*/ 501293 w 1560693"/>
              <a:gd name="connsiteY4" fmla="*/ 678 h 2397100"/>
              <a:gd name="connsiteX5" fmla="*/ 826812 w 1560693"/>
              <a:gd name="connsiteY5" fmla="*/ 230860 h 2397100"/>
              <a:gd name="connsiteX6" fmla="*/ 914276 w 1560693"/>
              <a:gd name="connsiteY6" fmla="*/ 262662 h 2397100"/>
              <a:gd name="connsiteX7" fmla="*/ 1554842 w 1560693"/>
              <a:gd name="connsiteY7" fmla="*/ 537392 h 2397100"/>
              <a:gd name="connsiteX8" fmla="*/ 1224377 w 1560693"/>
              <a:gd name="connsiteY8" fmla="*/ 843110 h 2397100"/>
              <a:gd name="connsiteX9" fmla="*/ 1049449 w 1560693"/>
              <a:gd name="connsiteY9" fmla="*/ 1121405 h 2397100"/>
              <a:gd name="connsiteX10" fmla="*/ 691640 w 1560693"/>
              <a:gd name="connsiteY10" fmla="*/ 1240673 h 2397100"/>
              <a:gd name="connsiteX11" fmla="*/ 643932 w 1560693"/>
              <a:gd name="connsiteY11" fmla="*/ 1391748 h 2397100"/>
              <a:gd name="connsiteX12" fmla="*/ 445149 w 1560693"/>
              <a:gd name="connsiteY12" fmla="*/ 1391748 h 2397100"/>
              <a:gd name="connsiteX13" fmla="*/ 500809 w 1560693"/>
              <a:gd name="connsiteY13" fmla="*/ 1606433 h 2397100"/>
              <a:gd name="connsiteX14" fmla="*/ 238416 w 1560693"/>
              <a:gd name="connsiteY14" fmla="*/ 1900631 h 2397100"/>
              <a:gd name="connsiteX15" fmla="*/ 373588 w 1560693"/>
              <a:gd name="connsiteY15" fmla="*/ 2067608 h 2397100"/>
              <a:gd name="connsiteX16" fmla="*/ 246367 w 1560693"/>
              <a:gd name="connsiteY16" fmla="*/ 2234587 h 2397100"/>
              <a:gd name="connsiteX17" fmla="*/ 361 w 1560693"/>
              <a:gd name="connsiteY17" fmla="*/ 2306558 h 2397100"/>
              <a:gd name="connsiteX18" fmla="*/ 190709 w 1560693"/>
              <a:gd name="connsiteY18" fmla="*/ 1431505 h 2397100"/>
              <a:gd name="connsiteX19" fmla="*/ 163363 w 1560693"/>
              <a:gd name="connsiteY19" fmla="*/ 799785 h 239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60693" h="2397100">
                <a:moveTo>
                  <a:pt x="163363" y="799785"/>
                </a:moveTo>
                <a:cubicBezTo>
                  <a:pt x="160712" y="671239"/>
                  <a:pt x="129085" y="773537"/>
                  <a:pt x="174805" y="660231"/>
                </a:cubicBezTo>
                <a:cubicBezTo>
                  <a:pt x="212493" y="598540"/>
                  <a:pt x="311303" y="473372"/>
                  <a:pt x="381539" y="389883"/>
                </a:cubicBezTo>
                <a:cubicBezTo>
                  <a:pt x="451776" y="306394"/>
                  <a:pt x="438443" y="228139"/>
                  <a:pt x="453101" y="167247"/>
                </a:cubicBezTo>
                <a:cubicBezTo>
                  <a:pt x="467759" y="106355"/>
                  <a:pt x="439008" y="-9924"/>
                  <a:pt x="501293" y="678"/>
                </a:cubicBezTo>
                <a:cubicBezTo>
                  <a:pt x="563578" y="11280"/>
                  <a:pt x="763282" y="192497"/>
                  <a:pt x="826812" y="230860"/>
                </a:cubicBezTo>
                <a:cubicBezTo>
                  <a:pt x="890342" y="269223"/>
                  <a:pt x="804865" y="227476"/>
                  <a:pt x="914276" y="262662"/>
                </a:cubicBezTo>
                <a:cubicBezTo>
                  <a:pt x="1023687" y="297848"/>
                  <a:pt x="1504484" y="452578"/>
                  <a:pt x="1554842" y="537392"/>
                </a:cubicBezTo>
                <a:cubicBezTo>
                  <a:pt x="1605200" y="622206"/>
                  <a:pt x="1316560" y="756376"/>
                  <a:pt x="1224377" y="843110"/>
                </a:cubicBezTo>
                <a:cubicBezTo>
                  <a:pt x="1132194" y="929844"/>
                  <a:pt x="1122336" y="1049844"/>
                  <a:pt x="1049449" y="1121405"/>
                </a:cubicBezTo>
                <a:cubicBezTo>
                  <a:pt x="976562" y="1192966"/>
                  <a:pt x="759226" y="1195616"/>
                  <a:pt x="691640" y="1240673"/>
                </a:cubicBezTo>
                <a:cubicBezTo>
                  <a:pt x="624054" y="1285730"/>
                  <a:pt x="700917" y="1371870"/>
                  <a:pt x="643932" y="1391748"/>
                </a:cubicBezTo>
                <a:cubicBezTo>
                  <a:pt x="586948" y="1411626"/>
                  <a:pt x="482255" y="1345366"/>
                  <a:pt x="445149" y="1391748"/>
                </a:cubicBezTo>
                <a:cubicBezTo>
                  <a:pt x="408043" y="1438130"/>
                  <a:pt x="543216" y="1554750"/>
                  <a:pt x="500809" y="1606433"/>
                </a:cubicBezTo>
                <a:cubicBezTo>
                  <a:pt x="458402" y="1658117"/>
                  <a:pt x="268896" y="1833045"/>
                  <a:pt x="238416" y="1900631"/>
                </a:cubicBezTo>
                <a:cubicBezTo>
                  <a:pt x="207936" y="1968217"/>
                  <a:pt x="378889" y="1997371"/>
                  <a:pt x="373588" y="2067608"/>
                </a:cubicBezTo>
                <a:cubicBezTo>
                  <a:pt x="368287" y="2137845"/>
                  <a:pt x="286043" y="2196088"/>
                  <a:pt x="246367" y="2234587"/>
                </a:cubicBezTo>
                <a:cubicBezTo>
                  <a:pt x="123203" y="2433438"/>
                  <a:pt x="9637" y="2440405"/>
                  <a:pt x="361" y="2306558"/>
                </a:cubicBezTo>
                <a:cubicBezTo>
                  <a:pt x="-8915" y="2172711"/>
                  <a:pt x="163542" y="1682634"/>
                  <a:pt x="190709" y="1431505"/>
                </a:cubicBezTo>
                <a:cubicBezTo>
                  <a:pt x="217876" y="1180376"/>
                  <a:pt x="166014" y="928331"/>
                  <a:pt x="163363" y="79978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4405509" y="4941168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Pampa-Patagonia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EJEMPLIFICACIÓN  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05409" y="1700213"/>
            <a:ext cx="61045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 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taxonómicas  individuales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9388" y="2833688"/>
            <a:ext cx="1871662" cy="132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Primer orden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Continente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( América del Norte).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94513" y="2492375"/>
            <a:ext cx="2141537" cy="1476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Segundo orden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Subcontinente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(Este de las Cordilleras norteamericanas)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79388" y="4775200"/>
            <a:ext cx="1800225" cy="1754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Tercer orden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Región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(Llanuras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Altiplanicies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Centrales)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946900" y="4813300"/>
            <a:ext cx="1946275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Cuarto orden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Subregión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(Tierras Altas </a:t>
            </a:r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Laurentinas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20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2460625"/>
            <a:ext cx="45354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echa derecha 10"/>
          <p:cNvSpPr/>
          <p:nvPr/>
        </p:nvSpPr>
        <p:spPr>
          <a:xfrm>
            <a:off x="2051050" y="3252788"/>
            <a:ext cx="941388" cy="4857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Flecha izquierda 11"/>
          <p:cNvSpPr/>
          <p:nvPr/>
        </p:nvSpPr>
        <p:spPr>
          <a:xfrm rot="20293681">
            <a:off x="5746750" y="3276600"/>
            <a:ext cx="1150938" cy="48418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3851275" y="2492375"/>
            <a:ext cx="1012825" cy="31607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4030663" y="3940175"/>
            <a:ext cx="1179512" cy="119856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Flecha derecha 17"/>
          <p:cNvSpPr/>
          <p:nvPr/>
        </p:nvSpPr>
        <p:spPr>
          <a:xfrm rot="20145951">
            <a:off x="1852613" y="4802188"/>
            <a:ext cx="2366962" cy="72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9" name="Flecha izquierda 18"/>
          <p:cNvSpPr/>
          <p:nvPr/>
        </p:nvSpPr>
        <p:spPr>
          <a:xfrm rot="1875069">
            <a:off x="5232400" y="4457700"/>
            <a:ext cx="1752600" cy="679450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5019675" y="4052888"/>
            <a:ext cx="336550" cy="4191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6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16632"/>
            <a:ext cx="8734425" cy="9667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Plan  de caracterización  </a:t>
            </a:r>
            <a:r>
              <a:rPr lang="es-ES" dirty="0"/>
              <a:t>de  las  unidades  paisajísticas  </a:t>
            </a:r>
            <a:r>
              <a:rPr lang="es-ES" dirty="0" smtClean="0"/>
              <a:t>en  </a:t>
            </a:r>
            <a:r>
              <a:rPr lang="es-ES" dirty="0"/>
              <a:t>el  rango  taxonómico de región físico </a:t>
            </a:r>
            <a:r>
              <a:rPr lang="es-ES" dirty="0" smtClean="0"/>
              <a:t>geográfica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786488905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16632"/>
            <a:ext cx="8734425" cy="9667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Plan  de caracterización  </a:t>
            </a:r>
            <a:r>
              <a:rPr lang="es-ES" dirty="0"/>
              <a:t>de  las  unidades  paisajísticas  </a:t>
            </a:r>
            <a:r>
              <a:rPr lang="es-ES" dirty="0" smtClean="0"/>
              <a:t>en  </a:t>
            </a:r>
            <a:r>
              <a:rPr lang="es-ES" dirty="0"/>
              <a:t>el  rango  taxonómico de región físico </a:t>
            </a:r>
            <a:r>
              <a:rPr lang="es-ES" dirty="0" smtClean="0"/>
              <a:t>geográfica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07573749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dirty="0" smtClean="0"/>
              <a:t>Clase 6: Paisajes y regionalización físico-geográficos de las Américas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dirty="0" smtClean="0">
                <a:latin typeface="Arial" pitchFamily="34" charset="0"/>
                <a:cs typeface="Arial" pitchFamily="34" charset="0"/>
              </a:rPr>
              <a:t>Objetivos: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dirty="0" smtClean="0">
                <a:latin typeface="Arial" pitchFamily="34" charset="0"/>
                <a:cs typeface="Arial" pitchFamily="34" charset="0"/>
              </a:rPr>
              <a:t>Explicar en qué consiste el paisaje así como la </a:t>
            </a:r>
            <a:r>
              <a:rPr lang="es-MX" sz="4000" dirty="0">
                <a:latin typeface="Arial" pitchFamily="34" charset="0"/>
                <a:cs typeface="Arial" pitchFamily="34" charset="0"/>
              </a:rPr>
              <a:t>r</a:t>
            </a:r>
            <a:r>
              <a:rPr lang="es-MX" sz="4000" dirty="0" smtClean="0">
                <a:latin typeface="Arial" pitchFamily="34" charset="0"/>
                <a:cs typeface="Arial" pitchFamily="34" charset="0"/>
              </a:rPr>
              <a:t>egionalización </a:t>
            </a:r>
            <a:r>
              <a:rPr lang="es-MX" sz="4000" dirty="0">
                <a:latin typeface="Arial" pitchFamily="34" charset="0"/>
                <a:cs typeface="Arial" pitchFamily="34" charset="0"/>
              </a:rPr>
              <a:t>físico </a:t>
            </a:r>
            <a:r>
              <a:rPr lang="es-MX" sz="4000" dirty="0" smtClean="0">
                <a:latin typeface="Arial" pitchFamily="34" charset="0"/>
                <a:cs typeface="Arial" pitchFamily="34" charset="0"/>
              </a:rPr>
              <a:t>geográfica de las Américas.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4000" dirty="0" smtClean="0">
                <a:latin typeface="Arial" pitchFamily="34" charset="0"/>
                <a:cs typeface="Arial" pitchFamily="34" charset="0"/>
              </a:rPr>
              <a:t> Caracterizar físico y geográficamente esta regiones así como biogeográficamente</a:t>
            </a:r>
            <a:endParaRPr lang="es-MX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16632"/>
            <a:ext cx="8734425" cy="9667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Plan  de caracterización  </a:t>
            </a:r>
            <a:r>
              <a:rPr lang="es-ES" dirty="0"/>
              <a:t>de  las  unidades  paisajísticas  </a:t>
            </a:r>
            <a:r>
              <a:rPr lang="es-ES" dirty="0" smtClean="0"/>
              <a:t>en  </a:t>
            </a:r>
            <a:r>
              <a:rPr lang="es-ES" dirty="0"/>
              <a:t>el  rango  taxonómico de región físico </a:t>
            </a:r>
            <a:r>
              <a:rPr lang="es-ES" dirty="0" smtClean="0"/>
              <a:t>geográfica</a:t>
            </a:r>
            <a:endParaRPr lang="es-ES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4534697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5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68203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contenid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56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600" dirty="0" smtClean="0">
                <a:latin typeface="Arial" pitchFamily="34" charset="0"/>
                <a:cs typeface="Arial" pitchFamily="34" charset="0"/>
              </a:rPr>
              <a:t>Plan  de caracterización  </a:t>
            </a:r>
            <a:r>
              <a:rPr lang="es-ES" sz="3600" dirty="0">
                <a:latin typeface="Arial" pitchFamily="34" charset="0"/>
                <a:cs typeface="Arial" pitchFamily="34" charset="0"/>
              </a:rPr>
              <a:t>de  las  unidades  paisajísticas 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en  </a:t>
            </a:r>
            <a:r>
              <a:rPr lang="es-ES" sz="3600" dirty="0">
                <a:latin typeface="Arial" pitchFamily="34" charset="0"/>
                <a:cs typeface="Arial" pitchFamily="34" charset="0"/>
              </a:rPr>
              <a:t>el  rango  taxonómico de región físico </a:t>
            </a:r>
            <a:r>
              <a:rPr lang="es-ES" sz="3600" dirty="0" smtClean="0">
                <a:latin typeface="Arial" pitchFamily="34" charset="0"/>
                <a:cs typeface="Arial" pitchFamily="34" charset="0"/>
              </a:rPr>
              <a:t>geográfica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2044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Los   paisajes   físico   geográficos   se   definen   como   sistemas   compuestos   por   componentes  naturales 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conformados 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por    complejos  y  diversos  rangos  taxonómicos.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71550" y="2997200"/>
            <a:ext cx="7345363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representan combinaciones espacio temporal entre </a:t>
            </a:r>
          </a:p>
        </p:txBody>
      </p:sp>
      <p:cxnSp>
        <p:nvCxnSpPr>
          <p:cNvPr id="6" name="Conector angular 5"/>
          <p:cNvCxnSpPr>
            <a:stCxn id="3" idx="3"/>
            <a:endCxn id="4" idx="3"/>
          </p:cNvCxnSpPr>
          <p:nvPr/>
        </p:nvCxnSpPr>
        <p:spPr>
          <a:xfrm flipH="1">
            <a:off x="8316913" y="1571625"/>
            <a:ext cx="307975" cy="1963738"/>
          </a:xfrm>
          <a:prstGeom prst="bentConnector3">
            <a:avLst>
              <a:gd name="adj1" fmla="val -74048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>
            <a:stCxn id="3" idx="1"/>
            <a:endCxn id="4" idx="1"/>
          </p:cNvCxnSpPr>
          <p:nvPr/>
        </p:nvCxnSpPr>
        <p:spPr>
          <a:xfrm rot="10800000" flipH="1" flipV="1">
            <a:off x="395288" y="1571625"/>
            <a:ext cx="576262" cy="1963738"/>
          </a:xfrm>
          <a:prstGeom prst="bentConnector3">
            <a:avLst>
              <a:gd name="adj1" fmla="val -3968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90525" y="4478338"/>
            <a:ext cx="4110038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los componentes del basamento  geólogo  geomorfológico 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38200" y="5946775"/>
            <a:ext cx="3214688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generados  por  los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procesos  endógenos</a:t>
            </a:r>
          </a:p>
        </p:txBody>
      </p:sp>
      <p:cxnSp>
        <p:nvCxnSpPr>
          <p:cNvPr id="12" name="Conector angular 11"/>
          <p:cNvCxnSpPr>
            <a:stCxn id="4" idx="2"/>
            <a:endCxn id="9" idx="0"/>
          </p:cNvCxnSpPr>
          <p:nvPr/>
        </p:nvCxnSpPr>
        <p:spPr>
          <a:xfrm rot="5400000">
            <a:off x="3342481" y="3177382"/>
            <a:ext cx="404813" cy="21971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9" idx="2"/>
            <a:endCxn id="10" idx="0"/>
          </p:cNvCxnSpPr>
          <p:nvPr/>
        </p:nvCxnSpPr>
        <p:spPr>
          <a:xfrm flipH="1">
            <a:off x="2446338" y="5678488"/>
            <a:ext cx="0" cy="2682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675188" y="4465638"/>
            <a:ext cx="39497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los  componentes hidroclimáticos  y  edafobiogénicos 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068888" y="5946775"/>
            <a:ext cx="31623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generados    por  los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procesos  exógenos </a:t>
            </a:r>
          </a:p>
        </p:txBody>
      </p:sp>
      <p:cxnSp>
        <p:nvCxnSpPr>
          <p:cNvPr id="21" name="Conector angular 20"/>
          <p:cNvCxnSpPr>
            <a:stCxn id="4" idx="2"/>
            <a:endCxn id="15" idx="0"/>
          </p:cNvCxnSpPr>
          <p:nvPr/>
        </p:nvCxnSpPr>
        <p:spPr>
          <a:xfrm rot="16200000" flipH="1">
            <a:off x="5450681" y="3266282"/>
            <a:ext cx="392113" cy="200660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5" idx="2"/>
            <a:endCxn id="16" idx="0"/>
          </p:cNvCxnSpPr>
          <p:nvPr/>
        </p:nvCxnSpPr>
        <p:spPr>
          <a:xfrm flipH="1">
            <a:off x="6650038" y="5665788"/>
            <a:ext cx="0" cy="2809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echa derecha 26"/>
          <p:cNvSpPr/>
          <p:nvPr/>
        </p:nvSpPr>
        <p:spPr>
          <a:xfrm>
            <a:off x="4052888" y="6211888"/>
            <a:ext cx="49371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11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763" y="6151563"/>
            <a:ext cx="4937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lecha izquierda 28"/>
          <p:cNvSpPr/>
          <p:nvPr/>
        </p:nvSpPr>
        <p:spPr>
          <a:xfrm>
            <a:off x="4579938" y="6202363"/>
            <a:ext cx="522287" cy="3698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4113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251575"/>
            <a:ext cx="5476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175" y="3175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Diferenciación taxonómica de los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paisajes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2887" y="1175183"/>
          <a:ext cx="9036496" cy="546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 R</a:t>
            </a:r>
            <a:r>
              <a:rPr lang="es-ES" dirty="0" smtClean="0"/>
              <a:t>egionalización de    </a:t>
            </a:r>
            <a:r>
              <a:rPr lang="es-ES" dirty="0"/>
              <a:t>los    paisajes    individuales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74321141"/>
              </p:ext>
            </p:extLst>
          </p:nvPr>
        </p:nvGraphicFramePr>
        <p:xfrm>
          <a:off x="323528" y="1412776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Unidad taxonómica de primer orden (</a:t>
            </a:r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CONTINENTE</a:t>
            </a:r>
            <a:r>
              <a:rPr lang="es-MX" b="1" dirty="0" smtClean="0"/>
              <a:t>)</a:t>
            </a:r>
            <a:r>
              <a:rPr lang="es-MX" dirty="0" smtClean="0"/>
              <a:t> en América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8404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3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MX" sz="3200" dirty="0" smtClean="0">
                <a:latin typeface="Arial" pitchFamily="34" charset="0"/>
                <a:cs typeface="Arial" pitchFamily="34" charset="0"/>
              </a:rPr>
              <a:t>Unidad taxonómica de segundo orden (</a:t>
            </a:r>
            <a:r>
              <a:rPr lang="es-MX" sz="32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SUBCONTINENTE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MX" sz="3200" dirty="0" smtClean="0">
                <a:latin typeface="Arial" pitchFamily="34" charset="0"/>
                <a:cs typeface="Arial" pitchFamily="34" charset="0"/>
              </a:rPr>
              <a:t> en los continentes de América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51428"/>
              </p:ext>
            </p:extLst>
          </p:nvPr>
        </p:nvGraphicFramePr>
        <p:xfrm>
          <a:off x="13824" y="1556792"/>
          <a:ext cx="91301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1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15375" r="35484" b="9573"/>
          <a:stretch>
            <a:fillRect/>
          </a:stretch>
        </p:blipFill>
        <p:spPr bwMode="auto">
          <a:xfrm>
            <a:off x="1116012" y="417920"/>
            <a:ext cx="7272337" cy="5976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7 CuadroTexto"/>
          <p:cNvSpPr txBox="1">
            <a:spLocks noChangeArrowheads="1"/>
          </p:cNvSpPr>
          <p:nvPr/>
        </p:nvSpPr>
        <p:spPr bwMode="auto">
          <a:xfrm>
            <a:off x="4468941" y="2263831"/>
            <a:ext cx="22541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2400" b="1" dirty="0">
                <a:latin typeface="Arial" charset="0"/>
              </a:rPr>
              <a:t>Este de </a:t>
            </a:r>
          </a:p>
          <a:p>
            <a:pPr algn="ctr"/>
            <a:r>
              <a:rPr lang="es-MX" sz="2400" b="1" dirty="0">
                <a:latin typeface="Arial" charset="0"/>
              </a:rPr>
              <a:t>las cordilleras</a:t>
            </a:r>
          </a:p>
        </p:txBody>
      </p:sp>
      <p:sp>
        <p:nvSpPr>
          <p:cNvPr id="2" name="1 Elipse"/>
          <p:cNvSpPr/>
          <p:nvPr/>
        </p:nvSpPr>
        <p:spPr>
          <a:xfrm>
            <a:off x="2048245" y="1275096"/>
            <a:ext cx="3003155" cy="426258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782837 w 1697237"/>
              <a:gd name="connsiteY0" fmla="*/ 1962150 h 2419350"/>
              <a:gd name="connsiteX1" fmla="*/ 49412 w 1697237"/>
              <a:gd name="connsiteY1" fmla="*/ 0 h 2419350"/>
              <a:gd name="connsiteX2" fmla="*/ 1697237 w 1697237"/>
              <a:gd name="connsiteY2" fmla="*/ 1962150 h 2419350"/>
              <a:gd name="connsiteX3" fmla="*/ 1240037 w 1697237"/>
              <a:gd name="connsiteY3" fmla="*/ 2419350 h 2419350"/>
              <a:gd name="connsiteX4" fmla="*/ 782837 w 1697237"/>
              <a:gd name="connsiteY4" fmla="*/ 1962150 h 2419350"/>
              <a:gd name="connsiteX0" fmla="*/ 1035799 w 1950199"/>
              <a:gd name="connsiteY0" fmla="*/ 1992709 h 2449909"/>
              <a:gd name="connsiteX1" fmla="*/ 61943 w 1950199"/>
              <a:gd name="connsiteY1" fmla="*/ 879078 h 2449909"/>
              <a:gd name="connsiteX2" fmla="*/ 302374 w 1950199"/>
              <a:gd name="connsiteY2" fmla="*/ 30559 h 2449909"/>
              <a:gd name="connsiteX3" fmla="*/ 1950199 w 1950199"/>
              <a:gd name="connsiteY3" fmla="*/ 1992709 h 2449909"/>
              <a:gd name="connsiteX4" fmla="*/ 1492999 w 1950199"/>
              <a:gd name="connsiteY4" fmla="*/ 2449909 h 2449909"/>
              <a:gd name="connsiteX5" fmla="*/ 1035799 w 1950199"/>
              <a:gd name="connsiteY5" fmla="*/ 1992709 h 2449909"/>
              <a:gd name="connsiteX0" fmla="*/ 1016692 w 1943480"/>
              <a:gd name="connsiteY0" fmla="*/ 1968901 h 2426101"/>
              <a:gd name="connsiteX1" fmla="*/ 42836 w 1943480"/>
              <a:gd name="connsiteY1" fmla="*/ 855270 h 2426101"/>
              <a:gd name="connsiteX2" fmla="*/ 283267 w 1943480"/>
              <a:gd name="connsiteY2" fmla="*/ 6751 h 2426101"/>
              <a:gd name="connsiteX3" fmla="*/ 1271561 w 1943480"/>
              <a:gd name="connsiteY3" fmla="*/ 540946 h 2426101"/>
              <a:gd name="connsiteX4" fmla="*/ 1931092 w 1943480"/>
              <a:gd name="connsiteY4" fmla="*/ 1968901 h 2426101"/>
              <a:gd name="connsiteX5" fmla="*/ 1473892 w 1943480"/>
              <a:gd name="connsiteY5" fmla="*/ 2426101 h 2426101"/>
              <a:gd name="connsiteX6" fmla="*/ 1016692 w 1943480"/>
              <a:gd name="connsiteY6" fmla="*/ 1968901 h 2426101"/>
              <a:gd name="connsiteX0" fmla="*/ 1016692 w 2999363"/>
              <a:gd name="connsiteY0" fmla="*/ 1968901 h 4248943"/>
              <a:gd name="connsiteX1" fmla="*/ 42836 w 2999363"/>
              <a:gd name="connsiteY1" fmla="*/ 855270 h 4248943"/>
              <a:gd name="connsiteX2" fmla="*/ 283267 w 2999363"/>
              <a:gd name="connsiteY2" fmla="*/ 6751 h 4248943"/>
              <a:gd name="connsiteX3" fmla="*/ 1271561 w 2999363"/>
              <a:gd name="connsiteY3" fmla="*/ 540946 h 4248943"/>
              <a:gd name="connsiteX4" fmla="*/ 1931092 w 2999363"/>
              <a:gd name="connsiteY4" fmla="*/ 1968901 h 4248943"/>
              <a:gd name="connsiteX5" fmla="*/ 2995585 w 2999363"/>
              <a:gd name="connsiteY5" fmla="*/ 4246171 h 4248943"/>
              <a:gd name="connsiteX6" fmla="*/ 1473892 w 2999363"/>
              <a:gd name="connsiteY6" fmla="*/ 2426101 h 4248943"/>
              <a:gd name="connsiteX7" fmla="*/ 1016692 w 2999363"/>
              <a:gd name="connsiteY7" fmla="*/ 1968901 h 4248943"/>
              <a:gd name="connsiteX0" fmla="*/ 1016692 w 2999363"/>
              <a:gd name="connsiteY0" fmla="*/ 1968901 h 4254848"/>
              <a:gd name="connsiteX1" fmla="*/ 42836 w 2999363"/>
              <a:gd name="connsiteY1" fmla="*/ 855270 h 4254848"/>
              <a:gd name="connsiteX2" fmla="*/ 283267 w 2999363"/>
              <a:gd name="connsiteY2" fmla="*/ 6751 h 4254848"/>
              <a:gd name="connsiteX3" fmla="*/ 1271561 w 2999363"/>
              <a:gd name="connsiteY3" fmla="*/ 540946 h 4254848"/>
              <a:gd name="connsiteX4" fmla="*/ 1931092 w 2999363"/>
              <a:gd name="connsiteY4" fmla="*/ 1968901 h 4254848"/>
              <a:gd name="connsiteX5" fmla="*/ 2995585 w 2999363"/>
              <a:gd name="connsiteY5" fmla="*/ 4246171 h 4254848"/>
              <a:gd name="connsiteX6" fmla="*/ 1435792 w 2999363"/>
              <a:gd name="connsiteY6" fmla="*/ 3502426 h 4254848"/>
              <a:gd name="connsiteX7" fmla="*/ 1016692 w 2999363"/>
              <a:gd name="connsiteY7" fmla="*/ 1968901 h 4254848"/>
              <a:gd name="connsiteX0" fmla="*/ 1016692 w 2999363"/>
              <a:gd name="connsiteY0" fmla="*/ 1968901 h 4253491"/>
              <a:gd name="connsiteX1" fmla="*/ 42836 w 2999363"/>
              <a:gd name="connsiteY1" fmla="*/ 855270 h 4253491"/>
              <a:gd name="connsiteX2" fmla="*/ 283267 w 2999363"/>
              <a:gd name="connsiteY2" fmla="*/ 6751 h 4253491"/>
              <a:gd name="connsiteX3" fmla="*/ 1271561 w 2999363"/>
              <a:gd name="connsiteY3" fmla="*/ 540946 h 4253491"/>
              <a:gd name="connsiteX4" fmla="*/ 1931092 w 2999363"/>
              <a:gd name="connsiteY4" fmla="*/ 1968901 h 4253491"/>
              <a:gd name="connsiteX5" fmla="*/ 2995585 w 2999363"/>
              <a:gd name="connsiteY5" fmla="*/ 4246171 h 4253491"/>
              <a:gd name="connsiteX6" fmla="*/ 1435792 w 2999363"/>
              <a:gd name="connsiteY6" fmla="*/ 3502426 h 4253491"/>
              <a:gd name="connsiteX7" fmla="*/ 823885 w 2999363"/>
              <a:gd name="connsiteY7" fmla="*/ 2550720 h 4253491"/>
              <a:gd name="connsiteX8" fmla="*/ 1016692 w 2999363"/>
              <a:gd name="connsiteY8" fmla="*/ 1968901 h 4253491"/>
              <a:gd name="connsiteX0" fmla="*/ 980167 w 2962838"/>
              <a:gd name="connsiteY0" fmla="*/ 1968901 h 4253491"/>
              <a:gd name="connsiteX1" fmla="*/ 749260 w 2962838"/>
              <a:gd name="connsiteY1" fmla="*/ 1169596 h 4253491"/>
              <a:gd name="connsiteX2" fmla="*/ 6311 w 2962838"/>
              <a:gd name="connsiteY2" fmla="*/ 855270 h 4253491"/>
              <a:gd name="connsiteX3" fmla="*/ 246742 w 2962838"/>
              <a:gd name="connsiteY3" fmla="*/ 6751 h 4253491"/>
              <a:gd name="connsiteX4" fmla="*/ 1235036 w 2962838"/>
              <a:gd name="connsiteY4" fmla="*/ 540946 h 4253491"/>
              <a:gd name="connsiteX5" fmla="*/ 1894567 w 2962838"/>
              <a:gd name="connsiteY5" fmla="*/ 1968901 h 4253491"/>
              <a:gd name="connsiteX6" fmla="*/ 2959060 w 2962838"/>
              <a:gd name="connsiteY6" fmla="*/ 4246171 h 4253491"/>
              <a:gd name="connsiteX7" fmla="*/ 1399267 w 2962838"/>
              <a:gd name="connsiteY7" fmla="*/ 3502426 h 4253491"/>
              <a:gd name="connsiteX8" fmla="*/ 787360 w 2962838"/>
              <a:gd name="connsiteY8" fmla="*/ 2550720 h 4253491"/>
              <a:gd name="connsiteX9" fmla="*/ 980167 w 2962838"/>
              <a:gd name="connsiteY9" fmla="*/ 1968901 h 4253491"/>
              <a:gd name="connsiteX0" fmla="*/ 987414 w 2970085"/>
              <a:gd name="connsiteY0" fmla="*/ 1968901 h 4253491"/>
              <a:gd name="connsiteX1" fmla="*/ 756507 w 2970085"/>
              <a:gd name="connsiteY1" fmla="*/ 1169596 h 4253491"/>
              <a:gd name="connsiteX2" fmla="*/ 118331 w 2970085"/>
              <a:gd name="connsiteY2" fmla="*/ 788596 h 4253491"/>
              <a:gd name="connsiteX3" fmla="*/ 13558 w 2970085"/>
              <a:gd name="connsiteY3" fmla="*/ 855270 h 4253491"/>
              <a:gd name="connsiteX4" fmla="*/ 253989 w 2970085"/>
              <a:gd name="connsiteY4" fmla="*/ 6751 h 4253491"/>
              <a:gd name="connsiteX5" fmla="*/ 1242283 w 2970085"/>
              <a:gd name="connsiteY5" fmla="*/ 540946 h 4253491"/>
              <a:gd name="connsiteX6" fmla="*/ 1901814 w 2970085"/>
              <a:gd name="connsiteY6" fmla="*/ 1968901 h 4253491"/>
              <a:gd name="connsiteX7" fmla="*/ 2966307 w 2970085"/>
              <a:gd name="connsiteY7" fmla="*/ 4246171 h 4253491"/>
              <a:gd name="connsiteX8" fmla="*/ 1406514 w 2970085"/>
              <a:gd name="connsiteY8" fmla="*/ 3502426 h 4253491"/>
              <a:gd name="connsiteX9" fmla="*/ 794607 w 2970085"/>
              <a:gd name="connsiteY9" fmla="*/ 2550720 h 4253491"/>
              <a:gd name="connsiteX10" fmla="*/ 987414 w 2970085"/>
              <a:gd name="connsiteY10" fmla="*/ 1968901 h 4253491"/>
              <a:gd name="connsiteX0" fmla="*/ 987414 w 2970865"/>
              <a:gd name="connsiteY0" fmla="*/ 1966583 h 4251173"/>
              <a:gd name="connsiteX1" fmla="*/ 756507 w 2970865"/>
              <a:gd name="connsiteY1" fmla="*/ 1167278 h 4251173"/>
              <a:gd name="connsiteX2" fmla="*/ 118331 w 2970865"/>
              <a:gd name="connsiteY2" fmla="*/ 786278 h 4251173"/>
              <a:gd name="connsiteX3" fmla="*/ 13558 w 2970865"/>
              <a:gd name="connsiteY3" fmla="*/ 852952 h 4251173"/>
              <a:gd name="connsiteX4" fmla="*/ 253989 w 2970865"/>
              <a:gd name="connsiteY4" fmla="*/ 4433 h 4251173"/>
              <a:gd name="connsiteX5" fmla="*/ 1242283 w 2970865"/>
              <a:gd name="connsiteY5" fmla="*/ 538628 h 4251173"/>
              <a:gd name="connsiteX6" fmla="*/ 1413732 w 2970865"/>
              <a:gd name="connsiteY6" fmla="*/ 1024403 h 4251173"/>
              <a:gd name="connsiteX7" fmla="*/ 1901814 w 2970865"/>
              <a:gd name="connsiteY7" fmla="*/ 1966583 h 4251173"/>
              <a:gd name="connsiteX8" fmla="*/ 2966307 w 2970865"/>
              <a:gd name="connsiteY8" fmla="*/ 4243853 h 4251173"/>
              <a:gd name="connsiteX9" fmla="*/ 1406514 w 2970865"/>
              <a:gd name="connsiteY9" fmla="*/ 3500108 h 4251173"/>
              <a:gd name="connsiteX10" fmla="*/ 794607 w 2970865"/>
              <a:gd name="connsiteY10" fmla="*/ 2548402 h 4251173"/>
              <a:gd name="connsiteX11" fmla="*/ 987414 w 2970865"/>
              <a:gd name="connsiteY11" fmla="*/ 1966583 h 4251173"/>
              <a:gd name="connsiteX0" fmla="*/ 987414 w 2970865"/>
              <a:gd name="connsiteY0" fmla="*/ 1965386 h 4249976"/>
              <a:gd name="connsiteX1" fmla="*/ 756507 w 2970865"/>
              <a:gd name="connsiteY1" fmla="*/ 1166081 h 4249976"/>
              <a:gd name="connsiteX2" fmla="*/ 118331 w 2970865"/>
              <a:gd name="connsiteY2" fmla="*/ 785081 h 4249976"/>
              <a:gd name="connsiteX3" fmla="*/ 13558 w 2970865"/>
              <a:gd name="connsiteY3" fmla="*/ 851755 h 4249976"/>
              <a:gd name="connsiteX4" fmla="*/ 253989 w 2970865"/>
              <a:gd name="connsiteY4" fmla="*/ 3236 h 4249976"/>
              <a:gd name="connsiteX5" fmla="*/ 1137508 w 2970865"/>
              <a:gd name="connsiteY5" fmla="*/ 575531 h 4249976"/>
              <a:gd name="connsiteX6" fmla="*/ 1413732 w 2970865"/>
              <a:gd name="connsiteY6" fmla="*/ 1023206 h 4249976"/>
              <a:gd name="connsiteX7" fmla="*/ 1901814 w 2970865"/>
              <a:gd name="connsiteY7" fmla="*/ 1965386 h 4249976"/>
              <a:gd name="connsiteX8" fmla="*/ 2966307 w 2970865"/>
              <a:gd name="connsiteY8" fmla="*/ 4242656 h 4249976"/>
              <a:gd name="connsiteX9" fmla="*/ 1406514 w 2970865"/>
              <a:gd name="connsiteY9" fmla="*/ 3498911 h 4249976"/>
              <a:gd name="connsiteX10" fmla="*/ 794607 w 2970865"/>
              <a:gd name="connsiteY10" fmla="*/ 2547205 h 4249976"/>
              <a:gd name="connsiteX11" fmla="*/ 987414 w 2970865"/>
              <a:gd name="connsiteY11" fmla="*/ 1965386 h 4249976"/>
              <a:gd name="connsiteX0" fmla="*/ 987414 w 2970865"/>
              <a:gd name="connsiteY0" fmla="*/ 1966231 h 4250821"/>
              <a:gd name="connsiteX1" fmla="*/ 756507 w 2970865"/>
              <a:gd name="connsiteY1" fmla="*/ 1166926 h 4250821"/>
              <a:gd name="connsiteX2" fmla="*/ 118331 w 2970865"/>
              <a:gd name="connsiteY2" fmla="*/ 785926 h 4250821"/>
              <a:gd name="connsiteX3" fmla="*/ 13558 w 2970865"/>
              <a:gd name="connsiteY3" fmla="*/ 852600 h 4250821"/>
              <a:gd name="connsiteX4" fmla="*/ 253989 w 2970865"/>
              <a:gd name="connsiteY4" fmla="*/ 4081 h 4250821"/>
              <a:gd name="connsiteX5" fmla="*/ 1137508 w 2970865"/>
              <a:gd name="connsiteY5" fmla="*/ 576376 h 4250821"/>
              <a:gd name="connsiteX6" fmla="*/ 1413732 w 2970865"/>
              <a:gd name="connsiteY6" fmla="*/ 1024051 h 4250821"/>
              <a:gd name="connsiteX7" fmla="*/ 1901814 w 2970865"/>
              <a:gd name="connsiteY7" fmla="*/ 1966231 h 4250821"/>
              <a:gd name="connsiteX8" fmla="*/ 2966307 w 2970865"/>
              <a:gd name="connsiteY8" fmla="*/ 4243501 h 4250821"/>
              <a:gd name="connsiteX9" fmla="*/ 1406514 w 2970865"/>
              <a:gd name="connsiteY9" fmla="*/ 3499756 h 4250821"/>
              <a:gd name="connsiteX10" fmla="*/ 794607 w 2970865"/>
              <a:gd name="connsiteY10" fmla="*/ 2548050 h 4250821"/>
              <a:gd name="connsiteX11" fmla="*/ 987414 w 2970865"/>
              <a:gd name="connsiteY11" fmla="*/ 1966231 h 4250821"/>
              <a:gd name="connsiteX0" fmla="*/ 987414 w 2985924"/>
              <a:gd name="connsiteY0" fmla="*/ 1966231 h 4266207"/>
              <a:gd name="connsiteX1" fmla="*/ 756507 w 2985924"/>
              <a:gd name="connsiteY1" fmla="*/ 1166926 h 4266207"/>
              <a:gd name="connsiteX2" fmla="*/ 118331 w 2985924"/>
              <a:gd name="connsiteY2" fmla="*/ 785926 h 4266207"/>
              <a:gd name="connsiteX3" fmla="*/ 13558 w 2985924"/>
              <a:gd name="connsiteY3" fmla="*/ 852600 h 4266207"/>
              <a:gd name="connsiteX4" fmla="*/ 253989 w 2985924"/>
              <a:gd name="connsiteY4" fmla="*/ 4081 h 4266207"/>
              <a:gd name="connsiteX5" fmla="*/ 1137508 w 2985924"/>
              <a:gd name="connsiteY5" fmla="*/ 576376 h 4266207"/>
              <a:gd name="connsiteX6" fmla="*/ 1413732 w 2985924"/>
              <a:gd name="connsiteY6" fmla="*/ 1024051 h 4266207"/>
              <a:gd name="connsiteX7" fmla="*/ 1901814 w 2985924"/>
              <a:gd name="connsiteY7" fmla="*/ 1966231 h 4266207"/>
              <a:gd name="connsiteX8" fmla="*/ 2328132 w 2985924"/>
              <a:gd name="connsiteY8" fmla="*/ 2509951 h 4266207"/>
              <a:gd name="connsiteX9" fmla="*/ 2966307 w 2985924"/>
              <a:gd name="connsiteY9" fmla="*/ 4243501 h 4266207"/>
              <a:gd name="connsiteX10" fmla="*/ 1406514 w 2985924"/>
              <a:gd name="connsiteY10" fmla="*/ 3499756 h 4266207"/>
              <a:gd name="connsiteX11" fmla="*/ 794607 w 2985924"/>
              <a:gd name="connsiteY11" fmla="*/ 2548050 h 4266207"/>
              <a:gd name="connsiteX12" fmla="*/ 987414 w 2985924"/>
              <a:gd name="connsiteY12" fmla="*/ 1966231 h 4266207"/>
              <a:gd name="connsiteX0" fmla="*/ 987414 w 2978982"/>
              <a:gd name="connsiteY0" fmla="*/ 1966231 h 4266207"/>
              <a:gd name="connsiteX1" fmla="*/ 756507 w 2978982"/>
              <a:gd name="connsiteY1" fmla="*/ 1166926 h 4266207"/>
              <a:gd name="connsiteX2" fmla="*/ 118331 w 2978982"/>
              <a:gd name="connsiteY2" fmla="*/ 785926 h 4266207"/>
              <a:gd name="connsiteX3" fmla="*/ 13558 w 2978982"/>
              <a:gd name="connsiteY3" fmla="*/ 852600 h 4266207"/>
              <a:gd name="connsiteX4" fmla="*/ 253989 w 2978982"/>
              <a:gd name="connsiteY4" fmla="*/ 4081 h 4266207"/>
              <a:gd name="connsiteX5" fmla="*/ 1137508 w 2978982"/>
              <a:gd name="connsiteY5" fmla="*/ 576376 h 4266207"/>
              <a:gd name="connsiteX6" fmla="*/ 1413732 w 2978982"/>
              <a:gd name="connsiteY6" fmla="*/ 1024051 h 4266207"/>
              <a:gd name="connsiteX7" fmla="*/ 1901814 w 2978982"/>
              <a:gd name="connsiteY7" fmla="*/ 1966231 h 4266207"/>
              <a:gd name="connsiteX8" fmla="*/ 2328132 w 2978982"/>
              <a:gd name="connsiteY8" fmla="*/ 2509951 h 4266207"/>
              <a:gd name="connsiteX9" fmla="*/ 2966307 w 2978982"/>
              <a:gd name="connsiteY9" fmla="*/ 4243501 h 4266207"/>
              <a:gd name="connsiteX10" fmla="*/ 1406514 w 2978982"/>
              <a:gd name="connsiteY10" fmla="*/ 3499756 h 4266207"/>
              <a:gd name="connsiteX11" fmla="*/ 794607 w 2978982"/>
              <a:gd name="connsiteY11" fmla="*/ 2548050 h 4266207"/>
              <a:gd name="connsiteX12" fmla="*/ 987414 w 2978982"/>
              <a:gd name="connsiteY12" fmla="*/ 1966231 h 4266207"/>
              <a:gd name="connsiteX0" fmla="*/ 1011587 w 3003155"/>
              <a:gd name="connsiteY0" fmla="*/ 1962610 h 4262586"/>
              <a:gd name="connsiteX1" fmla="*/ 780680 w 3003155"/>
              <a:gd name="connsiteY1" fmla="*/ 1163305 h 4262586"/>
              <a:gd name="connsiteX2" fmla="*/ 142504 w 3003155"/>
              <a:gd name="connsiteY2" fmla="*/ 782305 h 4262586"/>
              <a:gd name="connsiteX3" fmla="*/ 9156 w 3003155"/>
              <a:gd name="connsiteY3" fmla="*/ 658479 h 4262586"/>
              <a:gd name="connsiteX4" fmla="*/ 278162 w 3003155"/>
              <a:gd name="connsiteY4" fmla="*/ 460 h 4262586"/>
              <a:gd name="connsiteX5" fmla="*/ 1161681 w 3003155"/>
              <a:gd name="connsiteY5" fmla="*/ 572755 h 4262586"/>
              <a:gd name="connsiteX6" fmla="*/ 1437905 w 3003155"/>
              <a:gd name="connsiteY6" fmla="*/ 1020430 h 4262586"/>
              <a:gd name="connsiteX7" fmla="*/ 1925987 w 3003155"/>
              <a:gd name="connsiteY7" fmla="*/ 1962610 h 4262586"/>
              <a:gd name="connsiteX8" fmla="*/ 2352305 w 3003155"/>
              <a:gd name="connsiteY8" fmla="*/ 2506330 h 4262586"/>
              <a:gd name="connsiteX9" fmla="*/ 2990480 w 3003155"/>
              <a:gd name="connsiteY9" fmla="*/ 4239880 h 4262586"/>
              <a:gd name="connsiteX10" fmla="*/ 1430687 w 3003155"/>
              <a:gd name="connsiteY10" fmla="*/ 3496135 h 4262586"/>
              <a:gd name="connsiteX11" fmla="*/ 818780 w 3003155"/>
              <a:gd name="connsiteY11" fmla="*/ 2544429 h 4262586"/>
              <a:gd name="connsiteX12" fmla="*/ 1011587 w 3003155"/>
              <a:gd name="connsiteY12" fmla="*/ 1962610 h 426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3155" h="4262586">
                <a:moveTo>
                  <a:pt x="1011587" y="1962610"/>
                </a:moveTo>
                <a:cubicBezTo>
                  <a:pt x="1005237" y="1732423"/>
                  <a:pt x="942989" y="1348910"/>
                  <a:pt x="780680" y="1163305"/>
                </a:cubicBezTo>
                <a:cubicBezTo>
                  <a:pt x="629483" y="995163"/>
                  <a:pt x="266329" y="834693"/>
                  <a:pt x="142504" y="782305"/>
                </a:cubicBezTo>
                <a:cubicBezTo>
                  <a:pt x="18679" y="729917"/>
                  <a:pt x="-19804" y="817362"/>
                  <a:pt x="9156" y="658479"/>
                </a:cubicBezTo>
                <a:cubicBezTo>
                  <a:pt x="38116" y="499596"/>
                  <a:pt x="86075" y="14747"/>
                  <a:pt x="278162" y="460"/>
                </a:cubicBezTo>
                <a:cubicBezTo>
                  <a:pt x="470249" y="-13827"/>
                  <a:pt x="1225566" y="307510"/>
                  <a:pt x="1161681" y="572755"/>
                </a:cubicBezTo>
                <a:cubicBezTo>
                  <a:pt x="1374021" y="733225"/>
                  <a:pt x="1327983" y="782438"/>
                  <a:pt x="1437905" y="1020430"/>
                </a:cubicBezTo>
                <a:cubicBezTo>
                  <a:pt x="1547827" y="1258422"/>
                  <a:pt x="1792637" y="1697498"/>
                  <a:pt x="1925987" y="1962610"/>
                </a:cubicBezTo>
                <a:cubicBezTo>
                  <a:pt x="2059337" y="2227722"/>
                  <a:pt x="2174890" y="2126785"/>
                  <a:pt x="2352305" y="2506330"/>
                </a:cubicBezTo>
                <a:cubicBezTo>
                  <a:pt x="2139196" y="3428800"/>
                  <a:pt x="3125033" y="4092375"/>
                  <a:pt x="2990480" y="4239880"/>
                </a:cubicBezTo>
                <a:cubicBezTo>
                  <a:pt x="2855927" y="4387385"/>
                  <a:pt x="1792637" y="3778710"/>
                  <a:pt x="1430687" y="3496135"/>
                </a:cubicBezTo>
                <a:cubicBezTo>
                  <a:pt x="1068737" y="3213560"/>
                  <a:pt x="888630" y="2800017"/>
                  <a:pt x="818780" y="2544429"/>
                </a:cubicBezTo>
                <a:cubicBezTo>
                  <a:pt x="748930" y="2288842"/>
                  <a:pt x="1017937" y="2192797"/>
                  <a:pt x="1011587" y="196261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Elipse"/>
          <p:cNvSpPr/>
          <p:nvPr/>
        </p:nvSpPr>
        <p:spPr>
          <a:xfrm>
            <a:off x="3338957" y="390139"/>
            <a:ext cx="4514113" cy="4553971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639614"/>
              <a:gd name="connsiteY0" fmla="*/ 333802 h 918486"/>
              <a:gd name="connsiteX1" fmla="*/ 1182414 w 1639614"/>
              <a:gd name="connsiteY1" fmla="*/ 2726 h 918486"/>
              <a:gd name="connsiteX2" fmla="*/ 1639614 w 1639614"/>
              <a:gd name="connsiteY2" fmla="*/ 459926 h 918486"/>
              <a:gd name="connsiteX3" fmla="*/ 1182414 w 1639614"/>
              <a:gd name="connsiteY3" fmla="*/ 917126 h 918486"/>
              <a:gd name="connsiteX4" fmla="*/ 0 w 1639614"/>
              <a:gd name="connsiteY4" fmla="*/ 333802 h 918486"/>
              <a:gd name="connsiteX0" fmla="*/ 1192 w 1644860"/>
              <a:gd name="connsiteY0" fmla="*/ 1907844 h 2492528"/>
              <a:gd name="connsiteX1" fmla="*/ 1420088 w 1644860"/>
              <a:gd name="connsiteY1" fmla="*/ 216 h 2492528"/>
              <a:gd name="connsiteX2" fmla="*/ 1640806 w 1644860"/>
              <a:gd name="connsiteY2" fmla="*/ 2033968 h 2492528"/>
              <a:gd name="connsiteX3" fmla="*/ 1183606 w 1644860"/>
              <a:gd name="connsiteY3" fmla="*/ 2491168 h 2492528"/>
              <a:gd name="connsiteX4" fmla="*/ 1192 w 1644860"/>
              <a:gd name="connsiteY4" fmla="*/ 1907844 h 2492528"/>
              <a:gd name="connsiteX0" fmla="*/ 312560 w 1963648"/>
              <a:gd name="connsiteY0" fmla="*/ 1925744 h 2510428"/>
              <a:gd name="connsiteX1" fmla="*/ 102915 w 1963648"/>
              <a:gd name="connsiteY1" fmla="*/ 1101426 h 2510428"/>
              <a:gd name="connsiteX2" fmla="*/ 1731456 w 1963648"/>
              <a:gd name="connsiteY2" fmla="*/ 18116 h 2510428"/>
              <a:gd name="connsiteX3" fmla="*/ 1952174 w 1963648"/>
              <a:gd name="connsiteY3" fmla="*/ 2051868 h 2510428"/>
              <a:gd name="connsiteX4" fmla="*/ 1494974 w 1963648"/>
              <a:gd name="connsiteY4" fmla="*/ 2509068 h 2510428"/>
              <a:gd name="connsiteX5" fmla="*/ 312560 w 1963648"/>
              <a:gd name="connsiteY5" fmla="*/ 1925744 h 2510428"/>
              <a:gd name="connsiteX0" fmla="*/ 312560 w 1952174"/>
              <a:gd name="connsiteY0" fmla="*/ 1972086 h 2556770"/>
              <a:gd name="connsiteX1" fmla="*/ 102915 w 1952174"/>
              <a:gd name="connsiteY1" fmla="*/ 1147768 h 2556770"/>
              <a:gd name="connsiteX2" fmla="*/ 1238032 w 1952174"/>
              <a:gd name="connsiteY2" fmla="*/ 564444 h 2556770"/>
              <a:gd name="connsiteX3" fmla="*/ 1731456 w 1952174"/>
              <a:gd name="connsiteY3" fmla="*/ 64458 h 2556770"/>
              <a:gd name="connsiteX4" fmla="*/ 1952174 w 1952174"/>
              <a:gd name="connsiteY4" fmla="*/ 2098210 h 2556770"/>
              <a:gd name="connsiteX5" fmla="*/ 1494974 w 1952174"/>
              <a:gd name="connsiteY5" fmla="*/ 2555410 h 2556770"/>
              <a:gd name="connsiteX6" fmla="*/ 312560 w 1952174"/>
              <a:gd name="connsiteY6" fmla="*/ 1972086 h 2556770"/>
              <a:gd name="connsiteX0" fmla="*/ 312560 w 3965969"/>
              <a:gd name="connsiteY0" fmla="*/ 1920189 h 2505233"/>
              <a:gd name="connsiteX1" fmla="*/ 102915 w 3965969"/>
              <a:gd name="connsiteY1" fmla="*/ 1095871 h 2505233"/>
              <a:gd name="connsiteX2" fmla="*/ 1238032 w 3965969"/>
              <a:gd name="connsiteY2" fmla="*/ 512547 h 2505233"/>
              <a:gd name="connsiteX3" fmla="*/ 1731456 w 3965969"/>
              <a:gd name="connsiteY3" fmla="*/ 12561 h 2505233"/>
              <a:gd name="connsiteX4" fmla="*/ 3965467 w 3965969"/>
              <a:gd name="connsiteY4" fmla="*/ 323360 h 2505233"/>
              <a:gd name="connsiteX5" fmla="*/ 1952174 w 3965969"/>
              <a:gd name="connsiteY5" fmla="*/ 2046313 h 2505233"/>
              <a:gd name="connsiteX6" fmla="*/ 1494974 w 3965969"/>
              <a:gd name="connsiteY6" fmla="*/ 2503513 h 2505233"/>
              <a:gd name="connsiteX7" fmla="*/ 312560 w 3965969"/>
              <a:gd name="connsiteY7" fmla="*/ 1920189 h 2505233"/>
              <a:gd name="connsiteX0" fmla="*/ 312560 w 3968809"/>
              <a:gd name="connsiteY0" fmla="*/ 1933247 h 2518291"/>
              <a:gd name="connsiteX1" fmla="*/ 102915 w 3968809"/>
              <a:gd name="connsiteY1" fmla="*/ 1108929 h 2518291"/>
              <a:gd name="connsiteX2" fmla="*/ 1238032 w 3968809"/>
              <a:gd name="connsiteY2" fmla="*/ 525605 h 2518291"/>
              <a:gd name="connsiteX3" fmla="*/ 1731456 w 3968809"/>
              <a:gd name="connsiteY3" fmla="*/ 25619 h 2518291"/>
              <a:gd name="connsiteX4" fmla="*/ 2609632 w 3968809"/>
              <a:gd name="connsiteY4" fmla="*/ 99936 h 2518291"/>
              <a:gd name="connsiteX5" fmla="*/ 3965467 w 3968809"/>
              <a:gd name="connsiteY5" fmla="*/ 336418 h 2518291"/>
              <a:gd name="connsiteX6" fmla="*/ 1952174 w 3968809"/>
              <a:gd name="connsiteY6" fmla="*/ 2059371 h 2518291"/>
              <a:gd name="connsiteX7" fmla="*/ 1494974 w 3968809"/>
              <a:gd name="connsiteY7" fmla="*/ 2516571 h 2518291"/>
              <a:gd name="connsiteX8" fmla="*/ 312560 w 3968809"/>
              <a:gd name="connsiteY8" fmla="*/ 1933247 h 2518291"/>
              <a:gd name="connsiteX0" fmla="*/ 312560 w 3968809"/>
              <a:gd name="connsiteY0" fmla="*/ 1858672 h 2443716"/>
              <a:gd name="connsiteX1" fmla="*/ 102915 w 3968809"/>
              <a:gd name="connsiteY1" fmla="*/ 1034354 h 2443716"/>
              <a:gd name="connsiteX2" fmla="*/ 1238032 w 3968809"/>
              <a:gd name="connsiteY2" fmla="*/ 451030 h 2443716"/>
              <a:gd name="connsiteX3" fmla="*/ 1999470 w 3968809"/>
              <a:gd name="connsiteY3" fmla="*/ 77168 h 2443716"/>
              <a:gd name="connsiteX4" fmla="*/ 2609632 w 3968809"/>
              <a:gd name="connsiteY4" fmla="*/ 25361 h 2443716"/>
              <a:gd name="connsiteX5" fmla="*/ 3965467 w 3968809"/>
              <a:gd name="connsiteY5" fmla="*/ 261843 h 2443716"/>
              <a:gd name="connsiteX6" fmla="*/ 1952174 w 3968809"/>
              <a:gd name="connsiteY6" fmla="*/ 1984796 h 2443716"/>
              <a:gd name="connsiteX7" fmla="*/ 1494974 w 3968809"/>
              <a:gd name="connsiteY7" fmla="*/ 2441996 h 2443716"/>
              <a:gd name="connsiteX8" fmla="*/ 312560 w 3968809"/>
              <a:gd name="connsiteY8" fmla="*/ 1858672 h 2443716"/>
              <a:gd name="connsiteX0" fmla="*/ 312560 w 3981526"/>
              <a:gd name="connsiteY0" fmla="*/ 2073794 h 2658838"/>
              <a:gd name="connsiteX1" fmla="*/ 102915 w 3981526"/>
              <a:gd name="connsiteY1" fmla="*/ 1249476 h 2658838"/>
              <a:gd name="connsiteX2" fmla="*/ 1238032 w 3981526"/>
              <a:gd name="connsiteY2" fmla="*/ 666152 h 2658838"/>
              <a:gd name="connsiteX3" fmla="*/ 1999470 w 3981526"/>
              <a:gd name="connsiteY3" fmla="*/ 292290 h 2658838"/>
              <a:gd name="connsiteX4" fmla="*/ 2609632 w 3981526"/>
              <a:gd name="connsiteY4" fmla="*/ 240483 h 2658838"/>
              <a:gd name="connsiteX5" fmla="*/ 2924943 w 3981526"/>
              <a:gd name="connsiteY5" fmla="*/ 3999 h 2658838"/>
              <a:gd name="connsiteX6" fmla="*/ 3965467 w 3981526"/>
              <a:gd name="connsiteY6" fmla="*/ 476965 h 2658838"/>
              <a:gd name="connsiteX7" fmla="*/ 1952174 w 3981526"/>
              <a:gd name="connsiteY7" fmla="*/ 2199918 h 2658838"/>
              <a:gd name="connsiteX8" fmla="*/ 1494974 w 3981526"/>
              <a:gd name="connsiteY8" fmla="*/ 2657118 h 2658838"/>
              <a:gd name="connsiteX9" fmla="*/ 312560 w 3981526"/>
              <a:gd name="connsiteY9" fmla="*/ 2073794 h 2658838"/>
              <a:gd name="connsiteX0" fmla="*/ 312560 w 4485554"/>
              <a:gd name="connsiteY0" fmla="*/ 2073794 h 2658795"/>
              <a:gd name="connsiteX1" fmla="*/ 102915 w 4485554"/>
              <a:gd name="connsiteY1" fmla="*/ 1249476 h 2658795"/>
              <a:gd name="connsiteX2" fmla="*/ 1238032 w 4485554"/>
              <a:gd name="connsiteY2" fmla="*/ 666152 h 2658795"/>
              <a:gd name="connsiteX3" fmla="*/ 1999470 w 4485554"/>
              <a:gd name="connsiteY3" fmla="*/ 292290 h 2658795"/>
              <a:gd name="connsiteX4" fmla="*/ 2609632 w 4485554"/>
              <a:gd name="connsiteY4" fmla="*/ 240483 h 2658795"/>
              <a:gd name="connsiteX5" fmla="*/ 2924943 w 4485554"/>
              <a:gd name="connsiteY5" fmla="*/ 3999 h 2658795"/>
              <a:gd name="connsiteX6" fmla="*/ 3965467 w 4485554"/>
              <a:gd name="connsiteY6" fmla="*/ 476965 h 2658795"/>
              <a:gd name="connsiteX7" fmla="*/ 4391135 w 4485554"/>
              <a:gd name="connsiteY7" fmla="*/ 1627847 h 2658795"/>
              <a:gd name="connsiteX8" fmla="*/ 1952174 w 4485554"/>
              <a:gd name="connsiteY8" fmla="*/ 2199918 h 2658795"/>
              <a:gd name="connsiteX9" fmla="*/ 1494974 w 4485554"/>
              <a:gd name="connsiteY9" fmla="*/ 2657118 h 2658795"/>
              <a:gd name="connsiteX10" fmla="*/ 312560 w 4485554"/>
              <a:gd name="connsiteY10" fmla="*/ 2073794 h 2658795"/>
              <a:gd name="connsiteX0" fmla="*/ 312560 w 4434425"/>
              <a:gd name="connsiteY0" fmla="*/ 2073794 h 4389577"/>
              <a:gd name="connsiteX1" fmla="*/ 102915 w 4434425"/>
              <a:gd name="connsiteY1" fmla="*/ 1249476 h 4389577"/>
              <a:gd name="connsiteX2" fmla="*/ 1238032 w 4434425"/>
              <a:gd name="connsiteY2" fmla="*/ 666152 h 4389577"/>
              <a:gd name="connsiteX3" fmla="*/ 1999470 w 4434425"/>
              <a:gd name="connsiteY3" fmla="*/ 292290 h 4389577"/>
              <a:gd name="connsiteX4" fmla="*/ 2609632 w 4434425"/>
              <a:gd name="connsiteY4" fmla="*/ 240483 h 4389577"/>
              <a:gd name="connsiteX5" fmla="*/ 2924943 w 4434425"/>
              <a:gd name="connsiteY5" fmla="*/ 3999 h 4389577"/>
              <a:gd name="connsiteX6" fmla="*/ 3965467 w 4434425"/>
              <a:gd name="connsiteY6" fmla="*/ 476965 h 4389577"/>
              <a:gd name="connsiteX7" fmla="*/ 4391135 w 4434425"/>
              <a:gd name="connsiteY7" fmla="*/ 1627847 h 4389577"/>
              <a:gd name="connsiteX8" fmla="*/ 3145659 w 4434425"/>
              <a:gd name="connsiteY8" fmla="*/ 4386814 h 4389577"/>
              <a:gd name="connsiteX9" fmla="*/ 1952174 w 4434425"/>
              <a:gd name="connsiteY9" fmla="*/ 2199918 h 4389577"/>
              <a:gd name="connsiteX10" fmla="*/ 1494974 w 4434425"/>
              <a:gd name="connsiteY10" fmla="*/ 2657118 h 4389577"/>
              <a:gd name="connsiteX11" fmla="*/ 312560 w 4434425"/>
              <a:gd name="connsiteY11" fmla="*/ 2073794 h 4389577"/>
              <a:gd name="connsiteX0" fmla="*/ 312560 w 4434425"/>
              <a:gd name="connsiteY0" fmla="*/ 2073794 h 4539840"/>
              <a:gd name="connsiteX1" fmla="*/ 102915 w 4434425"/>
              <a:gd name="connsiteY1" fmla="*/ 1249476 h 4539840"/>
              <a:gd name="connsiteX2" fmla="*/ 1238032 w 4434425"/>
              <a:gd name="connsiteY2" fmla="*/ 666152 h 4539840"/>
              <a:gd name="connsiteX3" fmla="*/ 1999470 w 4434425"/>
              <a:gd name="connsiteY3" fmla="*/ 292290 h 4539840"/>
              <a:gd name="connsiteX4" fmla="*/ 2609632 w 4434425"/>
              <a:gd name="connsiteY4" fmla="*/ 240483 h 4539840"/>
              <a:gd name="connsiteX5" fmla="*/ 2924943 w 4434425"/>
              <a:gd name="connsiteY5" fmla="*/ 3999 h 4539840"/>
              <a:gd name="connsiteX6" fmla="*/ 3965467 w 4434425"/>
              <a:gd name="connsiteY6" fmla="*/ 476965 h 4539840"/>
              <a:gd name="connsiteX7" fmla="*/ 4391135 w 4434425"/>
              <a:gd name="connsiteY7" fmla="*/ 1627847 h 4539840"/>
              <a:gd name="connsiteX8" fmla="*/ 3145659 w 4434425"/>
              <a:gd name="connsiteY8" fmla="*/ 4386814 h 4539840"/>
              <a:gd name="connsiteX9" fmla="*/ 1431912 w 4434425"/>
              <a:gd name="connsiteY9" fmla="*/ 4533215 h 4539840"/>
              <a:gd name="connsiteX10" fmla="*/ 1494974 w 4434425"/>
              <a:gd name="connsiteY10" fmla="*/ 2657118 h 4539840"/>
              <a:gd name="connsiteX11" fmla="*/ 312560 w 4434425"/>
              <a:gd name="connsiteY11" fmla="*/ 2073794 h 4539840"/>
              <a:gd name="connsiteX0" fmla="*/ 297755 w 4419620"/>
              <a:gd name="connsiteY0" fmla="*/ 2073794 h 4542086"/>
              <a:gd name="connsiteX1" fmla="*/ 88110 w 4419620"/>
              <a:gd name="connsiteY1" fmla="*/ 1249476 h 4542086"/>
              <a:gd name="connsiteX2" fmla="*/ 1223227 w 4419620"/>
              <a:gd name="connsiteY2" fmla="*/ 666152 h 4542086"/>
              <a:gd name="connsiteX3" fmla="*/ 1984665 w 4419620"/>
              <a:gd name="connsiteY3" fmla="*/ 292290 h 4542086"/>
              <a:gd name="connsiteX4" fmla="*/ 2594827 w 4419620"/>
              <a:gd name="connsiteY4" fmla="*/ 240483 h 4542086"/>
              <a:gd name="connsiteX5" fmla="*/ 2910138 w 4419620"/>
              <a:gd name="connsiteY5" fmla="*/ 3999 h 4542086"/>
              <a:gd name="connsiteX6" fmla="*/ 3950662 w 4419620"/>
              <a:gd name="connsiteY6" fmla="*/ 476965 h 4542086"/>
              <a:gd name="connsiteX7" fmla="*/ 4376330 w 4419620"/>
              <a:gd name="connsiteY7" fmla="*/ 1627847 h 4542086"/>
              <a:gd name="connsiteX8" fmla="*/ 3130854 w 4419620"/>
              <a:gd name="connsiteY8" fmla="*/ 4386814 h 4542086"/>
              <a:gd name="connsiteX9" fmla="*/ 1417107 w 4419620"/>
              <a:gd name="connsiteY9" fmla="*/ 4533215 h 4542086"/>
              <a:gd name="connsiteX10" fmla="*/ 975672 w 4419620"/>
              <a:gd name="connsiteY10" fmla="*/ 3082787 h 4542086"/>
              <a:gd name="connsiteX11" fmla="*/ 297755 w 4419620"/>
              <a:gd name="connsiteY11" fmla="*/ 2073794 h 4542086"/>
              <a:gd name="connsiteX0" fmla="*/ 297755 w 4419620"/>
              <a:gd name="connsiteY0" fmla="*/ 2073794 h 4541198"/>
              <a:gd name="connsiteX1" fmla="*/ 88110 w 4419620"/>
              <a:gd name="connsiteY1" fmla="*/ 1249476 h 4541198"/>
              <a:gd name="connsiteX2" fmla="*/ 1223227 w 4419620"/>
              <a:gd name="connsiteY2" fmla="*/ 666152 h 4541198"/>
              <a:gd name="connsiteX3" fmla="*/ 1984665 w 4419620"/>
              <a:gd name="connsiteY3" fmla="*/ 292290 h 4541198"/>
              <a:gd name="connsiteX4" fmla="*/ 2594827 w 4419620"/>
              <a:gd name="connsiteY4" fmla="*/ 240483 h 4541198"/>
              <a:gd name="connsiteX5" fmla="*/ 2910138 w 4419620"/>
              <a:gd name="connsiteY5" fmla="*/ 3999 h 4541198"/>
              <a:gd name="connsiteX6" fmla="*/ 3950662 w 4419620"/>
              <a:gd name="connsiteY6" fmla="*/ 476965 h 4541198"/>
              <a:gd name="connsiteX7" fmla="*/ 4376330 w 4419620"/>
              <a:gd name="connsiteY7" fmla="*/ 1627847 h 4541198"/>
              <a:gd name="connsiteX8" fmla="*/ 3130854 w 4419620"/>
              <a:gd name="connsiteY8" fmla="*/ 4386814 h 4541198"/>
              <a:gd name="connsiteX9" fmla="*/ 1417107 w 4419620"/>
              <a:gd name="connsiteY9" fmla="*/ 4533215 h 4541198"/>
              <a:gd name="connsiteX10" fmla="*/ 975672 w 4419620"/>
              <a:gd name="connsiteY10" fmla="*/ 3082787 h 4541198"/>
              <a:gd name="connsiteX11" fmla="*/ 297755 w 4419620"/>
              <a:gd name="connsiteY11" fmla="*/ 2073794 h 4541198"/>
              <a:gd name="connsiteX0" fmla="*/ 297755 w 4419620"/>
              <a:gd name="connsiteY0" fmla="*/ 2073794 h 4568208"/>
              <a:gd name="connsiteX1" fmla="*/ 88110 w 4419620"/>
              <a:gd name="connsiteY1" fmla="*/ 1249476 h 4568208"/>
              <a:gd name="connsiteX2" fmla="*/ 1223227 w 4419620"/>
              <a:gd name="connsiteY2" fmla="*/ 666152 h 4568208"/>
              <a:gd name="connsiteX3" fmla="*/ 1984665 w 4419620"/>
              <a:gd name="connsiteY3" fmla="*/ 292290 h 4568208"/>
              <a:gd name="connsiteX4" fmla="*/ 2594827 w 4419620"/>
              <a:gd name="connsiteY4" fmla="*/ 240483 h 4568208"/>
              <a:gd name="connsiteX5" fmla="*/ 2910138 w 4419620"/>
              <a:gd name="connsiteY5" fmla="*/ 3999 h 4568208"/>
              <a:gd name="connsiteX6" fmla="*/ 3950662 w 4419620"/>
              <a:gd name="connsiteY6" fmla="*/ 476965 h 4568208"/>
              <a:gd name="connsiteX7" fmla="*/ 4376330 w 4419620"/>
              <a:gd name="connsiteY7" fmla="*/ 1627847 h 4568208"/>
              <a:gd name="connsiteX8" fmla="*/ 3130854 w 4419620"/>
              <a:gd name="connsiteY8" fmla="*/ 4386814 h 4568208"/>
              <a:gd name="connsiteX9" fmla="*/ 1417107 w 4419620"/>
              <a:gd name="connsiteY9" fmla="*/ 4533215 h 4568208"/>
              <a:gd name="connsiteX10" fmla="*/ 1144399 w 4419620"/>
              <a:gd name="connsiteY10" fmla="*/ 3819254 h 4568208"/>
              <a:gd name="connsiteX11" fmla="*/ 975672 w 4419620"/>
              <a:gd name="connsiteY11" fmla="*/ 3082787 h 4568208"/>
              <a:gd name="connsiteX12" fmla="*/ 297755 w 4419620"/>
              <a:gd name="connsiteY12" fmla="*/ 2073794 h 4568208"/>
              <a:gd name="connsiteX0" fmla="*/ 291805 w 4413670"/>
              <a:gd name="connsiteY0" fmla="*/ 2073794 h 4568208"/>
              <a:gd name="connsiteX1" fmla="*/ 82160 w 4413670"/>
              <a:gd name="connsiteY1" fmla="*/ 1249476 h 4568208"/>
              <a:gd name="connsiteX2" fmla="*/ 1217277 w 4413670"/>
              <a:gd name="connsiteY2" fmla="*/ 666152 h 4568208"/>
              <a:gd name="connsiteX3" fmla="*/ 1978715 w 4413670"/>
              <a:gd name="connsiteY3" fmla="*/ 292290 h 4568208"/>
              <a:gd name="connsiteX4" fmla="*/ 2588877 w 4413670"/>
              <a:gd name="connsiteY4" fmla="*/ 240483 h 4568208"/>
              <a:gd name="connsiteX5" fmla="*/ 2904188 w 4413670"/>
              <a:gd name="connsiteY5" fmla="*/ 3999 h 4568208"/>
              <a:gd name="connsiteX6" fmla="*/ 3944712 w 4413670"/>
              <a:gd name="connsiteY6" fmla="*/ 476965 h 4568208"/>
              <a:gd name="connsiteX7" fmla="*/ 4370380 w 4413670"/>
              <a:gd name="connsiteY7" fmla="*/ 1627847 h 4568208"/>
              <a:gd name="connsiteX8" fmla="*/ 3124904 w 4413670"/>
              <a:gd name="connsiteY8" fmla="*/ 4386814 h 4568208"/>
              <a:gd name="connsiteX9" fmla="*/ 1411157 w 4413670"/>
              <a:gd name="connsiteY9" fmla="*/ 4533215 h 4568208"/>
              <a:gd name="connsiteX10" fmla="*/ 1138449 w 4413670"/>
              <a:gd name="connsiteY10" fmla="*/ 3819254 h 4568208"/>
              <a:gd name="connsiteX11" fmla="*/ 969722 w 4413670"/>
              <a:gd name="connsiteY11" fmla="*/ 3082787 h 4568208"/>
              <a:gd name="connsiteX12" fmla="*/ 728545 w 4413670"/>
              <a:gd name="connsiteY12" fmla="*/ 2826027 h 4568208"/>
              <a:gd name="connsiteX13" fmla="*/ 291805 w 4413670"/>
              <a:gd name="connsiteY13" fmla="*/ 2073794 h 4568208"/>
              <a:gd name="connsiteX0" fmla="*/ 291805 w 4375845"/>
              <a:gd name="connsiteY0" fmla="*/ 2073794 h 4578383"/>
              <a:gd name="connsiteX1" fmla="*/ 82160 w 4375845"/>
              <a:gd name="connsiteY1" fmla="*/ 1249476 h 4578383"/>
              <a:gd name="connsiteX2" fmla="*/ 1217277 w 4375845"/>
              <a:gd name="connsiteY2" fmla="*/ 666152 h 4578383"/>
              <a:gd name="connsiteX3" fmla="*/ 1978715 w 4375845"/>
              <a:gd name="connsiteY3" fmla="*/ 292290 h 4578383"/>
              <a:gd name="connsiteX4" fmla="*/ 2588877 w 4375845"/>
              <a:gd name="connsiteY4" fmla="*/ 240483 h 4578383"/>
              <a:gd name="connsiteX5" fmla="*/ 2904188 w 4375845"/>
              <a:gd name="connsiteY5" fmla="*/ 3999 h 4578383"/>
              <a:gd name="connsiteX6" fmla="*/ 3944712 w 4375845"/>
              <a:gd name="connsiteY6" fmla="*/ 476965 h 4578383"/>
              <a:gd name="connsiteX7" fmla="*/ 4370380 w 4375845"/>
              <a:gd name="connsiteY7" fmla="*/ 1627847 h 4578383"/>
              <a:gd name="connsiteX8" fmla="*/ 3392918 w 4375845"/>
              <a:gd name="connsiteY8" fmla="*/ 3425116 h 4578383"/>
              <a:gd name="connsiteX9" fmla="*/ 3124904 w 4375845"/>
              <a:gd name="connsiteY9" fmla="*/ 4386814 h 4578383"/>
              <a:gd name="connsiteX10" fmla="*/ 1411157 w 4375845"/>
              <a:gd name="connsiteY10" fmla="*/ 4533215 h 4578383"/>
              <a:gd name="connsiteX11" fmla="*/ 1138449 w 4375845"/>
              <a:gd name="connsiteY11" fmla="*/ 3819254 h 4578383"/>
              <a:gd name="connsiteX12" fmla="*/ 969722 w 4375845"/>
              <a:gd name="connsiteY12" fmla="*/ 3082787 h 4578383"/>
              <a:gd name="connsiteX13" fmla="*/ 728545 w 4375845"/>
              <a:gd name="connsiteY13" fmla="*/ 2826027 h 4578383"/>
              <a:gd name="connsiteX14" fmla="*/ 291805 w 4375845"/>
              <a:gd name="connsiteY14" fmla="*/ 2073794 h 4578383"/>
              <a:gd name="connsiteX0" fmla="*/ 291805 w 4560459"/>
              <a:gd name="connsiteY0" fmla="*/ 2073794 h 4578383"/>
              <a:gd name="connsiteX1" fmla="*/ 82160 w 4560459"/>
              <a:gd name="connsiteY1" fmla="*/ 1249476 h 4578383"/>
              <a:gd name="connsiteX2" fmla="*/ 1217277 w 4560459"/>
              <a:gd name="connsiteY2" fmla="*/ 666152 h 4578383"/>
              <a:gd name="connsiteX3" fmla="*/ 1978715 w 4560459"/>
              <a:gd name="connsiteY3" fmla="*/ 292290 h 4578383"/>
              <a:gd name="connsiteX4" fmla="*/ 2588877 w 4560459"/>
              <a:gd name="connsiteY4" fmla="*/ 240483 h 4578383"/>
              <a:gd name="connsiteX5" fmla="*/ 2904188 w 4560459"/>
              <a:gd name="connsiteY5" fmla="*/ 3999 h 4578383"/>
              <a:gd name="connsiteX6" fmla="*/ 3944712 w 4560459"/>
              <a:gd name="connsiteY6" fmla="*/ 476965 h 4578383"/>
              <a:gd name="connsiteX7" fmla="*/ 4370380 w 4560459"/>
              <a:gd name="connsiteY7" fmla="*/ 1627847 h 4578383"/>
              <a:gd name="connsiteX8" fmla="*/ 4512271 w 4560459"/>
              <a:gd name="connsiteY8" fmla="*/ 2684137 h 4578383"/>
              <a:gd name="connsiteX9" fmla="*/ 3392918 w 4560459"/>
              <a:gd name="connsiteY9" fmla="*/ 3425116 h 4578383"/>
              <a:gd name="connsiteX10" fmla="*/ 3124904 w 4560459"/>
              <a:gd name="connsiteY10" fmla="*/ 4386814 h 4578383"/>
              <a:gd name="connsiteX11" fmla="*/ 1411157 w 4560459"/>
              <a:gd name="connsiteY11" fmla="*/ 4533215 h 4578383"/>
              <a:gd name="connsiteX12" fmla="*/ 1138449 w 4560459"/>
              <a:gd name="connsiteY12" fmla="*/ 3819254 h 4578383"/>
              <a:gd name="connsiteX13" fmla="*/ 969722 w 4560459"/>
              <a:gd name="connsiteY13" fmla="*/ 3082787 h 4578383"/>
              <a:gd name="connsiteX14" fmla="*/ 728545 w 4560459"/>
              <a:gd name="connsiteY14" fmla="*/ 2826027 h 4578383"/>
              <a:gd name="connsiteX15" fmla="*/ 291805 w 4560459"/>
              <a:gd name="connsiteY15" fmla="*/ 2073794 h 4578383"/>
              <a:gd name="connsiteX0" fmla="*/ 291805 w 4560459"/>
              <a:gd name="connsiteY0" fmla="*/ 2073794 h 4568208"/>
              <a:gd name="connsiteX1" fmla="*/ 82160 w 4560459"/>
              <a:gd name="connsiteY1" fmla="*/ 1249476 h 4568208"/>
              <a:gd name="connsiteX2" fmla="*/ 1217277 w 4560459"/>
              <a:gd name="connsiteY2" fmla="*/ 666152 h 4568208"/>
              <a:gd name="connsiteX3" fmla="*/ 1978715 w 4560459"/>
              <a:gd name="connsiteY3" fmla="*/ 292290 h 4568208"/>
              <a:gd name="connsiteX4" fmla="*/ 2588877 w 4560459"/>
              <a:gd name="connsiteY4" fmla="*/ 240483 h 4568208"/>
              <a:gd name="connsiteX5" fmla="*/ 2904188 w 4560459"/>
              <a:gd name="connsiteY5" fmla="*/ 3999 h 4568208"/>
              <a:gd name="connsiteX6" fmla="*/ 3944712 w 4560459"/>
              <a:gd name="connsiteY6" fmla="*/ 476965 h 4568208"/>
              <a:gd name="connsiteX7" fmla="*/ 4370380 w 4560459"/>
              <a:gd name="connsiteY7" fmla="*/ 1627847 h 4568208"/>
              <a:gd name="connsiteX8" fmla="*/ 4512271 w 4560459"/>
              <a:gd name="connsiteY8" fmla="*/ 2684137 h 4568208"/>
              <a:gd name="connsiteX9" fmla="*/ 3392918 w 4560459"/>
              <a:gd name="connsiteY9" fmla="*/ 3425116 h 4568208"/>
              <a:gd name="connsiteX10" fmla="*/ 3014546 w 4560459"/>
              <a:gd name="connsiteY10" fmla="*/ 4071502 h 4568208"/>
              <a:gd name="connsiteX11" fmla="*/ 3124904 w 4560459"/>
              <a:gd name="connsiteY11" fmla="*/ 4386814 h 4568208"/>
              <a:gd name="connsiteX12" fmla="*/ 1411157 w 4560459"/>
              <a:gd name="connsiteY12" fmla="*/ 4533215 h 4568208"/>
              <a:gd name="connsiteX13" fmla="*/ 1138449 w 4560459"/>
              <a:gd name="connsiteY13" fmla="*/ 3819254 h 4568208"/>
              <a:gd name="connsiteX14" fmla="*/ 969722 w 4560459"/>
              <a:gd name="connsiteY14" fmla="*/ 3082787 h 4568208"/>
              <a:gd name="connsiteX15" fmla="*/ 728545 w 4560459"/>
              <a:gd name="connsiteY15" fmla="*/ 2826027 h 4568208"/>
              <a:gd name="connsiteX16" fmla="*/ 291805 w 4560459"/>
              <a:gd name="connsiteY16" fmla="*/ 2073794 h 4568208"/>
              <a:gd name="connsiteX0" fmla="*/ 291805 w 4560459"/>
              <a:gd name="connsiteY0" fmla="*/ 2073794 h 4553420"/>
              <a:gd name="connsiteX1" fmla="*/ 82160 w 4560459"/>
              <a:gd name="connsiteY1" fmla="*/ 1249476 h 4553420"/>
              <a:gd name="connsiteX2" fmla="*/ 1217277 w 4560459"/>
              <a:gd name="connsiteY2" fmla="*/ 666152 h 4553420"/>
              <a:gd name="connsiteX3" fmla="*/ 1978715 w 4560459"/>
              <a:gd name="connsiteY3" fmla="*/ 292290 h 4553420"/>
              <a:gd name="connsiteX4" fmla="*/ 2588877 w 4560459"/>
              <a:gd name="connsiteY4" fmla="*/ 240483 h 4553420"/>
              <a:gd name="connsiteX5" fmla="*/ 2904188 w 4560459"/>
              <a:gd name="connsiteY5" fmla="*/ 3999 h 4553420"/>
              <a:gd name="connsiteX6" fmla="*/ 3944712 w 4560459"/>
              <a:gd name="connsiteY6" fmla="*/ 476965 h 4553420"/>
              <a:gd name="connsiteX7" fmla="*/ 4370380 w 4560459"/>
              <a:gd name="connsiteY7" fmla="*/ 1627847 h 4553420"/>
              <a:gd name="connsiteX8" fmla="*/ 4512271 w 4560459"/>
              <a:gd name="connsiteY8" fmla="*/ 2684137 h 4553420"/>
              <a:gd name="connsiteX9" fmla="*/ 3392918 w 4560459"/>
              <a:gd name="connsiteY9" fmla="*/ 3425116 h 4553420"/>
              <a:gd name="connsiteX10" fmla="*/ 3014546 w 4560459"/>
              <a:gd name="connsiteY10" fmla="*/ 4071502 h 4553420"/>
              <a:gd name="connsiteX11" fmla="*/ 3124904 w 4560459"/>
              <a:gd name="connsiteY11" fmla="*/ 4386814 h 4553420"/>
              <a:gd name="connsiteX12" fmla="*/ 1721774 w 4560459"/>
              <a:gd name="connsiteY12" fmla="*/ 4150330 h 4553420"/>
              <a:gd name="connsiteX13" fmla="*/ 1411157 w 4560459"/>
              <a:gd name="connsiteY13" fmla="*/ 4533215 h 4553420"/>
              <a:gd name="connsiteX14" fmla="*/ 1138449 w 4560459"/>
              <a:gd name="connsiteY14" fmla="*/ 3819254 h 4553420"/>
              <a:gd name="connsiteX15" fmla="*/ 969722 w 4560459"/>
              <a:gd name="connsiteY15" fmla="*/ 3082787 h 4553420"/>
              <a:gd name="connsiteX16" fmla="*/ 728545 w 4560459"/>
              <a:gd name="connsiteY16" fmla="*/ 2826027 h 4553420"/>
              <a:gd name="connsiteX17" fmla="*/ 291805 w 4560459"/>
              <a:gd name="connsiteY17" fmla="*/ 2073794 h 4553420"/>
              <a:gd name="connsiteX0" fmla="*/ 291805 w 4560459"/>
              <a:gd name="connsiteY0" fmla="*/ 2073794 h 4553971"/>
              <a:gd name="connsiteX1" fmla="*/ 82160 w 4560459"/>
              <a:gd name="connsiteY1" fmla="*/ 1249476 h 4553971"/>
              <a:gd name="connsiteX2" fmla="*/ 1217277 w 4560459"/>
              <a:gd name="connsiteY2" fmla="*/ 666152 h 4553971"/>
              <a:gd name="connsiteX3" fmla="*/ 1978715 w 4560459"/>
              <a:gd name="connsiteY3" fmla="*/ 292290 h 4553971"/>
              <a:gd name="connsiteX4" fmla="*/ 2588877 w 4560459"/>
              <a:gd name="connsiteY4" fmla="*/ 240483 h 4553971"/>
              <a:gd name="connsiteX5" fmla="*/ 2904188 w 4560459"/>
              <a:gd name="connsiteY5" fmla="*/ 3999 h 4553971"/>
              <a:gd name="connsiteX6" fmla="*/ 3944712 w 4560459"/>
              <a:gd name="connsiteY6" fmla="*/ 476965 h 4553971"/>
              <a:gd name="connsiteX7" fmla="*/ 4370380 w 4560459"/>
              <a:gd name="connsiteY7" fmla="*/ 1627847 h 4553971"/>
              <a:gd name="connsiteX8" fmla="*/ 4512271 w 4560459"/>
              <a:gd name="connsiteY8" fmla="*/ 2684137 h 4553971"/>
              <a:gd name="connsiteX9" fmla="*/ 3392918 w 4560459"/>
              <a:gd name="connsiteY9" fmla="*/ 3425116 h 4553971"/>
              <a:gd name="connsiteX10" fmla="*/ 3014546 w 4560459"/>
              <a:gd name="connsiteY10" fmla="*/ 4071502 h 4553971"/>
              <a:gd name="connsiteX11" fmla="*/ 3124904 w 4560459"/>
              <a:gd name="connsiteY11" fmla="*/ 4386814 h 4553971"/>
              <a:gd name="connsiteX12" fmla="*/ 2730767 w 4560459"/>
              <a:gd name="connsiteY12" fmla="*/ 4150330 h 4553971"/>
              <a:gd name="connsiteX13" fmla="*/ 1721774 w 4560459"/>
              <a:gd name="connsiteY13" fmla="*/ 4150330 h 4553971"/>
              <a:gd name="connsiteX14" fmla="*/ 1411157 w 4560459"/>
              <a:gd name="connsiteY14" fmla="*/ 4533215 h 4553971"/>
              <a:gd name="connsiteX15" fmla="*/ 1138449 w 4560459"/>
              <a:gd name="connsiteY15" fmla="*/ 3819254 h 4553971"/>
              <a:gd name="connsiteX16" fmla="*/ 969722 w 4560459"/>
              <a:gd name="connsiteY16" fmla="*/ 3082787 h 4553971"/>
              <a:gd name="connsiteX17" fmla="*/ 728545 w 4560459"/>
              <a:gd name="connsiteY17" fmla="*/ 2826027 h 4553971"/>
              <a:gd name="connsiteX18" fmla="*/ 291805 w 4560459"/>
              <a:gd name="connsiteY18" fmla="*/ 2073794 h 4553971"/>
              <a:gd name="connsiteX0" fmla="*/ 291805 w 4560459"/>
              <a:gd name="connsiteY0" fmla="*/ 2073794 h 4553971"/>
              <a:gd name="connsiteX1" fmla="*/ 82160 w 4560459"/>
              <a:gd name="connsiteY1" fmla="*/ 1249476 h 4553971"/>
              <a:gd name="connsiteX2" fmla="*/ 1217277 w 4560459"/>
              <a:gd name="connsiteY2" fmla="*/ 666152 h 4553971"/>
              <a:gd name="connsiteX3" fmla="*/ 1978715 w 4560459"/>
              <a:gd name="connsiteY3" fmla="*/ 292290 h 4553971"/>
              <a:gd name="connsiteX4" fmla="*/ 2588877 w 4560459"/>
              <a:gd name="connsiteY4" fmla="*/ 240483 h 4553971"/>
              <a:gd name="connsiteX5" fmla="*/ 2904188 w 4560459"/>
              <a:gd name="connsiteY5" fmla="*/ 3999 h 4553971"/>
              <a:gd name="connsiteX6" fmla="*/ 3944712 w 4560459"/>
              <a:gd name="connsiteY6" fmla="*/ 476965 h 4553971"/>
              <a:gd name="connsiteX7" fmla="*/ 4370380 w 4560459"/>
              <a:gd name="connsiteY7" fmla="*/ 1627847 h 4553971"/>
              <a:gd name="connsiteX8" fmla="*/ 4512271 w 4560459"/>
              <a:gd name="connsiteY8" fmla="*/ 2684137 h 4553971"/>
              <a:gd name="connsiteX9" fmla="*/ 3723995 w 4560459"/>
              <a:gd name="connsiteY9" fmla="*/ 3015213 h 4553971"/>
              <a:gd name="connsiteX10" fmla="*/ 3392918 w 4560459"/>
              <a:gd name="connsiteY10" fmla="*/ 3425116 h 4553971"/>
              <a:gd name="connsiteX11" fmla="*/ 3014546 w 4560459"/>
              <a:gd name="connsiteY11" fmla="*/ 4071502 h 4553971"/>
              <a:gd name="connsiteX12" fmla="*/ 3124904 w 4560459"/>
              <a:gd name="connsiteY12" fmla="*/ 4386814 h 4553971"/>
              <a:gd name="connsiteX13" fmla="*/ 2730767 w 4560459"/>
              <a:gd name="connsiteY13" fmla="*/ 4150330 h 4553971"/>
              <a:gd name="connsiteX14" fmla="*/ 1721774 w 4560459"/>
              <a:gd name="connsiteY14" fmla="*/ 4150330 h 4553971"/>
              <a:gd name="connsiteX15" fmla="*/ 1411157 w 4560459"/>
              <a:gd name="connsiteY15" fmla="*/ 4533215 h 4553971"/>
              <a:gd name="connsiteX16" fmla="*/ 1138449 w 4560459"/>
              <a:gd name="connsiteY16" fmla="*/ 3819254 h 4553971"/>
              <a:gd name="connsiteX17" fmla="*/ 969722 w 4560459"/>
              <a:gd name="connsiteY17" fmla="*/ 3082787 h 4553971"/>
              <a:gd name="connsiteX18" fmla="*/ 728545 w 4560459"/>
              <a:gd name="connsiteY18" fmla="*/ 2826027 h 4553971"/>
              <a:gd name="connsiteX19" fmla="*/ 291805 w 4560459"/>
              <a:gd name="connsiteY19" fmla="*/ 2073794 h 4553971"/>
              <a:gd name="connsiteX0" fmla="*/ 291805 w 4560459"/>
              <a:gd name="connsiteY0" fmla="*/ 2073794 h 4553971"/>
              <a:gd name="connsiteX1" fmla="*/ 82160 w 4560459"/>
              <a:gd name="connsiteY1" fmla="*/ 1249476 h 4553971"/>
              <a:gd name="connsiteX2" fmla="*/ 1217277 w 4560459"/>
              <a:gd name="connsiteY2" fmla="*/ 666152 h 4553971"/>
              <a:gd name="connsiteX3" fmla="*/ 1978715 w 4560459"/>
              <a:gd name="connsiteY3" fmla="*/ 292290 h 4553971"/>
              <a:gd name="connsiteX4" fmla="*/ 2588877 w 4560459"/>
              <a:gd name="connsiteY4" fmla="*/ 240483 h 4553971"/>
              <a:gd name="connsiteX5" fmla="*/ 2904188 w 4560459"/>
              <a:gd name="connsiteY5" fmla="*/ 3999 h 4553971"/>
              <a:gd name="connsiteX6" fmla="*/ 3944712 w 4560459"/>
              <a:gd name="connsiteY6" fmla="*/ 476965 h 4553971"/>
              <a:gd name="connsiteX7" fmla="*/ 4370380 w 4560459"/>
              <a:gd name="connsiteY7" fmla="*/ 1627847 h 4553971"/>
              <a:gd name="connsiteX8" fmla="*/ 4512271 w 4560459"/>
              <a:gd name="connsiteY8" fmla="*/ 2684137 h 4553971"/>
              <a:gd name="connsiteX9" fmla="*/ 4228491 w 4560459"/>
              <a:gd name="connsiteY9" fmla="*/ 2731433 h 4553971"/>
              <a:gd name="connsiteX10" fmla="*/ 3723995 w 4560459"/>
              <a:gd name="connsiteY10" fmla="*/ 3015213 h 4553971"/>
              <a:gd name="connsiteX11" fmla="*/ 3392918 w 4560459"/>
              <a:gd name="connsiteY11" fmla="*/ 3425116 h 4553971"/>
              <a:gd name="connsiteX12" fmla="*/ 3014546 w 4560459"/>
              <a:gd name="connsiteY12" fmla="*/ 4071502 h 4553971"/>
              <a:gd name="connsiteX13" fmla="*/ 3124904 w 4560459"/>
              <a:gd name="connsiteY13" fmla="*/ 4386814 h 4553971"/>
              <a:gd name="connsiteX14" fmla="*/ 2730767 w 4560459"/>
              <a:gd name="connsiteY14" fmla="*/ 4150330 h 4553971"/>
              <a:gd name="connsiteX15" fmla="*/ 1721774 w 4560459"/>
              <a:gd name="connsiteY15" fmla="*/ 4150330 h 4553971"/>
              <a:gd name="connsiteX16" fmla="*/ 1411157 w 4560459"/>
              <a:gd name="connsiteY16" fmla="*/ 4533215 h 4553971"/>
              <a:gd name="connsiteX17" fmla="*/ 1138449 w 4560459"/>
              <a:gd name="connsiteY17" fmla="*/ 3819254 h 4553971"/>
              <a:gd name="connsiteX18" fmla="*/ 969722 w 4560459"/>
              <a:gd name="connsiteY18" fmla="*/ 3082787 h 4553971"/>
              <a:gd name="connsiteX19" fmla="*/ 728545 w 4560459"/>
              <a:gd name="connsiteY19" fmla="*/ 2826027 h 4553971"/>
              <a:gd name="connsiteX20" fmla="*/ 291805 w 4560459"/>
              <a:gd name="connsiteY20" fmla="*/ 2073794 h 4553971"/>
              <a:gd name="connsiteX0" fmla="*/ 291805 w 4560459"/>
              <a:gd name="connsiteY0" fmla="*/ 2073794 h 4553971"/>
              <a:gd name="connsiteX1" fmla="*/ 82160 w 4560459"/>
              <a:gd name="connsiteY1" fmla="*/ 1249476 h 4553971"/>
              <a:gd name="connsiteX2" fmla="*/ 1217277 w 4560459"/>
              <a:gd name="connsiteY2" fmla="*/ 666152 h 4553971"/>
              <a:gd name="connsiteX3" fmla="*/ 1978715 w 4560459"/>
              <a:gd name="connsiteY3" fmla="*/ 292290 h 4553971"/>
              <a:gd name="connsiteX4" fmla="*/ 2588877 w 4560459"/>
              <a:gd name="connsiteY4" fmla="*/ 240483 h 4553971"/>
              <a:gd name="connsiteX5" fmla="*/ 2904188 w 4560459"/>
              <a:gd name="connsiteY5" fmla="*/ 3999 h 4553971"/>
              <a:gd name="connsiteX6" fmla="*/ 3944712 w 4560459"/>
              <a:gd name="connsiteY6" fmla="*/ 476965 h 4553971"/>
              <a:gd name="connsiteX7" fmla="*/ 4370380 w 4560459"/>
              <a:gd name="connsiteY7" fmla="*/ 1627847 h 4553971"/>
              <a:gd name="connsiteX8" fmla="*/ 4512271 w 4560459"/>
              <a:gd name="connsiteY8" fmla="*/ 2684137 h 4553971"/>
              <a:gd name="connsiteX9" fmla="*/ 4228491 w 4560459"/>
              <a:gd name="connsiteY9" fmla="*/ 2731433 h 4553971"/>
              <a:gd name="connsiteX10" fmla="*/ 4007774 w 4560459"/>
              <a:gd name="connsiteY10" fmla="*/ 3046744 h 4553971"/>
              <a:gd name="connsiteX11" fmla="*/ 3723995 w 4560459"/>
              <a:gd name="connsiteY11" fmla="*/ 3015213 h 4553971"/>
              <a:gd name="connsiteX12" fmla="*/ 3392918 w 4560459"/>
              <a:gd name="connsiteY12" fmla="*/ 3425116 h 4553971"/>
              <a:gd name="connsiteX13" fmla="*/ 3014546 w 4560459"/>
              <a:gd name="connsiteY13" fmla="*/ 4071502 h 4553971"/>
              <a:gd name="connsiteX14" fmla="*/ 3124904 w 4560459"/>
              <a:gd name="connsiteY14" fmla="*/ 4386814 h 4553971"/>
              <a:gd name="connsiteX15" fmla="*/ 2730767 w 4560459"/>
              <a:gd name="connsiteY15" fmla="*/ 4150330 h 4553971"/>
              <a:gd name="connsiteX16" fmla="*/ 1721774 w 4560459"/>
              <a:gd name="connsiteY16" fmla="*/ 4150330 h 4553971"/>
              <a:gd name="connsiteX17" fmla="*/ 1411157 w 4560459"/>
              <a:gd name="connsiteY17" fmla="*/ 4533215 h 4553971"/>
              <a:gd name="connsiteX18" fmla="*/ 1138449 w 4560459"/>
              <a:gd name="connsiteY18" fmla="*/ 3819254 h 4553971"/>
              <a:gd name="connsiteX19" fmla="*/ 969722 w 4560459"/>
              <a:gd name="connsiteY19" fmla="*/ 3082787 h 4553971"/>
              <a:gd name="connsiteX20" fmla="*/ 728545 w 4560459"/>
              <a:gd name="connsiteY20" fmla="*/ 2826027 h 4553971"/>
              <a:gd name="connsiteX21" fmla="*/ 291805 w 4560459"/>
              <a:gd name="connsiteY21" fmla="*/ 2073794 h 4553971"/>
              <a:gd name="connsiteX0" fmla="*/ 291805 w 4514113"/>
              <a:gd name="connsiteY0" fmla="*/ 2073794 h 4553971"/>
              <a:gd name="connsiteX1" fmla="*/ 82160 w 4514113"/>
              <a:gd name="connsiteY1" fmla="*/ 1249476 h 4553971"/>
              <a:gd name="connsiteX2" fmla="*/ 1217277 w 4514113"/>
              <a:gd name="connsiteY2" fmla="*/ 666152 h 4553971"/>
              <a:gd name="connsiteX3" fmla="*/ 1978715 w 4514113"/>
              <a:gd name="connsiteY3" fmla="*/ 292290 h 4553971"/>
              <a:gd name="connsiteX4" fmla="*/ 2588877 w 4514113"/>
              <a:gd name="connsiteY4" fmla="*/ 240483 h 4553971"/>
              <a:gd name="connsiteX5" fmla="*/ 2904188 w 4514113"/>
              <a:gd name="connsiteY5" fmla="*/ 3999 h 4553971"/>
              <a:gd name="connsiteX6" fmla="*/ 3944712 w 4514113"/>
              <a:gd name="connsiteY6" fmla="*/ 476965 h 4553971"/>
              <a:gd name="connsiteX7" fmla="*/ 4370380 w 4514113"/>
              <a:gd name="connsiteY7" fmla="*/ 1627847 h 4553971"/>
              <a:gd name="connsiteX8" fmla="*/ 4070836 w 4514113"/>
              <a:gd name="connsiteY8" fmla="*/ 2085047 h 4553971"/>
              <a:gd name="connsiteX9" fmla="*/ 4512271 w 4514113"/>
              <a:gd name="connsiteY9" fmla="*/ 2684137 h 4553971"/>
              <a:gd name="connsiteX10" fmla="*/ 4228491 w 4514113"/>
              <a:gd name="connsiteY10" fmla="*/ 2731433 h 4553971"/>
              <a:gd name="connsiteX11" fmla="*/ 4007774 w 4514113"/>
              <a:gd name="connsiteY11" fmla="*/ 3046744 h 4553971"/>
              <a:gd name="connsiteX12" fmla="*/ 3723995 w 4514113"/>
              <a:gd name="connsiteY12" fmla="*/ 3015213 h 4553971"/>
              <a:gd name="connsiteX13" fmla="*/ 3392918 w 4514113"/>
              <a:gd name="connsiteY13" fmla="*/ 3425116 h 4553971"/>
              <a:gd name="connsiteX14" fmla="*/ 3014546 w 4514113"/>
              <a:gd name="connsiteY14" fmla="*/ 4071502 h 4553971"/>
              <a:gd name="connsiteX15" fmla="*/ 3124904 w 4514113"/>
              <a:gd name="connsiteY15" fmla="*/ 4386814 h 4553971"/>
              <a:gd name="connsiteX16" fmla="*/ 2730767 w 4514113"/>
              <a:gd name="connsiteY16" fmla="*/ 4150330 h 4553971"/>
              <a:gd name="connsiteX17" fmla="*/ 1721774 w 4514113"/>
              <a:gd name="connsiteY17" fmla="*/ 4150330 h 4553971"/>
              <a:gd name="connsiteX18" fmla="*/ 1411157 w 4514113"/>
              <a:gd name="connsiteY18" fmla="*/ 4533215 h 4553971"/>
              <a:gd name="connsiteX19" fmla="*/ 1138449 w 4514113"/>
              <a:gd name="connsiteY19" fmla="*/ 3819254 h 4553971"/>
              <a:gd name="connsiteX20" fmla="*/ 969722 w 4514113"/>
              <a:gd name="connsiteY20" fmla="*/ 3082787 h 4553971"/>
              <a:gd name="connsiteX21" fmla="*/ 728545 w 4514113"/>
              <a:gd name="connsiteY21" fmla="*/ 2826027 h 4553971"/>
              <a:gd name="connsiteX22" fmla="*/ 291805 w 4514113"/>
              <a:gd name="connsiteY22" fmla="*/ 2073794 h 455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14113" h="4553971">
                <a:moveTo>
                  <a:pt x="291805" y="2073794"/>
                </a:moveTo>
                <a:cubicBezTo>
                  <a:pt x="184074" y="1811035"/>
                  <a:pt x="-154323" y="1567414"/>
                  <a:pt x="82160" y="1249476"/>
                </a:cubicBezTo>
                <a:cubicBezTo>
                  <a:pt x="199619" y="980710"/>
                  <a:pt x="945854" y="846704"/>
                  <a:pt x="1217277" y="666152"/>
                </a:cubicBezTo>
                <a:cubicBezTo>
                  <a:pt x="1488701" y="485600"/>
                  <a:pt x="1750115" y="363235"/>
                  <a:pt x="1978715" y="292290"/>
                </a:cubicBezTo>
                <a:cubicBezTo>
                  <a:pt x="2207315" y="221345"/>
                  <a:pt x="2445142" y="251745"/>
                  <a:pt x="2588877" y="240483"/>
                </a:cubicBezTo>
                <a:cubicBezTo>
                  <a:pt x="2732612" y="229221"/>
                  <a:pt x="2678216" y="-35415"/>
                  <a:pt x="2904188" y="3999"/>
                </a:cubicBezTo>
                <a:cubicBezTo>
                  <a:pt x="3130160" y="43413"/>
                  <a:pt x="3842236" y="335075"/>
                  <a:pt x="3944712" y="476965"/>
                </a:cubicBezTo>
                <a:cubicBezTo>
                  <a:pt x="4047188" y="618855"/>
                  <a:pt x="4288925" y="1372971"/>
                  <a:pt x="4370380" y="1627847"/>
                </a:cubicBezTo>
                <a:cubicBezTo>
                  <a:pt x="4451835" y="1882723"/>
                  <a:pt x="4047188" y="1908999"/>
                  <a:pt x="4070836" y="2085047"/>
                </a:cubicBezTo>
                <a:cubicBezTo>
                  <a:pt x="4094485" y="2261095"/>
                  <a:pt x="4546430" y="2563268"/>
                  <a:pt x="4512271" y="2684137"/>
                </a:cubicBezTo>
                <a:cubicBezTo>
                  <a:pt x="4512271" y="2875951"/>
                  <a:pt x="4359870" y="2676254"/>
                  <a:pt x="4228491" y="2731433"/>
                </a:cubicBezTo>
                <a:cubicBezTo>
                  <a:pt x="4120760" y="2765592"/>
                  <a:pt x="4091857" y="2999447"/>
                  <a:pt x="4007774" y="3046744"/>
                </a:cubicBezTo>
                <a:cubicBezTo>
                  <a:pt x="3923691" y="3094041"/>
                  <a:pt x="3802823" y="2925875"/>
                  <a:pt x="3723995" y="3015213"/>
                </a:cubicBezTo>
                <a:cubicBezTo>
                  <a:pt x="3645167" y="3104551"/>
                  <a:pt x="3553201" y="3256951"/>
                  <a:pt x="3392918" y="3425116"/>
                </a:cubicBezTo>
                <a:cubicBezTo>
                  <a:pt x="3232635" y="3593281"/>
                  <a:pt x="3059215" y="3911219"/>
                  <a:pt x="3014546" y="4071502"/>
                </a:cubicBezTo>
                <a:cubicBezTo>
                  <a:pt x="2969877" y="4231785"/>
                  <a:pt x="3206359" y="4350028"/>
                  <a:pt x="3124904" y="4386814"/>
                </a:cubicBezTo>
                <a:cubicBezTo>
                  <a:pt x="3043449" y="4423600"/>
                  <a:pt x="2964622" y="4189744"/>
                  <a:pt x="2730767" y="4150330"/>
                </a:cubicBezTo>
                <a:cubicBezTo>
                  <a:pt x="2496912" y="4110916"/>
                  <a:pt x="1907550" y="4110164"/>
                  <a:pt x="1721774" y="4150330"/>
                </a:cubicBezTo>
                <a:cubicBezTo>
                  <a:pt x="1535998" y="4190496"/>
                  <a:pt x="1584578" y="4656711"/>
                  <a:pt x="1411157" y="4533215"/>
                </a:cubicBezTo>
                <a:cubicBezTo>
                  <a:pt x="1237736" y="4409719"/>
                  <a:pt x="1212021" y="4060992"/>
                  <a:pt x="1138449" y="3819254"/>
                </a:cubicBezTo>
                <a:cubicBezTo>
                  <a:pt x="1064877" y="3577516"/>
                  <a:pt x="1038039" y="3248325"/>
                  <a:pt x="969722" y="3082787"/>
                </a:cubicBezTo>
                <a:cubicBezTo>
                  <a:pt x="901405" y="2917249"/>
                  <a:pt x="841531" y="2994192"/>
                  <a:pt x="728545" y="2826027"/>
                </a:cubicBezTo>
                <a:cubicBezTo>
                  <a:pt x="615559" y="2657862"/>
                  <a:pt x="399536" y="2336553"/>
                  <a:pt x="291805" y="2073794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293" name="9 CuadroTexto"/>
          <p:cNvSpPr txBox="1">
            <a:spLocks noChangeArrowheads="1"/>
          </p:cNvSpPr>
          <p:nvPr/>
        </p:nvSpPr>
        <p:spPr bwMode="auto">
          <a:xfrm>
            <a:off x="1358834" y="2969774"/>
            <a:ext cx="24785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2400" b="1" dirty="0">
                <a:latin typeface="Arial" charset="0"/>
              </a:rPr>
              <a:t>Cordillera </a:t>
            </a:r>
          </a:p>
          <a:p>
            <a:pPr algn="ctr"/>
            <a:r>
              <a:rPr lang="es-MX" sz="2400" b="1" dirty="0">
                <a:latin typeface="Arial" charset="0"/>
              </a:rPr>
              <a:t>norteamericana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22225" y="20807"/>
            <a:ext cx="6459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SUBCONTINENTES DE AMÉRICA DEL NORTE y CENTRO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5071033" y="4554764"/>
            <a:ext cx="3270229" cy="139835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2790505"/>
              <a:gd name="connsiteY0" fmla="*/ 226946 h 941099"/>
              <a:gd name="connsiteX1" fmla="*/ 2333297 w 2790505"/>
              <a:gd name="connsiteY1" fmla="*/ 21994 h 941099"/>
              <a:gd name="connsiteX2" fmla="*/ 2790497 w 2790505"/>
              <a:gd name="connsiteY2" fmla="*/ 479194 h 941099"/>
              <a:gd name="connsiteX3" fmla="*/ 2333297 w 2790505"/>
              <a:gd name="connsiteY3" fmla="*/ 936394 h 941099"/>
              <a:gd name="connsiteX4" fmla="*/ 0 w 2790505"/>
              <a:gd name="connsiteY4" fmla="*/ 226946 h 941099"/>
              <a:gd name="connsiteX0" fmla="*/ 11415 w 2801920"/>
              <a:gd name="connsiteY0" fmla="*/ 508019 h 1222172"/>
              <a:gd name="connsiteX1" fmla="*/ 1509140 w 2801920"/>
              <a:gd name="connsiteY1" fmla="*/ 3522 h 1222172"/>
              <a:gd name="connsiteX2" fmla="*/ 2801912 w 2801920"/>
              <a:gd name="connsiteY2" fmla="*/ 760267 h 1222172"/>
              <a:gd name="connsiteX3" fmla="*/ 2344712 w 2801920"/>
              <a:gd name="connsiteY3" fmla="*/ 1217467 h 1222172"/>
              <a:gd name="connsiteX4" fmla="*/ 11415 w 2801920"/>
              <a:gd name="connsiteY4" fmla="*/ 508019 h 1222172"/>
              <a:gd name="connsiteX0" fmla="*/ 11578 w 2912434"/>
              <a:gd name="connsiteY0" fmla="*/ 540498 h 1253736"/>
              <a:gd name="connsiteX1" fmla="*/ 1509303 w 2912434"/>
              <a:gd name="connsiteY1" fmla="*/ 36001 h 1253736"/>
              <a:gd name="connsiteX2" fmla="*/ 2912434 w 2912434"/>
              <a:gd name="connsiteY2" fmla="*/ 209422 h 1253736"/>
              <a:gd name="connsiteX3" fmla="*/ 2344875 w 2912434"/>
              <a:gd name="connsiteY3" fmla="*/ 1249946 h 1253736"/>
              <a:gd name="connsiteX4" fmla="*/ 11578 w 2912434"/>
              <a:gd name="connsiteY4" fmla="*/ 540498 h 1253736"/>
              <a:gd name="connsiteX0" fmla="*/ 11578 w 2942846"/>
              <a:gd name="connsiteY0" fmla="*/ 523318 h 1250260"/>
              <a:gd name="connsiteX1" fmla="*/ 1509303 w 2942846"/>
              <a:gd name="connsiteY1" fmla="*/ 18821 h 1250260"/>
              <a:gd name="connsiteX2" fmla="*/ 2912434 w 2942846"/>
              <a:gd name="connsiteY2" fmla="*/ 192242 h 1250260"/>
              <a:gd name="connsiteX3" fmla="*/ 2144253 w 2942846"/>
              <a:gd name="connsiteY3" fmla="*/ 962885 h 1250260"/>
              <a:gd name="connsiteX4" fmla="*/ 2344875 w 2942846"/>
              <a:gd name="connsiteY4" fmla="*/ 1232766 h 1250260"/>
              <a:gd name="connsiteX5" fmla="*/ 11578 w 2942846"/>
              <a:gd name="connsiteY5" fmla="*/ 523318 h 1250260"/>
              <a:gd name="connsiteX0" fmla="*/ 1371 w 2932639"/>
              <a:gd name="connsiteY0" fmla="*/ 523318 h 1128797"/>
              <a:gd name="connsiteX1" fmla="*/ 1499096 w 2932639"/>
              <a:gd name="connsiteY1" fmla="*/ 18821 h 1128797"/>
              <a:gd name="connsiteX2" fmla="*/ 2902227 w 2932639"/>
              <a:gd name="connsiteY2" fmla="*/ 192242 h 1128797"/>
              <a:gd name="connsiteX3" fmla="*/ 2134046 w 2932639"/>
              <a:gd name="connsiteY3" fmla="*/ 962885 h 1128797"/>
              <a:gd name="connsiteX4" fmla="*/ 1767109 w 2932639"/>
              <a:gd name="connsiteY4" fmla="*/ 1090876 h 1128797"/>
              <a:gd name="connsiteX5" fmla="*/ 1371 w 2932639"/>
              <a:gd name="connsiteY5" fmla="*/ 523318 h 1128797"/>
              <a:gd name="connsiteX0" fmla="*/ 1134 w 2906114"/>
              <a:gd name="connsiteY0" fmla="*/ 808774 h 1414253"/>
              <a:gd name="connsiteX1" fmla="*/ 1498859 w 2906114"/>
              <a:gd name="connsiteY1" fmla="*/ 304277 h 1414253"/>
              <a:gd name="connsiteX2" fmla="*/ 1518954 w 2906114"/>
              <a:gd name="connsiteY2" fmla="*/ 2866 h 1414253"/>
              <a:gd name="connsiteX3" fmla="*/ 2901990 w 2906114"/>
              <a:gd name="connsiteY3" fmla="*/ 477698 h 1414253"/>
              <a:gd name="connsiteX4" fmla="*/ 2133809 w 2906114"/>
              <a:gd name="connsiteY4" fmla="*/ 1248341 h 1414253"/>
              <a:gd name="connsiteX5" fmla="*/ 1766872 w 2906114"/>
              <a:gd name="connsiteY5" fmla="*/ 1376332 h 1414253"/>
              <a:gd name="connsiteX6" fmla="*/ 1134 w 2906114"/>
              <a:gd name="connsiteY6" fmla="*/ 808774 h 1414253"/>
              <a:gd name="connsiteX0" fmla="*/ 1134 w 2902658"/>
              <a:gd name="connsiteY0" fmla="*/ 807378 h 1412857"/>
              <a:gd name="connsiteX1" fmla="*/ 1498859 w 2902658"/>
              <a:gd name="connsiteY1" fmla="*/ 302881 h 1412857"/>
              <a:gd name="connsiteX2" fmla="*/ 1518954 w 2902658"/>
              <a:gd name="connsiteY2" fmla="*/ 1470 h 1412857"/>
              <a:gd name="connsiteX3" fmla="*/ 2212636 w 2902658"/>
              <a:gd name="connsiteY3" fmla="*/ 332546 h 1412857"/>
              <a:gd name="connsiteX4" fmla="*/ 2901990 w 2902658"/>
              <a:gd name="connsiteY4" fmla="*/ 476302 h 1412857"/>
              <a:gd name="connsiteX5" fmla="*/ 2133809 w 2902658"/>
              <a:gd name="connsiteY5" fmla="*/ 1246945 h 1412857"/>
              <a:gd name="connsiteX6" fmla="*/ 1766872 w 2902658"/>
              <a:gd name="connsiteY6" fmla="*/ 1374936 h 1412857"/>
              <a:gd name="connsiteX7" fmla="*/ 1134 w 2902658"/>
              <a:gd name="connsiteY7" fmla="*/ 807378 h 1412857"/>
              <a:gd name="connsiteX0" fmla="*/ 1134 w 3264983"/>
              <a:gd name="connsiteY0" fmla="*/ 807378 h 1412857"/>
              <a:gd name="connsiteX1" fmla="*/ 1498859 w 3264983"/>
              <a:gd name="connsiteY1" fmla="*/ 302881 h 1412857"/>
              <a:gd name="connsiteX2" fmla="*/ 1518954 w 3264983"/>
              <a:gd name="connsiteY2" fmla="*/ 1470 h 1412857"/>
              <a:gd name="connsiteX3" fmla="*/ 2212636 w 3264983"/>
              <a:gd name="connsiteY3" fmla="*/ 332546 h 1412857"/>
              <a:gd name="connsiteX4" fmla="*/ 3264597 w 3264983"/>
              <a:gd name="connsiteY4" fmla="*/ 334412 h 1412857"/>
              <a:gd name="connsiteX5" fmla="*/ 2133809 w 3264983"/>
              <a:gd name="connsiteY5" fmla="*/ 1246945 h 1412857"/>
              <a:gd name="connsiteX6" fmla="*/ 1766872 w 3264983"/>
              <a:gd name="connsiteY6" fmla="*/ 1374936 h 1412857"/>
              <a:gd name="connsiteX7" fmla="*/ 1134 w 3264983"/>
              <a:gd name="connsiteY7" fmla="*/ 807378 h 1412857"/>
              <a:gd name="connsiteX0" fmla="*/ 1134 w 3270229"/>
              <a:gd name="connsiteY0" fmla="*/ 807378 h 1398357"/>
              <a:gd name="connsiteX1" fmla="*/ 1498859 w 3270229"/>
              <a:gd name="connsiteY1" fmla="*/ 302881 h 1398357"/>
              <a:gd name="connsiteX2" fmla="*/ 1518954 w 3270229"/>
              <a:gd name="connsiteY2" fmla="*/ 1470 h 1398357"/>
              <a:gd name="connsiteX3" fmla="*/ 2212636 w 3270229"/>
              <a:gd name="connsiteY3" fmla="*/ 332546 h 1398357"/>
              <a:gd name="connsiteX4" fmla="*/ 3264597 w 3270229"/>
              <a:gd name="connsiteY4" fmla="*/ 334412 h 1398357"/>
              <a:gd name="connsiteX5" fmla="*/ 2527946 w 3270229"/>
              <a:gd name="connsiteY5" fmla="*/ 773981 h 1398357"/>
              <a:gd name="connsiteX6" fmla="*/ 2133809 w 3270229"/>
              <a:gd name="connsiteY6" fmla="*/ 1246945 h 1398357"/>
              <a:gd name="connsiteX7" fmla="*/ 1766872 w 3270229"/>
              <a:gd name="connsiteY7" fmla="*/ 1374936 h 1398357"/>
              <a:gd name="connsiteX8" fmla="*/ 1134 w 3270229"/>
              <a:gd name="connsiteY8" fmla="*/ 807378 h 1398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0229" h="1398357">
                <a:moveTo>
                  <a:pt x="1134" y="807378"/>
                </a:moveTo>
                <a:cubicBezTo>
                  <a:pt x="-43535" y="628702"/>
                  <a:pt x="1245889" y="437199"/>
                  <a:pt x="1498859" y="302881"/>
                </a:cubicBezTo>
                <a:cubicBezTo>
                  <a:pt x="1751829" y="168563"/>
                  <a:pt x="1392108" y="25429"/>
                  <a:pt x="1518954" y="1470"/>
                </a:cubicBezTo>
                <a:cubicBezTo>
                  <a:pt x="1645800" y="-22489"/>
                  <a:pt x="1982130" y="253407"/>
                  <a:pt x="2212636" y="332546"/>
                </a:cubicBezTo>
                <a:cubicBezTo>
                  <a:pt x="2443142" y="411685"/>
                  <a:pt x="3193652" y="247702"/>
                  <a:pt x="3264597" y="334412"/>
                </a:cubicBezTo>
                <a:cubicBezTo>
                  <a:pt x="3335542" y="421122"/>
                  <a:pt x="2716411" y="621892"/>
                  <a:pt x="2527946" y="773981"/>
                </a:cubicBezTo>
                <a:cubicBezTo>
                  <a:pt x="2339481" y="926070"/>
                  <a:pt x="2279048" y="1159924"/>
                  <a:pt x="2133809" y="1246945"/>
                </a:cubicBezTo>
                <a:cubicBezTo>
                  <a:pt x="1988570" y="1333966"/>
                  <a:pt x="2122318" y="1448197"/>
                  <a:pt x="1766872" y="1374936"/>
                </a:cubicBezTo>
                <a:cubicBezTo>
                  <a:pt x="1411426" y="1301675"/>
                  <a:pt x="45803" y="986054"/>
                  <a:pt x="1134" y="807378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862698" y="5072821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América Centro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t="20689" r="34690" b="6330"/>
          <a:stretch/>
        </p:blipFill>
        <p:spPr bwMode="auto">
          <a:xfrm>
            <a:off x="1043608" y="620688"/>
            <a:ext cx="70567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67744" y="20807"/>
            <a:ext cx="490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SUBCONTINENTES DE AMÉRICA DEL SUR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2409133" y="792670"/>
            <a:ext cx="1974084" cy="589844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52626 w 1733904"/>
              <a:gd name="connsiteY0" fmla="*/ 571500 h 5600700"/>
              <a:gd name="connsiteX1" fmla="*/ 509826 w 1733904"/>
              <a:gd name="connsiteY1" fmla="*/ 114300 h 5600700"/>
              <a:gd name="connsiteX2" fmla="*/ 967026 w 1733904"/>
              <a:gd name="connsiteY2" fmla="*/ 571500 h 5600700"/>
              <a:gd name="connsiteX3" fmla="*/ 1692240 w 1733904"/>
              <a:gd name="connsiteY3" fmla="*/ 5600700 h 5600700"/>
              <a:gd name="connsiteX4" fmla="*/ 52626 w 1733904"/>
              <a:gd name="connsiteY4" fmla="*/ 571500 h 5600700"/>
              <a:gd name="connsiteX0" fmla="*/ 10041 w 1649762"/>
              <a:gd name="connsiteY0" fmla="*/ 531736 h 5899939"/>
              <a:gd name="connsiteX1" fmla="*/ 467241 w 1649762"/>
              <a:gd name="connsiteY1" fmla="*/ 74536 h 5899939"/>
              <a:gd name="connsiteX2" fmla="*/ 924441 w 1649762"/>
              <a:gd name="connsiteY2" fmla="*/ 531736 h 5899939"/>
              <a:gd name="connsiteX3" fmla="*/ 1649655 w 1649762"/>
              <a:gd name="connsiteY3" fmla="*/ 5560936 h 5899939"/>
              <a:gd name="connsiteX4" fmla="*/ 862624 w 1649762"/>
              <a:gd name="connsiteY4" fmla="*/ 4901093 h 5899939"/>
              <a:gd name="connsiteX5" fmla="*/ 10041 w 1649762"/>
              <a:gd name="connsiteY5" fmla="*/ 531736 h 5899939"/>
              <a:gd name="connsiteX0" fmla="*/ 10041 w 1795614"/>
              <a:gd name="connsiteY0" fmla="*/ 531736 h 5756206"/>
              <a:gd name="connsiteX1" fmla="*/ 467241 w 1795614"/>
              <a:gd name="connsiteY1" fmla="*/ 74536 h 5756206"/>
              <a:gd name="connsiteX2" fmla="*/ 924441 w 1795614"/>
              <a:gd name="connsiteY2" fmla="*/ 531736 h 5756206"/>
              <a:gd name="connsiteX3" fmla="*/ 1729728 w 1795614"/>
              <a:gd name="connsiteY3" fmla="*/ 2473203 h 5756206"/>
              <a:gd name="connsiteX4" fmla="*/ 1649655 w 1795614"/>
              <a:gd name="connsiteY4" fmla="*/ 5560936 h 5756206"/>
              <a:gd name="connsiteX5" fmla="*/ 862624 w 1795614"/>
              <a:gd name="connsiteY5" fmla="*/ 4901093 h 5756206"/>
              <a:gd name="connsiteX6" fmla="*/ 10041 w 1795614"/>
              <a:gd name="connsiteY6" fmla="*/ 531736 h 5756206"/>
              <a:gd name="connsiteX0" fmla="*/ 16420 w 1801993"/>
              <a:gd name="connsiteY0" fmla="*/ 457539 h 5614753"/>
              <a:gd name="connsiteX1" fmla="*/ 473620 w 1801993"/>
              <a:gd name="connsiteY1" fmla="*/ 339 h 5614753"/>
              <a:gd name="connsiteX2" fmla="*/ 930820 w 1801993"/>
              <a:gd name="connsiteY2" fmla="*/ 457539 h 5614753"/>
              <a:gd name="connsiteX3" fmla="*/ 1736107 w 1801993"/>
              <a:gd name="connsiteY3" fmla="*/ 2399006 h 5614753"/>
              <a:gd name="connsiteX4" fmla="*/ 1656034 w 1801993"/>
              <a:gd name="connsiteY4" fmla="*/ 5486739 h 5614753"/>
              <a:gd name="connsiteX5" fmla="*/ 869003 w 1801993"/>
              <a:gd name="connsiteY5" fmla="*/ 4826896 h 5614753"/>
              <a:gd name="connsiteX6" fmla="*/ 1010893 w 1801993"/>
              <a:gd name="connsiteY6" fmla="*/ 2919268 h 5614753"/>
              <a:gd name="connsiteX7" fmla="*/ 16420 w 1801993"/>
              <a:gd name="connsiteY7" fmla="*/ 457539 h 5614753"/>
              <a:gd name="connsiteX0" fmla="*/ 54887 w 1840460"/>
              <a:gd name="connsiteY0" fmla="*/ 457200 h 5614414"/>
              <a:gd name="connsiteX1" fmla="*/ 512087 w 1840460"/>
              <a:gd name="connsiteY1" fmla="*/ 0 h 5614414"/>
              <a:gd name="connsiteX2" fmla="*/ 969287 w 1840460"/>
              <a:gd name="connsiteY2" fmla="*/ 457200 h 5614414"/>
              <a:gd name="connsiteX3" fmla="*/ 1774574 w 1840460"/>
              <a:gd name="connsiteY3" fmla="*/ 2398667 h 5614414"/>
              <a:gd name="connsiteX4" fmla="*/ 1694501 w 1840460"/>
              <a:gd name="connsiteY4" fmla="*/ 5486400 h 5614414"/>
              <a:gd name="connsiteX5" fmla="*/ 907470 w 1840460"/>
              <a:gd name="connsiteY5" fmla="*/ 4826557 h 5614414"/>
              <a:gd name="connsiteX6" fmla="*/ 1049360 w 1840460"/>
              <a:gd name="connsiteY6" fmla="*/ 2918929 h 5614414"/>
              <a:gd name="connsiteX7" fmla="*/ 119195 w 1840460"/>
              <a:gd name="connsiteY7" fmla="*/ 1736515 h 5614414"/>
              <a:gd name="connsiteX8" fmla="*/ 54887 w 1840460"/>
              <a:gd name="connsiteY8" fmla="*/ 457200 h 5614414"/>
              <a:gd name="connsiteX0" fmla="*/ 253992 w 2039565"/>
              <a:gd name="connsiteY0" fmla="*/ 457200 h 5614414"/>
              <a:gd name="connsiteX1" fmla="*/ 711192 w 2039565"/>
              <a:gd name="connsiteY1" fmla="*/ 0 h 5614414"/>
              <a:gd name="connsiteX2" fmla="*/ 1168392 w 2039565"/>
              <a:gd name="connsiteY2" fmla="*/ 457200 h 5614414"/>
              <a:gd name="connsiteX3" fmla="*/ 1973679 w 2039565"/>
              <a:gd name="connsiteY3" fmla="*/ 2398667 h 5614414"/>
              <a:gd name="connsiteX4" fmla="*/ 1893606 w 2039565"/>
              <a:gd name="connsiteY4" fmla="*/ 5486400 h 5614414"/>
              <a:gd name="connsiteX5" fmla="*/ 1106575 w 2039565"/>
              <a:gd name="connsiteY5" fmla="*/ 4826557 h 5614414"/>
              <a:gd name="connsiteX6" fmla="*/ 1248465 w 2039565"/>
              <a:gd name="connsiteY6" fmla="*/ 2918929 h 5614414"/>
              <a:gd name="connsiteX7" fmla="*/ 318300 w 2039565"/>
              <a:gd name="connsiteY7" fmla="*/ 1736515 h 5614414"/>
              <a:gd name="connsiteX8" fmla="*/ 253992 w 2039565"/>
              <a:gd name="connsiteY8" fmla="*/ 457200 h 5614414"/>
              <a:gd name="connsiteX0" fmla="*/ 253992 w 2016538"/>
              <a:gd name="connsiteY0" fmla="*/ 457200 h 5614414"/>
              <a:gd name="connsiteX1" fmla="*/ 711192 w 2016538"/>
              <a:gd name="connsiteY1" fmla="*/ 0 h 5614414"/>
              <a:gd name="connsiteX2" fmla="*/ 1168392 w 2016538"/>
              <a:gd name="connsiteY2" fmla="*/ 457200 h 5614414"/>
              <a:gd name="connsiteX3" fmla="*/ 617846 w 2016538"/>
              <a:gd name="connsiteY3" fmla="*/ 1500031 h 5614414"/>
              <a:gd name="connsiteX4" fmla="*/ 1973679 w 2016538"/>
              <a:gd name="connsiteY4" fmla="*/ 2398667 h 5614414"/>
              <a:gd name="connsiteX5" fmla="*/ 1893606 w 2016538"/>
              <a:gd name="connsiteY5" fmla="*/ 5486400 h 5614414"/>
              <a:gd name="connsiteX6" fmla="*/ 1106575 w 2016538"/>
              <a:gd name="connsiteY6" fmla="*/ 4826557 h 5614414"/>
              <a:gd name="connsiteX7" fmla="*/ 1248465 w 2016538"/>
              <a:gd name="connsiteY7" fmla="*/ 2918929 h 5614414"/>
              <a:gd name="connsiteX8" fmla="*/ 318300 w 2016538"/>
              <a:gd name="connsiteY8" fmla="*/ 1736515 h 5614414"/>
              <a:gd name="connsiteX9" fmla="*/ 253992 w 2016538"/>
              <a:gd name="connsiteY9" fmla="*/ 457200 h 5614414"/>
              <a:gd name="connsiteX0" fmla="*/ 253992 w 2016538"/>
              <a:gd name="connsiteY0" fmla="*/ 457200 h 5614414"/>
              <a:gd name="connsiteX1" fmla="*/ 711192 w 2016538"/>
              <a:gd name="connsiteY1" fmla="*/ 0 h 5614414"/>
              <a:gd name="connsiteX2" fmla="*/ 1168392 w 2016538"/>
              <a:gd name="connsiteY2" fmla="*/ 457200 h 5614414"/>
              <a:gd name="connsiteX3" fmla="*/ 554784 w 2016538"/>
              <a:gd name="connsiteY3" fmla="*/ 837880 h 5614414"/>
              <a:gd name="connsiteX4" fmla="*/ 617846 w 2016538"/>
              <a:gd name="connsiteY4" fmla="*/ 1500031 h 5614414"/>
              <a:gd name="connsiteX5" fmla="*/ 1973679 w 2016538"/>
              <a:gd name="connsiteY5" fmla="*/ 2398667 h 5614414"/>
              <a:gd name="connsiteX6" fmla="*/ 1893606 w 2016538"/>
              <a:gd name="connsiteY6" fmla="*/ 5486400 h 5614414"/>
              <a:gd name="connsiteX7" fmla="*/ 1106575 w 2016538"/>
              <a:gd name="connsiteY7" fmla="*/ 4826557 h 5614414"/>
              <a:gd name="connsiteX8" fmla="*/ 1248465 w 2016538"/>
              <a:gd name="connsiteY8" fmla="*/ 2918929 h 5614414"/>
              <a:gd name="connsiteX9" fmla="*/ 318300 w 2016538"/>
              <a:gd name="connsiteY9" fmla="*/ 1736515 h 5614414"/>
              <a:gd name="connsiteX10" fmla="*/ 253992 w 2016538"/>
              <a:gd name="connsiteY10" fmla="*/ 457200 h 5614414"/>
              <a:gd name="connsiteX0" fmla="*/ 253992 w 2016538"/>
              <a:gd name="connsiteY0" fmla="*/ 457200 h 5614414"/>
              <a:gd name="connsiteX1" fmla="*/ 711192 w 2016538"/>
              <a:gd name="connsiteY1" fmla="*/ 0 h 5614414"/>
              <a:gd name="connsiteX2" fmla="*/ 1168392 w 2016538"/>
              <a:gd name="connsiteY2" fmla="*/ 457200 h 5614414"/>
              <a:gd name="connsiteX3" fmla="*/ 554784 w 2016538"/>
              <a:gd name="connsiteY3" fmla="*/ 837880 h 5614414"/>
              <a:gd name="connsiteX4" fmla="*/ 239474 w 2016538"/>
              <a:gd name="connsiteY4" fmla="*/ 1358142 h 5614414"/>
              <a:gd name="connsiteX5" fmla="*/ 617846 w 2016538"/>
              <a:gd name="connsiteY5" fmla="*/ 1500031 h 5614414"/>
              <a:gd name="connsiteX6" fmla="*/ 1973679 w 2016538"/>
              <a:gd name="connsiteY6" fmla="*/ 2398667 h 5614414"/>
              <a:gd name="connsiteX7" fmla="*/ 1893606 w 2016538"/>
              <a:gd name="connsiteY7" fmla="*/ 5486400 h 5614414"/>
              <a:gd name="connsiteX8" fmla="*/ 1106575 w 2016538"/>
              <a:gd name="connsiteY8" fmla="*/ 4826557 h 5614414"/>
              <a:gd name="connsiteX9" fmla="*/ 1248465 w 2016538"/>
              <a:gd name="connsiteY9" fmla="*/ 2918929 h 5614414"/>
              <a:gd name="connsiteX10" fmla="*/ 318300 w 2016538"/>
              <a:gd name="connsiteY10" fmla="*/ 1736515 h 5614414"/>
              <a:gd name="connsiteX11" fmla="*/ 253992 w 2016538"/>
              <a:gd name="connsiteY11" fmla="*/ 457200 h 5614414"/>
              <a:gd name="connsiteX0" fmla="*/ 253992 w 2009746"/>
              <a:gd name="connsiteY0" fmla="*/ 457200 h 5614414"/>
              <a:gd name="connsiteX1" fmla="*/ 711192 w 2009746"/>
              <a:gd name="connsiteY1" fmla="*/ 0 h 5614414"/>
              <a:gd name="connsiteX2" fmla="*/ 1168392 w 2009746"/>
              <a:gd name="connsiteY2" fmla="*/ 457200 h 5614414"/>
              <a:gd name="connsiteX3" fmla="*/ 554784 w 2009746"/>
              <a:gd name="connsiteY3" fmla="*/ 837880 h 5614414"/>
              <a:gd name="connsiteX4" fmla="*/ 239474 w 2009746"/>
              <a:gd name="connsiteY4" fmla="*/ 1358142 h 5614414"/>
              <a:gd name="connsiteX5" fmla="*/ 617846 w 2009746"/>
              <a:gd name="connsiteY5" fmla="*/ 1500031 h 5614414"/>
              <a:gd name="connsiteX6" fmla="*/ 1484950 w 2009746"/>
              <a:gd name="connsiteY6" fmla="*/ 2036059 h 5614414"/>
              <a:gd name="connsiteX7" fmla="*/ 1973679 w 2009746"/>
              <a:gd name="connsiteY7" fmla="*/ 2398667 h 5614414"/>
              <a:gd name="connsiteX8" fmla="*/ 1893606 w 2009746"/>
              <a:gd name="connsiteY8" fmla="*/ 5486400 h 5614414"/>
              <a:gd name="connsiteX9" fmla="*/ 1106575 w 2009746"/>
              <a:gd name="connsiteY9" fmla="*/ 4826557 h 5614414"/>
              <a:gd name="connsiteX10" fmla="*/ 1248465 w 2009746"/>
              <a:gd name="connsiteY10" fmla="*/ 2918929 h 5614414"/>
              <a:gd name="connsiteX11" fmla="*/ 318300 w 2009746"/>
              <a:gd name="connsiteY11" fmla="*/ 1736515 h 5614414"/>
              <a:gd name="connsiteX12" fmla="*/ 253992 w 2009746"/>
              <a:gd name="connsiteY12" fmla="*/ 457200 h 5614414"/>
              <a:gd name="connsiteX0" fmla="*/ 253992 w 1984842"/>
              <a:gd name="connsiteY0" fmla="*/ 457200 h 5614414"/>
              <a:gd name="connsiteX1" fmla="*/ 711192 w 1984842"/>
              <a:gd name="connsiteY1" fmla="*/ 0 h 5614414"/>
              <a:gd name="connsiteX2" fmla="*/ 1168392 w 1984842"/>
              <a:gd name="connsiteY2" fmla="*/ 457200 h 5614414"/>
              <a:gd name="connsiteX3" fmla="*/ 554784 w 1984842"/>
              <a:gd name="connsiteY3" fmla="*/ 837880 h 5614414"/>
              <a:gd name="connsiteX4" fmla="*/ 239474 w 1984842"/>
              <a:gd name="connsiteY4" fmla="*/ 1358142 h 5614414"/>
              <a:gd name="connsiteX5" fmla="*/ 617846 w 1984842"/>
              <a:gd name="connsiteY5" fmla="*/ 1500031 h 5614414"/>
              <a:gd name="connsiteX6" fmla="*/ 1484950 w 1984842"/>
              <a:gd name="connsiteY6" fmla="*/ 2036059 h 5614414"/>
              <a:gd name="connsiteX7" fmla="*/ 1910619 w 1984842"/>
              <a:gd name="connsiteY7" fmla="*/ 2304073 h 5614414"/>
              <a:gd name="connsiteX8" fmla="*/ 1973679 w 1984842"/>
              <a:gd name="connsiteY8" fmla="*/ 2398667 h 5614414"/>
              <a:gd name="connsiteX9" fmla="*/ 1893606 w 1984842"/>
              <a:gd name="connsiteY9" fmla="*/ 5486400 h 5614414"/>
              <a:gd name="connsiteX10" fmla="*/ 1106575 w 1984842"/>
              <a:gd name="connsiteY10" fmla="*/ 4826557 h 5614414"/>
              <a:gd name="connsiteX11" fmla="*/ 1248465 w 1984842"/>
              <a:gd name="connsiteY11" fmla="*/ 2918929 h 5614414"/>
              <a:gd name="connsiteX12" fmla="*/ 318300 w 1984842"/>
              <a:gd name="connsiteY12" fmla="*/ 1736515 h 5614414"/>
              <a:gd name="connsiteX13" fmla="*/ 253992 w 1984842"/>
              <a:gd name="connsiteY13" fmla="*/ 457200 h 5614414"/>
              <a:gd name="connsiteX0" fmla="*/ 253992 w 1974047"/>
              <a:gd name="connsiteY0" fmla="*/ 457200 h 5544324"/>
              <a:gd name="connsiteX1" fmla="*/ 711192 w 1974047"/>
              <a:gd name="connsiteY1" fmla="*/ 0 h 5544324"/>
              <a:gd name="connsiteX2" fmla="*/ 1168392 w 1974047"/>
              <a:gd name="connsiteY2" fmla="*/ 457200 h 5544324"/>
              <a:gd name="connsiteX3" fmla="*/ 554784 w 1974047"/>
              <a:gd name="connsiteY3" fmla="*/ 837880 h 5544324"/>
              <a:gd name="connsiteX4" fmla="*/ 239474 w 1974047"/>
              <a:gd name="connsiteY4" fmla="*/ 1358142 h 5544324"/>
              <a:gd name="connsiteX5" fmla="*/ 617846 w 1974047"/>
              <a:gd name="connsiteY5" fmla="*/ 1500031 h 5544324"/>
              <a:gd name="connsiteX6" fmla="*/ 1484950 w 1974047"/>
              <a:gd name="connsiteY6" fmla="*/ 2036059 h 5544324"/>
              <a:gd name="connsiteX7" fmla="*/ 1910619 w 1974047"/>
              <a:gd name="connsiteY7" fmla="*/ 2304073 h 5544324"/>
              <a:gd name="connsiteX8" fmla="*/ 1973679 w 1974047"/>
              <a:gd name="connsiteY8" fmla="*/ 2398667 h 5544324"/>
              <a:gd name="connsiteX9" fmla="*/ 1752964 w 1974047"/>
              <a:gd name="connsiteY9" fmla="*/ 3486487 h 5544324"/>
              <a:gd name="connsiteX10" fmla="*/ 1893606 w 1974047"/>
              <a:gd name="connsiteY10" fmla="*/ 5486400 h 5544324"/>
              <a:gd name="connsiteX11" fmla="*/ 1106575 w 1974047"/>
              <a:gd name="connsiteY11" fmla="*/ 4826557 h 5544324"/>
              <a:gd name="connsiteX12" fmla="*/ 1248465 w 1974047"/>
              <a:gd name="connsiteY12" fmla="*/ 2918929 h 5544324"/>
              <a:gd name="connsiteX13" fmla="*/ 318300 w 1974047"/>
              <a:gd name="connsiteY13" fmla="*/ 1736515 h 5544324"/>
              <a:gd name="connsiteX14" fmla="*/ 253992 w 1974047"/>
              <a:gd name="connsiteY14" fmla="*/ 457200 h 5544324"/>
              <a:gd name="connsiteX0" fmla="*/ 253992 w 1974047"/>
              <a:gd name="connsiteY0" fmla="*/ 457200 h 5544324"/>
              <a:gd name="connsiteX1" fmla="*/ 711192 w 1974047"/>
              <a:gd name="connsiteY1" fmla="*/ 0 h 5544324"/>
              <a:gd name="connsiteX2" fmla="*/ 1168392 w 1974047"/>
              <a:gd name="connsiteY2" fmla="*/ 457200 h 5544324"/>
              <a:gd name="connsiteX3" fmla="*/ 554784 w 1974047"/>
              <a:gd name="connsiteY3" fmla="*/ 837880 h 5544324"/>
              <a:gd name="connsiteX4" fmla="*/ 239474 w 1974047"/>
              <a:gd name="connsiteY4" fmla="*/ 1358142 h 5544324"/>
              <a:gd name="connsiteX5" fmla="*/ 617846 w 1974047"/>
              <a:gd name="connsiteY5" fmla="*/ 1500031 h 5544324"/>
              <a:gd name="connsiteX6" fmla="*/ 1484950 w 1974047"/>
              <a:gd name="connsiteY6" fmla="*/ 2036059 h 5544324"/>
              <a:gd name="connsiteX7" fmla="*/ 1910619 w 1974047"/>
              <a:gd name="connsiteY7" fmla="*/ 2304073 h 5544324"/>
              <a:gd name="connsiteX8" fmla="*/ 1973679 w 1974047"/>
              <a:gd name="connsiteY8" fmla="*/ 2398667 h 5544324"/>
              <a:gd name="connsiteX9" fmla="*/ 1752964 w 1974047"/>
              <a:gd name="connsiteY9" fmla="*/ 3486487 h 5544324"/>
              <a:gd name="connsiteX10" fmla="*/ 1893606 w 1974047"/>
              <a:gd name="connsiteY10" fmla="*/ 5486400 h 5544324"/>
              <a:gd name="connsiteX11" fmla="*/ 1106575 w 1974047"/>
              <a:gd name="connsiteY11" fmla="*/ 4826557 h 5544324"/>
              <a:gd name="connsiteX12" fmla="*/ 1248465 w 1974047"/>
              <a:gd name="connsiteY12" fmla="*/ 2918929 h 5544324"/>
              <a:gd name="connsiteX13" fmla="*/ 318300 w 1974047"/>
              <a:gd name="connsiteY13" fmla="*/ 1736515 h 5544324"/>
              <a:gd name="connsiteX14" fmla="*/ 253992 w 1974047"/>
              <a:gd name="connsiteY14" fmla="*/ 457200 h 5544324"/>
              <a:gd name="connsiteX0" fmla="*/ 253992 w 1974084"/>
              <a:gd name="connsiteY0" fmla="*/ 457200 h 5495245"/>
              <a:gd name="connsiteX1" fmla="*/ 711192 w 1974084"/>
              <a:gd name="connsiteY1" fmla="*/ 0 h 5495245"/>
              <a:gd name="connsiteX2" fmla="*/ 1168392 w 1974084"/>
              <a:gd name="connsiteY2" fmla="*/ 457200 h 5495245"/>
              <a:gd name="connsiteX3" fmla="*/ 554784 w 1974084"/>
              <a:gd name="connsiteY3" fmla="*/ 837880 h 5495245"/>
              <a:gd name="connsiteX4" fmla="*/ 239474 w 1974084"/>
              <a:gd name="connsiteY4" fmla="*/ 1358142 h 5495245"/>
              <a:gd name="connsiteX5" fmla="*/ 617846 w 1974084"/>
              <a:gd name="connsiteY5" fmla="*/ 1500031 h 5495245"/>
              <a:gd name="connsiteX6" fmla="*/ 1484950 w 1974084"/>
              <a:gd name="connsiteY6" fmla="*/ 2036059 h 5495245"/>
              <a:gd name="connsiteX7" fmla="*/ 1910619 w 1974084"/>
              <a:gd name="connsiteY7" fmla="*/ 2304073 h 5495245"/>
              <a:gd name="connsiteX8" fmla="*/ 1973679 w 1974084"/>
              <a:gd name="connsiteY8" fmla="*/ 2398667 h 5495245"/>
              <a:gd name="connsiteX9" fmla="*/ 1752964 w 1974084"/>
              <a:gd name="connsiteY9" fmla="*/ 3486487 h 5495245"/>
              <a:gd name="connsiteX10" fmla="*/ 1579544 w 1974084"/>
              <a:gd name="connsiteY10" fmla="*/ 4432418 h 5495245"/>
              <a:gd name="connsiteX11" fmla="*/ 1893606 w 1974084"/>
              <a:gd name="connsiteY11" fmla="*/ 5486400 h 5495245"/>
              <a:gd name="connsiteX12" fmla="*/ 1106575 w 1974084"/>
              <a:gd name="connsiteY12" fmla="*/ 4826557 h 5495245"/>
              <a:gd name="connsiteX13" fmla="*/ 1248465 w 1974084"/>
              <a:gd name="connsiteY13" fmla="*/ 2918929 h 5495245"/>
              <a:gd name="connsiteX14" fmla="*/ 318300 w 1974084"/>
              <a:gd name="connsiteY14" fmla="*/ 1736515 h 5495245"/>
              <a:gd name="connsiteX15" fmla="*/ 253992 w 1974084"/>
              <a:gd name="connsiteY15" fmla="*/ 457200 h 5495245"/>
              <a:gd name="connsiteX0" fmla="*/ 253992 w 1974084"/>
              <a:gd name="connsiteY0" fmla="*/ 457200 h 5495245"/>
              <a:gd name="connsiteX1" fmla="*/ 711192 w 1974084"/>
              <a:gd name="connsiteY1" fmla="*/ 0 h 5495245"/>
              <a:gd name="connsiteX2" fmla="*/ 1168392 w 1974084"/>
              <a:gd name="connsiteY2" fmla="*/ 457200 h 5495245"/>
              <a:gd name="connsiteX3" fmla="*/ 554784 w 1974084"/>
              <a:gd name="connsiteY3" fmla="*/ 837880 h 5495245"/>
              <a:gd name="connsiteX4" fmla="*/ 239474 w 1974084"/>
              <a:gd name="connsiteY4" fmla="*/ 1358142 h 5495245"/>
              <a:gd name="connsiteX5" fmla="*/ 617846 w 1974084"/>
              <a:gd name="connsiteY5" fmla="*/ 1500031 h 5495245"/>
              <a:gd name="connsiteX6" fmla="*/ 901626 w 1974084"/>
              <a:gd name="connsiteY6" fmla="*/ 1799577 h 5495245"/>
              <a:gd name="connsiteX7" fmla="*/ 1484950 w 1974084"/>
              <a:gd name="connsiteY7" fmla="*/ 2036059 h 5495245"/>
              <a:gd name="connsiteX8" fmla="*/ 1910619 w 1974084"/>
              <a:gd name="connsiteY8" fmla="*/ 2304073 h 5495245"/>
              <a:gd name="connsiteX9" fmla="*/ 1973679 w 1974084"/>
              <a:gd name="connsiteY9" fmla="*/ 2398667 h 5495245"/>
              <a:gd name="connsiteX10" fmla="*/ 1752964 w 1974084"/>
              <a:gd name="connsiteY10" fmla="*/ 3486487 h 5495245"/>
              <a:gd name="connsiteX11" fmla="*/ 1579544 w 1974084"/>
              <a:gd name="connsiteY11" fmla="*/ 4432418 h 5495245"/>
              <a:gd name="connsiteX12" fmla="*/ 1893606 w 1974084"/>
              <a:gd name="connsiteY12" fmla="*/ 5486400 h 5495245"/>
              <a:gd name="connsiteX13" fmla="*/ 1106575 w 1974084"/>
              <a:gd name="connsiteY13" fmla="*/ 4826557 h 5495245"/>
              <a:gd name="connsiteX14" fmla="*/ 1248465 w 1974084"/>
              <a:gd name="connsiteY14" fmla="*/ 2918929 h 5495245"/>
              <a:gd name="connsiteX15" fmla="*/ 318300 w 1974084"/>
              <a:gd name="connsiteY15" fmla="*/ 1736515 h 5495245"/>
              <a:gd name="connsiteX16" fmla="*/ 253992 w 1974084"/>
              <a:gd name="connsiteY16" fmla="*/ 457200 h 5495245"/>
              <a:gd name="connsiteX0" fmla="*/ 253992 w 1974084"/>
              <a:gd name="connsiteY0" fmla="*/ 457200 h 5495245"/>
              <a:gd name="connsiteX1" fmla="*/ 711192 w 1974084"/>
              <a:gd name="connsiteY1" fmla="*/ 0 h 5495245"/>
              <a:gd name="connsiteX2" fmla="*/ 1168392 w 1974084"/>
              <a:gd name="connsiteY2" fmla="*/ 457200 h 5495245"/>
              <a:gd name="connsiteX3" fmla="*/ 554784 w 1974084"/>
              <a:gd name="connsiteY3" fmla="*/ 837880 h 5495245"/>
              <a:gd name="connsiteX4" fmla="*/ 239474 w 1974084"/>
              <a:gd name="connsiteY4" fmla="*/ 1358142 h 5495245"/>
              <a:gd name="connsiteX5" fmla="*/ 554784 w 1974084"/>
              <a:gd name="connsiteY5" fmla="*/ 1673452 h 5495245"/>
              <a:gd name="connsiteX6" fmla="*/ 901626 w 1974084"/>
              <a:gd name="connsiteY6" fmla="*/ 1799577 h 5495245"/>
              <a:gd name="connsiteX7" fmla="*/ 1484950 w 1974084"/>
              <a:gd name="connsiteY7" fmla="*/ 2036059 h 5495245"/>
              <a:gd name="connsiteX8" fmla="*/ 1910619 w 1974084"/>
              <a:gd name="connsiteY8" fmla="*/ 2304073 h 5495245"/>
              <a:gd name="connsiteX9" fmla="*/ 1973679 w 1974084"/>
              <a:gd name="connsiteY9" fmla="*/ 2398667 h 5495245"/>
              <a:gd name="connsiteX10" fmla="*/ 1752964 w 1974084"/>
              <a:gd name="connsiteY10" fmla="*/ 3486487 h 5495245"/>
              <a:gd name="connsiteX11" fmla="*/ 1579544 w 1974084"/>
              <a:gd name="connsiteY11" fmla="*/ 4432418 h 5495245"/>
              <a:gd name="connsiteX12" fmla="*/ 1893606 w 1974084"/>
              <a:gd name="connsiteY12" fmla="*/ 5486400 h 5495245"/>
              <a:gd name="connsiteX13" fmla="*/ 1106575 w 1974084"/>
              <a:gd name="connsiteY13" fmla="*/ 4826557 h 5495245"/>
              <a:gd name="connsiteX14" fmla="*/ 1248465 w 1974084"/>
              <a:gd name="connsiteY14" fmla="*/ 2918929 h 5495245"/>
              <a:gd name="connsiteX15" fmla="*/ 318300 w 1974084"/>
              <a:gd name="connsiteY15" fmla="*/ 1736515 h 5495245"/>
              <a:gd name="connsiteX16" fmla="*/ 253992 w 1974084"/>
              <a:gd name="connsiteY16" fmla="*/ 457200 h 5495245"/>
              <a:gd name="connsiteX0" fmla="*/ 253992 w 1974084"/>
              <a:gd name="connsiteY0" fmla="*/ 860401 h 5898446"/>
              <a:gd name="connsiteX1" fmla="*/ 711192 w 1974084"/>
              <a:gd name="connsiteY1" fmla="*/ 403201 h 5898446"/>
              <a:gd name="connsiteX2" fmla="*/ 1406122 w 1974084"/>
              <a:gd name="connsiteY2" fmla="*/ 11371 h 5898446"/>
              <a:gd name="connsiteX3" fmla="*/ 1168392 w 1974084"/>
              <a:gd name="connsiteY3" fmla="*/ 860401 h 5898446"/>
              <a:gd name="connsiteX4" fmla="*/ 554784 w 1974084"/>
              <a:gd name="connsiteY4" fmla="*/ 1241081 h 5898446"/>
              <a:gd name="connsiteX5" fmla="*/ 239474 w 1974084"/>
              <a:gd name="connsiteY5" fmla="*/ 1761343 h 5898446"/>
              <a:gd name="connsiteX6" fmla="*/ 554784 w 1974084"/>
              <a:gd name="connsiteY6" fmla="*/ 2076653 h 5898446"/>
              <a:gd name="connsiteX7" fmla="*/ 901626 w 1974084"/>
              <a:gd name="connsiteY7" fmla="*/ 2202778 h 5898446"/>
              <a:gd name="connsiteX8" fmla="*/ 1484950 w 1974084"/>
              <a:gd name="connsiteY8" fmla="*/ 2439260 h 5898446"/>
              <a:gd name="connsiteX9" fmla="*/ 1910619 w 1974084"/>
              <a:gd name="connsiteY9" fmla="*/ 2707274 h 5898446"/>
              <a:gd name="connsiteX10" fmla="*/ 1973679 w 1974084"/>
              <a:gd name="connsiteY10" fmla="*/ 2801868 h 5898446"/>
              <a:gd name="connsiteX11" fmla="*/ 1752964 w 1974084"/>
              <a:gd name="connsiteY11" fmla="*/ 3889688 h 5898446"/>
              <a:gd name="connsiteX12" fmla="*/ 1579544 w 1974084"/>
              <a:gd name="connsiteY12" fmla="*/ 4835619 h 5898446"/>
              <a:gd name="connsiteX13" fmla="*/ 1893606 w 1974084"/>
              <a:gd name="connsiteY13" fmla="*/ 5889601 h 5898446"/>
              <a:gd name="connsiteX14" fmla="*/ 1106575 w 1974084"/>
              <a:gd name="connsiteY14" fmla="*/ 5229758 h 5898446"/>
              <a:gd name="connsiteX15" fmla="*/ 1248465 w 1974084"/>
              <a:gd name="connsiteY15" fmla="*/ 3322130 h 5898446"/>
              <a:gd name="connsiteX16" fmla="*/ 318300 w 1974084"/>
              <a:gd name="connsiteY16" fmla="*/ 2139716 h 5898446"/>
              <a:gd name="connsiteX17" fmla="*/ 253992 w 1974084"/>
              <a:gd name="connsiteY17" fmla="*/ 860401 h 5898446"/>
              <a:gd name="connsiteX0" fmla="*/ 253992 w 1974084"/>
              <a:gd name="connsiteY0" fmla="*/ 860401 h 5898446"/>
              <a:gd name="connsiteX1" fmla="*/ 711192 w 1974084"/>
              <a:gd name="connsiteY1" fmla="*/ 403201 h 5898446"/>
              <a:gd name="connsiteX2" fmla="*/ 1406122 w 1974084"/>
              <a:gd name="connsiteY2" fmla="*/ 11371 h 5898446"/>
              <a:gd name="connsiteX3" fmla="*/ 931909 w 1974084"/>
              <a:gd name="connsiteY3" fmla="*/ 718511 h 5898446"/>
              <a:gd name="connsiteX4" fmla="*/ 554784 w 1974084"/>
              <a:gd name="connsiteY4" fmla="*/ 1241081 h 5898446"/>
              <a:gd name="connsiteX5" fmla="*/ 239474 w 1974084"/>
              <a:gd name="connsiteY5" fmla="*/ 1761343 h 5898446"/>
              <a:gd name="connsiteX6" fmla="*/ 554784 w 1974084"/>
              <a:gd name="connsiteY6" fmla="*/ 2076653 h 5898446"/>
              <a:gd name="connsiteX7" fmla="*/ 901626 w 1974084"/>
              <a:gd name="connsiteY7" fmla="*/ 2202778 h 5898446"/>
              <a:gd name="connsiteX8" fmla="*/ 1484950 w 1974084"/>
              <a:gd name="connsiteY8" fmla="*/ 2439260 h 5898446"/>
              <a:gd name="connsiteX9" fmla="*/ 1910619 w 1974084"/>
              <a:gd name="connsiteY9" fmla="*/ 2707274 h 5898446"/>
              <a:gd name="connsiteX10" fmla="*/ 1973679 w 1974084"/>
              <a:gd name="connsiteY10" fmla="*/ 2801868 h 5898446"/>
              <a:gd name="connsiteX11" fmla="*/ 1752964 w 1974084"/>
              <a:gd name="connsiteY11" fmla="*/ 3889688 h 5898446"/>
              <a:gd name="connsiteX12" fmla="*/ 1579544 w 1974084"/>
              <a:gd name="connsiteY12" fmla="*/ 4835619 h 5898446"/>
              <a:gd name="connsiteX13" fmla="*/ 1893606 w 1974084"/>
              <a:gd name="connsiteY13" fmla="*/ 5889601 h 5898446"/>
              <a:gd name="connsiteX14" fmla="*/ 1106575 w 1974084"/>
              <a:gd name="connsiteY14" fmla="*/ 5229758 h 5898446"/>
              <a:gd name="connsiteX15" fmla="*/ 1248465 w 1974084"/>
              <a:gd name="connsiteY15" fmla="*/ 3322130 h 5898446"/>
              <a:gd name="connsiteX16" fmla="*/ 318300 w 1974084"/>
              <a:gd name="connsiteY16" fmla="*/ 2139716 h 5898446"/>
              <a:gd name="connsiteX17" fmla="*/ 253992 w 1974084"/>
              <a:gd name="connsiteY17" fmla="*/ 860401 h 589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74084" h="5898446">
                <a:moveTo>
                  <a:pt x="253992" y="860401"/>
                </a:moveTo>
                <a:cubicBezTo>
                  <a:pt x="319474" y="570982"/>
                  <a:pt x="519170" y="544706"/>
                  <a:pt x="711192" y="403201"/>
                </a:cubicBezTo>
                <a:cubicBezTo>
                  <a:pt x="903214" y="261696"/>
                  <a:pt x="1329922" y="-64829"/>
                  <a:pt x="1406122" y="11371"/>
                </a:cubicBezTo>
                <a:cubicBezTo>
                  <a:pt x="1482322" y="87571"/>
                  <a:pt x="987088" y="584504"/>
                  <a:pt x="931909" y="718511"/>
                </a:cubicBezTo>
                <a:cubicBezTo>
                  <a:pt x="876730" y="852518"/>
                  <a:pt x="662307" y="1104062"/>
                  <a:pt x="554784" y="1241081"/>
                </a:cubicBezTo>
                <a:cubicBezTo>
                  <a:pt x="447261" y="1378100"/>
                  <a:pt x="228964" y="1650985"/>
                  <a:pt x="239474" y="1761343"/>
                </a:cubicBezTo>
                <a:cubicBezTo>
                  <a:pt x="249984" y="1871701"/>
                  <a:pt x="431288" y="2024101"/>
                  <a:pt x="554784" y="2076653"/>
                </a:cubicBezTo>
                <a:cubicBezTo>
                  <a:pt x="678281" y="2129205"/>
                  <a:pt x="757109" y="2113440"/>
                  <a:pt x="901626" y="2202778"/>
                </a:cubicBezTo>
                <a:cubicBezTo>
                  <a:pt x="1046143" y="2292116"/>
                  <a:pt x="1329922" y="2334157"/>
                  <a:pt x="1484950" y="2439260"/>
                </a:cubicBezTo>
                <a:cubicBezTo>
                  <a:pt x="1639978" y="2544363"/>
                  <a:pt x="1829164" y="2646839"/>
                  <a:pt x="1910619" y="2707274"/>
                </a:cubicBezTo>
                <a:cubicBezTo>
                  <a:pt x="1992074" y="2767709"/>
                  <a:pt x="1963169" y="2620565"/>
                  <a:pt x="1973679" y="2801868"/>
                </a:cubicBezTo>
                <a:cubicBezTo>
                  <a:pt x="1984189" y="2983172"/>
                  <a:pt x="1787122" y="3561240"/>
                  <a:pt x="1752964" y="3889688"/>
                </a:cubicBezTo>
                <a:cubicBezTo>
                  <a:pt x="1718806" y="4218136"/>
                  <a:pt x="1556104" y="4502300"/>
                  <a:pt x="1579544" y="4835619"/>
                </a:cubicBezTo>
                <a:cubicBezTo>
                  <a:pt x="1602984" y="5168938"/>
                  <a:pt x="1972434" y="5823911"/>
                  <a:pt x="1893606" y="5889601"/>
                </a:cubicBezTo>
                <a:cubicBezTo>
                  <a:pt x="1814778" y="5955291"/>
                  <a:pt x="1306064" y="5647160"/>
                  <a:pt x="1106575" y="5229758"/>
                </a:cubicBezTo>
                <a:cubicBezTo>
                  <a:pt x="907086" y="4812357"/>
                  <a:pt x="1314155" y="3868668"/>
                  <a:pt x="1248465" y="3322130"/>
                </a:cubicBezTo>
                <a:cubicBezTo>
                  <a:pt x="1182776" y="2775592"/>
                  <a:pt x="484045" y="2550004"/>
                  <a:pt x="318300" y="2139716"/>
                </a:cubicBezTo>
                <a:cubicBezTo>
                  <a:pt x="-320411" y="1729428"/>
                  <a:pt x="188510" y="1149820"/>
                  <a:pt x="253992" y="86040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2791063" y="1240023"/>
            <a:ext cx="5062903" cy="4784810"/>
          </a:xfrm>
          <a:custGeom>
            <a:avLst/>
            <a:gdLst>
              <a:gd name="connsiteX0" fmla="*/ 0 w 2298427"/>
              <a:gd name="connsiteY0" fmla="*/ 1260140 h 2520280"/>
              <a:gd name="connsiteX1" fmla="*/ 1149214 w 2298427"/>
              <a:gd name="connsiteY1" fmla="*/ 0 h 2520280"/>
              <a:gd name="connsiteX2" fmla="*/ 2298428 w 2298427"/>
              <a:gd name="connsiteY2" fmla="*/ 1260140 h 2520280"/>
              <a:gd name="connsiteX3" fmla="*/ 1149214 w 2298427"/>
              <a:gd name="connsiteY3" fmla="*/ 2520280 h 2520280"/>
              <a:gd name="connsiteX4" fmla="*/ 0 w 2298427"/>
              <a:gd name="connsiteY4" fmla="*/ 1260140 h 2520280"/>
              <a:gd name="connsiteX0" fmla="*/ 1060168 w 3358596"/>
              <a:gd name="connsiteY0" fmla="*/ 2193056 h 3453196"/>
              <a:gd name="connsiteX1" fmla="*/ 27455 w 3358596"/>
              <a:gd name="connsiteY1" fmla="*/ 36590 h 3453196"/>
              <a:gd name="connsiteX2" fmla="*/ 2209382 w 3358596"/>
              <a:gd name="connsiteY2" fmla="*/ 932916 h 3453196"/>
              <a:gd name="connsiteX3" fmla="*/ 3358596 w 3358596"/>
              <a:gd name="connsiteY3" fmla="*/ 2193056 h 3453196"/>
              <a:gd name="connsiteX4" fmla="*/ 2209382 w 3358596"/>
              <a:gd name="connsiteY4" fmla="*/ 3453196 h 3453196"/>
              <a:gd name="connsiteX5" fmla="*/ 1060168 w 3358596"/>
              <a:gd name="connsiteY5" fmla="*/ 2193056 h 3453196"/>
              <a:gd name="connsiteX0" fmla="*/ 1775359 w 4073787"/>
              <a:gd name="connsiteY0" fmla="*/ 2159396 h 3419536"/>
              <a:gd name="connsiteX1" fmla="*/ 33197 w 4073787"/>
              <a:gd name="connsiteY1" fmla="*/ 1106516 h 3419536"/>
              <a:gd name="connsiteX2" fmla="*/ 742646 w 4073787"/>
              <a:gd name="connsiteY2" fmla="*/ 2930 h 3419536"/>
              <a:gd name="connsiteX3" fmla="*/ 2924573 w 4073787"/>
              <a:gd name="connsiteY3" fmla="*/ 899256 h 3419536"/>
              <a:gd name="connsiteX4" fmla="*/ 4073787 w 4073787"/>
              <a:gd name="connsiteY4" fmla="*/ 2159396 h 3419536"/>
              <a:gd name="connsiteX5" fmla="*/ 2924573 w 4073787"/>
              <a:gd name="connsiteY5" fmla="*/ 3419536 h 3419536"/>
              <a:gd name="connsiteX6" fmla="*/ 1775359 w 4073787"/>
              <a:gd name="connsiteY6" fmla="*/ 2159396 h 3419536"/>
              <a:gd name="connsiteX0" fmla="*/ 1856929 w 4155357"/>
              <a:gd name="connsiteY0" fmla="*/ 2158994 h 3419134"/>
              <a:gd name="connsiteX1" fmla="*/ 162064 w 4155357"/>
              <a:gd name="connsiteY1" fmla="*/ 1516018 h 3419134"/>
              <a:gd name="connsiteX2" fmla="*/ 114767 w 4155357"/>
              <a:gd name="connsiteY2" fmla="*/ 1106114 h 3419134"/>
              <a:gd name="connsiteX3" fmla="*/ 824216 w 4155357"/>
              <a:gd name="connsiteY3" fmla="*/ 2528 h 3419134"/>
              <a:gd name="connsiteX4" fmla="*/ 3006143 w 4155357"/>
              <a:gd name="connsiteY4" fmla="*/ 898854 h 3419134"/>
              <a:gd name="connsiteX5" fmla="*/ 4155357 w 4155357"/>
              <a:gd name="connsiteY5" fmla="*/ 2158994 h 3419134"/>
              <a:gd name="connsiteX6" fmla="*/ 3006143 w 4155357"/>
              <a:gd name="connsiteY6" fmla="*/ 3419134 h 3419134"/>
              <a:gd name="connsiteX7" fmla="*/ 1856929 w 4155357"/>
              <a:gd name="connsiteY7" fmla="*/ 2158994 h 3419134"/>
              <a:gd name="connsiteX0" fmla="*/ 1930781 w 4229209"/>
              <a:gd name="connsiteY0" fmla="*/ 2158994 h 3419134"/>
              <a:gd name="connsiteX1" fmla="*/ 235916 w 4229209"/>
              <a:gd name="connsiteY1" fmla="*/ 1516018 h 3419134"/>
              <a:gd name="connsiteX2" fmla="*/ 46730 w 4229209"/>
              <a:gd name="connsiteY2" fmla="*/ 1106114 h 3419134"/>
              <a:gd name="connsiteX3" fmla="*/ 898068 w 4229209"/>
              <a:gd name="connsiteY3" fmla="*/ 2528 h 3419134"/>
              <a:gd name="connsiteX4" fmla="*/ 3079995 w 4229209"/>
              <a:gd name="connsiteY4" fmla="*/ 898854 h 3419134"/>
              <a:gd name="connsiteX5" fmla="*/ 4229209 w 4229209"/>
              <a:gd name="connsiteY5" fmla="*/ 2158994 h 3419134"/>
              <a:gd name="connsiteX6" fmla="*/ 3079995 w 4229209"/>
              <a:gd name="connsiteY6" fmla="*/ 3419134 h 3419134"/>
              <a:gd name="connsiteX7" fmla="*/ 1930781 w 4229209"/>
              <a:gd name="connsiteY7" fmla="*/ 2158994 h 3419134"/>
              <a:gd name="connsiteX0" fmla="*/ 1930781 w 4229209"/>
              <a:gd name="connsiteY0" fmla="*/ 2266687 h 3526827"/>
              <a:gd name="connsiteX1" fmla="*/ 235916 w 4229209"/>
              <a:gd name="connsiteY1" fmla="*/ 1623711 h 3526827"/>
              <a:gd name="connsiteX2" fmla="*/ 46730 w 4229209"/>
              <a:gd name="connsiteY2" fmla="*/ 1213807 h 3526827"/>
              <a:gd name="connsiteX3" fmla="*/ 898068 w 4229209"/>
              <a:gd name="connsiteY3" fmla="*/ 110221 h 3526827"/>
              <a:gd name="connsiteX4" fmla="*/ 1875530 w 4229209"/>
              <a:gd name="connsiteY4" fmla="*/ 110221 h 3526827"/>
              <a:gd name="connsiteX5" fmla="*/ 3079995 w 4229209"/>
              <a:gd name="connsiteY5" fmla="*/ 1006547 h 3526827"/>
              <a:gd name="connsiteX6" fmla="*/ 4229209 w 4229209"/>
              <a:gd name="connsiteY6" fmla="*/ 2266687 h 3526827"/>
              <a:gd name="connsiteX7" fmla="*/ 3079995 w 4229209"/>
              <a:gd name="connsiteY7" fmla="*/ 3526827 h 3526827"/>
              <a:gd name="connsiteX8" fmla="*/ 1930781 w 4229209"/>
              <a:gd name="connsiteY8" fmla="*/ 2266687 h 3526827"/>
              <a:gd name="connsiteX0" fmla="*/ 1930781 w 4229209"/>
              <a:gd name="connsiteY0" fmla="*/ 2245351 h 3505491"/>
              <a:gd name="connsiteX1" fmla="*/ 235916 w 4229209"/>
              <a:gd name="connsiteY1" fmla="*/ 1602375 h 3505491"/>
              <a:gd name="connsiteX2" fmla="*/ 46730 w 4229209"/>
              <a:gd name="connsiteY2" fmla="*/ 1192471 h 3505491"/>
              <a:gd name="connsiteX3" fmla="*/ 898068 w 4229209"/>
              <a:gd name="connsiteY3" fmla="*/ 88885 h 3505491"/>
              <a:gd name="connsiteX4" fmla="*/ 1875530 w 4229209"/>
              <a:gd name="connsiteY4" fmla="*/ 88885 h 3505491"/>
              <a:gd name="connsiteX5" fmla="*/ 3073709 w 4229209"/>
              <a:gd name="connsiteY5" fmla="*/ 483024 h 3505491"/>
              <a:gd name="connsiteX6" fmla="*/ 3079995 w 4229209"/>
              <a:gd name="connsiteY6" fmla="*/ 985211 h 3505491"/>
              <a:gd name="connsiteX7" fmla="*/ 4229209 w 4229209"/>
              <a:gd name="connsiteY7" fmla="*/ 2245351 h 3505491"/>
              <a:gd name="connsiteX8" fmla="*/ 3079995 w 4229209"/>
              <a:gd name="connsiteY8" fmla="*/ 3505491 h 3505491"/>
              <a:gd name="connsiteX9" fmla="*/ 1930781 w 4229209"/>
              <a:gd name="connsiteY9" fmla="*/ 2245351 h 3505491"/>
              <a:gd name="connsiteX0" fmla="*/ 1930781 w 4229209"/>
              <a:gd name="connsiteY0" fmla="*/ 2224982 h 3485122"/>
              <a:gd name="connsiteX1" fmla="*/ 235916 w 4229209"/>
              <a:gd name="connsiteY1" fmla="*/ 1582006 h 3485122"/>
              <a:gd name="connsiteX2" fmla="*/ 46730 w 4229209"/>
              <a:gd name="connsiteY2" fmla="*/ 1172102 h 3485122"/>
              <a:gd name="connsiteX3" fmla="*/ 898068 w 4229209"/>
              <a:gd name="connsiteY3" fmla="*/ 68516 h 3485122"/>
              <a:gd name="connsiteX4" fmla="*/ 1875530 w 4229209"/>
              <a:gd name="connsiteY4" fmla="*/ 68516 h 3485122"/>
              <a:gd name="connsiteX5" fmla="*/ 2348496 w 4229209"/>
              <a:gd name="connsiteY5" fmla="*/ 336531 h 3485122"/>
              <a:gd name="connsiteX6" fmla="*/ 3073709 w 4229209"/>
              <a:gd name="connsiteY6" fmla="*/ 462655 h 3485122"/>
              <a:gd name="connsiteX7" fmla="*/ 3079995 w 4229209"/>
              <a:gd name="connsiteY7" fmla="*/ 964842 h 3485122"/>
              <a:gd name="connsiteX8" fmla="*/ 4229209 w 4229209"/>
              <a:gd name="connsiteY8" fmla="*/ 2224982 h 3485122"/>
              <a:gd name="connsiteX9" fmla="*/ 3079995 w 4229209"/>
              <a:gd name="connsiteY9" fmla="*/ 3485122 h 3485122"/>
              <a:gd name="connsiteX10" fmla="*/ 1930781 w 4229209"/>
              <a:gd name="connsiteY10" fmla="*/ 2224982 h 3485122"/>
              <a:gd name="connsiteX0" fmla="*/ 1930781 w 4237421"/>
              <a:gd name="connsiteY0" fmla="*/ 2224982 h 3485122"/>
              <a:gd name="connsiteX1" fmla="*/ 235916 w 4237421"/>
              <a:gd name="connsiteY1" fmla="*/ 1582006 h 3485122"/>
              <a:gd name="connsiteX2" fmla="*/ 46730 w 4237421"/>
              <a:gd name="connsiteY2" fmla="*/ 1172102 h 3485122"/>
              <a:gd name="connsiteX3" fmla="*/ 898068 w 4237421"/>
              <a:gd name="connsiteY3" fmla="*/ 68516 h 3485122"/>
              <a:gd name="connsiteX4" fmla="*/ 1875530 w 4237421"/>
              <a:gd name="connsiteY4" fmla="*/ 68516 h 3485122"/>
              <a:gd name="connsiteX5" fmla="*/ 2348496 w 4237421"/>
              <a:gd name="connsiteY5" fmla="*/ 336531 h 3485122"/>
              <a:gd name="connsiteX6" fmla="*/ 3073709 w 4237421"/>
              <a:gd name="connsiteY6" fmla="*/ 462655 h 3485122"/>
              <a:gd name="connsiteX7" fmla="*/ 3079995 w 4237421"/>
              <a:gd name="connsiteY7" fmla="*/ 964842 h 3485122"/>
              <a:gd name="connsiteX8" fmla="*/ 3909282 w 4237421"/>
              <a:gd name="connsiteY8" fmla="*/ 1045978 h 3485122"/>
              <a:gd name="connsiteX9" fmla="*/ 4229209 w 4237421"/>
              <a:gd name="connsiteY9" fmla="*/ 2224982 h 3485122"/>
              <a:gd name="connsiteX10" fmla="*/ 3079995 w 4237421"/>
              <a:gd name="connsiteY10" fmla="*/ 3485122 h 3485122"/>
              <a:gd name="connsiteX11" fmla="*/ 1930781 w 4237421"/>
              <a:gd name="connsiteY11" fmla="*/ 2224982 h 3485122"/>
              <a:gd name="connsiteX0" fmla="*/ 1930781 w 4237421"/>
              <a:gd name="connsiteY0" fmla="*/ 2224982 h 3485122"/>
              <a:gd name="connsiteX1" fmla="*/ 235916 w 4237421"/>
              <a:gd name="connsiteY1" fmla="*/ 1582006 h 3485122"/>
              <a:gd name="connsiteX2" fmla="*/ 46730 w 4237421"/>
              <a:gd name="connsiteY2" fmla="*/ 1172102 h 3485122"/>
              <a:gd name="connsiteX3" fmla="*/ 898068 w 4237421"/>
              <a:gd name="connsiteY3" fmla="*/ 68516 h 3485122"/>
              <a:gd name="connsiteX4" fmla="*/ 1875530 w 4237421"/>
              <a:gd name="connsiteY4" fmla="*/ 68516 h 3485122"/>
              <a:gd name="connsiteX5" fmla="*/ 2348496 w 4237421"/>
              <a:gd name="connsiteY5" fmla="*/ 336531 h 3485122"/>
              <a:gd name="connsiteX6" fmla="*/ 3073709 w 4237421"/>
              <a:gd name="connsiteY6" fmla="*/ 462655 h 3485122"/>
              <a:gd name="connsiteX7" fmla="*/ 3442602 w 4237421"/>
              <a:gd name="connsiteY7" fmla="*/ 807187 h 3485122"/>
              <a:gd name="connsiteX8" fmla="*/ 3909282 w 4237421"/>
              <a:gd name="connsiteY8" fmla="*/ 1045978 h 3485122"/>
              <a:gd name="connsiteX9" fmla="*/ 4229209 w 4237421"/>
              <a:gd name="connsiteY9" fmla="*/ 2224982 h 3485122"/>
              <a:gd name="connsiteX10" fmla="*/ 3079995 w 4237421"/>
              <a:gd name="connsiteY10" fmla="*/ 3485122 h 3485122"/>
              <a:gd name="connsiteX11" fmla="*/ 1930781 w 4237421"/>
              <a:gd name="connsiteY11" fmla="*/ 2224982 h 3485122"/>
              <a:gd name="connsiteX0" fmla="*/ 1930781 w 5063049"/>
              <a:gd name="connsiteY0" fmla="*/ 2224982 h 3485122"/>
              <a:gd name="connsiteX1" fmla="*/ 235916 w 5063049"/>
              <a:gd name="connsiteY1" fmla="*/ 1582006 h 3485122"/>
              <a:gd name="connsiteX2" fmla="*/ 46730 w 5063049"/>
              <a:gd name="connsiteY2" fmla="*/ 1172102 h 3485122"/>
              <a:gd name="connsiteX3" fmla="*/ 898068 w 5063049"/>
              <a:gd name="connsiteY3" fmla="*/ 68516 h 3485122"/>
              <a:gd name="connsiteX4" fmla="*/ 1875530 w 5063049"/>
              <a:gd name="connsiteY4" fmla="*/ 68516 h 3485122"/>
              <a:gd name="connsiteX5" fmla="*/ 2348496 w 5063049"/>
              <a:gd name="connsiteY5" fmla="*/ 336531 h 3485122"/>
              <a:gd name="connsiteX6" fmla="*/ 3073709 w 5063049"/>
              <a:gd name="connsiteY6" fmla="*/ 462655 h 3485122"/>
              <a:gd name="connsiteX7" fmla="*/ 3442602 w 5063049"/>
              <a:gd name="connsiteY7" fmla="*/ 807187 h 3485122"/>
              <a:gd name="connsiteX8" fmla="*/ 3909282 w 5063049"/>
              <a:gd name="connsiteY8" fmla="*/ 1045978 h 3485122"/>
              <a:gd name="connsiteX9" fmla="*/ 5060165 w 5063049"/>
              <a:gd name="connsiteY9" fmla="*/ 1487412 h 3485122"/>
              <a:gd name="connsiteX10" fmla="*/ 4229209 w 5063049"/>
              <a:gd name="connsiteY10" fmla="*/ 2224982 h 3485122"/>
              <a:gd name="connsiteX11" fmla="*/ 3079995 w 5063049"/>
              <a:gd name="connsiteY11" fmla="*/ 3485122 h 3485122"/>
              <a:gd name="connsiteX12" fmla="*/ 1930781 w 5063049"/>
              <a:gd name="connsiteY12" fmla="*/ 2224982 h 3485122"/>
              <a:gd name="connsiteX0" fmla="*/ 1930781 w 5063201"/>
              <a:gd name="connsiteY0" fmla="*/ 2224982 h 3502193"/>
              <a:gd name="connsiteX1" fmla="*/ 235916 w 5063201"/>
              <a:gd name="connsiteY1" fmla="*/ 1582006 h 3502193"/>
              <a:gd name="connsiteX2" fmla="*/ 46730 w 5063201"/>
              <a:gd name="connsiteY2" fmla="*/ 1172102 h 3502193"/>
              <a:gd name="connsiteX3" fmla="*/ 898068 w 5063201"/>
              <a:gd name="connsiteY3" fmla="*/ 68516 h 3502193"/>
              <a:gd name="connsiteX4" fmla="*/ 1875530 w 5063201"/>
              <a:gd name="connsiteY4" fmla="*/ 68516 h 3502193"/>
              <a:gd name="connsiteX5" fmla="*/ 2348496 w 5063201"/>
              <a:gd name="connsiteY5" fmla="*/ 336531 h 3502193"/>
              <a:gd name="connsiteX6" fmla="*/ 3073709 w 5063201"/>
              <a:gd name="connsiteY6" fmla="*/ 462655 h 3502193"/>
              <a:gd name="connsiteX7" fmla="*/ 3442602 w 5063201"/>
              <a:gd name="connsiteY7" fmla="*/ 807187 h 3502193"/>
              <a:gd name="connsiteX8" fmla="*/ 3909282 w 5063201"/>
              <a:gd name="connsiteY8" fmla="*/ 1045978 h 3502193"/>
              <a:gd name="connsiteX9" fmla="*/ 5060165 w 5063201"/>
              <a:gd name="connsiteY9" fmla="*/ 1487412 h 3502193"/>
              <a:gd name="connsiteX10" fmla="*/ 4229209 w 5063201"/>
              <a:gd name="connsiteY10" fmla="*/ 2224982 h 3502193"/>
              <a:gd name="connsiteX11" fmla="*/ 3294427 w 5063201"/>
              <a:gd name="connsiteY11" fmla="*/ 2906309 h 3502193"/>
              <a:gd name="connsiteX12" fmla="*/ 3079995 w 5063201"/>
              <a:gd name="connsiteY12" fmla="*/ 3485122 h 3502193"/>
              <a:gd name="connsiteX13" fmla="*/ 1930781 w 5063201"/>
              <a:gd name="connsiteY13" fmla="*/ 2224982 h 3502193"/>
              <a:gd name="connsiteX0" fmla="*/ 1930781 w 5063201"/>
              <a:gd name="connsiteY0" fmla="*/ 2224982 h 4791489"/>
              <a:gd name="connsiteX1" fmla="*/ 235916 w 5063201"/>
              <a:gd name="connsiteY1" fmla="*/ 1582006 h 4791489"/>
              <a:gd name="connsiteX2" fmla="*/ 46730 w 5063201"/>
              <a:gd name="connsiteY2" fmla="*/ 1172102 h 4791489"/>
              <a:gd name="connsiteX3" fmla="*/ 898068 w 5063201"/>
              <a:gd name="connsiteY3" fmla="*/ 68516 h 4791489"/>
              <a:gd name="connsiteX4" fmla="*/ 1875530 w 5063201"/>
              <a:gd name="connsiteY4" fmla="*/ 68516 h 4791489"/>
              <a:gd name="connsiteX5" fmla="*/ 2348496 w 5063201"/>
              <a:gd name="connsiteY5" fmla="*/ 336531 h 4791489"/>
              <a:gd name="connsiteX6" fmla="*/ 3073709 w 5063201"/>
              <a:gd name="connsiteY6" fmla="*/ 462655 h 4791489"/>
              <a:gd name="connsiteX7" fmla="*/ 3442602 w 5063201"/>
              <a:gd name="connsiteY7" fmla="*/ 807187 h 4791489"/>
              <a:gd name="connsiteX8" fmla="*/ 3909282 w 5063201"/>
              <a:gd name="connsiteY8" fmla="*/ 1045978 h 4791489"/>
              <a:gd name="connsiteX9" fmla="*/ 5060165 w 5063201"/>
              <a:gd name="connsiteY9" fmla="*/ 1487412 h 4791489"/>
              <a:gd name="connsiteX10" fmla="*/ 4229209 w 5063201"/>
              <a:gd name="connsiteY10" fmla="*/ 2224982 h 4791489"/>
              <a:gd name="connsiteX11" fmla="*/ 3294427 w 5063201"/>
              <a:gd name="connsiteY11" fmla="*/ 2906309 h 4791489"/>
              <a:gd name="connsiteX12" fmla="*/ 3079995 w 5063201"/>
              <a:gd name="connsiteY12" fmla="*/ 3485122 h 4791489"/>
              <a:gd name="connsiteX13" fmla="*/ 1260675 w 5063201"/>
              <a:gd name="connsiteY13" fmla="*/ 4766640 h 4791489"/>
              <a:gd name="connsiteX14" fmla="*/ 1930781 w 5063201"/>
              <a:gd name="connsiteY14" fmla="*/ 2224982 h 4791489"/>
              <a:gd name="connsiteX0" fmla="*/ 1930781 w 5063201"/>
              <a:gd name="connsiteY0" fmla="*/ 2224982 h 4770267"/>
              <a:gd name="connsiteX1" fmla="*/ 235916 w 5063201"/>
              <a:gd name="connsiteY1" fmla="*/ 1582006 h 4770267"/>
              <a:gd name="connsiteX2" fmla="*/ 46730 w 5063201"/>
              <a:gd name="connsiteY2" fmla="*/ 1172102 h 4770267"/>
              <a:gd name="connsiteX3" fmla="*/ 898068 w 5063201"/>
              <a:gd name="connsiteY3" fmla="*/ 68516 h 4770267"/>
              <a:gd name="connsiteX4" fmla="*/ 1875530 w 5063201"/>
              <a:gd name="connsiteY4" fmla="*/ 68516 h 4770267"/>
              <a:gd name="connsiteX5" fmla="*/ 2348496 w 5063201"/>
              <a:gd name="connsiteY5" fmla="*/ 336531 h 4770267"/>
              <a:gd name="connsiteX6" fmla="*/ 3073709 w 5063201"/>
              <a:gd name="connsiteY6" fmla="*/ 462655 h 4770267"/>
              <a:gd name="connsiteX7" fmla="*/ 3442602 w 5063201"/>
              <a:gd name="connsiteY7" fmla="*/ 807187 h 4770267"/>
              <a:gd name="connsiteX8" fmla="*/ 3909282 w 5063201"/>
              <a:gd name="connsiteY8" fmla="*/ 1045978 h 4770267"/>
              <a:gd name="connsiteX9" fmla="*/ 5060165 w 5063201"/>
              <a:gd name="connsiteY9" fmla="*/ 1487412 h 4770267"/>
              <a:gd name="connsiteX10" fmla="*/ 4229209 w 5063201"/>
              <a:gd name="connsiteY10" fmla="*/ 2224982 h 4770267"/>
              <a:gd name="connsiteX11" fmla="*/ 3294427 w 5063201"/>
              <a:gd name="connsiteY11" fmla="*/ 2906309 h 4770267"/>
              <a:gd name="connsiteX12" fmla="*/ 3079995 w 5063201"/>
              <a:gd name="connsiteY12" fmla="*/ 3485122 h 4770267"/>
              <a:gd name="connsiteX13" fmla="*/ 1260675 w 5063201"/>
              <a:gd name="connsiteY13" fmla="*/ 4766640 h 4770267"/>
              <a:gd name="connsiteX14" fmla="*/ 1512923 w 5063201"/>
              <a:gd name="connsiteY14" fmla="*/ 3048199 h 4770267"/>
              <a:gd name="connsiteX15" fmla="*/ 1930781 w 5063201"/>
              <a:gd name="connsiteY15" fmla="*/ 2224982 h 4770267"/>
              <a:gd name="connsiteX0" fmla="*/ 1536643 w 5063201"/>
              <a:gd name="connsiteY0" fmla="*/ 2177686 h 4770267"/>
              <a:gd name="connsiteX1" fmla="*/ 235916 w 5063201"/>
              <a:gd name="connsiteY1" fmla="*/ 1582006 h 4770267"/>
              <a:gd name="connsiteX2" fmla="*/ 46730 w 5063201"/>
              <a:gd name="connsiteY2" fmla="*/ 1172102 h 4770267"/>
              <a:gd name="connsiteX3" fmla="*/ 898068 w 5063201"/>
              <a:gd name="connsiteY3" fmla="*/ 68516 h 4770267"/>
              <a:gd name="connsiteX4" fmla="*/ 1875530 w 5063201"/>
              <a:gd name="connsiteY4" fmla="*/ 68516 h 4770267"/>
              <a:gd name="connsiteX5" fmla="*/ 2348496 w 5063201"/>
              <a:gd name="connsiteY5" fmla="*/ 336531 h 4770267"/>
              <a:gd name="connsiteX6" fmla="*/ 3073709 w 5063201"/>
              <a:gd name="connsiteY6" fmla="*/ 462655 h 4770267"/>
              <a:gd name="connsiteX7" fmla="*/ 3442602 w 5063201"/>
              <a:gd name="connsiteY7" fmla="*/ 807187 h 4770267"/>
              <a:gd name="connsiteX8" fmla="*/ 3909282 w 5063201"/>
              <a:gd name="connsiteY8" fmla="*/ 1045978 h 4770267"/>
              <a:gd name="connsiteX9" fmla="*/ 5060165 w 5063201"/>
              <a:gd name="connsiteY9" fmla="*/ 1487412 h 4770267"/>
              <a:gd name="connsiteX10" fmla="*/ 4229209 w 5063201"/>
              <a:gd name="connsiteY10" fmla="*/ 2224982 h 4770267"/>
              <a:gd name="connsiteX11" fmla="*/ 3294427 w 5063201"/>
              <a:gd name="connsiteY11" fmla="*/ 2906309 h 4770267"/>
              <a:gd name="connsiteX12" fmla="*/ 3079995 w 5063201"/>
              <a:gd name="connsiteY12" fmla="*/ 3485122 h 4770267"/>
              <a:gd name="connsiteX13" fmla="*/ 1260675 w 5063201"/>
              <a:gd name="connsiteY13" fmla="*/ 4766640 h 4770267"/>
              <a:gd name="connsiteX14" fmla="*/ 1512923 w 5063201"/>
              <a:gd name="connsiteY14" fmla="*/ 3048199 h 4770267"/>
              <a:gd name="connsiteX15" fmla="*/ 1536643 w 5063201"/>
              <a:gd name="connsiteY15" fmla="*/ 2177686 h 4770267"/>
              <a:gd name="connsiteX0" fmla="*/ 1536643 w 5063201"/>
              <a:gd name="connsiteY0" fmla="*/ 2177686 h 4784810"/>
              <a:gd name="connsiteX1" fmla="*/ 235916 w 5063201"/>
              <a:gd name="connsiteY1" fmla="*/ 1582006 h 4784810"/>
              <a:gd name="connsiteX2" fmla="*/ 46730 w 5063201"/>
              <a:gd name="connsiteY2" fmla="*/ 1172102 h 4784810"/>
              <a:gd name="connsiteX3" fmla="*/ 898068 w 5063201"/>
              <a:gd name="connsiteY3" fmla="*/ 68516 h 4784810"/>
              <a:gd name="connsiteX4" fmla="*/ 1875530 w 5063201"/>
              <a:gd name="connsiteY4" fmla="*/ 68516 h 4784810"/>
              <a:gd name="connsiteX5" fmla="*/ 2348496 w 5063201"/>
              <a:gd name="connsiteY5" fmla="*/ 336531 h 4784810"/>
              <a:gd name="connsiteX6" fmla="*/ 3073709 w 5063201"/>
              <a:gd name="connsiteY6" fmla="*/ 462655 h 4784810"/>
              <a:gd name="connsiteX7" fmla="*/ 3442602 w 5063201"/>
              <a:gd name="connsiteY7" fmla="*/ 807187 h 4784810"/>
              <a:gd name="connsiteX8" fmla="*/ 3909282 w 5063201"/>
              <a:gd name="connsiteY8" fmla="*/ 1045978 h 4784810"/>
              <a:gd name="connsiteX9" fmla="*/ 5060165 w 5063201"/>
              <a:gd name="connsiteY9" fmla="*/ 1487412 h 4784810"/>
              <a:gd name="connsiteX10" fmla="*/ 4229209 w 5063201"/>
              <a:gd name="connsiteY10" fmla="*/ 2224982 h 4784810"/>
              <a:gd name="connsiteX11" fmla="*/ 3294427 w 5063201"/>
              <a:gd name="connsiteY11" fmla="*/ 2906309 h 4784810"/>
              <a:gd name="connsiteX12" fmla="*/ 3079995 w 5063201"/>
              <a:gd name="connsiteY12" fmla="*/ 3485122 h 4784810"/>
              <a:gd name="connsiteX13" fmla="*/ 1938592 w 5063201"/>
              <a:gd name="connsiteY13" fmla="*/ 3883771 h 4784810"/>
              <a:gd name="connsiteX14" fmla="*/ 1260675 w 5063201"/>
              <a:gd name="connsiteY14" fmla="*/ 4766640 h 4784810"/>
              <a:gd name="connsiteX15" fmla="*/ 1512923 w 5063201"/>
              <a:gd name="connsiteY15" fmla="*/ 3048199 h 4784810"/>
              <a:gd name="connsiteX16" fmla="*/ 1536643 w 5063201"/>
              <a:gd name="connsiteY16" fmla="*/ 2177686 h 4784810"/>
              <a:gd name="connsiteX0" fmla="*/ 1536643 w 5063201"/>
              <a:gd name="connsiteY0" fmla="*/ 2177686 h 4784810"/>
              <a:gd name="connsiteX1" fmla="*/ 235916 w 5063201"/>
              <a:gd name="connsiteY1" fmla="*/ 1582006 h 4784810"/>
              <a:gd name="connsiteX2" fmla="*/ 46730 w 5063201"/>
              <a:gd name="connsiteY2" fmla="*/ 1172102 h 4784810"/>
              <a:gd name="connsiteX3" fmla="*/ 898068 w 5063201"/>
              <a:gd name="connsiteY3" fmla="*/ 68516 h 4784810"/>
              <a:gd name="connsiteX4" fmla="*/ 1875530 w 5063201"/>
              <a:gd name="connsiteY4" fmla="*/ 68516 h 4784810"/>
              <a:gd name="connsiteX5" fmla="*/ 2348496 w 5063201"/>
              <a:gd name="connsiteY5" fmla="*/ 336531 h 4784810"/>
              <a:gd name="connsiteX6" fmla="*/ 3073709 w 5063201"/>
              <a:gd name="connsiteY6" fmla="*/ 462655 h 4784810"/>
              <a:gd name="connsiteX7" fmla="*/ 3442602 w 5063201"/>
              <a:gd name="connsiteY7" fmla="*/ 807187 h 4784810"/>
              <a:gd name="connsiteX8" fmla="*/ 3909282 w 5063201"/>
              <a:gd name="connsiteY8" fmla="*/ 1045978 h 4784810"/>
              <a:gd name="connsiteX9" fmla="*/ 5060165 w 5063201"/>
              <a:gd name="connsiteY9" fmla="*/ 1487412 h 4784810"/>
              <a:gd name="connsiteX10" fmla="*/ 4229209 w 5063201"/>
              <a:gd name="connsiteY10" fmla="*/ 2224982 h 4784810"/>
              <a:gd name="connsiteX11" fmla="*/ 3294427 w 5063201"/>
              <a:gd name="connsiteY11" fmla="*/ 2906309 h 4784810"/>
              <a:gd name="connsiteX12" fmla="*/ 2827747 w 5063201"/>
              <a:gd name="connsiteY12" fmla="*/ 3422060 h 4784810"/>
              <a:gd name="connsiteX13" fmla="*/ 1938592 w 5063201"/>
              <a:gd name="connsiteY13" fmla="*/ 3883771 h 4784810"/>
              <a:gd name="connsiteX14" fmla="*/ 1260675 w 5063201"/>
              <a:gd name="connsiteY14" fmla="*/ 4766640 h 4784810"/>
              <a:gd name="connsiteX15" fmla="*/ 1512923 w 5063201"/>
              <a:gd name="connsiteY15" fmla="*/ 3048199 h 4784810"/>
              <a:gd name="connsiteX16" fmla="*/ 1536643 w 5063201"/>
              <a:gd name="connsiteY16" fmla="*/ 2177686 h 4784810"/>
              <a:gd name="connsiteX0" fmla="*/ 1536643 w 5063583"/>
              <a:gd name="connsiteY0" fmla="*/ 2177686 h 4784810"/>
              <a:gd name="connsiteX1" fmla="*/ 235916 w 5063583"/>
              <a:gd name="connsiteY1" fmla="*/ 1582006 h 4784810"/>
              <a:gd name="connsiteX2" fmla="*/ 46730 w 5063583"/>
              <a:gd name="connsiteY2" fmla="*/ 1172102 h 4784810"/>
              <a:gd name="connsiteX3" fmla="*/ 898068 w 5063583"/>
              <a:gd name="connsiteY3" fmla="*/ 68516 h 4784810"/>
              <a:gd name="connsiteX4" fmla="*/ 1875530 w 5063583"/>
              <a:gd name="connsiteY4" fmla="*/ 68516 h 4784810"/>
              <a:gd name="connsiteX5" fmla="*/ 2348496 w 5063583"/>
              <a:gd name="connsiteY5" fmla="*/ 336531 h 4784810"/>
              <a:gd name="connsiteX6" fmla="*/ 3073709 w 5063583"/>
              <a:gd name="connsiteY6" fmla="*/ 462655 h 4784810"/>
              <a:gd name="connsiteX7" fmla="*/ 3442602 w 5063583"/>
              <a:gd name="connsiteY7" fmla="*/ 807187 h 4784810"/>
              <a:gd name="connsiteX8" fmla="*/ 3909282 w 5063583"/>
              <a:gd name="connsiteY8" fmla="*/ 1045978 h 4784810"/>
              <a:gd name="connsiteX9" fmla="*/ 5060165 w 5063583"/>
              <a:gd name="connsiteY9" fmla="*/ 1487412 h 4784810"/>
              <a:gd name="connsiteX10" fmla="*/ 4308036 w 5063583"/>
              <a:gd name="connsiteY10" fmla="*/ 2429933 h 4784810"/>
              <a:gd name="connsiteX11" fmla="*/ 3294427 w 5063583"/>
              <a:gd name="connsiteY11" fmla="*/ 2906309 h 4784810"/>
              <a:gd name="connsiteX12" fmla="*/ 2827747 w 5063583"/>
              <a:gd name="connsiteY12" fmla="*/ 3422060 h 4784810"/>
              <a:gd name="connsiteX13" fmla="*/ 1938592 w 5063583"/>
              <a:gd name="connsiteY13" fmla="*/ 3883771 h 4784810"/>
              <a:gd name="connsiteX14" fmla="*/ 1260675 w 5063583"/>
              <a:gd name="connsiteY14" fmla="*/ 4766640 h 4784810"/>
              <a:gd name="connsiteX15" fmla="*/ 1512923 w 5063583"/>
              <a:gd name="connsiteY15" fmla="*/ 3048199 h 4784810"/>
              <a:gd name="connsiteX16" fmla="*/ 1536643 w 5063583"/>
              <a:gd name="connsiteY16" fmla="*/ 2177686 h 4784810"/>
              <a:gd name="connsiteX0" fmla="*/ 1536643 w 5062903"/>
              <a:gd name="connsiteY0" fmla="*/ 2177686 h 4784810"/>
              <a:gd name="connsiteX1" fmla="*/ 235916 w 5062903"/>
              <a:gd name="connsiteY1" fmla="*/ 1582006 h 4784810"/>
              <a:gd name="connsiteX2" fmla="*/ 46730 w 5062903"/>
              <a:gd name="connsiteY2" fmla="*/ 1172102 h 4784810"/>
              <a:gd name="connsiteX3" fmla="*/ 898068 w 5062903"/>
              <a:gd name="connsiteY3" fmla="*/ 68516 h 4784810"/>
              <a:gd name="connsiteX4" fmla="*/ 1875530 w 5062903"/>
              <a:gd name="connsiteY4" fmla="*/ 68516 h 4784810"/>
              <a:gd name="connsiteX5" fmla="*/ 2348496 w 5062903"/>
              <a:gd name="connsiteY5" fmla="*/ 336531 h 4784810"/>
              <a:gd name="connsiteX6" fmla="*/ 3073709 w 5062903"/>
              <a:gd name="connsiteY6" fmla="*/ 462655 h 4784810"/>
              <a:gd name="connsiteX7" fmla="*/ 3442602 w 5062903"/>
              <a:gd name="connsiteY7" fmla="*/ 807187 h 4784810"/>
              <a:gd name="connsiteX8" fmla="*/ 3909282 w 5062903"/>
              <a:gd name="connsiteY8" fmla="*/ 1045978 h 4784810"/>
              <a:gd name="connsiteX9" fmla="*/ 5060165 w 5062903"/>
              <a:gd name="connsiteY9" fmla="*/ 1487412 h 4784810"/>
              <a:gd name="connsiteX10" fmla="*/ 4308036 w 5062903"/>
              <a:gd name="connsiteY10" fmla="*/ 2429933 h 4784810"/>
              <a:gd name="connsiteX11" fmla="*/ 3294427 w 5062903"/>
              <a:gd name="connsiteY11" fmla="*/ 2906309 h 4784810"/>
              <a:gd name="connsiteX12" fmla="*/ 2827747 w 5062903"/>
              <a:gd name="connsiteY12" fmla="*/ 3422060 h 4784810"/>
              <a:gd name="connsiteX13" fmla="*/ 1938592 w 5062903"/>
              <a:gd name="connsiteY13" fmla="*/ 3883771 h 4784810"/>
              <a:gd name="connsiteX14" fmla="*/ 1260675 w 5062903"/>
              <a:gd name="connsiteY14" fmla="*/ 4766640 h 4784810"/>
              <a:gd name="connsiteX15" fmla="*/ 1512923 w 5062903"/>
              <a:gd name="connsiteY15" fmla="*/ 3048199 h 4784810"/>
              <a:gd name="connsiteX16" fmla="*/ 1536643 w 5062903"/>
              <a:gd name="connsiteY16" fmla="*/ 2177686 h 478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62903" h="4784810">
                <a:moveTo>
                  <a:pt x="1536643" y="2177686"/>
                </a:moveTo>
                <a:cubicBezTo>
                  <a:pt x="1323809" y="1933321"/>
                  <a:pt x="526276" y="1757486"/>
                  <a:pt x="235916" y="1582006"/>
                </a:cubicBezTo>
                <a:cubicBezTo>
                  <a:pt x="-54444" y="1406526"/>
                  <a:pt x="-21587" y="1395447"/>
                  <a:pt x="46730" y="1172102"/>
                </a:cubicBezTo>
                <a:cubicBezTo>
                  <a:pt x="115047" y="948757"/>
                  <a:pt x="616916" y="213033"/>
                  <a:pt x="898068" y="68516"/>
                </a:cubicBezTo>
                <a:cubicBezTo>
                  <a:pt x="1179220" y="-76001"/>
                  <a:pt x="1631165" y="50123"/>
                  <a:pt x="1875530" y="68516"/>
                </a:cubicBezTo>
                <a:cubicBezTo>
                  <a:pt x="2119895" y="86909"/>
                  <a:pt x="2148800" y="270841"/>
                  <a:pt x="2348496" y="336531"/>
                </a:cubicBezTo>
                <a:cubicBezTo>
                  <a:pt x="2548192" y="402221"/>
                  <a:pt x="2954420" y="331661"/>
                  <a:pt x="3073709" y="462655"/>
                </a:cubicBezTo>
                <a:cubicBezTo>
                  <a:pt x="3192998" y="593649"/>
                  <a:pt x="3303340" y="709967"/>
                  <a:pt x="3442602" y="807187"/>
                </a:cubicBezTo>
                <a:cubicBezTo>
                  <a:pt x="3581864" y="904407"/>
                  <a:pt x="3786833" y="903704"/>
                  <a:pt x="3909282" y="1045978"/>
                </a:cubicBezTo>
                <a:cubicBezTo>
                  <a:pt x="4031731" y="1188252"/>
                  <a:pt x="5006844" y="1290911"/>
                  <a:pt x="5060165" y="1487412"/>
                </a:cubicBezTo>
                <a:cubicBezTo>
                  <a:pt x="5113486" y="1683913"/>
                  <a:pt x="4371097" y="1985871"/>
                  <a:pt x="4308036" y="2429933"/>
                </a:cubicBezTo>
                <a:cubicBezTo>
                  <a:pt x="4087319" y="2684809"/>
                  <a:pt x="3485963" y="2696286"/>
                  <a:pt x="3294427" y="2906309"/>
                </a:cubicBezTo>
                <a:cubicBezTo>
                  <a:pt x="3102891" y="3116332"/>
                  <a:pt x="3053719" y="3259150"/>
                  <a:pt x="2827747" y="3422060"/>
                </a:cubicBezTo>
                <a:cubicBezTo>
                  <a:pt x="2601775" y="3584970"/>
                  <a:pt x="2241812" y="3670185"/>
                  <a:pt x="1938592" y="3883771"/>
                </a:cubicBezTo>
                <a:cubicBezTo>
                  <a:pt x="1635372" y="4097357"/>
                  <a:pt x="1426213" y="4916412"/>
                  <a:pt x="1260675" y="4766640"/>
                </a:cubicBezTo>
                <a:cubicBezTo>
                  <a:pt x="1095137" y="4616868"/>
                  <a:pt x="1401239" y="3471809"/>
                  <a:pt x="1512923" y="3048199"/>
                </a:cubicBezTo>
                <a:cubicBezTo>
                  <a:pt x="1624607" y="2624589"/>
                  <a:pt x="1749478" y="2422052"/>
                  <a:pt x="1536643" y="217768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4468941" y="2263831"/>
            <a:ext cx="22541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2400" b="1" dirty="0">
                <a:latin typeface="Arial" charset="0"/>
              </a:rPr>
              <a:t>Este de </a:t>
            </a:r>
          </a:p>
          <a:p>
            <a:pPr algn="ctr"/>
            <a:r>
              <a:rPr lang="es-MX" sz="2400" b="1" dirty="0">
                <a:latin typeface="Arial" charset="0"/>
              </a:rPr>
              <a:t>las cordilleras</a:t>
            </a: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1554498" y="2969774"/>
            <a:ext cx="20872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sz="2400" b="1" dirty="0">
                <a:latin typeface="Arial" charset="0"/>
              </a:rPr>
              <a:t>Cordillera </a:t>
            </a:r>
          </a:p>
          <a:p>
            <a:pPr algn="ctr"/>
            <a:r>
              <a:rPr lang="es-MX" sz="2400" b="1" dirty="0">
                <a:latin typeface="Arial" charset="0"/>
              </a:rPr>
              <a:t>d</a:t>
            </a:r>
            <a:r>
              <a:rPr lang="es-MX" sz="2400" b="1" dirty="0" smtClean="0">
                <a:latin typeface="Arial" charset="0"/>
              </a:rPr>
              <a:t>e los Andes</a:t>
            </a:r>
            <a:endParaRPr lang="es-MX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713</Words>
  <Application>Microsoft Office PowerPoint</Application>
  <PresentationFormat>Presentación en pantalla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Geografía Regional I Tema 2 </vt:lpstr>
      <vt:lpstr>Clase 6: Paisajes y regionalización físico-geográficos de las Américas</vt:lpstr>
      <vt:lpstr>Presentación de PowerPoint</vt:lpstr>
      <vt:lpstr>Diferenciación taxonómica de los paisajes</vt:lpstr>
      <vt:lpstr> Regionalización de    los    paisajes    individuales</vt:lpstr>
      <vt:lpstr>Unidad taxonómica de primer orden (CONTINENTE) en América</vt:lpstr>
      <vt:lpstr>Unidad taxonómica de segundo orden (SUBCONTINENTE) en los continentes de América</vt:lpstr>
      <vt:lpstr>Presentación de PowerPoint</vt:lpstr>
      <vt:lpstr>Presentación de PowerPoint</vt:lpstr>
      <vt:lpstr>La subdivisión responde a</vt:lpstr>
      <vt:lpstr>Unidad taxonómica REGIÓN en los subcontinentes de América del Norte</vt:lpstr>
      <vt:lpstr>Presentación de PowerPoint</vt:lpstr>
      <vt:lpstr>Unidad taxonómica REGIÓN en el subcontinente de América del centro</vt:lpstr>
      <vt:lpstr>Presentación de PowerPoint</vt:lpstr>
      <vt:lpstr>Unidad taxonómica REGIÓN en los subcontinentes de América del Sur</vt:lpstr>
      <vt:lpstr>Presentación de PowerPoint</vt:lpstr>
      <vt:lpstr> EJEMPLIFICACIÓN  </vt:lpstr>
      <vt:lpstr>Presentación de PowerPoint</vt:lpstr>
      <vt:lpstr>Presentación de PowerPoint</vt:lpstr>
      <vt:lpstr>Presentación de PowerPoint</vt:lpstr>
      <vt:lpstr>Plan  de caracterización  de  las  unidades  paisajísticas  en  el  rango  taxonómico de región físico geográfica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Regional I Tema 2</dc:title>
  <dc:creator>Maitee</dc:creator>
  <cp:lastModifiedBy>Usuario de Windows</cp:lastModifiedBy>
  <cp:revision>116</cp:revision>
  <dcterms:created xsi:type="dcterms:W3CDTF">2024-02-26T15:56:06Z</dcterms:created>
  <dcterms:modified xsi:type="dcterms:W3CDTF">2025-11-05T16:27:48Z</dcterms:modified>
</cp:coreProperties>
</file>