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3158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860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769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526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018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985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1368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677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1230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424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709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87959-2584-4EBF-9417-B7EE0C18842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FBC4A-B434-468D-8F50-C1DFBDA937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964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73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01800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09290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764" y="0"/>
            <a:ext cx="12551764" cy="6858000"/>
          </a:xfrm>
        </p:spPr>
      </p:pic>
    </p:spTree>
    <p:extLst>
      <p:ext uri="{BB962C8B-B14F-4D97-AF65-F5344CB8AC3E}">
        <p14:creationId xmlns:p14="http://schemas.microsoft.com/office/powerpoint/2010/main" val="676007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05061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68756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32275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92811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61825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0584"/>
          </a:xfrm>
        </p:spPr>
      </p:pic>
    </p:spTree>
    <p:extLst>
      <p:ext uri="{BB962C8B-B14F-4D97-AF65-F5344CB8AC3E}">
        <p14:creationId xmlns:p14="http://schemas.microsoft.com/office/powerpoint/2010/main" val="1824215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921" y="0"/>
            <a:ext cx="12311921" cy="6858000"/>
          </a:xfrm>
        </p:spPr>
      </p:pic>
    </p:spTree>
    <p:extLst>
      <p:ext uri="{BB962C8B-B14F-4D97-AF65-F5344CB8AC3E}">
        <p14:creationId xmlns:p14="http://schemas.microsoft.com/office/powerpoint/2010/main" val="76264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039166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48391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8334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3583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9706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96992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51257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43729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53098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985182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Panorámica</PresentationFormat>
  <Paragraphs>0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5</cp:revision>
  <dcterms:created xsi:type="dcterms:W3CDTF">2025-11-06T23:34:50Z</dcterms:created>
  <dcterms:modified xsi:type="dcterms:W3CDTF">2025-11-06T23:47:21Z</dcterms:modified>
</cp:coreProperties>
</file>