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1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60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69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2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18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3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77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23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24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09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7959-2584-4EBF-9417-B7EE0C18842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BC4A-B434-468D-8F50-C1DFBDA937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6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180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929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764" y="0"/>
            <a:ext cx="12551764" cy="6858000"/>
          </a:xfrm>
        </p:spPr>
      </p:pic>
    </p:spTree>
    <p:extLst>
      <p:ext uri="{BB962C8B-B14F-4D97-AF65-F5344CB8AC3E}">
        <p14:creationId xmlns:p14="http://schemas.microsoft.com/office/powerpoint/2010/main" val="67600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506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875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227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281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182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0584"/>
          </a:xfrm>
        </p:spPr>
      </p:pic>
    </p:spTree>
    <p:extLst>
      <p:ext uri="{BB962C8B-B14F-4D97-AF65-F5344CB8AC3E}">
        <p14:creationId xmlns:p14="http://schemas.microsoft.com/office/powerpoint/2010/main" val="182421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0"/>
            <a:ext cx="12311921" cy="6858000"/>
          </a:xfrm>
        </p:spPr>
      </p:pic>
    </p:spTree>
    <p:extLst>
      <p:ext uri="{BB962C8B-B14F-4D97-AF65-F5344CB8AC3E}">
        <p14:creationId xmlns:p14="http://schemas.microsoft.com/office/powerpoint/2010/main" val="76264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039166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839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334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3583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706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699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125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372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309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8518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5</cp:revision>
  <dcterms:created xsi:type="dcterms:W3CDTF">2025-11-06T23:34:50Z</dcterms:created>
  <dcterms:modified xsi:type="dcterms:W3CDTF">2025-11-06T23:47:21Z</dcterms:modified>
</cp:coreProperties>
</file>