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Lst>
  <p:sldSz type="screen4x3" cy="6858000" cx="9144000"/>
  <p:notesSz cx="6858000" cy="9144000"/>
  <p:defaultText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tableStyles" Target="tableStyles.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39" name=""/>
        <p:cNvGrpSpPr/>
        <p:nvPr/>
      </p:nvGrpSpPr>
      <p:grpSpPr>
        <a:xfrm>
          <a:off x="0" y="0"/>
          <a:ext cx="0" cy="0"/>
          <a:chOff x="0" y="0"/>
          <a:chExt cx="0" cy="0"/>
        </a:xfrm>
      </p:grpSpPr>
      <p:sp>
        <p:nvSpPr>
          <p:cNvPr id="1048654" name="1 Marcador de encabezado"/>
          <p:cNvSpPr>
            <a:spLocks noGrp="1"/>
          </p:cNvSpPr>
          <p:nvPr>
            <p:ph type="hdr" sz="quarter"/>
          </p:nvPr>
        </p:nvSpPr>
        <p:spPr>
          <a:xfrm>
            <a:off x="0" y="0"/>
            <a:ext cx="2971800" cy="457200"/>
          </a:xfrm>
          <a:prstGeom prst="rect"/>
        </p:spPr>
        <p:txBody>
          <a:bodyPr bIns="45720" lIns="91440" rIns="91440" rtlCol="0" tIns="45720" vert="horz"/>
          <a:lstStyle>
            <a:lvl1pPr algn="l">
              <a:defRPr sz="1200"/>
            </a:lvl1pPr>
          </a:lstStyle>
          <a:p>
            <a:endParaRPr lang="es-ES"/>
          </a:p>
        </p:txBody>
      </p:sp>
      <p:sp>
        <p:nvSpPr>
          <p:cNvPr id="1048655" name="2 Marcador de fecha"/>
          <p:cNvSpPr>
            <a:spLocks noGrp="1"/>
          </p:cNvSpPr>
          <p:nvPr>
            <p:ph type="dt" idx="1"/>
          </p:nvPr>
        </p:nvSpPr>
        <p:spPr>
          <a:xfrm>
            <a:off x="3884613" y="0"/>
            <a:ext cx="2971800" cy="457200"/>
          </a:xfrm>
          <a:prstGeom prst="rect"/>
        </p:spPr>
        <p:txBody>
          <a:bodyPr bIns="45720" lIns="91440" rIns="91440" rtlCol="0" tIns="45720" vert="horz"/>
          <a:lstStyle>
            <a:lvl1pPr algn="r">
              <a:defRPr sz="1200"/>
            </a:lvl1pPr>
          </a:lstStyle>
          <a:p>
            <a:fld id="{210358E1-00FB-45FF-8FEC-DBEFAC05BEF1}" type="datetimeFigureOut">
              <a:rPr lang="es-ES" smtClean="0"/>
              <a:t>31/10/2025</a:t>
            </a:fld>
            <a:endParaRPr lang="es-ES"/>
          </a:p>
        </p:txBody>
      </p:sp>
      <p:sp>
        <p:nvSpPr>
          <p:cNvPr id="1048656" name="3 Marcador de imagen de diapositiva"/>
          <p:cNvSpPr>
            <a:spLocks noChangeAspect="1" noRot="1" noGrp="1"/>
          </p:cNvSpPr>
          <p:nvPr>
            <p:ph type="sldImg" idx="2"/>
          </p:nvPr>
        </p:nvSpPr>
        <p:spPr>
          <a:xfrm>
            <a:off x="1143000" y="685800"/>
            <a:ext cx="4572000" cy="3429000"/>
          </a:xfrm>
          <a:prstGeom prst="rect"/>
          <a:noFill/>
          <a:ln w="12700">
            <a:solidFill>
              <a:prstClr val="black"/>
            </a:solidFill>
          </a:ln>
        </p:spPr>
        <p:txBody>
          <a:bodyPr anchor="ctr" bIns="45720" lIns="91440" rIns="91440" rtlCol="0" tIns="45720" vert="horz"/>
          <a:p>
            <a:endParaRPr lang="es-ES"/>
          </a:p>
        </p:txBody>
      </p:sp>
      <p:sp>
        <p:nvSpPr>
          <p:cNvPr id="1048657" name="4 Marcador de notas"/>
          <p:cNvSpPr>
            <a:spLocks noGrp="1"/>
          </p:cNvSpPr>
          <p:nvPr>
            <p:ph type="body" sz="quarter" idx="3"/>
          </p:nvPr>
        </p:nvSpPr>
        <p:spPr>
          <a:xfrm>
            <a:off x="685800" y="4343400"/>
            <a:ext cx="5486400" cy="4114800"/>
          </a:xfrm>
          <a:prstGeom prst="rect"/>
        </p:spPr>
        <p:txBody>
          <a:bodyPr bIns="45720" lIns="91440" rIns="91440" rtlCol="0" tIns="45720" vert="horz">
            <a:normAutofit/>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8" name="5 Marcador de pie de página"/>
          <p:cNvSpPr>
            <a:spLocks noGrp="1"/>
          </p:cNvSpPr>
          <p:nvPr>
            <p:ph type="ftr" sz="quarter" idx="4"/>
          </p:nvPr>
        </p:nvSpPr>
        <p:spPr>
          <a:xfrm>
            <a:off x="0" y="8685213"/>
            <a:ext cx="2971800" cy="457200"/>
          </a:xfrm>
          <a:prstGeom prst="rect"/>
        </p:spPr>
        <p:txBody>
          <a:bodyPr anchor="b" bIns="45720" lIns="91440" rIns="91440" rtlCol="0" tIns="45720" vert="horz"/>
          <a:lstStyle>
            <a:lvl1pPr algn="l">
              <a:defRPr sz="1200"/>
            </a:lvl1pPr>
          </a:lstStyle>
          <a:p>
            <a:endParaRPr lang="es-ES"/>
          </a:p>
        </p:txBody>
      </p:sp>
      <p:sp>
        <p:nvSpPr>
          <p:cNvPr id="1048659" name="6 Marcador de número de diapositiva"/>
          <p:cNvSpPr>
            <a:spLocks noGrp="1"/>
          </p:cNvSpPr>
          <p:nvPr>
            <p:ph type="sldNum" sz="quarter" idx="5"/>
          </p:nvPr>
        </p:nvSpPr>
        <p:spPr>
          <a:xfrm>
            <a:off x="3884613" y="8685213"/>
            <a:ext cx="2971800" cy="457200"/>
          </a:xfrm>
          <a:prstGeom prst="rect"/>
        </p:spPr>
        <p:txBody>
          <a:bodyPr anchor="b" bIns="45720" lIns="91440" rIns="91440" rtlCol="0" tIns="45720" vert="horz"/>
          <a:lstStyle>
            <a:lvl1pPr algn="r">
              <a:defRPr sz="1200"/>
            </a:lvl1pPr>
          </a:lstStyle>
          <a:p>
            <a:fld id="{925074F8-E939-48F1-A1FB-7C22B542CF9A}" type="slidenum">
              <a:rPr lang="es-ES" smtClean="0"/>
              <a:t>‹Nº›</a:t>
            </a:fld>
            <a:endParaRPr lang="es-E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Diapositiva de título">
    <p:spTree>
      <p:nvGrpSpPr>
        <p:cNvPr id="21" name=""/>
        <p:cNvGrpSpPr/>
        <p:nvPr/>
      </p:nvGrpSpPr>
      <p:grpSpPr>
        <a:xfrm>
          <a:off x="0" y="0"/>
          <a:ext cx="0" cy="0"/>
          <a:chOff x="0" y="0"/>
          <a:chExt cx="0" cy="0"/>
        </a:xfrm>
      </p:grpSpPr>
      <p:sp>
        <p:nvSpPr>
          <p:cNvPr id="1048581" name="1 Título"/>
          <p:cNvSpPr>
            <a:spLocks noGrp="1"/>
          </p:cNvSpPr>
          <p:nvPr>
            <p:ph type="ctrTitle"/>
          </p:nvPr>
        </p:nvSpPr>
        <p:spPr>
          <a:xfrm>
            <a:off x="685800" y="2130425"/>
            <a:ext cx="7772400" cy="1470025"/>
          </a:xfrm>
        </p:spPr>
        <p:txBody>
          <a:bodyPr/>
          <a:p>
            <a:r>
              <a:rPr lang="es-ES" smtClean="0"/>
              <a:t>Haga clic para modificar el estilo de título del patrón</a:t>
            </a:r>
            <a:endParaRPr lang="es-ES"/>
          </a:p>
        </p:txBody>
      </p:sp>
      <p:sp>
        <p:nvSpPr>
          <p:cNvPr id="1048582" name="2 Subtítulo"/>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s-ES" smtClean="0"/>
              <a:t>Haga clic para modificar el estilo de subtítulo del patrón</a:t>
            </a:r>
            <a:endParaRPr lang="es-ES"/>
          </a:p>
        </p:txBody>
      </p:sp>
      <p:sp>
        <p:nvSpPr>
          <p:cNvPr id="1048583" name="3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584" name="4 Marcador de pie de página"/>
          <p:cNvSpPr>
            <a:spLocks noGrp="1"/>
          </p:cNvSpPr>
          <p:nvPr>
            <p:ph type="ftr" sz="quarter" idx="11"/>
          </p:nvPr>
        </p:nvSpPr>
        <p:spPr/>
        <p:txBody>
          <a:bodyPr/>
          <a:p>
            <a:endParaRPr lang="es-ES"/>
          </a:p>
        </p:txBody>
      </p:sp>
      <p:sp>
        <p:nvSpPr>
          <p:cNvPr id="1048585" name="5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ítulo y texto vertical">
    <p:spTree>
      <p:nvGrpSpPr>
        <p:cNvPr id="35" name=""/>
        <p:cNvGrpSpPr/>
        <p:nvPr/>
      </p:nvGrpSpPr>
      <p:grpSpPr>
        <a:xfrm>
          <a:off x="0" y="0"/>
          <a:ext cx="0" cy="0"/>
          <a:chOff x="0" y="0"/>
          <a:chExt cx="0" cy="0"/>
        </a:xfrm>
      </p:grpSpPr>
      <p:sp>
        <p:nvSpPr>
          <p:cNvPr id="1048632" name="1 Título"/>
          <p:cNvSpPr>
            <a:spLocks noGrp="1"/>
          </p:cNvSpPr>
          <p:nvPr>
            <p:ph type="title"/>
          </p:nvPr>
        </p:nvSpPr>
        <p:spPr/>
        <p:txBody>
          <a:bodyPr>
            <a:normAutofit fontScale="90000"/>
          </a:bodyPr>
          <a:p>
            <a:r>
              <a:rPr lang="es-ES" smtClean="0"/>
              <a:t>Haga clic para modificar el estilo de título del patrón</a:t>
            </a:r>
            <a:endParaRPr lang="es-ES"/>
          </a:p>
        </p:txBody>
      </p:sp>
      <p:sp>
        <p:nvSpPr>
          <p:cNvPr id="1048633" name="2 Marcador de texto vertical"/>
          <p:cNvSpPr>
            <a:spLocks noGrp="1"/>
          </p:cNvSpPr>
          <p:nvPr>
            <p:ph type="body" orient="vert" idx="1"/>
          </p:nvPr>
        </p:nvSpPr>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34" name="3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35" name="4 Marcador de pie de página"/>
          <p:cNvSpPr>
            <a:spLocks noGrp="1"/>
          </p:cNvSpPr>
          <p:nvPr>
            <p:ph type="ftr" sz="quarter" idx="11"/>
          </p:nvPr>
        </p:nvSpPr>
        <p:spPr/>
        <p:txBody>
          <a:bodyPr/>
          <a:p>
            <a:endParaRPr lang="es-ES"/>
          </a:p>
        </p:txBody>
      </p:sp>
      <p:sp>
        <p:nvSpPr>
          <p:cNvPr id="1048636" name="5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Título vertical y texto">
    <p:spTree>
      <p:nvGrpSpPr>
        <p:cNvPr id="33" name=""/>
        <p:cNvGrpSpPr/>
        <p:nvPr/>
      </p:nvGrpSpPr>
      <p:grpSpPr>
        <a:xfrm>
          <a:off x="0" y="0"/>
          <a:ext cx="0" cy="0"/>
          <a:chOff x="0" y="0"/>
          <a:chExt cx="0" cy="0"/>
        </a:xfrm>
      </p:grpSpPr>
      <p:sp>
        <p:nvSpPr>
          <p:cNvPr id="1048621" name="1 Título vertical"/>
          <p:cNvSpPr>
            <a:spLocks noGrp="1"/>
          </p:cNvSpPr>
          <p:nvPr>
            <p:ph type="title" orient="vert"/>
          </p:nvPr>
        </p:nvSpPr>
        <p:spPr>
          <a:xfrm>
            <a:off x="6629400" y="274638"/>
            <a:ext cx="2057400" cy="5851525"/>
          </a:xfrm>
        </p:spPr>
        <p:txBody>
          <a:bodyPr vert="eaVert">
            <a:normAutofit fontScale="95455"/>
          </a:bodyPr>
          <a:p>
            <a:r>
              <a:rPr lang="es-ES" smtClean="0"/>
              <a:t>Haga clic para modificar el estilo de título del patrón</a:t>
            </a:r>
            <a:endParaRPr lang="es-ES"/>
          </a:p>
        </p:txBody>
      </p:sp>
      <p:sp>
        <p:nvSpPr>
          <p:cNvPr id="1048622" name="2 Marcador de texto vertical"/>
          <p:cNvSpPr>
            <a:spLocks noGrp="1"/>
          </p:cNvSpPr>
          <p:nvPr>
            <p:ph type="body" orient="vert" idx="1"/>
          </p:nvPr>
        </p:nvSpPr>
        <p:spPr>
          <a:xfrm>
            <a:off x="457200" y="274638"/>
            <a:ext cx="6019800" cy="5851525"/>
          </a:xfrm>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23" name="3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24" name="4 Marcador de pie de página"/>
          <p:cNvSpPr>
            <a:spLocks noGrp="1"/>
          </p:cNvSpPr>
          <p:nvPr>
            <p:ph type="ftr" sz="quarter" idx="11"/>
          </p:nvPr>
        </p:nvSpPr>
        <p:spPr/>
        <p:txBody>
          <a:bodyPr/>
          <a:p>
            <a:endParaRPr lang="es-ES"/>
          </a:p>
        </p:txBody>
      </p:sp>
      <p:sp>
        <p:nvSpPr>
          <p:cNvPr id="1048625" name="5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ítulo y objetos">
    <p:spTree>
      <p:nvGrpSpPr>
        <p:cNvPr id="23" name=""/>
        <p:cNvGrpSpPr/>
        <p:nvPr/>
      </p:nvGrpSpPr>
      <p:grpSpPr>
        <a:xfrm>
          <a:off x="0" y="0"/>
          <a:ext cx="0" cy="0"/>
          <a:chOff x="0" y="0"/>
          <a:chExt cx="0" cy="0"/>
        </a:xfrm>
      </p:grpSpPr>
      <p:sp>
        <p:nvSpPr>
          <p:cNvPr id="1048588" name="1 Título"/>
          <p:cNvSpPr>
            <a:spLocks noGrp="1"/>
          </p:cNvSpPr>
          <p:nvPr>
            <p:ph type="title"/>
          </p:nvPr>
        </p:nvSpPr>
        <p:spPr/>
        <p:txBody>
          <a:bodyPr>
            <a:normAutofit fontScale="90000"/>
          </a:bodyPr>
          <a:p>
            <a:r>
              <a:rPr lang="es-ES" smtClean="0"/>
              <a:t>Haga clic para modificar el estilo de título del patrón</a:t>
            </a:r>
            <a:endParaRPr lang="es-ES"/>
          </a:p>
        </p:txBody>
      </p:sp>
      <p:sp>
        <p:nvSpPr>
          <p:cNvPr id="1048589" name="2 Marcador de contenido"/>
          <p:cNvSpPr>
            <a:spLocks noGrp="1"/>
          </p:cNvSpPr>
          <p:nvPr>
            <p:ph idx="1"/>
          </p:nvPr>
        </p:nvSpPr>
        <p:spPr/>
        <p:txBody>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90" name="3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591" name="4 Marcador de pie de página"/>
          <p:cNvSpPr>
            <a:spLocks noGrp="1"/>
          </p:cNvSpPr>
          <p:nvPr>
            <p:ph type="ftr" sz="quarter" idx="11"/>
          </p:nvPr>
        </p:nvSpPr>
        <p:spPr/>
        <p:txBody>
          <a:bodyPr/>
          <a:p>
            <a:endParaRPr lang="es-ES"/>
          </a:p>
        </p:txBody>
      </p:sp>
      <p:sp>
        <p:nvSpPr>
          <p:cNvPr id="1048592" name="5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Encabezado de sección">
    <p:spTree>
      <p:nvGrpSpPr>
        <p:cNvPr id="36" name=""/>
        <p:cNvGrpSpPr/>
        <p:nvPr/>
      </p:nvGrpSpPr>
      <p:grpSpPr>
        <a:xfrm>
          <a:off x="0" y="0"/>
          <a:ext cx="0" cy="0"/>
          <a:chOff x="0" y="0"/>
          <a:chExt cx="0" cy="0"/>
        </a:xfrm>
      </p:grpSpPr>
      <p:sp>
        <p:nvSpPr>
          <p:cNvPr id="1048637" name="1 Título"/>
          <p:cNvSpPr>
            <a:spLocks noGrp="1"/>
          </p:cNvSpPr>
          <p:nvPr>
            <p:ph type="title"/>
          </p:nvPr>
        </p:nvSpPr>
        <p:spPr>
          <a:xfrm>
            <a:off x="722313" y="4406900"/>
            <a:ext cx="7772400" cy="1362075"/>
          </a:xfrm>
        </p:spPr>
        <p:txBody>
          <a:bodyPr anchor="t"/>
          <a:lstStyle>
            <a:lvl1pPr algn="l">
              <a:defRPr b="1" cap="all" sz="4000"/>
            </a:lvl1pPr>
          </a:lstStyle>
          <a:p>
            <a:r>
              <a:rPr lang="es-ES" smtClean="0"/>
              <a:t>Haga clic para modificar el estilo de título del patrón</a:t>
            </a:r>
            <a:endParaRPr lang="es-ES"/>
          </a:p>
        </p:txBody>
      </p:sp>
      <p:sp>
        <p:nvSpPr>
          <p:cNvPr id="1048638" name="2 Marcador de texto"/>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s-ES" smtClean="0"/>
              <a:t>Haga clic para modificar el estilo de texto del patrón</a:t>
            </a:r>
          </a:p>
        </p:txBody>
      </p:sp>
      <p:sp>
        <p:nvSpPr>
          <p:cNvPr id="1048639" name="3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40" name="4 Marcador de pie de página"/>
          <p:cNvSpPr>
            <a:spLocks noGrp="1"/>
          </p:cNvSpPr>
          <p:nvPr>
            <p:ph type="ftr" sz="quarter" idx="11"/>
          </p:nvPr>
        </p:nvSpPr>
        <p:spPr/>
        <p:txBody>
          <a:bodyPr/>
          <a:p>
            <a:endParaRPr lang="es-ES"/>
          </a:p>
        </p:txBody>
      </p:sp>
      <p:sp>
        <p:nvSpPr>
          <p:cNvPr id="1048641" name="5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Dos objetos">
    <p:spTree>
      <p:nvGrpSpPr>
        <p:cNvPr id="37" name=""/>
        <p:cNvGrpSpPr/>
        <p:nvPr/>
      </p:nvGrpSpPr>
      <p:grpSpPr>
        <a:xfrm>
          <a:off x="0" y="0"/>
          <a:ext cx="0" cy="0"/>
          <a:chOff x="0" y="0"/>
          <a:chExt cx="0" cy="0"/>
        </a:xfrm>
      </p:grpSpPr>
      <p:sp>
        <p:nvSpPr>
          <p:cNvPr id="1048642" name="1 Título"/>
          <p:cNvSpPr>
            <a:spLocks noGrp="1"/>
          </p:cNvSpPr>
          <p:nvPr>
            <p:ph type="title"/>
          </p:nvPr>
        </p:nvSpPr>
        <p:spPr/>
        <p:txBody>
          <a:bodyPr>
            <a:normAutofit fontScale="90000"/>
          </a:bodyPr>
          <a:p>
            <a:r>
              <a:rPr lang="es-ES" smtClean="0"/>
              <a:t>Haga clic para modificar el estilo de título del patrón</a:t>
            </a:r>
            <a:endParaRPr lang="es-ES"/>
          </a:p>
        </p:txBody>
      </p:sp>
      <p:sp>
        <p:nvSpPr>
          <p:cNvPr id="104864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4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45" name="4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46" name="5 Marcador de pie de página"/>
          <p:cNvSpPr>
            <a:spLocks noGrp="1"/>
          </p:cNvSpPr>
          <p:nvPr>
            <p:ph type="ftr" sz="quarter" idx="11"/>
          </p:nvPr>
        </p:nvSpPr>
        <p:spPr/>
        <p:txBody>
          <a:bodyPr/>
          <a:p>
            <a:endParaRPr lang="es-ES"/>
          </a:p>
        </p:txBody>
      </p:sp>
      <p:sp>
        <p:nvSpPr>
          <p:cNvPr id="1048647" name="6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ación">
    <p:spTree>
      <p:nvGrpSpPr>
        <p:cNvPr id="28" name=""/>
        <p:cNvGrpSpPr/>
        <p:nvPr/>
      </p:nvGrpSpPr>
      <p:grpSpPr>
        <a:xfrm>
          <a:off x="0" y="0"/>
          <a:ext cx="0" cy="0"/>
          <a:chOff x="0" y="0"/>
          <a:chExt cx="0" cy="0"/>
        </a:xfrm>
      </p:grpSpPr>
      <p:sp>
        <p:nvSpPr>
          <p:cNvPr id="1048600" name="1 Título"/>
          <p:cNvSpPr>
            <a:spLocks noGrp="1"/>
          </p:cNvSpPr>
          <p:nvPr>
            <p:ph type="title"/>
          </p:nvPr>
        </p:nvSpPr>
        <p:spPr/>
        <p:txBody>
          <a:bodyPr>
            <a:normAutofit fontScale="90000"/>
          </a:bodyPr>
          <a:p>
            <a:r>
              <a:rPr lang="es-ES" smtClean="0"/>
              <a:t>Haga clic para modificar el estilo de título del patrón</a:t>
            </a:r>
            <a:endParaRPr lang="es-ES"/>
          </a:p>
        </p:txBody>
      </p:sp>
      <p:sp>
        <p:nvSpPr>
          <p:cNvPr id="1048601" name="2 Marcador de texto"/>
          <p:cNvSpPr>
            <a:spLocks noGrp="1"/>
          </p:cNvSpPr>
          <p:nvPr>
            <p:ph type="body" idx="1"/>
          </p:nvPr>
        </p:nvSpPr>
        <p:spPr>
          <a:xfrm>
            <a:off x="457200" y="1535113"/>
            <a:ext cx="4040188" cy="639762"/>
          </a:xfrm>
        </p:spPr>
        <p:txBody>
          <a:bodyPr anchor="b">
            <a:normAutofit fontScale="95833" lnSpcReduction="20000"/>
          </a:bodyPr>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02"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03" name="4 Marcador de texto"/>
          <p:cNvSpPr>
            <a:spLocks noGrp="1"/>
          </p:cNvSpPr>
          <p:nvPr>
            <p:ph type="body" sz="quarter" idx="3"/>
          </p:nvPr>
        </p:nvSpPr>
        <p:spPr>
          <a:xfrm>
            <a:off x="4645025" y="1535113"/>
            <a:ext cx="4041775" cy="639762"/>
          </a:xfrm>
        </p:spPr>
        <p:txBody>
          <a:bodyPr anchor="b">
            <a:normAutofit fontScale="95833" lnSpcReduction="20000"/>
          </a:bodyPr>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04"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05" name="6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06" name="7 Marcador de pie de página"/>
          <p:cNvSpPr>
            <a:spLocks noGrp="1"/>
          </p:cNvSpPr>
          <p:nvPr>
            <p:ph type="ftr" sz="quarter" idx="11"/>
          </p:nvPr>
        </p:nvSpPr>
        <p:spPr/>
        <p:txBody>
          <a:bodyPr/>
          <a:p>
            <a:endParaRPr lang="es-ES"/>
          </a:p>
        </p:txBody>
      </p:sp>
      <p:sp>
        <p:nvSpPr>
          <p:cNvPr id="1048607" name="8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Sólo el título">
    <p:spTree>
      <p:nvGrpSpPr>
        <p:cNvPr id="32" name=""/>
        <p:cNvGrpSpPr/>
        <p:nvPr/>
      </p:nvGrpSpPr>
      <p:grpSpPr>
        <a:xfrm>
          <a:off x="0" y="0"/>
          <a:ext cx="0" cy="0"/>
          <a:chOff x="0" y="0"/>
          <a:chExt cx="0" cy="0"/>
        </a:xfrm>
      </p:grpSpPr>
      <p:sp>
        <p:nvSpPr>
          <p:cNvPr id="1048617" name="1 Título"/>
          <p:cNvSpPr>
            <a:spLocks noGrp="1"/>
          </p:cNvSpPr>
          <p:nvPr>
            <p:ph type="title"/>
          </p:nvPr>
        </p:nvSpPr>
        <p:spPr/>
        <p:txBody>
          <a:bodyPr>
            <a:normAutofit fontScale="90000"/>
          </a:bodyPr>
          <a:p>
            <a:r>
              <a:rPr lang="es-ES" smtClean="0"/>
              <a:t>Haga clic para modificar el estilo de título del patrón</a:t>
            </a:r>
            <a:endParaRPr lang="es-ES"/>
          </a:p>
        </p:txBody>
      </p:sp>
      <p:sp>
        <p:nvSpPr>
          <p:cNvPr id="1048618" name="2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19" name="3 Marcador de pie de página"/>
          <p:cNvSpPr>
            <a:spLocks noGrp="1"/>
          </p:cNvSpPr>
          <p:nvPr>
            <p:ph type="ftr" sz="quarter" idx="11"/>
          </p:nvPr>
        </p:nvSpPr>
        <p:spPr/>
        <p:txBody>
          <a:bodyPr/>
          <a:p>
            <a:endParaRPr lang="es-ES"/>
          </a:p>
        </p:txBody>
      </p:sp>
      <p:sp>
        <p:nvSpPr>
          <p:cNvPr id="1048620" name="4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En blanco">
    <p:spTree>
      <p:nvGrpSpPr>
        <p:cNvPr id="25" name=""/>
        <p:cNvGrpSpPr/>
        <p:nvPr/>
      </p:nvGrpSpPr>
      <p:grpSpPr>
        <a:xfrm>
          <a:off x="0" y="0"/>
          <a:ext cx="0" cy="0"/>
          <a:chOff x="0" y="0"/>
          <a:chExt cx="0" cy="0"/>
        </a:xfrm>
      </p:grpSpPr>
      <p:sp>
        <p:nvSpPr>
          <p:cNvPr id="1048595" name="1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596" name="2 Marcador de pie de página"/>
          <p:cNvSpPr>
            <a:spLocks noGrp="1"/>
          </p:cNvSpPr>
          <p:nvPr>
            <p:ph type="ftr" sz="quarter" idx="11"/>
          </p:nvPr>
        </p:nvSpPr>
        <p:spPr/>
        <p:txBody>
          <a:bodyPr/>
          <a:p>
            <a:endParaRPr lang="es-ES"/>
          </a:p>
        </p:txBody>
      </p:sp>
      <p:sp>
        <p:nvSpPr>
          <p:cNvPr id="1048597" name="3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ido con título">
    <p:spTree>
      <p:nvGrpSpPr>
        <p:cNvPr id="38" name=""/>
        <p:cNvGrpSpPr/>
        <p:nvPr/>
      </p:nvGrpSpPr>
      <p:grpSpPr>
        <a:xfrm>
          <a:off x="0" y="0"/>
          <a:ext cx="0" cy="0"/>
          <a:chOff x="0" y="0"/>
          <a:chExt cx="0" cy="0"/>
        </a:xfrm>
      </p:grpSpPr>
      <p:sp>
        <p:nvSpPr>
          <p:cNvPr id="1048648" name="1 Título"/>
          <p:cNvSpPr>
            <a:spLocks noGrp="1"/>
          </p:cNvSpPr>
          <p:nvPr>
            <p:ph type="title"/>
          </p:nvPr>
        </p:nvSpPr>
        <p:spPr>
          <a:xfrm>
            <a:off x="457200" y="273050"/>
            <a:ext cx="3008313" cy="1162050"/>
          </a:xfrm>
        </p:spPr>
        <p:txBody>
          <a:bodyPr anchor="b"/>
          <a:lstStyle>
            <a:lvl1pPr algn="l">
              <a:defRPr b="1" sz="2000"/>
            </a:lvl1pPr>
          </a:lstStyle>
          <a:p>
            <a:r>
              <a:rPr lang="es-ES" smtClean="0"/>
              <a:t>Haga clic para modificar el estilo de título del patrón</a:t>
            </a:r>
            <a:endParaRPr lang="es-ES"/>
          </a:p>
        </p:txBody>
      </p:sp>
      <p:sp>
        <p:nvSpPr>
          <p:cNvPr id="1048649"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0" name="3 Marcador de texto"/>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51" name="4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52" name="5 Marcador de pie de página"/>
          <p:cNvSpPr>
            <a:spLocks noGrp="1"/>
          </p:cNvSpPr>
          <p:nvPr>
            <p:ph type="ftr" sz="quarter" idx="11"/>
          </p:nvPr>
        </p:nvSpPr>
        <p:spPr/>
        <p:txBody>
          <a:bodyPr/>
          <a:p>
            <a:endParaRPr lang="es-ES"/>
          </a:p>
        </p:txBody>
      </p:sp>
      <p:sp>
        <p:nvSpPr>
          <p:cNvPr id="1048653" name="6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Imagen con título">
    <p:spTree>
      <p:nvGrpSpPr>
        <p:cNvPr id="34" name=""/>
        <p:cNvGrpSpPr/>
        <p:nvPr/>
      </p:nvGrpSpPr>
      <p:grpSpPr>
        <a:xfrm>
          <a:off x="0" y="0"/>
          <a:ext cx="0" cy="0"/>
          <a:chOff x="0" y="0"/>
          <a:chExt cx="0" cy="0"/>
        </a:xfrm>
      </p:grpSpPr>
      <p:sp>
        <p:nvSpPr>
          <p:cNvPr id="1048626" name="1 Título"/>
          <p:cNvSpPr>
            <a:spLocks noGrp="1"/>
          </p:cNvSpPr>
          <p:nvPr>
            <p:ph type="title"/>
          </p:nvPr>
        </p:nvSpPr>
        <p:spPr>
          <a:xfrm>
            <a:off x="1792288" y="4800600"/>
            <a:ext cx="5486400" cy="566738"/>
          </a:xfrm>
        </p:spPr>
        <p:txBody>
          <a:bodyPr anchor="b">
            <a:normAutofit fontScale="90000"/>
          </a:bodyPr>
          <a:lstStyle>
            <a:lvl1pPr algn="l">
              <a:defRPr b="1" sz="2000"/>
            </a:lvl1pPr>
          </a:lstStyle>
          <a:p>
            <a:r>
              <a:rPr lang="es-ES" smtClean="0"/>
              <a:t>Haga clic para modificar el estilo de título del patrón</a:t>
            </a:r>
            <a:endParaRPr lang="es-ES"/>
          </a:p>
        </p:txBody>
      </p:sp>
      <p:sp>
        <p:nvSpPr>
          <p:cNvPr id="1048627" name="2 Marcador de posición de imagen"/>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s-ES"/>
          </a:p>
        </p:txBody>
      </p:sp>
      <p:sp>
        <p:nvSpPr>
          <p:cNvPr id="1048628" name="3 Marcador de texto"/>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29" name="4 Marcador de fecha"/>
          <p:cNvSpPr>
            <a:spLocks noGrp="1"/>
          </p:cNvSpPr>
          <p:nvPr>
            <p:ph type="dt" sz="half" idx="10"/>
          </p:nvPr>
        </p:nvSpPr>
        <p:spPr/>
        <p:txBody>
          <a:bodyPr/>
          <a:p>
            <a:fld id="{132E4823-589A-427F-ABBD-80C82FA40B62}" type="datetimeFigureOut">
              <a:rPr lang="es-ES" smtClean="0"/>
              <a:t>31/10/2025</a:t>
            </a:fld>
            <a:endParaRPr lang="es-ES"/>
          </a:p>
        </p:txBody>
      </p:sp>
      <p:sp>
        <p:nvSpPr>
          <p:cNvPr id="1048630" name="5 Marcador de pie de página"/>
          <p:cNvSpPr>
            <a:spLocks noGrp="1"/>
          </p:cNvSpPr>
          <p:nvPr>
            <p:ph type="ftr" sz="quarter" idx="11"/>
          </p:nvPr>
        </p:nvSpPr>
        <p:spPr/>
        <p:txBody>
          <a:bodyPr/>
          <a:p>
            <a:endParaRPr lang="es-ES"/>
          </a:p>
        </p:txBody>
      </p:sp>
      <p:sp>
        <p:nvSpPr>
          <p:cNvPr id="1048631" name="6 Marcador de número de diapositiva"/>
          <p:cNvSpPr>
            <a:spLocks noGrp="1"/>
          </p:cNvSpPr>
          <p:nvPr>
            <p:ph type="sldNum" sz="quarter" idx="12"/>
          </p:nvPr>
        </p:nvSpPr>
        <p:spPr/>
        <p:txBody>
          <a:bodyPr/>
          <a:p>
            <a:fld id="{F2A24673-B8DE-4992-B576-A7C6726C8CA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9" name=""/>
        <p:cNvGrpSpPr/>
        <p:nvPr/>
      </p:nvGrpSpPr>
      <p:grpSpPr>
        <a:xfrm>
          <a:off x="0" y="0"/>
          <a:ext cx="0" cy="0"/>
          <a:chOff x="0" y="0"/>
          <a:chExt cx="0" cy="0"/>
        </a:xfrm>
      </p:grpSpPr>
      <p:sp>
        <p:nvSpPr>
          <p:cNvPr id="1048576" name="1 Marcador de título"/>
          <p:cNvSpPr>
            <a:spLocks noGrp="1"/>
          </p:cNvSpPr>
          <p:nvPr>
            <p:ph type="title"/>
          </p:nvPr>
        </p:nvSpPr>
        <p:spPr>
          <a:xfrm>
            <a:off x="457200" y="274638"/>
            <a:ext cx="8229600" cy="1143000"/>
          </a:xfrm>
          <a:prstGeom prst="rect"/>
        </p:spPr>
        <p:txBody>
          <a:bodyPr anchor="ctr" bIns="45720" lIns="91440" rIns="91440" rtlCol="0" tIns="45720" vert="horz">
            <a:normAutofit/>
          </a:bodyPr>
          <a:p>
            <a:r>
              <a:rPr lang="es-ES" smtClean="0"/>
              <a:t>Haga clic para modificar el estilo de título del patrón</a:t>
            </a:r>
            <a:endParaRPr lang="es-ES"/>
          </a:p>
        </p:txBody>
      </p:sp>
      <p:sp>
        <p:nvSpPr>
          <p:cNvPr id="1048577" name="2 Marcador de texto"/>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78" name="3 Marcador de fecha"/>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132E4823-589A-427F-ABBD-80C82FA40B62}" type="datetimeFigureOut">
              <a:rPr lang="es-ES" smtClean="0"/>
              <a:t>31/10/2025</a:t>
            </a:fld>
            <a:endParaRPr lang="es-ES"/>
          </a:p>
        </p:txBody>
      </p:sp>
      <p:sp>
        <p:nvSpPr>
          <p:cNvPr id="1048579" name="4 Marcador de pie de página"/>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s-ES"/>
          </a:p>
        </p:txBody>
      </p:sp>
      <p:sp>
        <p:nvSpPr>
          <p:cNvPr id="1048580" name="5 Marcador de número de diapositiva"/>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F2A24673-B8DE-4992-B576-A7C6726C8CAC}" type="slidenum">
              <a:rPr lang="es-ES" smtClean="0"/>
              <a:t>‹Nº›</a:t>
            </a:fld>
            <a:endParaRPr lang="es-E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2" name=""/>
        <p:cNvGrpSpPr/>
        <p:nvPr/>
      </p:nvGrpSpPr>
      <p:grpSpPr>
        <a:xfrm>
          <a:off x="0" y="0"/>
          <a:ext cx="0" cy="0"/>
          <a:chOff x="0" y="0"/>
          <a:chExt cx="0" cy="0"/>
        </a:xfrm>
      </p:grpSpPr>
      <p:sp>
        <p:nvSpPr>
          <p:cNvPr id="1048586" name="1 Título"/>
          <p:cNvSpPr>
            <a:spLocks noGrp="1"/>
          </p:cNvSpPr>
          <p:nvPr>
            <p:ph type="ctrTitle"/>
          </p:nvPr>
        </p:nvSpPr>
        <p:spPr/>
        <p:txBody>
          <a:bodyPr>
            <a:normAutofit/>
          </a:bodyPr>
          <a:p>
            <a:r>
              <a:rPr dirty="0" lang="es-ES" smtClean="0"/>
              <a:t>Tendencias actuales del Sistema Político Mundial</a:t>
            </a:r>
            <a:endParaRPr dirty="0" lang="es-ES"/>
          </a:p>
        </p:txBody>
      </p:sp>
      <p:sp>
        <p:nvSpPr>
          <p:cNvPr id="1048587" name="2 Subtítulo"/>
          <p:cNvSpPr>
            <a:spLocks noGrp="1"/>
          </p:cNvSpPr>
          <p:nvPr>
            <p:ph type="subTitle" idx="1"/>
          </p:nvPr>
        </p:nvSpPr>
        <p:spPr/>
        <p:txBody>
          <a:bodyPr/>
          <a:p>
            <a:r>
              <a:rPr altLang="es-US" b="1" dirty="0" lang="en-US" smtClean="0"/>
              <a:t>G</a:t>
            </a:r>
            <a:r>
              <a:rPr altLang="es-US" b="1" dirty="0" lang="en-US" smtClean="0"/>
              <a:t>u</a:t>
            </a:r>
            <a:r>
              <a:rPr altLang="es-US" b="1" dirty="0" lang="en-US" smtClean="0"/>
              <a:t>i</a:t>
            </a:r>
            <a:r>
              <a:rPr altLang="es-US" b="1" dirty="0" lang="en-US" smtClean="0"/>
              <a:t>a</a:t>
            </a:r>
            <a:r>
              <a:rPr altLang="es-US" b="1" dirty="0" lang="en-US" smtClean="0"/>
              <a:t> </a:t>
            </a:r>
            <a:r>
              <a:rPr altLang="es-US" b="1" dirty="0" lang="en-US" smtClean="0"/>
              <a:t>d</a:t>
            </a:r>
            <a:r>
              <a:rPr altLang="es-US" b="1" dirty="0" lang="en-US" smtClean="0"/>
              <a:t>e</a:t>
            </a:r>
            <a:r>
              <a:rPr altLang="es-US" b="1" dirty="0" lang="en-US" smtClean="0"/>
              <a:t> </a:t>
            </a:r>
            <a:r>
              <a:rPr altLang="es-US" b="1" dirty="0" lang="en-US" smtClean="0"/>
              <a:t>e</a:t>
            </a:r>
            <a:r>
              <a:rPr altLang="es-US" b="1" dirty="0" lang="en-US" smtClean="0"/>
              <a:t>s</a:t>
            </a:r>
            <a:r>
              <a:rPr altLang="es-US" b="1" dirty="0" lang="en-US" smtClean="0"/>
              <a:t>t</a:t>
            </a:r>
            <a:r>
              <a:rPr altLang="es-US" b="1" dirty="0" lang="en-US" smtClean="0"/>
              <a:t>u</a:t>
            </a:r>
            <a:r>
              <a:rPr altLang="es-US" b="1" dirty="0" lang="en-US" smtClean="0"/>
              <a:t>d</a:t>
            </a:r>
            <a:r>
              <a:rPr altLang="es-US" b="1" dirty="0" lang="en-US" smtClean="0"/>
              <a:t>i</a:t>
            </a:r>
            <a:r>
              <a:rPr altLang="es-US" b="1" dirty="0" lang="en-US" smtClean="0"/>
              <a:t>o</a:t>
            </a:r>
            <a:r>
              <a:rPr altLang="es-US" b="1" dirty="0" lang="en-US" smtClean="0"/>
              <a:t> </a:t>
            </a:r>
            <a:r>
              <a:rPr altLang="es-US" b="1" dirty="0" lang="en-US" smtClean="0"/>
              <a:t>número</a:t>
            </a:r>
            <a:r>
              <a:rPr altLang="es-US" b="1" dirty="0" lang="en-US" smtClean="0"/>
              <a:t> </a:t>
            </a:r>
            <a:r>
              <a:rPr altLang="es-US" b="1" dirty="0" lang="en-US" smtClean="0"/>
              <a:t>3</a:t>
            </a:r>
            <a:endParaRPr b="1" dirty="0"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a:xfrm>
          <a:off x="0" y="0"/>
          <a:ext cx="0" cy="0"/>
          <a:chOff x="0" y="0"/>
          <a:chExt cx="0" cy="0"/>
        </a:xfrm>
      </p:grpSpPr>
      <p:sp>
        <p:nvSpPr>
          <p:cNvPr id="1048593" name="1 Título"/>
          <p:cNvSpPr>
            <a:spLocks noGrp="1"/>
          </p:cNvSpPr>
          <p:nvPr>
            <p:ph type="title"/>
          </p:nvPr>
        </p:nvSpPr>
        <p:spPr>
          <a:xfrm>
            <a:off x="457200" y="196973"/>
            <a:ext cx="8229600" cy="1143000"/>
          </a:xfrm>
        </p:spPr>
        <p:txBody>
          <a:bodyPr>
            <a:normAutofit fontScale="97727"/>
          </a:bodyPr>
          <a:p>
            <a:r>
              <a:rPr altLang="es-US" dirty="0" lang="en-US" smtClean="0"/>
              <a:t>1</a:t>
            </a:r>
            <a:r>
              <a:rPr altLang="es-US" dirty="0" lang="en-US" smtClean="0"/>
              <a:t>.</a:t>
            </a:r>
            <a:r>
              <a:rPr altLang="es-US" dirty="0" lang="en-US" smtClean="0"/>
              <a:t>S</a:t>
            </a:r>
            <a:r>
              <a:rPr altLang="es-US" dirty="0" lang="en-US" smtClean="0"/>
              <a:t>o</a:t>
            </a:r>
            <a:r>
              <a:rPr altLang="es-US" dirty="0" lang="en-US" smtClean="0"/>
              <a:t>b</a:t>
            </a:r>
            <a:r>
              <a:rPr altLang="es-US" dirty="0" lang="en-US" smtClean="0"/>
              <a:t>r</a:t>
            </a:r>
            <a:r>
              <a:rPr altLang="es-US" dirty="0" lang="en-US" smtClean="0"/>
              <a:t>e</a:t>
            </a:r>
            <a:r>
              <a:rPr altLang="es-US" dirty="0" lang="en-US" smtClean="0"/>
              <a:t> </a:t>
            </a:r>
            <a:r>
              <a:rPr altLang="es-US" dirty="0" lang="en-US" smtClean="0"/>
              <a:t>e</a:t>
            </a:r>
            <a:r>
              <a:rPr altLang="es-US" dirty="0" lang="en-US" smtClean="0"/>
              <a:t>l</a:t>
            </a:r>
            <a:r>
              <a:rPr altLang="es-US" dirty="0" lang="en-US" smtClean="0"/>
              <a:t> </a:t>
            </a:r>
            <a:r>
              <a:rPr altLang="es-US" dirty="0" lang="en-US" smtClean="0"/>
              <a:t>a</a:t>
            </a:r>
            <a:r>
              <a:rPr altLang="es-US" dirty="0" lang="en-US" smtClean="0"/>
              <a:t>c</a:t>
            </a:r>
            <a:r>
              <a:rPr altLang="es-US" dirty="0" lang="en-US" smtClean="0"/>
              <a:t>t</a:t>
            </a:r>
            <a:r>
              <a:rPr altLang="es-US" dirty="0" lang="en-US" smtClean="0"/>
              <a:t>u</a:t>
            </a:r>
            <a:r>
              <a:rPr altLang="es-US" dirty="0" lang="en-US" smtClean="0"/>
              <a:t>a</a:t>
            </a:r>
            <a:r>
              <a:rPr altLang="es-US" dirty="0" lang="en-US" smtClean="0"/>
              <a:t>l</a:t>
            </a:r>
            <a:r>
              <a:rPr altLang="es-US" dirty="0" lang="en-US" smtClean="0"/>
              <a:t> </a:t>
            </a:r>
            <a:r>
              <a:rPr altLang="es-US" dirty="0" lang="en-US" smtClean="0"/>
              <a:t>"</a:t>
            </a:r>
            <a:r>
              <a:rPr altLang="es-US" dirty="0" lang="en-US" smtClean="0"/>
              <a:t>o</a:t>
            </a:r>
            <a:r>
              <a:rPr altLang="es-US" dirty="0" lang="en-US" smtClean="0"/>
              <a:t>r</a:t>
            </a:r>
            <a:r>
              <a:rPr altLang="es-US" dirty="0" lang="en-US" smtClean="0"/>
              <a:t>d</a:t>
            </a:r>
            <a:r>
              <a:rPr altLang="es-US" dirty="0" lang="en-US" smtClean="0"/>
              <a:t>e</a:t>
            </a:r>
            <a:r>
              <a:rPr altLang="es-US" dirty="0" lang="en-US" smtClean="0"/>
              <a:t>n</a:t>
            </a:r>
            <a:r>
              <a:rPr altLang="es-US" dirty="0" lang="en-US" smtClean="0"/>
              <a:t>"</a:t>
            </a:r>
            <a:r>
              <a:rPr altLang="es-US" dirty="0" lang="en-US" smtClean="0"/>
              <a:t> </a:t>
            </a:r>
            <a:r>
              <a:rPr dirty="0" lang="es-ES" smtClean="0"/>
              <a:t>mundial</a:t>
            </a:r>
            <a:r>
              <a:rPr altLang="es-US" dirty="0" lang="en-US" smtClean="0"/>
              <a:t>:</a:t>
            </a:r>
            <a:r>
              <a:rPr dirty="0" lang="es-ES" smtClean="0"/>
              <a:t> </a:t>
            </a:r>
            <a:endParaRPr dirty="0" lang="es-ES"/>
          </a:p>
        </p:txBody>
      </p:sp>
      <p:sp>
        <p:nvSpPr>
          <p:cNvPr id="1048594" name="2 Marcador de contenido"/>
          <p:cNvSpPr>
            <a:spLocks noGrp="1"/>
          </p:cNvSpPr>
          <p:nvPr>
            <p:ph idx="1"/>
          </p:nvPr>
        </p:nvSpPr>
        <p:spPr>
          <a:xfrm>
            <a:off x="457200" y="1600200"/>
            <a:ext cx="8329642" cy="4972072"/>
          </a:xfrm>
        </p:spPr>
        <p:txBody>
          <a:bodyPr>
            <a:normAutofit fontScale="93750" lnSpcReduction="20000"/>
          </a:bodyPr>
          <a:p>
            <a:r>
              <a:rPr altLang="es-US" dirty="0" sz="4000" lang="en-US" smtClean="0"/>
              <a:t>D</a:t>
            </a:r>
            <a:r>
              <a:rPr altLang="es-US" dirty="0" sz="4000" lang="en-US" smtClean="0"/>
              <a:t>e</a:t>
            </a:r>
            <a:r>
              <a:rPr altLang="es-US" dirty="0" sz="4000" lang="en-US" smtClean="0"/>
              <a:t>f</a:t>
            </a:r>
            <a:r>
              <a:rPr altLang="es-US" dirty="0" sz="4000" lang="en-US" smtClean="0"/>
              <a:t>i</a:t>
            </a:r>
            <a:r>
              <a:rPr altLang="es-US" dirty="0" sz="4000" lang="en-US" smtClean="0"/>
              <a:t>n</a:t>
            </a:r>
            <a:r>
              <a:rPr altLang="es-US" dirty="0" sz="4000" lang="en-US" smtClean="0"/>
              <a:t>a</a:t>
            </a:r>
            <a:r>
              <a:rPr altLang="es-US" dirty="0" sz="4000" lang="en-US" smtClean="0"/>
              <a:t> </a:t>
            </a:r>
            <a:r>
              <a:rPr altLang="es-US" dirty="0" sz="4000" lang="en-US" smtClean="0"/>
              <a:t>e</a:t>
            </a:r>
            <a:r>
              <a:rPr altLang="es-US" dirty="0" sz="4000" lang="en-US" smtClean="0"/>
              <a:t>l</a:t>
            </a:r>
            <a:r>
              <a:rPr altLang="es-US" dirty="0" sz="4000" lang="en-US" smtClean="0"/>
              <a:t> </a:t>
            </a:r>
            <a:r>
              <a:rPr altLang="es-US" dirty="0" sz="4000" lang="en-US" smtClean="0"/>
              <a:t>c</a:t>
            </a:r>
            <a:r>
              <a:rPr altLang="es-US" dirty="0" sz="4000" lang="en-US" smtClean="0"/>
              <a:t>o</a:t>
            </a:r>
            <a:r>
              <a:rPr altLang="es-US" dirty="0" sz="4000" lang="en-US" smtClean="0"/>
              <a:t>n</a:t>
            </a:r>
            <a:r>
              <a:rPr altLang="es-US" dirty="0" sz="4000" lang="en-US" smtClean="0"/>
              <a:t>c</a:t>
            </a:r>
            <a:r>
              <a:rPr altLang="es-US" dirty="0" sz="4000" lang="en-US" smtClean="0"/>
              <a:t>e</a:t>
            </a:r>
            <a:r>
              <a:rPr altLang="es-US" dirty="0" sz="4000" lang="en-US" smtClean="0"/>
              <a:t>p</a:t>
            </a:r>
            <a:r>
              <a:rPr altLang="es-US" dirty="0" sz="4000" lang="en-US" smtClean="0"/>
              <a:t>t</a:t>
            </a:r>
            <a:r>
              <a:rPr altLang="es-US" dirty="0" sz="4000" lang="en-US" smtClean="0"/>
              <a:t>o</a:t>
            </a:r>
            <a:r>
              <a:rPr altLang="es-US" dirty="0" sz="4000" lang="en-US" smtClean="0"/>
              <a:t> </a:t>
            </a:r>
            <a:r>
              <a:rPr altLang="es-US" dirty="0" sz="4000" lang="en-US" smtClean="0"/>
              <a:t>d</a:t>
            </a:r>
            <a:r>
              <a:rPr altLang="es-US" dirty="0" sz="4000" lang="en-US" smtClean="0"/>
              <a:t>e</a:t>
            </a:r>
            <a:r>
              <a:rPr altLang="es-US" dirty="0" sz="4000" lang="en-US" smtClean="0"/>
              <a:t> </a:t>
            </a:r>
            <a:r>
              <a:rPr altLang="es-US" dirty="0" sz="4000" lang="en-US" smtClean="0"/>
              <a:t>geopolítica</a:t>
            </a:r>
            <a:r>
              <a:rPr altLang="es-US" dirty="0" sz="4000" lang="en-US" smtClean="0"/>
              <a:t>.</a:t>
            </a:r>
            <a:endParaRPr altLang="en-US" lang="zh-CN"/>
          </a:p>
          <a:p>
            <a:r>
              <a:rPr altLang="es-US" dirty="0" sz="4000" lang="en-US" smtClean="0"/>
              <a:t>E</a:t>
            </a:r>
            <a:r>
              <a:rPr altLang="es-US" dirty="0" sz="4000" lang="en-US" smtClean="0"/>
              <a:t>n</a:t>
            </a:r>
            <a:r>
              <a:rPr altLang="es-US" dirty="0" sz="4000" lang="en-US" smtClean="0"/>
              <a:t> </a:t>
            </a:r>
            <a:r>
              <a:rPr altLang="es-US" dirty="0" sz="4000" lang="en-US" smtClean="0"/>
              <a:t>l</a:t>
            </a:r>
            <a:r>
              <a:rPr altLang="es-US" dirty="0" sz="4000" lang="en-US" smtClean="0"/>
              <a:t>a</a:t>
            </a:r>
            <a:r>
              <a:rPr altLang="es-US" dirty="0" sz="4000" lang="en-US" smtClean="0"/>
              <a:t> </a:t>
            </a:r>
            <a:r>
              <a:rPr altLang="es-US" dirty="0" sz="4000" lang="en-US" smtClean="0"/>
              <a:t>a</a:t>
            </a:r>
            <a:r>
              <a:rPr altLang="es-US" dirty="0" sz="4000" lang="en-US" smtClean="0"/>
              <a:t>c</a:t>
            </a:r>
            <a:r>
              <a:rPr altLang="es-US" dirty="0" sz="4000" lang="en-US" smtClean="0"/>
              <a:t>t</a:t>
            </a:r>
            <a:r>
              <a:rPr altLang="es-US" dirty="0" sz="4000" lang="en-US" smtClean="0"/>
              <a:t>u</a:t>
            </a:r>
            <a:r>
              <a:rPr altLang="es-US" dirty="0" sz="4000" lang="en-US" smtClean="0"/>
              <a:t>a</a:t>
            </a:r>
            <a:r>
              <a:rPr altLang="es-US" dirty="0" sz="4000" lang="en-US" smtClean="0"/>
              <a:t>l</a:t>
            </a:r>
            <a:r>
              <a:rPr altLang="es-US" dirty="0" sz="4000" lang="en-US" smtClean="0"/>
              <a:t>i</a:t>
            </a:r>
            <a:r>
              <a:rPr altLang="es-US" dirty="0" sz="4000" lang="en-US" smtClean="0"/>
              <a:t>d</a:t>
            </a:r>
            <a:r>
              <a:rPr altLang="es-US" dirty="0" sz="4000" lang="en-US" smtClean="0"/>
              <a:t>a</a:t>
            </a:r>
            <a:r>
              <a:rPr altLang="es-US" dirty="0" sz="4000" lang="en-US" smtClean="0"/>
              <a:t>d</a:t>
            </a:r>
            <a:r>
              <a:rPr altLang="es-US" dirty="0" sz="4000" lang="en-US" smtClean="0"/>
              <a:t> </a:t>
            </a:r>
            <a:r>
              <a:rPr altLang="es-US" dirty="0" sz="4000" lang="en-US" smtClean="0"/>
              <a:t>e</a:t>
            </a:r>
            <a:r>
              <a:rPr altLang="es-US" dirty="0" sz="4000" lang="en-US" smtClean="0"/>
              <a:t>s</a:t>
            </a:r>
            <a:r>
              <a:rPr altLang="es-US" dirty="0" sz="4000" lang="en-US" smtClean="0"/>
              <a:t> </a:t>
            </a:r>
            <a:r>
              <a:rPr altLang="es-US" dirty="0" sz="4000" lang="en-US" smtClean="0"/>
              <a:t>e</a:t>
            </a:r>
            <a:r>
              <a:rPr altLang="es-US" dirty="0" sz="4000" lang="en-US" smtClean="0"/>
              <a:t>v</a:t>
            </a:r>
            <a:r>
              <a:rPr altLang="es-US" dirty="0" sz="4000" lang="en-US" smtClean="0"/>
              <a:t>i</a:t>
            </a:r>
            <a:r>
              <a:rPr altLang="es-US" dirty="0" sz="4000" lang="en-US" smtClean="0"/>
              <a:t>d</a:t>
            </a:r>
            <a:r>
              <a:rPr altLang="es-US" dirty="0" sz="4000" lang="en-US" smtClean="0"/>
              <a:t>e</a:t>
            </a:r>
            <a:r>
              <a:rPr altLang="es-US" dirty="0" sz="4000" lang="en-US" smtClean="0"/>
              <a:t>n</a:t>
            </a:r>
            <a:r>
              <a:rPr altLang="es-US" dirty="0" sz="4000" lang="en-US" smtClean="0"/>
              <a:t>t</a:t>
            </a:r>
            <a:r>
              <a:rPr altLang="es-US" dirty="0" sz="4000" lang="en-US" smtClean="0"/>
              <a:t>e</a:t>
            </a:r>
            <a:r>
              <a:rPr altLang="es-US" dirty="0" sz="4000" lang="en-US" smtClean="0"/>
              <a:t> </a:t>
            </a:r>
            <a:r>
              <a:rPr altLang="es-US" dirty="0" sz="4000" lang="en-US" smtClean="0"/>
              <a:t>que</a:t>
            </a:r>
            <a:r>
              <a:rPr altLang="es-US" dirty="0" sz="4000" lang="en-US" smtClean="0"/>
              <a:t> </a:t>
            </a:r>
            <a:r>
              <a:rPr dirty="0" sz="4000" lang="es-ES" smtClean="0"/>
              <a:t>la hegemonía mundial de Occidente</a:t>
            </a:r>
            <a:r>
              <a:rPr altLang="es-US" dirty="0" sz="4000" lang="en-US" smtClean="0"/>
              <a:t> </a:t>
            </a:r>
            <a:r>
              <a:rPr altLang="es-US" dirty="0" sz="4000" lang="en-US" smtClean="0"/>
              <a:t>e</a:t>
            </a:r>
            <a:r>
              <a:rPr altLang="es-US" dirty="0" sz="4000" lang="en-US" smtClean="0"/>
              <a:t>s</a:t>
            </a:r>
            <a:r>
              <a:rPr altLang="es-US" dirty="0" sz="4000" lang="en-US" smtClean="0"/>
              <a:t>t</a:t>
            </a:r>
            <a:r>
              <a:rPr altLang="es-US" dirty="0" sz="4000" lang="es-US" smtClean="0"/>
              <a:t>á</a:t>
            </a:r>
            <a:r>
              <a:rPr altLang="es-US" dirty="0" sz="4000" lang="en-US" smtClean="0"/>
              <a:t> </a:t>
            </a:r>
            <a:r>
              <a:rPr altLang="es-US" dirty="0" sz="4000" lang="en-US" smtClean="0"/>
              <a:t>e</a:t>
            </a:r>
            <a:r>
              <a:rPr altLang="es-US" dirty="0" sz="4000" lang="en-US" smtClean="0"/>
              <a:t>n</a:t>
            </a:r>
            <a:r>
              <a:rPr altLang="es-US" dirty="0" sz="4000" lang="en-US" smtClean="0"/>
              <a:t> </a:t>
            </a:r>
            <a:r>
              <a:rPr altLang="es-US" dirty="0" sz="4000" lang="en-US" smtClean="0"/>
              <a:t>c</a:t>
            </a:r>
            <a:r>
              <a:rPr altLang="es-US" dirty="0" sz="4000" lang="en-US" smtClean="0"/>
              <a:t>r</a:t>
            </a:r>
            <a:r>
              <a:rPr altLang="es-US" dirty="0" sz="4000" lang="en-US" smtClean="0"/>
              <a:t>i</a:t>
            </a:r>
            <a:r>
              <a:rPr altLang="es-US" dirty="0" sz="4000" lang="en-US" smtClean="0"/>
              <a:t>s</a:t>
            </a:r>
            <a:r>
              <a:rPr altLang="es-US" dirty="0" sz="4000" lang="en-US" smtClean="0"/>
              <a:t>i</a:t>
            </a:r>
            <a:r>
              <a:rPr altLang="es-US" dirty="0" sz="4000" lang="en-US" smtClean="0"/>
              <a:t>s</a:t>
            </a:r>
            <a:r>
              <a:rPr altLang="es-US" dirty="0" sz="4000" lang="en-US" smtClean="0"/>
              <a:t>,</a:t>
            </a:r>
            <a:r>
              <a:rPr altLang="es-US" dirty="0" sz="4000" lang="en-US" smtClean="0"/>
              <a:t> </a:t>
            </a:r>
            <a:r>
              <a:rPr altLang="es-US" dirty="0" sz="4000" lang="en-US" smtClean="0"/>
              <a:t>p</a:t>
            </a:r>
            <a:r>
              <a:rPr altLang="es-US" dirty="0" sz="4000" lang="en-US" smtClean="0"/>
              <a:t>e</a:t>
            </a:r>
            <a:r>
              <a:rPr altLang="es-US" dirty="0" sz="4000" lang="en-US" smtClean="0"/>
              <a:t>r</a:t>
            </a:r>
            <a:r>
              <a:rPr altLang="es-US" dirty="0" sz="4000" lang="en-US" smtClean="0"/>
              <a:t>o</a:t>
            </a:r>
            <a:r>
              <a:rPr altLang="es-US" dirty="0" sz="4000" lang="en-US" smtClean="0"/>
              <a:t> </a:t>
            </a:r>
            <a:r>
              <a:rPr altLang="es-US" dirty="0" sz="4000" lang="en-US" smtClean="0"/>
              <a:t>a</a:t>
            </a:r>
            <a:r>
              <a:rPr altLang="es-US" dirty="0" sz="4000" lang="en-US" smtClean="0"/>
              <a:t>l</a:t>
            </a:r>
            <a:r>
              <a:rPr altLang="es-US" dirty="0" sz="4000" lang="en-US" smtClean="0"/>
              <a:t> </a:t>
            </a:r>
            <a:r>
              <a:rPr altLang="es-US" dirty="0" sz="4000" lang="en-US" smtClean="0"/>
              <a:t>m</a:t>
            </a:r>
            <a:r>
              <a:rPr altLang="es-US" dirty="0" sz="4000" lang="en-US" smtClean="0"/>
              <a:t>i</a:t>
            </a:r>
            <a:r>
              <a:rPr altLang="es-US" dirty="0" sz="4000" lang="en-US" smtClean="0"/>
              <a:t>s</a:t>
            </a:r>
            <a:r>
              <a:rPr altLang="es-US" dirty="0" sz="4000" lang="en-US" smtClean="0"/>
              <a:t>m</a:t>
            </a:r>
            <a:r>
              <a:rPr altLang="es-US" dirty="0" sz="4000" lang="en-US" smtClean="0"/>
              <a:t>o</a:t>
            </a:r>
            <a:r>
              <a:rPr altLang="es-US" dirty="0" sz="4000" lang="en-US" smtClean="0"/>
              <a:t> </a:t>
            </a:r>
            <a:r>
              <a:rPr altLang="es-US" dirty="0" sz="4000" lang="en-US" smtClean="0"/>
              <a:t>tiempo</a:t>
            </a:r>
            <a:r>
              <a:rPr altLang="es-US" dirty="0" sz="4000" lang="en-US" smtClean="0"/>
              <a:t> </a:t>
            </a:r>
            <a:r>
              <a:rPr altLang="es-US" dirty="0" sz="4000" lang="en-US" smtClean="0"/>
              <a:t>s</a:t>
            </a:r>
            <a:r>
              <a:rPr altLang="es-US" dirty="0" sz="4000" lang="en-US" smtClean="0"/>
              <a:t>e</a:t>
            </a:r>
            <a:r>
              <a:rPr altLang="es-US" dirty="0" sz="4000" lang="en-US" smtClean="0"/>
              <a:t> </a:t>
            </a:r>
            <a:r>
              <a:rPr altLang="es-US" dirty="0" sz="4000" lang="en-US" smtClean="0"/>
              <a:t>i</a:t>
            </a:r>
            <a:r>
              <a:rPr altLang="es-US" dirty="0" sz="4000" lang="en-US" smtClean="0"/>
              <a:t>n</a:t>
            </a:r>
            <a:r>
              <a:rPr altLang="es-US" dirty="0" sz="4000" lang="en-US" smtClean="0"/>
              <a:t>c</a:t>
            </a:r>
            <a:r>
              <a:rPr altLang="es-US" dirty="0" sz="4000" lang="en-US" smtClean="0"/>
              <a:t>r</a:t>
            </a:r>
            <a:r>
              <a:rPr altLang="es-US" dirty="0" sz="4000" lang="en-US" smtClean="0"/>
              <a:t>e</a:t>
            </a:r>
            <a:r>
              <a:rPr altLang="es-US" dirty="0" sz="4000" lang="en-US" smtClean="0"/>
              <a:t>m</a:t>
            </a:r>
            <a:r>
              <a:rPr altLang="es-US" dirty="0" sz="4000" lang="en-US" smtClean="0"/>
              <a:t>e</a:t>
            </a:r>
            <a:r>
              <a:rPr altLang="es-US" dirty="0" sz="4000" lang="en-US" smtClean="0"/>
              <a:t>n</a:t>
            </a:r>
            <a:r>
              <a:rPr altLang="es-US" dirty="0" sz="4000" lang="en-US" smtClean="0"/>
              <a:t>t</a:t>
            </a:r>
            <a:r>
              <a:rPr altLang="es-US" dirty="0" sz="4000" lang="en-US" smtClean="0"/>
              <a:t>a</a:t>
            </a:r>
            <a:r>
              <a:rPr altLang="es-US" dirty="0" sz="4000" lang="en-US" smtClean="0"/>
              <a:t> </a:t>
            </a:r>
            <a:r>
              <a:rPr altLang="es-US" dirty="0" sz="4000" lang="en-US" smtClean="0"/>
              <a:t>l</a:t>
            </a:r>
            <a:r>
              <a:rPr altLang="es-US" dirty="0" sz="4000" lang="en-US" smtClean="0"/>
              <a:t>a</a:t>
            </a:r>
            <a:r>
              <a:rPr altLang="es-US" dirty="0" sz="4000" lang="en-US" smtClean="0"/>
              <a:t> </a:t>
            </a:r>
            <a:r>
              <a:rPr altLang="es-US" dirty="0" sz="4000" lang="en-US" smtClean="0"/>
              <a:t>a</a:t>
            </a:r>
            <a:r>
              <a:rPr altLang="es-US" dirty="0" sz="4000" lang="en-US" smtClean="0"/>
              <a:t>g</a:t>
            </a:r>
            <a:r>
              <a:rPr altLang="es-US" dirty="0" sz="4000" lang="en-US" smtClean="0"/>
              <a:t>r</a:t>
            </a:r>
            <a:r>
              <a:rPr altLang="es-US" dirty="0" sz="4000" lang="en-US" smtClean="0"/>
              <a:t>e</a:t>
            </a:r>
            <a:r>
              <a:rPr altLang="es-US" dirty="0" sz="4000" lang="en-US" smtClean="0"/>
              <a:t>s</a:t>
            </a:r>
            <a:r>
              <a:rPr altLang="es-US" dirty="0" sz="4000" lang="en-US" smtClean="0"/>
              <a:t>i</a:t>
            </a:r>
            <a:r>
              <a:rPr altLang="es-US" dirty="0" sz="4000" lang="en-US" smtClean="0"/>
              <a:t>v</a:t>
            </a:r>
            <a:r>
              <a:rPr altLang="es-US" dirty="0" sz="4000" lang="en-US" smtClean="0"/>
              <a:t>i</a:t>
            </a:r>
            <a:r>
              <a:rPr altLang="es-US" dirty="0" sz="4000" lang="en-US" smtClean="0"/>
              <a:t>d</a:t>
            </a:r>
            <a:r>
              <a:rPr altLang="es-US" dirty="0" sz="4000" lang="en-US" smtClean="0"/>
              <a:t>a</a:t>
            </a:r>
            <a:r>
              <a:rPr altLang="es-US" dirty="0" sz="4000" lang="en-US" smtClean="0"/>
              <a:t>d</a:t>
            </a:r>
            <a:r>
              <a:rPr altLang="es-US" dirty="0" sz="4000" lang="en-US" smtClean="0"/>
              <a:t> </a:t>
            </a:r>
            <a:r>
              <a:rPr altLang="es-US" dirty="0" sz="4000" lang="en-US" smtClean="0"/>
              <a:t>e</a:t>
            </a:r>
            <a:r>
              <a:rPr altLang="es-US" dirty="0" sz="4000" lang="en-US" smtClean="0"/>
              <a:t>n</a:t>
            </a:r>
            <a:r>
              <a:rPr altLang="es-US" dirty="0" sz="4000" lang="en-US" smtClean="0"/>
              <a:t> </a:t>
            </a:r>
            <a:r>
              <a:rPr altLang="es-US" dirty="0" sz="4000" lang="en-US" smtClean="0"/>
              <a:t>l</a:t>
            </a:r>
            <a:r>
              <a:rPr altLang="es-US" dirty="0" sz="4000" lang="en-US" smtClean="0"/>
              <a:t>a</a:t>
            </a:r>
            <a:r>
              <a:rPr altLang="es-US" dirty="0" sz="4000" lang="en-US" smtClean="0"/>
              <a:t>s</a:t>
            </a:r>
            <a:r>
              <a:rPr altLang="es-US" dirty="0" sz="4000" lang="en-US" smtClean="0"/>
              <a:t> </a:t>
            </a:r>
            <a:r>
              <a:rPr altLang="es-US" dirty="0" sz="4000" lang="en-US" smtClean="0"/>
              <a:t>r</a:t>
            </a:r>
            <a:r>
              <a:rPr altLang="es-US" dirty="0" sz="4000" lang="en-US" smtClean="0"/>
              <a:t>e</a:t>
            </a:r>
            <a:r>
              <a:rPr altLang="es-US" dirty="0" sz="4000" lang="en-US" smtClean="0"/>
              <a:t>l</a:t>
            </a:r>
            <a:r>
              <a:rPr altLang="es-US" dirty="0" sz="4000" lang="en-US" smtClean="0"/>
              <a:t>a</a:t>
            </a:r>
            <a:r>
              <a:rPr altLang="es-US" dirty="0" sz="4000" lang="en-US" smtClean="0"/>
              <a:t>c</a:t>
            </a:r>
            <a:r>
              <a:rPr altLang="es-US" dirty="0" sz="4000" lang="en-US" smtClean="0"/>
              <a:t>i</a:t>
            </a:r>
            <a:r>
              <a:rPr altLang="es-US" dirty="0" sz="4000" lang="en-US" smtClean="0"/>
              <a:t>o</a:t>
            </a:r>
            <a:r>
              <a:rPr altLang="es-US" dirty="0" sz="4000" lang="en-US" smtClean="0"/>
              <a:t>n</a:t>
            </a:r>
            <a:r>
              <a:rPr altLang="es-US" dirty="0" sz="4000" lang="en-US" smtClean="0"/>
              <a:t>e</a:t>
            </a:r>
            <a:r>
              <a:rPr altLang="es-US" dirty="0" sz="4000" lang="en-US" smtClean="0"/>
              <a:t>s</a:t>
            </a:r>
            <a:r>
              <a:rPr altLang="es-US" dirty="0" sz="4000" lang="en-US" smtClean="0"/>
              <a:t> </a:t>
            </a:r>
            <a:r>
              <a:rPr altLang="es-US" dirty="0" sz="4000" lang="en-US" smtClean="0"/>
              <a:t>internacionales</a:t>
            </a:r>
            <a:r>
              <a:rPr altLang="es-US" dirty="0" sz="4000" lang="en-US" smtClean="0"/>
              <a:t>.</a:t>
            </a:r>
            <a:r>
              <a:rPr altLang="es-US" dirty="0" sz="4000" lang="en-US" smtClean="0"/>
              <a:t> </a:t>
            </a:r>
            <a:r>
              <a:rPr altLang="es-US" dirty="0" sz="4000" lang="en-US" smtClean="0"/>
              <a:t>A</a:t>
            </a:r>
            <a:r>
              <a:rPr altLang="es-US" dirty="0" sz="4000" lang="en-US" smtClean="0"/>
              <a:t>r</a:t>
            </a:r>
            <a:r>
              <a:rPr altLang="es-US" dirty="0" sz="4000" lang="en-US" smtClean="0"/>
              <a:t>g</a:t>
            </a:r>
            <a:r>
              <a:rPr altLang="es-US" dirty="0" sz="4000" lang="en-US" smtClean="0"/>
              <a:t>u</a:t>
            </a:r>
            <a:r>
              <a:rPr altLang="es-US" dirty="0" sz="4000" lang="en-US" smtClean="0"/>
              <a:t>m</a:t>
            </a:r>
            <a:r>
              <a:rPr altLang="es-US" dirty="0" sz="4000" lang="en-US" smtClean="0"/>
              <a:t>e</a:t>
            </a:r>
            <a:r>
              <a:rPr altLang="es-US" dirty="0" sz="4000" lang="en-US" smtClean="0"/>
              <a:t>n</a:t>
            </a:r>
            <a:r>
              <a:rPr altLang="es-US" dirty="0" sz="4000" lang="en-US" smtClean="0"/>
              <a:t>t</a:t>
            </a:r>
            <a:r>
              <a:rPr altLang="es-US" dirty="0" sz="4000" lang="en-US" smtClean="0"/>
              <a:t>e</a:t>
            </a:r>
            <a:r>
              <a:rPr altLang="es-US" dirty="0" sz="4000" lang="en-US" smtClean="0"/>
              <a:t> </a:t>
            </a:r>
            <a:r>
              <a:rPr altLang="es-US" dirty="0" sz="4000" lang="en-US" smtClean="0"/>
              <a:t>y</a:t>
            </a:r>
            <a:r>
              <a:rPr altLang="es-US" dirty="0" sz="4000" lang="en-US" smtClean="0"/>
              <a:t> </a:t>
            </a:r>
            <a:r>
              <a:rPr altLang="es-US" dirty="0" sz="4000" lang="en-US" smtClean="0"/>
              <a:t>p</a:t>
            </a:r>
            <a:r>
              <a:rPr altLang="es-US" dirty="0" sz="4000" lang="en-US" smtClean="0"/>
              <a:t>o</a:t>
            </a:r>
            <a:r>
              <a:rPr altLang="es-US" dirty="0" sz="4000" lang="en-US" smtClean="0"/>
              <a:t>n</a:t>
            </a:r>
            <a:r>
              <a:rPr altLang="es-US" dirty="0" sz="4000" lang="en-US" smtClean="0"/>
              <a:t>g</a:t>
            </a:r>
            <a:r>
              <a:rPr altLang="es-US" dirty="0" sz="4000" lang="en-US" smtClean="0"/>
              <a:t>a</a:t>
            </a:r>
            <a:r>
              <a:rPr altLang="es-US" dirty="0" sz="4000" lang="en-US" smtClean="0"/>
              <a:t> </a:t>
            </a:r>
            <a:r>
              <a:rPr altLang="es-US" dirty="0" sz="4000" lang="en-US" smtClean="0"/>
              <a:t>d</a:t>
            </a:r>
            <a:r>
              <a:rPr altLang="es-US" dirty="0" sz="4000" lang="en-US" smtClean="0"/>
              <a:t>o</a:t>
            </a:r>
            <a:r>
              <a:rPr altLang="es-US" dirty="0" sz="4000" lang="en-US" smtClean="0"/>
              <a:t>s</a:t>
            </a:r>
            <a:r>
              <a:rPr altLang="es-US" dirty="0" sz="4000" lang="en-US" smtClean="0"/>
              <a:t> </a:t>
            </a:r>
            <a:r>
              <a:rPr altLang="es-US" dirty="0" sz="4000" lang="en-US" smtClean="0"/>
              <a:t>e</a:t>
            </a:r>
            <a:r>
              <a:rPr altLang="es-US" dirty="0" sz="4000" lang="en-US" smtClean="0"/>
              <a:t>j</a:t>
            </a:r>
            <a:r>
              <a:rPr altLang="es-US" dirty="0" sz="4000" lang="en-US" smtClean="0"/>
              <a:t>e</a:t>
            </a:r>
            <a:r>
              <a:rPr altLang="es-US" dirty="0" sz="4000" lang="en-US" smtClean="0"/>
              <a:t>m</a:t>
            </a:r>
            <a:r>
              <a:rPr altLang="es-US" dirty="0" sz="4000" lang="en-US" smtClean="0"/>
              <a:t>p</a:t>
            </a:r>
            <a:r>
              <a:rPr altLang="es-US" dirty="0" sz="4000" lang="en-US" smtClean="0"/>
              <a:t>l</a:t>
            </a:r>
            <a:r>
              <a:rPr altLang="es-US" dirty="0" sz="4000" lang="en-US" smtClean="0"/>
              <a:t>o</a:t>
            </a:r>
            <a:r>
              <a:rPr altLang="es-US" dirty="0" sz="4000" lang="en-US" smtClean="0"/>
              <a:t>s</a:t>
            </a:r>
            <a:r>
              <a:rPr altLang="es-US" dirty="0" sz="4000" lang="en-US" smtClean="0"/>
              <a:t>.</a:t>
            </a:r>
            <a:endParaRPr altLang="en-US" lang="zh-CN"/>
          </a:p>
          <a:p/>
          <a:p>
            <a:endParaRPr altLang="en-US" dirty="0" sz="3600" lang="zh-CN" smtClean="0"/>
          </a:p>
          <a:p>
            <a:pPr indent="0" marL="0">
              <a:buNone/>
            </a:pPr>
            <a:r>
              <a:rPr dirty="0" sz="4000" lang="es-ES" smtClean="0"/>
              <a:t> </a:t>
            </a:r>
            <a:endParaRPr dirty="0" sz="4000" lang="es-E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sp>
        <p:nvSpPr>
          <p:cNvPr id="1048598" name="2 Marcador de contenido"/>
          <p:cNvSpPr>
            <a:spLocks noGrp="1"/>
          </p:cNvSpPr>
          <p:nvPr>
            <p:ph idx="4294967295"/>
          </p:nvPr>
        </p:nvSpPr>
        <p:spPr>
          <a:xfrm>
            <a:off x="0" y="500042"/>
            <a:ext cx="8858250" cy="6024583"/>
          </a:xfrm>
        </p:spPr>
        <p:txBody>
          <a:bodyPr>
            <a:normAutofit/>
          </a:bodyPr>
          <a:p>
            <a:r>
              <a:rPr altLang="es-US" dirty="0" sz="3400" i="1" lang="en-US" smtClean="0"/>
              <a:t>2</a:t>
            </a:r>
            <a:r>
              <a:rPr altLang="es-US" dirty="0" sz="3400" i="1" lang="en-US" smtClean="0"/>
              <a:t>.</a:t>
            </a:r>
            <a:r>
              <a:rPr altLang="es-US" dirty="0" sz="3400" i="1" lang="en-US" smtClean="0"/>
              <a:t> </a:t>
            </a:r>
            <a:r>
              <a:rPr altLang="es-US" b="0" dirty="0" sz="3400" i="0" lang="en-US" smtClean="0"/>
              <a:t>A</a:t>
            </a:r>
            <a:r>
              <a:rPr altLang="es-US" b="0" dirty="0" sz="3400" i="0" lang="en-US" smtClean="0"/>
              <a:t> </a:t>
            </a:r>
            <a:r>
              <a:rPr altLang="es-US" b="0" dirty="0" sz="3400" i="0" lang="en-US" smtClean="0"/>
              <a:t>p</a:t>
            </a:r>
            <a:r>
              <a:rPr altLang="es-US" b="0" dirty="0" sz="3400" i="0" lang="en-US" smtClean="0"/>
              <a:t>a</a:t>
            </a:r>
            <a:r>
              <a:rPr altLang="es-US" b="0" dirty="0" sz="3400" i="0" lang="en-US" smtClean="0"/>
              <a:t>r</a:t>
            </a:r>
            <a:r>
              <a:rPr altLang="es-US" b="0" dirty="0" sz="3400" i="0" lang="en-US" smtClean="0"/>
              <a:t>t</a:t>
            </a:r>
            <a:r>
              <a:rPr altLang="es-US" b="0" dirty="0" sz="3400" i="0" lang="en-US" smtClean="0"/>
              <a:t>i</a:t>
            </a:r>
            <a:r>
              <a:rPr altLang="es-US" b="0" dirty="0" sz="3400" i="0" lang="en-US" smtClean="0"/>
              <a:t>r</a:t>
            </a:r>
            <a:r>
              <a:rPr altLang="es-US" b="0" dirty="0" sz="3400" i="0" lang="en-US" smtClean="0"/>
              <a:t> </a:t>
            </a:r>
            <a:r>
              <a:rPr altLang="es-US" b="0" dirty="0" sz="3400" i="0" lang="en-US" smtClean="0"/>
              <a:t>d</a:t>
            </a:r>
            <a:r>
              <a:rPr altLang="es-US" b="0" dirty="0" sz="3400" i="0" lang="en-US" smtClean="0"/>
              <a:t>e</a:t>
            </a:r>
            <a:r>
              <a:rPr altLang="es-US" b="0" dirty="0" sz="3400" i="0" lang="en-US" smtClean="0"/>
              <a:t> </a:t>
            </a:r>
            <a:r>
              <a:rPr altLang="es-US" b="0" dirty="0" sz="3400" i="0" lang="en-US" smtClean="0"/>
              <a:t>l</a:t>
            </a:r>
            <a:r>
              <a:rPr altLang="es-US" b="0" dirty="0" sz="3400" i="0" lang="en-US" smtClean="0"/>
              <a:t>a</a:t>
            </a:r>
            <a:r>
              <a:rPr altLang="es-US" b="0" dirty="0" sz="3400" i="0" lang="en-US" smtClean="0"/>
              <a:t> </a:t>
            </a:r>
            <a:r>
              <a:rPr altLang="es-US" b="0" dirty="0" sz="3400" i="0" lang="en-US" smtClean="0"/>
              <a:t>s</a:t>
            </a:r>
            <a:r>
              <a:rPr altLang="es-US" b="0" dirty="0" sz="3400" i="0" lang="en-US" smtClean="0"/>
              <a:t>i</a:t>
            </a:r>
            <a:r>
              <a:rPr altLang="es-US" b="0" dirty="0" sz="3400" i="0" lang="en-US" smtClean="0"/>
              <a:t>g</a:t>
            </a:r>
            <a:r>
              <a:rPr altLang="es-US" b="0" dirty="0" sz="3400" i="0" lang="en-US" smtClean="0"/>
              <a:t>u</a:t>
            </a:r>
            <a:r>
              <a:rPr altLang="es-US" b="0" dirty="0" sz="3400" i="0" lang="en-US" smtClean="0"/>
              <a:t>i</a:t>
            </a:r>
            <a:r>
              <a:rPr altLang="es-US" b="0" dirty="0" sz="3400" i="0" lang="en-US" smtClean="0"/>
              <a:t>e</a:t>
            </a:r>
            <a:r>
              <a:rPr altLang="es-US" b="0" dirty="0" sz="3400" i="0" lang="en-US" smtClean="0"/>
              <a:t>nt</a:t>
            </a:r>
            <a:r>
              <a:rPr altLang="es-US" b="0" dirty="0" sz="3400" i="0" lang="en-US" smtClean="0"/>
              <a:t>e</a:t>
            </a:r>
            <a:r>
              <a:rPr altLang="es-US" b="0" dirty="0" sz="3400" i="0" lang="en-US" smtClean="0"/>
              <a:t>s</a:t>
            </a:r>
            <a:r>
              <a:rPr altLang="es-US" b="0" dirty="0" sz="3400" i="0" lang="en-US" smtClean="0"/>
              <a:t> </a:t>
            </a:r>
            <a:r>
              <a:rPr altLang="es-US" b="0" dirty="0" sz="3400" i="0" lang="en-US" smtClean="0"/>
              <a:t>palabr</a:t>
            </a:r>
            <a:r>
              <a:rPr altLang="es-US" b="0" dirty="0" sz="3400" i="0" lang="en-US" smtClean="0"/>
              <a:t>a</a:t>
            </a:r>
            <a:r>
              <a:rPr altLang="es-US" b="0" dirty="0" sz="3400" i="0" lang="en-US" smtClean="0"/>
              <a:t>s</a:t>
            </a:r>
            <a:r>
              <a:rPr altLang="es-US" b="0" dirty="0" sz="3400" i="0" lang="en-US" smtClean="0"/>
              <a:t> </a:t>
            </a:r>
            <a:r>
              <a:rPr altLang="es-US" b="0" dirty="0" sz="3400" i="0" lang="en-US" smtClean="0"/>
              <a:t>e</a:t>
            </a:r>
            <a:r>
              <a:rPr altLang="es-US" b="0" dirty="0" sz="3400" i="0" lang="en-US" smtClean="0"/>
              <a:t>s</a:t>
            </a:r>
            <a:r>
              <a:rPr altLang="es-US" b="0" dirty="0" sz="3400" i="0" lang="en-US" smtClean="0"/>
              <a:t>t</a:t>
            </a:r>
            <a:r>
              <a:rPr altLang="es-US" b="0" dirty="0" sz="3400" i="0" lang="en-US" smtClean="0"/>
              <a:t>a</a:t>
            </a:r>
            <a:r>
              <a:rPr altLang="es-US" b="0" dirty="0" sz="3400" i="0" lang="en-US" smtClean="0"/>
              <a:t>b</a:t>
            </a:r>
            <a:r>
              <a:rPr altLang="es-US" b="0" dirty="0" sz="3400" i="0" lang="en-US" smtClean="0"/>
              <a:t>l</a:t>
            </a:r>
            <a:r>
              <a:rPr altLang="es-US" b="0" dirty="0" sz="3400" i="0" lang="en-US" smtClean="0"/>
              <a:t>e</a:t>
            </a:r>
            <a:r>
              <a:rPr altLang="es-US" b="0" dirty="0" sz="3400" i="0" lang="en-US" smtClean="0"/>
              <a:t>z</a:t>
            </a:r>
            <a:r>
              <a:rPr altLang="es-US" b="0" dirty="0" sz="3400" i="0" lang="en-US" smtClean="0"/>
              <a:t>c</a:t>
            </a:r>
            <a:r>
              <a:rPr altLang="es-US" b="0" dirty="0" sz="3400" i="0" lang="en-US" smtClean="0"/>
              <a:t>a</a:t>
            </a:r>
            <a:r>
              <a:rPr altLang="es-US" b="0" dirty="0" sz="3400" i="0" lang="en-US" smtClean="0"/>
              <a:t> </a:t>
            </a:r>
            <a:r>
              <a:rPr altLang="es-US" b="0" dirty="0" sz="3400" i="0" lang="en-US" smtClean="0"/>
              <a:t>una</a:t>
            </a:r>
            <a:r>
              <a:rPr altLang="es-US" b="0" dirty="0" sz="3400" i="0" lang="en-US" smtClean="0"/>
              <a:t> </a:t>
            </a:r>
            <a:r>
              <a:rPr altLang="es-US" b="0" dirty="0" sz="3400" i="0" lang="en-US" smtClean="0"/>
              <a:t>comparación</a:t>
            </a:r>
            <a:r>
              <a:rPr altLang="es-US" b="0" dirty="0" sz="3400" i="0" lang="en-US" smtClean="0"/>
              <a:t> </a:t>
            </a:r>
            <a:r>
              <a:rPr altLang="es-US" b="0" dirty="0" sz="3400" i="0" lang="en-US" smtClean="0"/>
              <a:t>e</a:t>
            </a:r>
            <a:r>
              <a:rPr altLang="es-US" b="0" dirty="0" sz="3400" i="0" lang="en-US" smtClean="0"/>
              <a:t>n</a:t>
            </a:r>
            <a:r>
              <a:rPr altLang="es-US" b="0" dirty="0" sz="3400" i="0" lang="en-US" smtClean="0"/>
              <a:t>t</a:t>
            </a:r>
            <a:r>
              <a:rPr altLang="es-US" b="0" dirty="0" sz="3400" i="0" lang="en-US" smtClean="0"/>
              <a:t>r</a:t>
            </a:r>
            <a:r>
              <a:rPr altLang="es-US" b="0" dirty="0" sz="3400" i="0" lang="en-US" smtClean="0"/>
              <a:t>e</a:t>
            </a:r>
            <a:r>
              <a:rPr altLang="es-US" b="0" dirty="0" sz="3400" i="0" lang="en-US" smtClean="0"/>
              <a:t> </a:t>
            </a:r>
            <a:r>
              <a:rPr altLang="es-US" b="0" dirty="0" sz="3400" i="0" lang="en-US" smtClean="0"/>
              <a:t>C</a:t>
            </a:r>
            <a:r>
              <a:rPr altLang="es-US" b="0" dirty="0" sz="3400" i="0" lang="en-US" smtClean="0"/>
              <a:t>h</a:t>
            </a:r>
            <a:r>
              <a:rPr altLang="es-US" b="0" dirty="0" sz="3400" i="0" lang="en-US" smtClean="0"/>
              <a:t>i</a:t>
            </a:r>
            <a:r>
              <a:rPr altLang="es-US" b="0" dirty="0" sz="3400" i="0" lang="en-US" smtClean="0"/>
              <a:t>n</a:t>
            </a:r>
            <a:r>
              <a:rPr altLang="es-US" b="0" dirty="0" sz="3400" i="0" lang="en-US" smtClean="0"/>
              <a:t>a</a:t>
            </a:r>
            <a:r>
              <a:rPr altLang="es-US" b="0" dirty="0" sz="3400" i="0" lang="en-US" smtClean="0"/>
              <a:t> </a:t>
            </a:r>
            <a:r>
              <a:rPr altLang="es-US" b="0" dirty="0" sz="3400" i="0" lang="en-US" smtClean="0"/>
              <a:t>y</a:t>
            </a:r>
            <a:r>
              <a:rPr altLang="es-US" b="0" dirty="0" sz="3400" i="0" lang="en-US" smtClean="0"/>
              <a:t> </a:t>
            </a:r>
            <a:r>
              <a:rPr altLang="es-US" b="0" dirty="0" sz="3400" i="0" lang="en-US" smtClean="0"/>
              <a:t>E</a:t>
            </a:r>
            <a:r>
              <a:rPr altLang="es-US" b="0" dirty="0" sz="3400" i="0" lang="en-US" smtClean="0"/>
              <a:t>s</a:t>
            </a:r>
            <a:r>
              <a:rPr altLang="es-US" b="0" dirty="0" sz="3400" i="0" lang="en-US" smtClean="0"/>
              <a:t>t</a:t>
            </a:r>
            <a:r>
              <a:rPr altLang="es-US" b="0" dirty="0" sz="3400" i="0" lang="en-US" smtClean="0"/>
              <a:t>a</a:t>
            </a:r>
            <a:r>
              <a:rPr altLang="es-US" b="0" dirty="0" sz="3400" i="0" lang="en-US" smtClean="0"/>
              <a:t>d</a:t>
            </a:r>
            <a:r>
              <a:rPr altLang="es-US" b="0" dirty="0" sz="3400" i="0" lang="en-US" smtClean="0"/>
              <a:t>o</a:t>
            </a:r>
            <a:r>
              <a:rPr altLang="es-US" b="0" dirty="0" sz="3400" i="0" lang="en-US" smtClean="0"/>
              <a:t>s</a:t>
            </a:r>
            <a:r>
              <a:rPr altLang="es-US" b="0" dirty="0" sz="3400" i="0" lang="en-US" smtClean="0"/>
              <a:t> </a:t>
            </a:r>
            <a:r>
              <a:rPr altLang="es-US" b="0" dirty="0" sz="3400" i="0" lang="en-US" smtClean="0"/>
              <a:t>U</a:t>
            </a:r>
            <a:r>
              <a:rPr altLang="es-US" b="0" dirty="0" sz="3400" i="0" lang="en-US" smtClean="0"/>
              <a:t>n</a:t>
            </a:r>
            <a:r>
              <a:rPr altLang="es-US" b="0" dirty="0" sz="3400" i="0" lang="en-US" smtClean="0"/>
              <a:t>i</a:t>
            </a:r>
            <a:r>
              <a:rPr altLang="es-US" b="0" dirty="0" sz="3400" i="0" lang="en-US" smtClean="0"/>
              <a:t>d</a:t>
            </a:r>
            <a:r>
              <a:rPr altLang="es-US" b="0" dirty="0" sz="3400" i="0" lang="en-US" smtClean="0"/>
              <a:t>o</a:t>
            </a:r>
            <a:r>
              <a:rPr altLang="es-US" b="0" dirty="0" sz="3400" i="0" lang="en-US" smtClean="0"/>
              <a:t>s</a:t>
            </a:r>
            <a:r>
              <a:rPr altLang="es-US" b="0" dirty="0" sz="3400" i="0" lang="en-US" smtClean="0"/>
              <a:t> </a:t>
            </a:r>
            <a:r>
              <a:rPr altLang="es-US" b="0" dirty="0" sz="3400" i="0" lang="en-US" smtClean="0"/>
              <a:t>c</a:t>
            </a:r>
            <a:r>
              <a:rPr altLang="es-US" b="0" dirty="0" sz="3400" i="0" lang="en-US" smtClean="0"/>
              <a:t>o</a:t>
            </a:r>
            <a:r>
              <a:rPr altLang="es-US" b="0" dirty="0" sz="3400" i="0" lang="en-US" smtClean="0"/>
              <a:t>m</a:t>
            </a:r>
            <a:r>
              <a:rPr altLang="es-US" b="0" dirty="0" sz="3400" i="0" lang="en-US" smtClean="0"/>
              <a:t>o</a:t>
            </a:r>
            <a:r>
              <a:rPr altLang="es-US" b="0" dirty="0" sz="3400" i="0" lang="en-US" smtClean="0"/>
              <a:t> </a:t>
            </a:r>
            <a:r>
              <a:rPr altLang="es-US" b="0" dirty="0" sz="3400" i="0" lang="en-US" smtClean="0"/>
              <a:t>a</a:t>
            </a:r>
            <a:r>
              <a:rPr altLang="es-US" b="0" dirty="0" sz="3400" i="0" lang="en-US" smtClean="0"/>
              <a:t>c</a:t>
            </a:r>
            <a:r>
              <a:rPr altLang="es-US" b="0" dirty="0" sz="3400" i="0" lang="en-US" smtClean="0"/>
              <a:t>t</a:t>
            </a:r>
            <a:r>
              <a:rPr altLang="es-US" b="0" dirty="0" sz="3400" i="0" lang="en-US" smtClean="0"/>
              <a:t>o</a:t>
            </a:r>
            <a:r>
              <a:rPr altLang="es-US" b="0" dirty="0" sz="3400" i="0" lang="en-US" smtClean="0"/>
              <a:t>r</a:t>
            </a:r>
            <a:r>
              <a:rPr altLang="es-US" b="0" dirty="0" sz="3400" i="0" lang="en-US" smtClean="0"/>
              <a:t>e</a:t>
            </a:r>
            <a:r>
              <a:rPr altLang="es-US" b="0" dirty="0" sz="3400" i="0" lang="en-US" smtClean="0"/>
              <a:t>s</a:t>
            </a:r>
            <a:r>
              <a:rPr altLang="es-US" b="0" dirty="0" sz="3400" i="0" lang="en-US" smtClean="0"/>
              <a:t> </a:t>
            </a:r>
            <a:r>
              <a:rPr altLang="es-US" b="0" dirty="0" sz="3400" i="0" lang="en-US" smtClean="0"/>
              <a:t>políticos</a:t>
            </a:r>
            <a:r>
              <a:rPr altLang="es-US" b="0" dirty="0" sz="3400" i="0" lang="en-US" smtClean="0"/>
              <a:t>:</a:t>
            </a:r>
            <a:endParaRPr altLang="en-US" b="0" i="0" lang="zh-CN"/>
          </a:p>
          <a:p>
            <a:endParaRPr altLang="en-US" lang="zh-CN"/>
          </a:p>
          <a:p>
            <a:r>
              <a:rPr altLang="es-US" dirty="0" sz="3400" i="1" lang="en-US" smtClean="0"/>
              <a:t>"</a:t>
            </a:r>
            <a:r>
              <a:rPr dirty="0" sz="3400" i="1" lang="es-ES" smtClean="0"/>
              <a:t>¿</a:t>
            </a:r>
            <a:r>
              <a:rPr dirty="0" sz="3400" i="1" lang="es-ES" smtClean="0"/>
              <a:t>Sabe </a:t>
            </a:r>
            <a:r>
              <a:rPr dirty="0" sz="3400" i="1" lang="es-ES" smtClean="0"/>
              <a:t>cuántas veces China ha entrado en guerra con alguien? Ni una sola vez, mientras que nosotros estamos constantemente en guerra. Estados Unidos es la nación más guerrera en la historia del mundo porque quiere imponer los valores estadounidenses en todo Occidente (…)</a:t>
            </a:r>
            <a:endParaRPr altLang="en-US" lang="zh-CN"/>
          </a:p>
          <a:p>
            <a:endParaRPr dirty="0" lang="es-ES" smtClean="0"/>
          </a:p>
          <a:p>
            <a:pPr algn="r"/>
            <a:r>
              <a:rPr dirty="0" lang="es-ES" smtClean="0"/>
              <a:t>Jimmy Carter</a:t>
            </a:r>
            <a:endParaRPr dirty="0" lang="es-E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7" name=""/>
        <p:cNvGrpSpPr/>
        <p:nvPr/>
      </p:nvGrpSpPr>
      <p:grpSpPr>
        <a:xfrm>
          <a:off x="0" y="0"/>
          <a:ext cx="0" cy="0"/>
          <a:chOff x="0" y="0"/>
          <a:chExt cx="0" cy="0"/>
        </a:xfrm>
      </p:grpSpPr>
      <p:sp>
        <p:nvSpPr>
          <p:cNvPr id="1048599" name="2 Marcador de contenido"/>
          <p:cNvSpPr>
            <a:spLocks noGrp="1"/>
          </p:cNvSpPr>
          <p:nvPr>
            <p:ph idx="4294967295"/>
          </p:nvPr>
        </p:nvSpPr>
        <p:spPr>
          <a:xfrm>
            <a:off x="285720" y="857232"/>
            <a:ext cx="7943880" cy="5268931"/>
          </a:xfrm>
        </p:spPr>
        <p:txBody>
          <a:bodyPr>
            <a:normAutofit/>
          </a:bodyPr>
          <a:p>
            <a:r>
              <a:rPr dirty="0" i="1" lang="es-ES" smtClean="0"/>
              <a:t>China está invirtiendo sus recursos en proyectos como ferrocarriles, infraestructura, trenes intercontinentales y transoceánicos, tecnología 6G, inteligencia robótica, universidades, hospitales, puertos, edificios …en lugar de utilizarlos en gastos militares (…) China no ha malgastado ni un centavo por la guerra, y es por eso que nos supera en casi todas las áreas.”</a:t>
            </a:r>
          </a:p>
          <a:p>
            <a:pPr algn="r"/>
            <a:r>
              <a:rPr dirty="0" lang="es-ES" smtClean="0"/>
              <a:t>Jimmy Carter</a:t>
            </a:r>
            <a:endParaRPr dirty="0" lang="es-E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08" name=""/>
          <p:cNvSpPr>
            <a:spLocks noGrp="1"/>
          </p:cNvSpPr>
          <p:nvPr>
            <p:ph type="title"/>
          </p:nvPr>
        </p:nvSpPr>
        <p:spPr/>
        <p:txBody>
          <a:bodyPr>
            <a:normAutofit fontScale="90000"/>
          </a:bodyPr>
          <a:p>
            <a:r>
              <a:rPr altLang="es-US" sz="4000" lang="en-US"/>
              <a:t>Al comparar tenga en cuenta concepciones geopolíticas de ambos Estados:</a:t>
            </a:r>
            <a:endParaRPr lang="es-US"/>
          </a:p>
        </p:txBody>
      </p:sp>
      <p:sp>
        <p:nvSpPr>
          <p:cNvPr id="1048609" name=""/>
          <p:cNvSpPr>
            <a:spLocks noGrp="1"/>
          </p:cNvSpPr>
          <p:nvPr>
            <p:ph type="body" idx="1"/>
          </p:nvPr>
        </p:nvSpPr>
        <p:spPr/>
        <p:txBody>
          <a:bodyPr>
            <a:normAutofit/>
          </a:bodyPr>
          <a:p>
            <a:r>
              <a:rPr altLang="es-US" lang="en-US"/>
              <a:t>E</a:t>
            </a:r>
            <a:r>
              <a:rPr altLang="es-US" lang="en-US"/>
              <a:t>s</a:t>
            </a:r>
            <a:r>
              <a:rPr altLang="es-US" lang="en-US"/>
              <a:t>t</a:t>
            </a:r>
            <a:r>
              <a:rPr altLang="es-US" lang="en-US"/>
              <a:t>a</a:t>
            </a:r>
            <a:r>
              <a:rPr altLang="es-US" lang="en-US"/>
              <a:t>d</a:t>
            </a:r>
            <a:r>
              <a:rPr altLang="es-US" lang="en-US"/>
              <a:t>o</a:t>
            </a:r>
            <a:r>
              <a:rPr altLang="es-US" lang="en-US"/>
              <a:t>s</a:t>
            </a:r>
            <a:r>
              <a:rPr altLang="es-US" lang="en-US"/>
              <a:t> </a:t>
            </a:r>
            <a:r>
              <a:rPr altLang="es-US" lang="en-US"/>
              <a:t>U</a:t>
            </a:r>
            <a:r>
              <a:rPr altLang="es-US" lang="en-US"/>
              <a:t>n</a:t>
            </a:r>
            <a:r>
              <a:rPr altLang="es-US" lang="en-US"/>
              <a:t>i</a:t>
            </a:r>
            <a:r>
              <a:rPr altLang="es-US" lang="en-US"/>
              <a:t>d</a:t>
            </a:r>
            <a:r>
              <a:rPr altLang="es-US" lang="en-US"/>
              <a:t>o</a:t>
            </a:r>
            <a:r>
              <a:rPr altLang="es-US" lang="en-US"/>
              <a:t>s</a:t>
            </a:r>
            <a:r>
              <a:rPr altLang="es-US" lang="en-US"/>
              <a:t>:</a:t>
            </a:r>
            <a:endParaRPr lang="es-US"/>
          </a:p>
        </p:txBody>
      </p:sp>
      <p:sp>
        <p:nvSpPr>
          <p:cNvPr id="1048610" name=""/>
          <p:cNvSpPr>
            <a:spLocks noGrp="1"/>
          </p:cNvSpPr>
          <p:nvPr>
            <p:ph sz="half" idx="2"/>
          </p:nvPr>
        </p:nvSpPr>
        <p:spPr/>
        <p:txBody>
          <a:bodyPr/>
          <a:p>
            <a:r>
              <a:rPr altLang="es-US" lang="en-US"/>
              <a:t>"</a:t>
            </a:r>
            <a:r>
              <a:rPr altLang="es-US" lang="en-US"/>
              <a:t>El</a:t>
            </a:r>
            <a:r>
              <a:rPr altLang="es-US" lang="en-US"/>
              <a:t> </a:t>
            </a:r>
            <a:r>
              <a:rPr altLang="es-US" lang="en-US"/>
              <a:t>d</a:t>
            </a:r>
            <a:r>
              <a:rPr altLang="es-US" lang="en-US"/>
              <a:t>e</a:t>
            </a:r>
            <a:r>
              <a:rPr altLang="es-US" lang="en-US"/>
              <a:t>s</a:t>
            </a:r>
            <a:r>
              <a:rPr altLang="es-US" lang="en-US"/>
              <a:t>t</a:t>
            </a:r>
            <a:r>
              <a:rPr altLang="es-US" lang="en-US"/>
              <a:t>i</a:t>
            </a:r>
            <a:r>
              <a:rPr altLang="es-US" lang="en-US"/>
              <a:t>n</a:t>
            </a:r>
            <a:r>
              <a:rPr altLang="es-US" lang="en-US"/>
              <a:t>o</a:t>
            </a:r>
            <a:r>
              <a:rPr altLang="es-US" lang="en-US"/>
              <a:t> </a:t>
            </a:r>
            <a:r>
              <a:rPr altLang="es-US" lang="en-US"/>
              <a:t>m</a:t>
            </a:r>
            <a:r>
              <a:rPr altLang="es-US" lang="en-US"/>
              <a:t>a</a:t>
            </a:r>
            <a:r>
              <a:rPr altLang="es-US" lang="en-US"/>
              <a:t>n</a:t>
            </a:r>
            <a:r>
              <a:rPr altLang="es-US" lang="en-US"/>
              <a:t>i</a:t>
            </a:r>
            <a:r>
              <a:rPr altLang="es-US" lang="en-US"/>
              <a:t>f</a:t>
            </a:r>
            <a:r>
              <a:rPr altLang="es-US" lang="en-US"/>
              <a:t>i</a:t>
            </a:r>
            <a:r>
              <a:rPr altLang="es-US" lang="en-US"/>
              <a:t>e</a:t>
            </a:r>
            <a:r>
              <a:rPr altLang="es-US" lang="en-US"/>
              <a:t>s</a:t>
            </a:r>
            <a:r>
              <a:rPr altLang="es-US" lang="en-US"/>
              <a:t>t</a:t>
            </a:r>
            <a:r>
              <a:rPr altLang="es-US" lang="en-US"/>
              <a:t>o</a:t>
            </a:r>
            <a:r>
              <a:rPr altLang="es-US" lang="en-US"/>
              <a:t>"</a:t>
            </a:r>
            <a:endParaRPr lang="es-US"/>
          </a:p>
          <a:p>
            <a:r>
              <a:rPr altLang="es-US" lang="en-US"/>
              <a:t>"</a:t>
            </a:r>
            <a:r>
              <a:rPr altLang="es-US" lang="en-US"/>
              <a:t>América</a:t>
            </a:r>
            <a:r>
              <a:rPr altLang="es-US" lang="en-US"/>
              <a:t> </a:t>
            </a:r>
            <a:r>
              <a:rPr altLang="es-US" lang="en-US"/>
              <a:t>p</a:t>
            </a:r>
            <a:r>
              <a:rPr altLang="es-US" lang="en-US"/>
              <a:t>a</a:t>
            </a:r>
            <a:r>
              <a:rPr altLang="es-US" lang="en-US"/>
              <a:t>r</a:t>
            </a:r>
            <a:r>
              <a:rPr altLang="es-US" lang="en-US"/>
              <a:t>a</a:t>
            </a:r>
            <a:r>
              <a:rPr altLang="es-US" lang="en-US"/>
              <a:t> </a:t>
            </a:r>
            <a:r>
              <a:rPr altLang="es-US" lang="en-US"/>
              <a:t>l</a:t>
            </a:r>
            <a:r>
              <a:rPr altLang="es-US" lang="en-US"/>
              <a:t>o</a:t>
            </a:r>
            <a:r>
              <a:rPr altLang="es-US" lang="en-US"/>
              <a:t>s</a:t>
            </a:r>
            <a:r>
              <a:rPr altLang="es-US" lang="en-US"/>
              <a:t> </a:t>
            </a:r>
            <a:r>
              <a:rPr altLang="es-US" lang="en-US"/>
              <a:t>a</a:t>
            </a:r>
            <a:r>
              <a:rPr altLang="es-US" lang="en-US"/>
              <a:t>m</a:t>
            </a:r>
            <a:r>
              <a:rPr altLang="es-US" lang="en-US"/>
              <a:t>e</a:t>
            </a:r>
            <a:r>
              <a:rPr altLang="es-US" lang="en-US"/>
              <a:t>r</a:t>
            </a:r>
            <a:r>
              <a:rPr altLang="es-US" lang="en-US"/>
              <a:t>i</a:t>
            </a:r>
            <a:r>
              <a:rPr altLang="es-US" lang="en-US"/>
              <a:t>c</a:t>
            </a:r>
            <a:r>
              <a:rPr altLang="es-US" lang="en-US"/>
              <a:t>a</a:t>
            </a:r>
            <a:r>
              <a:rPr altLang="es-US" lang="en-US"/>
              <a:t>n</a:t>
            </a:r>
            <a:r>
              <a:rPr altLang="es-US" lang="en-US"/>
              <a:t>o</a:t>
            </a:r>
            <a:r>
              <a:rPr altLang="es-US" lang="en-US"/>
              <a:t>s</a:t>
            </a:r>
            <a:r>
              <a:rPr altLang="es-US" lang="en-US"/>
              <a:t>"</a:t>
            </a:r>
            <a:endParaRPr lang="es-US"/>
          </a:p>
          <a:p>
            <a:r>
              <a:rPr altLang="es-US" lang="en-US"/>
              <a:t>"</a:t>
            </a:r>
            <a:r>
              <a:rPr altLang="es-US" lang="en-US"/>
              <a:t>M</a:t>
            </a:r>
            <a:r>
              <a:rPr altLang="es-US" lang="en-US"/>
              <a:t>a</a:t>
            </a:r>
            <a:r>
              <a:rPr altLang="es-US" lang="en-US"/>
              <a:t>k</a:t>
            </a:r>
            <a:r>
              <a:rPr altLang="es-US" lang="en-US"/>
              <a:t>e</a:t>
            </a:r>
            <a:r>
              <a:rPr altLang="es-US" lang="en-US"/>
              <a:t> </a:t>
            </a:r>
            <a:r>
              <a:rPr altLang="es-US" lang="en-US"/>
              <a:t>Am</a:t>
            </a:r>
            <a:r>
              <a:rPr altLang="es-US" lang="en-US"/>
              <a:t>e</a:t>
            </a:r>
            <a:r>
              <a:rPr altLang="es-US" lang="en-US"/>
              <a:t>rica</a:t>
            </a:r>
            <a:r>
              <a:rPr altLang="es-US" lang="en-US"/>
              <a:t> </a:t>
            </a:r>
            <a:r>
              <a:rPr altLang="es-US" lang="en-US"/>
              <a:t>Great</a:t>
            </a:r>
            <a:r>
              <a:rPr altLang="es-US" lang="en-US"/>
              <a:t> </a:t>
            </a:r>
            <a:r>
              <a:rPr altLang="es-US" lang="en-US"/>
              <a:t>Again</a:t>
            </a:r>
            <a:r>
              <a:rPr altLang="es-US" lang="en-US"/>
              <a:t>"</a:t>
            </a:r>
            <a:endParaRPr lang="es-US"/>
          </a:p>
        </p:txBody>
      </p:sp>
      <p:sp>
        <p:nvSpPr>
          <p:cNvPr id="1048611" name=""/>
          <p:cNvSpPr>
            <a:spLocks noGrp="1"/>
          </p:cNvSpPr>
          <p:nvPr>
            <p:ph type="body" sz="quarter" idx="3"/>
          </p:nvPr>
        </p:nvSpPr>
        <p:spPr/>
        <p:txBody>
          <a:bodyPr>
            <a:normAutofit/>
          </a:bodyPr>
          <a:p>
            <a:r>
              <a:rPr altLang="es-US" lang="en-US"/>
              <a:t>C</a:t>
            </a:r>
            <a:r>
              <a:rPr altLang="es-US" lang="en-US"/>
              <a:t>h</a:t>
            </a:r>
            <a:r>
              <a:rPr altLang="es-US" lang="en-US"/>
              <a:t>i</a:t>
            </a:r>
            <a:r>
              <a:rPr altLang="es-US" lang="en-US"/>
              <a:t>n</a:t>
            </a:r>
            <a:r>
              <a:rPr altLang="es-US" lang="en-US"/>
              <a:t>a</a:t>
            </a:r>
            <a:r>
              <a:rPr altLang="es-US" lang="en-US"/>
              <a:t>:</a:t>
            </a:r>
            <a:endParaRPr lang="es-US"/>
          </a:p>
        </p:txBody>
      </p:sp>
      <p:sp>
        <p:nvSpPr>
          <p:cNvPr id="1048612" name=""/>
          <p:cNvSpPr>
            <a:spLocks noGrp="1"/>
          </p:cNvSpPr>
          <p:nvPr>
            <p:ph sz="quarter" idx="4"/>
          </p:nvPr>
        </p:nvSpPr>
        <p:spPr/>
        <p:txBody>
          <a:bodyPr/>
          <a:p>
            <a:r>
              <a:rPr altLang="es-US" lang="en-US"/>
              <a:t>G</a:t>
            </a:r>
            <a:r>
              <a:rPr altLang="es-US" lang="en-US"/>
              <a:t>r</a:t>
            </a:r>
            <a:r>
              <a:rPr altLang="es-US" lang="en-US"/>
              <a:t>a</a:t>
            </a:r>
            <a:r>
              <a:rPr altLang="es-US" lang="en-US"/>
              <a:t>n</a:t>
            </a:r>
            <a:r>
              <a:rPr altLang="es-US" lang="en-US"/>
              <a:t> </a:t>
            </a:r>
            <a:r>
              <a:rPr altLang="es-US" lang="en-US"/>
              <a:t>r</a:t>
            </a:r>
            <a:r>
              <a:rPr altLang="es-US" lang="en-US"/>
              <a:t>u</a:t>
            </a:r>
            <a:r>
              <a:rPr altLang="es-US" lang="en-US"/>
              <a:t>t</a:t>
            </a:r>
            <a:r>
              <a:rPr altLang="es-US" lang="en-US"/>
              <a:t>a</a:t>
            </a:r>
            <a:r>
              <a:rPr altLang="es-US" lang="en-US"/>
              <a:t> </a:t>
            </a:r>
            <a:r>
              <a:rPr altLang="es-US" lang="en-US"/>
              <a:t>d</a:t>
            </a:r>
            <a:r>
              <a:rPr altLang="es-US" lang="en-US"/>
              <a:t>e</a:t>
            </a:r>
            <a:r>
              <a:rPr altLang="es-US" lang="en-US"/>
              <a:t> </a:t>
            </a:r>
            <a:r>
              <a:rPr altLang="es-US" lang="en-US"/>
              <a:t>l</a:t>
            </a:r>
            <a:r>
              <a:rPr altLang="es-US" lang="en-US"/>
              <a:t>a</a:t>
            </a:r>
            <a:r>
              <a:rPr altLang="es-US" lang="en-US"/>
              <a:t> </a:t>
            </a:r>
            <a:r>
              <a:rPr altLang="es-US" lang="en-US"/>
              <a:t>s</a:t>
            </a:r>
            <a:r>
              <a:rPr altLang="es-US" lang="en-US"/>
              <a:t>e</a:t>
            </a:r>
            <a:r>
              <a:rPr altLang="es-US" lang="en-US"/>
              <a:t>d</a:t>
            </a:r>
            <a:r>
              <a:rPr altLang="es-US" lang="en-US"/>
              <a:t>a</a:t>
            </a:r>
            <a:endParaRPr lang="es-US"/>
          </a:p>
          <a:p>
            <a:r>
              <a:rPr altLang="es-US" lang="en-US"/>
              <a:t>C</a:t>
            </a:r>
            <a:r>
              <a:rPr altLang="es-US" lang="en-US"/>
              <a:t>o</a:t>
            </a:r>
            <a:r>
              <a:rPr altLang="es-US" lang="en-US"/>
              <a:t>o</a:t>
            </a:r>
            <a:r>
              <a:rPr altLang="es-US" lang="en-US"/>
              <a:t>p</a:t>
            </a:r>
            <a:r>
              <a:rPr altLang="es-US" lang="en-US"/>
              <a:t>e</a:t>
            </a:r>
            <a:r>
              <a:rPr altLang="es-US" lang="en-US"/>
              <a:t>r</a:t>
            </a:r>
            <a:r>
              <a:rPr altLang="es-US" lang="en-US"/>
              <a:t>a</a:t>
            </a:r>
            <a:r>
              <a:rPr altLang="es-US" lang="en-US"/>
              <a:t>ción</a:t>
            </a:r>
            <a:r>
              <a:rPr altLang="es-US" lang="en-US"/>
              <a:t> </a:t>
            </a:r>
            <a:r>
              <a:rPr altLang="es-US" lang="en-US"/>
              <a:t>g</a:t>
            </a:r>
            <a:r>
              <a:rPr altLang="es-US" lang="en-US"/>
              <a:t>a</a:t>
            </a:r>
            <a:r>
              <a:rPr altLang="es-US" lang="en-US"/>
              <a:t>n</a:t>
            </a:r>
            <a:r>
              <a:rPr altLang="es-US" lang="en-US"/>
              <a:t>a</a:t>
            </a:r>
            <a:r>
              <a:rPr altLang="es-US" lang="en-US"/>
              <a:t>r</a:t>
            </a:r>
            <a:r>
              <a:rPr altLang="es-US" lang="en-US"/>
              <a:t>-</a:t>
            </a:r>
            <a:r>
              <a:rPr altLang="es-US" lang="en-US"/>
              <a:t>g</a:t>
            </a:r>
            <a:r>
              <a:rPr altLang="es-US" lang="en-US"/>
              <a:t>a</a:t>
            </a:r>
            <a:r>
              <a:rPr altLang="es-US" lang="en-US"/>
              <a:t>n</a:t>
            </a:r>
            <a:r>
              <a:rPr altLang="es-US" lang="en-US"/>
              <a:t>a</a:t>
            </a:r>
            <a:r>
              <a:rPr altLang="es-US" lang="en-US"/>
              <a:t>r</a:t>
            </a:r>
            <a:endParaRPr lang="es-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13" name=""/>
          <p:cNvSpPr>
            <a:spLocks noGrp="1"/>
          </p:cNvSpPr>
          <p:nvPr>
            <p:ph type="title"/>
          </p:nvPr>
        </p:nvSpPr>
        <p:spPr/>
        <p:txBody>
          <a:bodyPr>
            <a:normAutofit fontScale="90000"/>
          </a:bodyPr>
          <a:p>
            <a:r>
              <a:rPr altLang="es-US" lang="en-US"/>
              <a:t>3</a:t>
            </a:r>
            <a:r>
              <a:rPr altLang="es-US" lang="en-US"/>
              <a:t>.</a:t>
            </a:r>
            <a:r>
              <a:rPr altLang="es-US" lang="en-US"/>
              <a:t> </a:t>
            </a:r>
            <a:r>
              <a:rPr altLang="es-US" lang="en-US"/>
              <a:t>V</a:t>
            </a:r>
            <a:r>
              <a:rPr altLang="es-US" lang="en-US"/>
              <a:t>a</a:t>
            </a:r>
            <a:r>
              <a:rPr altLang="es-US" lang="en-US"/>
              <a:t>l</a:t>
            </a:r>
            <a:r>
              <a:rPr altLang="es-US" lang="en-US"/>
              <a:t>o</a:t>
            </a:r>
            <a:r>
              <a:rPr altLang="es-US" lang="en-US"/>
              <a:t>r</a:t>
            </a:r>
            <a:r>
              <a:rPr altLang="es-US" lang="en-US"/>
              <a:t>e</a:t>
            </a:r>
            <a:r>
              <a:rPr altLang="es-US" lang="en-US"/>
              <a:t> </a:t>
            </a:r>
            <a:r>
              <a:rPr altLang="es-US" lang="en-US"/>
              <a:t>l</a:t>
            </a:r>
            <a:r>
              <a:rPr altLang="es-US" lang="en-US"/>
              <a:t>a</a:t>
            </a:r>
            <a:r>
              <a:rPr altLang="es-US" lang="en-US"/>
              <a:t> </a:t>
            </a:r>
            <a:r>
              <a:rPr altLang="es-US" lang="en-US"/>
              <a:t>s</a:t>
            </a:r>
            <a:r>
              <a:rPr altLang="es-US" lang="en-US"/>
              <a:t>i</a:t>
            </a:r>
            <a:r>
              <a:rPr altLang="es-US" lang="en-US"/>
              <a:t>g</a:t>
            </a:r>
            <a:r>
              <a:rPr altLang="es-US" lang="en-US"/>
              <a:t>u</a:t>
            </a:r>
            <a:r>
              <a:rPr altLang="es-US" lang="en-US"/>
              <a:t>i</a:t>
            </a:r>
            <a:r>
              <a:rPr altLang="es-US" lang="en-US"/>
              <a:t>e</a:t>
            </a:r>
            <a:r>
              <a:rPr altLang="es-US" lang="en-US"/>
              <a:t>n</a:t>
            </a:r>
            <a:r>
              <a:rPr altLang="es-US" lang="en-US"/>
              <a:t>t</a:t>
            </a:r>
            <a:r>
              <a:rPr altLang="es-US" lang="en-US"/>
              <a:t>e</a:t>
            </a:r>
            <a:r>
              <a:rPr altLang="es-US" lang="en-US"/>
              <a:t> </a:t>
            </a:r>
            <a:r>
              <a:rPr altLang="es-US" lang="en-US"/>
              <a:t>i</a:t>
            </a:r>
            <a:r>
              <a:rPr altLang="es-US" lang="en-US"/>
              <a:t>d</a:t>
            </a:r>
            <a:r>
              <a:rPr altLang="es-US" lang="en-US"/>
              <a:t>e</a:t>
            </a:r>
            <a:r>
              <a:rPr altLang="es-US" lang="en-US"/>
              <a:t>a</a:t>
            </a:r>
            <a:r>
              <a:rPr altLang="es-US" lang="en-US"/>
              <a:t> </a:t>
            </a:r>
            <a:r>
              <a:rPr altLang="es-US" lang="en-US"/>
              <a:t>s</a:t>
            </a:r>
            <a:r>
              <a:rPr altLang="es-US" lang="en-US"/>
              <a:t>o</a:t>
            </a:r>
            <a:r>
              <a:rPr altLang="es-US" lang="en-US"/>
              <a:t>b</a:t>
            </a:r>
            <a:r>
              <a:rPr altLang="es-US" lang="en-US"/>
              <a:t>r</a:t>
            </a:r>
            <a:r>
              <a:rPr altLang="es-US" lang="en-US"/>
              <a:t>e</a:t>
            </a:r>
            <a:r>
              <a:rPr altLang="es-US" lang="en-US"/>
              <a:t> </a:t>
            </a:r>
            <a:br>
              <a:rPr altLang="es-US" lang="en-US"/>
            </a:br>
            <a:r>
              <a:rPr altLang="es-US" lang="en-US"/>
              <a:t>u</a:t>
            </a:r>
            <a:r>
              <a:rPr altLang="es-US" lang="en-US"/>
              <a:t>n</a:t>
            </a:r>
            <a:r>
              <a:rPr altLang="es-US" lang="en-US"/>
              <a:t> </a:t>
            </a:r>
            <a:r>
              <a:rPr altLang="es-US" lang="en-US"/>
              <a:t>p</a:t>
            </a:r>
            <a:r>
              <a:rPr altLang="es-US" lang="en-US"/>
              <a:t>o</a:t>
            </a:r>
            <a:r>
              <a:rPr altLang="es-US" lang="en-US"/>
              <a:t>s</a:t>
            </a:r>
            <a:r>
              <a:rPr altLang="es-US" lang="en-US"/>
              <a:t>i</a:t>
            </a:r>
            <a:r>
              <a:rPr altLang="es-US" lang="en-US"/>
              <a:t>b</a:t>
            </a:r>
            <a:r>
              <a:rPr altLang="es-US" lang="en-US"/>
              <a:t>l</a:t>
            </a:r>
            <a:r>
              <a:rPr altLang="es-US" lang="en-US"/>
              <a:t>e</a:t>
            </a:r>
            <a:r>
              <a:rPr altLang="es-US" lang="en-US"/>
              <a:t> </a:t>
            </a:r>
            <a:r>
              <a:rPr altLang="es-US" lang="en-US"/>
              <a:t>n</a:t>
            </a:r>
            <a:r>
              <a:rPr altLang="es-US" lang="en-US"/>
              <a:t>u</a:t>
            </a:r>
            <a:r>
              <a:rPr altLang="es-US" lang="en-US"/>
              <a:t>e</a:t>
            </a:r>
            <a:r>
              <a:rPr altLang="es-US" lang="en-US"/>
              <a:t>v</a:t>
            </a:r>
            <a:r>
              <a:rPr altLang="es-US" lang="en-US"/>
              <a:t>o</a:t>
            </a:r>
            <a:r>
              <a:rPr altLang="es-US" lang="en-US"/>
              <a:t> </a:t>
            </a:r>
            <a:r>
              <a:rPr altLang="es-US" lang="en-US"/>
              <a:t>o</a:t>
            </a:r>
            <a:r>
              <a:rPr altLang="es-US" lang="en-US"/>
              <a:t>r</a:t>
            </a:r>
            <a:r>
              <a:rPr altLang="es-US" lang="en-US"/>
              <a:t>d</a:t>
            </a:r>
            <a:r>
              <a:rPr altLang="es-US" lang="en-US"/>
              <a:t>e</a:t>
            </a:r>
            <a:r>
              <a:rPr altLang="es-US" lang="en-US"/>
              <a:t>n</a:t>
            </a:r>
            <a:r>
              <a:rPr altLang="es-US" lang="en-US"/>
              <a:t>:</a:t>
            </a:r>
            <a:endParaRPr lang="es-US"/>
          </a:p>
        </p:txBody>
      </p:sp>
      <p:sp>
        <p:nvSpPr>
          <p:cNvPr id="1048614" name=""/>
          <p:cNvSpPr>
            <a:spLocks noGrp="1"/>
          </p:cNvSpPr>
          <p:nvPr>
            <p:ph idx="1"/>
          </p:nvPr>
        </p:nvSpPr>
        <p:spPr>
          <a:xfrm>
            <a:off x="457200" y="1846131"/>
            <a:ext cx="8229600" cy="4280032"/>
          </a:xfrm>
        </p:spPr>
        <p:txBody>
          <a:bodyPr/>
          <a:p>
            <a:r>
              <a:rPr i="1" lang="es-US"/>
              <a:t>“El obsoleto modelo unipolar está siendo reemplazado por un nuevo orden mundial basado en los principios fundamentales de justicia e igualdad, en el reconocimiento del derecho de cada Estado y nación a seguir su propio camino soberano de desarrollo”. </a:t>
            </a:r>
            <a:endParaRPr i="1" lang="es-US"/>
          </a:p>
          <a:p>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altLang="es-US" lang="en-US"/>
              <a:t> </a:t>
            </a:r>
            <a:r>
              <a:rPr lang="es-US"/>
              <a:t>Vladimir Puti</a:t>
            </a:r>
            <a:r>
              <a:rPr altLang="es-US" lang="en-US"/>
              <a:t>n</a:t>
            </a:r>
            <a:endParaRPr lang="es-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15" name="1 Título"/>
          <p:cNvSpPr>
            <a:spLocks noGrp="1"/>
          </p:cNvSpPr>
          <p:nvPr>
            <p:ph type="title"/>
          </p:nvPr>
        </p:nvSpPr>
        <p:spPr/>
        <p:txBody>
          <a:bodyPr>
            <a:normAutofit/>
          </a:bodyPr>
          <a:p>
            <a:r>
              <a:rPr dirty="0" lang="es-ES" smtClean="0"/>
              <a:t>3.-La multipolaridad </a:t>
            </a:r>
            <a:endParaRPr dirty="0" lang="es-ES"/>
          </a:p>
        </p:txBody>
      </p:sp>
      <p:sp>
        <p:nvSpPr>
          <p:cNvPr id="1048616" name="2 Marcador de contenido"/>
          <p:cNvSpPr>
            <a:spLocks noGrp="1"/>
          </p:cNvSpPr>
          <p:nvPr>
            <p:ph idx="1"/>
          </p:nvPr>
        </p:nvSpPr>
        <p:spPr/>
        <p:txBody>
          <a:bodyPr>
            <a:normAutofit/>
          </a:bodyPr>
          <a:p>
            <a:r>
              <a:rPr altLang="es-US" dirty="0" lang="en-US" smtClean="0"/>
              <a:t>A</a:t>
            </a:r>
            <a:r>
              <a:rPr altLang="es-US" dirty="0" lang="en-US" smtClean="0"/>
              <a:t> </a:t>
            </a:r>
            <a:r>
              <a:rPr altLang="es-US" dirty="0" lang="en-US" smtClean="0"/>
              <a:t>p</a:t>
            </a:r>
            <a:r>
              <a:rPr altLang="es-US" dirty="0" lang="en-US" smtClean="0"/>
              <a:t>a</a:t>
            </a:r>
            <a:r>
              <a:rPr altLang="es-US" dirty="0" lang="en-US" smtClean="0"/>
              <a:t>r</a:t>
            </a:r>
            <a:r>
              <a:rPr altLang="es-US" dirty="0" lang="en-US" smtClean="0"/>
              <a:t>t</a:t>
            </a:r>
            <a:r>
              <a:rPr altLang="es-US" dirty="0" lang="en-US" smtClean="0"/>
              <a:t>i</a:t>
            </a:r>
            <a:r>
              <a:rPr altLang="es-US" dirty="0" lang="en-US" smtClean="0"/>
              <a:t>r</a:t>
            </a:r>
            <a:r>
              <a:rPr altLang="es-US" dirty="0" lang="en-US" smtClean="0"/>
              <a:t> </a:t>
            </a:r>
            <a:r>
              <a:rPr altLang="es-US" dirty="0" lang="en-US" smtClean="0"/>
              <a:t>d</a:t>
            </a:r>
            <a:r>
              <a:rPr altLang="es-US" dirty="0" lang="en-US" smtClean="0"/>
              <a:t>e</a:t>
            </a:r>
            <a:r>
              <a:rPr altLang="es-US" dirty="0" lang="en-US" smtClean="0"/>
              <a:t> </a:t>
            </a:r>
            <a:r>
              <a:rPr altLang="es-US" dirty="0" lang="en-US" smtClean="0"/>
              <a:t>l</a:t>
            </a:r>
            <a:r>
              <a:rPr altLang="es-US" dirty="0" lang="en-US" smtClean="0"/>
              <a:t>as </a:t>
            </a:r>
            <a:r>
              <a:rPr altLang="es-US" dirty="0" lang="en-US" err="1" smtClean="0"/>
              <a:t>palabras</a:t>
            </a:r>
            <a:r>
              <a:rPr altLang="es-US" dirty="0" lang="en-US" smtClean="0"/>
              <a:t> </a:t>
            </a:r>
            <a:r>
              <a:rPr altLang="es-US" dirty="0" lang="en-US" smtClean="0"/>
              <a:t>de Putin</a:t>
            </a:r>
            <a:r>
              <a:rPr altLang="es-US" dirty="0" lang="en-US" smtClean="0"/>
              <a:t>,</a:t>
            </a:r>
            <a:r>
              <a:rPr altLang="es-US" dirty="0" lang="en-US" smtClean="0"/>
              <a:t> </a:t>
            </a:r>
            <a:r>
              <a:rPr altLang="es-US" dirty="0" lang="en-US" smtClean="0"/>
              <a:t>d</a:t>
            </a:r>
            <a:r>
              <a:rPr altLang="es-US" dirty="0" lang="en-US" smtClean="0"/>
              <a:t>e</a:t>
            </a:r>
            <a:r>
              <a:rPr altLang="es-US" dirty="0" lang="en-US" smtClean="0"/>
              <a:t>f</a:t>
            </a:r>
            <a:r>
              <a:rPr altLang="es-US" dirty="0" lang="en-US" smtClean="0"/>
              <a:t>i</a:t>
            </a:r>
            <a:r>
              <a:rPr altLang="es-US" dirty="0" lang="en-US" smtClean="0"/>
              <a:t>n</a:t>
            </a:r>
            <a:r>
              <a:rPr altLang="es-US" dirty="0" lang="en-US" smtClean="0"/>
              <a:t>a</a:t>
            </a:r>
            <a:r>
              <a:rPr altLang="es-US" dirty="0" lang="en-US" smtClean="0"/>
              <a:t> </a:t>
            </a:r>
            <a:r>
              <a:rPr altLang="es-US" dirty="0" lang="en-US" smtClean="0"/>
              <a:t>l</a:t>
            </a:r>
            <a:r>
              <a:rPr altLang="es-US" dirty="0" lang="en-US" smtClean="0"/>
              <a:t>a</a:t>
            </a:r>
            <a:r>
              <a:rPr altLang="es-US" dirty="0" lang="en-US" smtClean="0"/>
              <a:t> </a:t>
            </a:r>
            <a:r>
              <a:rPr altLang="es-US" dirty="0" lang="en-US" smtClean="0"/>
              <a:t>m</a:t>
            </a:r>
            <a:r>
              <a:rPr altLang="es-US" dirty="0" lang="en-US" smtClean="0"/>
              <a:t>u</a:t>
            </a:r>
            <a:r>
              <a:rPr altLang="es-US" dirty="0" lang="en-US" smtClean="0"/>
              <a:t>l</a:t>
            </a:r>
            <a:r>
              <a:rPr altLang="es-US" dirty="0" lang="en-US" smtClean="0"/>
              <a:t>t</a:t>
            </a:r>
            <a:r>
              <a:rPr altLang="es-US" dirty="0" lang="en-US" smtClean="0"/>
              <a:t>i</a:t>
            </a:r>
            <a:r>
              <a:rPr altLang="es-US" dirty="0" lang="en-US" smtClean="0"/>
              <a:t>p</a:t>
            </a:r>
            <a:r>
              <a:rPr altLang="es-US" dirty="0" lang="en-US" smtClean="0"/>
              <a:t>o</a:t>
            </a:r>
            <a:r>
              <a:rPr altLang="es-US" dirty="0" lang="en-US" smtClean="0"/>
              <a:t>l</a:t>
            </a:r>
            <a:r>
              <a:rPr altLang="es-US" dirty="0" lang="en-US" smtClean="0"/>
              <a:t>a</a:t>
            </a:r>
            <a:r>
              <a:rPr altLang="es-US" dirty="0" lang="en-US" smtClean="0"/>
              <a:t>r</a:t>
            </a:r>
            <a:r>
              <a:rPr altLang="es-US" dirty="0" lang="en-US" smtClean="0"/>
              <a:t>i</a:t>
            </a:r>
            <a:r>
              <a:rPr altLang="es-US" dirty="0" lang="en-US" smtClean="0"/>
              <a:t>d</a:t>
            </a:r>
            <a:r>
              <a:rPr altLang="es-US" dirty="0" lang="en-US" smtClean="0"/>
              <a:t>a</a:t>
            </a:r>
            <a:r>
              <a:rPr altLang="es-US" dirty="0" lang="en-US" smtClean="0"/>
              <a:t>d</a:t>
            </a:r>
            <a:r>
              <a:rPr altLang="es-US" dirty="0" lang="en-US" smtClean="0"/>
              <a:t>.</a:t>
            </a:r>
            <a:r>
              <a:rPr altLang="es-US" dirty="0" lang="en-US" smtClean="0"/>
              <a:t> </a:t>
            </a:r>
            <a:endParaRPr altLang="en-US" dirty="0" lang="zh-CN"/>
          </a:p>
          <a:p>
            <a:r>
              <a:rPr altLang="es-US" dirty="0" lang="en-US" smtClean="0"/>
              <a:t>P</a:t>
            </a:r>
            <a:r>
              <a:rPr altLang="es-US" dirty="0" lang="en-US" smtClean="0"/>
              <a:t>o</a:t>
            </a:r>
            <a:r>
              <a:rPr altLang="es-US" dirty="0" lang="en-US" smtClean="0"/>
              <a:t>n</a:t>
            </a:r>
            <a:r>
              <a:rPr altLang="es-US" dirty="0" lang="en-US" smtClean="0"/>
              <a:t>g</a:t>
            </a:r>
            <a:r>
              <a:rPr altLang="es-US" dirty="0" lang="en-US" smtClean="0"/>
              <a:t>a</a:t>
            </a:r>
            <a:r>
              <a:rPr altLang="es-US" dirty="0" lang="en-US" smtClean="0"/>
              <a:t> </a:t>
            </a:r>
            <a:r>
              <a:rPr altLang="es-US" dirty="0" lang="en-US" smtClean="0"/>
              <a:t>e</a:t>
            </a:r>
            <a:r>
              <a:rPr altLang="es-US" dirty="0" lang="en-US" smtClean="0"/>
              <a:t>j</a:t>
            </a:r>
            <a:r>
              <a:rPr altLang="es-US" dirty="0" lang="en-US" smtClean="0"/>
              <a:t>e</a:t>
            </a:r>
            <a:r>
              <a:rPr altLang="es-US" dirty="0" lang="en-US" smtClean="0"/>
              <a:t>m</a:t>
            </a:r>
            <a:r>
              <a:rPr altLang="es-US" dirty="0" lang="en-US" smtClean="0"/>
              <a:t>p</a:t>
            </a:r>
            <a:r>
              <a:rPr altLang="es-US" dirty="0" lang="en-US" smtClean="0"/>
              <a:t>l</a:t>
            </a:r>
            <a:r>
              <a:rPr altLang="es-US" dirty="0" lang="en-US" smtClean="0"/>
              <a:t>o</a:t>
            </a:r>
            <a:r>
              <a:rPr altLang="es-US" dirty="0" lang="en-US" smtClean="0"/>
              <a:t> </a:t>
            </a:r>
            <a:r>
              <a:rPr altLang="es-US" dirty="0" lang="en-US" smtClean="0"/>
              <a:t>d</a:t>
            </a:r>
            <a:r>
              <a:rPr altLang="es-US" dirty="0" lang="en-US" smtClean="0"/>
              <a:t>e</a:t>
            </a:r>
            <a:r>
              <a:rPr altLang="es-US" dirty="0" lang="en-US" smtClean="0"/>
              <a:t>l</a:t>
            </a:r>
            <a:r>
              <a:rPr altLang="es-US" dirty="0" lang="en-US" smtClean="0"/>
              <a:t> </a:t>
            </a:r>
            <a:r>
              <a:rPr altLang="es-US" dirty="0" lang="en-US" smtClean="0"/>
              <a:t>p</a:t>
            </a:r>
            <a:r>
              <a:rPr altLang="es-US" dirty="0" lang="en-US" smtClean="0"/>
              <a:t>a</a:t>
            </a:r>
            <a:r>
              <a:rPr altLang="es-US" dirty="0" lang="en-US" smtClean="0"/>
              <a:t>p</a:t>
            </a:r>
            <a:r>
              <a:rPr altLang="es-US" dirty="0" lang="en-US" smtClean="0"/>
              <a:t>e</a:t>
            </a:r>
            <a:r>
              <a:rPr altLang="es-US" dirty="0" lang="en-US" smtClean="0"/>
              <a:t>l</a:t>
            </a:r>
            <a:r>
              <a:rPr altLang="es-US" dirty="0" lang="en-US" smtClean="0"/>
              <a:t> </a:t>
            </a:r>
            <a:r>
              <a:rPr altLang="es-US" dirty="0" lang="en-US" smtClean="0"/>
              <a:t>a</a:t>
            </a:r>
            <a:r>
              <a:rPr altLang="es-US" dirty="0" lang="en-US" smtClean="0"/>
              <a:t>c</a:t>
            </a:r>
            <a:r>
              <a:rPr altLang="es-US" dirty="0" lang="en-US" smtClean="0"/>
              <a:t>t</a:t>
            </a:r>
            <a:r>
              <a:rPr altLang="es-US" dirty="0" lang="en-US" smtClean="0"/>
              <a:t>i</a:t>
            </a:r>
            <a:r>
              <a:rPr altLang="es-US" dirty="0" lang="en-US" smtClean="0"/>
              <a:t>v</a:t>
            </a:r>
            <a:r>
              <a:rPr altLang="es-US" dirty="0" lang="en-US" smtClean="0"/>
              <a:t>o</a:t>
            </a:r>
            <a:r>
              <a:rPr altLang="es-US" dirty="0" lang="en-US" smtClean="0"/>
              <a:t> </a:t>
            </a:r>
            <a:r>
              <a:rPr altLang="es-US" dirty="0" lang="en-US" smtClean="0"/>
              <a:t>o</a:t>
            </a:r>
            <a:r>
              <a:rPr altLang="es-US" dirty="0" lang="en-US" smtClean="0"/>
              <a:t> </a:t>
            </a:r>
            <a:r>
              <a:rPr altLang="es-US" dirty="0" lang="en-US" smtClean="0"/>
              <a:t>l</a:t>
            </a:r>
            <a:r>
              <a:rPr altLang="es-US" dirty="0" lang="en-US" smtClean="0"/>
              <a:t>a</a:t>
            </a:r>
            <a:r>
              <a:rPr altLang="es-US" dirty="0" lang="en-US" smtClean="0"/>
              <a:t> </a:t>
            </a:r>
            <a:r>
              <a:rPr altLang="es-US" dirty="0" lang="en-US" smtClean="0"/>
              <a:t>i</a:t>
            </a:r>
            <a:r>
              <a:rPr altLang="es-US" dirty="0" lang="en-US" smtClean="0"/>
              <a:t>n</a:t>
            </a:r>
            <a:r>
              <a:rPr altLang="es-US" dirty="0" lang="en-US" smtClean="0"/>
              <a:t>f</a:t>
            </a:r>
            <a:r>
              <a:rPr altLang="es-US" dirty="0" lang="en-US" smtClean="0"/>
              <a:t>l</a:t>
            </a:r>
            <a:r>
              <a:rPr altLang="es-US" dirty="0" lang="en-US" smtClean="0"/>
              <a:t>u</a:t>
            </a:r>
            <a:r>
              <a:rPr altLang="es-US" dirty="0" lang="en-US" smtClean="0"/>
              <a:t>e</a:t>
            </a:r>
            <a:r>
              <a:rPr altLang="es-US" dirty="0" lang="en-US" smtClean="0"/>
              <a:t>n</a:t>
            </a:r>
            <a:r>
              <a:rPr altLang="es-US" dirty="0" lang="en-US" smtClean="0"/>
              <a:t>c</a:t>
            </a:r>
            <a:r>
              <a:rPr altLang="es-US" dirty="0" lang="en-US" smtClean="0"/>
              <a:t>i</a:t>
            </a:r>
            <a:r>
              <a:rPr altLang="es-US" dirty="0" lang="en-US" smtClean="0"/>
              <a:t>a</a:t>
            </a:r>
            <a:r>
              <a:rPr altLang="es-US" dirty="0" lang="en-US" smtClean="0"/>
              <a:t> </a:t>
            </a:r>
            <a:r>
              <a:rPr altLang="es-US" dirty="0" lang="en-US" smtClean="0"/>
              <a:t>d</a:t>
            </a:r>
            <a:r>
              <a:rPr altLang="es-US" dirty="0" lang="en-US" smtClean="0"/>
              <a:t>e</a:t>
            </a:r>
            <a:r>
              <a:rPr altLang="es-US" dirty="0" lang="en-US" smtClean="0"/>
              <a:t> </a:t>
            </a:r>
            <a:r>
              <a:rPr altLang="es-US" dirty="0" lang="en-US" smtClean="0"/>
              <a:t>n</a:t>
            </a:r>
            <a:r>
              <a:rPr altLang="es-US" dirty="0" lang="en-US" smtClean="0"/>
              <a:t>u</a:t>
            </a:r>
            <a:r>
              <a:rPr altLang="es-US" dirty="0" lang="en-US" smtClean="0"/>
              <a:t>e</a:t>
            </a:r>
            <a:r>
              <a:rPr altLang="es-US" dirty="0" lang="en-US" smtClean="0"/>
              <a:t>v</a:t>
            </a:r>
            <a:r>
              <a:rPr altLang="es-US" dirty="0" lang="en-US" smtClean="0"/>
              <a:t>o</a:t>
            </a:r>
            <a:r>
              <a:rPr altLang="es-US" dirty="0" lang="en-US" smtClean="0"/>
              <a:t>s</a:t>
            </a:r>
            <a:r>
              <a:rPr altLang="es-US" dirty="0" lang="en-US" smtClean="0"/>
              <a:t> </a:t>
            </a:r>
            <a:r>
              <a:rPr altLang="es-US" dirty="0" lang="en-US" smtClean="0"/>
              <a:t>a</a:t>
            </a:r>
            <a:r>
              <a:rPr altLang="es-US" dirty="0" lang="en-US" smtClean="0"/>
              <a:t>c</a:t>
            </a:r>
            <a:r>
              <a:rPr altLang="es-US" dirty="0" lang="en-US" smtClean="0"/>
              <a:t>t</a:t>
            </a:r>
            <a:r>
              <a:rPr altLang="es-US" dirty="0" lang="en-US" smtClean="0"/>
              <a:t>o</a:t>
            </a:r>
            <a:r>
              <a:rPr altLang="es-US" dirty="0" lang="en-US" smtClean="0"/>
              <a:t>r</a:t>
            </a:r>
            <a:r>
              <a:rPr altLang="es-US" dirty="0" lang="en-US" smtClean="0"/>
              <a:t>e</a:t>
            </a:r>
            <a:r>
              <a:rPr altLang="es-US" dirty="0" lang="en-US" smtClean="0"/>
              <a:t>s</a:t>
            </a:r>
            <a:r>
              <a:rPr altLang="es-US" dirty="0" lang="en-US" smtClean="0"/>
              <a:t> </a:t>
            </a:r>
            <a:r>
              <a:rPr altLang="es-US" dirty="0" lang="en-US" smtClean="0"/>
              <a:t>m</a:t>
            </a:r>
            <a:r>
              <a:rPr altLang="es-US" dirty="0" lang="en-US" smtClean="0"/>
              <a:t>u</a:t>
            </a:r>
            <a:r>
              <a:rPr altLang="es-US" dirty="0" lang="en-US" smtClean="0"/>
              <a:t>n</a:t>
            </a:r>
            <a:r>
              <a:rPr altLang="es-US" dirty="0" lang="en-US" smtClean="0"/>
              <a:t>d</a:t>
            </a:r>
            <a:r>
              <a:rPr altLang="es-US" dirty="0" lang="en-US" smtClean="0"/>
              <a:t>i</a:t>
            </a:r>
            <a:r>
              <a:rPr altLang="es-US" dirty="0" lang="en-US" smtClean="0"/>
              <a:t>a</a:t>
            </a:r>
            <a:r>
              <a:rPr altLang="es-US" dirty="0" lang="en-US" smtClean="0"/>
              <a:t>l</a:t>
            </a:r>
            <a:r>
              <a:rPr altLang="es-US" dirty="0" lang="en-US" smtClean="0"/>
              <a:t>e</a:t>
            </a:r>
            <a:r>
              <a:rPr altLang="es-US" dirty="0" lang="en-US" smtClean="0"/>
              <a:t>s</a:t>
            </a:r>
            <a:r>
              <a:rPr altLang="es-US" dirty="0" lang="en-US" smtClean="0"/>
              <a:t>.</a:t>
            </a:r>
            <a:r>
              <a:rPr altLang="es-US" dirty="0" lang="en-US" smtClean="0"/>
              <a:t> </a:t>
            </a:r>
            <a:r>
              <a:rPr altLang="es-US" dirty="0" lang="en-US" smtClean="0"/>
              <a:t> </a:t>
            </a:r>
            <a:endParaRPr altLang="en-US" dirty="0" lang="zh-CN"/>
          </a:p>
          <a:p>
            <a:r>
              <a:rPr altLang="es-US" dirty="0" lang="es-US" smtClean="0"/>
              <a:t>¿</a:t>
            </a:r>
            <a:r>
              <a:rPr altLang="es-US" dirty="0" lang="es-ES" smtClean="0"/>
              <a:t>El </a:t>
            </a:r>
            <a:r>
              <a:rPr dirty="0" lang="es-ES" smtClean="0"/>
              <a:t>incremento </a:t>
            </a:r>
            <a:r>
              <a:rPr dirty="0" lang="es-ES" smtClean="0"/>
              <a:t>de la multipolaridad en el or</a:t>
            </a:r>
            <a:r>
              <a:rPr altLang="es-US" dirty="0" lang="en-US" smtClean="0"/>
              <a:t>d</a:t>
            </a:r>
            <a:r>
              <a:rPr altLang="es-US" dirty="0" lang="en-US" smtClean="0"/>
              <a:t>e</a:t>
            </a:r>
            <a:r>
              <a:rPr altLang="es-US" dirty="0" lang="en-US" smtClean="0"/>
              <a:t>n</a:t>
            </a:r>
            <a:r>
              <a:rPr altLang="es-US" dirty="0" lang="en-US" smtClean="0"/>
              <a:t> </a:t>
            </a:r>
            <a:r>
              <a:rPr altLang="es-US" dirty="0" lang="en-US" smtClean="0"/>
              <a:t>m</a:t>
            </a:r>
            <a:r>
              <a:rPr altLang="es-US" dirty="0" lang="en-US" smtClean="0"/>
              <a:t>u</a:t>
            </a:r>
            <a:r>
              <a:rPr altLang="es-US" dirty="0" lang="en-US" smtClean="0"/>
              <a:t>n</a:t>
            </a:r>
            <a:r>
              <a:rPr altLang="es-US" dirty="0" lang="en-US" smtClean="0"/>
              <a:t>d</a:t>
            </a:r>
            <a:r>
              <a:rPr altLang="es-US" dirty="0" lang="en-US" smtClean="0"/>
              <a:t>i</a:t>
            </a:r>
            <a:r>
              <a:rPr altLang="es-US" dirty="0" lang="en-US" smtClean="0"/>
              <a:t>a</a:t>
            </a:r>
            <a:r>
              <a:rPr altLang="es-US" dirty="0" lang="en-US" smtClean="0"/>
              <a:t>l</a:t>
            </a:r>
            <a:r>
              <a:rPr altLang="es-US" dirty="0" lang="en-US" smtClean="0"/>
              <a:t> </a:t>
            </a:r>
            <a:r>
              <a:rPr altLang="es-US" dirty="0" lang="en-US" smtClean="0"/>
              <a:t>s</a:t>
            </a:r>
            <a:r>
              <a:rPr altLang="es-US" dirty="0" lang="en-US" smtClean="0"/>
              <a:t>i</a:t>
            </a:r>
            <a:r>
              <a:rPr altLang="es-US" dirty="0" lang="en-US" smtClean="0"/>
              <a:t>g</a:t>
            </a:r>
            <a:r>
              <a:rPr altLang="es-US" dirty="0" lang="en-US" smtClean="0"/>
              <a:t>n</a:t>
            </a:r>
            <a:r>
              <a:rPr altLang="es-US" dirty="0" lang="en-US" smtClean="0"/>
              <a:t>i</a:t>
            </a:r>
            <a:r>
              <a:rPr altLang="es-US" dirty="0" lang="en-US" smtClean="0"/>
              <a:t>f</a:t>
            </a:r>
            <a:r>
              <a:rPr altLang="es-US" dirty="0" lang="en-US" smtClean="0"/>
              <a:t>i</a:t>
            </a:r>
            <a:r>
              <a:rPr altLang="es-US" dirty="0" lang="en-US" smtClean="0"/>
              <a:t>c</a:t>
            </a:r>
            <a:r>
              <a:rPr altLang="es-US" dirty="0" lang="en-US" smtClean="0"/>
              <a:t>a</a:t>
            </a:r>
            <a:r>
              <a:rPr altLang="es-US" dirty="0" lang="en-US" smtClean="0"/>
              <a:t> </a:t>
            </a:r>
            <a:r>
              <a:rPr dirty="0" lang="es-ES" smtClean="0"/>
              <a:t>más </a:t>
            </a:r>
            <a:r>
              <a:rPr altLang="es-US" dirty="0" lang="en-US" smtClean="0"/>
              <a:t>c</a:t>
            </a:r>
            <a:r>
              <a:rPr altLang="es-US" dirty="0" lang="en-US" smtClean="0"/>
              <a:t>o</a:t>
            </a:r>
            <a:r>
              <a:rPr altLang="es-US" dirty="0" lang="en-US" smtClean="0"/>
              <a:t>o</a:t>
            </a:r>
            <a:r>
              <a:rPr altLang="es-US" dirty="0" lang="en-US" smtClean="0"/>
              <a:t>p</a:t>
            </a:r>
            <a:r>
              <a:rPr altLang="es-US" dirty="0" lang="en-US" smtClean="0"/>
              <a:t>e</a:t>
            </a:r>
            <a:r>
              <a:rPr altLang="es-US" dirty="0" lang="en-US" smtClean="0"/>
              <a:t>r</a:t>
            </a:r>
            <a:r>
              <a:rPr altLang="es-US" dirty="0" lang="en-US" smtClean="0"/>
              <a:t>a</a:t>
            </a:r>
            <a:r>
              <a:rPr altLang="es-US" dirty="0" lang="en-US" smtClean="0"/>
              <a:t>c</a:t>
            </a:r>
            <a:r>
              <a:rPr altLang="es-US" dirty="0" lang="en-US" smtClean="0"/>
              <a:t>i</a:t>
            </a:r>
            <a:r>
              <a:rPr altLang="es-US" dirty="0" lang="en-US" smtClean="0"/>
              <a:t>o</a:t>
            </a:r>
            <a:r>
              <a:rPr altLang="es-US" dirty="0" lang="en-US" smtClean="0"/>
              <a:t>n</a:t>
            </a:r>
            <a:r>
              <a:rPr altLang="es-US" dirty="0" lang="en-US" smtClean="0"/>
              <a:t>,</a:t>
            </a:r>
            <a:r>
              <a:rPr altLang="es-US" dirty="0" lang="en-US" smtClean="0"/>
              <a:t> </a:t>
            </a:r>
            <a:r>
              <a:rPr dirty="0" lang="es-ES" smtClean="0"/>
              <a:t> o </a:t>
            </a:r>
            <a:r>
              <a:rPr dirty="0" lang="es-ES" smtClean="0"/>
              <a:t>más </a:t>
            </a:r>
            <a:r>
              <a:rPr dirty="0" lang="es-ES" smtClean="0"/>
              <a:t>c</a:t>
            </a:r>
            <a:r>
              <a:rPr altLang="es-US" dirty="0" lang="en-US" smtClean="0"/>
              <a:t>o</a:t>
            </a:r>
            <a:r>
              <a:rPr altLang="es-US" dirty="0" lang="en-US" smtClean="0"/>
              <a:t>m</a:t>
            </a:r>
            <a:r>
              <a:rPr altLang="es-US" dirty="0" lang="en-US" smtClean="0"/>
              <a:t>p</a:t>
            </a:r>
            <a:r>
              <a:rPr altLang="es-US" dirty="0" lang="en-US" smtClean="0"/>
              <a:t>e</a:t>
            </a:r>
            <a:r>
              <a:rPr altLang="es-US" dirty="0" lang="en-US" smtClean="0"/>
              <a:t>t</a:t>
            </a:r>
            <a:r>
              <a:rPr altLang="es-US" dirty="0" lang="en-US" smtClean="0"/>
              <a:t>e</a:t>
            </a:r>
            <a:r>
              <a:rPr altLang="es-US" dirty="0" lang="en-US" smtClean="0"/>
              <a:t>n</a:t>
            </a:r>
            <a:r>
              <a:rPr altLang="es-US" dirty="0" lang="en-US" smtClean="0"/>
              <a:t>c</a:t>
            </a:r>
            <a:r>
              <a:rPr altLang="es-US" dirty="0" lang="en-US" smtClean="0"/>
              <a:t>i</a:t>
            </a:r>
            <a:r>
              <a:rPr altLang="es-US" dirty="0" lang="en-US" smtClean="0"/>
              <a:t>a</a:t>
            </a:r>
            <a:r>
              <a:rPr dirty="0" lang="es-ES" smtClean="0"/>
              <a:t>?</a:t>
            </a:r>
            <a:r>
              <a:rPr altLang="es-US" dirty="0" lang="en-US" smtClean="0"/>
              <a:t> </a:t>
            </a:r>
            <a:r>
              <a:rPr altLang="es-US" dirty="0" lang="en-US" smtClean="0"/>
              <a:t>Por</a:t>
            </a:r>
            <a:r>
              <a:rPr altLang="es-US" dirty="0" lang="en-US" smtClean="0"/>
              <a:t> </a:t>
            </a:r>
            <a:r>
              <a:rPr altLang="es-US" dirty="0" lang="en-US" smtClean="0"/>
              <a:t>qué</a:t>
            </a:r>
            <a:r>
              <a:rPr altLang="es-US" dirty="0" lang="en-US" smtClean="0"/>
              <a:t>?</a:t>
            </a:r>
            <a:endParaRPr altLang="en-US" dirty="0" lang="zh-CN"/>
          </a:p>
          <a:p>
            <a:pPr indent="0" marL="0">
              <a:buNone/>
            </a:pPr>
          </a:p>
        </p:txBody>
      </p:sp>
    </p:spTree>
  </p:cSld>
  <p:clrMapOvr>
    <a:masterClrMapping/>
  </p:clrMapOvr>
</p:sld>
</file>

<file path=ppt/theme/theme1.xml><?xml version="1.0" encoding="utf-8"?>
<a:theme xmlns:a="http://schemas.openxmlformats.org/drawingml/2006/main" name="Tema de Offic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Tema de Offic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Tendencias actuales del Sistema Político Mundial</dc:title>
  <dc:creator>FAMILIA</dc:creator>
  <cp:lastModifiedBy>FAMILIA</cp:lastModifiedBy>
  <dcterms:created xsi:type="dcterms:W3CDTF">2025-11-01T06:58:23Z</dcterms:created>
  <dcterms:modified xsi:type="dcterms:W3CDTF">2026-05-19T16:04:25Z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784a8c9ea31e4311b288a574c52ef801</vt:lpwstr>
  </property>
</Properties>
</file>