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68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-822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30EE1-1AD0-458E-B9EC-9F5CADE320B7}" type="datetimeFigureOut">
              <a:rPr lang="es-ES" smtClean="0"/>
              <a:t>29/11/2024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FD176-F891-47D5-949D-FC09A8558A1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93113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30EE1-1AD0-458E-B9EC-9F5CADE320B7}" type="datetimeFigureOut">
              <a:rPr lang="es-ES" smtClean="0"/>
              <a:t>29/11/2024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FD176-F891-47D5-949D-FC09A8558A1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25666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30EE1-1AD0-458E-B9EC-9F5CADE320B7}" type="datetimeFigureOut">
              <a:rPr lang="es-ES" smtClean="0"/>
              <a:t>29/11/2024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FD176-F891-47D5-949D-FC09A8558A1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160505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30EE1-1AD0-458E-B9EC-9F5CADE320B7}" type="datetimeFigureOut">
              <a:rPr lang="es-ES" smtClean="0"/>
              <a:t>29/11/2024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FD176-F891-47D5-949D-FC09A8558A1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268962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30EE1-1AD0-458E-B9EC-9F5CADE320B7}" type="datetimeFigureOut">
              <a:rPr lang="es-ES" smtClean="0"/>
              <a:t>29/11/2024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FD176-F891-47D5-949D-FC09A8558A1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577167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30EE1-1AD0-458E-B9EC-9F5CADE320B7}" type="datetimeFigureOut">
              <a:rPr lang="es-ES" smtClean="0"/>
              <a:t>29/11/2024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FD176-F891-47D5-949D-FC09A8558A1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971413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30EE1-1AD0-458E-B9EC-9F5CADE320B7}" type="datetimeFigureOut">
              <a:rPr lang="es-ES" smtClean="0"/>
              <a:t>29/11/2024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FD176-F891-47D5-949D-FC09A8558A1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750423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30EE1-1AD0-458E-B9EC-9F5CADE320B7}" type="datetimeFigureOut">
              <a:rPr lang="es-ES" smtClean="0"/>
              <a:t>29/11/2024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FD176-F891-47D5-949D-FC09A8558A1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261518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30EE1-1AD0-458E-B9EC-9F5CADE320B7}" type="datetimeFigureOut">
              <a:rPr lang="es-ES" smtClean="0"/>
              <a:t>29/11/2024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FD176-F891-47D5-949D-FC09A8558A1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286184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30EE1-1AD0-458E-B9EC-9F5CADE320B7}" type="datetimeFigureOut">
              <a:rPr lang="es-ES" smtClean="0"/>
              <a:t>29/11/2024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FD176-F891-47D5-949D-FC09A8558A1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965667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30EE1-1AD0-458E-B9EC-9F5CADE320B7}" type="datetimeFigureOut">
              <a:rPr lang="es-ES" smtClean="0"/>
              <a:t>29/11/2024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FD176-F891-47D5-949D-FC09A8558A1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372692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330EE1-1AD0-458E-B9EC-9F5CADE320B7}" type="datetimeFigureOut">
              <a:rPr lang="es-ES" smtClean="0"/>
              <a:t>29/11/2024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FD176-F891-47D5-949D-FC09A8558A1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56314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smtClean="0"/>
              <a:t>GEOGRAFÍA REGIONAL I</a:t>
            </a:r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53519" y="4082486"/>
            <a:ext cx="9144000" cy="1655762"/>
          </a:xfrm>
        </p:spPr>
        <p:txBody>
          <a:bodyPr/>
          <a:lstStyle/>
          <a:p>
            <a:r>
              <a:rPr lang="es-ES" dirty="0" smtClean="0"/>
              <a:t>M.Sc. MAYTÉ VALDÉS DÍAZ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346235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33953" y="1556792"/>
            <a:ext cx="11050291" cy="482453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MX" sz="3200" b="1" u="sng" dirty="0" smtClean="0">
                <a:latin typeface="Arial" pitchFamily="34" charset="0"/>
                <a:cs typeface="Arial" pitchFamily="34" charset="0"/>
              </a:rPr>
              <a:t>Relaciones comerciales</a:t>
            </a:r>
            <a:r>
              <a:rPr lang="es-MX" sz="3200" dirty="0" smtClean="0">
                <a:latin typeface="Arial" pitchFamily="34" charset="0"/>
                <a:cs typeface="Arial" pitchFamily="34" charset="0"/>
              </a:rPr>
              <a:t>: </a:t>
            </a:r>
          </a:p>
          <a:p>
            <a:pPr algn="just"/>
            <a:r>
              <a:rPr lang="es-MX" sz="3200" dirty="0" smtClean="0">
                <a:latin typeface="Arial" pitchFamily="34" charset="0"/>
                <a:cs typeface="Arial" pitchFamily="34" charset="0"/>
              </a:rPr>
              <a:t>Crearon un </a:t>
            </a:r>
            <a:r>
              <a:rPr lang="es-MX" sz="3200" b="1" dirty="0" smtClean="0">
                <a:latin typeface="Arial" pitchFamily="34" charset="0"/>
                <a:cs typeface="Arial" pitchFamily="34" charset="0"/>
              </a:rPr>
              <a:t>comercio cerrado </a:t>
            </a:r>
            <a:r>
              <a:rPr lang="es-MX" sz="3200" dirty="0" smtClean="0">
                <a:latin typeface="Arial" pitchFamily="34" charset="0"/>
                <a:cs typeface="Arial" pitchFamily="34" charset="0"/>
              </a:rPr>
              <a:t>con sus colonias, las tierras de ultramar solo podían comerciar con Castilla</a:t>
            </a:r>
          </a:p>
          <a:p>
            <a:pPr algn="just"/>
            <a:r>
              <a:rPr lang="es-MX" sz="3200" dirty="0" smtClean="0">
                <a:latin typeface="Arial" pitchFamily="34" charset="0"/>
                <a:cs typeface="Arial" pitchFamily="34" charset="0"/>
              </a:rPr>
              <a:t>Se crea el </a:t>
            </a:r>
            <a:r>
              <a:rPr lang="es-MX" sz="3200" b="1" dirty="0" smtClean="0">
                <a:latin typeface="Arial" pitchFamily="34" charset="0"/>
                <a:cs typeface="Arial" pitchFamily="34" charset="0"/>
              </a:rPr>
              <a:t>sistema de galeones </a:t>
            </a:r>
            <a:r>
              <a:rPr lang="es-MX" sz="3200" dirty="0" smtClean="0">
                <a:latin typeface="Arial" pitchFamily="34" charset="0"/>
                <a:cs typeface="Arial" pitchFamily="34" charset="0"/>
              </a:rPr>
              <a:t>para una o dos veces al año llevar productos a las nuevas tierras y traer de las Américas los productos y metales necesarios para la metrópoli </a:t>
            </a:r>
            <a:endParaRPr lang="es-MX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618" y="1"/>
            <a:ext cx="8955087" cy="142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9557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57939" y="1628800"/>
            <a:ext cx="11313763" cy="504056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MX" sz="3200" b="1" u="sng" dirty="0" smtClean="0">
                <a:latin typeface="Arial" pitchFamily="34" charset="0"/>
                <a:cs typeface="Arial" pitchFamily="34" charset="0"/>
              </a:rPr>
              <a:t>Agricultura</a:t>
            </a:r>
            <a:r>
              <a:rPr lang="es-MX" sz="3200" b="1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algn="just"/>
            <a:r>
              <a:rPr lang="es-MX" sz="3200" dirty="0" smtClean="0">
                <a:latin typeface="Arial" pitchFamily="34" charset="0"/>
                <a:cs typeface="Arial" pitchFamily="34" charset="0"/>
              </a:rPr>
              <a:t>Fueron </a:t>
            </a:r>
            <a:r>
              <a:rPr lang="es-MX" sz="3200" b="1" dirty="0" smtClean="0">
                <a:latin typeface="Arial" pitchFamily="34" charset="0"/>
                <a:cs typeface="Arial" pitchFamily="34" charset="0"/>
              </a:rPr>
              <a:t>exportadas nuevas especies alimentarias</a:t>
            </a:r>
            <a:r>
              <a:rPr lang="es-MX" sz="3200" dirty="0" smtClean="0">
                <a:latin typeface="Arial" pitchFamily="34" charset="0"/>
                <a:cs typeface="Arial" pitchFamily="34" charset="0"/>
              </a:rPr>
              <a:t> a la península ibérica: maíz, boniato, calabaza, tomate, chocolate, maní, papa y el tabaco</a:t>
            </a:r>
          </a:p>
          <a:p>
            <a:pPr algn="just"/>
            <a:r>
              <a:rPr lang="es-MX" sz="3200" dirty="0" smtClean="0">
                <a:latin typeface="Arial" pitchFamily="34" charset="0"/>
                <a:cs typeface="Arial" pitchFamily="34" charset="0"/>
              </a:rPr>
              <a:t>Fueron </a:t>
            </a:r>
            <a:r>
              <a:rPr lang="es-MX" sz="3200" b="1" dirty="0" smtClean="0">
                <a:latin typeface="Arial" pitchFamily="34" charset="0"/>
                <a:cs typeface="Arial" pitchFamily="34" charset="0"/>
              </a:rPr>
              <a:t>importadas hacia las Américas nuevas especies de alimentos</a:t>
            </a:r>
            <a:r>
              <a:rPr lang="es-MX" sz="3200" dirty="0" smtClean="0">
                <a:latin typeface="Arial" pitchFamily="34" charset="0"/>
                <a:cs typeface="Arial" pitchFamily="34" charset="0"/>
              </a:rPr>
              <a:t>: caña de azúcar, cebada, avena, centeno</a:t>
            </a:r>
          </a:p>
          <a:p>
            <a:pPr algn="just"/>
            <a:r>
              <a:rPr lang="es-MX" sz="3200" dirty="0" smtClean="0">
                <a:latin typeface="Arial" pitchFamily="34" charset="0"/>
                <a:cs typeface="Arial" pitchFamily="34" charset="0"/>
              </a:rPr>
              <a:t>Se </a:t>
            </a:r>
            <a:r>
              <a:rPr lang="es-MX" sz="3200" b="1" dirty="0" smtClean="0">
                <a:latin typeface="Arial" pitchFamily="34" charset="0"/>
                <a:cs typeface="Arial" pitchFamily="34" charset="0"/>
              </a:rPr>
              <a:t>introdujeron nuevas especies de animales</a:t>
            </a:r>
            <a:r>
              <a:rPr lang="es-MX" sz="3200" dirty="0" smtClean="0">
                <a:latin typeface="Arial" pitchFamily="34" charset="0"/>
                <a:cs typeface="Arial" pitchFamily="34" charset="0"/>
              </a:rPr>
              <a:t>: asno, burro, gallina, conejo, oveja y vaca  </a:t>
            </a:r>
            <a:endParaRPr lang="es-MX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414" y="1"/>
            <a:ext cx="10879810" cy="142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85403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47973" y="1772817"/>
            <a:ext cx="11484244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MX" sz="3600" b="1" u="sng" dirty="0" smtClean="0">
                <a:latin typeface="Arial" pitchFamily="34" charset="0"/>
                <a:cs typeface="Arial" pitchFamily="34" charset="0"/>
              </a:rPr>
              <a:t>Religión</a:t>
            </a:r>
            <a:r>
              <a:rPr lang="es-MX" sz="3600" dirty="0" smtClean="0">
                <a:latin typeface="Arial" pitchFamily="34" charset="0"/>
                <a:cs typeface="Arial" pitchFamily="34" charset="0"/>
              </a:rPr>
              <a:t>: </a:t>
            </a:r>
          </a:p>
          <a:p>
            <a:pPr algn="just"/>
            <a:r>
              <a:rPr lang="es-MX" sz="3600" dirty="0" smtClean="0">
                <a:latin typeface="Arial" pitchFamily="34" charset="0"/>
                <a:cs typeface="Arial" pitchFamily="34" charset="0"/>
              </a:rPr>
              <a:t>Se expande la iglesia católica para garantizar la evangelización de la nueva población que conformaba a la Corona de Castilla</a:t>
            </a:r>
          </a:p>
          <a:p>
            <a:pPr algn="just"/>
            <a:r>
              <a:rPr lang="es-MX" sz="3600" dirty="0" smtClean="0">
                <a:latin typeface="Arial" pitchFamily="34" charset="0"/>
                <a:cs typeface="Arial" pitchFamily="34" charset="0"/>
              </a:rPr>
              <a:t>Existencia de la Santa Inquisición española para actuar contra herejes castellanos y judaizantes</a:t>
            </a:r>
            <a:endParaRPr lang="es-MX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618" y="1"/>
            <a:ext cx="8955087" cy="142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1880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0827" y="1355388"/>
            <a:ext cx="7570505" cy="5502612"/>
          </a:xfr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53698" y="29825"/>
            <a:ext cx="10515600" cy="1325563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s-MX" dirty="0" smtClean="0"/>
              <a:t>¿Sólo fue colonizada y conquistada América por los españoles?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927401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186535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TEMA 2</a:t>
            </a:r>
            <a:b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CLASE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Las Américas. Descubrimiento y exploración.  Colonización. </a:t>
            </a:r>
            <a:b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3050476"/>
            <a:ext cx="10515600" cy="4351338"/>
          </a:xfrm>
        </p:spPr>
        <p:txBody>
          <a:bodyPr>
            <a:normAutofit/>
          </a:bodyPr>
          <a:lstStyle/>
          <a:p>
            <a:pPr algn="just"/>
            <a:endParaRPr lang="es-E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Objetivo: Revelar las causas del descubrimiento y exploración de las Américas, así como la colonización de este continente</a:t>
            </a:r>
          </a:p>
          <a:p>
            <a:pPr algn="just"/>
            <a:endParaRPr lang="es-E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86718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1991544" y="116632"/>
            <a:ext cx="8229600" cy="922114"/>
          </a:xfrm>
        </p:spPr>
        <p:txBody>
          <a:bodyPr/>
          <a:lstStyle/>
          <a:p>
            <a:r>
              <a:rPr lang="es-MX" dirty="0" smtClean="0"/>
              <a:t>Leamos el siguiente fragmento: 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32474" y="1545873"/>
            <a:ext cx="11654725" cy="532859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MX" sz="3600" dirty="0">
                <a:latin typeface="Arial" pitchFamily="34" charset="0"/>
                <a:cs typeface="Arial" pitchFamily="34" charset="0"/>
              </a:rPr>
              <a:t>Durante sus viajes conoce a muchos marinos y descubre grandes secretos del mar. Así se le ocurre una de las ideas más brillantes de la historia.</a:t>
            </a:r>
          </a:p>
          <a:p>
            <a:pPr marL="0" indent="0" algn="just">
              <a:buNone/>
            </a:pPr>
            <a:r>
              <a:rPr lang="es-MX" sz="3600" dirty="0">
                <a:latin typeface="Arial" pitchFamily="34" charset="0"/>
                <a:cs typeface="Arial" pitchFamily="34" charset="0"/>
              </a:rPr>
              <a:t> - Podría llegar a la India por una nueva ruta, hacia el Oeste, cruzando el océano Atlántico -, piensa </a:t>
            </a:r>
          </a:p>
        </p:txBody>
      </p:sp>
    </p:spTree>
    <p:extLst>
      <p:ext uri="{BB962C8B-B14F-4D97-AF65-F5344CB8AC3E}">
        <p14:creationId xmlns:p14="http://schemas.microsoft.com/office/powerpoint/2010/main" val="4013157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25464" y="980729"/>
            <a:ext cx="11453248" cy="4525963"/>
          </a:xfrm>
        </p:spPr>
        <p:txBody>
          <a:bodyPr>
            <a:noAutofit/>
          </a:bodyPr>
          <a:lstStyle/>
          <a:p>
            <a:pPr algn="just"/>
            <a:r>
              <a:rPr lang="es-MX" sz="3600" dirty="0">
                <a:latin typeface="Arial" pitchFamily="34" charset="0"/>
                <a:cs typeface="Arial" pitchFamily="34" charset="0"/>
              </a:rPr>
              <a:t>¿En qué continente se desarrolla esta escena?</a:t>
            </a:r>
          </a:p>
          <a:p>
            <a:pPr algn="just"/>
            <a:r>
              <a:rPr lang="es-MX" sz="3600" dirty="0">
                <a:latin typeface="Arial" pitchFamily="34" charset="0"/>
                <a:cs typeface="Arial" pitchFamily="34" charset="0"/>
              </a:rPr>
              <a:t>¿Quién será el personaje principal del hecho narrado?</a:t>
            </a:r>
          </a:p>
          <a:p>
            <a:pPr algn="just"/>
            <a:r>
              <a:rPr lang="es-MX" sz="3600" dirty="0">
                <a:latin typeface="Arial" pitchFamily="34" charset="0"/>
                <a:cs typeface="Arial" pitchFamily="34" charset="0"/>
              </a:rPr>
              <a:t>¿Pueden identificar qué suceso se narra en el fragmento anterior?</a:t>
            </a:r>
          </a:p>
          <a:p>
            <a:pPr algn="just"/>
            <a:r>
              <a:rPr lang="es-MX" sz="3600" dirty="0">
                <a:latin typeface="Arial" pitchFamily="34" charset="0"/>
                <a:cs typeface="Arial" pitchFamily="34" charset="0"/>
              </a:rPr>
              <a:t>¿Conoces cómo fue y qué significó este  suceso en las Américas?</a:t>
            </a:r>
          </a:p>
          <a:p>
            <a:pPr algn="just"/>
            <a:endParaRPr lang="es-MX" sz="3600" dirty="0">
              <a:latin typeface="Arial" pitchFamily="34" charset="0"/>
              <a:cs typeface="Arial" pitchFamily="34" charset="0"/>
            </a:endParaRPr>
          </a:p>
          <a:p>
            <a:pPr algn="just"/>
            <a:endParaRPr lang="es-MX" sz="3600" dirty="0">
              <a:latin typeface="Arial" pitchFamily="34" charset="0"/>
              <a:cs typeface="Arial" pitchFamily="34" charset="0"/>
            </a:endParaRPr>
          </a:p>
          <a:p>
            <a:pPr algn="just"/>
            <a:endParaRPr lang="es-MX" sz="3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997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71959" y="225640"/>
            <a:ext cx="10981841" cy="1325563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s-MX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DESCUBRIMIENTO DE LAS AMÉRICAS</a:t>
            </a:r>
            <a:endParaRPr lang="es-MX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4 Marcador de contenido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19" b="2530"/>
          <a:stretch/>
        </p:blipFill>
        <p:spPr>
          <a:xfrm>
            <a:off x="2336087" y="1690688"/>
            <a:ext cx="7848871" cy="49541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37984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33952" y="0"/>
            <a:ext cx="11313763" cy="1143000"/>
          </a:xfr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s-MX" sz="3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LOS CUATRO VIAJES DE COLÓN A AMÉRICA </a:t>
            </a:r>
          </a:p>
        </p:txBody>
      </p:sp>
      <p:pic>
        <p:nvPicPr>
          <p:cNvPr id="1026" name="Picture 2" descr="E:\TODO MEMORIA MVD\Los Cuatro Viajes del Almirante Cristóbal Colon _ Espacio de Isaurajriver_files\mapaviajescolon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966" y="1196753"/>
            <a:ext cx="11561736" cy="56612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3377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s-MX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¿ Qué significó este suceso para los pobladores de las Américas?</a:t>
            </a:r>
            <a:endParaRPr lang="es-MX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es-MX" sz="3600" dirty="0">
                <a:latin typeface="Arial" pitchFamily="34" charset="0"/>
                <a:cs typeface="Arial" pitchFamily="34" charset="0"/>
              </a:rPr>
              <a:t>Los colonos europeos poblaron las regiones norte, sur y central de las Américas así como las islas del Caribe</a:t>
            </a:r>
          </a:p>
          <a:p>
            <a:pPr algn="just"/>
            <a:r>
              <a:rPr lang="es-MX" sz="3600" dirty="0">
                <a:latin typeface="Arial" pitchFamily="34" charset="0"/>
                <a:cs typeface="Arial" pitchFamily="34" charset="0"/>
              </a:rPr>
              <a:t>Matanza de gran número de aborígenes lo cual provocó la desaparición de poblaciones indígenas en esas regiones </a:t>
            </a:r>
          </a:p>
        </p:txBody>
      </p:sp>
    </p:spTree>
    <p:extLst>
      <p:ext uri="{BB962C8B-B14F-4D97-AF65-F5344CB8AC3E}">
        <p14:creationId xmlns:p14="http://schemas.microsoft.com/office/powerpoint/2010/main" val="2663341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43919" y="44624"/>
            <a:ext cx="10523349" cy="122413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t">
            <a:noAutofit/>
          </a:bodyPr>
          <a:lstStyle/>
          <a:p>
            <a:pPr algn="ctr"/>
            <a:r>
              <a:rPr lang="es-MX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Consecuencias económicas-sociales de la conquista y colonización de las AMÉRICAS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743919" y="1696277"/>
            <a:ext cx="10523349" cy="452596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s-MX" b="1" u="sng" dirty="0">
                <a:latin typeface="Arial" pitchFamily="34" charset="0"/>
                <a:cs typeface="Arial" pitchFamily="34" charset="0"/>
              </a:rPr>
              <a:t>Economía</a:t>
            </a:r>
            <a:r>
              <a:rPr lang="es-MX" b="1" dirty="0">
                <a:latin typeface="Arial" pitchFamily="34" charset="0"/>
                <a:cs typeface="Arial" pitchFamily="34" charset="0"/>
              </a:rPr>
              <a:t>:</a:t>
            </a:r>
            <a:r>
              <a:rPr lang="es-MX" dirty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/>
            <a:r>
              <a:rPr lang="es-MX" dirty="0">
                <a:latin typeface="Arial" pitchFamily="34" charset="0"/>
                <a:cs typeface="Arial" pitchFamily="34" charset="0"/>
              </a:rPr>
              <a:t>El descubrimiento de América por parte de la Corona de Castilla (España), hizo que este reino se convirtiera en </a:t>
            </a:r>
            <a:r>
              <a:rPr lang="es-MX" b="1" dirty="0">
                <a:latin typeface="Arial" pitchFamily="34" charset="0"/>
                <a:cs typeface="Arial" pitchFamily="34" charset="0"/>
              </a:rPr>
              <a:t>el más poderoso de Europa</a:t>
            </a:r>
          </a:p>
          <a:p>
            <a:pPr algn="just"/>
            <a:r>
              <a:rPr lang="es-MX" dirty="0">
                <a:latin typeface="Arial" pitchFamily="34" charset="0"/>
                <a:cs typeface="Arial" pitchFamily="34" charset="0"/>
              </a:rPr>
              <a:t>Durante más de dos siglos se convirtió en la </a:t>
            </a:r>
            <a:r>
              <a:rPr lang="es-MX" b="1" dirty="0">
                <a:latin typeface="Arial" pitchFamily="34" charset="0"/>
                <a:cs typeface="Arial" pitchFamily="34" charset="0"/>
              </a:rPr>
              <a:t>potencia hegemónica del mundo</a:t>
            </a:r>
          </a:p>
          <a:p>
            <a:pPr marL="0" indent="0" algn="just">
              <a:buNone/>
            </a:pPr>
            <a:r>
              <a:rPr lang="es-MX" b="1" u="sng" dirty="0">
                <a:latin typeface="Arial" pitchFamily="34" charset="0"/>
                <a:cs typeface="Arial" pitchFamily="34" charset="0"/>
              </a:rPr>
              <a:t>Población</a:t>
            </a:r>
            <a:r>
              <a:rPr lang="es-MX" b="1" dirty="0">
                <a:latin typeface="Arial" pitchFamily="34" charset="0"/>
                <a:cs typeface="Arial" pitchFamily="34" charset="0"/>
              </a:rPr>
              <a:t>: </a:t>
            </a:r>
          </a:p>
          <a:p>
            <a:pPr algn="just"/>
            <a:r>
              <a:rPr lang="es-MX" dirty="0">
                <a:latin typeface="Arial" pitchFamily="34" charset="0"/>
                <a:cs typeface="Arial" pitchFamily="34" charset="0"/>
              </a:rPr>
              <a:t>Al inicio fueron protectores de los indios, fueron tratados como súbditos y no como esclavos por lo que </a:t>
            </a:r>
            <a:r>
              <a:rPr lang="es-MX" b="1" dirty="0">
                <a:latin typeface="Arial" pitchFamily="34" charset="0"/>
                <a:cs typeface="Arial" pitchFamily="34" charset="0"/>
              </a:rPr>
              <a:t>la población de España creció en gran número</a:t>
            </a:r>
          </a:p>
        </p:txBody>
      </p:sp>
    </p:spTree>
    <p:extLst>
      <p:ext uri="{BB962C8B-B14F-4D97-AF65-F5344CB8AC3E}">
        <p14:creationId xmlns:p14="http://schemas.microsoft.com/office/powerpoint/2010/main" val="819581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73437" y="1556792"/>
            <a:ext cx="11143282" cy="489654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s-MX" b="1" u="sng" dirty="0">
                <a:latin typeface="Arial" pitchFamily="34" charset="0"/>
                <a:cs typeface="Arial" pitchFamily="34" charset="0"/>
              </a:rPr>
              <a:t>Población</a:t>
            </a:r>
            <a:r>
              <a:rPr lang="es-MX" dirty="0">
                <a:latin typeface="Arial" pitchFamily="34" charset="0"/>
                <a:cs typeface="Arial" pitchFamily="34" charset="0"/>
              </a:rPr>
              <a:t>: </a:t>
            </a:r>
          </a:p>
          <a:p>
            <a:pPr algn="just"/>
            <a:r>
              <a:rPr lang="es-MX" dirty="0">
                <a:latin typeface="Arial" pitchFamily="34" charset="0"/>
                <a:cs typeface="Arial" pitchFamily="34" charset="0"/>
              </a:rPr>
              <a:t>La población aborigen sufrió de </a:t>
            </a:r>
            <a:r>
              <a:rPr lang="es-MX" b="1" dirty="0">
                <a:latin typeface="Arial" pitchFamily="34" charset="0"/>
                <a:cs typeface="Arial" pitchFamily="34" charset="0"/>
              </a:rPr>
              <a:t>epidemias debido a enfermedades</a:t>
            </a:r>
            <a:r>
              <a:rPr lang="es-MX" dirty="0">
                <a:latin typeface="Arial" pitchFamily="34" charset="0"/>
                <a:cs typeface="Arial" pitchFamily="34" charset="0"/>
              </a:rPr>
              <a:t> que trajeron los europeos provocando la muerte a miles de indígenas</a:t>
            </a:r>
          </a:p>
          <a:p>
            <a:pPr marL="0" indent="0" algn="just">
              <a:buNone/>
            </a:pPr>
            <a:r>
              <a:rPr lang="es-MX" b="1" u="sng" dirty="0">
                <a:latin typeface="Arial" pitchFamily="34" charset="0"/>
                <a:cs typeface="Arial" pitchFamily="34" charset="0"/>
              </a:rPr>
              <a:t>Minería</a:t>
            </a:r>
            <a:r>
              <a:rPr lang="es-MX" dirty="0">
                <a:latin typeface="Arial" pitchFamily="34" charset="0"/>
                <a:cs typeface="Arial" pitchFamily="34" charset="0"/>
              </a:rPr>
              <a:t>: </a:t>
            </a:r>
          </a:p>
          <a:p>
            <a:pPr algn="just"/>
            <a:r>
              <a:rPr lang="es-MX" dirty="0">
                <a:latin typeface="Arial" pitchFamily="34" charset="0"/>
                <a:cs typeface="Arial" pitchFamily="34" charset="0"/>
              </a:rPr>
              <a:t>Fueron </a:t>
            </a:r>
            <a:r>
              <a:rPr lang="es-MX" b="1" dirty="0">
                <a:latin typeface="Arial" pitchFamily="34" charset="0"/>
                <a:cs typeface="Arial" pitchFamily="34" charset="0"/>
              </a:rPr>
              <a:t>descubiertas minas de plata </a:t>
            </a:r>
            <a:r>
              <a:rPr lang="es-MX" dirty="0">
                <a:latin typeface="Arial" pitchFamily="34" charset="0"/>
                <a:cs typeface="Arial" pitchFamily="34" charset="0"/>
              </a:rPr>
              <a:t>por los españoles en Potosí y México</a:t>
            </a:r>
          </a:p>
          <a:p>
            <a:pPr marL="0" indent="0" algn="just">
              <a:buNone/>
            </a:pPr>
            <a:r>
              <a:rPr lang="es-MX" b="1" u="sng" dirty="0">
                <a:latin typeface="Arial" pitchFamily="34" charset="0"/>
                <a:cs typeface="Arial" pitchFamily="34" charset="0"/>
              </a:rPr>
              <a:t>Conflictos bélicos</a:t>
            </a:r>
            <a:r>
              <a:rPr lang="es-MX" dirty="0">
                <a:latin typeface="Arial" pitchFamily="34" charset="0"/>
                <a:cs typeface="Arial" pitchFamily="34" charset="0"/>
              </a:rPr>
              <a:t>: </a:t>
            </a:r>
          </a:p>
          <a:p>
            <a:pPr algn="just"/>
            <a:r>
              <a:rPr lang="es-MX" dirty="0">
                <a:latin typeface="Arial" pitchFamily="34" charset="0"/>
                <a:cs typeface="Arial" pitchFamily="34" charset="0"/>
              </a:rPr>
              <a:t>Esto permitió </a:t>
            </a:r>
            <a:r>
              <a:rPr lang="es-MX" b="1" dirty="0">
                <a:latin typeface="Arial" pitchFamily="34" charset="0"/>
                <a:cs typeface="Arial" pitchFamily="34" charset="0"/>
              </a:rPr>
              <a:t>costear las guerras </a:t>
            </a:r>
            <a:r>
              <a:rPr lang="es-MX" dirty="0">
                <a:latin typeface="Arial" pitchFamily="34" charset="0"/>
                <a:cs typeface="Arial" pitchFamily="34" charset="0"/>
              </a:rPr>
              <a:t>y se </a:t>
            </a:r>
            <a:r>
              <a:rPr lang="es-MX" b="1" dirty="0">
                <a:latin typeface="Arial" pitchFamily="34" charset="0"/>
                <a:cs typeface="Arial" pitchFamily="34" charset="0"/>
              </a:rPr>
              <a:t>crea el famoso real de a ocho</a:t>
            </a:r>
            <a:r>
              <a:rPr lang="es-MX" dirty="0">
                <a:latin typeface="Arial" pitchFamily="34" charset="0"/>
                <a:cs typeface="Arial" pitchFamily="34" charset="0"/>
              </a:rPr>
              <a:t> (equivale a un dólar actualmente)</a:t>
            </a:r>
          </a:p>
          <a:p>
            <a:pPr algn="just"/>
            <a:endParaRPr lang="es-MX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459" y="18959"/>
            <a:ext cx="11639226" cy="142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1559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492</Words>
  <Application>Microsoft Office PowerPoint</Application>
  <PresentationFormat>Personalizado</PresentationFormat>
  <Paragraphs>41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4" baseType="lpstr">
      <vt:lpstr>Tema de Office</vt:lpstr>
      <vt:lpstr>GEOGRAFÍA REGIONAL I</vt:lpstr>
      <vt:lpstr>TEMA 2  CLASE 3  Las Américas. Descubrimiento y exploración.  Colonización.  </vt:lpstr>
      <vt:lpstr>Leamos el siguiente fragmento: </vt:lpstr>
      <vt:lpstr>Presentación de PowerPoint</vt:lpstr>
      <vt:lpstr>DESCUBRIMIENTO DE LAS AMÉRICAS</vt:lpstr>
      <vt:lpstr>LOS CUATRO VIAJES DE COLÓN A AMÉRICA </vt:lpstr>
      <vt:lpstr>¿ Qué significó este suceso para los pobladores de las Américas?</vt:lpstr>
      <vt:lpstr>Consecuencias económicas-sociales de la conquista y colonización de las AMÉRICAS</vt:lpstr>
      <vt:lpstr>Presentación de PowerPoint</vt:lpstr>
      <vt:lpstr>Presentación de PowerPoint</vt:lpstr>
      <vt:lpstr>Presentación de PowerPoint</vt:lpstr>
      <vt:lpstr>Presentación de PowerPoint</vt:lpstr>
      <vt:lpstr>¿Sólo fue colonizada y conquistada América por los españoles?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GEOGRAFÍA REGIONAL I</dc:title>
  <dc:creator>PC 4</dc:creator>
  <cp:lastModifiedBy>Usuario de Windows</cp:lastModifiedBy>
  <cp:revision>8</cp:revision>
  <dcterms:created xsi:type="dcterms:W3CDTF">2024-10-30T07:09:00Z</dcterms:created>
  <dcterms:modified xsi:type="dcterms:W3CDTF">2024-11-29T22:15:29Z</dcterms:modified>
</cp:coreProperties>
</file>