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1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66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05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9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71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141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504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615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861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56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726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0EE1-1AD0-458E-B9EC-9F5CADE320B7}" type="datetimeFigureOut">
              <a:rPr lang="es-ES" smtClean="0"/>
              <a:t>29/11/2024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FD176-F891-47D5-949D-FC09A8558A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31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GEOGRAFÍA REGIONAL I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3519" y="4082486"/>
            <a:ext cx="9144000" cy="1655762"/>
          </a:xfrm>
        </p:spPr>
        <p:txBody>
          <a:bodyPr/>
          <a:lstStyle/>
          <a:p>
            <a:r>
              <a:rPr lang="es-ES" dirty="0" smtClean="0"/>
              <a:t>M.Sc. MAYTÉ VALDÉS DÍAZ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4623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3953" y="1556792"/>
            <a:ext cx="11050291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b="1" u="sng" dirty="0" smtClean="0">
                <a:latin typeface="Arial" pitchFamily="34" charset="0"/>
                <a:cs typeface="Arial" pitchFamily="34" charset="0"/>
              </a:rPr>
              <a:t>Relaciones comerciales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Crearon un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comercio cerrado 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con sus colonias, las tierras de ultramar solo podían comerciar con Castilla</a:t>
            </a: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Se crea el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sistema de galeones 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para una o dos veces al año llevar productos a las nuevas tierras y traer de las Américas los productos y metales necesarios para la metrópoli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618" y="1"/>
            <a:ext cx="8955087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955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7939" y="1628800"/>
            <a:ext cx="11313763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b="1" u="sng" dirty="0" smtClean="0">
                <a:latin typeface="Arial" pitchFamily="34" charset="0"/>
                <a:cs typeface="Arial" pitchFamily="34" charset="0"/>
              </a:rPr>
              <a:t>Agricultura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Fueron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exportadas nuevas especies alimentarias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 a la península ibérica: maíz, boniato, calabaza, tomate, chocolate, maní, papa y el tabaco</a:t>
            </a: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Fueron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importadas hacia las Américas nuevas especies de alimentos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: caña de azúcar, cebada, avena, centeno</a:t>
            </a:r>
          </a:p>
          <a:p>
            <a:pPr algn="just"/>
            <a:r>
              <a:rPr lang="es-MX" sz="32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introdujeron nuevas especies de animales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: asno, burro, gallina, conejo, oveja y vaca 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14" y="1"/>
            <a:ext cx="10879810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540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7973" y="1772817"/>
            <a:ext cx="1148424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600" b="1" u="sng" dirty="0" smtClean="0">
                <a:latin typeface="Arial" pitchFamily="34" charset="0"/>
                <a:cs typeface="Arial" pitchFamily="34" charset="0"/>
              </a:rPr>
              <a:t>Religión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sz="3600" dirty="0" smtClean="0">
                <a:latin typeface="Arial" pitchFamily="34" charset="0"/>
                <a:cs typeface="Arial" pitchFamily="34" charset="0"/>
              </a:rPr>
              <a:t>Se expande la iglesia católica para garantizar la evangelización de la nueva población que conformaba a la Corona de Castilla</a:t>
            </a:r>
          </a:p>
          <a:p>
            <a:pPr algn="just"/>
            <a:r>
              <a:rPr lang="es-MX" sz="3600" dirty="0" smtClean="0">
                <a:latin typeface="Arial" pitchFamily="34" charset="0"/>
                <a:cs typeface="Arial" pitchFamily="34" charset="0"/>
              </a:rPr>
              <a:t>Existencia de la Santa Inquisición española para actuar contra herejes castellanos y judaizantes</a:t>
            </a:r>
            <a:endParaRPr lang="es-MX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618" y="1"/>
            <a:ext cx="8955087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188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827" y="1355388"/>
            <a:ext cx="7570505" cy="5502612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3698" y="29825"/>
            <a:ext cx="10515600" cy="1325563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 smtClean="0"/>
              <a:t>¿Sólo fue colonizada y conquistada América por los españoles?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740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8653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TEMA 2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CLASE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Las Américas. Descubrimiento y exploración.  Colonización. 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050476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es-E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Revelar las causas del descubrimiento y exploración de las Américas, así como la colonización de este continente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671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91544" y="116632"/>
            <a:ext cx="8229600" cy="922114"/>
          </a:xfrm>
        </p:spPr>
        <p:txBody>
          <a:bodyPr/>
          <a:lstStyle/>
          <a:p>
            <a:r>
              <a:rPr lang="es-MX" dirty="0" smtClean="0"/>
              <a:t>Leamos el siguiente fragmento: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2474" y="1545873"/>
            <a:ext cx="11654725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600" dirty="0">
                <a:latin typeface="Arial" pitchFamily="34" charset="0"/>
                <a:cs typeface="Arial" pitchFamily="34" charset="0"/>
              </a:rPr>
              <a:t>Durante sus viajes conoce a muchos marinos y descubre grandes secretos del mar. Así se le ocurre una de las ideas más brillantes de la historia.</a:t>
            </a:r>
          </a:p>
          <a:p>
            <a:pPr marL="0" indent="0" algn="just">
              <a:buNone/>
            </a:pPr>
            <a:r>
              <a:rPr lang="es-MX" sz="3600" dirty="0">
                <a:latin typeface="Arial" pitchFamily="34" charset="0"/>
                <a:cs typeface="Arial" pitchFamily="34" charset="0"/>
              </a:rPr>
              <a:t> - Podría llegar a la India por una nueva ruta, hacia el Oeste, cruzando el océano Atlántico -, piensa </a:t>
            </a:r>
          </a:p>
        </p:txBody>
      </p:sp>
    </p:spTree>
    <p:extLst>
      <p:ext uri="{BB962C8B-B14F-4D97-AF65-F5344CB8AC3E}">
        <p14:creationId xmlns:p14="http://schemas.microsoft.com/office/powerpoint/2010/main" val="401315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5464" y="980729"/>
            <a:ext cx="11453248" cy="4525963"/>
          </a:xfrm>
        </p:spPr>
        <p:txBody>
          <a:bodyPr>
            <a:noAutofit/>
          </a:bodyPr>
          <a:lstStyle/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¿En qué continente se desarrolla esta escena?</a:t>
            </a:r>
          </a:p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¿Quién será el personaje principal del hecho narrado?</a:t>
            </a:r>
          </a:p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¿Pueden identificar qué suceso se narra en el fragmento anterior?</a:t>
            </a:r>
          </a:p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¿Conoces cómo fue y qué significó este  suceso en las Américas?</a:t>
            </a:r>
          </a:p>
          <a:p>
            <a:pPr algn="just"/>
            <a:endParaRPr lang="es-MX" sz="36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36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9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1959" y="225640"/>
            <a:ext cx="10981841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DESCUBRIMIENTO DE LAS AMÉRICAS</a:t>
            </a:r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19" b="2530"/>
          <a:stretch/>
        </p:blipFill>
        <p:spPr>
          <a:xfrm>
            <a:off x="2336087" y="1690688"/>
            <a:ext cx="7848871" cy="49541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79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3952" y="0"/>
            <a:ext cx="11313763" cy="1143000"/>
          </a:xfr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MX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 CUATRO VIAJES DE COLÓN A AMÉRICA </a:t>
            </a:r>
          </a:p>
        </p:txBody>
      </p:sp>
      <p:pic>
        <p:nvPicPr>
          <p:cNvPr id="1026" name="Picture 2" descr="E:\TODO MEMORIA MVD\Los Cuatro Viajes del Almirante Cristóbal Colon _ Espacio de Isaurajriver_files\mapaviajescolon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66" y="1196753"/>
            <a:ext cx="11561736" cy="56612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37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¿ Qué significó este suceso para los pobladores de las Américas?</a:t>
            </a:r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Los colonos europeos poblaron las regiones norte, sur y central de las Américas así como las islas del Caribe</a:t>
            </a:r>
          </a:p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Matanza de gran número de aborígenes lo cual provocó la desaparición de poblaciones indígenas en esas regiones </a:t>
            </a:r>
          </a:p>
        </p:txBody>
      </p:sp>
    </p:spTree>
    <p:extLst>
      <p:ext uri="{BB962C8B-B14F-4D97-AF65-F5344CB8AC3E}">
        <p14:creationId xmlns:p14="http://schemas.microsoft.com/office/powerpoint/2010/main" val="26633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919" y="44624"/>
            <a:ext cx="10523349" cy="1224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algn="ctr"/>
            <a:r>
              <a:rPr lang="es-MX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Consecuencias económicas-sociales de la conquista y colonización de las AMÉRICAS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3919" y="1696277"/>
            <a:ext cx="10523349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Economía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El descubrimiento de América por parte de la Corona de Castilla (España), hizo que este reino se convirtiera en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el más poderoso de Europa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Durante más de dos siglos se convirtió en la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potencia hegemónica del mundo</a:t>
            </a:r>
          </a:p>
          <a:p>
            <a:pPr marL="0" indent="0" algn="just">
              <a:buNone/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Población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Al inicio fueron protectores de los indios, fueron tratados como súbditos y no como esclavos por lo que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la población de España creció en gran número</a:t>
            </a:r>
          </a:p>
        </p:txBody>
      </p:sp>
    </p:spTree>
    <p:extLst>
      <p:ext uri="{BB962C8B-B14F-4D97-AF65-F5344CB8AC3E}">
        <p14:creationId xmlns:p14="http://schemas.microsoft.com/office/powerpoint/2010/main" val="8195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3437" y="1556792"/>
            <a:ext cx="11143282" cy="48965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Población</a:t>
            </a:r>
            <a:r>
              <a:rPr lang="es-MX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La población aborigen sufrió 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epidemias debido a enfermedades</a:t>
            </a:r>
            <a:r>
              <a:rPr lang="es-MX" dirty="0">
                <a:latin typeface="Arial" pitchFamily="34" charset="0"/>
                <a:cs typeface="Arial" pitchFamily="34" charset="0"/>
              </a:rPr>
              <a:t> que trajeron los europeos provocando la muerte a miles de indígenas</a:t>
            </a:r>
          </a:p>
          <a:p>
            <a:pPr marL="0" indent="0" algn="just">
              <a:buNone/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Minería</a:t>
            </a:r>
            <a:r>
              <a:rPr lang="es-MX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Fueron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descubiertas minas de plata </a:t>
            </a:r>
            <a:r>
              <a:rPr lang="es-MX" dirty="0">
                <a:latin typeface="Arial" pitchFamily="34" charset="0"/>
                <a:cs typeface="Arial" pitchFamily="34" charset="0"/>
              </a:rPr>
              <a:t>por los españoles en Potosí y México</a:t>
            </a:r>
          </a:p>
          <a:p>
            <a:pPr marL="0" indent="0" algn="just">
              <a:buNone/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Conflictos bélicos</a:t>
            </a:r>
            <a:r>
              <a:rPr lang="es-MX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Esto permitió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costear las guerras </a:t>
            </a:r>
            <a:r>
              <a:rPr lang="es-MX" dirty="0">
                <a:latin typeface="Arial" pitchFamily="34" charset="0"/>
                <a:cs typeface="Arial" pitchFamily="34" charset="0"/>
              </a:rPr>
              <a:t>y se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crea el famoso real de a ocho</a:t>
            </a:r>
            <a:r>
              <a:rPr lang="es-MX" dirty="0">
                <a:latin typeface="Arial" pitchFamily="34" charset="0"/>
                <a:cs typeface="Arial" pitchFamily="34" charset="0"/>
              </a:rPr>
              <a:t> (equivale a un dólar actualmente)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59" y="18959"/>
            <a:ext cx="11639226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55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492</Words>
  <Application>Microsoft Office PowerPoint</Application>
  <PresentationFormat>Personalizado</PresentationFormat>
  <Paragraphs>41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GEOGRAFÍA REGIONAL I</vt:lpstr>
      <vt:lpstr>TEMA 2  CLASE 3  Las Américas. Descubrimiento y exploración.  Colonización.  </vt:lpstr>
      <vt:lpstr>Leamos el siguiente fragmento: </vt:lpstr>
      <vt:lpstr>Presentación de PowerPoint</vt:lpstr>
      <vt:lpstr>DESCUBRIMIENTO DE LAS AMÉRICAS</vt:lpstr>
      <vt:lpstr>LOS CUATRO VIAJES DE COLÓN A AMÉRICA </vt:lpstr>
      <vt:lpstr>¿ Qué significó este suceso para los pobladores de las Américas?</vt:lpstr>
      <vt:lpstr>Consecuencias económicas-sociales de la conquista y colonización de las AMÉRICAS</vt:lpstr>
      <vt:lpstr>Presentación de PowerPoint</vt:lpstr>
      <vt:lpstr>Presentación de PowerPoint</vt:lpstr>
      <vt:lpstr>Presentación de PowerPoint</vt:lpstr>
      <vt:lpstr>Presentación de PowerPoint</vt:lpstr>
      <vt:lpstr>¿Sólo fue colonizada y conquistada América por los españoles?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GEOGRAFÍA REGIONAL I</dc:title>
  <dc:creator>PC 4</dc:creator>
  <cp:lastModifiedBy>Usuario de Windows</cp:lastModifiedBy>
  <cp:revision>8</cp:revision>
  <dcterms:created xsi:type="dcterms:W3CDTF">2024-10-30T07:09:00Z</dcterms:created>
  <dcterms:modified xsi:type="dcterms:W3CDTF">2024-11-29T22:15:29Z</dcterms:modified>
</cp:coreProperties>
</file>