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7" r:id="rId2"/>
    <p:sldId id="256" r:id="rId3"/>
    <p:sldId id="258" r:id="rId4"/>
    <p:sldId id="259" r:id="rId5"/>
    <p:sldId id="260" r:id="rId6"/>
    <p:sldId id="261" r:id="rId7"/>
    <p:sldId id="262" r:id="rId8"/>
    <p:sldId id="264" r:id="rId9"/>
    <p:sldId id="265" r:id="rId10"/>
    <p:sldId id="266" r:id="rId11"/>
    <p:sldId id="267" r:id="rId12"/>
    <p:sldId id="268" r:id="rId13"/>
    <p:sldId id="269" r:id="rId14"/>
    <p:sldId id="270" r:id="rId15"/>
    <p:sldId id="271" r:id="rId16"/>
    <p:sldId id="277" r:id="rId17"/>
    <p:sldId id="273" r:id="rId18"/>
    <p:sldId id="274" r:id="rId19"/>
    <p:sldId id="275" r:id="rId20"/>
    <p:sldId id="276" r:id="rId21"/>
    <p:sldId id="272" r:id="rId22"/>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DA6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FD4443E-F989-4FC4-A0C8-D5A2AF1F390B}" styleName="Estilo oscuro 1 - Énfasis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926788-9017-4FE0-A9E5-F939F5B81BAB}" type="doc">
      <dgm:prSet loTypeId="urn:microsoft.com/office/officeart/2008/layout/LinedList" loCatId="list" qsTypeId="urn:microsoft.com/office/officeart/2005/8/quickstyle/simple1" qsCatId="simple" csTypeId="urn:microsoft.com/office/officeart/2005/8/colors/accent2_1" csCatId="accent2"/>
      <dgm:spPr/>
      <dgm:t>
        <a:bodyPr/>
        <a:lstStyle/>
        <a:p>
          <a:endParaRPr lang="es-ES"/>
        </a:p>
      </dgm:t>
    </dgm:pt>
    <dgm:pt modelId="{5D32E7A4-D406-46E7-A700-DFD95F1174A5}">
      <dgm:prSet/>
      <dgm:spPr/>
      <dgm:t>
        <a:bodyPr/>
        <a:lstStyle/>
        <a:p>
          <a:pPr algn="just" rtl="0"/>
          <a:r>
            <a:rPr lang="es-ES" smtClean="0"/>
            <a:t>Hay varias clasificaciones generales que establecen un número diferente de reinos, que puede variar, en general, de cuatro a ocho, y en la que algunos de esos reinos comprenden continentes enteros.</a:t>
          </a:r>
          <a:endParaRPr lang="es-ES"/>
        </a:p>
      </dgm:t>
    </dgm:pt>
    <dgm:pt modelId="{1994FF99-3376-4D21-B16D-1FC9691F9C46}" type="parTrans" cxnId="{4E612241-AE35-4701-82C4-C35101734E0C}">
      <dgm:prSet/>
      <dgm:spPr/>
      <dgm:t>
        <a:bodyPr/>
        <a:lstStyle/>
        <a:p>
          <a:pPr algn="just"/>
          <a:endParaRPr lang="es-ES"/>
        </a:p>
      </dgm:t>
    </dgm:pt>
    <dgm:pt modelId="{3A8A1417-0267-457C-BA64-F82AC98AA95A}" type="sibTrans" cxnId="{4E612241-AE35-4701-82C4-C35101734E0C}">
      <dgm:prSet/>
      <dgm:spPr/>
      <dgm:t>
        <a:bodyPr/>
        <a:lstStyle/>
        <a:p>
          <a:pPr algn="just"/>
          <a:endParaRPr lang="es-ES"/>
        </a:p>
      </dgm:t>
    </dgm:pt>
    <dgm:pt modelId="{5D49FE8E-483F-4D30-99B0-B3B286C9FAA5}">
      <dgm:prSet/>
      <dgm:spPr/>
      <dgm:t>
        <a:bodyPr/>
        <a:lstStyle/>
        <a:p>
          <a:pPr algn="just" rtl="0"/>
          <a:r>
            <a:rPr lang="es-ES" dirty="0" smtClean="0"/>
            <a:t>Las clasificaciones más comúnmente empleadas son la de Ronald Good y la de Armen Takhtajan. </a:t>
          </a:r>
          <a:endParaRPr lang="es-ES" dirty="0"/>
        </a:p>
      </dgm:t>
    </dgm:pt>
    <dgm:pt modelId="{DD1D7DBF-EF4A-4D4C-8120-C91E9A02322F}" type="parTrans" cxnId="{A9425665-C679-43E2-BFBD-E264B869269C}">
      <dgm:prSet/>
      <dgm:spPr/>
      <dgm:t>
        <a:bodyPr/>
        <a:lstStyle/>
        <a:p>
          <a:pPr algn="just"/>
          <a:endParaRPr lang="es-ES"/>
        </a:p>
      </dgm:t>
    </dgm:pt>
    <dgm:pt modelId="{72516B8F-E645-49C9-92B6-114E7D497428}" type="sibTrans" cxnId="{A9425665-C679-43E2-BFBD-E264B869269C}">
      <dgm:prSet/>
      <dgm:spPr/>
      <dgm:t>
        <a:bodyPr/>
        <a:lstStyle/>
        <a:p>
          <a:pPr algn="just"/>
          <a:endParaRPr lang="es-ES"/>
        </a:p>
      </dgm:t>
    </dgm:pt>
    <dgm:pt modelId="{36EED7CC-343C-40B3-9C2F-873EC70FC491}" type="pres">
      <dgm:prSet presAssocID="{59926788-9017-4FE0-A9E5-F939F5B81BAB}" presName="vert0" presStyleCnt="0">
        <dgm:presLayoutVars>
          <dgm:dir/>
          <dgm:animOne val="branch"/>
          <dgm:animLvl val="lvl"/>
        </dgm:presLayoutVars>
      </dgm:prSet>
      <dgm:spPr/>
      <dgm:t>
        <a:bodyPr/>
        <a:lstStyle/>
        <a:p>
          <a:endParaRPr lang="es-ES"/>
        </a:p>
      </dgm:t>
    </dgm:pt>
    <dgm:pt modelId="{64FBFABF-7EE6-4DE7-B722-5DDBB348F300}" type="pres">
      <dgm:prSet presAssocID="{5D32E7A4-D406-46E7-A700-DFD95F1174A5}" presName="thickLine" presStyleLbl="alignNode1" presStyleIdx="0" presStyleCnt="2"/>
      <dgm:spPr/>
    </dgm:pt>
    <dgm:pt modelId="{FE22E4E6-A7D2-481E-ACF2-E9067DB2FC2D}" type="pres">
      <dgm:prSet presAssocID="{5D32E7A4-D406-46E7-A700-DFD95F1174A5}" presName="horz1" presStyleCnt="0"/>
      <dgm:spPr/>
    </dgm:pt>
    <dgm:pt modelId="{4523F332-FCAC-4243-AF9D-8B0689676DD7}" type="pres">
      <dgm:prSet presAssocID="{5D32E7A4-D406-46E7-A700-DFD95F1174A5}" presName="tx1" presStyleLbl="revTx" presStyleIdx="0" presStyleCnt="2"/>
      <dgm:spPr/>
      <dgm:t>
        <a:bodyPr/>
        <a:lstStyle/>
        <a:p>
          <a:endParaRPr lang="es-ES"/>
        </a:p>
      </dgm:t>
    </dgm:pt>
    <dgm:pt modelId="{61475E90-36D3-4488-B1AA-733376EB0944}" type="pres">
      <dgm:prSet presAssocID="{5D32E7A4-D406-46E7-A700-DFD95F1174A5}" presName="vert1" presStyleCnt="0"/>
      <dgm:spPr/>
    </dgm:pt>
    <dgm:pt modelId="{D9384A18-3EC6-4888-875A-751400243091}" type="pres">
      <dgm:prSet presAssocID="{5D49FE8E-483F-4D30-99B0-B3B286C9FAA5}" presName="thickLine" presStyleLbl="alignNode1" presStyleIdx="1" presStyleCnt="2"/>
      <dgm:spPr/>
    </dgm:pt>
    <dgm:pt modelId="{6218BB10-F5D4-4474-816C-23BB58686924}" type="pres">
      <dgm:prSet presAssocID="{5D49FE8E-483F-4D30-99B0-B3B286C9FAA5}" presName="horz1" presStyleCnt="0"/>
      <dgm:spPr/>
    </dgm:pt>
    <dgm:pt modelId="{2560B091-3F87-4409-8CDE-DD39947AE6FA}" type="pres">
      <dgm:prSet presAssocID="{5D49FE8E-483F-4D30-99B0-B3B286C9FAA5}" presName="tx1" presStyleLbl="revTx" presStyleIdx="1" presStyleCnt="2"/>
      <dgm:spPr/>
      <dgm:t>
        <a:bodyPr/>
        <a:lstStyle/>
        <a:p>
          <a:endParaRPr lang="es-ES"/>
        </a:p>
      </dgm:t>
    </dgm:pt>
    <dgm:pt modelId="{B4EC448B-DBC2-48F0-810F-2CB17BCCD9B7}" type="pres">
      <dgm:prSet presAssocID="{5D49FE8E-483F-4D30-99B0-B3B286C9FAA5}" presName="vert1" presStyleCnt="0"/>
      <dgm:spPr/>
    </dgm:pt>
  </dgm:ptLst>
  <dgm:cxnLst>
    <dgm:cxn modelId="{A9425665-C679-43E2-BFBD-E264B869269C}" srcId="{59926788-9017-4FE0-A9E5-F939F5B81BAB}" destId="{5D49FE8E-483F-4D30-99B0-B3B286C9FAA5}" srcOrd="1" destOrd="0" parTransId="{DD1D7DBF-EF4A-4D4C-8120-C91E9A02322F}" sibTransId="{72516B8F-E645-49C9-92B6-114E7D497428}"/>
    <dgm:cxn modelId="{33B09B06-CD73-4C9F-B6B5-BC609B96223A}" type="presOf" srcId="{5D32E7A4-D406-46E7-A700-DFD95F1174A5}" destId="{4523F332-FCAC-4243-AF9D-8B0689676DD7}" srcOrd="0" destOrd="0" presId="urn:microsoft.com/office/officeart/2008/layout/LinedList"/>
    <dgm:cxn modelId="{AE9211FA-04C7-4766-913C-696665610555}" type="presOf" srcId="{5D49FE8E-483F-4D30-99B0-B3B286C9FAA5}" destId="{2560B091-3F87-4409-8CDE-DD39947AE6FA}" srcOrd="0" destOrd="0" presId="urn:microsoft.com/office/officeart/2008/layout/LinedList"/>
    <dgm:cxn modelId="{CBD9FE9A-38E9-443B-A140-D49C33DD748E}" type="presOf" srcId="{59926788-9017-4FE0-A9E5-F939F5B81BAB}" destId="{36EED7CC-343C-40B3-9C2F-873EC70FC491}" srcOrd="0" destOrd="0" presId="urn:microsoft.com/office/officeart/2008/layout/LinedList"/>
    <dgm:cxn modelId="{4E612241-AE35-4701-82C4-C35101734E0C}" srcId="{59926788-9017-4FE0-A9E5-F939F5B81BAB}" destId="{5D32E7A4-D406-46E7-A700-DFD95F1174A5}" srcOrd="0" destOrd="0" parTransId="{1994FF99-3376-4D21-B16D-1FC9691F9C46}" sibTransId="{3A8A1417-0267-457C-BA64-F82AC98AA95A}"/>
    <dgm:cxn modelId="{E531E395-DC93-4D63-BA41-06448FE7E3DB}" type="presParOf" srcId="{36EED7CC-343C-40B3-9C2F-873EC70FC491}" destId="{64FBFABF-7EE6-4DE7-B722-5DDBB348F300}" srcOrd="0" destOrd="0" presId="urn:microsoft.com/office/officeart/2008/layout/LinedList"/>
    <dgm:cxn modelId="{2A2A6379-9075-4303-A1D0-B5C5D02523A7}" type="presParOf" srcId="{36EED7CC-343C-40B3-9C2F-873EC70FC491}" destId="{FE22E4E6-A7D2-481E-ACF2-E9067DB2FC2D}" srcOrd="1" destOrd="0" presId="urn:microsoft.com/office/officeart/2008/layout/LinedList"/>
    <dgm:cxn modelId="{8DE4456F-C319-4D2C-AD1C-B7FC33B8750A}" type="presParOf" srcId="{FE22E4E6-A7D2-481E-ACF2-E9067DB2FC2D}" destId="{4523F332-FCAC-4243-AF9D-8B0689676DD7}" srcOrd="0" destOrd="0" presId="urn:microsoft.com/office/officeart/2008/layout/LinedList"/>
    <dgm:cxn modelId="{75662699-3261-43D4-B6BF-349415B6522E}" type="presParOf" srcId="{FE22E4E6-A7D2-481E-ACF2-E9067DB2FC2D}" destId="{61475E90-36D3-4488-B1AA-733376EB0944}" srcOrd="1" destOrd="0" presId="urn:microsoft.com/office/officeart/2008/layout/LinedList"/>
    <dgm:cxn modelId="{A1FB7540-967A-45C1-9842-A21B7FA97AEA}" type="presParOf" srcId="{36EED7CC-343C-40B3-9C2F-873EC70FC491}" destId="{D9384A18-3EC6-4888-875A-751400243091}" srcOrd="2" destOrd="0" presId="urn:microsoft.com/office/officeart/2008/layout/LinedList"/>
    <dgm:cxn modelId="{8AE34715-C692-45FE-B735-191A5ACF9A49}" type="presParOf" srcId="{36EED7CC-343C-40B3-9C2F-873EC70FC491}" destId="{6218BB10-F5D4-4474-816C-23BB58686924}" srcOrd="3" destOrd="0" presId="urn:microsoft.com/office/officeart/2008/layout/LinedList"/>
    <dgm:cxn modelId="{2DCA7543-A3CD-4C3F-AC1A-DFB2D46409D1}" type="presParOf" srcId="{6218BB10-F5D4-4474-816C-23BB58686924}" destId="{2560B091-3F87-4409-8CDE-DD39947AE6FA}" srcOrd="0" destOrd="0" presId="urn:microsoft.com/office/officeart/2008/layout/LinedList"/>
    <dgm:cxn modelId="{3D30BD66-D35F-4053-AE43-2A61F8F0B9D2}" type="presParOf" srcId="{6218BB10-F5D4-4474-816C-23BB58686924}" destId="{B4EC448B-DBC2-48F0-810F-2CB17BCCD9B7}"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698CA3C-C661-4FD2-A48A-B86FD730395D}"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s-ES"/>
        </a:p>
      </dgm:t>
    </dgm:pt>
    <dgm:pt modelId="{E306D98A-D6D6-4077-A78C-9670D46DC984}">
      <dgm:prSet custT="1"/>
      <dgm:spPr/>
      <dgm:t>
        <a:bodyPr/>
        <a:lstStyle/>
        <a:p>
          <a:pPr algn="r" rtl="0"/>
          <a:r>
            <a:rPr lang="es-ES" sz="4800" smtClean="0"/>
            <a:t>Reino Capense </a:t>
          </a:r>
          <a:endParaRPr lang="es-ES" sz="4800"/>
        </a:p>
      </dgm:t>
    </dgm:pt>
    <dgm:pt modelId="{D845D7A8-1F74-4E41-A168-473F4467B9DD}" type="parTrans" cxnId="{73619F1E-FD9E-4CC6-A6DB-342A0588D5ED}">
      <dgm:prSet/>
      <dgm:spPr/>
      <dgm:t>
        <a:bodyPr/>
        <a:lstStyle/>
        <a:p>
          <a:pPr algn="r"/>
          <a:endParaRPr lang="es-ES" sz="1200"/>
        </a:p>
      </dgm:t>
    </dgm:pt>
    <dgm:pt modelId="{6F07D48F-0F64-45B4-A3E9-DE171BAC901C}" type="sibTrans" cxnId="{73619F1E-FD9E-4CC6-A6DB-342A0588D5ED}">
      <dgm:prSet/>
      <dgm:spPr/>
      <dgm:t>
        <a:bodyPr/>
        <a:lstStyle/>
        <a:p>
          <a:pPr algn="r"/>
          <a:endParaRPr lang="es-ES" sz="1200"/>
        </a:p>
      </dgm:t>
    </dgm:pt>
    <dgm:pt modelId="{B50C85B7-2871-4AFF-B7FC-0DBC554B8AB6}" type="pres">
      <dgm:prSet presAssocID="{6698CA3C-C661-4FD2-A48A-B86FD730395D}" presName="vert0" presStyleCnt="0">
        <dgm:presLayoutVars>
          <dgm:dir/>
          <dgm:animOne val="branch"/>
          <dgm:animLvl val="lvl"/>
        </dgm:presLayoutVars>
      </dgm:prSet>
      <dgm:spPr/>
      <dgm:t>
        <a:bodyPr/>
        <a:lstStyle/>
        <a:p>
          <a:endParaRPr lang="es-ES"/>
        </a:p>
      </dgm:t>
    </dgm:pt>
    <dgm:pt modelId="{7F78CA95-6585-4469-94FA-0203B2B42290}" type="pres">
      <dgm:prSet presAssocID="{E306D98A-D6D6-4077-A78C-9670D46DC984}" presName="thickLine" presStyleLbl="alignNode1" presStyleIdx="0" presStyleCnt="1"/>
      <dgm:spPr/>
    </dgm:pt>
    <dgm:pt modelId="{7230E74D-E85E-4B6B-A213-0F98BADBD9F0}" type="pres">
      <dgm:prSet presAssocID="{E306D98A-D6D6-4077-A78C-9670D46DC984}" presName="horz1" presStyleCnt="0"/>
      <dgm:spPr/>
    </dgm:pt>
    <dgm:pt modelId="{90E56234-D0F6-4A21-8075-F0AE59427406}" type="pres">
      <dgm:prSet presAssocID="{E306D98A-D6D6-4077-A78C-9670D46DC984}" presName="tx1" presStyleLbl="revTx" presStyleIdx="0" presStyleCnt="1"/>
      <dgm:spPr/>
      <dgm:t>
        <a:bodyPr/>
        <a:lstStyle/>
        <a:p>
          <a:endParaRPr lang="es-ES"/>
        </a:p>
      </dgm:t>
    </dgm:pt>
    <dgm:pt modelId="{69AF8C99-3BCA-4604-95BE-3970B049EB33}" type="pres">
      <dgm:prSet presAssocID="{E306D98A-D6D6-4077-A78C-9670D46DC984}" presName="vert1" presStyleCnt="0"/>
      <dgm:spPr/>
    </dgm:pt>
  </dgm:ptLst>
  <dgm:cxnLst>
    <dgm:cxn modelId="{4F00084F-10F4-47F6-9CBA-954C03CFE66B}" type="presOf" srcId="{E306D98A-D6D6-4077-A78C-9670D46DC984}" destId="{90E56234-D0F6-4A21-8075-F0AE59427406}" srcOrd="0" destOrd="0" presId="urn:microsoft.com/office/officeart/2008/layout/LinedList"/>
    <dgm:cxn modelId="{FB5F3F63-5513-45A2-B62E-86CC76C1F03E}" type="presOf" srcId="{6698CA3C-C661-4FD2-A48A-B86FD730395D}" destId="{B50C85B7-2871-4AFF-B7FC-0DBC554B8AB6}" srcOrd="0" destOrd="0" presId="urn:microsoft.com/office/officeart/2008/layout/LinedList"/>
    <dgm:cxn modelId="{73619F1E-FD9E-4CC6-A6DB-342A0588D5ED}" srcId="{6698CA3C-C661-4FD2-A48A-B86FD730395D}" destId="{E306D98A-D6D6-4077-A78C-9670D46DC984}" srcOrd="0" destOrd="0" parTransId="{D845D7A8-1F74-4E41-A168-473F4467B9DD}" sibTransId="{6F07D48F-0F64-45B4-A3E9-DE171BAC901C}"/>
    <dgm:cxn modelId="{07B23F0B-5EA1-48D3-A068-39A2989472B2}" type="presParOf" srcId="{B50C85B7-2871-4AFF-B7FC-0DBC554B8AB6}" destId="{7F78CA95-6585-4469-94FA-0203B2B42290}" srcOrd="0" destOrd="0" presId="urn:microsoft.com/office/officeart/2008/layout/LinedList"/>
    <dgm:cxn modelId="{F0154538-7F2A-49DA-845E-20B7EF643677}" type="presParOf" srcId="{B50C85B7-2871-4AFF-B7FC-0DBC554B8AB6}" destId="{7230E74D-E85E-4B6B-A213-0F98BADBD9F0}" srcOrd="1" destOrd="0" presId="urn:microsoft.com/office/officeart/2008/layout/LinedList"/>
    <dgm:cxn modelId="{BC78C721-A2A4-4B3E-94EA-226FE7F40D4A}" type="presParOf" srcId="{7230E74D-E85E-4B6B-A213-0F98BADBD9F0}" destId="{90E56234-D0F6-4A21-8075-F0AE59427406}" srcOrd="0" destOrd="0" presId="urn:microsoft.com/office/officeart/2008/layout/LinedList"/>
    <dgm:cxn modelId="{FDD93BF4-316B-42A0-B1B0-35397C147A47}" type="presParOf" srcId="{7230E74D-E85E-4B6B-A213-0F98BADBD9F0}" destId="{69AF8C99-3BCA-4604-95BE-3970B049EB33}"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528B6AA5-C363-47FA-8E93-5D7527CF05EB}"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s-ES"/>
        </a:p>
      </dgm:t>
    </dgm:pt>
    <dgm:pt modelId="{CD4A29A8-4EED-460B-8946-1F5E94B33CF1}">
      <dgm:prSet/>
      <dgm:spPr/>
      <dgm:t>
        <a:bodyPr/>
        <a:lstStyle/>
        <a:p>
          <a:pPr algn="just" rtl="0"/>
          <a:r>
            <a:rPr lang="es-ES" smtClean="0"/>
            <a:t>Es el reino floral de menor extensión, teniendo una superficie de 7.750 km², ocupa el extremo meridional de Sudáfrica y es por lejos, en proporción a su tamaño el más rico de los reinos. Debido a su pequeño tamaño, muchos autores lo consideran una región, no un reino.</a:t>
          </a:r>
          <a:endParaRPr lang="es-ES"/>
        </a:p>
      </dgm:t>
    </dgm:pt>
    <dgm:pt modelId="{AC9647AB-C451-4FCC-9E32-9E88CA28F7B1}" type="parTrans" cxnId="{A9F20758-96F2-4D94-B844-9B7A7D0F7874}">
      <dgm:prSet/>
      <dgm:spPr/>
      <dgm:t>
        <a:bodyPr/>
        <a:lstStyle/>
        <a:p>
          <a:pPr algn="just"/>
          <a:endParaRPr lang="es-ES"/>
        </a:p>
      </dgm:t>
    </dgm:pt>
    <dgm:pt modelId="{8D8DB61A-D8EF-46F7-B4C8-927A00B482B1}" type="sibTrans" cxnId="{A9F20758-96F2-4D94-B844-9B7A7D0F7874}">
      <dgm:prSet/>
      <dgm:spPr/>
      <dgm:t>
        <a:bodyPr/>
        <a:lstStyle/>
        <a:p>
          <a:pPr algn="just"/>
          <a:endParaRPr lang="es-ES"/>
        </a:p>
      </dgm:t>
    </dgm:pt>
    <dgm:pt modelId="{3733B5A5-7649-42DC-AAB4-2633CC66C0C4}">
      <dgm:prSet/>
      <dgm:spPr/>
      <dgm:t>
        <a:bodyPr/>
        <a:lstStyle/>
        <a:p>
          <a:pPr algn="just" rtl="0"/>
          <a:r>
            <a:rPr lang="es-ES" smtClean="0"/>
            <a:t>Representa menos de un 0,5% de la superficie africana pero posee en torno a un 20% de la flora del continente. Este reino floral se caracteriza además por la falta casi absoluta de árboles y por la presencia de vegetación Fynbos que solo se da en esta zona.</a:t>
          </a:r>
          <a:endParaRPr lang="es-ES"/>
        </a:p>
      </dgm:t>
    </dgm:pt>
    <dgm:pt modelId="{74B33E12-FACB-4808-8A5B-F0C1369B258E}" type="parTrans" cxnId="{821EDA72-49FC-4C21-936C-7F1A4C7CF549}">
      <dgm:prSet/>
      <dgm:spPr/>
      <dgm:t>
        <a:bodyPr/>
        <a:lstStyle/>
        <a:p>
          <a:pPr algn="just"/>
          <a:endParaRPr lang="es-ES"/>
        </a:p>
      </dgm:t>
    </dgm:pt>
    <dgm:pt modelId="{B0D70990-BBB7-415A-858D-E53174DE3725}" type="sibTrans" cxnId="{821EDA72-49FC-4C21-936C-7F1A4C7CF549}">
      <dgm:prSet/>
      <dgm:spPr/>
      <dgm:t>
        <a:bodyPr/>
        <a:lstStyle/>
        <a:p>
          <a:pPr algn="just"/>
          <a:endParaRPr lang="es-ES"/>
        </a:p>
      </dgm:t>
    </dgm:pt>
    <dgm:pt modelId="{56AB9329-E898-4CCF-81B5-14A34851C466}">
      <dgm:prSet/>
      <dgm:spPr/>
      <dgm:t>
        <a:bodyPr/>
        <a:lstStyle/>
        <a:p>
          <a:pPr algn="just" rtl="0"/>
          <a:r>
            <a:rPr lang="es-ES" dirty="0" smtClean="0"/>
            <a:t>Su principal interés científico reside en las estrategias reproductivas de las plantas, incluyendo las respuestas adaptativas al fuego y la dispersión de semillas por medio de insectos.</a:t>
          </a:r>
          <a:endParaRPr lang="es-ES" dirty="0"/>
        </a:p>
      </dgm:t>
    </dgm:pt>
    <dgm:pt modelId="{F3384611-A959-4D2A-B1D4-76A035E9E062}" type="parTrans" cxnId="{A4CC82C5-FD68-4991-8E0D-DA7041EBC602}">
      <dgm:prSet/>
      <dgm:spPr/>
      <dgm:t>
        <a:bodyPr/>
        <a:lstStyle/>
        <a:p>
          <a:pPr algn="just"/>
          <a:endParaRPr lang="es-ES"/>
        </a:p>
      </dgm:t>
    </dgm:pt>
    <dgm:pt modelId="{85411A08-26E8-429C-A047-3CF5EE2A39FA}" type="sibTrans" cxnId="{A4CC82C5-FD68-4991-8E0D-DA7041EBC602}">
      <dgm:prSet/>
      <dgm:spPr/>
      <dgm:t>
        <a:bodyPr/>
        <a:lstStyle/>
        <a:p>
          <a:pPr algn="just"/>
          <a:endParaRPr lang="es-ES"/>
        </a:p>
      </dgm:t>
    </dgm:pt>
    <dgm:pt modelId="{2A23D587-5FB7-4A8C-BEE0-0E63EB718F44}" type="pres">
      <dgm:prSet presAssocID="{528B6AA5-C363-47FA-8E93-5D7527CF05EB}" presName="vert0" presStyleCnt="0">
        <dgm:presLayoutVars>
          <dgm:dir/>
          <dgm:animOne val="branch"/>
          <dgm:animLvl val="lvl"/>
        </dgm:presLayoutVars>
      </dgm:prSet>
      <dgm:spPr/>
      <dgm:t>
        <a:bodyPr/>
        <a:lstStyle/>
        <a:p>
          <a:endParaRPr lang="es-ES"/>
        </a:p>
      </dgm:t>
    </dgm:pt>
    <dgm:pt modelId="{4F8E292E-98CA-4FFC-9A8E-415B80FE0EED}" type="pres">
      <dgm:prSet presAssocID="{CD4A29A8-4EED-460B-8946-1F5E94B33CF1}" presName="thickLine" presStyleLbl="alignNode1" presStyleIdx="0" presStyleCnt="3"/>
      <dgm:spPr/>
    </dgm:pt>
    <dgm:pt modelId="{9648BDE9-0491-4DAB-8163-8DBA5A027D34}" type="pres">
      <dgm:prSet presAssocID="{CD4A29A8-4EED-460B-8946-1F5E94B33CF1}" presName="horz1" presStyleCnt="0"/>
      <dgm:spPr/>
    </dgm:pt>
    <dgm:pt modelId="{4946BEB1-9E0C-4D28-AF05-3BEA63A60B17}" type="pres">
      <dgm:prSet presAssocID="{CD4A29A8-4EED-460B-8946-1F5E94B33CF1}" presName="tx1" presStyleLbl="revTx" presStyleIdx="0" presStyleCnt="3"/>
      <dgm:spPr/>
      <dgm:t>
        <a:bodyPr/>
        <a:lstStyle/>
        <a:p>
          <a:endParaRPr lang="es-ES"/>
        </a:p>
      </dgm:t>
    </dgm:pt>
    <dgm:pt modelId="{6D34A551-1462-48EB-A155-4AA3AB8F0B5A}" type="pres">
      <dgm:prSet presAssocID="{CD4A29A8-4EED-460B-8946-1F5E94B33CF1}" presName="vert1" presStyleCnt="0"/>
      <dgm:spPr/>
    </dgm:pt>
    <dgm:pt modelId="{B94F87ED-D788-45C6-9E75-5ADCC20CF922}" type="pres">
      <dgm:prSet presAssocID="{3733B5A5-7649-42DC-AAB4-2633CC66C0C4}" presName="thickLine" presStyleLbl="alignNode1" presStyleIdx="1" presStyleCnt="3"/>
      <dgm:spPr/>
    </dgm:pt>
    <dgm:pt modelId="{94B06469-6529-4CA6-8043-006EFCF927D2}" type="pres">
      <dgm:prSet presAssocID="{3733B5A5-7649-42DC-AAB4-2633CC66C0C4}" presName="horz1" presStyleCnt="0"/>
      <dgm:spPr/>
    </dgm:pt>
    <dgm:pt modelId="{CDBE2BD1-FCB8-43CF-B0FB-1F5FA0237AD2}" type="pres">
      <dgm:prSet presAssocID="{3733B5A5-7649-42DC-AAB4-2633CC66C0C4}" presName="tx1" presStyleLbl="revTx" presStyleIdx="1" presStyleCnt="3"/>
      <dgm:spPr/>
      <dgm:t>
        <a:bodyPr/>
        <a:lstStyle/>
        <a:p>
          <a:endParaRPr lang="es-ES"/>
        </a:p>
      </dgm:t>
    </dgm:pt>
    <dgm:pt modelId="{21E1BF17-E57B-42C7-8ABB-8DECB8225E68}" type="pres">
      <dgm:prSet presAssocID="{3733B5A5-7649-42DC-AAB4-2633CC66C0C4}" presName="vert1" presStyleCnt="0"/>
      <dgm:spPr/>
    </dgm:pt>
    <dgm:pt modelId="{5BAA937D-D676-4A24-ABD0-5A0F94D8FCDA}" type="pres">
      <dgm:prSet presAssocID="{56AB9329-E898-4CCF-81B5-14A34851C466}" presName="thickLine" presStyleLbl="alignNode1" presStyleIdx="2" presStyleCnt="3"/>
      <dgm:spPr/>
    </dgm:pt>
    <dgm:pt modelId="{25490ABB-7229-439D-A967-2C04E1BE1954}" type="pres">
      <dgm:prSet presAssocID="{56AB9329-E898-4CCF-81B5-14A34851C466}" presName="horz1" presStyleCnt="0"/>
      <dgm:spPr/>
    </dgm:pt>
    <dgm:pt modelId="{C6C8BF1A-E146-456E-8EF7-1460D6788561}" type="pres">
      <dgm:prSet presAssocID="{56AB9329-E898-4CCF-81B5-14A34851C466}" presName="tx1" presStyleLbl="revTx" presStyleIdx="2" presStyleCnt="3"/>
      <dgm:spPr/>
      <dgm:t>
        <a:bodyPr/>
        <a:lstStyle/>
        <a:p>
          <a:endParaRPr lang="es-ES"/>
        </a:p>
      </dgm:t>
    </dgm:pt>
    <dgm:pt modelId="{0B697DCA-5300-4B7A-A00C-E0D3FF9E9FB1}" type="pres">
      <dgm:prSet presAssocID="{56AB9329-E898-4CCF-81B5-14A34851C466}" presName="vert1" presStyleCnt="0"/>
      <dgm:spPr/>
    </dgm:pt>
  </dgm:ptLst>
  <dgm:cxnLst>
    <dgm:cxn modelId="{A4CC82C5-FD68-4991-8E0D-DA7041EBC602}" srcId="{528B6AA5-C363-47FA-8E93-5D7527CF05EB}" destId="{56AB9329-E898-4CCF-81B5-14A34851C466}" srcOrd="2" destOrd="0" parTransId="{F3384611-A959-4D2A-B1D4-76A035E9E062}" sibTransId="{85411A08-26E8-429C-A047-3CF5EE2A39FA}"/>
    <dgm:cxn modelId="{DE47360C-5DC1-4404-B97D-2AEECB1AE7EB}" type="presOf" srcId="{528B6AA5-C363-47FA-8E93-5D7527CF05EB}" destId="{2A23D587-5FB7-4A8C-BEE0-0E63EB718F44}" srcOrd="0" destOrd="0" presId="urn:microsoft.com/office/officeart/2008/layout/LinedList"/>
    <dgm:cxn modelId="{819722F1-0E9F-4749-98FA-76DC3DD0AED7}" type="presOf" srcId="{56AB9329-E898-4CCF-81B5-14A34851C466}" destId="{C6C8BF1A-E146-456E-8EF7-1460D6788561}" srcOrd="0" destOrd="0" presId="urn:microsoft.com/office/officeart/2008/layout/LinedList"/>
    <dgm:cxn modelId="{821EDA72-49FC-4C21-936C-7F1A4C7CF549}" srcId="{528B6AA5-C363-47FA-8E93-5D7527CF05EB}" destId="{3733B5A5-7649-42DC-AAB4-2633CC66C0C4}" srcOrd="1" destOrd="0" parTransId="{74B33E12-FACB-4808-8A5B-F0C1369B258E}" sibTransId="{B0D70990-BBB7-415A-858D-E53174DE3725}"/>
    <dgm:cxn modelId="{BED2F3C2-611B-4C32-BF62-E4386B326065}" type="presOf" srcId="{3733B5A5-7649-42DC-AAB4-2633CC66C0C4}" destId="{CDBE2BD1-FCB8-43CF-B0FB-1F5FA0237AD2}" srcOrd="0" destOrd="0" presId="urn:microsoft.com/office/officeart/2008/layout/LinedList"/>
    <dgm:cxn modelId="{FD986C3F-94B8-46AB-9A20-17B158206A74}" type="presOf" srcId="{CD4A29A8-4EED-460B-8946-1F5E94B33CF1}" destId="{4946BEB1-9E0C-4D28-AF05-3BEA63A60B17}" srcOrd="0" destOrd="0" presId="urn:microsoft.com/office/officeart/2008/layout/LinedList"/>
    <dgm:cxn modelId="{A9F20758-96F2-4D94-B844-9B7A7D0F7874}" srcId="{528B6AA5-C363-47FA-8E93-5D7527CF05EB}" destId="{CD4A29A8-4EED-460B-8946-1F5E94B33CF1}" srcOrd="0" destOrd="0" parTransId="{AC9647AB-C451-4FCC-9E32-9E88CA28F7B1}" sibTransId="{8D8DB61A-D8EF-46F7-B4C8-927A00B482B1}"/>
    <dgm:cxn modelId="{2E667AD0-ACAB-447E-B932-FB836CE0B15F}" type="presParOf" srcId="{2A23D587-5FB7-4A8C-BEE0-0E63EB718F44}" destId="{4F8E292E-98CA-4FFC-9A8E-415B80FE0EED}" srcOrd="0" destOrd="0" presId="urn:microsoft.com/office/officeart/2008/layout/LinedList"/>
    <dgm:cxn modelId="{C853656E-3B89-46F1-86F7-84B9D4A956C5}" type="presParOf" srcId="{2A23D587-5FB7-4A8C-BEE0-0E63EB718F44}" destId="{9648BDE9-0491-4DAB-8163-8DBA5A027D34}" srcOrd="1" destOrd="0" presId="urn:microsoft.com/office/officeart/2008/layout/LinedList"/>
    <dgm:cxn modelId="{660206CE-477A-4C6E-800C-18C807D5F500}" type="presParOf" srcId="{9648BDE9-0491-4DAB-8163-8DBA5A027D34}" destId="{4946BEB1-9E0C-4D28-AF05-3BEA63A60B17}" srcOrd="0" destOrd="0" presId="urn:microsoft.com/office/officeart/2008/layout/LinedList"/>
    <dgm:cxn modelId="{5AD50299-A512-4B5A-B2AD-E2D5B614DA2D}" type="presParOf" srcId="{9648BDE9-0491-4DAB-8163-8DBA5A027D34}" destId="{6D34A551-1462-48EB-A155-4AA3AB8F0B5A}" srcOrd="1" destOrd="0" presId="urn:microsoft.com/office/officeart/2008/layout/LinedList"/>
    <dgm:cxn modelId="{CF446772-8900-48B9-A01A-D69ED204621A}" type="presParOf" srcId="{2A23D587-5FB7-4A8C-BEE0-0E63EB718F44}" destId="{B94F87ED-D788-45C6-9E75-5ADCC20CF922}" srcOrd="2" destOrd="0" presId="urn:microsoft.com/office/officeart/2008/layout/LinedList"/>
    <dgm:cxn modelId="{1A3AC750-ABCD-4784-A8C2-9A96F9466EA3}" type="presParOf" srcId="{2A23D587-5FB7-4A8C-BEE0-0E63EB718F44}" destId="{94B06469-6529-4CA6-8043-006EFCF927D2}" srcOrd="3" destOrd="0" presId="urn:microsoft.com/office/officeart/2008/layout/LinedList"/>
    <dgm:cxn modelId="{24BBFFA0-14A7-472B-B7F3-A1636CD9A7FB}" type="presParOf" srcId="{94B06469-6529-4CA6-8043-006EFCF927D2}" destId="{CDBE2BD1-FCB8-43CF-B0FB-1F5FA0237AD2}" srcOrd="0" destOrd="0" presId="urn:microsoft.com/office/officeart/2008/layout/LinedList"/>
    <dgm:cxn modelId="{A76DF685-DEBB-4E1F-B3CC-E1A5AEDA67C5}" type="presParOf" srcId="{94B06469-6529-4CA6-8043-006EFCF927D2}" destId="{21E1BF17-E57B-42C7-8ABB-8DECB8225E68}" srcOrd="1" destOrd="0" presId="urn:microsoft.com/office/officeart/2008/layout/LinedList"/>
    <dgm:cxn modelId="{AF4F4135-338C-42F8-8641-4606A1013E48}" type="presParOf" srcId="{2A23D587-5FB7-4A8C-BEE0-0E63EB718F44}" destId="{5BAA937D-D676-4A24-ABD0-5A0F94D8FCDA}" srcOrd="4" destOrd="0" presId="urn:microsoft.com/office/officeart/2008/layout/LinedList"/>
    <dgm:cxn modelId="{A9B1D70C-3493-4252-B20A-03D1A8E3A01E}" type="presParOf" srcId="{2A23D587-5FB7-4A8C-BEE0-0E63EB718F44}" destId="{25490ABB-7229-439D-A967-2C04E1BE1954}" srcOrd="5" destOrd="0" presId="urn:microsoft.com/office/officeart/2008/layout/LinedList"/>
    <dgm:cxn modelId="{B394C229-B287-4632-A570-5B708A625040}" type="presParOf" srcId="{25490ABB-7229-439D-A967-2C04E1BE1954}" destId="{C6C8BF1A-E146-456E-8EF7-1460D6788561}" srcOrd="0" destOrd="0" presId="urn:microsoft.com/office/officeart/2008/layout/LinedList"/>
    <dgm:cxn modelId="{EC974B47-3108-499C-97F5-3B19DF91206A}" type="presParOf" srcId="{25490ABB-7229-439D-A967-2C04E1BE1954}" destId="{0B697DCA-5300-4B7A-A00C-E0D3FF9E9FB1}" srcOrd="1" destOrd="0" presId="urn:microsoft.com/office/officeart/2008/layout/Lined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1ECC9ECE-2ED5-4FDC-9B72-FE1F65088D8B}"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s-ES"/>
        </a:p>
      </dgm:t>
    </dgm:pt>
    <dgm:pt modelId="{5774C0D4-5B0F-4813-8D0B-D63E448988CA}">
      <dgm:prSet/>
      <dgm:spPr/>
      <dgm:t>
        <a:bodyPr/>
        <a:lstStyle/>
        <a:p>
          <a:pPr rtl="0"/>
          <a:r>
            <a:rPr lang="es-ES" smtClean="0"/>
            <a:t>Complejo Paleotrópico</a:t>
          </a:r>
          <a:endParaRPr lang="es-ES"/>
        </a:p>
      </dgm:t>
    </dgm:pt>
    <dgm:pt modelId="{B0700A12-232E-4CB4-8890-A43D72753ADB}" type="parTrans" cxnId="{C5E51FEF-24BF-47BE-BB52-7C9A9995772C}">
      <dgm:prSet/>
      <dgm:spPr/>
      <dgm:t>
        <a:bodyPr/>
        <a:lstStyle/>
        <a:p>
          <a:endParaRPr lang="es-ES"/>
        </a:p>
      </dgm:t>
    </dgm:pt>
    <dgm:pt modelId="{E78D04D6-0BB3-4312-9D50-2D84327FEF9F}" type="sibTrans" cxnId="{C5E51FEF-24BF-47BE-BB52-7C9A9995772C}">
      <dgm:prSet/>
      <dgm:spPr/>
      <dgm:t>
        <a:bodyPr/>
        <a:lstStyle/>
        <a:p>
          <a:endParaRPr lang="es-ES"/>
        </a:p>
      </dgm:t>
    </dgm:pt>
    <dgm:pt modelId="{049798F3-1F24-42FC-B814-42183E449B34}">
      <dgm:prSet/>
      <dgm:spPr/>
      <dgm:t>
        <a:bodyPr/>
        <a:lstStyle/>
        <a:p>
          <a:pPr rtl="0"/>
          <a:r>
            <a:rPr lang="es-ES" smtClean="0"/>
            <a:t>Región Afrotropical, con dos sub-regiones: África subsahariana y Madagascar</a:t>
          </a:r>
          <a:endParaRPr lang="es-ES"/>
        </a:p>
      </dgm:t>
    </dgm:pt>
    <dgm:pt modelId="{28073E18-BD55-4D1A-A60B-5D3415E9B294}" type="parTrans" cxnId="{848307F5-499C-44F7-AF89-DF5A110658EC}">
      <dgm:prSet/>
      <dgm:spPr/>
      <dgm:t>
        <a:bodyPr/>
        <a:lstStyle/>
        <a:p>
          <a:endParaRPr lang="es-ES"/>
        </a:p>
      </dgm:t>
    </dgm:pt>
    <dgm:pt modelId="{2C55FA96-083A-42A7-8F4F-09B2BCB7CA54}" type="sibTrans" cxnId="{848307F5-499C-44F7-AF89-DF5A110658EC}">
      <dgm:prSet/>
      <dgm:spPr/>
      <dgm:t>
        <a:bodyPr/>
        <a:lstStyle/>
        <a:p>
          <a:endParaRPr lang="es-ES"/>
        </a:p>
      </dgm:t>
    </dgm:pt>
    <dgm:pt modelId="{ECABC384-0FA7-490D-984F-CFD7BE1E7B11}">
      <dgm:prSet/>
      <dgm:spPr/>
      <dgm:t>
        <a:bodyPr/>
        <a:lstStyle/>
        <a:p>
          <a:pPr rtl="0"/>
          <a:r>
            <a:rPr lang="es-ES" smtClean="0"/>
            <a:t>Región Indomalaya</a:t>
          </a:r>
          <a:endParaRPr lang="es-ES"/>
        </a:p>
      </dgm:t>
    </dgm:pt>
    <dgm:pt modelId="{3C2E4FA7-BBF9-4185-A1E3-30A91F722CA2}" type="parTrans" cxnId="{DF51AFB7-2A46-40B7-8C80-10D6CD909CD5}">
      <dgm:prSet/>
      <dgm:spPr/>
      <dgm:t>
        <a:bodyPr/>
        <a:lstStyle/>
        <a:p>
          <a:endParaRPr lang="es-ES"/>
        </a:p>
      </dgm:t>
    </dgm:pt>
    <dgm:pt modelId="{9C437592-BF63-4A25-891B-AEE538815EC4}" type="sibTrans" cxnId="{DF51AFB7-2A46-40B7-8C80-10D6CD909CD5}">
      <dgm:prSet/>
      <dgm:spPr/>
      <dgm:t>
        <a:bodyPr/>
        <a:lstStyle/>
        <a:p>
          <a:endParaRPr lang="es-ES"/>
        </a:p>
      </dgm:t>
    </dgm:pt>
    <dgm:pt modelId="{33E5039B-3B3C-4949-8F59-6AD024987BD2}">
      <dgm:prSet/>
      <dgm:spPr/>
      <dgm:t>
        <a:bodyPr/>
        <a:lstStyle/>
        <a:p>
          <a:pPr rtl="0"/>
          <a:r>
            <a:rPr lang="es-ES" smtClean="0"/>
            <a:t>Complejo Australiano, subdividido en dos grandes regiones: Australasia y  Región Oceánica</a:t>
          </a:r>
          <a:endParaRPr lang="es-ES"/>
        </a:p>
      </dgm:t>
    </dgm:pt>
    <dgm:pt modelId="{3C6AE7E5-BD99-4DD4-AA68-85A3E1557661}" type="parTrans" cxnId="{E4B0814B-30FC-4437-9AAB-7F0F002E9BCC}">
      <dgm:prSet/>
      <dgm:spPr/>
      <dgm:t>
        <a:bodyPr/>
        <a:lstStyle/>
        <a:p>
          <a:endParaRPr lang="es-ES"/>
        </a:p>
      </dgm:t>
    </dgm:pt>
    <dgm:pt modelId="{96A4B377-CDB8-4D7E-BDED-C44ABC355DF5}" type="sibTrans" cxnId="{E4B0814B-30FC-4437-9AAB-7F0F002E9BCC}">
      <dgm:prSet/>
      <dgm:spPr/>
      <dgm:t>
        <a:bodyPr/>
        <a:lstStyle/>
        <a:p>
          <a:endParaRPr lang="es-ES"/>
        </a:p>
      </dgm:t>
    </dgm:pt>
    <dgm:pt modelId="{5993D226-0548-46CD-8E79-757461207F43}">
      <dgm:prSet/>
      <dgm:spPr/>
      <dgm:t>
        <a:bodyPr/>
        <a:lstStyle/>
        <a:p>
          <a:pPr rtl="0"/>
          <a:r>
            <a:rPr lang="es-ES" smtClean="0"/>
            <a:t>Complejo Holártico, formado por dos regiones: Región Paleártica y Región Neártica</a:t>
          </a:r>
          <a:endParaRPr lang="es-ES"/>
        </a:p>
      </dgm:t>
    </dgm:pt>
    <dgm:pt modelId="{3EF743F0-401B-4106-B73B-75020C996D5A}" type="parTrans" cxnId="{55305B66-CC71-48BD-994A-AF64679B0DA7}">
      <dgm:prSet/>
      <dgm:spPr/>
      <dgm:t>
        <a:bodyPr/>
        <a:lstStyle/>
        <a:p>
          <a:endParaRPr lang="es-ES"/>
        </a:p>
      </dgm:t>
    </dgm:pt>
    <dgm:pt modelId="{30CCDAA4-909D-4E33-9F60-A557C71F2F26}" type="sibTrans" cxnId="{55305B66-CC71-48BD-994A-AF64679B0DA7}">
      <dgm:prSet/>
      <dgm:spPr/>
      <dgm:t>
        <a:bodyPr/>
        <a:lstStyle/>
        <a:p>
          <a:endParaRPr lang="es-ES"/>
        </a:p>
      </dgm:t>
    </dgm:pt>
    <dgm:pt modelId="{2FD83865-C023-4069-AFD5-E3DB2AFAFDF7}">
      <dgm:prSet/>
      <dgm:spPr/>
      <dgm:t>
        <a:bodyPr/>
        <a:lstStyle/>
        <a:p>
          <a:pPr rtl="0"/>
          <a:r>
            <a:rPr lang="es-ES" smtClean="0"/>
            <a:t>Región Neotropical</a:t>
          </a:r>
          <a:endParaRPr lang="es-ES"/>
        </a:p>
      </dgm:t>
    </dgm:pt>
    <dgm:pt modelId="{E96518F3-E737-4A1F-AA17-097CF2CAF014}" type="parTrans" cxnId="{5D94A3C8-A3AF-4E63-A461-E460C9D28770}">
      <dgm:prSet/>
      <dgm:spPr/>
      <dgm:t>
        <a:bodyPr/>
        <a:lstStyle/>
        <a:p>
          <a:endParaRPr lang="es-ES"/>
        </a:p>
      </dgm:t>
    </dgm:pt>
    <dgm:pt modelId="{A917DF0B-DBA4-437D-8712-526CF2559E1B}" type="sibTrans" cxnId="{5D94A3C8-A3AF-4E63-A461-E460C9D28770}">
      <dgm:prSet/>
      <dgm:spPr/>
      <dgm:t>
        <a:bodyPr/>
        <a:lstStyle/>
        <a:p>
          <a:endParaRPr lang="es-ES"/>
        </a:p>
      </dgm:t>
    </dgm:pt>
    <dgm:pt modelId="{56393AAB-2F36-4A90-84E6-0348CC10FA76}">
      <dgm:prSet/>
      <dgm:spPr/>
      <dgm:t>
        <a:bodyPr/>
        <a:lstStyle/>
        <a:p>
          <a:pPr rtl="0"/>
          <a:r>
            <a:rPr lang="es-ES" smtClean="0"/>
            <a:t>Región Antártica</a:t>
          </a:r>
          <a:endParaRPr lang="es-ES"/>
        </a:p>
      </dgm:t>
    </dgm:pt>
    <dgm:pt modelId="{C34AC402-44E3-4FD1-ACE4-4922F6F82FC3}" type="parTrans" cxnId="{5BD35E19-44F9-4455-8337-22EA90D8BEE0}">
      <dgm:prSet/>
      <dgm:spPr/>
      <dgm:t>
        <a:bodyPr/>
        <a:lstStyle/>
        <a:p>
          <a:endParaRPr lang="es-ES"/>
        </a:p>
      </dgm:t>
    </dgm:pt>
    <dgm:pt modelId="{6ED3C7B4-7A19-4DE6-9DDD-3A9177C5B7F0}" type="sibTrans" cxnId="{5BD35E19-44F9-4455-8337-22EA90D8BEE0}">
      <dgm:prSet/>
      <dgm:spPr/>
      <dgm:t>
        <a:bodyPr/>
        <a:lstStyle/>
        <a:p>
          <a:endParaRPr lang="es-ES"/>
        </a:p>
      </dgm:t>
    </dgm:pt>
    <dgm:pt modelId="{C5A1D333-7E08-48A0-91CE-8263D0D2E976}" type="pres">
      <dgm:prSet presAssocID="{1ECC9ECE-2ED5-4FDC-9B72-FE1F65088D8B}" presName="vert0" presStyleCnt="0">
        <dgm:presLayoutVars>
          <dgm:dir/>
          <dgm:animOne val="branch"/>
          <dgm:animLvl val="lvl"/>
        </dgm:presLayoutVars>
      </dgm:prSet>
      <dgm:spPr/>
      <dgm:t>
        <a:bodyPr/>
        <a:lstStyle/>
        <a:p>
          <a:endParaRPr lang="es-ES"/>
        </a:p>
      </dgm:t>
    </dgm:pt>
    <dgm:pt modelId="{2D960F26-6601-46BF-8579-B1B0E54AF880}" type="pres">
      <dgm:prSet presAssocID="{5774C0D4-5B0F-4813-8D0B-D63E448988CA}" presName="thickLine" presStyleLbl="alignNode1" presStyleIdx="0" presStyleCnt="7"/>
      <dgm:spPr/>
    </dgm:pt>
    <dgm:pt modelId="{49ABFC43-B599-4702-87D0-DCDAE09E2147}" type="pres">
      <dgm:prSet presAssocID="{5774C0D4-5B0F-4813-8D0B-D63E448988CA}" presName="horz1" presStyleCnt="0"/>
      <dgm:spPr/>
    </dgm:pt>
    <dgm:pt modelId="{4E5E4B8D-FD18-462B-9C48-A2F4037309C9}" type="pres">
      <dgm:prSet presAssocID="{5774C0D4-5B0F-4813-8D0B-D63E448988CA}" presName="tx1" presStyleLbl="revTx" presStyleIdx="0" presStyleCnt="7"/>
      <dgm:spPr/>
      <dgm:t>
        <a:bodyPr/>
        <a:lstStyle/>
        <a:p>
          <a:endParaRPr lang="es-ES"/>
        </a:p>
      </dgm:t>
    </dgm:pt>
    <dgm:pt modelId="{999482EF-BCE0-42ED-B3C3-FD929E85EDA8}" type="pres">
      <dgm:prSet presAssocID="{5774C0D4-5B0F-4813-8D0B-D63E448988CA}" presName="vert1" presStyleCnt="0"/>
      <dgm:spPr/>
    </dgm:pt>
    <dgm:pt modelId="{5B2880BE-8F8D-4F2A-BFA1-2C8EC2491EC6}" type="pres">
      <dgm:prSet presAssocID="{049798F3-1F24-42FC-B814-42183E449B34}" presName="thickLine" presStyleLbl="alignNode1" presStyleIdx="1" presStyleCnt="7"/>
      <dgm:spPr/>
    </dgm:pt>
    <dgm:pt modelId="{51F19DB2-AB64-404D-84BB-080E121FA93E}" type="pres">
      <dgm:prSet presAssocID="{049798F3-1F24-42FC-B814-42183E449B34}" presName="horz1" presStyleCnt="0"/>
      <dgm:spPr/>
    </dgm:pt>
    <dgm:pt modelId="{83ABF86C-443E-4698-A9EB-0F11F5D87E7C}" type="pres">
      <dgm:prSet presAssocID="{049798F3-1F24-42FC-B814-42183E449B34}" presName="tx1" presStyleLbl="revTx" presStyleIdx="1" presStyleCnt="7"/>
      <dgm:spPr/>
      <dgm:t>
        <a:bodyPr/>
        <a:lstStyle/>
        <a:p>
          <a:endParaRPr lang="es-ES"/>
        </a:p>
      </dgm:t>
    </dgm:pt>
    <dgm:pt modelId="{350D8963-DF2D-4259-8B72-1B84236221FF}" type="pres">
      <dgm:prSet presAssocID="{049798F3-1F24-42FC-B814-42183E449B34}" presName="vert1" presStyleCnt="0"/>
      <dgm:spPr/>
    </dgm:pt>
    <dgm:pt modelId="{C5F69180-0447-4941-A57F-42DAF215F37E}" type="pres">
      <dgm:prSet presAssocID="{ECABC384-0FA7-490D-984F-CFD7BE1E7B11}" presName="thickLine" presStyleLbl="alignNode1" presStyleIdx="2" presStyleCnt="7"/>
      <dgm:spPr/>
    </dgm:pt>
    <dgm:pt modelId="{805228C4-3CF1-457C-92AC-824C5F6CEAFB}" type="pres">
      <dgm:prSet presAssocID="{ECABC384-0FA7-490D-984F-CFD7BE1E7B11}" presName="horz1" presStyleCnt="0"/>
      <dgm:spPr/>
    </dgm:pt>
    <dgm:pt modelId="{31AC3038-151B-4B08-B2D3-BDF3F24C75F4}" type="pres">
      <dgm:prSet presAssocID="{ECABC384-0FA7-490D-984F-CFD7BE1E7B11}" presName="tx1" presStyleLbl="revTx" presStyleIdx="2" presStyleCnt="7"/>
      <dgm:spPr/>
      <dgm:t>
        <a:bodyPr/>
        <a:lstStyle/>
        <a:p>
          <a:endParaRPr lang="es-ES"/>
        </a:p>
      </dgm:t>
    </dgm:pt>
    <dgm:pt modelId="{E0DA46DD-651D-4B29-A7BA-56E9B9B43722}" type="pres">
      <dgm:prSet presAssocID="{ECABC384-0FA7-490D-984F-CFD7BE1E7B11}" presName="vert1" presStyleCnt="0"/>
      <dgm:spPr/>
    </dgm:pt>
    <dgm:pt modelId="{EC96F964-6FF0-4A8F-A381-AE630476A841}" type="pres">
      <dgm:prSet presAssocID="{33E5039B-3B3C-4949-8F59-6AD024987BD2}" presName="thickLine" presStyleLbl="alignNode1" presStyleIdx="3" presStyleCnt="7"/>
      <dgm:spPr/>
    </dgm:pt>
    <dgm:pt modelId="{44E0C548-FEC5-4B7F-97FF-F793B28A578E}" type="pres">
      <dgm:prSet presAssocID="{33E5039B-3B3C-4949-8F59-6AD024987BD2}" presName="horz1" presStyleCnt="0"/>
      <dgm:spPr/>
    </dgm:pt>
    <dgm:pt modelId="{A226734C-695A-4542-92CB-53E42B23967A}" type="pres">
      <dgm:prSet presAssocID="{33E5039B-3B3C-4949-8F59-6AD024987BD2}" presName="tx1" presStyleLbl="revTx" presStyleIdx="3" presStyleCnt="7"/>
      <dgm:spPr/>
      <dgm:t>
        <a:bodyPr/>
        <a:lstStyle/>
        <a:p>
          <a:endParaRPr lang="es-ES"/>
        </a:p>
      </dgm:t>
    </dgm:pt>
    <dgm:pt modelId="{FCC822B1-6B18-442E-A3CB-80446D62EACF}" type="pres">
      <dgm:prSet presAssocID="{33E5039B-3B3C-4949-8F59-6AD024987BD2}" presName="vert1" presStyleCnt="0"/>
      <dgm:spPr/>
    </dgm:pt>
    <dgm:pt modelId="{2F7CED1F-505A-4E15-A629-2910DED19D31}" type="pres">
      <dgm:prSet presAssocID="{5993D226-0548-46CD-8E79-757461207F43}" presName="thickLine" presStyleLbl="alignNode1" presStyleIdx="4" presStyleCnt="7"/>
      <dgm:spPr/>
    </dgm:pt>
    <dgm:pt modelId="{1D06CAF4-8AF2-45BD-A80E-DC774FE59794}" type="pres">
      <dgm:prSet presAssocID="{5993D226-0548-46CD-8E79-757461207F43}" presName="horz1" presStyleCnt="0"/>
      <dgm:spPr/>
    </dgm:pt>
    <dgm:pt modelId="{1793188D-F4D6-4B09-9A08-5102FEA5C9CC}" type="pres">
      <dgm:prSet presAssocID="{5993D226-0548-46CD-8E79-757461207F43}" presName="tx1" presStyleLbl="revTx" presStyleIdx="4" presStyleCnt="7"/>
      <dgm:spPr/>
      <dgm:t>
        <a:bodyPr/>
        <a:lstStyle/>
        <a:p>
          <a:endParaRPr lang="es-ES"/>
        </a:p>
      </dgm:t>
    </dgm:pt>
    <dgm:pt modelId="{29AD63FF-6624-40A2-8E6C-5BD901EF94EE}" type="pres">
      <dgm:prSet presAssocID="{5993D226-0548-46CD-8E79-757461207F43}" presName="vert1" presStyleCnt="0"/>
      <dgm:spPr/>
    </dgm:pt>
    <dgm:pt modelId="{ED09F043-EAF0-48C8-85F4-A4C822C349E9}" type="pres">
      <dgm:prSet presAssocID="{2FD83865-C023-4069-AFD5-E3DB2AFAFDF7}" presName="thickLine" presStyleLbl="alignNode1" presStyleIdx="5" presStyleCnt="7"/>
      <dgm:spPr/>
    </dgm:pt>
    <dgm:pt modelId="{E8D6E653-2FC2-45ED-9DE6-B916394BF8A9}" type="pres">
      <dgm:prSet presAssocID="{2FD83865-C023-4069-AFD5-E3DB2AFAFDF7}" presName="horz1" presStyleCnt="0"/>
      <dgm:spPr/>
    </dgm:pt>
    <dgm:pt modelId="{30AD87C0-4416-428B-93BE-16490283EE5C}" type="pres">
      <dgm:prSet presAssocID="{2FD83865-C023-4069-AFD5-E3DB2AFAFDF7}" presName="tx1" presStyleLbl="revTx" presStyleIdx="5" presStyleCnt="7"/>
      <dgm:spPr/>
      <dgm:t>
        <a:bodyPr/>
        <a:lstStyle/>
        <a:p>
          <a:endParaRPr lang="es-ES"/>
        </a:p>
      </dgm:t>
    </dgm:pt>
    <dgm:pt modelId="{94EA5A1E-7EBF-4DAD-962E-91D4FE391421}" type="pres">
      <dgm:prSet presAssocID="{2FD83865-C023-4069-AFD5-E3DB2AFAFDF7}" presName="vert1" presStyleCnt="0"/>
      <dgm:spPr/>
    </dgm:pt>
    <dgm:pt modelId="{19462CD8-5B98-47C2-978F-D1FA4D1D5C19}" type="pres">
      <dgm:prSet presAssocID="{56393AAB-2F36-4A90-84E6-0348CC10FA76}" presName="thickLine" presStyleLbl="alignNode1" presStyleIdx="6" presStyleCnt="7"/>
      <dgm:spPr/>
    </dgm:pt>
    <dgm:pt modelId="{DF9A8BF3-82E7-46A8-860C-54BE9B78FFEF}" type="pres">
      <dgm:prSet presAssocID="{56393AAB-2F36-4A90-84E6-0348CC10FA76}" presName="horz1" presStyleCnt="0"/>
      <dgm:spPr/>
    </dgm:pt>
    <dgm:pt modelId="{60D63B0A-B740-4795-9103-2BBC79E3C74B}" type="pres">
      <dgm:prSet presAssocID="{56393AAB-2F36-4A90-84E6-0348CC10FA76}" presName="tx1" presStyleLbl="revTx" presStyleIdx="6" presStyleCnt="7"/>
      <dgm:spPr/>
      <dgm:t>
        <a:bodyPr/>
        <a:lstStyle/>
        <a:p>
          <a:endParaRPr lang="es-ES"/>
        </a:p>
      </dgm:t>
    </dgm:pt>
    <dgm:pt modelId="{11ED84B7-CD4D-4DD6-863F-26C2CBD0C860}" type="pres">
      <dgm:prSet presAssocID="{56393AAB-2F36-4A90-84E6-0348CC10FA76}" presName="vert1" presStyleCnt="0"/>
      <dgm:spPr/>
    </dgm:pt>
  </dgm:ptLst>
  <dgm:cxnLst>
    <dgm:cxn modelId="{55305B66-CC71-48BD-994A-AF64679B0DA7}" srcId="{1ECC9ECE-2ED5-4FDC-9B72-FE1F65088D8B}" destId="{5993D226-0548-46CD-8E79-757461207F43}" srcOrd="4" destOrd="0" parTransId="{3EF743F0-401B-4106-B73B-75020C996D5A}" sibTransId="{30CCDAA4-909D-4E33-9F60-A557C71F2F26}"/>
    <dgm:cxn modelId="{848307F5-499C-44F7-AF89-DF5A110658EC}" srcId="{1ECC9ECE-2ED5-4FDC-9B72-FE1F65088D8B}" destId="{049798F3-1F24-42FC-B814-42183E449B34}" srcOrd="1" destOrd="0" parTransId="{28073E18-BD55-4D1A-A60B-5D3415E9B294}" sibTransId="{2C55FA96-083A-42A7-8F4F-09B2BCB7CA54}"/>
    <dgm:cxn modelId="{8C760E9F-906F-4B4E-B538-B415AC1B8B7E}" type="presOf" srcId="{56393AAB-2F36-4A90-84E6-0348CC10FA76}" destId="{60D63B0A-B740-4795-9103-2BBC79E3C74B}" srcOrd="0" destOrd="0" presId="urn:microsoft.com/office/officeart/2008/layout/LinedList"/>
    <dgm:cxn modelId="{DF51AFB7-2A46-40B7-8C80-10D6CD909CD5}" srcId="{1ECC9ECE-2ED5-4FDC-9B72-FE1F65088D8B}" destId="{ECABC384-0FA7-490D-984F-CFD7BE1E7B11}" srcOrd="2" destOrd="0" parTransId="{3C2E4FA7-BBF9-4185-A1E3-30A91F722CA2}" sibTransId="{9C437592-BF63-4A25-891B-AEE538815EC4}"/>
    <dgm:cxn modelId="{8A251934-C7D7-4878-BE75-993AAC4FA080}" type="presOf" srcId="{5993D226-0548-46CD-8E79-757461207F43}" destId="{1793188D-F4D6-4B09-9A08-5102FEA5C9CC}" srcOrd="0" destOrd="0" presId="urn:microsoft.com/office/officeart/2008/layout/LinedList"/>
    <dgm:cxn modelId="{61848DE4-BCA0-44CE-B6BD-B6034BC9D449}" type="presOf" srcId="{049798F3-1F24-42FC-B814-42183E449B34}" destId="{83ABF86C-443E-4698-A9EB-0F11F5D87E7C}" srcOrd="0" destOrd="0" presId="urn:microsoft.com/office/officeart/2008/layout/LinedList"/>
    <dgm:cxn modelId="{8B1FB857-0047-49B7-B0C5-0F1AB46A2B5A}" type="presOf" srcId="{2FD83865-C023-4069-AFD5-E3DB2AFAFDF7}" destId="{30AD87C0-4416-428B-93BE-16490283EE5C}" srcOrd="0" destOrd="0" presId="urn:microsoft.com/office/officeart/2008/layout/LinedList"/>
    <dgm:cxn modelId="{5BD35E19-44F9-4455-8337-22EA90D8BEE0}" srcId="{1ECC9ECE-2ED5-4FDC-9B72-FE1F65088D8B}" destId="{56393AAB-2F36-4A90-84E6-0348CC10FA76}" srcOrd="6" destOrd="0" parTransId="{C34AC402-44E3-4FD1-ACE4-4922F6F82FC3}" sibTransId="{6ED3C7B4-7A19-4DE6-9DDD-3A9177C5B7F0}"/>
    <dgm:cxn modelId="{625196EB-8407-499A-9135-9EDCEAB97B62}" type="presOf" srcId="{ECABC384-0FA7-490D-984F-CFD7BE1E7B11}" destId="{31AC3038-151B-4B08-B2D3-BDF3F24C75F4}" srcOrd="0" destOrd="0" presId="urn:microsoft.com/office/officeart/2008/layout/LinedList"/>
    <dgm:cxn modelId="{C7939533-96E7-475B-8027-E432DFF3C6BA}" type="presOf" srcId="{1ECC9ECE-2ED5-4FDC-9B72-FE1F65088D8B}" destId="{C5A1D333-7E08-48A0-91CE-8263D0D2E976}" srcOrd="0" destOrd="0" presId="urn:microsoft.com/office/officeart/2008/layout/LinedList"/>
    <dgm:cxn modelId="{C5E51FEF-24BF-47BE-BB52-7C9A9995772C}" srcId="{1ECC9ECE-2ED5-4FDC-9B72-FE1F65088D8B}" destId="{5774C0D4-5B0F-4813-8D0B-D63E448988CA}" srcOrd="0" destOrd="0" parTransId="{B0700A12-232E-4CB4-8890-A43D72753ADB}" sibTransId="{E78D04D6-0BB3-4312-9D50-2D84327FEF9F}"/>
    <dgm:cxn modelId="{5D94A3C8-A3AF-4E63-A461-E460C9D28770}" srcId="{1ECC9ECE-2ED5-4FDC-9B72-FE1F65088D8B}" destId="{2FD83865-C023-4069-AFD5-E3DB2AFAFDF7}" srcOrd="5" destOrd="0" parTransId="{E96518F3-E737-4A1F-AA17-097CF2CAF014}" sibTransId="{A917DF0B-DBA4-437D-8712-526CF2559E1B}"/>
    <dgm:cxn modelId="{4621A20B-5B4E-48DD-BD32-119A25942BF1}" type="presOf" srcId="{33E5039B-3B3C-4949-8F59-6AD024987BD2}" destId="{A226734C-695A-4542-92CB-53E42B23967A}" srcOrd="0" destOrd="0" presId="urn:microsoft.com/office/officeart/2008/layout/LinedList"/>
    <dgm:cxn modelId="{3B7ECDE3-ECBB-42BF-A1B7-C19313DC1D70}" type="presOf" srcId="{5774C0D4-5B0F-4813-8D0B-D63E448988CA}" destId="{4E5E4B8D-FD18-462B-9C48-A2F4037309C9}" srcOrd="0" destOrd="0" presId="urn:microsoft.com/office/officeart/2008/layout/LinedList"/>
    <dgm:cxn modelId="{E4B0814B-30FC-4437-9AAB-7F0F002E9BCC}" srcId="{1ECC9ECE-2ED5-4FDC-9B72-FE1F65088D8B}" destId="{33E5039B-3B3C-4949-8F59-6AD024987BD2}" srcOrd="3" destOrd="0" parTransId="{3C6AE7E5-BD99-4DD4-AA68-85A3E1557661}" sibTransId="{96A4B377-CDB8-4D7E-BDED-C44ABC355DF5}"/>
    <dgm:cxn modelId="{E6690A13-B428-40FC-BB15-ED44D2134653}" type="presParOf" srcId="{C5A1D333-7E08-48A0-91CE-8263D0D2E976}" destId="{2D960F26-6601-46BF-8579-B1B0E54AF880}" srcOrd="0" destOrd="0" presId="urn:microsoft.com/office/officeart/2008/layout/LinedList"/>
    <dgm:cxn modelId="{7E3A51D7-91FE-44D7-9E5C-99D7C769BE41}" type="presParOf" srcId="{C5A1D333-7E08-48A0-91CE-8263D0D2E976}" destId="{49ABFC43-B599-4702-87D0-DCDAE09E2147}" srcOrd="1" destOrd="0" presId="urn:microsoft.com/office/officeart/2008/layout/LinedList"/>
    <dgm:cxn modelId="{1638B71B-C37C-42D7-8CEE-C05F41457C90}" type="presParOf" srcId="{49ABFC43-B599-4702-87D0-DCDAE09E2147}" destId="{4E5E4B8D-FD18-462B-9C48-A2F4037309C9}" srcOrd="0" destOrd="0" presId="urn:microsoft.com/office/officeart/2008/layout/LinedList"/>
    <dgm:cxn modelId="{DEC0B1A9-2C1B-45C8-9CD1-13025EE2A129}" type="presParOf" srcId="{49ABFC43-B599-4702-87D0-DCDAE09E2147}" destId="{999482EF-BCE0-42ED-B3C3-FD929E85EDA8}" srcOrd="1" destOrd="0" presId="urn:microsoft.com/office/officeart/2008/layout/LinedList"/>
    <dgm:cxn modelId="{651DBDAB-4B44-412D-A32B-620C9CFBEA68}" type="presParOf" srcId="{C5A1D333-7E08-48A0-91CE-8263D0D2E976}" destId="{5B2880BE-8F8D-4F2A-BFA1-2C8EC2491EC6}" srcOrd="2" destOrd="0" presId="urn:microsoft.com/office/officeart/2008/layout/LinedList"/>
    <dgm:cxn modelId="{1DEFDFE6-10CF-49F2-A055-1FF6D1A800A6}" type="presParOf" srcId="{C5A1D333-7E08-48A0-91CE-8263D0D2E976}" destId="{51F19DB2-AB64-404D-84BB-080E121FA93E}" srcOrd="3" destOrd="0" presId="urn:microsoft.com/office/officeart/2008/layout/LinedList"/>
    <dgm:cxn modelId="{CCF1C6DA-2982-41C0-9C75-A5B0EB8B7D46}" type="presParOf" srcId="{51F19DB2-AB64-404D-84BB-080E121FA93E}" destId="{83ABF86C-443E-4698-A9EB-0F11F5D87E7C}" srcOrd="0" destOrd="0" presId="urn:microsoft.com/office/officeart/2008/layout/LinedList"/>
    <dgm:cxn modelId="{A97F5A23-8F42-4C4D-B0DB-BE4502F67C2D}" type="presParOf" srcId="{51F19DB2-AB64-404D-84BB-080E121FA93E}" destId="{350D8963-DF2D-4259-8B72-1B84236221FF}" srcOrd="1" destOrd="0" presId="urn:microsoft.com/office/officeart/2008/layout/LinedList"/>
    <dgm:cxn modelId="{6BB5C0CD-ABFD-49B7-879C-20CF6E70E2FB}" type="presParOf" srcId="{C5A1D333-7E08-48A0-91CE-8263D0D2E976}" destId="{C5F69180-0447-4941-A57F-42DAF215F37E}" srcOrd="4" destOrd="0" presId="urn:microsoft.com/office/officeart/2008/layout/LinedList"/>
    <dgm:cxn modelId="{5548F6F0-312E-4529-9102-74F3ED644B4E}" type="presParOf" srcId="{C5A1D333-7E08-48A0-91CE-8263D0D2E976}" destId="{805228C4-3CF1-457C-92AC-824C5F6CEAFB}" srcOrd="5" destOrd="0" presId="urn:microsoft.com/office/officeart/2008/layout/LinedList"/>
    <dgm:cxn modelId="{AD0FFB68-CB41-4471-93CA-92F64C71F672}" type="presParOf" srcId="{805228C4-3CF1-457C-92AC-824C5F6CEAFB}" destId="{31AC3038-151B-4B08-B2D3-BDF3F24C75F4}" srcOrd="0" destOrd="0" presId="urn:microsoft.com/office/officeart/2008/layout/LinedList"/>
    <dgm:cxn modelId="{8B64DDB2-D936-475B-9DE7-61D8BBD17E54}" type="presParOf" srcId="{805228C4-3CF1-457C-92AC-824C5F6CEAFB}" destId="{E0DA46DD-651D-4B29-A7BA-56E9B9B43722}" srcOrd="1" destOrd="0" presId="urn:microsoft.com/office/officeart/2008/layout/LinedList"/>
    <dgm:cxn modelId="{44F824FE-987C-4975-9B40-08C7347506D9}" type="presParOf" srcId="{C5A1D333-7E08-48A0-91CE-8263D0D2E976}" destId="{EC96F964-6FF0-4A8F-A381-AE630476A841}" srcOrd="6" destOrd="0" presId="urn:microsoft.com/office/officeart/2008/layout/LinedList"/>
    <dgm:cxn modelId="{87CE12FF-AAE6-4455-8A1D-59576941EAA6}" type="presParOf" srcId="{C5A1D333-7E08-48A0-91CE-8263D0D2E976}" destId="{44E0C548-FEC5-4B7F-97FF-F793B28A578E}" srcOrd="7" destOrd="0" presId="urn:microsoft.com/office/officeart/2008/layout/LinedList"/>
    <dgm:cxn modelId="{31DC7922-C054-4C17-B082-CC1EF14BEF3F}" type="presParOf" srcId="{44E0C548-FEC5-4B7F-97FF-F793B28A578E}" destId="{A226734C-695A-4542-92CB-53E42B23967A}" srcOrd="0" destOrd="0" presId="urn:microsoft.com/office/officeart/2008/layout/LinedList"/>
    <dgm:cxn modelId="{7506090E-DDB5-477E-AA69-E27232EC89ED}" type="presParOf" srcId="{44E0C548-FEC5-4B7F-97FF-F793B28A578E}" destId="{FCC822B1-6B18-442E-A3CB-80446D62EACF}" srcOrd="1" destOrd="0" presId="urn:microsoft.com/office/officeart/2008/layout/LinedList"/>
    <dgm:cxn modelId="{781E35F2-5E0C-4B1A-A9CE-8CBF65E38694}" type="presParOf" srcId="{C5A1D333-7E08-48A0-91CE-8263D0D2E976}" destId="{2F7CED1F-505A-4E15-A629-2910DED19D31}" srcOrd="8" destOrd="0" presId="urn:microsoft.com/office/officeart/2008/layout/LinedList"/>
    <dgm:cxn modelId="{1FC2B148-D3C5-45BD-AADC-C2CE55096FC4}" type="presParOf" srcId="{C5A1D333-7E08-48A0-91CE-8263D0D2E976}" destId="{1D06CAF4-8AF2-45BD-A80E-DC774FE59794}" srcOrd="9" destOrd="0" presId="urn:microsoft.com/office/officeart/2008/layout/LinedList"/>
    <dgm:cxn modelId="{D2B0FB1F-4E07-42AA-8CBD-0ABE136C4E23}" type="presParOf" srcId="{1D06CAF4-8AF2-45BD-A80E-DC774FE59794}" destId="{1793188D-F4D6-4B09-9A08-5102FEA5C9CC}" srcOrd="0" destOrd="0" presId="urn:microsoft.com/office/officeart/2008/layout/LinedList"/>
    <dgm:cxn modelId="{A4B20617-21EE-4124-97EC-18F241323385}" type="presParOf" srcId="{1D06CAF4-8AF2-45BD-A80E-DC774FE59794}" destId="{29AD63FF-6624-40A2-8E6C-5BD901EF94EE}" srcOrd="1" destOrd="0" presId="urn:microsoft.com/office/officeart/2008/layout/LinedList"/>
    <dgm:cxn modelId="{F237251B-69D0-4E8E-B978-5F1855C22D95}" type="presParOf" srcId="{C5A1D333-7E08-48A0-91CE-8263D0D2E976}" destId="{ED09F043-EAF0-48C8-85F4-A4C822C349E9}" srcOrd="10" destOrd="0" presId="urn:microsoft.com/office/officeart/2008/layout/LinedList"/>
    <dgm:cxn modelId="{026A17CC-FC8C-414C-B16E-6A411396C274}" type="presParOf" srcId="{C5A1D333-7E08-48A0-91CE-8263D0D2E976}" destId="{E8D6E653-2FC2-45ED-9DE6-B916394BF8A9}" srcOrd="11" destOrd="0" presId="urn:microsoft.com/office/officeart/2008/layout/LinedList"/>
    <dgm:cxn modelId="{1A7A551E-2C68-43AF-90E2-C25045FFE46E}" type="presParOf" srcId="{E8D6E653-2FC2-45ED-9DE6-B916394BF8A9}" destId="{30AD87C0-4416-428B-93BE-16490283EE5C}" srcOrd="0" destOrd="0" presId="urn:microsoft.com/office/officeart/2008/layout/LinedList"/>
    <dgm:cxn modelId="{66FB6DC0-8A36-4B37-9487-C60137FFB746}" type="presParOf" srcId="{E8D6E653-2FC2-45ED-9DE6-B916394BF8A9}" destId="{94EA5A1E-7EBF-4DAD-962E-91D4FE391421}" srcOrd="1" destOrd="0" presId="urn:microsoft.com/office/officeart/2008/layout/LinedList"/>
    <dgm:cxn modelId="{1874E56C-426B-43F8-9CA7-6D5DC9AD00B8}" type="presParOf" srcId="{C5A1D333-7E08-48A0-91CE-8263D0D2E976}" destId="{19462CD8-5B98-47C2-978F-D1FA4D1D5C19}" srcOrd="12" destOrd="0" presId="urn:microsoft.com/office/officeart/2008/layout/LinedList"/>
    <dgm:cxn modelId="{894DA1B0-E52E-4EFF-8EA0-28683E0DFEB0}" type="presParOf" srcId="{C5A1D333-7E08-48A0-91CE-8263D0D2E976}" destId="{DF9A8BF3-82E7-46A8-860C-54BE9B78FFEF}" srcOrd="13" destOrd="0" presId="urn:microsoft.com/office/officeart/2008/layout/LinedList"/>
    <dgm:cxn modelId="{9708D893-60A4-4AE6-88B2-C70076DFB8E2}" type="presParOf" srcId="{DF9A8BF3-82E7-46A8-860C-54BE9B78FFEF}" destId="{60D63B0A-B740-4795-9103-2BBC79E3C74B}" srcOrd="0" destOrd="0" presId="urn:microsoft.com/office/officeart/2008/layout/LinedList"/>
    <dgm:cxn modelId="{82D05C80-322E-4383-8B33-72147D439160}" type="presParOf" srcId="{DF9A8BF3-82E7-46A8-860C-54BE9B78FFEF}" destId="{11ED84B7-CD4D-4DD6-863F-26C2CBD0C86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7ED312A-4EE1-47E2-B240-495AFFBDAE80}" type="doc">
      <dgm:prSet loTypeId="urn:microsoft.com/office/officeart/2008/layout/LinedList" loCatId="list" qsTypeId="urn:microsoft.com/office/officeart/2005/8/quickstyle/simple1" qsCatId="simple" csTypeId="urn:microsoft.com/office/officeart/2005/8/colors/accent2_1" csCatId="accent2" phldr="1"/>
      <dgm:spPr/>
      <dgm:t>
        <a:bodyPr/>
        <a:lstStyle/>
        <a:p>
          <a:endParaRPr lang="es-ES"/>
        </a:p>
      </dgm:t>
    </dgm:pt>
    <dgm:pt modelId="{1E55180E-52B0-4CF3-A784-0B73868311F3}">
      <dgm:prSet/>
      <dgm:spPr/>
      <dgm:t>
        <a:bodyPr/>
        <a:lstStyle/>
        <a:p>
          <a:pPr rtl="0"/>
          <a:r>
            <a:rPr lang="pt-BR" dirty="0" smtClean="0"/>
            <a:t>1- Holártico</a:t>
          </a:r>
          <a:endParaRPr lang="es-ES" dirty="0"/>
        </a:p>
      </dgm:t>
    </dgm:pt>
    <dgm:pt modelId="{0B943BB2-E10D-4852-A04D-ECACA4993252}" type="parTrans" cxnId="{859A0815-90EA-4729-9EC2-8AF1758AD4CD}">
      <dgm:prSet/>
      <dgm:spPr/>
      <dgm:t>
        <a:bodyPr/>
        <a:lstStyle/>
        <a:p>
          <a:endParaRPr lang="es-ES"/>
        </a:p>
      </dgm:t>
    </dgm:pt>
    <dgm:pt modelId="{27755EB5-7FCB-49AF-ADF6-5C50DA16BC5C}" type="sibTrans" cxnId="{859A0815-90EA-4729-9EC2-8AF1758AD4CD}">
      <dgm:prSet/>
      <dgm:spPr/>
      <dgm:t>
        <a:bodyPr/>
        <a:lstStyle/>
        <a:p>
          <a:endParaRPr lang="es-ES"/>
        </a:p>
      </dgm:t>
    </dgm:pt>
    <dgm:pt modelId="{82D333C0-D873-4139-B77C-AB7C363F2010}">
      <dgm:prSet/>
      <dgm:spPr/>
      <dgm:t>
        <a:bodyPr/>
        <a:lstStyle/>
        <a:p>
          <a:pPr rtl="0"/>
          <a:r>
            <a:rPr lang="pt-BR" dirty="0" smtClean="0"/>
            <a:t>2- Paleotrópico</a:t>
          </a:r>
          <a:endParaRPr lang="es-ES" dirty="0"/>
        </a:p>
      </dgm:t>
    </dgm:pt>
    <dgm:pt modelId="{6A48799C-D86A-48AB-8F10-EE5BF609BC6A}" type="parTrans" cxnId="{D5194CDF-EE14-49B8-A935-9135081A8FF1}">
      <dgm:prSet/>
      <dgm:spPr/>
      <dgm:t>
        <a:bodyPr/>
        <a:lstStyle/>
        <a:p>
          <a:endParaRPr lang="es-ES"/>
        </a:p>
      </dgm:t>
    </dgm:pt>
    <dgm:pt modelId="{7CE05412-2540-4066-A951-43B19E1CCD38}" type="sibTrans" cxnId="{D5194CDF-EE14-49B8-A935-9135081A8FF1}">
      <dgm:prSet/>
      <dgm:spPr/>
      <dgm:t>
        <a:bodyPr/>
        <a:lstStyle/>
        <a:p>
          <a:endParaRPr lang="es-ES"/>
        </a:p>
      </dgm:t>
    </dgm:pt>
    <dgm:pt modelId="{313E447D-F0B8-4030-A686-B62AACBB5C4C}">
      <dgm:prSet/>
      <dgm:spPr/>
      <dgm:t>
        <a:bodyPr/>
        <a:lstStyle/>
        <a:p>
          <a:pPr rtl="0"/>
          <a:r>
            <a:rPr lang="pt-BR" dirty="0" smtClean="0"/>
            <a:t>3- Neotrópico</a:t>
          </a:r>
          <a:endParaRPr lang="es-ES" dirty="0"/>
        </a:p>
      </dgm:t>
    </dgm:pt>
    <dgm:pt modelId="{CEE8ED59-3F98-416D-AFB6-2314A156A665}" type="parTrans" cxnId="{0770996E-8586-4420-9AF8-C2E457B89014}">
      <dgm:prSet/>
      <dgm:spPr/>
      <dgm:t>
        <a:bodyPr/>
        <a:lstStyle/>
        <a:p>
          <a:endParaRPr lang="es-ES"/>
        </a:p>
      </dgm:t>
    </dgm:pt>
    <dgm:pt modelId="{402676A4-5D9D-48FE-BCC0-73F6156AC917}" type="sibTrans" cxnId="{0770996E-8586-4420-9AF8-C2E457B89014}">
      <dgm:prSet/>
      <dgm:spPr/>
      <dgm:t>
        <a:bodyPr/>
        <a:lstStyle/>
        <a:p>
          <a:endParaRPr lang="es-ES"/>
        </a:p>
      </dgm:t>
    </dgm:pt>
    <dgm:pt modelId="{D483E5C1-A229-4523-88AF-A5F2DF0B9745}">
      <dgm:prSet/>
      <dgm:spPr/>
      <dgm:t>
        <a:bodyPr/>
        <a:lstStyle/>
        <a:p>
          <a:pPr rtl="0"/>
          <a:r>
            <a:rPr lang="pt-BR" dirty="0" smtClean="0"/>
            <a:t>4- Australiano</a:t>
          </a:r>
          <a:endParaRPr lang="es-ES" dirty="0"/>
        </a:p>
      </dgm:t>
    </dgm:pt>
    <dgm:pt modelId="{E0647D4F-C2E3-48C2-86EF-1BEE0F265DC3}" type="parTrans" cxnId="{3E3FAAC8-B66C-443B-B5B9-1D6590C5DAEB}">
      <dgm:prSet/>
      <dgm:spPr/>
      <dgm:t>
        <a:bodyPr/>
        <a:lstStyle/>
        <a:p>
          <a:endParaRPr lang="es-ES"/>
        </a:p>
      </dgm:t>
    </dgm:pt>
    <dgm:pt modelId="{73A0D6D3-3066-4442-BFFE-69130BF8F05F}" type="sibTrans" cxnId="{3E3FAAC8-B66C-443B-B5B9-1D6590C5DAEB}">
      <dgm:prSet/>
      <dgm:spPr/>
      <dgm:t>
        <a:bodyPr/>
        <a:lstStyle/>
        <a:p>
          <a:endParaRPr lang="es-ES"/>
        </a:p>
      </dgm:t>
    </dgm:pt>
    <dgm:pt modelId="{4FE10B5C-F9F0-419C-8964-962A9DC82BAB}">
      <dgm:prSet/>
      <dgm:spPr/>
      <dgm:t>
        <a:bodyPr/>
        <a:lstStyle/>
        <a:p>
          <a:pPr rtl="0"/>
          <a:r>
            <a:rPr lang="pt-BR" dirty="0" smtClean="0"/>
            <a:t>5- Antártico</a:t>
          </a:r>
          <a:endParaRPr lang="es-ES" dirty="0"/>
        </a:p>
      </dgm:t>
    </dgm:pt>
    <dgm:pt modelId="{E0901F43-78E1-4B37-B209-4CE419B700C7}" type="parTrans" cxnId="{A04120AE-D839-460D-8A13-7FE5E227E76E}">
      <dgm:prSet/>
      <dgm:spPr/>
      <dgm:t>
        <a:bodyPr/>
        <a:lstStyle/>
        <a:p>
          <a:endParaRPr lang="es-ES"/>
        </a:p>
      </dgm:t>
    </dgm:pt>
    <dgm:pt modelId="{E6E0DF23-503F-46D9-8B6F-0BA3A9FE3265}" type="sibTrans" cxnId="{A04120AE-D839-460D-8A13-7FE5E227E76E}">
      <dgm:prSet/>
      <dgm:spPr/>
      <dgm:t>
        <a:bodyPr/>
        <a:lstStyle/>
        <a:p>
          <a:endParaRPr lang="es-ES"/>
        </a:p>
      </dgm:t>
    </dgm:pt>
    <dgm:pt modelId="{BA0102C0-590A-4822-ADA0-E17079E96DEB}">
      <dgm:prSet/>
      <dgm:spPr/>
      <dgm:t>
        <a:bodyPr/>
        <a:lstStyle/>
        <a:p>
          <a:pPr rtl="0"/>
          <a:r>
            <a:rPr lang="pt-BR" dirty="0" smtClean="0"/>
            <a:t>6- Capense</a:t>
          </a:r>
          <a:endParaRPr lang="es-ES" dirty="0"/>
        </a:p>
      </dgm:t>
    </dgm:pt>
    <dgm:pt modelId="{BA69AC7A-3207-46BA-B540-CD01F1853CCB}" type="parTrans" cxnId="{4A5222BE-A928-4B4D-9AAA-D93F34FDA878}">
      <dgm:prSet/>
      <dgm:spPr/>
      <dgm:t>
        <a:bodyPr/>
        <a:lstStyle/>
        <a:p>
          <a:endParaRPr lang="es-ES"/>
        </a:p>
      </dgm:t>
    </dgm:pt>
    <dgm:pt modelId="{238B5C1A-CDAB-4F2A-BFAF-7D19D9CC967D}" type="sibTrans" cxnId="{4A5222BE-A928-4B4D-9AAA-D93F34FDA878}">
      <dgm:prSet/>
      <dgm:spPr/>
      <dgm:t>
        <a:bodyPr/>
        <a:lstStyle/>
        <a:p>
          <a:endParaRPr lang="es-ES"/>
        </a:p>
      </dgm:t>
    </dgm:pt>
    <dgm:pt modelId="{4EC7D451-6A12-4285-B0E6-BC7FF49B6ABE}" type="pres">
      <dgm:prSet presAssocID="{D7ED312A-4EE1-47E2-B240-495AFFBDAE80}" presName="vert0" presStyleCnt="0">
        <dgm:presLayoutVars>
          <dgm:dir/>
          <dgm:animOne val="branch"/>
          <dgm:animLvl val="lvl"/>
        </dgm:presLayoutVars>
      </dgm:prSet>
      <dgm:spPr/>
      <dgm:t>
        <a:bodyPr/>
        <a:lstStyle/>
        <a:p>
          <a:endParaRPr lang="es-ES"/>
        </a:p>
      </dgm:t>
    </dgm:pt>
    <dgm:pt modelId="{9A0430B5-3AD8-431E-B0F8-8C7E72A2438D}" type="pres">
      <dgm:prSet presAssocID="{1E55180E-52B0-4CF3-A784-0B73868311F3}" presName="thickLine" presStyleLbl="alignNode1" presStyleIdx="0" presStyleCnt="6"/>
      <dgm:spPr/>
    </dgm:pt>
    <dgm:pt modelId="{0DEC0470-065F-44FC-8C11-A6B3F7A045D0}" type="pres">
      <dgm:prSet presAssocID="{1E55180E-52B0-4CF3-A784-0B73868311F3}" presName="horz1" presStyleCnt="0"/>
      <dgm:spPr/>
    </dgm:pt>
    <dgm:pt modelId="{801B86CD-F277-4A31-AA37-E709FAF66215}" type="pres">
      <dgm:prSet presAssocID="{1E55180E-52B0-4CF3-A784-0B73868311F3}" presName="tx1" presStyleLbl="revTx" presStyleIdx="0" presStyleCnt="6"/>
      <dgm:spPr/>
      <dgm:t>
        <a:bodyPr/>
        <a:lstStyle/>
        <a:p>
          <a:endParaRPr lang="es-ES"/>
        </a:p>
      </dgm:t>
    </dgm:pt>
    <dgm:pt modelId="{CD5D833B-FC3E-403A-8512-5B0A6DB693A9}" type="pres">
      <dgm:prSet presAssocID="{1E55180E-52B0-4CF3-A784-0B73868311F3}" presName="vert1" presStyleCnt="0"/>
      <dgm:spPr/>
    </dgm:pt>
    <dgm:pt modelId="{61A0B349-AB85-4F06-8CC1-D558381DA6ED}" type="pres">
      <dgm:prSet presAssocID="{82D333C0-D873-4139-B77C-AB7C363F2010}" presName="thickLine" presStyleLbl="alignNode1" presStyleIdx="1" presStyleCnt="6"/>
      <dgm:spPr/>
    </dgm:pt>
    <dgm:pt modelId="{11188A76-0D60-4F74-AE7F-7EFEB64261C2}" type="pres">
      <dgm:prSet presAssocID="{82D333C0-D873-4139-B77C-AB7C363F2010}" presName="horz1" presStyleCnt="0"/>
      <dgm:spPr/>
    </dgm:pt>
    <dgm:pt modelId="{EFE64FD8-2F50-4B18-A74B-3F1988B835CD}" type="pres">
      <dgm:prSet presAssocID="{82D333C0-D873-4139-B77C-AB7C363F2010}" presName="tx1" presStyleLbl="revTx" presStyleIdx="1" presStyleCnt="6"/>
      <dgm:spPr/>
      <dgm:t>
        <a:bodyPr/>
        <a:lstStyle/>
        <a:p>
          <a:endParaRPr lang="es-ES"/>
        </a:p>
      </dgm:t>
    </dgm:pt>
    <dgm:pt modelId="{B31E68D7-E129-4023-8E47-7040596178EB}" type="pres">
      <dgm:prSet presAssocID="{82D333C0-D873-4139-B77C-AB7C363F2010}" presName="vert1" presStyleCnt="0"/>
      <dgm:spPr/>
    </dgm:pt>
    <dgm:pt modelId="{B89E7D43-5B89-4307-B710-C74D8D7A4F7C}" type="pres">
      <dgm:prSet presAssocID="{313E447D-F0B8-4030-A686-B62AACBB5C4C}" presName="thickLine" presStyleLbl="alignNode1" presStyleIdx="2" presStyleCnt="6"/>
      <dgm:spPr/>
    </dgm:pt>
    <dgm:pt modelId="{621FEDC3-A7A8-449B-A6C9-978006833EF7}" type="pres">
      <dgm:prSet presAssocID="{313E447D-F0B8-4030-A686-B62AACBB5C4C}" presName="horz1" presStyleCnt="0"/>
      <dgm:spPr/>
    </dgm:pt>
    <dgm:pt modelId="{641A1BD0-2156-482E-BEC4-99D8E9F7174A}" type="pres">
      <dgm:prSet presAssocID="{313E447D-F0B8-4030-A686-B62AACBB5C4C}" presName="tx1" presStyleLbl="revTx" presStyleIdx="2" presStyleCnt="6"/>
      <dgm:spPr/>
      <dgm:t>
        <a:bodyPr/>
        <a:lstStyle/>
        <a:p>
          <a:endParaRPr lang="es-ES"/>
        </a:p>
      </dgm:t>
    </dgm:pt>
    <dgm:pt modelId="{DD059993-0CB5-475D-8A08-9646707E95D8}" type="pres">
      <dgm:prSet presAssocID="{313E447D-F0B8-4030-A686-B62AACBB5C4C}" presName="vert1" presStyleCnt="0"/>
      <dgm:spPr/>
    </dgm:pt>
    <dgm:pt modelId="{B3C6D251-BB55-443A-8902-FCF4A930E6CF}" type="pres">
      <dgm:prSet presAssocID="{D483E5C1-A229-4523-88AF-A5F2DF0B9745}" presName="thickLine" presStyleLbl="alignNode1" presStyleIdx="3" presStyleCnt="6"/>
      <dgm:spPr/>
    </dgm:pt>
    <dgm:pt modelId="{E10727EF-60B1-4CDE-9100-4EDACADAFF10}" type="pres">
      <dgm:prSet presAssocID="{D483E5C1-A229-4523-88AF-A5F2DF0B9745}" presName="horz1" presStyleCnt="0"/>
      <dgm:spPr/>
    </dgm:pt>
    <dgm:pt modelId="{E04DF2DE-6163-4E1B-8101-FC452406E131}" type="pres">
      <dgm:prSet presAssocID="{D483E5C1-A229-4523-88AF-A5F2DF0B9745}" presName="tx1" presStyleLbl="revTx" presStyleIdx="3" presStyleCnt="6"/>
      <dgm:spPr/>
      <dgm:t>
        <a:bodyPr/>
        <a:lstStyle/>
        <a:p>
          <a:endParaRPr lang="es-ES"/>
        </a:p>
      </dgm:t>
    </dgm:pt>
    <dgm:pt modelId="{0D7302CC-5F5B-4BD1-8F54-A3171558F8DE}" type="pres">
      <dgm:prSet presAssocID="{D483E5C1-A229-4523-88AF-A5F2DF0B9745}" presName="vert1" presStyleCnt="0"/>
      <dgm:spPr/>
    </dgm:pt>
    <dgm:pt modelId="{FBDD85D9-F34E-4027-AA77-C48923EA358B}" type="pres">
      <dgm:prSet presAssocID="{4FE10B5C-F9F0-419C-8964-962A9DC82BAB}" presName="thickLine" presStyleLbl="alignNode1" presStyleIdx="4" presStyleCnt="6"/>
      <dgm:spPr/>
    </dgm:pt>
    <dgm:pt modelId="{6DAAAF2D-C06B-42E8-A2EC-01E9DDC80949}" type="pres">
      <dgm:prSet presAssocID="{4FE10B5C-F9F0-419C-8964-962A9DC82BAB}" presName="horz1" presStyleCnt="0"/>
      <dgm:spPr/>
    </dgm:pt>
    <dgm:pt modelId="{25B7345F-8478-44B1-B9D8-7B58791F6795}" type="pres">
      <dgm:prSet presAssocID="{4FE10B5C-F9F0-419C-8964-962A9DC82BAB}" presName="tx1" presStyleLbl="revTx" presStyleIdx="4" presStyleCnt="6"/>
      <dgm:spPr/>
      <dgm:t>
        <a:bodyPr/>
        <a:lstStyle/>
        <a:p>
          <a:endParaRPr lang="es-ES"/>
        </a:p>
      </dgm:t>
    </dgm:pt>
    <dgm:pt modelId="{8CE67B8D-67E7-4CC1-8E31-45049233A6B0}" type="pres">
      <dgm:prSet presAssocID="{4FE10B5C-F9F0-419C-8964-962A9DC82BAB}" presName="vert1" presStyleCnt="0"/>
      <dgm:spPr/>
    </dgm:pt>
    <dgm:pt modelId="{550E812A-DFC7-41EB-ABD8-1F0D693C275A}" type="pres">
      <dgm:prSet presAssocID="{BA0102C0-590A-4822-ADA0-E17079E96DEB}" presName="thickLine" presStyleLbl="alignNode1" presStyleIdx="5" presStyleCnt="6"/>
      <dgm:spPr/>
    </dgm:pt>
    <dgm:pt modelId="{143ED138-2F9D-4A5C-AB7F-4E6AF89050B6}" type="pres">
      <dgm:prSet presAssocID="{BA0102C0-590A-4822-ADA0-E17079E96DEB}" presName="horz1" presStyleCnt="0"/>
      <dgm:spPr/>
    </dgm:pt>
    <dgm:pt modelId="{2F466155-25DC-45F7-A121-97935F3C81CC}" type="pres">
      <dgm:prSet presAssocID="{BA0102C0-590A-4822-ADA0-E17079E96DEB}" presName="tx1" presStyleLbl="revTx" presStyleIdx="5" presStyleCnt="6"/>
      <dgm:spPr/>
      <dgm:t>
        <a:bodyPr/>
        <a:lstStyle/>
        <a:p>
          <a:endParaRPr lang="es-ES"/>
        </a:p>
      </dgm:t>
    </dgm:pt>
    <dgm:pt modelId="{7A949268-A091-4A24-A0E4-AD5E0B9E6D13}" type="pres">
      <dgm:prSet presAssocID="{BA0102C0-590A-4822-ADA0-E17079E96DEB}" presName="vert1" presStyleCnt="0"/>
      <dgm:spPr/>
    </dgm:pt>
  </dgm:ptLst>
  <dgm:cxnLst>
    <dgm:cxn modelId="{B8B51AC6-6016-411D-9CCF-C413EF32FC5D}" type="presOf" srcId="{1E55180E-52B0-4CF3-A784-0B73868311F3}" destId="{801B86CD-F277-4A31-AA37-E709FAF66215}" srcOrd="0" destOrd="0" presId="urn:microsoft.com/office/officeart/2008/layout/LinedList"/>
    <dgm:cxn modelId="{96C93BAA-2F6B-4201-BED3-72F2BA392A35}" type="presOf" srcId="{D483E5C1-A229-4523-88AF-A5F2DF0B9745}" destId="{E04DF2DE-6163-4E1B-8101-FC452406E131}" srcOrd="0" destOrd="0" presId="urn:microsoft.com/office/officeart/2008/layout/LinedList"/>
    <dgm:cxn modelId="{3E3FAAC8-B66C-443B-B5B9-1D6590C5DAEB}" srcId="{D7ED312A-4EE1-47E2-B240-495AFFBDAE80}" destId="{D483E5C1-A229-4523-88AF-A5F2DF0B9745}" srcOrd="3" destOrd="0" parTransId="{E0647D4F-C2E3-48C2-86EF-1BEE0F265DC3}" sibTransId="{73A0D6D3-3066-4442-BFFE-69130BF8F05F}"/>
    <dgm:cxn modelId="{FB717ADA-E213-4EFD-8362-9CC17A61BA4A}" type="presOf" srcId="{82D333C0-D873-4139-B77C-AB7C363F2010}" destId="{EFE64FD8-2F50-4B18-A74B-3F1988B835CD}" srcOrd="0" destOrd="0" presId="urn:microsoft.com/office/officeart/2008/layout/LinedList"/>
    <dgm:cxn modelId="{420C7856-C003-4B22-925F-CB3F3FF64DFC}" type="presOf" srcId="{BA0102C0-590A-4822-ADA0-E17079E96DEB}" destId="{2F466155-25DC-45F7-A121-97935F3C81CC}" srcOrd="0" destOrd="0" presId="urn:microsoft.com/office/officeart/2008/layout/LinedList"/>
    <dgm:cxn modelId="{D5194CDF-EE14-49B8-A935-9135081A8FF1}" srcId="{D7ED312A-4EE1-47E2-B240-495AFFBDAE80}" destId="{82D333C0-D873-4139-B77C-AB7C363F2010}" srcOrd="1" destOrd="0" parTransId="{6A48799C-D86A-48AB-8F10-EE5BF609BC6A}" sibTransId="{7CE05412-2540-4066-A951-43B19E1CCD38}"/>
    <dgm:cxn modelId="{68CF13EC-1D34-4B11-AA9A-A15873FED092}" type="presOf" srcId="{313E447D-F0B8-4030-A686-B62AACBB5C4C}" destId="{641A1BD0-2156-482E-BEC4-99D8E9F7174A}" srcOrd="0" destOrd="0" presId="urn:microsoft.com/office/officeart/2008/layout/LinedList"/>
    <dgm:cxn modelId="{0770996E-8586-4420-9AF8-C2E457B89014}" srcId="{D7ED312A-4EE1-47E2-B240-495AFFBDAE80}" destId="{313E447D-F0B8-4030-A686-B62AACBB5C4C}" srcOrd="2" destOrd="0" parTransId="{CEE8ED59-3F98-416D-AFB6-2314A156A665}" sibTransId="{402676A4-5D9D-48FE-BCC0-73F6156AC917}"/>
    <dgm:cxn modelId="{4A5222BE-A928-4B4D-9AAA-D93F34FDA878}" srcId="{D7ED312A-4EE1-47E2-B240-495AFFBDAE80}" destId="{BA0102C0-590A-4822-ADA0-E17079E96DEB}" srcOrd="5" destOrd="0" parTransId="{BA69AC7A-3207-46BA-B540-CD01F1853CCB}" sibTransId="{238B5C1A-CDAB-4F2A-BFAF-7D19D9CC967D}"/>
    <dgm:cxn modelId="{859A0815-90EA-4729-9EC2-8AF1758AD4CD}" srcId="{D7ED312A-4EE1-47E2-B240-495AFFBDAE80}" destId="{1E55180E-52B0-4CF3-A784-0B73868311F3}" srcOrd="0" destOrd="0" parTransId="{0B943BB2-E10D-4852-A04D-ECACA4993252}" sibTransId="{27755EB5-7FCB-49AF-ADF6-5C50DA16BC5C}"/>
    <dgm:cxn modelId="{A04120AE-D839-460D-8A13-7FE5E227E76E}" srcId="{D7ED312A-4EE1-47E2-B240-495AFFBDAE80}" destId="{4FE10B5C-F9F0-419C-8964-962A9DC82BAB}" srcOrd="4" destOrd="0" parTransId="{E0901F43-78E1-4B37-B209-4CE419B700C7}" sibTransId="{E6E0DF23-503F-46D9-8B6F-0BA3A9FE3265}"/>
    <dgm:cxn modelId="{94E25CC9-2484-44D1-AE12-026E50A38764}" type="presOf" srcId="{D7ED312A-4EE1-47E2-B240-495AFFBDAE80}" destId="{4EC7D451-6A12-4285-B0E6-BC7FF49B6ABE}" srcOrd="0" destOrd="0" presId="urn:microsoft.com/office/officeart/2008/layout/LinedList"/>
    <dgm:cxn modelId="{73040C42-2223-455D-A91E-28269BC5288E}" type="presOf" srcId="{4FE10B5C-F9F0-419C-8964-962A9DC82BAB}" destId="{25B7345F-8478-44B1-B9D8-7B58791F6795}" srcOrd="0" destOrd="0" presId="urn:microsoft.com/office/officeart/2008/layout/LinedList"/>
    <dgm:cxn modelId="{7425EE20-8D85-4839-9271-D7261B0C0DD1}" type="presParOf" srcId="{4EC7D451-6A12-4285-B0E6-BC7FF49B6ABE}" destId="{9A0430B5-3AD8-431E-B0F8-8C7E72A2438D}" srcOrd="0" destOrd="0" presId="urn:microsoft.com/office/officeart/2008/layout/LinedList"/>
    <dgm:cxn modelId="{7D030E80-B9BD-46A8-B0B2-816F5F75D3D6}" type="presParOf" srcId="{4EC7D451-6A12-4285-B0E6-BC7FF49B6ABE}" destId="{0DEC0470-065F-44FC-8C11-A6B3F7A045D0}" srcOrd="1" destOrd="0" presId="urn:microsoft.com/office/officeart/2008/layout/LinedList"/>
    <dgm:cxn modelId="{EF8EB55B-4A5D-43DC-BE74-6FC8287A0C88}" type="presParOf" srcId="{0DEC0470-065F-44FC-8C11-A6B3F7A045D0}" destId="{801B86CD-F277-4A31-AA37-E709FAF66215}" srcOrd="0" destOrd="0" presId="urn:microsoft.com/office/officeart/2008/layout/LinedList"/>
    <dgm:cxn modelId="{6B22BDD9-7832-4712-A526-6E32C495EF61}" type="presParOf" srcId="{0DEC0470-065F-44FC-8C11-A6B3F7A045D0}" destId="{CD5D833B-FC3E-403A-8512-5B0A6DB693A9}" srcOrd="1" destOrd="0" presId="urn:microsoft.com/office/officeart/2008/layout/LinedList"/>
    <dgm:cxn modelId="{A45380B5-8B6C-4A78-827A-D0D2B73B53DB}" type="presParOf" srcId="{4EC7D451-6A12-4285-B0E6-BC7FF49B6ABE}" destId="{61A0B349-AB85-4F06-8CC1-D558381DA6ED}" srcOrd="2" destOrd="0" presId="urn:microsoft.com/office/officeart/2008/layout/LinedList"/>
    <dgm:cxn modelId="{DD24B3E2-B8A0-48B5-AE99-6999C4A62314}" type="presParOf" srcId="{4EC7D451-6A12-4285-B0E6-BC7FF49B6ABE}" destId="{11188A76-0D60-4F74-AE7F-7EFEB64261C2}" srcOrd="3" destOrd="0" presId="urn:microsoft.com/office/officeart/2008/layout/LinedList"/>
    <dgm:cxn modelId="{44BE229F-57F3-4270-9397-2C4D64383726}" type="presParOf" srcId="{11188A76-0D60-4F74-AE7F-7EFEB64261C2}" destId="{EFE64FD8-2F50-4B18-A74B-3F1988B835CD}" srcOrd="0" destOrd="0" presId="urn:microsoft.com/office/officeart/2008/layout/LinedList"/>
    <dgm:cxn modelId="{D9BDF4AD-256D-467D-9C81-874E2CE135D6}" type="presParOf" srcId="{11188A76-0D60-4F74-AE7F-7EFEB64261C2}" destId="{B31E68D7-E129-4023-8E47-7040596178EB}" srcOrd="1" destOrd="0" presId="urn:microsoft.com/office/officeart/2008/layout/LinedList"/>
    <dgm:cxn modelId="{72C813AF-0D7B-4F87-BB63-265385A2B79D}" type="presParOf" srcId="{4EC7D451-6A12-4285-B0E6-BC7FF49B6ABE}" destId="{B89E7D43-5B89-4307-B710-C74D8D7A4F7C}" srcOrd="4" destOrd="0" presId="urn:microsoft.com/office/officeart/2008/layout/LinedList"/>
    <dgm:cxn modelId="{B1E0217C-4890-468A-B80C-8DE742C549F9}" type="presParOf" srcId="{4EC7D451-6A12-4285-B0E6-BC7FF49B6ABE}" destId="{621FEDC3-A7A8-449B-A6C9-978006833EF7}" srcOrd="5" destOrd="0" presId="urn:microsoft.com/office/officeart/2008/layout/LinedList"/>
    <dgm:cxn modelId="{5CC94C58-AE2B-4AB1-BA1C-D51D2538A1C9}" type="presParOf" srcId="{621FEDC3-A7A8-449B-A6C9-978006833EF7}" destId="{641A1BD0-2156-482E-BEC4-99D8E9F7174A}" srcOrd="0" destOrd="0" presId="urn:microsoft.com/office/officeart/2008/layout/LinedList"/>
    <dgm:cxn modelId="{D86C455E-693E-4A03-972E-0A33EC30A204}" type="presParOf" srcId="{621FEDC3-A7A8-449B-A6C9-978006833EF7}" destId="{DD059993-0CB5-475D-8A08-9646707E95D8}" srcOrd="1" destOrd="0" presId="urn:microsoft.com/office/officeart/2008/layout/LinedList"/>
    <dgm:cxn modelId="{1E1E47B0-E675-4C33-98A8-639E66F230FC}" type="presParOf" srcId="{4EC7D451-6A12-4285-B0E6-BC7FF49B6ABE}" destId="{B3C6D251-BB55-443A-8902-FCF4A930E6CF}" srcOrd="6" destOrd="0" presId="urn:microsoft.com/office/officeart/2008/layout/LinedList"/>
    <dgm:cxn modelId="{227BF398-F180-4279-854A-F0F7B6EF4C45}" type="presParOf" srcId="{4EC7D451-6A12-4285-B0E6-BC7FF49B6ABE}" destId="{E10727EF-60B1-4CDE-9100-4EDACADAFF10}" srcOrd="7" destOrd="0" presId="urn:microsoft.com/office/officeart/2008/layout/LinedList"/>
    <dgm:cxn modelId="{D517FECD-5D8D-444B-96E1-A89337D1D070}" type="presParOf" srcId="{E10727EF-60B1-4CDE-9100-4EDACADAFF10}" destId="{E04DF2DE-6163-4E1B-8101-FC452406E131}" srcOrd="0" destOrd="0" presId="urn:microsoft.com/office/officeart/2008/layout/LinedList"/>
    <dgm:cxn modelId="{B60F6E7E-F9E7-4D61-8918-043F9B377533}" type="presParOf" srcId="{E10727EF-60B1-4CDE-9100-4EDACADAFF10}" destId="{0D7302CC-5F5B-4BD1-8F54-A3171558F8DE}" srcOrd="1" destOrd="0" presId="urn:microsoft.com/office/officeart/2008/layout/LinedList"/>
    <dgm:cxn modelId="{B1B0AABC-7936-481E-A210-5D6CCCCF1231}" type="presParOf" srcId="{4EC7D451-6A12-4285-B0E6-BC7FF49B6ABE}" destId="{FBDD85D9-F34E-4027-AA77-C48923EA358B}" srcOrd="8" destOrd="0" presId="urn:microsoft.com/office/officeart/2008/layout/LinedList"/>
    <dgm:cxn modelId="{990383B8-6184-45D4-A78F-6226FAE67E58}" type="presParOf" srcId="{4EC7D451-6A12-4285-B0E6-BC7FF49B6ABE}" destId="{6DAAAF2D-C06B-42E8-A2EC-01E9DDC80949}" srcOrd="9" destOrd="0" presId="urn:microsoft.com/office/officeart/2008/layout/LinedList"/>
    <dgm:cxn modelId="{33FA6B06-1711-45AA-8804-B3E798DF04F4}" type="presParOf" srcId="{6DAAAF2D-C06B-42E8-A2EC-01E9DDC80949}" destId="{25B7345F-8478-44B1-B9D8-7B58791F6795}" srcOrd="0" destOrd="0" presId="urn:microsoft.com/office/officeart/2008/layout/LinedList"/>
    <dgm:cxn modelId="{7C2C26B1-DCD7-4960-95CB-91F1E7D33C6C}" type="presParOf" srcId="{6DAAAF2D-C06B-42E8-A2EC-01E9DDC80949}" destId="{8CE67B8D-67E7-4CC1-8E31-45049233A6B0}" srcOrd="1" destOrd="0" presId="urn:microsoft.com/office/officeart/2008/layout/LinedList"/>
    <dgm:cxn modelId="{64FA01EF-862D-4FC0-84E6-B0EB6A1A6E75}" type="presParOf" srcId="{4EC7D451-6A12-4285-B0E6-BC7FF49B6ABE}" destId="{550E812A-DFC7-41EB-ABD8-1F0D693C275A}" srcOrd="10" destOrd="0" presId="urn:microsoft.com/office/officeart/2008/layout/LinedList"/>
    <dgm:cxn modelId="{37BD25E3-69B8-4874-86DF-D87170466A8D}" type="presParOf" srcId="{4EC7D451-6A12-4285-B0E6-BC7FF49B6ABE}" destId="{143ED138-2F9D-4A5C-AB7F-4E6AF89050B6}" srcOrd="11" destOrd="0" presId="urn:microsoft.com/office/officeart/2008/layout/LinedList"/>
    <dgm:cxn modelId="{384A4CE4-479E-460B-9D12-93915F384677}" type="presParOf" srcId="{143ED138-2F9D-4A5C-AB7F-4E6AF89050B6}" destId="{2F466155-25DC-45F7-A121-97935F3C81CC}" srcOrd="0" destOrd="0" presId="urn:microsoft.com/office/officeart/2008/layout/LinedList"/>
    <dgm:cxn modelId="{2477D42E-FF93-4470-BEAB-9D25DB373CED}" type="presParOf" srcId="{143ED138-2F9D-4A5C-AB7F-4E6AF89050B6}" destId="{7A949268-A091-4A24-A0E4-AD5E0B9E6D13}"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1B2A3EC-13A8-4B4B-901E-B99BE4EB9877}"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s-ES"/>
        </a:p>
      </dgm:t>
    </dgm:pt>
    <dgm:pt modelId="{23874245-B8B1-406F-8007-644264F14C95}">
      <dgm:prSet/>
      <dgm:spPr/>
      <dgm:t>
        <a:bodyPr/>
        <a:lstStyle/>
        <a:p>
          <a:pPr algn="just" rtl="0"/>
          <a:r>
            <a:rPr lang="es-ES" smtClean="0"/>
            <a:t>Se extiende por el Hemisferio norte e incluye casi toda Norteamérica, toda Europa, la franja mediterránea de África y la parte de Asia comprendida por encima de una línea que iría desde el norte de Taiwán, pasaría por el macizo del Himalaya, sus aledaños y, rozando el golfo Pérsico, llegaría hasta el sur de la península del Sinaí.</a:t>
          </a:r>
          <a:endParaRPr lang="es-ES"/>
        </a:p>
      </dgm:t>
    </dgm:pt>
    <dgm:pt modelId="{D0789B0D-D21D-4BC5-93EB-9A4B799742DD}" type="parTrans" cxnId="{5CBEE1DD-1D56-4053-821B-272B4522E2CD}">
      <dgm:prSet/>
      <dgm:spPr/>
      <dgm:t>
        <a:bodyPr/>
        <a:lstStyle/>
        <a:p>
          <a:pPr algn="just"/>
          <a:endParaRPr lang="es-ES"/>
        </a:p>
      </dgm:t>
    </dgm:pt>
    <dgm:pt modelId="{C03C266D-9379-4A17-A56C-4F701A30640B}" type="sibTrans" cxnId="{5CBEE1DD-1D56-4053-821B-272B4522E2CD}">
      <dgm:prSet/>
      <dgm:spPr/>
      <dgm:t>
        <a:bodyPr/>
        <a:lstStyle/>
        <a:p>
          <a:pPr algn="just"/>
          <a:endParaRPr lang="es-ES"/>
        </a:p>
      </dgm:t>
    </dgm:pt>
    <dgm:pt modelId="{3F21376B-531C-4CFB-B3C2-60BB9A4C2755}">
      <dgm:prSet/>
      <dgm:spPr/>
      <dgm:t>
        <a:bodyPr/>
        <a:lstStyle/>
        <a:p>
          <a:pPr algn="just" rtl="0"/>
          <a:r>
            <a:rPr lang="es-ES" dirty="0" smtClean="0"/>
            <a:t>Se caracteriza por la gran abundancia de bosques templados o fríos: hay bosques mediterráneos, templados húmedos, de frondosas, de coníferas, etc. Aunque la vegetación varía dependiendo de cada región, existiendo también praderas y estepas, tundras y desiertos.</a:t>
          </a:r>
          <a:endParaRPr lang="es-ES" dirty="0"/>
        </a:p>
      </dgm:t>
    </dgm:pt>
    <dgm:pt modelId="{A8B065E1-2F19-4BD5-BA95-E4424B4E3D49}" type="parTrans" cxnId="{FEB7DC58-6991-4A8E-9303-1E9794DD6AF5}">
      <dgm:prSet/>
      <dgm:spPr/>
      <dgm:t>
        <a:bodyPr/>
        <a:lstStyle/>
        <a:p>
          <a:pPr algn="just"/>
          <a:endParaRPr lang="es-ES"/>
        </a:p>
      </dgm:t>
    </dgm:pt>
    <dgm:pt modelId="{2C83F286-EF21-446C-A7AF-A036A2AF6FA3}" type="sibTrans" cxnId="{FEB7DC58-6991-4A8E-9303-1E9794DD6AF5}">
      <dgm:prSet/>
      <dgm:spPr/>
      <dgm:t>
        <a:bodyPr/>
        <a:lstStyle/>
        <a:p>
          <a:pPr algn="just"/>
          <a:endParaRPr lang="es-ES"/>
        </a:p>
      </dgm:t>
    </dgm:pt>
    <dgm:pt modelId="{339EFE82-DE80-4261-8DE4-FE0BA5009FE0}" type="pres">
      <dgm:prSet presAssocID="{01B2A3EC-13A8-4B4B-901E-B99BE4EB9877}" presName="vert0" presStyleCnt="0">
        <dgm:presLayoutVars>
          <dgm:dir/>
          <dgm:animOne val="branch"/>
          <dgm:animLvl val="lvl"/>
        </dgm:presLayoutVars>
      </dgm:prSet>
      <dgm:spPr/>
      <dgm:t>
        <a:bodyPr/>
        <a:lstStyle/>
        <a:p>
          <a:endParaRPr lang="es-ES"/>
        </a:p>
      </dgm:t>
    </dgm:pt>
    <dgm:pt modelId="{75EF4D52-985B-4B36-9F7D-778EB0F25D6E}" type="pres">
      <dgm:prSet presAssocID="{23874245-B8B1-406F-8007-644264F14C95}" presName="thickLine" presStyleLbl="alignNode1" presStyleIdx="0" presStyleCnt="2"/>
      <dgm:spPr/>
    </dgm:pt>
    <dgm:pt modelId="{454CE9C9-A956-4BC3-B0F3-AFF28008A49C}" type="pres">
      <dgm:prSet presAssocID="{23874245-B8B1-406F-8007-644264F14C95}" presName="horz1" presStyleCnt="0"/>
      <dgm:spPr/>
    </dgm:pt>
    <dgm:pt modelId="{529A2FE6-0486-412D-9D06-20DC97818CE0}" type="pres">
      <dgm:prSet presAssocID="{23874245-B8B1-406F-8007-644264F14C95}" presName="tx1" presStyleLbl="revTx" presStyleIdx="0" presStyleCnt="2"/>
      <dgm:spPr/>
      <dgm:t>
        <a:bodyPr/>
        <a:lstStyle/>
        <a:p>
          <a:endParaRPr lang="es-ES"/>
        </a:p>
      </dgm:t>
    </dgm:pt>
    <dgm:pt modelId="{C85A502B-12CB-4A0A-9876-F6DD13A97EB4}" type="pres">
      <dgm:prSet presAssocID="{23874245-B8B1-406F-8007-644264F14C95}" presName="vert1" presStyleCnt="0"/>
      <dgm:spPr/>
    </dgm:pt>
    <dgm:pt modelId="{1626EFA1-7EDB-4289-B76B-3C8BA1DDB302}" type="pres">
      <dgm:prSet presAssocID="{3F21376B-531C-4CFB-B3C2-60BB9A4C2755}" presName="thickLine" presStyleLbl="alignNode1" presStyleIdx="1" presStyleCnt="2"/>
      <dgm:spPr/>
    </dgm:pt>
    <dgm:pt modelId="{1C847A7F-A989-430B-8D82-50D12A38536B}" type="pres">
      <dgm:prSet presAssocID="{3F21376B-531C-4CFB-B3C2-60BB9A4C2755}" presName="horz1" presStyleCnt="0"/>
      <dgm:spPr/>
    </dgm:pt>
    <dgm:pt modelId="{B8A0AD75-D320-459E-9F95-DAAD66094903}" type="pres">
      <dgm:prSet presAssocID="{3F21376B-531C-4CFB-B3C2-60BB9A4C2755}" presName="tx1" presStyleLbl="revTx" presStyleIdx="1" presStyleCnt="2"/>
      <dgm:spPr/>
      <dgm:t>
        <a:bodyPr/>
        <a:lstStyle/>
        <a:p>
          <a:endParaRPr lang="es-ES"/>
        </a:p>
      </dgm:t>
    </dgm:pt>
    <dgm:pt modelId="{7415EFC3-2B38-4626-957A-979AE4AED314}" type="pres">
      <dgm:prSet presAssocID="{3F21376B-531C-4CFB-B3C2-60BB9A4C2755}" presName="vert1" presStyleCnt="0"/>
      <dgm:spPr/>
    </dgm:pt>
  </dgm:ptLst>
  <dgm:cxnLst>
    <dgm:cxn modelId="{FEB7DC58-6991-4A8E-9303-1E9794DD6AF5}" srcId="{01B2A3EC-13A8-4B4B-901E-B99BE4EB9877}" destId="{3F21376B-531C-4CFB-B3C2-60BB9A4C2755}" srcOrd="1" destOrd="0" parTransId="{A8B065E1-2F19-4BD5-BA95-E4424B4E3D49}" sibTransId="{2C83F286-EF21-446C-A7AF-A036A2AF6FA3}"/>
    <dgm:cxn modelId="{5CBEE1DD-1D56-4053-821B-272B4522E2CD}" srcId="{01B2A3EC-13A8-4B4B-901E-B99BE4EB9877}" destId="{23874245-B8B1-406F-8007-644264F14C95}" srcOrd="0" destOrd="0" parTransId="{D0789B0D-D21D-4BC5-93EB-9A4B799742DD}" sibTransId="{C03C266D-9379-4A17-A56C-4F701A30640B}"/>
    <dgm:cxn modelId="{31148FE7-62A1-4F25-9ABE-83E417ED5DD5}" type="presOf" srcId="{23874245-B8B1-406F-8007-644264F14C95}" destId="{529A2FE6-0486-412D-9D06-20DC97818CE0}" srcOrd="0" destOrd="0" presId="urn:microsoft.com/office/officeart/2008/layout/LinedList"/>
    <dgm:cxn modelId="{5AC4A31B-9B56-407B-BF40-22F7209E1DE5}" type="presOf" srcId="{3F21376B-531C-4CFB-B3C2-60BB9A4C2755}" destId="{B8A0AD75-D320-459E-9F95-DAAD66094903}" srcOrd="0" destOrd="0" presId="urn:microsoft.com/office/officeart/2008/layout/LinedList"/>
    <dgm:cxn modelId="{EFD38A92-F86E-4A81-8068-C4AC724F1B8F}" type="presOf" srcId="{01B2A3EC-13A8-4B4B-901E-B99BE4EB9877}" destId="{339EFE82-DE80-4261-8DE4-FE0BA5009FE0}" srcOrd="0" destOrd="0" presId="urn:microsoft.com/office/officeart/2008/layout/LinedList"/>
    <dgm:cxn modelId="{57132678-EE08-4640-9FA8-8E3D827366CC}" type="presParOf" srcId="{339EFE82-DE80-4261-8DE4-FE0BA5009FE0}" destId="{75EF4D52-985B-4B36-9F7D-778EB0F25D6E}" srcOrd="0" destOrd="0" presId="urn:microsoft.com/office/officeart/2008/layout/LinedList"/>
    <dgm:cxn modelId="{57A2E9ED-3800-473B-8124-218FAF33EE1F}" type="presParOf" srcId="{339EFE82-DE80-4261-8DE4-FE0BA5009FE0}" destId="{454CE9C9-A956-4BC3-B0F3-AFF28008A49C}" srcOrd="1" destOrd="0" presId="urn:microsoft.com/office/officeart/2008/layout/LinedList"/>
    <dgm:cxn modelId="{C480714A-21E7-4753-B85E-961AAE281500}" type="presParOf" srcId="{454CE9C9-A956-4BC3-B0F3-AFF28008A49C}" destId="{529A2FE6-0486-412D-9D06-20DC97818CE0}" srcOrd="0" destOrd="0" presId="urn:microsoft.com/office/officeart/2008/layout/LinedList"/>
    <dgm:cxn modelId="{7A223520-BB8B-4B95-B4CD-A958A4DE599B}" type="presParOf" srcId="{454CE9C9-A956-4BC3-B0F3-AFF28008A49C}" destId="{C85A502B-12CB-4A0A-9876-F6DD13A97EB4}" srcOrd="1" destOrd="0" presId="urn:microsoft.com/office/officeart/2008/layout/LinedList"/>
    <dgm:cxn modelId="{17C2A168-0B47-4CED-8B4E-1D2597105C85}" type="presParOf" srcId="{339EFE82-DE80-4261-8DE4-FE0BA5009FE0}" destId="{1626EFA1-7EDB-4289-B76B-3C8BA1DDB302}" srcOrd="2" destOrd="0" presId="urn:microsoft.com/office/officeart/2008/layout/LinedList"/>
    <dgm:cxn modelId="{6B894C3A-3817-472E-BEB1-4DE8004FB678}" type="presParOf" srcId="{339EFE82-DE80-4261-8DE4-FE0BA5009FE0}" destId="{1C847A7F-A989-430B-8D82-50D12A38536B}" srcOrd="3" destOrd="0" presId="urn:microsoft.com/office/officeart/2008/layout/LinedList"/>
    <dgm:cxn modelId="{15AFE51E-6E11-4496-89E1-839A92370126}" type="presParOf" srcId="{1C847A7F-A989-430B-8D82-50D12A38536B}" destId="{B8A0AD75-D320-459E-9F95-DAAD66094903}" srcOrd="0" destOrd="0" presId="urn:microsoft.com/office/officeart/2008/layout/LinedList"/>
    <dgm:cxn modelId="{C33764B9-3BC4-48C6-8887-4CC6EDC9DF7C}" type="presParOf" srcId="{1C847A7F-A989-430B-8D82-50D12A38536B}" destId="{7415EFC3-2B38-4626-957A-979AE4AED314}"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AD74B6F-4F27-4D6A-BDAC-ED5E38C950F4}"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s-ES"/>
        </a:p>
      </dgm:t>
    </dgm:pt>
    <dgm:pt modelId="{A7C5A3AF-25B8-4B47-BA92-4D240D4D5465}">
      <dgm:prSet/>
      <dgm:spPr/>
      <dgm:t>
        <a:bodyPr/>
        <a:lstStyle/>
        <a:p>
          <a:pPr algn="just" rtl="0"/>
          <a:r>
            <a:rPr lang="es-ES" smtClean="0"/>
            <a:t>Comprende el continente africano, exceptuando la porción septentrional y su extremo sur; así como el resto de Asia que no queda incluido en el reino Holártico.</a:t>
          </a:r>
          <a:endParaRPr lang="es-ES"/>
        </a:p>
      </dgm:t>
    </dgm:pt>
    <dgm:pt modelId="{0876132C-8383-4EB2-BB34-4CEEAC067F52}" type="parTrans" cxnId="{51DAEC35-6C0A-40A3-B47A-851E7EAA8742}">
      <dgm:prSet/>
      <dgm:spPr/>
      <dgm:t>
        <a:bodyPr/>
        <a:lstStyle/>
        <a:p>
          <a:pPr algn="just"/>
          <a:endParaRPr lang="es-ES"/>
        </a:p>
      </dgm:t>
    </dgm:pt>
    <dgm:pt modelId="{A75CD821-D108-4F82-9733-482C42608E6F}" type="sibTrans" cxnId="{51DAEC35-6C0A-40A3-B47A-851E7EAA8742}">
      <dgm:prSet/>
      <dgm:spPr/>
      <dgm:t>
        <a:bodyPr/>
        <a:lstStyle/>
        <a:p>
          <a:pPr algn="just"/>
          <a:endParaRPr lang="es-ES"/>
        </a:p>
      </dgm:t>
    </dgm:pt>
    <dgm:pt modelId="{43454837-65D7-462A-9EBD-497FFF03690B}">
      <dgm:prSet/>
      <dgm:spPr/>
      <dgm:t>
        <a:bodyPr/>
        <a:lstStyle/>
        <a:p>
          <a:pPr algn="just" rtl="0"/>
          <a:r>
            <a:rPr lang="es-ES" dirty="0" smtClean="0"/>
            <a:t>Se caracteriza por la gran variedad de especies tropicales como palmeras, aráceas, lauráceas, </a:t>
          </a:r>
          <a:r>
            <a:rPr lang="es-ES" dirty="0" err="1" smtClean="0"/>
            <a:t>etc</a:t>
          </a:r>
          <a:r>
            <a:rPr lang="es-ES" dirty="0" smtClean="0"/>
            <a:t>, aunque también aquí aparecen sabanas, estepas y desiertos.</a:t>
          </a:r>
          <a:endParaRPr lang="es-ES" dirty="0"/>
        </a:p>
      </dgm:t>
    </dgm:pt>
    <dgm:pt modelId="{2EEA065E-6941-4D1A-9E20-B173DD6CC20D}" type="parTrans" cxnId="{7CC4164F-4E17-4603-82DA-1574ADEBBB83}">
      <dgm:prSet/>
      <dgm:spPr/>
      <dgm:t>
        <a:bodyPr/>
        <a:lstStyle/>
        <a:p>
          <a:pPr algn="just"/>
          <a:endParaRPr lang="es-ES"/>
        </a:p>
      </dgm:t>
    </dgm:pt>
    <dgm:pt modelId="{F90CC5BB-22DA-4630-A1B4-BFB6398217E3}" type="sibTrans" cxnId="{7CC4164F-4E17-4603-82DA-1574ADEBBB83}">
      <dgm:prSet/>
      <dgm:spPr/>
      <dgm:t>
        <a:bodyPr/>
        <a:lstStyle/>
        <a:p>
          <a:pPr algn="just"/>
          <a:endParaRPr lang="es-ES"/>
        </a:p>
      </dgm:t>
    </dgm:pt>
    <dgm:pt modelId="{BD4D2955-2084-4DB9-A007-4DB3B6429CD7}" type="pres">
      <dgm:prSet presAssocID="{DAD74B6F-4F27-4D6A-BDAC-ED5E38C950F4}" presName="vert0" presStyleCnt="0">
        <dgm:presLayoutVars>
          <dgm:dir/>
          <dgm:animOne val="branch"/>
          <dgm:animLvl val="lvl"/>
        </dgm:presLayoutVars>
      </dgm:prSet>
      <dgm:spPr/>
      <dgm:t>
        <a:bodyPr/>
        <a:lstStyle/>
        <a:p>
          <a:endParaRPr lang="es-ES"/>
        </a:p>
      </dgm:t>
    </dgm:pt>
    <dgm:pt modelId="{9497AF08-C766-4400-A67A-A7D783CAE179}" type="pres">
      <dgm:prSet presAssocID="{A7C5A3AF-25B8-4B47-BA92-4D240D4D5465}" presName="thickLine" presStyleLbl="alignNode1" presStyleIdx="0" presStyleCnt="2"/>
      <dgm:spPr/>
    </dgm:pt>
    <dgm:pt modelId="{A0C82A54-3E63-4EDF-8B9C-60A92E70112D}" type="pres">
      <dgm:prSet presAssocID="{A7C5A3AF-25B8-4B47-BA92-4D240D4D5465}" presName="horz1" presStyleCnt="0"/>
      <dgm:spPr/>
    </dgm:pt>
    <dgm:pt modelId="{5FD7BC93-394D-4488-92CF-ABDDF49FFEE9}" type="pres">
      <dgm:prSet presAssocID="{A7C5A3AF-25B8-4B47-BA92-4D240D4D5465}" presName="tx1" presStyleLbl="revTx" presStyleIdx="0" presStyleCnt="2"/>
      <dgm:spPr/>
      <dgm:t>
        <a:bodyPr/>
        <a:lstStyle/>
        <a:p>
          <a:endParaRPr lang="es-ES"/>
        </a:p>
      </dgm:t>
    </dgm:pt>
    <dgm:pt modelId="{370EA67E-06B0-48E4-82D2-C62B135286F3}" type="pres">
      <dgm:prSet presAssocID="{A7C5A3AF-25B8-4B47-BA92-4D240D4D5465}" presName="vert1" presStyleCnt="0"/>
      <dgm:spPr/>
    </dgm:pt>
    <dgm:pt modelId="{3FCA8F52-8371-4DD0-B5F9-C3213EE1CFD8}" type="pres">
      <dgm:prSet presAssocID="{43454837-65D7-462A-9EBD-497FFF03690B}" presName="thickLine" presStyleLbl="alignNode1" presStyleIdx="1" presStyleCnt="2"/>
      <dgm:spPr/>
    </dgm:pt>
    <dgm:pt modelId="{D27BBA67-7F7C-4B07-8427-0362B21250CA}" type="pres">
      <dgm:prSet presAssocID="{43454837-65D7-462A-9EBD-497FFF03690B}" presName="horz1" presStyleCnt="0"/>
      <dgm:spPr/>
    </dgm:pt>
    <dgm:pt modelId="{AD27A02E-CD59-497E-A8CD-34688F61007A}" type="pres">
      <dgm:prSet presAssocID="{43454837-65D7-462A-9EBD-497FFF03690B}" presName="tx1" presStyleLbl="revTx" presStyleIdx="1" presStyleCnt="2"/>
      <dgm:spPr/>
      <dgm:t>
        <a:bodyPr/>
        <a:lstStyle/>
        <a:p>
          <a:endParaRPr lang="es-ES"/>
        </a:p>
      </dgm:t>
    </dgm:pt>
    <dgm:pt modelId="{DDDDE2AD-09CE-4D8D-8C64-A35E39B1F1A8}" type="pres">
      <dgm:prSet presAssocID="{43454837-65D7-462A-9EBD-497FFF03690B}" presName="vert1" presStyleCnt="0"/>
      <dgm:spPr/>
    </dgm:pt>
  </dgm:ptLst>
  <dgm:cxnLst>
    <dgm:cxn modelId="{C96C4F57-C0B1-4816-A2AF-42294AE35805}" type="presOf" srcId="{DAD74B6F-4F27-4D6A-BDAC-ED5E38C950F4}" destId="{BD4D2955-2084-4DB9-A007-4DB3B6429CD7}" srcOrd="0" destOrd="0" presId="urn:microsoft.com/office/officeart/2008/layout/LinedList"/>
    <dgm:cxn modelId="{7CC4164F-4E17-4603-82DA-1574ADEBBB83}" srcId="{DAD74B6F-4F27-4D6A-BDAC-ED5E38C950F4}" destId="{43454837-65D7-462A-9EBD-497FFF03690B}" srcOrd="1" destOrd="0" parTransId="{2EEA065E-6941-4D1A-9E20-B173DD6CC20D}" sibTransId="{F90CC5BB-22DA-4630-A1B4-BFB6398217E3}"/>
    <dgm:cxn modelId="{36FD14E0-E531-4B02-86D4-91CA45A8B6D3}" type="presOf" srcId="{43454837-65D7-462A-9EBD-497FFF03690B}" destId="{AD27A02E-CD59-497E-A8CD-34688F61007A}" srcOrd="0" destOrd="0" presId="urn:microsoft.com/office/officeart/2008/layout/LinedList"/>
    <dgm:cxn modelId="{BCF8D267-0929-480C-9A33-EAE793685793}" type="presOf" srcId="{A7C5A3AF-25B8-4B47-BA92-4D240D4D5465}" destId="{5FD7BC93-394D-4488-92CF-ABDDF49FFEE9}" srcOrd="0" destOrd="0" presId="urn:microsoft.com/office/officeart/2008/layout/LinedList"/>
    <dgm:cxn modelId="{51DAEC35-6C0A-40A3-B47A-851E7EAA8742}" srcId="{DAD74B6F-4F27-4D6A-BDAC-ED5E38C950F4}" destId="{A7C5A3AF-25B8-4B47-BA92-4D240D4D5465}" srcOrd="0" destOrd="0" parTransId="{0876132C-8383-4EB2-BB34-4CEEAC067F52}" sibTransId="{A75CD821-D108-4F82-9733-482C42608E6F}"/>
    <dgm:cxn modelId="{0A6F882E-FB06-4457-8E5E-D6D1E991A1B2}" type="presParOf" srcId="{BD4D2955-2084-4DB9-A007-4DB3B6429CD7}" destId="{9497AF08-C766-4400-A67A-A7D783CAE179}" srcOrd="0" destOrd="0" presId="urn:microsoft.com/office/officeart/2008/layout/LinedList"/>
    <dgm:cxn modelId="{ABEA925F-2433-4BB1-BC08-02D31C4EDCEF}" type="presParOf" srcId="{BD4D2955-2084-4DB9-A007-4DB3B6429CD7}" destId="{A0C82A54-3E63-4EDF-8B9C-60A92E70112D}" srcOrd="1" destOrd="0" presId="urn:microsoft.com/office/officeart/2008/layout/LinedList"/>
    <dgm:cxn modelId="{EBDE1CB4-F606-4C6E-8F3C-7FB029DFFCFA}" type="presParOf" srcId="{A0C82A54-3E63-4EDF-8B9C-60A92E70112D}" destId="{5FD7BC93-394D-4488-92CF-ABDDF49FFEE9}" srcOrd="0" destOrd="0" presId="urn:microsoft.com/office/officeart/2008/layout/LinedList"/>
    <dgm:cxn modelId="{1CE6100B-6344-4B62-BEA8-1055510884CC}" type="presParOf" srcId="{A0C82A54-3E63-4EDF-8B9C-60A92E70112D}" destId="{370EA67E-06B0-48E4-82D2-C62B135286F3}" srcOrd="1" destOrd="0" presId="urn:microsoft.com/office/officeart/2008/layout/LinedList"/>
    <dgm:cxn modelId="{3648BDBE-3BB9-48AB-A04E-B5FA7D53E027}" type="presParOf" srcId="{BD4D2955-2084-4DB9-A007-4DB3B6429CD7}" destId="{3FCA8F52-8371-4DD0-B5F9-C3213EE1CFD8}" srcOrd="2" destOrd="0" presId="urn:microsoft.com/office/officeart/2008/layout/LinedList"/>
    <dgm:cxn modelId="{C1EAEF4E-7DF2-4E9B-888F-1018EA818690}" type="presParOf" srcId="{BD4D2955-2084-4DB9-A007-4DB3B6429CD7}" destId="{D27BBA67-7F7C-4B07-8427-0362B21250CA}" srcOrd="3" destOrd="0" presId="urn:microsoft.com/office/officeart/2008/layout/LinedList"/>
    <dgm:cxn modelId="{486EECA7-3195-4B32-90A4-188D995C68F4}" type="presParOf" srcId="{D27BBA67-7F7C-4B07-8427-0362B21250CA}" destId="{AD27A02E-CD59-497E-A8CD-34688F61007A}" srcOrd="0" destOrd="0" presId="urn:microsoft.com/office/officeart/2008/layout/LinedList"/>
    <dgm:cxn modelId="{C39BB6E8-0252-444B-92E6-ECC0D47B36B3}" type="presParOf" srcId="{D27BBA67-7F7C-4B07-8427-0362B21250CA}" destId="{DDDDE2AD-09CE-4D8D-8C64-A35E39B1F1A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DA878CF-D9A9-480D-AD00-52D7CA95BB6D}"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s-ES"/>
        </a:p>
      </dgm:t>
    </dgm:pt>
    <dgm:pt modelId="{BBAA7ECC-BA13-49B7-843F-C6B374EE2E74}">
      <dgm:prSet custT="1"/>
      <dgm:spPr/>
      <dgm:t>
        <a:bodyPr/>
        <a:lstStyle/>
        <a:p>
          <a:pPr algn="just" rtl="0"/>
          <a:r>
            <a:rPr lang="es-ES" sz="2800" dirty="0" smtClean="0"/>
            <a:t>Incluye Centroamérica y Sudamérica, salvo el extremo meridional de la cordillera de los Andes y sus estribaciones. Abarca también las dos fajas costeras mexicanas y el sur de California y de Florida.</a:t>
          </a:r>
          <a:endParaRPr lang="es-ES" sz="2800" dirty="0"/>
        </a:p>
      </dgm:t>
    </dgm:pt>
    <dgm:pt modelId="{BC1B5BC2-DDDC-4430-BECF-5C974C3879A9}" type="parTrans" cxnId="{3D14445A-893E-48B3-B067-9EE6A11935EC}">
      <dgm:prSet/>
      <dgm:spPr/>
      <dgm:t>
        <a:bodyPr/>
        <a:lstStyle/>
        <a:p>
          <a:pPr algn="just"/>
          <a:endParaRPr lang="es-ES" sz="2000"/>
        </a:p>
      </dgm:t>
    </dgm:pt>
    <dgm:pt modelId="{9DC5A6A5-31C2-4E02-9153-CD2631F65223}" type="sibTrans" cxnId="{3D14445A-893E-48B3-B067-9EE6A11935EC}">
      <dgm:prSet/>
      <dgm:spPr/>
      <dgm:t>
        <a:bodyPr/>
        <a:lstStyle/>
        <a:p>
          <a:pPr algn="just"/>
          <a:endParaRPr lang="es-ES" sz="2000"/>
        </a:p>
      </dgm:t>
    </dgm:pt>
    <dgm:pt modelId="{CA12F05A-92AC-49E8-B451-45868ADCBBBD}">
      <dgm:prSet custT="1"/>
      <dgm:spPr/>
      <dgm:t>
        <a:bodyPr/>
        <a:lstStyle/>
        <a:p>
          <a:pPr algn="just" rtl="0"/>
          <a:r>
            <a:rPr lang="es-ES" sz="2800" dirty="0" smtClean="0"/>
            <a:t>Presenta ecosistemas similares al reino Paleotrópico, ya que, al igual que éste, el Neotrópico está situado entre los trópicos de Cáncer y Capricornio, regiones sometidas a temperaturas cálidas.</a:t>
          </a:r>
          <a:endParaRPr lang="es-ES" sz="2800" dirty="0"/>
        </a:p>
      </dgm:t>
    </dgm:pt>
    <dgm:pt modelId="{2A4910A8-AEA5-4406-98DB-70BCDFF5BE56}" type="parTrans" cxnId="{CFE1B7D5-141E-4968-B9A0-FAA3770C17EC}">
      <dgm:prSet/>
      <dgm:spPr/>
      <dgm:t>
        <a:bodyPr/>
        <a:lstStyle/>
        <a:p>
          <a:pPr algn="just"/>
          <a:endParaRPr lang="es-ES" sz="2000"/>
        </a:p>
      </dgm:t>
    </dgm:pt>
    <dgm:pt modelId="{2D94AB9C-2981-4F8F-8764-C92875A7A815}" type="sibTrans" cxnId="{CFE1B7D5-141E-4968-B9A0-FAA3770C17EC}">
      <dgm:prSet/>
      <dgm:spPr/>
      <dgm:t>
        <a:bodyPr/>
        <a:lstStyle/>
        <a:p>
          <a:pPr algn="just"/>
          <a:endParaRPr lang="es-ES" sz="2000"/>
        </a:p>
      </dgm:t>
    </dgm:pt>
    <dgm:pt modelId="{F8649EE8-0BA9-472B-857D-FF2E468678BF}" type="pres">
      <dgm:prSet presAssocID="{9DA878CF-D9A9-480D-AD00-52D7CA95BB6D}" presName="vert0" presStyleCnt="0">
        <dgm:presLayoutVars>
          <dgm:dir/>
          <dgm:animOne val="branch"/>
          <dgm:animLvl val="lvl"/>
        </dgm:presLayoutVars>
      </dgm:prSet>
      <dgm:spPr/>
      <dgm:t>
        <a:bodyPr/>
        <a:lstStyle/>
        <a:p>
          <a:endParaRPr lang="es-ES"/>
        </a:p>
      </dgm:t>
    </dgm:pt>
    <dgm:pt modelId="{0F5BE8AD-607B-494C-8D32-149FAC1C2A29}" type="pres">
      <dgm:prSet presAssocID="{BBAA7ECC-BA13-49B7-843F-C6B374EE2E74}" presName="thickLine" presStyleLbl="alignNode1" presStyleIdx="0" presStyleCnt="2"/>
      <dgm:spPr/>
    </dgm:pt>
    <dgm:pt modelId="{05F85468-359F-4C30-88D3-8378B1FD5BD2}" type="pres">
      <dgm:prSet presAssocID="{BBAA7ECC-BA13-49B7-843F-C6B374EE2E74}" presName="horz1" presStyleCnt="0"/>
      <dgm:spPr/>
    </dgm:pt>
    <dgm:pt modelId="{D202C762-FCF6-4BDB-8F71-B5ABD33F392A}" type="pres">
      <dgm:prSet presAssocID="{BBAA7ECC-BA13-49B7-843F-C6B374EE2E74}" presName="tx1" presStyleLbl="revTx" presStyleIdx="0" presStyleCnt="2"/>
      <dgm:spPr/>
      <dgm:t>
        <a:bodyPr/>
        <a:lstStyle/>
        <a:p>
          <a:endParaRPr lang="es-ES"/>
        </a:p>
      </dgm:t>
    </dgm:pt>
    <dgm:pt modelId="{CF7EEB20-374B-4BED-8125-859525BC9D35}" type="pres">
      <dgm:prSet presAssocID="{BBAA7ECC-BA13-49B7-843F-C6B374EE2E74}" presName="vert1" presStyleCnt="0"/>
      <dgm:spPr/>
    </dgm:pt>
    <dgm:pt modelId="{E9C4CF5E-5BF0-4111-B057-3B0E3DF7F1F6}" type="pres">
      <dgm:prSet presAssocID="{CA12F05A-92AC-49E8-B451-45868ADCBBBD}" presName="thickLine" presStyleLbl="alignNode1" presStyleIdx="1" presStyleCnt="2"/>
      <dgm:spPr/>
    </dgm:pt>
    <dgm:pt modelId="{79AF4942-B2A8-4869-98B4-3A28BEA0F387}" type="pres">
      <dgm:prSet presAssocID="{CA12F05A-92AC-49E8-B451-45868ADCBBBD}" presName="horz1" presStyleCnt="0"/>
      <dgm:spPr/>
    </dgm:pt>
    <dgm:pt modelId="{5962FA3B-A86B-4062-B469-6BAF20A430B0}" type="pres">
      <dgm:prSet presAssocID="{CA12F05A-92AC-49E8-B451-45868ADCBBBD}" presName="tx1" presStyleLbl="revTx" presStyleIdx="1" presStyleCnt="2"/>
      <dgm:spPr/>
      <dgm:t>
        <a:bodyPr/>
        <a:lstStyle/>
        <a:p>
          <a:endParaRPr lang="es-ES"/>
        </a:p>
      </dgm:t>
    </dgm:pt>
    <dgm:pt modelId="{A4921AB5-71C5-46B1-B157-F3735D750114}" type="pres">
      <dgm:prSet presAssocID="{CA12F05A-92AC-49E8-B451-45868ADCBBBD}" presName="vert1" presStyleCnt="0"/>
      <dgm:spPr/>
    </dgm:pt>
  </dgm:ptLst>
  <dgm:cxnLst>
    <dgm:cxn modelId="{1CE50D38-BB11-4B4E-8845-4D6039A1728D}" type="presOf" srcId="{CA12F05A-92AC-49E8-B451-45868ADCBBBD}" destId="{5962FA3B-A86B-4062-B469-6BAF20A430B0}" srcOrd="0" destOrd="0" presId="urn:microsoft.com/office/officeart/2008/layout/LinedList"/>
    <dgm:cxn modelId="{CFE1B7D5-141E-4968-B9A0-FAA3770C17EC}" srcId="{9DA878CF-D9A9-480D-AD00-52D7CA95BB6D}" destId="{CA12F05A-92AC-49E8-B451-45868ADCBBBD}" srcOrd="1" destOrd="0" parTransId="{2A4910A8-AEA5-4406-98DB-70BCDFF5BE56}" sibTransId="{2D94AB9C-2981-4F8F-8764-C92875A7A815}"/>
    <dgm:cxn modelId="{69C224CF-BE2A-4923-A0E2-974D5890C705}" type="presOf" srcId="{9DA878CF-D9A9-480D-AD00-52D7CA95BB6D}" destId="{F8649EE8-0BA9-472B-857D-FF2E468678BF}" srcOrd="0" destOrd="0" presId="urn:microsoft.com/office/officeart/2008/layout/LinedList"/>
    <dgm:cxn modelId="{3D14445A-893E-48B3-B067-9EE6A11935EC}" srcId="{9DA878CF-D9A9-480D-AD00-52D7CA95BB6D}" destId="{BBAA7ECC-BA13-49B7-843F-C6B374EE2E74}" srcOrd="0" destOrd="0" parTransId="{BC1B5BC2-DDDC-4430-BECF-5C974C3879A9}" sibTransId="{9DC5A6A5-31C2-4E02-9153-CD2631F65223}"/>
    <dgm:cxn modelId="{D3F1267B-6908-40ED-9D57-114956B2C35F}" type="presOf" srcId="{BBAA7ECC-BA13-49B7-843F-C6B374EE2E74}" destId="{D202C762-FCF6-4BDB-8F71-B5ABD33F392A}" srcOrd="0" destOrd="0" presId="urn:microsoft.com/office/officeart/2008/layout/LinedList"/>
    <dgm:cxn modelId="{17A24897-4F28-48E1-A0CF-58D091883718}" type="presParOf" srcId="{F8649EE8-0BA9-472B-857D-FF2E468678BF}" destId="{0F5BE8AD-607B-494C-8D32-149FAC1C2A29}" srcOrd="0" destOrd="0" presId="urn:microsoft.com/office/officeart/2008/layout/LinedList"/>
    <dgm:cxn modelId="{DE488032-E9B1-499A-828F-461B66815677}" type="presParOf" srcId="{F8649EE8-0BA9-472B-857D-FF2E468678BF}" destId="{05F85468-359F-4C30-88D3-8378B1FD5BD2}" srcOrd="1" destOrd="0" presId="urn:microsoft.com/office/officeart/2008/layout/LinedList"/>
    <dgm:cxn modelId="{8D039AB0-97B5-4AA5-BCAD-CC28C95D75A8}" type="presParOf" srcId="{05F85468-359F-4C30-88D3-8378B1FD5BD2}" destId="{D202C762-FCF6-4BDB-8F71-B5ABD33F392A}" srcOrd="0" destOrd="0" presId="urn:microsoft.com/office/officeart/2008/layout/LinedList"/>
    <dgm:cxn modelId="{F14B882A-142C-4283-BCC6-2EDA390C3343}" type="presParOf" srcId="{05F85468-359F-4C30-88D3-8378B1FD5BD2}" destId="{CF7EEB20-374B-4BED-8125-859525BC9D35}" srcOrd="1" destOrd="0" presId="urn:microsoft.com/office/officeart/2008/layout/LinedList"/>
    <dgm:cxn modelId="{E325A513-A9D8-4D78-8F7A-1DCF12F86FC5}" type="presParOf" srcId="{F8649EE8-0BA9-472B-857D-FF2E468678BF}" destId="{E9C4CF5E-5BF0-4111-B057-3B0E3DF7F1F6}" srcOrd="2" destOrd="0" presId="urn:microsoft.com/office/officeart/2008/layout/LinedList"/>
    <dgm:cxn modelId="{F791D667-FFEE-4054-B22A-6EFCE34117B2}" type="presParOf" srcId="{F8649EE8-0BA9-472B-857D-FF2E468678BF}" destId="{79AF4942-B2A8-4869-98B4-3A28BEA0F387}" srcOrd="3" destOrd="0" presId="urn:microsoft.com/office/officeart/2008/layout/LinedList"/>
    <dgm:cxn modelId="{7A4AAE69-BAF0-4220-B2E9-6FAEA56C870C}" type="presParOf" srcId="{79AF4942-B2A8-4869-98B4-3A28BEA0F387}" destId="{5962FA3B-A86B-4062-B469-6BAF20A430B0}" srcOrd="0" destOrd="0" presId="urn:microsoft.com/office/officeart/2008/layout/LinedList"/>
    <dgm:cxn modelId="{22E65393-3ED6-48FC-97AB-05913B6A901D}" type="presParOf" srcId="{79AF4942-B2A8-4869-98B4-3A28BEA0F387}" destId="{A4921AB5-71C5-46B1-B157-F3735D750114}"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33F3914-189B-48DA-B44E-0FB6991E8A30}"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s-ES"/>
        </a:p>
      </dgm:t>
    </dgm:pt>
    <dgm:pt modelId="{9A449FC8-F567-435C-B172-20BF293C3D2E}">
      <dgm:prSet custT="1"/>
      <dgm:spPr/>
      <dgm:t>
        <a:bodyPr/>
        <a:lstStyle/>
        <a:p>
          <a:pPr algn="r" rtl="0"/>
          <a:r>
            <a:rPr lang="es-ES" sz="4800" smtClean="0"/>
            <a:t>Reino Australiano </a:t>
          </a:r>
          <a:endParaRPr lang="es-ES" sz="4800"/>
        </a:p>
      </dgm:t>
    </dgm:pt>
    <dgm:pt modelId="{7C1A15EA-4C68-4F45-81D7-B8CF08D8FF35}" type="parTrans" cxnId="{85538C06-08DD-4FF3-B19A-BCDB47ABFB42}">
      <dgm:prSet/>
      <dgm:spPr/>
      <dgm:t>
        <a:bodyPr/>
        <a:lstStyle/>
        <a:p>
          <a:pPr algn="r"/>
          <a:endParaRPr lang="es-ES" sz="1200"/>
        </a:p>
      </dgm:t>
    </dgm:pt>
    <dgm:pt modelId="{9D95172E-C24D-4352-B862-6DEB164888F6}" type="sibTrans" cxnId="{85538C06-08DD-4FF3-B19A-BCDB47ABFB42}">
      <dgm:prSet/>
      <dgm:spPr/>
      <dgm:t>
        <a:bodyPr/>
        <a:lstStyle/>
        <a:p>
          <a:pPr algn="r"/>
          <a:endParaRPr lang="es-ES" sz="1200"/>
        </a:p>
      </dgm:t>
    </dgm:pt>
    <dgm:pt modelId="{E2253AA7-ADAC-4CA9-90F5-EB710504AD7B}" type="pres">
      <dgm:prSet presAssocID="{733F3914-189B-48DA-B44E-0FB6991E8A30}" presName="vert0" presStyleCnt="0">
        <dgm:presLayoutVars>
          <dgm:dir/>
          <dgm:animOne val="branch"/>
          <dgm:animLvl val="lvl"/>
        </dgm:presLayoutVars>
      </dgm:prSet>
      <dgm:spPr/>
      <dgm:t>
        <a:bodyPr/>
        <a:lstStyle/>
        <a:p>
          <a:endParaRPr lang="es-ES"/>
        </a:p>
      </dgm:t>
    </dgm:pt>
    <dgm:pt modelId="{1C324470-43CC-4975-A6EF-2AE97027A92E}" type="pres">
      <dgm:prSet presAssocID="{9A449FC8-F567-435C-B172-20BF293C3D2E}" presName="thickLine" presStyleLbl="alignNode1" presStyleIdx="0" presStyleCnt="1"/>
      <dgm:spPr/>
    </dgm:pt>
    <dgm:pt modelId="{86498CF8-3693-4D63-8D55-97FA7294DE97}" type="pres">
      <dgm:prSet presAssocID="{9A449FC8-F567-435C-B172-20BF293C3D2E}" presName="horz1" presStyleCnt="0"/>
      <dgm:spPr/>
    </dgm:pt>
    <dgm:pt modelId="{8AD731D8-BD98-4B3E-B8C7-7080B85DB7B7}" type="pres">
      <dgm:prSet presAssocID="{9A449FC8-F567-435C-B172-20BF293C3D2E}" presName="tx1" presStyleLbl="revTx" presStyleIdx="0" presStyleCnt="1"/>
      <dgm:spPr/>
      <dgm:t>
        <a:bodyPr/>
        <a:lstStyle/>
        <a:p>
          <a:endParaRPr lang="es-ES"/>
        </a:p>
      </dgm:t>
    </dgm:pt>
    <dgm:pt modelId="{2A11209E-E497-4530-BC45-90D6BB42E85F}" type="pres">
      <dgm:prSet presAssocID="{9A449FC8-F567-435C-B172-20BF293C3D2E}" presName="vert1" presStyleCnt="0"/>
      <dgm:spPr/>
    </dgm:pt>
  </dgm:ptLst>
  <dgm:cxnLst>
    <dgm:cxn modelId="{7D0BBD8C-947F-44E0-9604-7D2423969059}" type="presOf" srcId="{9A449FC8-F567-435C-B172-20BF293C3D2E}" destId="{8AD731D8-BD98-4B3E-B8C7-7080B85DB7B7}" srcOrd="0" destOrd="0" presId="urn:microsoft.com/office/officeart/2008/layout/LinedList"/>
    <dgm:cxn modelId="{85538C06-08DD-4FF3-B19A-BCDB47ABFB42}" srcId="{733F3914-189B-48DA-B44E-0FB6991E8A30}" destId="{9A449FC8-F567-435C-B172-20BF293C3D2E}" srcOrd="0" destOrd="0" parTransId="{7C1A15EA-4C68-4F45-81D7-B8CF08D8FF35}" sibTransId="{9D95172E-C24D-4352-B862-6DEB164888F6}"/>
    <dgm:cxn modelId="{AB1716B6-BFFF-4AA7-B646-E96CBD90140A}" type="presOf" srcId="{733F3914-189B-48DA-B44E-0FB6991E8A30}" destId="{E2253AA7-ADAC-4CA9-90F5-EB710504AD7B}" srcOrd="0" destOrd="0" presId="urn:microsoft.com/office/officeart/2008/layout/LinedList"/>
    <dgm:cxn modelId="{BB36CB51-D2B4-4D5C-8359-9F3B5E06CD7C}" type="presParOf" srcId="{E2253AA7-ADAC-4CA9-90F5-EB710504AD7B}" destId="{1C324470-43CC-4975-A6EF-2AE97027A92E}" srcOrd="0" destOrd="0" presId="urn:microsoft.com/office/officeart/2008/layout/LinedList"/>
    <dgm:cxn modelId="{4E90F533-C652-4DCF-AEAE-70E90E1CB659}" type="presParOf" srcId="{E2253AA7-ADAC-4CA9-90F5-EB710504AD7B}" destId="{86498CF8-3693-4D63-8D55-97FA7294DE97}" srcOrd="1" destOrd="0" presId="urn:microsoft.com/office/officeart/2008/layout/LinedList"/>
    <dgm:cxn modelId="{2FC5CC43-0056-47EF-B35D-0BA1C1695F57}" type="presParOf" srcId="{86498CF8-3693-4D63-8D55-97FA7294DE97}" destId="{8AD731D8-BD98-4B3E-B8C7-7080B85DB7B7}" srcOrd="0" destOrd="0" presId="urn:microsoft.com/office/officeart/2008/layout/LinedList"/>
    <dgm:cxn modelId="{964F7024-B06A-4AD6-B21D-A8C0983D4E33}" type="presParOf" srcId="{86498CF8-3693-4D63-8D55-97FA7294DE97}" destId="{2A11209E-E497-4530-BC45-90D6BB42E85F}"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FDAFF15-A8A1-4518-84CB-42D888F2A786}"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s-ES"/>
        </a:p>
      </dgm:t>
    </dgm:pt>
    <dgm:pt modelId="{8C628406-C980-43FD-92DC-167FFE0246A5}">
      <dgm:prSet custT="1"/>
      <dgm:spPr/>
      <dgm:t>
        <a:bodyPr/>
        <a:lstStyle/>
        <a:p>
          <a:pPr algn="just" rtl="0"/>
          <a:r>
            <a:rPr lang="es-ES" sz="2800" dirty="0" smtClean="0"/>
            <a:t>Comprende Australia y Tasmania, pero no la cercana Nueva Zelanda, que se distribuye entre los reinos </a:t>
          </a:r>
          <a:r>
            <a:rPr lang="es-ES" sz="2800" dirty="0" err="1" smtClean="0"/>
            <a:t>paleotropical</a:t>
          </a:r>
          <a:r>
            <a:rPr lang="es-ES" sz="2800" dirty="0" smtClean="0"/>
            <a:t>, su parte norte, y antártico al sur.</a:t>
          </a:r>
          <a:endParaRPr lang="es-ES" sz="2800" dirty="0"/>
        </a:p>
      </dgm:t>
    </dgm:pt>
    <dgm:pt modelId="{D621D2AC-9089-4A49-8921-C2485E5EB6D3}" type="parTrans" cxnId="{CDE9C094-B005-4367-93E7-ECDED4F64A2E}">
      <dgm:prSet/>
      <dgm:spPr/>
      <dgm:t>
        <a:bodyPr/>
        <a:lstStyle/>
        <a:p>
          <a:pPr algn="just"/>
          <a:endParaRPr lang="es-ES" sz="2000"/>
        </a:p>
      </dgm:t>
    </dgm:pt>
    <dgm:pt modelId="{98EFBAC8-3965-464A-ADCB-C402EB046F3B}" type="sibTrans" cxnId="{CDE9C094-B005-4367-93E7-ECDED4F64A2E}">
      <dgm:prSet/>
      <dgm:spPr/>
      <dgm:t>
        <a:bodyPr/>
        <a:lstStyle/>
        <a:p>
          <a:pPr algn="just"/>
          <a:endParaRPr lang="es-ES" sz="2000"/>
        </a:p>
      </dgm:t>
    </dgm:pt>
    <dgm:pt modelId="{2DC14729-08C8-47BD-A8A6-502310383E51}">
      <dgm:prSet custT="1"/>
      <dgm:spPr/>
      <dgm:t>
        <a:bodyPr/>
        <a:lstStyle/>
        <a:p>
          <a:pPr algn="just" rtl="0"/>
          <a:r>
            <a:rPr lang="es-ES" sz="2800" smtClean="0"/>
            <a:t>En el reino australiano abundan las especies endémicas, entre las que cabe citar los eucaliptos y las acacias australianas, así como también vegetación tropical, cedros, pinos, sabana de prados, estepas y desiertos.</a:t>
          </a:r>
          <a:endParaRPr lang="es-ES" sz="2800"/>
        </a:p>
      </dgm:t>
    </dgm:pt>
    <dgm:pt modelId="{E786CDCB-2F0C-41E9-BCF0-D44E040E51F7}" type="parTrans" cxnId="{898BF283-5E34-4A5E-BC9A-E2B34C14D619}">
      <dgm:prSet/>
      <dgm:spPr/>
      <dgm:t>
        <a:bodyPr/>
        <a:lstStyle/>
        <a:p>
          <a:pPr algn="just"/>
          <a:endParaRPr lang="es-ES" sz="2000"/>
        </a:p>
      </dgm:t>
    </dgm:pt>
    <dgm:pt modelId="{2E3225E7-6507-46D9-9B61-1BE27FBA75D0}" type="sibTrans" cxnId="{898BF283-5E34-4A5E-BC9A-E2B34C14D619}">
      <dgm:prSet/>
      <dgm:spPr/>
      <dgm:t>
        <a:bodyPr/>
        <a:lstStyle/>
        <a:p>
          <a:pPr algn="just"/>
          <a:endParaRPr lang="es-ES" sz="2000"/>
        </a:p>
      </dgm:t>
    </dgm:pt>
    <dgm:pt modelId="{79013482-A563-4CFF-8521-84369714BA5D}" type="pres">
      <dgm:prSet presAssocID="{8FDAFF15-A8A1-4518-84CB-42D888F2A786}" presName="vert0" presStyleCnt="0">
        <dgm:presLayoutVars>
          <dgm:dir/>
          <dgm:animOne val="branch"/>
          <dgm:animLvl val="lvl"/>
        </dgm:presLayoutVars>
      </dgm:prSet>
      <dgm:spPr/>
      <dgm:t>
        <a:bodyPr/>
        <a:lstStyle/>
        <a:p>
          <a:endParaRPr lang="es-ES"/>
        </a:p>
      </dgm:t>
    </dgm:pt>
    <dgm:pt modelId="{9CFF4295-785D-4762-888C-9F62285B3D24}" type="pres">
      <dgm:prSet presAssocID="{8C628406-C980-43FD-92DC-167FFE0246A5}" presName="thickLine" presStyleLbl="alignNode1" presStyleIdx="0" presStyleCnt="2"/>
      <dgm:spPr/>
    </dgm:pt>
    <dgm:pt modelId="{07444183-6CDA-4145-9291-B3C68FBB4BE4}" type="pres">
      <dgm:prSet presAssocID="{8C628406-C980-43FD-92DC-167FFE0246A5}" presName="horz1" presStyleCnt="0"/>
      <dgm:spPr/>
    </dgm:pt>
    <dgm:pt modelId="{478BB578-19B3-42A4-894F-F4998186A545}" type="pres">
      <dgm:prSet presAssocID="{8C628406-C980-43FD-92DC-167FFE0246A5}" presName="tx1" presStyleLbl="revTx" presStyleIdx="0" presStyleCnt="2"/>
      <dgm:spPr/>
      <dgm:t>
        <a:bodyPr/>
        <a:lstStyle/>
        <a:p>
          <a:endParaRPr lang="es-ES"/>
        </a:p>
      </dgm:t>
    </dgm:pt>
    <dgm:pt modelId="{A2B3A8B9-E79E-4E21-B21B-EF5BA38CC27A}" type="pres">
      <dgm:prSet presAssocID="{8C628406-C980-43FD-92DC-167FFE0246A5}" presName="vert1" presStyleCnt="0"/>
      <dgm:spPr/>
    </dgm:pt>
    <dgm:pt modelId="{6031E5B9-B9C7-403E-A041-78491ACA56B7}" type="pres">
      <dgm:prSet presAssocID="{2DC14729-08C8-47BD-A8A6-502310383E51}" presName="thickLine" presStyleLbl="alignNode1" presStyleIdx="1" presStyleCnt="2"/>
      <dgm:spPr/>
    </dgm:pt>
    <dgm:pt modelId="{A33ACC1A-246D-4D20-8BCB-01BBAAEF6C2D}" type="pres">
      <dgm:prSet presAssocID="{2DC14729-08C8-47BD-A8A6-502310383E51}" presName="horz1" presStyleCnt="0"/>
      <dgm:spPr/>
    </dgm:pt>
    <dgm:pt modelId="{4BACB0B9-7773-45A0-83D7-FA6620EB3A6F}" type="pres">
      <dgm:prSet presAssocID="{2DC14729-08C8-47BD-A8A6-502310383E51}" presName="tx1" presStyleLbl="revTx" presStyleIdx="1" presStyleCnt="2"/>
      <dgm:spPr/>
      <dgm:t>
        <a:bodyPr/>
        <a:lstStyle/>
        <a:p>
          <a:endParaRPr lang="es-ES"/>
        </a:p>
      </dgm:t>
    </dgm:pt>
    <dgm:pt modelId="{7FD359E1-9D49-4CDC-BFD0-0F7CEE8D16F5}" type="pres">
      <dgm:prSet presAssocID="{2DC14729-08C8-47BD-A8A6-502310383E51}" presName="vert1" presStyleCnt="0"/>
      <dgm:spPr/>
    </dgm:pt>
  </dgm:ptLst>
  <dgm:cxnLst>
    <dgm:cxn modelId="{898BF283-5E34-4A5E-BC9A-E2B34C14D619}" srcId="{8FDAFF15-A8A1-4518-84CB-42D888F2A786}" destId="{2DC14729-08C8-47BD-A8A6-502310383E51}" srcOrd="1" destOrd="0" parTransId="{E786CDCB-2F0C-41E9-BCF0-D44E040E51F7}" sibTransId="{2E3225E7-6507-46D9-9B61-1BE27FBA75D0}"/>
    <dgm:cxn modelId="{CDE9C094-B005-4367-93E7-ECDED4F64A2E}" srcId="{8FDAFF15-A8A1-4518-84CB-42D888F2A786}" destId="{8C628406-C980-43FD-92DC-167FFE0246A5}" srcOrd="0" destOrd="0" parTransId="{D621D2AC-9089-4A49-8921-C2485E5EB6D3}" sibTransId="{98EFBAC8-3965-464A-ADCB-C402EB046F3B}"/>
    <dgm:cxn modelId="{BAC06ED9-CD42-43A7-8347-D654EBD1090D}" type="presOf" srcId="{8FDAFF15-A8A1-4518-84CB-42D888F2A786}" destId="{79013482-A563-4CFF-8521-84369714BA5D}" srcOrd="0" destOrd="0" presId="urn:microsoft.com/office/officeart/2008/layout/LinedList"/>
    <dgm:cxn modelId="{BF70F876-710B-4BE7-8579-C03528BDE3A5}" type="presOf" srcId="{2DC14729-08C8-47BD-A8A6-502310383E51}" destId="{4BACB0B9-7773-45A0-83D7-FA6620EB3A6F}" srcOrd="0" destOrd="0" presId="urn:microsoft.com/office/officeart/2008/layout/LinedList"/>
    <dgm:cxn modelId="{D139DA76-6F69-4AB8-AD27-3B61F9DA03B0}" type="presOf" srcId="{8C628406-C980-43FD-92DC-167FFE0246A5}" destId="{478BB578-19B3-42A4-894F-F4998186A545}" srcOrd="0" destOrd="0" presId="urn:microsoft.com/office/officeart/2008/layout/LinedList"/>
    <dgm:cxn modelId="{BB0CD339-1C94-4477-96A8-1D97CB2C646F}" type="presParOf" srcId="{79013482-A563-4CFF-8521-84369714BA5D}" destId="{9CFF4295-785D-4762-888C-9F62285B3D24}" srcOrd="0" destOrd="0" presId="urn:microsoft.com/office/officeart/2008/layout/LinedList"/>
    <dgm:cxn modelId="{B29A4973-E779-48B7-B8F0-2E61E97397BC}" type="presParOf" srcId="{79013482-A563-4CFF-8521-84369714BA5D}" destId="{07444183-6CDA-4145-9291-B3C68FBB4BE4}" srcOrd="1" destOrd="0" presId="urn:microsoft.com/office/officeart/2008/layout/LinedList"/>
    <dgm:cxn modelId="{F0FFE194-B19A-4515-B872-6B3D9AAD7357}" type="presParOf" srcId="{07444183-6CDA-4145-9291-B3C68FBB4BE4}" destId="{478BB578-19B3-42A4-894F-F4998186A545}" srcOrd="0" destOrd="0" presId="urn:microsoft.com/office/officeart/2008/layout/LinedList"/>
    <dgm:cxn modelId="{214F7F08-4252-4174-B347-767146905926}" type="presParOf" srcId="{07444183-6CDA-4145-9291-B3C68FBB4BE4}" destId="{A2B3A8B9-E79E-4E21-B21B-EF5BA38CC27A}" srcOrd="1" destOrd="0" presId="urn:microsoft.com/office/officeart/2008/layout/LinedList"/>
    <dgm:cxn modelId="{30B7D0F5-3086-42DA-A064-3E75F781F717}" type="presParOf" srcId="{79013482-A563-4CFF-8521-84369714BA5D}" destId="{6031E5B9-B9C7-403E-A041-78491ACA56B7}" srcOrd="2" destOrd="0" presId="urn:microsoft.com/office/officeart/2008/layout/LinedList"/>
    <dgm:cxn modelId="{ADFFD1B7-8E99-4A96-840A-98848C70A8CD}" type="presParOf" srcId="{79013482-A563-4CFF-8521-84369714BA5D}" destId="{A33ACC1A-246D-4D20-8BCB-01BBAAEF6C2D}" srcOrd="3" destOrd="0" presId="urn:microsoft.com/office/officeart/2008/layout/LinedList"/>
    <dgm:cxn modelId="{8276A7F5-23B1-4A8A-8014-6927A60F399C}" type="presParOf" srcId="{A33ACC1A-246D-4D20-8BCB-01BBAAEF6C2D}" destId="{4BACB0B9-7773-45A0-83D7-FA6620EB3A6F}" srcOrd="0" destOrd="0" presId="urn:microsoft.com/office/officeart/2008/layout/LinedList"/>
    <dgm:cxn modelId="{A8C760A7-311C-4FBC-B214-DE93BB71B91C}" type="presParOf" srcId="{A33ACC1A-246D-4D20-8BCB-01BBAAEF6C2D}" destId="{7FD359E1-9D49-4CDC-BFD0-0F7CEE8D16F5}" srcOrd="1" destOrd="0" presId="urn:microsoft.com/office/officeart/2008/layout/Lined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D2F419F-A21D-49E2-AA8F-2B38F27AD979}"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s-ES"/>
        </a:p>
      </dgm:t>
    </dgm:pt>
    <dgm:pt modelId="{5C90C4DF-5D64-419F-982D-EA89EF13E1F6}">
      <dgm:prSet custT="1"/>
      <dgm:spPr/>
      <dgm:t>
        <a:bodyPr/>
        <a:lstStyle/>
        <a:p>
          <a:pPr algn="r" rtl="0"/>
          <a:r>
            <a:rPr lang="es-ES" sz="5400" dirty="0" smtClean="0"/>
            <a:t>Reino Antártico </a:t>
          </a:r>
          <a:endParaRPr lang="es-ES" sz="5400" dirty="0"/>
        </a:p>
      </dgm:t>
    </dgm:pt>
    <dgm:pt modelId="{7A8290FE-F24E-434E-BBC3-107C0531077A}" type="parTrans" cxnId="{9D6A27CC-2C18-46C7-BDBB-60C73CEF1457}">
      <dgm:prSet/>
      <dgm:spPr/>
      <dgm:t>
        <a:bodyPr/>
        <a:lstStyle/>
        <a:p>
          <a:pPr algn="r"/>
          <a:endParaRPr lang="es-ES" sz="1400"/>
        </a:p>
      </dgm:t>
    </dgm:pt>
    <dgm:pt modelId="{6C354425-DF20-407A-87DC-F02C18CEA473}" type="sibTrans" cxnId="{9D6A27CC-2C18-46C7-BDBB-60C73CEF1457}">
      <dgm:prSet/>
      <dgm:spPr/>
      <dgm:t>
        <a:bodyPr/>
        <a:lstStyle/>
        <a:p>
          <a:pPr algn="r"/>
          <a:endParaRPr lang="es-ES" sz="1400"/>
        </a:p>
      </dgm:t>
    </dgm:pt>
    <dgm:pt modelId="{E3DE8ECF-2F88-4DAB-BB65-23A7921293AE}" type="pres">
      <dgm:prSet presAssocID="{0D2F419F-A21D-49E2-AA8F-2B38F27AD979}" presName="vert0" presStyleCnt="0">
        <dgm:presLayoutVars>
          <dgm:dir/>
          <dgm:animOne val="branch"/>
          <dgm:animLvl val="lvl"/>
        </dgm:presLayoutVars>
      </dgm:prSet>
      <dgm:spPr/>
      <dgm:t>
        <a:bodyPr/>
        <a:lstStyle/>
        <a:p>
          <a:endParaRPr lang="es-ES"/>
        </a:p>
      </dgm:t>
    </dgm:pt>
    <dgm:pt modelId="{1AFCE4F8-8E16-4D53-AE38-1CEB685F478A}" type="pres">
      <dgm:prSet presAssocID="{5C90C4DF-5D64-419F-982D-EA89EF13E1F6}" presName="thickLine" presStyleLbl="alignNode1" presStyleIdx="0" presStyleCnt="1"/>
      <dgm:spPr/>
    </dgm:pt>
    <dgm:pt modelId="{990C8403-6A8C-4F0D-BE41-F5EF0C31B1EE}" type="pres">
      <dgm:prSet presAssocID="{5C90C4DF-5D64-419F-982D-EA89EF13E1F6}" presName="horz1" presStyleCnt="0"/>
      <dgm:spPr/>
    </dgm:pt>
    <dgm:pt modelId="{18DAFEBD-2B43-46A8-B88E-27B60E045930}" type="pres">
      <dgm:prSet presAssocID="{5C90C4DF-5D64-419F-982D-EA89EF13E1F6}" presName="tx1" presStyleLbl="revTx" presStyleIdx="0" presStyleCnt="1"/>
      <dgm:spPr/>
      <dgm:t>
        <a:bodyPr/>
        <a:lstStyle/>
        <a:p>
          <a:endParaRPr lang="es-ES"/>
        </a:p>
      </dgm:t>
    </dgm:pt>
    <dgm:pt modelId="{508F6336-C4C1-475F-B758-1BBA6CCD3B4A}" type="pres">
      <dgm:prSet presAssocID="{5C90C4DF-5D64-419F-982D-EA89EF13E1F6}" presName="vert1" presStyleCnt="0"/>
      <dgm:spPr/>
    </dgm:pt>
  </dgm:ptLst>
  <dgm:cxnLst>
    <dgm:cxn modelId="{9D6A27CC-2C18-46C7-BDBB-60C73CEF1457}" srcId="{0D2F419F-A21D-49E2-AA8F-2B38F27AD979}" destId="{5C90C4DF-5D64-419F-982D-EA89EF13E1F6}" srcOrd="0" destOrd="0" parTransId="{7A8290FE-F24E-434E-BBC3-107C0531077A}" sibTransId="{6C354425-DF20-407A-87DC-F02C18CEA473}"/>
    <dgm:cxn modelId="{137CCED4-2B07-46CF-9D2B-BD5B5547842B}" type="presOf" srcId="{0D2F419F-A21D-49E2-AA8F-2B38F27AD979}" destId="{E3DE8ECF-2F88-4DAB-BB65-23A7921293AE}" srcOrd="0" destOrd="0" presId="urn:microsoft.com/office/officeart/2008/layout/LinedList"/>
    <dgm:cxn modelId="{EBF5E92B-1163-413B-973A-A04E4D1F0637}" type="presOf" srcId="{5C90C4DF-5D64-419F-982D-EA89EF13E1F6}" destId="{18DAFEBD-2B43-46A8-B88E-27B60E045930}" srcOrd="0" destOrd="0" presId="urn:microsoft.com/office/officeart/2008/layout/LinedList"/>
    <dgm:cxn modelId="{31BB4E41-2DCA-4753-8ED3-C45CFB35FC28}" type="presParOf" srcId="{E3DE8ECF-2F88-4DAB-BB65-23A7921293AE}" destId="{1AFCE4F8-8E16-4D53-AE38-1CEB685F478A}" srcOrd="0" destOrd="0" presId="urn:microsoft.com/office/officeart/2008/layout/LinedList"/>
    <dgm:cxn modelId="{067798A2-9F77-4671-B49F-2B5BF95697EA}" type="presParOf" srcId="{E3DE8ECF-2F88-4DAB-BB65-23A7921293AE}" destId="{990C8403-6A8C-4F0D-BE41-F5EF0C31B1EE}" srcOrd="1" destOrd="0" presId="urn:microsoft.com/office/officeart/2008/layout/LinedList"/>
    <dgm:cxn modelId="{409B9A0C-B13B-4056-9A51-BAA35B800B82}" type="presParOf" srcId="{990C8403-6A8C-4F0D-BE41-F5EF0C31B1EE}" destId="{18DAFEBD-2B43-46A8-B88E-27B60E045930}" srcOrd="0" destOrd="0" presId="urn:microsoft.com/office/officeart/2008/layout/LinedList"/>
    <dgm:cxn modelId="{B1172794-047C-483F-BACD-4A9265ED8F4C}" type="presParOf" srcId="{990C8403-6A8C-4F0D-BE41-F5EF0C31B1EE}" destId="{508F6336-C4C1-475F-B758-1BBA6CCD3B4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3A1FCD2-F18E-421B-8361-C7732BDC42DE}"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s-ES"/>
        </a:p>
      </dgm:t>
    </dgm:pt>
    <dgm:pt modelId="{1817D3AB-F086-4376-9F0C-EEEC606B8BF1}">
      <dgm:prSet/>
      <dgm:spPr/>
      <dgm:t>
        <a:bodyPr/>
        <a:lstStyle/>
        <a:p>
          <a:pPr algn="just" rtl="0"/>
          <a:r>
            <a:rPr lang="es-ES" dirty="0" smtClean="0"/>
            <a:t>Abarca el extremo meridional de los Andes y la Tierra del Fuego, la mitad meridional de la isla sur de Nueva Zelanda y las islas oceánicas que rodean el continente antártico, así como éste, aunque cubierto con hielos.</a:t>
          </a:r>
          <a:endParaRPr lang="es-ES" dirty="0"/>
        </a:p>
      </dgm:t>
    </dgm:pt>
    <dgm:pt modelId="{517E3DD8-767A-4CF9-B99C-1CFED7C669DA}" type="parTrans" cxnId="{C5805407-A427-4CBC-9876-5CD4ED4F1058}">
      <dgm:prSet/>
      <dgm:spPr/>
      <dgm:t>
        <a:bodyPr/>
        <a:lstStyle/>
        <a:p>
          <a:pPr algn="just"/>
          <a:endParaRPr lang="es-ES"/>
        </a:p>
      </dgm:t>
    </dgm:pt>
    <dgm:pt modelId="{E7C69FB5-BBC5-4E9C-8B52-D2B063ACF990}" type="sibTrans" cxnId="{C5805407-A427-4CBC-9876-5CD4ED4F1058}">
      <dgm:prSet/>
      <dgm:spPr/>
      <dgm:t>
        <a:bodyPr/>
        <a:lstStyle/>
        <a:p>
          <a:pPr algn="just"/>
          <a:endParaRPr lang="es-ES"/>
        </a:p>
      </dgm:t>
    </dgm:pt>
    <dgm:pt modelId="{A14E61F4-4DF1-4822-803A-21D2ADA5AA81}">
      <dgm:prSet/>
      <dgm:spPr/>
      <dgm:t>
        <a:bodyPr/>
        <a:lstStyle/>
        <a:p>
          <a:pPr algn="just" rtl="0"/>
          <a:r>
            <a:rPr lang="es-ES" smtClean="0"/>
            <a:t>Predominan los bosques constantemente húmedos, ricos en musgos y helechos, así como estepas y tundras.</a:t>
          </a:r>
          <a:endParaRPr lang="es-ES"/>
        </a:p>
      </dgm:t>
    </dgm:pt>
    <dgm:pt modelId="{8EF72534-9C22-4C81-89BD-232476888361}" type="parTrans" cxnId="{897404EB-8183-4962-9B05-1F95E1E4A026}">
      <dgm:prSet/>
      <dgm:spPr/>
      <dgm:t>
        <a:bodyPr/>
        <a:lstStyle/>
        <a:p>
          <a:pPr algn="just"/>
          <a:endParaRPr lang="es-ES"/>
        </a:p>
      </dgm:t>
    </dgm:pt>
    <dgm:pt modelId="{9BF0A24B-3DDA-4DDD-A76A-4D1345D3C0F0}" type="sibTrans" cxnId="{897404EB-8183-4962-9B05-1F95E1E4A026}">
      <dgm:prSet/>
      <dgm:spPr/>
      <dgm:t>
        <a:bodyPr/>
        <a:lstStyle/>
        <a:p>
          <a:pPr algn="just"/>
          <a:endParaRPr lang="es-ES"/>
        </a:p>
      </dgm:t>
    </dgm:pt>
    <dgm:pt modelId="{09C819A6-4273-4C5E-8EFC-BB4DCA2C777F}" type="pres">
      <dgm:prSet presAssocID="{F3A1FCD2-F18E-421B-8361-C7732BDC42DE}" presName="vert0" presStyleCnt="0">
        <dgm:presLayoutVars>
          <dgm:dir/>
          <dgm:animOne val="branch"/>
          <dgm:animLvl val="lvl"/>
        </dgm:presLayoutVars>
      </dgm:prSet>
      <dgm:spPr/>
      <dgm:t>
        <a:bodyPr/>
        <a:lstStyle/>
        <a:p>
          <a:endParaRPr lang="es-ES"/>
        </a:p>
      </dgm:t>
    </dgm:pt>
    <dgm:pt modelId="{1B097DC3-A217-4D20-ACF8-0FEAC2400F12}" type="pres">
      <dgm:prSet presAssocID="{1817D3AB-F086-4376-9F0C-EEEC606B8BF1}" presName="thickLine" presStyleLbl="alignNode1" presStyleIdx="0" presStyleCnt="2"/>
      <dgm:spPr/>
    </dgm:pt>
    <dgm:pt modelId="{E420BF27-7E5E-4100-AA2B-A3C1BF2DEBD2}" type="pres">
      <dgm:prSet presAssocID="{1817D3AB-F086-4376-9F0C-EEEC606B8BF1}" presName="horz1" presStyleCnt="0"/>
      <dgm:spPr/>
    </dgm:pt>
    <dgm:pt modelId="{34F1FEBE-1074-4ACB-A72E-F42C046245B4}" type="pres">
      <dgm:prSet presAssocID="{1817D3AB-F086-4376-9F0C-EEEC606B8BF1}" presName="tx1" presStyleLbl="revTx" presStyleIdx="0" presStyleCnt="2"/>
      <dgm:spPr/>
      <dgm:t>
        <a:bodyPr/>
        <a:lstStyle/>
        <a:p>
          <a:endParaRPr lang="es-ES"/>
        </a:p>
      </dgm:t>
    </dgm:pt>
    <dgm:pt modelId="{0A333BC2-73A9-4BAE-8D72-85F38B6B443A}" type="pres">
      <dgm:prSet presAssocID="{1817D3AB-F086-4376-9F0C-EEEC606B8BF1}" presName="vert1" presStyleCnt="0"/>
      <dgm:spPr/>
    </dgm:pt>
    <dgm:pt modelId="{2CBDA8CB-A4A7-452D-8210-EC05A3E38747}" type="pres">
      <dgm:prSet presAssocID="{A14E61F4-4DF1-4822-803A-21D2ADA5AA81}" presName="thickLine" presStyleLbl="alignNode1" presStyleIdx="1" presStyleCnt="2"/>
      <dgm:spPr/>
    </dgm:pt>
    <dgm:pt modelId="{8B0CBFE0-CFAF-441F-993D-0DA1E79B668D}" type="pres">
      <dgm:prSet presAssocID="{A14E61F4-4DF1-4822-803A-21D2ADA5AA81}" presName="horz1" presStyleCnt="0"/>
      <dgm:spPr/>
    </dgm:pt>
    <dgm:pt modelId="{5C2CD125-1AB4-4D9F-B341-EB5CCAF51D5B}" type="pres">
      <dgm:prSet presAssocID="{A14E61F4-4DF1-4822-803A-21D2ADA5AA81}" presName="tx1" presStyleLbl="revTx" presStyleIdx="1" presStyleCnt="2"/>
      <dgm:spPr/>
      <dgm:t>
        <a:bodyPr/>
        <a:lstStyle/>
        <a:p>
          <a:endParaRPr lang="es-ES"/>
        </a:p>
      </dgm:t>
    </dgm:pt>
    <dgm:pt modelId="{C336179C-EBB7-46F7-824A-7102EEDD67B0}" type="pres">
      <dgm:prSet presAssocID="{A14E61F4-4DF1-4822-803A-21D2ADA5AA81}" presName="vert1" presStyleCnt="0"/>
      <dgm:spPr/>
    </dgm:pt>
  </dgm:ptLst>
  <dgm:cxnLst>
    <dgm:cxn modelId="{C82B0785-003C-47E0-94C2-9252975767D1}" type="presOf" srcId="{A14E61F4-4DF1-4822-803A-21D2ADA5AA81}" destId="{5C2CD125-1AB4-4D9F-B341-EB5CCAF51D5B}" srcOrd="0" destOrd="0" presId="urn:microsoft.com/office/officeart/2008/layout/LinedList"/>
    <dgm:cxn modelId="{CF93410A-5E47-46E3-BEB1-CBA168C361AD}" type="presOf" srcId="{1817D3AB-F086-4376-9F0C-EEEC606B8BF1}" destId="{34F1FEBE-1074-4ACB-A72E-F42C046245B4}" srcOrd="0" destOrd="0" presId="urn:microsoft.com/office/officeart/2008/layout/LinedList"/>
    <dgm:cxn modelId="{57C56C64-1614-4D7C-8C82-0D1A88A8F3CC}" type="presOf" srcId="{F3A1FCD2-F18E-421B-8361-C7732BDC42DE}" destId="{09C819A6-4273-4C5E-8EFC-BB4DCA2C777F}" srcOrd="0" destOrd="0" presId="urn:microsoft.com/office/officeart/2008/layout/LinedList"/>
    <dgm:cxn modelId="{897404EB-8183-4962-9B05-1F95E1E4A026}" srcId="{F3A1FCD2-F18E-421B-8361-C7732BDC42DE}" destId="{A14E61F4-4DF1-4822-803A-21D2ADA5AA81}" srcOrd="1" destOrd="0" parTransId="{8EF72534-9C22-4C81-89BD-232476888361}" sibTransId="{9BF0A24B-3DDA-4DDD-A76A-4D1345D3C0F0}"/>
    <dgm:cxn modelId="{C5805407-A427-4CBC-9876-5CD4ED4F1058}" srcId="{F3A1FCD2-F18E-421B-8361-C7732BDC42DE}" destId="{1817D3AB-F086-4376-9F0C-EEEC606B8BF1}" srcOrd="0" destOrd="0" parTransId="{517E3DD8-767A-4CF9-B99C-1CFED7C669DA}" sibTransId="{E7C69FB5-BBC5-4E9C-8B52-D2B063ACF990}"/>
    <dgm:cxn modelId="{79B5EE8D-DFEB-464F-B957-EE92EBA7527F}" type="presParOf" srcId="{09C819A6-4273-4C5E-8EFC-BB4DCA2C777F}" destId="{1B097DC3-A217-4D20-ACF8-0FEAC2400F12}" srcOrd="0" destOrd="0" presId="urn:microsoft.com/office/officeart/2008/layout/LinedList"/>
    <dgm:cxn modelId="{AFAD6F7B-CF60-48CF-9F25-EC43068709F2}" type="presParOf" srcId="{09C819A6-4273-4C5E-8EFC-BB4DCA2C777F}" destId="{E420BF27-7E5E-4100-AA2B-A3C1BF2DEBD2}" srcOrd="1" destOrd="0" presId="urn:microsoft.com/office/officeart/2008/layout/LinedList"/>
    <dgm:cxn modelId="{13179D5E-5D1E-4B9F-9838-798B6C479B75}" type="presParOf" srcId="{E420BF27-7E5E-4100-AA2B-A3C1BF2DEBD2}" destId="{34F1FEBE-1074-4ACB-A72E-F42C046245B4}" srcOrd="0" destOrd="0" presId="urn:microsoft.com/office/officeart/2008/layout/LinedList"/>
    <dgm:cxn modelId="{20A67409-FF56-4F27-956A-5D7BCAAF03F3}" type="presParOf" srcId="{E420BF27-7E5E-4100-AA2B-A3C1BF2DEBD2}" destId="{0A333BC2-73A9-4BAE-8D72-85F38B6B443A}" srcOrd="1" destOrd="0" presId="urn:microsoft.com/office/officeart/2008/layout/LinedList"/>
    <dgm:cxn modelId="{865C62B8-35B9-402E-8EC7-A32096BE57C3}" type="presParOf" srcId="{09C819A6-4273-4C5E-8EFC-BB4DCA2C777F}" destId="{2CBDA8CB-A4A7-452D-8210-EC05A3E38747}" srcOrd="2" destOrd="0" presId="urn:microsoft.com/office/officeart/2008/layout/LinedList"/>
    <dgm:cxn modelId="{6895C3AB-AEFF-4B09-AC8E-ABD8B9833695}" type="presParOf" srcId="{09C819A6-4273-4C5E-8EFC-BB4DCA2C777F}" destId="{8B0CBFE0-CFAF-441F-993D-0DA1E79B668D}" srcOrd="3" destOrd="0" presId="urn:microsoft.com/office/officeart/2008/layout/LinedList"/>
    <dgm:cxn modelId="{39E6BD66-B420-425D-B6E8-65C16F66D510}" type="presParOf" srcId="{8B0CBFE0-CFAF-441F-993D-0DA1E79B668D}" destId="{5C2CD125-1AB4-4D9F-B341-EB5CCAF51D5B}" srcOrd="0" destOrd="0" presId="urn:microsoft.com/office/officeart/2008/layout/LinedList"/>
    <dgm:cxn modelId="{5FF1C3DE-80E5-4494-AD2C-470E83E30FDB}" type="presParOf" srcId="{8B0CBFE0-CFAF-441F-993D-0DA1E79B668D}" destId="{C336179C-EBB7-46F7-824A-7102EEDD67B0}" srcOrd="1" destOrd="0" presId="urn:microsoft.com/office/officeart/2008/layout/Lined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FBFABF-7EE6-4DE7-B722-5DDBB348F300}">
      <dsp:nvSpPr>
        <dsp:cNvPr id="0" name=""/>
        <dsp:cNvSpPr/>
      </dsp:nvSpPr>
      <dsp:spPr>
        <a:xfrm>
          <a:off x="0" y="0"/>
          <a:ext cx="10515600" cy="0"/>
        </a:xfrm>
        <a:prstGeom prst="line">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523F332-FCAC-4243-AF9D-8B0689676DD7}">
      <dsp:nvSpPr>
        <dsp:cNvPr id="0" name=""/>
        <dsp:cNvSpPr/>
      </dsp:nvSpPr>
      <dsp:spPr>
        <a:xfrm>
          <a:off x="0" y="0"/>
          <a:ext cx="10515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lvl="0" algn="just" defTabSz="1511300" rtl="0">
            <a:lnSpc>
              <a:spcPct val="90000"/>
            </a:lnSpc>
            <a:spcBef>
              <a:spcPct val="0"/>
            </a:spcBef>
            <a:spcAft>
              <a:spcPct val="35000"/>
            </a:spcAft>
          </a:pPr>
          <a:r>
            <a:rPr lang="es-ES" sz="3400" kern="1200" smtClean="0"/>
            <a:t>Hay varias clasificaciones generales que establecen un número diferente de reinos, que puede variar, en general, de cuatro a ocho, y en la que algunos de esos reinos comprenden continentes enteros.</a:t>
          </a:r>
          <a:endParaRPr lang="es-ES" sz="3400" kern="1200"/>
        </a:p>
      </dsp:txBody>
      <dsp:txXfrm>
        <a:off x="0" y="0"/>
        <a:ext cx="10515600" cy="2175669"/>
      </dsp:txXfrm>
    </dsp:sp>
    <dsp:sp modelId="{D9384A18-3EC6-4888-875A-751400243091}">
      <dsp:nvSpPr>
        <dsp:cNvPr id="0" name=""/>
        <dsp:cNvSpPr/>
      </dsp:nvSpPr>
      <dsp:spPr>
        <a:xfrm>
          <a:off x="0" y="2175669"/>
          <a:ext cx="10515600" cy="0"/>
        </a:xfrm>
        <a:prstGeom prst="line">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560B091-3F87-4409-8CDE-DD39947AE6FA}">
      <dsp:nvSpPr>
        <dsp:cNvPr id="0" name=""/>
        <dsp:cNvSpPr/>
      </dsp:nvSpPr>
      <dsp:spPr>
        <a:xfrm>
          <a:off x="0" y="2175669"/>
          <a:ext cx="10515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lvl="0" algn="just" defTabSz="1511300" rtl="0">
            <a:lnSpc>
              <a:spcPct val="90000"/>
            </a:lnSpc>
            <a:spcBef>
              <a:spcPct val="0"/>
            </a:spcBef>
            <a:spcAft>
              <a:spcPct val="35000"/>
            </a:spcAft>
          </a:pPr>
          <a:r>
            <a:rPr lang="es-ES" sz="3400" kern="1200" dirty="0" smtClean="0"/>
            <a:t>Las clasificaciones más comúnmente empleadas son la de Ronald Good y la de Armen Takhtajan. </a:t>
          </a:r>
          <a:endParaRPr lang="es-ES" sz="3400" kern="1200" dirty="0"/>
        </a:p>
      </dsp:txBody>
      <dsp:txXfrm>
        <a:off x="0" y="2175669"/>
        <a:ext cx="10515600" cy="217566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78CA95-6585-4469-94FA-0203B2B42290}">
      <dsp:nvSpPr>
        <dsp:cNvPr id="0" name=""/>
        <dsp:cNvSpPr/>
      </dsp:nvSpPr>
      <dsp:spPr>
        <a:xfrm>
          <a:off x="0" y="0"/>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0E56234-D0F6-4A21-8075-F0AE59427406}">
      <dsp:nvSpPr>
        <dsp:cNvPr id="0" name=""/>
        <dsp:cNvSpPr/>
      </dsp:nvSpPr>
      <dsp:spPr>
        <a:xfrm>
          <a:off x="0" y="0"/>
          <a:ext cx="10515600" cy="13255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2880" tIns="182880" rIns="182880" bIns="182880" numCol="1" spcCol="1270" anchor="t" anchorCtr="0">
          <a:noAutofit/>
        </a:bodyPr>
        <a:lstStyle/>
        <a:p>
          <a:pPr lvl="0" algn="r" defTabSz="2133600" rtl="0">
            <a:lnSpc>
              <a:spcPct val="90000"/>
            </a:lnSpc>
            <a:spcBef>
              <a:spcPct val="0"/>
            </a:spcBef>
            <a:spcAft>
              <a:spcPct val="35000"/>
            </a:spcAft>
          </a:pPr>
          <a:r>
            <a:rPr lang="es-ES" sz="4800" kern="1200" smtClean="0"/>
            <a:t>Reino Capense </a:t>
          </a:r>
          <a:endParaRPr lang="es-ES" sz="4800" kern="1200"/>
        </a:p>
      </dsp:txBody>
      <dsp:txXfrm>
        <a:off x="0" y="0"/>
        <a:ext cx="10515600" cy="1325563"/>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8E292E-98CA-4FFC-9A8E-415B80FE0EED}">
      <dsp:nvSpPr>
        <dsp:cNvPr id="0" name=""/>
        <dsp:cNvSpPr/>
      </dsp:nvSpPr>
      <dsp:spPr>
        <a:xfrm>
          <a:off x="0" y="2219"/>
          <a:ext cx="856996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946BEB1-9E0C-4D28-AF05-3BEA63A60B17}">
      <dsp:nvSpPr>
        <dsp:cNvPr id="0" name=""/>
        <dsp:cNvSpPr/>
      </dsp:nvSpPr>
      <dsp:spPr>
        <a:xfrm>
          <a:off x="0" y="2219"/>
          <a:ext cx="8569960" cy="15134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just" defTabSz="1022350" rtl="0">
            <a:lnSpc>
              <a:spcPct val="90000"/>
            </a:lnSpc>
            <a:spcBef>
              <a:spcPct val="0"/>
            </a:spcBef>
            <a:spcAft>
              <a:spcPct val="35000"/>
            </a:spcAft>
          </a:pPr>
          <a:r>
            <a:rPr lang="es-ES" sz="2300" kern="1200" smtClean="0"/>
            <a:t>Es el reino floral de menor extensión, teniendo una superficie de 7.750 km², ocupa el extremo meridional de Sudáfrica y es por lejos, en proporción a su tamaño el más rico de los reinos. Debido a su pequeño tamaño, muchos autores lo consideran una región, no un reino.</a:t>
          </a:r>
          <a:endParaRPr lang="es-ES" sz="2300" kern="1200"/>
        </a:p>
      </dsp:txBody>
      <dsp:txXfrm>
        <a:off x="0" y="2219"/>
        <a:ext cx="8569960" cy="1513418"/>
      </dsp:txXfrm>
    </dsp:sp>
    <dsp:sp modelId="{B94F87ED-D788-45C6-9E75-5ADCC20CF922}">
      <dsp:nvSpPr>
        <dsp:cNvPr id="0" name=""/>
        <dsp:cNvSpPr/>
      </dsp:nvSpPr>
      <dsp:spPr>
        <a:xfrm>
          <a:off x="0" y="1515638"/>
          <a:ext cx="856996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DBE2BD1-FCB8-43CF-B0FB-1F5FA0237AD2}">
      <dsp:nvSpPr>
        <dsp:cNvPr id="0" name=""/>
        <dsp:cNvSpPr/>
      </dsp:nvSpPr>
      <dsp:spPr>
        <a:xfrm>
          <a:off x="0" y="1515638"/>
          <a:ext cx="8569960" cy="15134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just" defTabSz="1022350" rtl="0">
            <a:lnSpc>
              <a:spcPct val="90000"/>
            </a:lnSpc>
            <a:spcBef>
              <a:spcPct val="0"/>
            </a:spcBef>
            <a:spcAft>
              <a:spcPct val="35000"/>
            </a:spcAft>
          </a:pPr>
          <a:r>
            <a:rPr lang="es-ES" sz="2300" kern="1200" smtClean="0"/>
            <a:t>Representa menos de un 0,5% de la superficie africana pero posee en torno a un 20% de la flora del continente. Este reino floral se caracteriza además por la falta casi absoluta de árboles y por la presencia de vegetación Fynbos que solo se da en esta zona.</a:t>
          </a:r>
          <a:endParaRPr lang="es-ES" sz="2300" kern="1200"/>
        </a:p>
      </dsp:txBody>
      <dsp:txXfrm>
        <a:off x="0" y="1515638"/>
        <a:ext cx="8569960" cy="1513418"/>
      </dsp:txXfrm>
    </dsp:sp>
    <dsp:sp modelId="{5BAA937D-D676-4A24-ABD0-5A0F94D8FCDA}">
      <dsp:nvSpPr>
        <dsp:cNvPr id="0" name=""/>
        <dsp:cNvSpPr/>
      </dsp:nvSpPr>
      <dsp:spPr>
        <a:xfrm>
          <a:off x="0" y="3029056"/>
          <a:ext cx="856996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6C8BF1A-E146-456E-8EF7-1460D6788561}">
      <dsp:nvSpPr>
        <dsp:cNvPr id="0" name=""/>
        <dsp:cNvSpPr/>
      </dsp:nvSpPr>
      <dsp:spPr>
        <a:xfrm>
          <a:off x="0" y="3029056"/>
          <a:ext cx="8569960" cy="15134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just" defTabSz="1022350" rtl="0">
            <a:lnSpc>
              <a:spcPct val="90000"/>
            </a:lnSpc>
            <a:spcBef>
              <a:spcPct val="0"/>
            </a:spcBef>
            <a:spcAft>
              <a:spcPct val="35000"/>
            </a:spcAft>
          </a:pPr>
          <a:r>
            <a:rPr lang="es-ES" sz="2300" kern="1200" dirty="0" smtClean="0"/>
            <a:t>Su principal interés científico reside en las estrategias reproductivas de las plantas, incluyendo las respuestas adaptativas al fuego y la dispersión de semillas por medio de insectos.</a:t>
          </a:r>
          <a:endParaRPr lang="es-ES" sz="2300" kern="1200" dirty="0"/>
        </a:p>
      </dsp:txBody>
      <dsp:txXfrm>
        <a:off x="0" y="3029056"/>
        <a:ext cx="8569960" cy="151341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960F26-6601-46BF-8579-B1B0E54AF880}">
      <dsp:nvSpPr>
        <dsp:cNvPr id="0" name=""/>
        <dsp:cNvSpPr/>
      </dsp:nvSpPr>
      <dsp:spPr>
        <a:xfrm>
          <a:off x="0" y="578"/>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E5E4B8D-FD18-462B-9C48-A2F4037309C9}">
      <dsp:nvSpPr>
        <dsp:cNvPr id="0" name=""/>
        <dsp:cNvSpPr/>
      </dsp:nvSpPr>
      <dsp:spPr>
        <a:xfrm>
          <a:off x="0" y="578"/>
          <a:ext cx="10515600" cy="6771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rtl="0">
            <a:lnSpc>
              <a:spcPct val="90000"/>
            </a:lnSpc>
            <a:spcBef>
              <a:spcPct val="0"/>
            </a:spcBef>
            <a:spcAft>
              <a:spcPct val="35000"/>
            </a:spcAft>
          </a:pPr>
          <a:r>
            <a:rPr lang="es-ES" sz="2200" kern="1200" smtClean="0"/>
            <a:t>Complejo Paleotrópico</a:t>
          </a:r>
          <a:endParaRPr lang="es-ES" sz="2200" kern="1200"/>
        </a:p>
      </dsp:txBody>
      <dsp:txXfrm>
        <a:off x="0" y="578"/>
        <a:ext cx="10515600" cy="677181"/>
      </dsp:txXfrm>
    </dsp:sp>
    <dsp:sp modelId="{5B2880BE-8F8D-4F2A-BFA1-2C8EC2491EC6}">
      <dsp:nvSpPr>
        <dsp:cNvPr id="0" name=""/>
        <dsp:cNvSpPr/>
      </dsp:nvSpPr>
      <dsp:spPr>
        <a:xfrm>
          <a:off x="0" y="677760"/>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3ABF86C-443E-4698-A9EB-0F11F5D87E7C}">
      <dsp:nvSpPr>
        <dsp:cNvPr id="0" name=""/>
        <dsp:cNvSpPr/>
      </dsp:nvSpPr>
      <dsp:spPr>
        <a:xfrm>
          <a:off x="0" y="677760"/>
          <a:ext cx="10515600" cy="6771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rtl="0">
            <a:lnSpc>
              <a:spcPct val="90000"/>
            </a:lnSpc>
            <a:spcBef>
              <a:spcPct val="0"/>
            </a:spcBef>
            <a:spcAft>
              <a:spcPct val="35000"/>
            </a:spcAft>
          </a:pPr>
          <a:r>
            <a:rPr lang="es-ES" sz="2200" kern="1200" smtClean="0"/>
            <a:t>Región Afrotropical, con dos sub-regiones: África subsahariana y Madagascar</a:t>
          </a:r>
          <a:endParaRPr lang="es-ES" sz="2200" kern="1200"/>
        </a:p>
      </dsp:txBody>
      <dsp:txXfrm>
        <a:off x="0" y="677760"/>
        <a:ext cx="10515600" cy="677181"/>
      </dsp:txXfrm>
    </dsp:sp>
    <dsp:sp modelId="{C5F69180-0447-4941-A57F-42DAF215F37E}">
      <dsp:nvSpPr>
        <dsp:cNvPr id="0" name=""/>
        <dsp:cNvSpPr/>
      </dsp:nvSpPr>
      <dsp:spPr>
        <a:xfrm>
          <a:off x="0" y="1354942"/>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1AC3038-151B-4B08-B2D3-BDF3F24C75F4}">
      <dsp:nvSpPr>
        <dsp:cNvPr id="0" name=""/>
        <dsp:cNvSpPr/>
      </dsp:nvSpPr>
      <dsp:spPr>
        <a:xfrm>
          <a:off x="0" y="1354942"/>
          <a:ext cx="10515600" cy="6771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rtl="0">
            <a:lnSpc>
              <a:spcPct val="90000"/>
            </a:lnSpc>
            <a:spcBef>
              <a:spcPct val="0"/>
            </a:spcBef>
            <a:spcAft>
              <a:spcPct val="35000"/>
            </a:spcAft>
          </a:pPr>
          <a:r>
            <a:rPr lang="es-ES" sz="2200" kern="1200" smtClean="0"/>
            <a:t>Región Indomalaya</a:t>
          </a:r>
          <a:endParaRPr lang="es-ES" sz="2200" kern="1200"/>
        </a:p>
      </dsp:txBody>
      <dsp:txXfrm>
        <a:off x="0" y="1354942"/>
        <a:ext cx="10515600" cy="677181"/>
      </dsp:txXfrm>
    </dsp:sp>
    <dsp:sp modelId="{EC96F964-6FF0-4A8F-A381-AE630476A841}">
      <dsp:nvSpPr>
        <dsp:cNvPr id="0" name=""/>
        <dsp:cNvSpPr/>
      </dsp:nvSpPr>
      <dsp:spPr>
        <a:xfrm>
          <a:off x="0" y="203212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226734C-695A-4542-92CB-53E42B23967A}">
      <dsp:nvSpPr>
        <dsp:cNvPr id="0" name=""/>
        <dsp:cNvSpPr/>
      </dsp:nvSpPr>
      <dsp:spPr>
        <a:xfrm>
          <a:off x="0" y="2032124"/>
          <a:ext cx="10515600" cy="6771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rtl="0">
            <a:lnSpc>
              <a:spcPct val="90000"/>
            </a:lnSpc>
            <a:spcBef>
              <a:spcPct val="0"/>
            </a:spcBef>
            <a:spcAft>
              <a:spcPct val="35000"/>
            </a:spcAft>
          </a:pPr>
          <a:r>
            <a:rPr lang="es-ES" sz="2200" kern="1200" smtClean="0"/>
            <a:t>Complejo Australiano, subdividido en dos grandes regiones: Australasia y  Región Oceánica</a:t>
          </a:r>
          <a:endParaRPr lang="es-ES" sz="2200" kern="1200"/>
        </a:p>
      </dsp:txBody>
      <dsp:txXfrm>
        <a:off x="0" y="2032124"/>
        <a:ext cx="10515600" cy="677181"/>
      </dsp:txXfrm>
    </dsp:sp>
    <dsp:sp modelId="{2F7CED1F-505A-4E15-A629-2910DED19D31}">
      <dsp:nvSpPr>
        <dsp:cNvPr id="0" name=""/>
        <dsp:cNvSpPr/>
      </dsp:nvSpPr>
      <dsp:spPr>
        <a:xfrm>
          <a:off x="0" y="2709305"/>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793188D-F4D6-4B09-9A08-5102FEA5C9CC}">
      <dsp:nvSpPr>
        <dsp:cNvPr id="0" name=""/>
        <dsp:cNvSpPr/>
      </dsp:nvSpPr>
      <dsp:spPr>
        <a:xfrm>
          <a:off x="0" y="2709305"/>
          <a:ext cx="10515600" cy="6771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rtl="0">
            <a:lnSpc>
              <a:spcPct val="90000"/>
            </a:lnSpc>
            <a:spcBef>
              <a:spcPct val="0"/>
            </a:spcBef>
            <a:spcAft>
              <a:spcPct val="35000"/>
            </a:spcAft>
          </a:pPr>
          <a:r>
            <a:rPr lang="es-ES" sz="2200" kern="1200" smtClean="0"/>
            <a:t>Complejo Holártico, formado por dos regiones: Región Paleártica y Región Neártica</a:t>
          </a:r>
          <a:endParaRPr lang="es-ES" sz="2200" kern="1200"/>
        </a:p>
      </dsp:txBody>
      <dsp:txXfrm>
        <a:off x="0" y="2709305"/>
        <a:ext cx="10515600" cy="677181"/>
      </dsp:txXfrm>
    </dsp:sp>
    <dsp:sp modelId="{ED09F043-EAF0-48C8-85F4-A4C822C349E9}">
      <dsp:nvSpPr>
        <dsp:cNvPr id="0" name=""/>
        <dsp:cNvSpPr/>
      </dsp:nvSpPr>
      <dsp:spPr>
        <a:xfrm>
          <a:off x="0" y="3386487"/>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0AD87C0-4416-428B-93BE-16490283EE5C}">
      <dsp:nvSpPr>
        <dsp:cNvPr id="0" name=""/>
        <dsp:cNvSpPr/>
      </dsp:nvSpPr>
      <dsp:spPr>
        <a:xfrm>
          <a:off x="0" y="3386487"/>
          <a:ext cx="10515600" cy="6771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rtl="0">
            <a:lnSpc>
              <a:spcPct val="90000"/>
            </a:lnSpc>
            <a:spcBef>
              <a:spcPct val="0"/>
            </a:spcBef>
            <a:spcAft>
              <a:spcPct val="35000"/>
            </a:spcAft>
          </a:pPr>
          <a:r>
            <a:rPr lang="es-ES" sz="2200" kern="1200" smtClean="0"/>
            <a:t>Región Neotropical</a:t>
          </a:r>
          <a:endParaRPr lang="es-ES" sz="2200" kern="1200"/>
        </a:p>
      </dsp:txBody>
      <dsp:txXfrm>
        <a:off x="0" y="3386487"/>
        <a:ext cx="10515600" cy="677181"/>
      </dsp:txXfrm>
    </dsp:sp>
    <dsp:sp modelId="{19462CD8-5B98-47C2-978F-D1FA4D1D5C19}">
      <dsp:nvSpPr>
        <dsp:cNvPr id="0" name=""/>
        <dsp:cNvSpPr/>
      </dsp:nvSpPr>
      <dsp:spPr>
        <a:xfrm>
          <a:off x="0" y="4063669"/>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0D63B0A-B740-4795-9103-2BBC79E3C74B}">
      <dsp:nvSpPr>
        <dsp:cNvPr id="0" name=""/>
        <dsp:cNvSpPr/>
      </dsp:nvSpPr>
      <dsp:spPr>
        <a:xfrm>
          <a:off x="0" y="4063669"/>
          <a:ext cx="10515600" cy="6771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rtl="0">
            <a:lnSpc>
              <a:spcPct val="90000"/>
            </a:lnSpc>
            <a:spcBef>
              <a:spcPct val="0"/>
            </a:spcBef>
            <a:spcAft>
              <a:spcPct val="35000"/>
            </a:spcAft>
          </a:pPr>
          <a:r>
            <a:rPr lang="es-ES" sz="2200" kern="1200" smtClean="0"/>
            <a:t>Región Antártica</a:t>
          </a:r>
          <a:endParaRPr lang="es-ES" sz="2200" kern="1200"/>
        </a:p>
      </dsp:txBody>
      <dsp:txXfrm>
        <a:off x="0" y="4063669"/>
        <a:ext cx="10515600" cy="6771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0430B5-3AD8-431E-B0F8-8C7E72A2438D}">
      <dsp:nvSpPr>
        <dsp:cNvPr id="0" name=""/>
        <dsp:cNvSpPr/>
      </dsp:nvSpPr>
      <dsp:spPr>
        <a:xfrm>
          <a:off x="0" y="2124"/>
          <a:ext cx="5003800" cy="0"/>
        </a:xfrm>
        <a:prstGeom prst="line">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01B86CD-F277-4A31-AA37-E709FAF66215}">
      <dsp:nvSpPr>
        <dsp:cNvPr id="0" name=""/>
        <dsp:cNvSpPr/>
      </dsp:nvSpPr>
      <dsp:spPr>
        <a:xfrm>
          <a:off x="0" y="2124"/>
          <a:ext cx="500380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rtl="0">
            <a:lnSpc>
              <a:spcPct val="90000"/>
            </a:lnSpc>
            <a:spcBef>
              <a:spcPct val="0"/>
            </a:spcBef>
            <a:spcAft>
              <a:spcPct val="35000"/>
            </a:spcAft>
          </a:pPr>
          <a:r>
            <a:rPr lang="pt-BR" sz="3300" kern="1200" dirty="0" smtClean="0"/>
            <a:t>1- Holártico</a:t>
          </a:r>
          <a:endParaRPr lang="es-ES" sz="3300" kern="1200" dirty="0"/>
        </a:p>
      </dsp:txBody>
      <dsp:txXfrm>
        <a:off x="0" y="2124"/>
        <a:ext cx="5003800" cy="724514"/>
      </dsp:txXfrm>
    </dsp:sp>
    <dsp:sp modelId="{61A0B349-AB85-4F06-8CC1-D558381DA6ED}">
      <dsp:nvSpPr>
        <dsp:cNvPr id="0" name=""/>
        <dsp:cNvSpPr/>
      </dsp:nvSpPr>
      <dsp:spPr>
        <a:xfrm>
          <a:off x="0" y="726639"/>
          <a:ext cx="5003800" cy="0"/>
        </a:xfrm>
        <a:prstGeom prst="line">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FE64FD8-2F50-4B18-A74B-3F1988B835CD}">
      <dsp:nvSpPr>
        <dsp:cNvPr id="0" name=""/>
        <dsp:cNvSpPr/>
      </dsp:nvSpPr>
      <dsp:spPr>
        <a:xfrm>
          <a:off x="0" y="726639"/>
          <a:ext cx="500380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rtl="0">
            <a:lnSpc>
              <a:spcPct val="90000"/>
            </a:lnSpc>
            <a:spcBef>
              <a:spcPct val="0"/>
            </a:spcBef>
            <a:spcAft>
              <a:spcPct val="35000"/>
            </a:spcAft>
          </a:pPr>
          <a:r>
            <a:rPr lang="pt-BR" sz="3300" kern="1200" dirty="0" smtClean="0"/>
            <a:t>2- Paleotrópico</a:t>
          </a:r>
          <a:endParaRPr lang="es-ES" sz="3300" kern="1200" dirty="0"/>
        </a:p>
      </dsp:txBody>
      <dsp:txXfrm>
        <a:off x="0" y="726639"/>
        <a:ext cx="5003800" cy="724514"/>
      </dsp:txXfrm>
    </dsp:sp>
    <dsp:sp modelId="{B89E7D43-5B89-4307-B710-C74D8D7A4F7C}">
      <dsp:nvSpPr>
        <dsp:cNvPr id="0" name=""/>
        <dsp:cNvSpPr/>
      </dsp:nvSpPr>
      <dsp:spPr>
        <a:xfrm>
          <a:off x="0" y="1451154"/>
          <a:ext cx="5003800" cy="0"/>
        </a:xfrm>
        <a:prstGeom prst="line">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41A1BD0-2156-482E-BEC4-99D8E9F7174A}">
      <dsp:nvSpPr>
        <dsp:cNvPr id="0" name=""/>
        <dsp:cNvSpPr/>
      </dsp:nvSpPr>
      <dsp:spPr>
        <a:xfrm>
          <a:off x="0" y="1451154"/>
          <a:ext cx="500380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rtl="0">
            <a:lnSpc>
              <a:spcPct val="90000"/>
            </a:lnSpc>
            <a:spcBef>
              <a:spcPct val="0"/>
            </a:spcBef>
            <a:spcAft>
              <a:spcPct val="35000"/>
            </a:spcAft>
          </a:pPr>
          <a:r>
            <a:rPr lang="pt-BR" sz="3300" kern="1200" dirty="0" smtClean="0"/>
            <a:t>3- Neotrópico</a:t>
          </a:r>
          <a:endParaRPr lang="es-ES" sz="3300" kern="1200" dirty="0"/>
        </a:p>
      </dsp:txBody>
      <dsp:txXfrm>
        <a:off x="0" y="1451154"/>
        <a:ext cx="5003800" cy="724514"/>
      </dsp:txXfrm>
    </dsp:sp>
    <dsp:sp modelId="{B3C6D251-BB55-443A-8902-FCF4A930E6CF}">
      <dsp:nvSpPr>
        <dsp:cNvPr id="0" name=""/>
        <dsp:cNvSpPr/>
      </dsp:nvSpPr>
      <dsp:spPr>
        <a:xfrm>
          <a:off x="0" y="2175669"/>
          <a:ext cx="5003800" cy="0"/>
        </a:xfrm>
        <a:prstGeom prst="line">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04DF2DE-6163-4E1B-8101-FC452406E131}">
      <dsp:nvSpPr>
        <dsp:cNvPr id="0" name=""/>
        <dsp:cNvSpPr/>
      </dsp:nvSpPr>
      <dsp:spPr>
        <a:xfrm>
          <a:off x="0" y="2175669"/>
          <a:ext cx="500380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rtl="0">
            <a:lnSpc>
              <a:spcPct val="90000"/>
            </a:lnSpc>
            <a:spcBef>
              <a:spcPct val="0"/>
            </a:spcBef>
            <a:spcAft>
              <a:spcPct val="35000"/>
            </a:spcAft>
          </a:pPr>
          <a:r>
            <a:rPr lang="pt-BR" sz="3300" kern="1200" dirty="0" smtClean="0"/>
            <a:t>4- Australiano</a:t>
          </a:r>
          <a:endParaRPr lang="es-ES" sz="3300" kern="1200" dirty="0"/>
        </a:p>
      </dsp:txBody>
      <dsp:txXfrm>
        <a:off x="0" y="2175669"/>
        <a:ext cx="5003800" cy="724514"/>
      </dsp:txXfrm>
    </dsp:sp>
    <dsp:sp modelId="{FBDD85D9-F34E-4027-AA77-C48923EA358B}">
      <dsp:nvSpPr>
        <dsp:cNvPr id="0" name=""/>
        <dsp:cNvSpPr/>
      </dsp:nvSpPr>
      <dsp:spPr>
        <a:xfrm>
          <a:off x="0" y="2900183"/>
          <a:ext cx="5003800" cy="0"/>
        </a:xfrm>
        <a:prstGeom prst="line">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5B7345F-8478-44B1-B9D8-7B58791F6795}">
      <dsp:nvSpPr>
        <dsp:cNvPr id="0" name=""/>
        <dsp:cNvSpPr/>
      </dsp:nvSpPr>
      <dsp:spPr>
        <a:xfrm>
          <a:off x="0" y="2900183"/>
          <a:ext cx="500380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rtl="0">
            <a:lnSpc>
              <a:spcPct val="90000"/>
            </a:lnSpc>
            <a:spcBef>
              <a:spcPct val="0"/>
            </a:spcBef>
            <a:spcAft>
              <a:spcPct val="35000"/>
            </a:spcAft>
          </a:pPr>
          <a:r>
            <a:rPr lang="pt-BR" sz="3300" kern="1200" dirty="0" smtClean="0"/>
            <a:t>5- Antártico</a:t>
          </a:r>
          <a:endParaRPr lang="es-ES" sz="3300" kern="1200" dirty="0"/>
        </a:p>
      </dsp:txBody>
      <dsp:txXfrm>
        <a:off x="0" y="2900183"/>
        <a:ext cx="5003800" cy="724514"/>
      </dsp:txXfrm>
    </dsp:sp>
    <dsp:sp modelId="{550E812A-DFC7-41EB-ABD8-1F0D693C275A}">
      <dsp:nvSpPr>
        <dsp:cNvPr id="0" name=""/>
        <dsp:cNvSpPr/>
      </dsp:nvSpPr>
      <dsp:spPr>
        <a:xfrm>
          <a:off x="0" y="3624698"/>
          <a:ext cx="5003800" cy="0"/>
        </a:xfrm>
        <a:prstGeom prst="line">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F466155-25DC-45F7-A121-97935F3C81CC}">
      <dsp:nvSpPr>
        <dsp:cNvPr id="0" name=""/>
        <dsp:cNvSpPr/>
      </dsp:nvSpPr>
      <dsp:spPr>
        <a:xfrm>
          <a:off x="0" y="3624698"/>
          <a:ext cx="500380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rtl="0">
            <a:lnSpc>
              <a:spcPct val="90000"/>
            </a:lnSpc>
            <a:spcBef>
              <a:spcPct val="0"/>
            </a:spcBef>
            <a:spcAft>
              <a:spcPct val="35000"/>
            </a:spcAft>
          </a:pPr>
          <a:r>
            <a:rPr lang="pt-BR" sz="3300" kern="1200" dirty="0" smtClean="0"/>
            <a:t>6- Capense</a:t>
          </a:r>
          <a:endParaRPr lang="es-ES" sz="3300" kern="1200" dirty="0"/>
        </a:p>
      </dsp:txBody>
      <dsp:txXfrm>
        <a:off x="0" y="3624698"/>
        <a:ext cx="5003800" cy="72451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EF4D52-985B-4B36-9F7D-778EB0F25D6E}">
      <dsp:nvSpPr>
        <dsp:cNvPr id="0" name=""/>
        <dsp:cNvSpPr/>
      </dsp:nvSpPr>
      <dsp:spPr>
        <a:xfrm>
          <a:off x="0" y="0"/>
          <a:ext cx="717296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29A2FE6-0486-412D-9D06-20DC97818CE0}">
      <dsp:nvSpPr>
        <dsp:cNvPr id="0" name=""/>
        <dsp:cNvSpPr/>
      </dsp:nvSpPr>
      <dsp:spPr>
        <a:xfrm>
          <a:off x="0" y="0"/>
          <a:ext cx="7172960" cy="21402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just" defTabSz="1022350" rtl="0">
            <a:lnSpc>
              <a:spcPct val="90000"/>
            </a:lnSpc>
            <a:spcBef>
              <a:spcPct val="0"/>
            </a:spcBef>
            <a:spcAft>
              <a:spcPct val="35000"/>
            </a:spcAft>
          </a:pPr>
          <a:r>
            <a:rPr lang="es-ES" sz="2300" kern="1200" smtClean="0"/>
            <a:t>Se extiende por el Hemisferio norte e incluye casi toda Norteamérica, toda Europa, la franja mediterránea de África y la parte de Asia comprendida por encima de una línea que iría desde el norte de Taiwán, pasaría por el macizo del Himalaya, sus aledaños y, rozando el golfo Pérsico, llegaría hasta el sur de la península del Sinaí.</a:t>
          </a:r>
          <a:endParaRPr lang="es-ES" sz="2300" kern="1200"/>
        </a:p>
      </dsp:txBody>
      <dsp:txXfrm>
        <a:off x="0" y="0"/>
        <a:ext cx="7172960" cy="2140267"/>
      </dsp:txXfrm>
    </dsp:sp>
    <dsp:sp modelId="{1626EFA1-7EDB-4289-B76B-3C8BA1DDB302}">
      <dsp:nvSpPr>
        <dsp:cNvPr id="0" name=""/>
        <dsp:cNvSpPr/>
      </dsp:nvSpPr>
      <dsp:spPr>
        <a:xfrm>
          <a:off x="0" y="2140267"/>
          <a:ext cx="717296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8A0AD75-D320-459E-9F95-DAAD66094903}">
      <dsp:nvSpPr>
        <dsp:cNvPr id="0" name=""/>
        <dsp:cNvSpPr/>
      </dsp:nvSpPr>
      <dsp:spPr>
        <a:xfrm>
          <a:off x="0" y="2140267"/>
          <a:ext cx="7172960" cy="21402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just" defTabSz="1022350" rtl="0">
            <a:lnSpc>
              <a:spcPct val="90000"/>
            </a:lnSpc>
            <a:spcBef>
              <a:spcPct val="0"/>
            </a:spcBef>
            <a:spcAft>
              <a:spcPct val="35000"/>
            </a:spcAft>
          </a:pPr>
          <a:r>
            <a:rPr lang="es-ES" sz="2300" kern="1200" dirty="0" smtClean="0"/>
            <a:t>Se caracteriza por la gran abundancia de bosques templados o fríos: hay bosques mediterráneos, templados húmedos, de frondosas, de coníferas, etc. Aunque la vegetación varía dependiendo de cada región, existiendo también praderas y estepas, tundras y desiertos.</a:t>
          </a:r>
          <a:endParaRPr lang="es-ES" sz="2300" kern="1200" dirty="0"/>
        </a:p>
      </dsp:txBody>
      <dsp:txXfrm>
        <a:off x="0" y="2140267"/>
        <a:ext cx="7172960" cy="214026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97AF08-C766-4400-A67A-A7D783CAE179}">
      <dsp:nvSpPr>
        <dsp:cNvPr id="0" name=""/>
        <dsp:cNvSpPr/>
      </dsp:nvSpPr>
      <dsp:spPr>
        <a:xfrm>
          <a:off x="0" y="0"/>
          <a:ext cx="66548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FD7BC93-394D-4488-92CF-ABDDF49FFEE9}">
      <dsp:nvSpPr>
        <dsp:cNvPr id="0" name=""/>
        <dsp:cNvSpPr/>
      </dsp:nvSpPr>
      <dsp:spPr>
        <a:xfrm>
          <a:off x="0" y="0"/>
          <a:ext cx="6654800" cy="19779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just" defTabSz="1244600" rtl="0">
            <a:lnSpc>
              <a:spcPct val="90000"/>
            </a:lnSpc>
            <a:spcBef>
              <a:spcPct val="0"/>
            </a:spcBef>
            <a:spcAft>
              <a:spcPct val="35000"/>
            </a:spcAft>
          </a:pPr>
          <a:r>
            <a:rPr lang="es-ES" sz="2800" kern="1200" smtClean="0"/>
            <a:t>Comprende el continente africano, exceptuando la porción septentrional y su extremo sur; así como el resto de Asia que no queda incluido en el reino Holártico.</a:t>
          </a:r>
          <a:endParaRPr lang="es-ES" sz="2800" kern="1200"/>
        </a:p>
      </dsp:txBody>
      <dsp:txXfrm>
        <a:off x="0" y="0"/>
        <a:ext cx="6654800" cy="1977960"/>
      </dsp:txXfrm>
    </dsp:sp>
    <dsp:sp modelId="{3FCA8F52-8371-4DD0-B5F9-C3213EE1CFD8}">
      <dsp:nvSpPr>
        <dsp:cNvPr id="0" name=""/>
        <dsp:cNvSpPr/>
      </dsp:nvSpPr>
      <dsp:spPr>
        <a:xfrm>
          <a:off x="0" y="1977960"/>
          <a:ext cx="66548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D27A02E-CD59-497E-A8CD-34688F61007A}">
      <dsp:nvSpPr>
        <dsp:cNvPr id="0" name=""/>
        <dsp:cNvSpPr/>
      </dsp:nvSpPr>
      <dsp:spPr>
        <a:xfrm>
          <a:off x="0" y="1977960"/>
          <a:ext cx="6654800" cy="19779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just" defTabSz="1244600" rtl="0">
            <a:lnSpc>
              <a:spcPct val="90000"/>
            </a:lnSpc>
            <a:spcBef>
              <a:spcPct val="0"/>
            </a:spcBef>
            <a:spcAft>
              <a:spcPct val="35000"/>
            </a:spcAft>
          </a:pPr>
          <a:r>
            <a:rPr lang="es-ES" sz="2800" kern="1200" dirty="0" smtClean="0"/>
            <a:t>Se caracteriza por la gran variedad de especies tropicales como palmeras, aráceas, lauráceas, </a:t>
          </a:r>
          <a:r>
            <a:rPr lang="es-ES" sz="2800" kern="1200" dirty="0" err="1" smtClean="0"/>
            <a:t>etc</a:t>
          </a:r>
          <a:r>
            <a:rPr lang="es-ES" sz="2800" kern="1200" dirty="0" smtClean="0"/>
            <a:t>, aunque también aquí aparecen sabanas, estepas y desiertos.</a:t>
          </a:r>
          <a:endParaRPr lang="es-ES" sz="2800" kern="1200" dirty="0"/>
        </a:p>
      </dsp:txBody>
      <dsp:txXfrm>
        <a:off x="0" y="1977960"/>
        <a:ext cx="6654800" cy="197796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5BE8AD-607B-494C-8D32-149FAC1C2A29}">
      <dsp:nvSpPr>
        <dsp:cNvPr id="0" name=""/>
        <dsp:cNvSpPr/>
      </dsp:nvSpPr>
      <dsp:spPr>
        <a:xfrm>
          <a:off x="0" y="0"/>
          <a:ext cx="732028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202C762-FCF6-4BDB-8F71-B5ABD33F392A}">
      <dsp:nvSpPr>
        <dsp:cNvPr id="0" name=""/>
        <dsp:cNvSpPr/>
      </dsp:nvSpPr>
      <dsp:spPr>
        <a:xfrm>
          <a:off x="0" y="0"/>
          <a:ext cx="7320280" cy="22367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just" defTabSz="1244600" rtl="0">
            <a:lnSpc>
              <a:spcPct val="90000"/>
            </a:lnSpc>
            <a:spcBef>
              <a:spcPct val="0"/>
            </a:spcBef>
            <a:spcAft>
              <a:spcPct val="35000"/>
            </a:spcAft>
          </a:pPr>
          <a:r>
            <a:rPr lang="es-ES" sz="2800" kern="1200" dirty="0" smtClean="0"/>
            <a:t>Incluye Centroamérica y Sudamérica, salvo el extremo meridional de la cordillera de los Andes y sus estribaciones. Abarca también las dos fajas costeras mexicanas y el sur de California y de Florida.</a:t>
          </a:r>
          <a:endParaRPr lang="es-ES" sz="2800" kern="1200" dirty="0"/>
        </a:p>
      </dsp:txBody>
      <dsp:txXfrm>
        <a:off x="0" y="0"/>
        <a:ext cx="7320280" cy="2236787"/>
      </dsp:txXfrm>
    </dsp:sp>
    <dsp:sp modelId="{E9C4CF5E-5BF0-4111-B057-3B0E3DF7F1F6}">
      <dsp:nvSpPr>
        <dsp:cNvPr id="0" name=""/>
        <dsp:cNvSpPr/>
      </dsp:nvSpPr>
      <dsp:spPr>
        <a:xfrm>
          <a:off x="0" y="2236787"/>
          <a:ext cx="732028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962FA3B-A86B-4062-B469-6BAF20A430B0}">
      <dsp:nvSpPr>
        <dsp:cNvPr id="0" name=""/>
        <dsp:cNvSpPr/>
      </dsp:nvSpPr>
      <dsp:spPr>
        <a:xfrm>
          <a:off x="0" y="2236787"/>
          <a:ext cx="7320280" cy="22367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just" defTabSz="1244600" rtl="0">
            <a:lnSpc>
              <a:spcPct val="90000"/>
            </a:lnSpc>
            <a:spcBef>
              <a:spcPct val="0"/>
            </a:spcBef>
            <a:spcAft>
              <a:spcPct val="35000"/>
            </a:spcAft>
          </a:pPr>
          <a:r>
            <a:rPr lang="es-ES" sz="2800" kern="1200" dirty="0" smtClean="0"/>
            <a:t>Presenta ecosistemas similares al reino Paleotrópico, ya que, al igual que éste, el Neotrópico está situado entre los trópicos de Cáncer y Capricornio, regiones sometidas a temperaturas cálidas.</a:t>
          </a:r>
          <a:endParaRPr lang="es-ES" sz="2800" kern="1200" dirty="0"/>
        </a:p>
      </dsp:txBody>
      <dsp:txXfrm>
        <a:off x="0" y="2236787"/>
        <a:ext cx="7320280" cy="223678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324470-43CC-4975-A6EF-2AE97027A92E}">
      <dsp:nvSpPr>
        <dsp:cNvPr id="0" name=""/>
        <dsp:cNvSpPr/>
      </dsp:nvSpPr>
      <dsp:spPr>
        <a:xfrm>
          <a:off x="0" y="0"/>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AD731D8-BD98-4B3E-B8C7-7080B85DB7B7}">
      <dsp:nvSpPr>
        <dsp:cNvPr id="0" name=""/>
        <dsp:cNvSpPr/>
      </dsp:nvSpPr>
      <dsp:spPr>
        <a:xfrm>
          <a:off x="0" y="0"/>
          <a:ext cx="10515600" cy="13255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2880" tIns="182880" rIns="182880" bIns="182880" numCol="1" spcCol="1270" anchor="t" anchorCtr="0">
          <a:noAutofit/>
        </a:bodyPr>
        <a:lstStyle/>
        <a:p>
          <a:pPr lvl="0" algn="r" defTabSz="2133600" rtl="0">
            <a:lnSpc>
              <a:spcPct val="90000"/>
            </a:lnSpc>
            <a:spcBef>
              <a:spcPct val="0"/>
            </a:spcBef>
            <a:spcAft>
              <a:spcPct val="35000"/>
            </a:spcAft>
          </a:pPr>
          <a:r>
            <a:rPr lang="es-ES" sz="4800" kern="1200" smtClean="0"/>
            <a:t>Reino Australiano </a:t>
          </a:r>
          <a:endParaRPr lang="es-ES" sz="4800" kern="1200"/>
        </a:p>
      </dsp:txBody>
      <dsp:txXfrm>
        <a:off x="0" y="0"/>
        <a:ext cx="10515600" cy="132556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FF4295-785D-4762-888C-9F62285B3D24}">
      <dsp:nvSpPr>
        <dsp:cNvPr id="0" name=""/>
        <dsp:cNvSpPr/>
      </dsp:nvSpPr>
      <dsp:spPr>
        <a:xfrm>
          <a:off x="0" y="0"/>
          <a:ext cx="777748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78BB578-19B3-42A4-894F-F4998186A545}">
      <dsp:nvSpPr>
        <dsp:cNvPr id="0" name=""/>
        <dsp:cNvSpPr/>
      </dsp:nvSpPr>
      <dsp:spPr>
        <a:xfrm>
          <a:off x="0" y="0"/>
          <a:ext cx="7777480" cy="21283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just" defTabSz="1244600" rtl="0">
            <a:lnSpc>
              <a:spcPct val="90000"/>
            </a:lnSpc>
            <a:spcBef>
              <a:spcPct val="0"/>
            </a:spcBef>
            <a:spcAft>
              <a:spcPct val="35000"/>
            </a:spcAft>
          </a:pPr>
          <a:r>
            <a:rPr lang="es-ES" sz="2800" kern="1200" dirty="0" smtClean="0"/>
            <a:t>Comprende Australia y Tasmania, pero no la cercana Nueva Zelanda, que se distribuye entre los reinos </a:t>
          </a:r>
          <a:r>
            <a:rPr lang="es-ES" sz="2800" kern="1200" dirty="0" err="1" smtClean="0"/>
            <a:t>paleotropical</a:t>
          </a:r>
          <a:r>
            <a:rPr lang="es-ES" sz="2800" kern="1200" dirty="0" smtClean="0"/>
            <a:t>, su parte norte, y antártico al sur.</a:t>
          </a:r>
          <a:endParaRPr lang="es-ES" sz="2800" kern="1200" dirty="0"/>
        </a:p>
      </dsp:txBody>
      <dsp:txXfrm>
        <a:off x="0" y="0"/>
        <a:ext cx="7777480" cy="2128361"/>
      </dsp:txXfrm>
    </dsp:sp>
    <dsp:sp modelId="{6031E5B9-B9C7-403E-A041-78491ACA56B7}">
      <dsp:nvSpPr>
        <dsp:cNvPr id="0" name=""/>
        <dsp:cNvSpPr/>
      </dsp:nvSpPr>
      <dsp:spPr>
        <a:xfrm>
          <a:off x="0" y="2128361"/>
          <a:ext cx="777748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BACB0B9-7773-45A0-83D7-FA6620EB3A6F}">
      <dsp:nvSpPr>
        <dsp:cNvPr id="0" name=""/>
        <dsp:cNvSpPr/>
      </dsp:nvSpPr>
      <dsp:spPr>
        <a:xfrm>
          <a:off x="0" y="2128361"/>
          <a:ext cx="7777480" cy="21283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just" defTabSz="1244600" rtl="0">
            <a:lnSpc>
              <a:spcPct val="90000"/>
            </a:lnSpc>
            <a:spcBef>
              <a:spcPct val="0"/>
            </a:spcBef>
            <a:spcAft>
              <a:spcPct val="35000"/>
            </a:spcAft>
          </a:pPr>
          <a:r>
            <a:rPr lang="es-ES" sz="2800" kern="1200" smtClean="0"/>
            <a:t>En el reino australiano abundan las especies endémicas, entre las que cabe citar los eucaliptos y las acacias australianas, así como también vegetación tropical, cedros, pinos, sabana de prados, estepas y desiertos.</a:t>
          </a:r>
          <a:endParaRPr lang="es-ES" sz="2800" kern="1200"/>
        </a:p>
      </dsp:txBody>
      <dsp:txXfrm>
        <a:off x="0" y="2128361"/>
        <a:ext cx="7777480" cy="212836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FCE4F8-8E16-4D53-AE38-1CEB685F478A}">
      <dsp:nvSpPr>
        <dsp:cNvPr id="0" name=""/>
        <dsp:cNvSpPr/>
      </dsp:nvSpPr>
      <dsp:spPr>
        <a:xfrm>
          <a:off x="0" y="0"/>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DAFEBD-2B43-46A8-B88E-27B60E045930}">
      <dsp:nvSpPr>
        <dsp:cNvPr id="0" name=""/>
        <dsp:cNvSpPr/>
      </dsp:nvSpPr>
      <dsp:spPr>
        <a:xfrm>
          <a:off x="0" y="0"/>
          <a:ext cx="10515600" cy="13255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5740" tIns="205740" rIns="205740" bIns="205740" numCol="1" spcCol="1270" anchor="t" anchorCtr="0">
          <a:noAutofit/>
        </a:bodyPr>
        <a:lstStyle/>
        <a:p>
          <a:pPr lvl="0" algn="r" defTabSz="2400300" rtl="0">
            <a:lnSpc>
              <a:spcPct val="90000"/>
            </a:lnSpc>
            <a:spcBef>
              <a:spcPct val="0"/>
            </a:spcBef>
            <a:spcAft>
              <a:spcPct val="35000"/>
            </a:spcAft>
          </a:pPr>
          <a:r>
            <a:rPr lang="es-ES" sz="5400" kern="1200" dirty="0" smtClean="0"/>
            <a:t>Reino Antártico </a:t>
          </a:r>
          <a:endParaRPr lang="es-ES" sz="5400" kern="1200" dirty="0"/>
        </a:p>
      </dsp:txBody>
      <dsp:txXfrm>
        <a:off x="0" y="0"/>
        <a:ext cx="10515600" cy="132556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097DC3-A217-4D20-ACF8-0FEAC2400F12}">
      <dsp:nvSpPr>
        <dsp:cNvPr id="0" name=""/>
        <dsp:cNvSpPr/>
      </dsp:nvSpPr>
      <dsp:spPr>
        <a:xfrm>
          <a:off x="0" y="0"/>
          <a:ext cx="741172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4F1FEBE-1074-4ACB-A72E-F42C046245B4}">
      <dsp:nvSpPr>
        <dsp:cNvPr id="0" name=""/>
        <dsp:cNvSpPr/>
      </dsp:nvSpPr>
      <dsp:spPr>
        <a:xfrm>
          <a:off x="0" y="0"/>
          <a:ext cx="7411720" cy="21656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lvl="0" algn="just" defTabSz="1200150" rtl="0">
            <a:lnSpc>
              <a:spcPct val="90000"/>
            </a:lnSpc>
            <a:spcBef>
              <a:spcPct val="0"/>
            </a:spcBef>
            <a:spcAft>
              <a:spcPct val="35000"/>
            </a:spcAft>
          </a:pPr>
          <a:r>
            <a:rPr lang="es-ES" sz="2700" kern="1200" dirty="0" smtClean="0"/>
            <a:t>Abarca el extremo meridional de los Andes y la Tierra del Fuego, la mitad meridional de la isla sur de Nueva Zelanda y las islas oceánicas que rodean el continente antártico, así como éste, aunque cubierto con hielos.</a:t>
          </a:r>
          <a:endParaRPr lang="es-ES" sz="2700" kern="1200" dirty="0"/>
        </a:p>
      </dsp:txBody>
      <dsp:txXfrm>
        <a:off x="0" y="0"/>
        <a:ext cx="7411720" cy="2165667"/>
      </dsp:txXfrm>
    </dsp:sp>
    <dsp:sp modelId="{2CBDA8CB-A4A7-452D-8210-EC05A3E38747}">
      <dsp:nvSpPr>
        <dsp:cNvPr id="0" name=""/>
        <dsp:cNvSpPr/>
      </dsp:nvSpPr>
      <dsp:spPr>
        <a:xfrm>
          <a:off x="0" y="2165667"/>
          <a:ext cx="741172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C2CD125-1AB4-4D9F-B341-EB5CCAF51D5B}">
      <dsp:nvSpPr>
        <dsp:cNvPr id="0" name=""/>
        <dsp:cNvSpPr/>
      </dsp:nvSpPr>
      <dsp:spPr>
        <a:xfrm>
          <a:off x="0" y="2165667"/>
          <a:ext cx="7411720" cy="21656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lvl="0" algn="just" defTabSz="1200150" rtl="0">
            <a:lnSpc>
              <a:spcPct val="90000"/>
            </a:lnSpc>
            <a:spcBef>
              <a:spcPct val="0"/>
            </a:spcBef>
            <a:spcAft>
              <a:spcPct val="35000"/>
            </a:spcAft>
          </a:pPr>
          <a:r>
            <a:rPr lang="es-ES" sz="2700" kern="1200" smtClean="0"/>
            <a:t>Predominan los bosques constantemente húmedos, ricos en musgos y helechos, así como estepas y tundras.</a:t>
          </a:r>
          <a:endParaRPr lang="es-ES" sz="2700" kern="1200"/>
        </a:p>
      </dsp:txBody>
      <dsp:txXfrm>
        <a:off x="0" y="2165667"/>
        <a:ext cx="7411720" cy="2165667"/>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B4C3B9-15F2-48A7-A9D4-2C1095F5D3A1}" type="datetimeFigureOut">
              <a:rPr lang="es-ES" smtClean="0"/>
              <a:t>26/09/2025</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45167C-83D3-49E6-8A45-2FD08FA15BF1}" type="slidenum">
              <a:rPr lang="es-ES" smtClean="0"/>
              <a:t>‹Nº›</a:t>
            </a:fld>
            <a:endParaRPr lang="es-ES"/>
          </a:p>
        </p:txBody>
      </p:sp>
    </p:spTree>
    <p:extLst>
      <p:ext uri="{BB962C8B-B14F-4D97-AF65-F5344CB8AC3E}">
        <p14:creationId xmlns:p14="http://schemas.microsoft.com/office/powerpoint/2010/main" val="21966317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A845167C-83D3-49E6-8A45-2FD08FA15BF1}" type="slidenum">
              <a:rPr lang="es-ES" smtClean="0"/>
              <a:t>10</a:t>
            </a:fld>
            <a:endParaRPr lang="es-ES"/>
          </a:p>
        </p:txBody>
      </p:sp>
    </p:spTree>
    <p:extLst>
      <p:ext uri="{BB962C8B-B14F-4D97-AF65-F5344CB8AC3E}">
        <p14:creationId xmlns:p14="http://schemas.microsoft.com/office/powerpoint/2010/main" val="708291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A845167C-83D3-49E6-8A45-2FD08FA15BF1}" type="slidenum">
              <a:rPr lang="es-ES" smtClean="0"/>
              <a:t>21</a:t>
            </a:fld>
            <a:endParaRPr lang="es-ES"/>
          </a:p>
        </p:txBody>
      </p:sp>
    </p:spTree>
    <p:extLst>
      <p:ext uri="{BB962C8B-B14F-4D97-AF65-F5344CB8AC3E}">
        <p14:creationId xmlns:p14="http://schemas.microsoft.com/office/powerpoint/2010/main" val="16086033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ES"/>
          </a:p>
        </p:txBody>
      </p:sp>
      <p:sp>
        <p:nvSpPr>
          <p:cNvPr id="4" name="Marcador de fecha 3"/>
          <p:cNvSpPr>
            <a:spLocks noGrp="1"/>
          </p:cNvSpPr>
          <p:nvPr>
            <p:ph type="dt" sz="half" idx="10"/>
          </p:nvPr>
        </p:nvSpPr>
        <p:spPr/>
        <p:txBody>
          <a:bodyPr/>
          <a:lstStyle/>
          <a:p>
            <a:fld id="{357D7EC7-6300-485B-AB6D-CEDAB19871CE}" type="datetimeFigureOut">
              <a:rPr lang="es-ES" smtClean="0"/>
              <a:t>26/09/2025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D6FF9D5-A862-467F-9E53-5751D65E299F}" type="slidenum">
              <a:rPr lang="es-ES" smtClean="0"/>
              <a:t>‹Nº›</a:t>
            </a:fld>
            <a:endParaRPr lang="es-ES"/>
          </a:p>
        </p:txBody>
      </p:sp>
    </p:spTree>
    <p:extLst>
      <p:ext uri="{BB962C8B-B14F-4D97-AF65-F5344CB8AC3E}">
        <p14:creationId xmlns:p14="http://schemas.microsoft.com/office/powerpoint/2010/main" val="30208203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357D7EC7-6300-485B-AB6D-CEDAB19871CE}" type="datetimeFigureOut">
              <a:rPr lang="es-ES" smtClean="0"/>
              <a:t>26/09/2025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D6FF9D5-A862-467F-9E53-5751D65E299F}" type="slidenum">
              <a:rPr lang="es-ES" smtClean="0"/>
              <a:t>‹Nº›</a:t>
            </a:fld>
            <a:endParaRPr lang="es-ES"/>
          </a:p>
        </p:txBody>
      </p:sp>
    </p:spTree>
    <p:extLst>
      <p:ext uri="{BB962C8B-B14F-4D97-AF65-F5344CB8AC3E}">
        <p14:creationId xmlns:p14="http://schemas.microsoft.com/office/powerpoint/2010/main" val="4015634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357D7EC7-6300-485B-AB6D-CEDAB19871CE}" type="datetimeFigureOut">
              <a:rPr lang="es-ES" smtClean="0"/>
              <a:t>26/09/2025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D6FF9D5-A862-467F-9E53-5751D65E299F}" type="slidenum">
              <a:rPr lang="es-ES" smtClean="0"/>
              <a:t>‹Nº›</a:t>
            </a:fld>
            <a:endParaRPr lang="es-ES"/>
          </a:p>
        </p:txBody>
      </p:sp>
    </p:spTree>
    <p:extLst>
      <p:ext uri="{BB962C8B-B14F-4D97-AF65-F5344CB8AC3E}">
        <p14:creationId xmlns:p14="http://schemas.microsoft.com/office/powerpoint/2010/main" val="1178308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357D7EC7-6300-485B-AB6D-CEDAB19871CE}" type="datetimeFigureOut">
              <a:rPr lang="es-ES" smtClean="0"/>
              <a:t>26/09/2025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D6FF9D5-A862-467F-9E53-5751D65E299F}" type="slidenum">
              <a:rPr lang="es-ES" smtClean="0"/>
              <a:t>‹Nº›</a:t>
            </a:fld>
            <a:endParaRPr lang="es-ES"/>
          </a:p>
        </p:txBody>
      </p:sp>
    </p:spTree>
    <p:extLst>
      <p:ext uri="{BB962C8B-B14F-4D97-AF65-F5344CB8AC3E}">
        <p14:creationId xmlns:p14="http://schemas.microsoft.com/office/powerpoint/2010/main" val="3120432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357D7EC7-6300-485B-AB6D-CEDAB19871CE}" type="datetimeFigureOut">
              <a:rPr lang="es-ES" smtClean="0"/>
              <a:t>26/09/2025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D6FF9D5-A862-467F-9E53-5751D65E299F}" type="slidenum">
              <a:rPr lang="es-ES" smtClean="0"/>
              <a:t>‹Nº›</a:t>
            </a:fld>
            <a:endParaRPr lang="es-ES"/>
          </a:p>
        </p:txBody>
      </p:sp>
    </p:spTree>
    <p:extLst>
      <p:ext uri="{BB962C8B-B14F-4D97-AF65-F5344CB8AC3E}">
        <p14:creationId xmlns:p14="http://schemas.microsoft.com/office/powerpoint/2010/main" val="1906921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357D7EC7-6300-485B-AB6D-CEDAB19871CE}" type="datetimeFigureOut">
              <a:rPr lang="es-ES" smtClean="0"/>
              <a:t>26/09/2025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7D6FF9D5-A862-467F-9E53-5751D65E299F}" type="slidenum">
              <a:rPr lang="es-ES" smtClean="0"/>
              <a:t>‹Nº›</a:t>
            </a:fld>
            <a:endParaRPr lang="es-ES"/>
          </a:p>
        </p:txBody>
      </p:sp>
    </p:spTree>
    <p:extLst>
      <p:ext uri="{BB962C8B-B14F-4D97-AF65-F5344CB8AC3E}">
        <p14:creationId xmlns:p14="http://schemas.microsoft.com/office/powerpoint/2010/main" val="1321587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357D7EC7-6300-485B-AB6D-CEDAB19871CE}" type="datetimeFigureOut">
              <a:rPr lang="es-ES" smtClean="0"/>
              <a:t>26/09/2025</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7D6FF9D5-A862-467F-9E53-5751D65E299F}" type="slidenum">
              <a:rPr lang="es-ES" smtClean="0"/>
              <a:t>‹Nº›</a:t>
            </a:fld>
            <a:endParaRPr lang="es-ES"/>
          </a:p>
        </p:txBody>
      </p:sp>
    </p:spTree>
    <p:extLst>
      <p:ext uri="{BB962C8B-B14F-4D97-AF65-F5344CB8AC3E}">
        <p14:creationId xmlns:p14="http://schemas.microsoft.com/office/powerpoint/2010/main" val="3943720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357D7EC7-6300-485B-AB6D-CEDAB19871CE}" type="datetimeFigureOut">
              <a:rPr lang="es-ES" smtClean="0"/>
              <a:t>26/09/2025</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7D6FF9D5-A862-467F-9E53-5751D65E299F}" type="slidenum">
              <a:rPr lang="es-ES" smtClean="0"/>
              <a:t>‹Nº›</a:t>
            </a:fld>
            <a:endParaRPr lang="es-ES"/>
          </a:p>
        </p:txBody>
      </p:sp>
    </p:spTree>
    <p:extLst>
      <p:ext uri="{BB962C8B-B14F-4D97-AF65-F5344CB8AC3E}">
        <p14:creationId xmlns:p14="http://schemas.microsoft.com/office/powerpoint/2010/main" val="1019172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57D7EC7-6300-485B-AB6D-CEDAB19871CE}" type="datetimeFigureOut">
              <a:rPr lang="es-ES" smtClean="0"/>
              <a:t>26/09/2025</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7D6FF9D5-A862-467F-9E53-5751D65E299F}" type="slidenum">
              <a:rPr lang="es-ES" smtClean="0"/>
              <a:t>‹Nº›</a:t>
            </a:fld>
            <a:endParaRPr lang="es-ES"/>
          </a:p>
        </p:txBody>
      </p:sp>
    </p:spTree>
    <p:extLst>
      <p:ext uri="{BB962C8B-B14F-4D97-AF65-F5344CB8AC3E}">
        <p14:creationId xmlns:p14="http://schemas.microsoft.com/office/powerpoint/2010/main" val="4125612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357D7EC7-6300-485B-AB6D-CEDAB19871CE}" type="datetimeFigureOut">
              <a:rPr lang="es-ES" smtClean="0"/>
              <a:t>26/09/2025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7D6FF9D5-A862-467F-9E53-5751D65E299F}" type="slidenum">
              <a:rPr lang="es-ES" smtClean="0"/>
              <a:t>‹Nº›</a:t>
            </a:fld>
            <a:endParaRPr lang="es-ES"/>
          </a:p>
        </p:txBody>
      </p:sp>
    </p:spTree>
    <p:extLst>
      <p:ext uri="{BB962C8B-B14F-4D97-AF65-F5344CB8AC3E}">
        <p14:creationId xmlns:p14="http://schemas.microsoft.com/office/powerpoint/2010/main" val="10514901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357D7EC7-6300-485B-AB6D-CEDAB19871CE}" type="datetimeFigureOut">
              <a:rPr lang="es-ES" smtClean="0"/>
              <a:t>26/09/2025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7D6FF9D5-A862-467F-9E53-5751D65E299F}" type="slidenum">
              <a:rPr lang="es-ES" smtClean="0"/>
              <a:t>‹Nº›</a:t>
            </a:fld>
            <a:endParaRPr lang="es-ES"/>
          </a:p>
        </p:txBody>
      </p:sp>
    </p:spTree>
    <p:extLst>
      <p:ext uri="{BB962C8B-B14F-4D97-AF65-F5344CB8AC3E}">
        <p14:creationId xmlns:p14="http://schemas.microsoft.com/office/powerpoint/2010/main" val="3872601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7D7EC7-6300-485B-AB6D-CEDAB19871CE}" type="datetimeFigureOut">
              <a:rPr lang="es-ES" smtClean="0"/>
              <a:t>26/09/2025</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6FF9D5-A862-467F-9E53-5751D65E299F}" type="slidenum">
              <a:rPr lang="es-ES" smtClean="0"/>
              <a:t>‹Nº›</a:t>
            </a:fld>
            <a:endParaRPr lang="es-ES"/>
          </a:p>
        </p:txBody>
      </p:sp>
    </p:spTree>
    <p:extLst>
      <p:ext uri="{BB962C8B-B14F-4D97-AF65-F5344CB8AC3E}">
        <p14:creationId xmlns:p14="http://schemas.microsoft.com/office/powerpoint/2010/main" val="18019412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8.jpg"/><Relationship Id="rId3" Type="http://schemas.openxmlformats.org/officeDocument/2006/relationships/image" Target="../media/image13.jpg"/><Relationship Id="rId7" Type="http://schemas.openxmlformats.org/officeDocument/2006/relationships/image" Target="../media/image17.jp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16.jpg"/><Relationship Id="rId5" Type="http://schemas.openxmlformats.org/officeDocument/2006/relationships/image" Target="../media/image15.jpg"/><Relationship Id="rId10" Type="http://schemas.openxmlformats.org/officeDocument/2006/relationships/image" Target="../media/image20.JPG"/><Relationship Id="rId4" Type="http://schemas.openxmlformats.org/officeDocument/2006/relationships/image" Target="../media/image14.jpg"/><Relationship Id="rId9" Type="http://schemas.openxmlformats.org/officeDocument/2006/relationships/image" Target="../media/image19.jpg"/></Relationships>
</file>

<file path=ppt/slides/_rels/slide11.xml.rels><?xml version="1.0" encoding="UTF-8" standalone="yes"?>
<Relationships xmlns="http://schemas.openxmlformats.org/package/2006/relationships"><Relationship Id="rId8" Type="http://schemas.microsoft.com/office/2007/relationships/diagramDrawing" Target="../diagrams/drawing5.xml"/><Relationship Id="rId3" Type="http://schemas.microsoft.com/office/2007/relationships/hdphoto" Target="../media/hdphoto2.wdp"/><Relationship Id="rId7" Type="http://schemas.openxmlformats.org/officeDocument/2006/relationships/diagramColors" Target="../diagrams/colors5.xml"/><Relationship Id="rId2" Type="http://schemas.openxmlformats.org/officeDocument/2006/relationships/image" Target="../media/image21.png"/><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12.xml.rels><?xml version="1.0" encoding="UTF-8" standalone="yes"?>
<Relationships xmlns="http://schemas.openxmlformats.org/package/2006/relationships"><Relationship Id="rId3" Type="http://schemas.openxmlformats.org/officeDocument/2006/relationships/image" Target="../media/image23.JPG"/><Relationship Id="rId2" Type="http://schemas.openxmlformats.org/officeDocument/2006/relationships/image" Target="../media/image22.jpg"/><Relationship Id="rId1" Type="http://schemas.openxmlformats.org/officeDocument/2006/relationships/slideLayout" Target="../slideLayouts/slideLayout7.xml"/><Relationship Id="rId5" Type="http://schemas.openxmlformats.org/officeDocument/2006/relationships/image" Target="../media/image25.JPG"/><Relationship Id="rId4" Type="http://schemas.openxmlformats.org/officeDocument/2006/relationships/image" Target="../media/image24.jpg"/></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7.xml"/><Relationship Id="rId3" Type="http://schemas.openxmlformats.org/officeDocument/2006/relationships/diagramLayout" Target="../diagrams/layout6.xml"/><Relationship Id="rId7" Type="http://schemas.openxmlformats.org/officeDocument/2006/relationships/diagramData" Target="../diagrams/data7.xml"/><Relationship Id="rId12" Type="http://schemas.openxmlformats.org/officeDocument/2006/relationships/image" Target="../media/image26.pn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11" Type="http://schemas.microsoft.com/office/2007/relationships/diagramDrawing" Target="../diagrams/drawing7.xml"/><Relationship Id="rId5" Type="http://schemas.openxmlformats.org/officeDocument/2006/relationships/diagramColors" Target="../diagrams/colors6.xml"/><Relationship Id="rId10" Type="http://schemas.openxmlformats.org/officeDocument/2006/relationships/diagramColors" Target="../diagrams/colors7.xml"/><Relationship Id="rId4" Type="http://schemas.openxmlformats.org/officeDocument/2006/relationships/diagramQuickStyle" Target="../diagrams/quickStyle6.xml"/><Relationship Id="rId9"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3" Type="http://schemas.openxmlformats.org/officeDocument/2006/relationships/image" Target="../media/image28.jpg"/><Relationship Id="rId2" Type="http://schemas.openxmlformats.org/officeDocument/2006/relationships/image" Target="../media/image27.jpg"/><Relationship Id="rId1" Type="http://schemas.openxmlformats.org/officeDocument/2006/relationships/slideLayout" Target="../slideLayouts/slideLayout7.xml"/><Relationship Id="rId5" Type="http://schemas.openxmlformats.org/officeDocument/2006/relationships/image" Target="../media/image30.jpg"/><Relationship Id="rId4" Type="http://schemas.openxmlformats.org/officeDocument/2006/relationships/image" Target="../media/image29.JPG"/></Relationships>
</file>

<file path=ppt/slides/_rels/slide15.xml.rels><?xml version="1.0" encoding="UTF-8" standalone="yes"?>
<Relationships xmlns="http://schemas.openxmlformats.org/package/2006/relationships"><Relationship Id="rId8" Type="http://schemas.openxmlformats.org/officeDocument/2006/relationships/diagramLayout" Target="../diagrams/layout9.xml"/><Relationship Id="rId3" Type="http://schemas.openxmlformats.org/officeDocument/2006/relationships/diagramLayout" Target="../diagrams/layout8.xml"/><Relationship Id="rId7" Type="http://schemas.openxmlformats.org/officeDocument/2006/relationships/diagramData" Target="../diagrams/data9.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11" Type="http://schemas.microsoft.com/office/2007/relationships/diagramDrawing" Target="../diagrams/drawing9.xml"/><Relationship Id="rId5" Type="http://schemas.openxmlformats.org/officeDocument/2006/relationships/diagramColors" Target="../diagrams/colors8.xml"/><Relationship Id="rId10" Type="http://schemas.openxmlformats.org/officeDocument/2006/relationships/diagramColors" Target="../diagrams/colors9.xml"/><Relationship Id="rId4" Type="http://schemas.openxmlformats.org/officeDocument/2006/relationships/diagramQuickStyle" Target="../diagrams/quickStyle8.xml"/><Relationship Id="rId9"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8" Type="http://schemas.openxmlformats.org/officeDocument/2006/relationships/diagramLayout" Target="../diagrams/layout11.xml"/><Relationship Id="rId13" Type="http://schemas.openxmlformats.org/officeDocument/2006/relationships/image" Target="../media/image32.JPG"/><Relationship Id="rId3" Type="http://schemas.openxmlformats.org/officeDocument/2006/relationships/diagramLayout" Target="../diagrams/layout10.xml"/><Relationship Id="rId7" Type="http://schemas.openxmlformats.org/officeDocument/2006/relationships/diagramData" Target="../diagrams/data11.xml"/><Relationship Id="rId12" Type="http://schemas.openxmlformats.org/officeDocument/2006/relationships/image" Target="../media/image31.jpg"/><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11" Type="http://schemas.microsoft.com/office/2007/relationships/diagramDrawing" Target="../diagrams/drawing11.xml"/><Relationship Id="rId5" Type="http://schemas.openxmlformats.org/officeDocument/2006/relationships/diagramColors" Target="../diagrams/colors10.xml"/><Relationship Id="rId10" Type="http://schemas.openxmlformats.org/officeDocument/2006/relationships/diagramColors" Target="../diagrams/colors11.xml"/><Relationship Id="rId4" Type="http://schemas.openxmlformats.org/officeDocument/2006/relationships/diagramQuickStyle" Target="../diagrams/quickStyle10.xml"/><Relationship Id="rId9" Type="http://schemas.openxmlformats.org/officeDocument/2006/relationships/diagramQuickStyle" Target="../diagrams/quickStyle11.xml"/><Relationship Id="rId14" Type="http://schemas.openxmlformats.org/officeDocument/2006/relationships/image" Target="../media/image33.jpg"/></Relationships>
</file>

<file path=ppt/slides/_rels/slide17.xml.rels><?xml version="1.0" encoding="UTF-8" standalone="yes"?>
<Relationships xmlns="http://schemas.openxmlformats.org/package/2006/relationships"><Relationship Id="rId2" Type="http://schemas.openxmlformats.org/officeDocument/2006/relationships/image" Target="../media/image34.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9.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6.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jp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2.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8" Type="http://schemas.openxmlformats.org/officeDocument/2006/relationships/image" Target="../media/image9.jpg"/><Relationship Id="rId3" Type="http://schemas.openxmlformats.org/officeDocument/2006/relationships/image" Target="../media/image4.jpg"/><Relationship Id="rId7" Type="http://schemas.openxmlformats.org/officeDocument/2006/relationships/image" Target="../media/image8.jpg"/><Relationship Id="rId2" Type="http://schemas.openxmlformats.org/officeDocument/2006/relationships/image" Target="../media/image3.jpg"/><Relationship Id="rId1" Type="http://schemas.openxmlformats.org/officeDocument/2006/relationships/slideLayout" Target="../slideLayouts/slideLayout7.xml"/><Relationship Id="rId6" Type="http://schemas.openxmlformats.org/officeDocument/2006/relationships/image" Target="../media/image7.jpg"/><Relationship Id="rId5" Type="http://schemas.openxmlformats.org/officeDocument/2006/relationships/image" Target="../media/image6.jpg"/><Relationship Id="rId10" Type="http://schemas.openxmlformats.org/officeDocument/2006/relationships/image" Target="../media/image11.jpg"/><Relationship Id="rId4" Type="http://schemas.openxmlformats.org/officeDocument/2006/relationships/image" Target="../media/image5.jpg"/><Relationship Id="rId9" Type="http://schemas.openxmlformats.org/officeDocument/2006/relationships/image" Target="../media/image10.jpg"/></Relationships>
</file>

<file path=ppt/slides/_rels/slide9.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diagramLayout" Target="../diagrams/layout4.xml"/><Relationship Id="rId7" Type="http://schemas.openxmlformats.org/officeDocument/2006/relationships/image" Target="../media/image12.png"/><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chor="t">
            <a:normAutofit fontScale="90000"/>
          </a:bodyPr>
          <a:lstStyle/>
          <a:p>
            <a:r>
              <a:rPr lang="es-ES" dirty="0" smtClean="0"/>
              <a:t>BIOGEOGRAFÍA</a:t>
            </a:r>
            <a:br>
              <a:rPr lang="es-ES" dirty="0" smtClean="0"/>
            </a:br>
            <a:r>
              <a:rPr lang="es-ES" dirty="0" smtClean="0"/>
              <a:t>Carrera de Biología</a:t>
            </a:r>
            <a:br>
              <a:rPr lang="es-ES" dirty="0" smtClean="0"/>
            </a:br>
            <a:r>
              <a:rPr lang="es-ES" dirty="0" smtClean="0"/>
              <a:t>5to año</a:t>
            </a:r>
            <a:br>
              <a:rPr lang="es-ES" dirty="0" smtClean="0"/>
            </a:br>
            <a:r>
              <a:rPr lang="es-ES" dirty="0" smtClean="0"/>
              <a:t>CPE</a:t>
            </a:r>
            <a:endParaRPr lang="es-ES" dirty="0"/>
          </a:p>
        </p:txBody>
      </p:sp>
      <p:sp>
        <p:nvSpPr>
          <p:cNvPr id="4" name="Subtítulo 3"/>
          <p:cNvSpPr>
            <a:spLocks noGrp="1"/>
          </p:cNvSpPr>
          <p:nvPr>
            <p:ph type="subTitle" idx="1"/>
          </p:nvPr>
        </p:nvSpPr>
        <p:spPr/>
        <p:txBody>
          <a:bodyPr/>
          <a:lstStyle/>
          <a:p>
            <a:endParaRPr lang="es-ES"/>
          </a:p>
        </p:txBody>
      </p:sp>
    </p:spTree>
    <p:extLst>
      <p:ext uri="{BB962C8B-B14F-4D97-AF65-F5344CB8AC3E}">
        <p14:creationId xmlns:p14="http://schemas.microsoft.com/office/powerpoint/2010/main" val="30872103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upo 16"/>
          <p:cNvGrpSpPr/>
          <p:nvPr/>
        </p:nvGrpSpPr>
        <p:grpSpPr>
          <a:xfrm>
            <a:off x="1859280" y="477025"/>
            <a:ext cx="8053634" cy="2754983"/>
            <a:chOff x="542570" y="629425"/>
            <a:chExt cx="6802049" cy="2359401"/>
          </a:xfrm>
        </p:grpSpPr>
        <p:pic>
          <p:nvPicPr>
            <p:cNvPr id="2" name="Imagen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63369" y="629425"/>
              <a:ext cx="2381250" cy="19216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3" name="Imagen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82119" y="629425"/>
              <a:ext cx="2381250" cy="19216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4" name="Imagen 3"/>
            <p:cNvPicPr>
              <a:picLocks noChangeAspect="1"/>
            </p:cNvPicPr>
            <p:nvPr/>
          </p:nvPicPr>
          <p:blipFill rotWithShape="1">
            <a:blip r:embed="rId5">
              <a:extLst>
                <a:ext uri="{28A0092B-C50C-407E-A947-70E740481C1C}">
                  <a14:useLocalDpi xmlns:a14="http://schemas.microsoft.com/office/drawing/2010/main" val="0"/>
                </a:ext>
              </a:extLst>
            </a:blip>
            <a:srcRect r="29407"/>
            <a:stretch/>
          </p:blipFill>
          <p:spPr>
            <a:xfrm>
              <a:off x="542570" y="629425"/>
              <a:ext cx="2058390" cy="19216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CuadroTexto 4"/>
            <p:cNvSpPr txBox="1"/>
            <p:nvPr/>
          </p:nvSpPr>
          <p:spPr>
            <a:xfrm>
              <a:off x="2976880" y="2619494"/>
              <a:ext cx="1243289" cy="369332"/>
            </a:xfrm>
            <a:prstGeom prst="rect">
              <a:avLst/>
            </a:prstGeom>
            <a:noFill/>
          </p:spPr>
          <p:txBody>
            <a:bodyPr wrap="none" rtlCol="0">
              <a:spAutoFit/>
            </a:bodyPr>
            <a:lstStyle/>
            <a:p>
              <a:r>
                <a:rPr lang="es-ES" dirty="0" smtClean="0"/>
                <a:t>PALMERAS </a:t>
              </a:r>
              <a:endParaRPr lang="es-ES" dirty="0"/>
            </a:p>
          </p:txBody>
        </p:sp>
      </p:grpSp>
      <p:grpSp>
        <p:nvGrpSpPr>
          <p:cNvPr id="18" name="Grupo 17"/>
          <p:cNvGrpSpPr/>
          <p:nvPr/>
        </p:nvGrpSpPr>
        <p:grpSpPr>
          <a:xfrm>
            <a:off x="561410" y="3426577"/>
            <a:ext cx="4187189" cy="2934544"/>
            <a:chOff x="561410" y="3426577"/>
            <a:chExt cx="4187189" cy="2934544"/>
          </a:xfrm>
        </p:grpSpPr>
        <p:pic>
          <p:nvPicPr>
            <p:cNvPr id="8" name="Imagen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653099" y="3426577"/>
              <a:ext cx="2095500" cy="247029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9" name="Imagen 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61410" y="3426577"/>
              <a:ext cx="2020710" cy="247029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0" name="CuadroTexto 9"/>
            <p:cNvSpPr txBox="1"/>
            <p:nvPr/>
          </p:nvSpPr>
          <p:spPr>
            <a:xfrm>
              <a:off x="2032610" y="5991789"/>
              <a:ext cx="1099019" cy="369332"/>
            </a:xfrm>
            <a:prstGeom prst="rect">
              <a:avLst/>
            </a:prstGeom>
            <a:noFill/>
          </p:spPr>
          <p:txBody>
            <a:bodyPr wrap="none" rtlCol="0">
              <a:spAutoFit/>
            </a:bodyPr>
            <a:lstStyle/>
            <a:p>
              <a:r>
                <a:rPr lang="es-ES" dirty="0" smtClean="0"/>
                <a:t>ARÁCEAS </a:t>
              </a:r>
              <a:endParaRPr lang="es-ES" dirty="0"/>
            </a:p>
          </p:txBody>
        </p:sp>
      </p:grpSp>
      <p:grpSp>
        <p:nvGrpSpPr>
          <p:cNvPr id="15" name="Grupo 14"/>
          <p:cNvGrpSpPr/>
          <p:nvPr/>
        </p:nvGrpSpPr>
        <p:grpSpPr>
          <a:xfrm>
            <a:off x="6111058" y="3326930"/>
            <a:ext cx="5897356" cy="2669583"/>
            <a:chOff x="6172018" y="3024742"/>
            <a:chExt cx="5897356" cy="2669583"/>
          </a:xfrm>
        </p:grpSpPr>
        <p:pic>
          <p:nvPicPr>
            <p:cNvPr id="11" name="Imagen 1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172018" y="3029467"/>
              <a:ext cx="1918586" cy="266013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2" name="Imagen 1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984489" y="3024742"/>
              <a:ext cx="2095500" cy="266485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3" name="Imagen 12"/>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9973874" y="3029466"/>
              <a:ext cx="2095500" cy="266485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pSp>
      <p:sp>
        <p:nvSpPr>
          <p:cNvPr id="16" name="CuadroTexto 15"/>
          <p:cNvSpPr txBox="1"/>
          <p:nvPr/>
        </p:nvSpPr>
        <p:spPr>
          <a:xfrm>
            <a:off x="8820581" y="6109313"/>
            <a:ext cx="1340688" cy="369332"/>
          </a:xfrm>
          <a:prstGeom prst="rect">
            <a:avLst/>
          </a:prstGeom>
          <a:noFill/>
        </p:spPr>
        <p:txBody>
          <a:bodyPr wrap="none" rtlCol="0">
            <a:spAutoFit/>
          </a:bodyPr>
          <a:lstStyle/>
          <a:p>
            <a:r>
              <a:rPr lang="es-ES" dirty="0" smtClean="0"/>
              <a:t>LAURÁCEAS </a:t>
            </a:r>
            <a:endParaRPr lang="es-ES" dirty="0"/>
          </a:p>
        </p:txBody>
      </p:sp>
    </p:spTree>
    <p:extLst>
      <p:ext uri="{BB962C8B-B14F-4D97-AF65-F5344CB8AC3E}">
        <p14:creationId xmlns:p14="http://schemas.microsoft.com/office/powerpoint/2010/main" val="30000650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extLst>
              <a:ext uri="{BEBA8EAE-BF5A-486C-A8C5-ECC9F3942E4B}">
                <a14:imgProps xmlns:a14="http://schemas.microsoft.com/office/drawing/2010/main">
                  <a14:imgLayer r:embed="rId3">
                    <a14:imgEffect>
                      <a14:saturation sat="3000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375284" y="2010092"/>
            <a:ext cx="3587115" cy="2683828"/>
          </a:xfrm>
          <a:prstGeom prst="rect">
            <a:avLst/>
          </a:prstGeom>
        </p:spPr>
      </p:pic>
      <p:sp>
        <p:nvSpPr>
          <p:cNvPr id="3" name="Título 2"/>
          <p:cNvSpPr>
            <a:spLocks noGrp="1"/>
          </p:cNvSpPr>
          <p:nvPr>
            <p:ph type="title"/>
          </p:nvPr>
        </p:nvSpPr>
        <p:spPr/>
        <p:txBody>
          <a:bodyPr/>
          <a:lstStyle/>
          <a:p>
            <a:pPr algn="r"/>
            <a:r>
              <a:rPr lang="es-ES" b="1" dirty="0" smtClean="0"/>
              <a:t>REINO NEOTRÓPICO </a:t>
            </a:r>
            <a:endParaRPr lang="es-ES" b="1" dirty="0"/>
          </a:p>
        </p:txBody>
      </p:sp>
      <p:graphicFrame>
        <p:nvGraphicFramePr>
          <p:cNvPr id="5" name="Marcador de contenido 4"/>
          <p:cNvGraphicFramePr>
            <a:graphicFrameLocks noGrp="1"/>
          </p:cNvGraphicFramePr>
          <p:nvPr>
            <p:ph idx="1"/>
            <p:extLst>
              <p:ext uri="{D42A27DB-BD31-4B8C-83A1-F6EECF244321}">
                <p14:modId xmlns:p14="http://schemas.microsoft.com/office/powerpoint/2010/main" val="3189874037"/>
              </p:ext>
            </p:extLst>
          </p:nvPr>
        </p:nvGraphicFramePr>
        <p:xfrm>
          <a:off x="4114800" y="1551304"/>
          <a:ext cx="7320280" cy="447357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1892815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9049" y="468947"/>
            <a:ext cx="2693671" cy="202025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CuadroTexto 4"/>
          <p:cNvSpPr txBox="1"/>
          <p:nvPr/>
        </p:nvSpPr>
        <p:spPr>
          <a:xfrm>
            <a:off x="1594484" y="2590800"/>
            <a:ext cx="2082800" cy="646331"/>
          </a:xfrm>
          <a:prstGeom prst="rect">
            <a:avLst/>
          </a:prstGeom>
          <a:noFill/>
        </p:spPr>
        <p:txBody>
          <a:bodyPr wrap="square" rtlCol="0">
            <a:spAutoFit/>
          </a:bodyPr>
          <a:lstStyle/>
          <a:p>
            <a:pPr algn="ctr"/>
            <a:r>
              <a:rPr lang="es-ES" dirty="0" smtClean="0"/>
              <a:t>Bosque esclerófilo</a:t>
            </a:r>
          </a:p>
          <a:p>
            <a:pPr algn="ctr"/>
            <a:r>
              <a:rPr lang="es-ES" dirty="0" smtClean="0"/>
              <a:t>(CALIFORNIA) </a:t>
            </a:r>
            <a:endParaRPr lang="es-ES" dirty="0"/>
          </a:p>
        </p:txBody>
      </p:sp>
      <p:pic>
        <p:nvPicPr>
          <p:cNvPr id="6" name="Imagen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8015" y="468946"/>
            <a:ext cx="2381250" cy="202025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7" name="CuadroTexto 6"/>
          <p:cNvSpPr txBox="1"/>
          <p:nvPr/>
        </p:nvSpPr>
        <p:spPr>
          <a:xfrm>
            <a:off x="4798797" y="2590800"/>
            <a:ext cx="1659685" cy="646331"/>
          </a:xfrm>
          <a:prstGeom prst="rect">
            <a:avLst/>
          </a:prstGeom>
          <a:noFill/>
        </p:spPr>
        <p:txBody>
          <a:bodyPr wrap="none" rtlCol="0">
            <a:spAutoFit/>
          </a:bodyPr>
          <a:lstStyle/>
          <a:p>
            <a:pPr algn="ctr"/>
            <a:r>
              <a:rPr lang="es-ES" dirty="0" smtClean="0"/>
              <a:t>Selva ecuatorial</a:t>
            </a:r>
          </a:p>
          <a:p>
            <a:pPr algn="ctr"/>
            <a:r>
              <a:rPr lang="es-ES" dirty="0" smtClean="0"/>
              <a:t>(AMAZONAS)</a:t>
            </a:r>
            <a:endParaRPr lang="es-ES" dirty="0"/>
          </a:p>
        </p:txBody>
      </p:sp>
      <p:pic>
        <p:nvPicPr>
          <p:cNvPr id="8" name="Imagen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70445" y="468945"/>
            <a:ext cx="2571750" cy="202025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CuadroTexto 8"/>
          <p:cNvSpPr txBox="1"/>
          <p:nvPr/>
        </p:nvSpPr>
        <p:spPr>
          <a:xfrm>
            <a:off x="7924800" y="2590800"/>
            <a:ext cx="1642566" cy="646331"/>
          </a:xfrm>
          <a:prstGeom prst="rect">
            <a:avLst/>
          </a:prstGeom>
          <a:noFill/>
        </p:spPr>
        <p:txBody>
          <a:bodyPr wrap="none" rtlCol="0">
            <a:spAutoFit/>
          </a:bodyPr>
          <a:lstStyle/>
          <a:p>
            <a:pPr algn="ctr"/>
            <a:r>
              <a:rPr lang="es-ES" dirty="0" smtClean="0"/>
              <a:t>Bosque tropical</a:t>
            </a:r>
          </a:p>
          <a:p>
            <a:pPr algn="ctr"/>
            <a:r>
              <a:rPr lang="es-ES" dirty="0" smtClean="0"/>
              <a:t>(COLOMBIA)</a:t>
            </a:r>
            <a:endParaRPr lang="es-ES" dirty="0"/>
          </a:p>
        </p:txBody>
      </p:sp>
      <p:pic>
        <p:nvPicPr>
          <p:cNvPr id="11" name="Imagen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56740" y="3902710"/>
            <a:ext cx="2581275" cy="191897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2" name="CuadroTexto 11"/>
          <p:cNvSpPr txBox="1"/>
          <p:nvPr/>
        </p:nvSpPr>
        <p:spPr>
          <a:xfrm>
            <a:off x="1513840" y="5974080"/>
            <a:ext cx="3284874" cy="646331"/>
          </a:xfrm>
          <a:prstGeom prst="rect">
            <a:avLst/>
          </a:prstGeom>
          <a:noFill/>
        </p:spPr>
        <p:txBody>
          <a:bodyPr wrap="none" rtlCol="0">
            <a:spAutoFit/>
          </a:bodyPr>
          <a:lstStyle/>
          <a:p>
            <a:pPr algn="ctr"/>
            <a:r>
              <a:rPr lang="es-ES" dirty="0" smtClean="0"/>
              <a:t>Dunas en el Desierto de Atacama</a:t>
            </a:r>
          </a:p>
          <a:p>
            <a:pPr algn="ctr"/>
            <a:r>
              <a:rPr lang="es-ES" dirty="0" smtClean="0"/>
              <a:t>(PERÚ)</a:t>
            </a:r>
            <a:endParaRPr lang="es-ES" dirty="0"/>
          </a:p>
        </p:txBody>
      </p:sp>
    </p:spTree>
    <p:extLst>
      <p:ext uri="{BB962C8B-B14F-4D97-AF65-F5344CB8AC3E}">
        <p14:creationId xmlns:p14="http://schemas.microsoft.com/office/powerpoint/2010/main" val="42807545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a 3"/>
          <p:cNvGraphicFramePr/>
          <p:nvPr>
            <p:extLst>
              <p:ext uri="{D42A27DB-BD31-4B8C-83A1-F6EECF244321}">
                <p14:modId xmlns:p14="http://schemas.microsoft.com/office/powerpoint/2010/main" val="188765967"/>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Marcador de contenido 4"/>
          <p:cNvGraphicFramePr>
            <a:graphicFrameLocks noGrp="1"/>
          </p:cNvGraphicFramePr>
          <p:nvPr>
            <p:ph idx="1"/>
            <p:extLst>
              <p:ext uri="{D42A27DB-BD31-4B8C-83A1-F6EECF244321}">
                <p14:modId xmlns:p14="http://schemas.microsoft.com/office/powerpoint/2010/main" val="2887797613"/>
              </p:ext>
            </p:extLst>
          </p:nvPr>
        </p:nvGraphicFramePr>
        <p:xfrm>
          <a:off x="3576320" y="1371599"/>
          <a:ext cx="7777480" cy="425672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6" name="Imagen 5"/>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25120" y="1532254"/>
            <a:ext cx="3078480" cy="3568066"/>
          </a:xfrm>
          <a:prstGeom prst="rect">
            <a:avLst/>
          </a:prstGeom>
        </p:spPr>
      </p:pic>
    </p:spTree>
    <p:extLst>
      <p:ext uri="{BB962C8B-B14F-4D97-AF65-F5344CB8AC3E}">
        <p14:creationId xmlns:p14="http://schemas.microsoft.com/office/powerpoint/2010/main" val="40270717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33998" y="370840"/>
            <a:ext cx="2286000" cy="3048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CuadroTexto 4"/>
          <p:cNvSpPr txBox="1"/>
          <p:nvPr/>
        </p:nvSpPr>
        <p:spPr>
          <a:xfrm>
            <a:off x="3433998" y="3533001"/>
            <a:ext cx="2330061" cy="646331"/>
          </a:xfrm>
          <a:prstGeom prst="rect">
            <a:avLst/>
          </a:prstGeom>
          <a:noFill/>
        </p:spPr>
        <p:txBody>
          <a:bodyPr wrap="none" rtlCol="0">
            <a:spAutoFit/>
          </a:bodyPr>
          <a:lstStyle/>
          <a:p>
            <a:pPr algn="ctr"/>
            <a:r>
              <a:rPr lang="es-ES" dirty="0" err="1" smtClean="0"/>
              <a:t>Eucalyptus</a:t>
            </a:r>
            <a:r>
              <a:rPr lang="es-ES" dirty="0" smtClean="0"/>
              <a:t> </a:t>
            </a:r>
            <a:r>
              <a:rPr lang="es-ES" dirty="0" err="1" smtClean="0"/>
              <a:t>obliqua</a:t>
            </a:r>
            <a:endParaRPr lang="es-ES" dirty="0" smtClean="0"/>
          </a:p>
          <a:p>
            <a:pPr algn="ctr"/>
            <a:r>
              <a:rPr lang="es-ES" dirty="0" smtClean="0"/>
              <a:t>(ROBLE AUSTRALIANO)</a:t>
            </a:r>
            <a:endParaRPr lang="es-ES" dirty="0"/>
          </a:p>
        </p:txBody>
      </p:sp>
      <p:pic>
        <p:nvPicPr>
          <p:cNvPr id="6" name="Imagen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19332" y="370840"/>
            <a:ext cx="2286000" cy="3048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7" name="CuadroTexto 6"/>
          <p:cNvSpPr txBox="1"/>
          <p:nvPr/>
        </p:nvSpPr>
        <p:spPr>
          <a:xfrm>
            <a:off x="6127186" y="3545839"/>
            <a:ext cx="2470292" cy="646331"/>
          </a:xfrm>
          <a:prstGeom prst="rect">
            <a:avLst/>
          </a:prstGeom>
          <a:noFill/>
        </p:spPr>
        <p:txBody>
          <a:bodyPr wrap="none" rtlCol="0">
            <a:spAutoFit/>
          </a:bodyPr>
          <a:lstStyle/>
          <a:p>
            <a:pPr algn="ctr"/>
            <a:r>
              <a:rPr lang="es-ES" dirty="0" smtClean="0"/>
              <a:t>Eucalipto </a:t>
            </a:r>
            <a:r>
              <a:rPr lang="es-ES" dirty="0" err="1" smtClean="0"/>
              <a:t>piperita</a:t>
            </a:r>
            <a:endParaRPr lang="es-ES" dirty="0" smtClean="0"/>
          </a:p>
          <a:p>
            <a:pPr algn="ctr"/>
            <a:r>
              <a:rPr lang="es-ES" dirty="0" smtClean="0"/>
              <a:t>(NUEVA GALES DEL SUR)</a:t>
            </a:r>
            <a:endParaRPr lang="es-ES" dirty="0"/>
          </a:p>
        </p:txBody>
      </p:sp>
      <p:sp>
        <p:nvSpPr>
          <p:cNvPr id="8" name="Rectángulo 7"/>
          <p:cNvSpPr/>
          <p:nvPr/>
        </p:nvSpPr>
        <p:spPr>
          <a:xfrm>
            <a:off x="8934614" y="3586478"/>
            <a:ext cx="2144754" cy="646331"/>
          </a:xfrm>
          <a:prstGeom prst="rect">
            <a:avLst/>
          </a:prstGeom>
        </p:spPr>
        <p:txBody>
          <a:bodyPr wrap="none">
            <a:spAutoFit/>
          </a:bodyPr>
          <a:lstStyle/>
          <a:p>
            <a:pPr algn="ctr"/>
            <a:r>
              <a:rPr lang="es-ES" dirty="0" smtClean="0"/>
              <a:t> Eucalipto manchado</a:t>
            </a:r>
          </a:p>
          <a:p>
            <a:pPr algn="ctr"/>
            <a:r>
              <a:rPr lang="es-ES" dirty="0" smtClean="0"/>
              <a:t> de </a:t>
            </a:r>
            <a:r>
              <a:rPr lang="es-ES" dirty="0" err="1" smtClean="0"/>
              <a:t>Hillgrove</a:t>
            </a:r>
            <a:endParaRPr lang="es-ES" dirty="0"/>
          </a:p>
        </p:txBody>
      </p:sp>
      <p:pic>
        <p:nvPicPr>
          <p:cNvPr id="9" name="Imagen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793368" y="370840"/>
            <a:ext cx="2286000" cy="3048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 name="Imagen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3414" y="370841"/>
            <a:ext cx="2381250" cy="3048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1" name="CuadroTexto 10"/>
          <p:cNvSpPr txBox="1"/>
          <p:nvPr/>
        </p:nvSpPr>
        <p:spPr>
          <a:xfrm>
            <a:off x="944880" y="3586478"/>
            <a:ext cx="1778949" cy="369332"/>
          </a:xfrm>
          <a:prstGeom prst="rect">
            <a:avLst/>
          </a:prstGeom>
          <a:noFill/>
        </p:spPr>
        <p:txBody>
          <a:bodyPr wrap="none" rtlCol="0">
            <a:spAutoFit/>
          </a:bodyPr>
          <a:lstStyle/>
          <a:p>
            <a:r>
              <a:rPr lang="es-ES" dirty="0" smtClean="0"/>
              <a:t>Eucalipto  blanco</a:t>
            </a:r>
            <a:endParaRPr lang="es-ES" dirty="0"/>
          </a:p>
        </p:txBody>
      </p:sp>
    </p:spTree>
    <p:extLst>
      <p:ext uri="{BB962C8B-B14F-4D97-AF65-F5344CB8AC3E}">
        <p14:creationId xmlns:p14="http://schemas.microsoft.com/office/powerpoint/2010/main" val="28225357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a 3"/>
          <p:cNvGraphicFramePr/>
          <p:nvPr>
            <p:extLst>
              <p:ext uri="{D42A27DB-BD31-4B8C-83A1-F6EECF244321}">
                <p14:modId xmlns:p14="http://schemas.microsoft.com/office/powerpoint/2010/main" val="2571278724"/>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Marcador de contenido 4"/>
          <p:cNvGraphicFramePr>
            <a:graphicFrameLocks noGrp="1"/>
          </p:cNvGraphicFramePr>
          <p:nvPr>
            <p:ph idx="1"/>
            <p:extLst>
              <p:ext uri="{D42A27DB-BD31-4B8C-83A1-F6EECF244321}">
                <p14:modId xmlns:p14="http://schemas.microsoft.com/office/powerpoint/2010/main" val="4279837723"/>
              </p:ext>
            </p:extLst>
          </p:nvPr>
        </p:nvGraphicFramePr>
        <p:xfrm>
          <a:off x="4226560" y="1690688"/>
          <a:ext cx="7411720" cy="433133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7010135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a 3"/>
          <p:cNvGraphicFramePr/>
          <p:nvPr>
            <p:extLst>
              <p:ext uri="{D42A27DB-BD31-4B8C-83A1-F6EECF244321}">
                <p14:modId xmlns:p14="http://schemas.microsoft.com/office/powerpoint/2010/main" val="53992748"/>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Marcador de contenido 4"/>
          <p:cNvGraphicFramePr>
            <a:graphicFrameLocks noGrp="1"/>
          </p:cNvGraphicFramePr>
          <p:nvPr>
            <p:ph idx="1"/>
            <p:extLst>
              <p:ext uri="{D42A27DB-BD31-4B8C-83A1-F6EECF244321}">
                <p14:modId xmlns:p14="http://schemas.microsoft.com/office/powerpoint/2010/main" val="2890375995"/>
              </p:ext>
            </p:extLst>
          </p:nvPr>
        </p:nvGraphicFramePr>
        <p:xfrm>
          <a:off x="2783840" y="1307464"/>
          <a:ext cx="8569960" cy="454469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6" name="Imagen 5"/>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226378" y="735280"/>
            <a:ext cx="2381250" cy="1790700"/>
          </a:xfrm>
          <a:prstGeom prst="rect">
            <a:avLst/>
          </a:prstGeom>
          <a:ln>
            <a:noFill/>
          </a:ln>
          <a:effectLst>
            <a:outerShdw blurRad="292100" dist="139700" dir="2700000" algn="tl" rotWithShape="0">
              <a:srgbClr val="333333">
                <a:alpha val="65000"/>
              </a:srgbClr>
            </a:outerShdw>
          </a:effectLst>
        </p:spPr>
      </p:pic>
      <p:sp>
        <p:nvSpPr>
          <p:cNvPr id="7" name="CuadroTexto 6"/>
          <p:cNvSpPr txBox="1"/>
          <p:nvPr/>
        </p:nvSpPr>
        <p:spPr>
          <a:xfrm>
            <a:off x="498447" y="4395195"/>
            <a:ext cx="1653017" cy="646331"/>
          </a:xfrm>
          <a:prstGeom prst="rect">
            <a:avLst/>
          </a:prstGeom>
          <a:noFill/>
        </p:spPr>
        <p:txBody>
          <a:bodyPr wrap="none" rtlCol="0">
            <a:spAutoFit/>
          </a:bodyPr>
          <a:lstStyle/>
          <a:p>
            <a:pPr algn="ctr"/>
            <a:r>
              <a:rPr lang="es-ES" dirty="0" smtClean="0"/>
              <a:t>Cabo de Buena </a:t>
            </a:r>
          </a:p>
          <a:p>
            <a:pPr algn="ctr"/>
            <a:r>
              <a:rPr lang="es-ES" dirty="0" smtClean="0"/>
              <a:t>Esperanza</a:t>
            </a:r>
            <a:endParaRPr lang="es-ES" dirty="0"/>
          </a:p>
        </p:txBody>
      </p:sp>
      <p:pic>
        <p:nvPicPr>
          <p:cNvPr id="8" name="Imagen 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26376" y="2525980"/>
            <a:ext cx="2381251" cy="1790700"/>
          </a:xfrm>
          <a:prstGeom prst="rect">
            <a:avLst/>
          </a:prstGeom>
          <a:ln>
            <a:noFill/>
          </a:ln>
          <a:effectLst>
            <a:outerShdw blurRad="292100" dist="139700" dir="2700000" algn="tl" rotWithShape="0">
              <a:srgbClr val="333333">
                <a:alpha val="65000"/>
              </a:srgbClr>
            </a:outerShdw>
          </a:effectLst>
        </p:spPr>
      </p:pic>
      <p:pic>
        <p:nvPicPr>
          <p:cNvPr id="9" name="Imagen 8"/>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226377" y="5120042"/>
            <a:ext cx="2017134" cy="1676997"/>
          </a:xfrm>
          <a:prstGeom prst="rect">
            <a:avLst/>
          </a:prstGeom>
        </p:spPr>
      </p:pic>
      <p:sp>
        <p:nvSpPr>
          <p:cNvPr id="10" name="Rectángulo 9"/>
          <p:cNvSpPr/>
          <p:nvPr/>
        </p:nvSpPr>
        <p:spPr>
          <a:xfrm>
            <a:off x="2243511" y="5890034"/>
            <a:ext cx="1996059" cy="369332"/>
          </a:xfrm>
          <a:prstGeom prst="rect">
            <a:avLst/>
          </a:prstGeom>
        </p:spPr>
        <p:txBody>
          <a:bodyPr wrap="none">
            <a:spAutoFit/>
          </a:bodyPr>
          <a:lstStyle/>
          <a:p>
            <a:r>
              <a:rPr lang="es-ES" dirty="0" smtClean="0"/>
              <a:t>Arbusto   </a:t>
            </a:r>
            <a:r>
              <a:rPr lang="es-ES" dirty="0"/>
              <a:t>de la miel</a:t>
            </a:r>
          </a:p>
        </p:txBody>
      </p:sp>
    </p:spTree>
    <p:extLst>
      <p:ext uri="{BB962C8B-B14F-4D97-AF65-F5344CB8AC3E}">
        <p14:creationId xmlns:p14="http://schemas.microsoft.com/office/powerpoint/2010/main" val="29345946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b="1" dirty="0" smtClean="0"/>
              <a:t>Regiones zoogeográficas </a:t>
            </a:r>
            <a:endParaRPr lang="es-ES" b="1" dirty="0"/>
          </a:p>
        </p:txBody>
      </p:sp>
      <p:sp>
        <p:nvSpPr>
          <p:cNvPr id="3" name="Marcador de contenido 2"/>
          <p:cNvSpPr>
            <a:spLocks noGrp="1"/>
          </p:cNvSpPr>
          <p:nvPr>
            <p:ph idx="1"/>
          </p:nvPr>
        </p:nvSpPr>
        <p:spPr>
          <a:xfrm>
            <a:off x="323850" y="1797627"/>
            <a:ext cx="11544299" cy="5060373"/>
          </a:xfrm>
        </p:spPr>
        <p:txBody>
          <a:bodyPr>
            <a:normAutofit/>
          </a:bodyPr>
          <a:lstStyle/>
          <a:p>
            <a:pPr algn="just"/>
            <a:r>
              <a:rPr lang="es-ES" dirty="0" smtClean="0"/>
              <a:t>Estas tienen su origen debido a los estudios realizados por </a:t>
            </a:r>
            <a:r>
              <a:rPr lang="es-ES" dirty="0"/>
              <a:t>el zoógrafo, naturalista, explorador, geógrafo, antropólogo </a:t>
            </a:r>
            <a:r>
              <a:rPr lang="es-ES" dirty="0" smtClean="0"/>
              <a:t>y biólogo </a:t>
            </a:r>
            <a:r>
              <a:rPr lang="es-ES" dirty="0"/>
              <a:t>inglés  Alfred Russel Wallace (1823–1913</a:t>
            </a:r>
            <a:r>
              <a:rPr lang="es-ES" dirty="0" smtClean="0"/>
              <a:t>).</a:t>
            </a:r>
          </a:p>
          <a:p>
            <a:pPr algn="just"/>
            <a:r>
              <a:rPr lang="es-ES" dirty="0"/>
              <a:t>Analizó todos los factores entonces conocidos que pudieran influir en la distribución geográfica existente y pasada de los animales en cada región geográfica, incluidos los efectos de la aparición y desaparición de los puentes de tierra (como el que actualmente conecta América del Norte y América del Sur) y también los efectos de los períodos de mayor glaciación. </a:t>
            </a:r>
            <a:endParaRPr lang="es-ES" dirty="0" smtClean="0"/>
          </a:p>
          <a:p>
            <a:pPr algn="just"/>
            <a:r>
              <a:rPr lang="es-ES" dirty="0"/>
              <a:t>Proporcionó mapas que muestran esos factores, como la elevación de las montañas, las profundidades de los océanos y el carácter de la vegetación regional, que afectan a la distribución de los animales.</a:t>
            </a: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49295" y="144029"/>
            <a:ext cx="1801091" cy="1653598"/>
          </a:xfrm>
          <a:prstGeom prst="rect">
            <a:avLst/>
          </a:prstGeom>
        </p:spPr>
      </p:pic>
    </p:spTree>
    <p:extLst>
      <p:ext uri="{BB962C8B-B14F-4D97-AF65-F5344CB8AC3E}">
        <p14:creationId xmlns:p14="http://schemas.microsoft.com/office/powerpoint/2010/main" val="27799585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697634"/>
            <a:ext cx="11038609" cy="1325563"/>
          </a:xfrm>
        </p:spPr>
        <p:txBody>
          <a:bodyPr>
            <a:noAutofit/>
          </a:bodyPr>
          <a:lstStyle/>
          <a:p>
            <a:pPr algn="just"/>
            <a:r>
              <a:rPr lang="es-ES" sz="3600" b="1" dirty="0"/>
              <a:t>La clasificación de Wallace permite la distinción de seis grandes regiones zoogeográficas separadas por barreras naturales:</a:t>
            </a:r>
            <a:br>
              <a:rPr lang="es-ES" sz="3600" b="1" dirty="0"/>
            </a:br>
            <a:r>
              <a:rPr lang="es-ES" sz="3600" b="1" dirty="0"/>
              <a:t/>
            </a:r>
            <a:br>
              <a:rPr lang="es-ES" sz="3600" b="1" dirty="0"/>
            </a:br>
            <a:endParaRPr lang="es-ES" sz="3600" b="1" dirty="0"/>
          </a:p>
        </p:txBody>
      </p:sp>
      <p:graphicFrame>
        <p:nvGraphicFramePr>
          <p:cNvPr id="5" name="Marcador de contenido 4"/>
          <p:cNvGraphicFramePr>
            <a:graphicFrameLocks noGrp="1"/>
          </p:cNvGraphicFramePr>
          <p:nvPr>
            <p:ph idx="1"/>
            <p:extLst>
              <p:ext uri="{D42A27DB-BD31-4B8C-83A1-F6EECF244321}">
                <p14:modId xmlns:p14="http://schemas.microsoft.com/office/powerpoint/2010/main" val="1852573584"/>
              </p:ext>
            </p:extLst>
          </p:nvPr>
        </p:nvGraphicFramePr>
        <p:xfrm>
          <a:off x="838200" y="1825625"/>
          <a:ext cx="10515600" cy="47414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235985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Localización de las regiones zoogeográficas: </a:t>
            </a:r>
            <a:endParaRPr lang="es-ES" dirty="0"/>
          </a:p>
        </p:txBody>
      </p:sp>
      <p:sp>
        <p:nvSpPr>
          <p:cNvPr id="5" name="Rectángulo 4"/>
          <p:cNvSpPr/>
          <p:nvPr/>
        </p:nvSpPr>
        <p:spPr>
          <a:xfrm>
            <a:off x="838200" y="5810888"/>
            <a:ext cx="1315938" cy="369332"/>
          </a:xfrm>
          <a:prstGeom prst="rect">
            <a:avLst/>
          </a:prstGeom>
        </p:spPr>
        <p:txBody>
          <a:bodyPr wrap="none">
            <a:spAutoFit/>
          </a:bodyPr>
          <a:lstStyle/>
          <a:p>
            <a:r>
              <a:rPr lang="es-ES" dirty="0">
                <a:solidFill>
                  <a:srgbClr val="FFFFFF"/>
                </a:solidFill>
              </a:rPr>
              <a:t>   </a:t>
            </a:r>
            <a:r>
              <a:rPr lang="es-ES" dirty="0"/>
              <a:t> Paleártica</a:t>
            </a:r>
          </a:p>
        </p:txBody>
      </p:sp>
      <p:sp>
        <p:nvSpPr>
          <p:cNvPr id="6" name="Rectángulo 5"/>
          <p:cNvSpPr/>
          <p:nvPr/>
        </p:nvSpPr>
        <p:spPr>
          <a:xfrm>
            <a:off x="592283" y="5860472"/>
            <a:ext cx="405244" cy="270164"/>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8" name="Marcador de contenido 7"/>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58635" y="1690688"/>
            <a:ext cx="8759537" cy="3577503"/>
          </a:xfrm>
        </p:spPr>
      </p:pic>
      <p:sp>
        <p:nvSpPr>
          <p:cNvPr id="9" name="Rectángulo 8"/>
          <p:cNvSpPr/>
          <p:nvPr/>
        </p:nvSpPr>
        <p:spPr>
          <a:xfrm>
            <a:off x="2400055" y="5810888"/>
            <a:ext cx="4302973" cy="369332"/>
          </a:xfrm>
          <a:prstGeom prst="rect">
            <a:avLst/>
          </a:prstGeom>
        </p:spPr>
        <p:txBody>
          <a:bodyPr wrap="none">
            <a:spAutoFit/>
          </a:bodyPr>
          <a:lstStyle/>
          <a:p>
            <a:r>
              <a:rPr lang="es-ES" dirty="0"/>
              <a:t>Neoártica </a:t>
            </a:r>
            <a:r>
              <a:rPr lang="es-ES" dirty="0">
                <a:solidFill>
                  <a:srgbClr val="FFFFFF"/>
                </a:solidFill>
              </a:rPr>
              <a:t>    </a:t>
            </a:r>
            <a:r>
              <a:rPr lang="es-ES" dirty="0"/>
              <a:t> </a:t>
            </a:r>
            <a:r>
              <a:rPr lang="es-ES" dirty="0" smtClean="0"/>
              <a:t>   Afrotropical </a:t>
            </a:r>
            <a:r>
              <a:rPr lang="es-ES" dirty="0">
                <a:solidFill>
                  <a:srgbClr val="FFFFFF"/>
                </a:solidFill>
              </a:rPr>
              <a:t>    </a:t>
            </a:r>
            <a:r>
              <a:rPr lang="es-ES" dirty="0"/>
              <a:t> </a:t>
            </a:r>
            <a:r>
              <a:rPr lang="es-ES" dirty="0" smtClean="0"/>
              <a:t>    Indomalaya</a:t>
            </a:r>
            <a:endParaRPr lang="es-ES" dirty="0"/>
          </a:p>
        </p:txBody>
      </p:sp>
      <p:sp>
        <p:nvSpPr>
          <p:cNvPr id="10" name="Rectángulo 9"/>
          <p:cNvSpPr/>
          <p:nvPr/>
        </p:nvSpPr>
        <p:spPr>
          <a:xfrm>
            <a:off x="2074475" y="5852451"/>
            <a:ext cx="405244" cy="270164"/>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Rectángulo 10"/>
          <p:cNvSpPr/>
          <p:nvPr/>
        </p:nvSpPr>
        <p:spPr>
          <a:xfrm>
            <a:off x="3424251" y="5863750"/>
            <a:ext cx="405244" cy="27016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 name="Rectángulo 11"/>
          <p:cNvSpPr/>
          <p:nvPr/>
        </p:nvSpPr>
        <p:spPr>
          <a:xfrm>
            <a:off x="5027471" y="5860472"/>
            <a:ext cx="405244" cy="27016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Rectángulo 12"/>
          <p:cNvSpPr/>
          <p:nvPr/>
        </p:nvSpPr>
        <p:spPr>
          <a:xfrm>
            <a:off x="6948945" y="5802867"/>
            <a:ext cx="4298997" cy="369332"/>
          </a:xfrm>
          <a:prstGeom prst="rect">
            <a:avLst/>
          </a:prstGeom>
        </p:spPr>
        <p:txBody>
          <a:bodyPr wrap="none">
            <a:spAutoFit/>
          </a:bodyPr>
          <a:lstStyle/>
          <a:p>
            <a:r>
              <a:rPr lang="es-ES" dirty="0"/>
              <a:t>Neotropical     </a:t>
            </a:r>
            <a:r>
              <a:rPr lang="es-ES" dirty="0" smtClean="0"/>
              <a:t>     </a:t>
            </a:r>
            <a:r>
              <a:rPr lang="es-ES" dirty="0"/>
              <a:t>Australiana      </a:t>
            </a:r>
            <a:r>
              <a:rPr lang="es-ES" dirty="0" smtClean="0"/>
              <a:t>     Antártica</a:t>
            </a:r>
            <a:endParaRPr lang="es-ES" dirty="0"/>
          </a:p>
        </p:txBody>
      </p:sp>
      <p:sp>
        <p:nvSpPr>
          <p:cNvPr id="14" name="Rectángulo 13"/>
          <p:cNvSpPr/>
          <p:nvPr/>
        </p:nvSpPr>
        <p:spPr>
          <a:xfrm>
            <a:off x="6623365" y="5852451"/>
            <a:ext cx="405244" cy="27016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5" name="Rectángulo 14"/>
          <p:cNvSpPr/>
          <p:nvPr/>
        </p:nvSpPr>
        <p:spPr>
          <a:xfrm>
            <a:off x="8198525" y="5860472"/>
            <a:ext cx="405244" cy="270164"/>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6" name="Rectángulo 15"/>
          <p:cNvSpPr/>
          <p:nvPr/>
        </p:nvSpPr>
        <p:spPr>
          <a:xfrm>
            <a:off x="9766364" y="5852451"/>
            <a:ext cx="405244" cy="27016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9499035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r>
              <a:rPr lang="es-ES" dirty="0" smtClean="0"/>
              <a:t>TEMA 2: LA DISTRIBUCIÓN GEOGRÁFICA DE LOS SERES VIVOS Y SUS CAUSAS</a:t>
            </a:r>
            <a:endParaRPr lang="es-ES" dirty="0"/>
          </a:p>
        </p:txBody>
      </p:sp>
      <p:sp>
        <p:nvSpPr>
          <p:cNvPr id="3" name="Subtítulo 2"/>
          <p:cNvSpPr>
            <a:spLocks noGrp="1"/>
          </p:cNvSpPr>
          <p:nvPr>
            <p:ph type="subTitle" idx="1"/>
          </p:nvPr>
        </p:nvSpPr>
        <p:spPr>
          <a:xfrm>
            <a:off x="1239520" y="4282758"/>
            <a:ext cx="9144000" cy="1655762"/>
          </a:xfrm>
        </p:spPr>
        <p:txBody>
          <a:bodyPr>
            <a:normAutofit/>
          </a:bodyPr>
          <a:lstStyle/>
          <a:p>
            <a:pPr marL="1341438" indent="-1341438" algn="just"/>
            <a:r>
              <a:rPr lang="es-ES" sz="3200" dirty="0" smtClean="0"/>
              <a:t>Temática: Los reinos florales. Las regiones zoogeográficas. Los reinos   biogeográficos.</a:t>
            </a:r>
            <a:endParaRPr lang="es-ES" sz="3200" dirty="0"/>
          </a:p>
        </p:txBody>
      </p:sp>
    </p:spTree>
    <p:extLst>
      <p:ext uri="{BB962C8B-B14F-4D97-AF65-F5344CB8AC3E}">
        <p14:creationId xmlns:p14="http://schemas.microsoft.com/office/powerpoint/2010/main" val="2174745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b="1" dirty="0" smtClean="0"/>
              <a:t>Los reinos biogeográficos</a:t>
            </a:r>
            <a:endParaRPr lang="es-ES" b="1" dirty="0"/>
          </a:p>
        </p:txBody>
      </p:sp>
      <p:sp>
        <p:nvSpPr>
          <p:cNvPr id="3" name="Marcador de contenido 2"/>
          <p:cNvSpPr>
            <a:spLocks noGrp="1"/>
          </p:cNvSpPr>
          <p:nvPr>
            <p:ph idx="1"/>
          </p:nvPr>
        </p:nvSpPr>
        <p:spPr>
          <a:xfrm>
            <a:off x="436879" y="2033442"/>
            <a:ext cx="11294023" cy="4647911"/>
          </a:xfrm>
        </p:spPr>
        <p:txBody>
          <a:bodyPr/>
          <a:lstStyle/>
          <a:p>
            <a:pPr algn="just"/>
            <a:r>
              <a:rPr lang="es-ES" dirty="0"/>
              <a:t>Un equipo de biólogos convocado por el Fondo Mundial para la Naturaleza (</a:t>
            </a:r>
            <a:r>
              <a:rPr lang="es-ES" b="1" dirty="0" smtClean="0"/>
              <a:t>W</a:t>
            </a:r>
            <a:r>
              <a:rPr lang="es-ES" dirty="0" smtClean="0"/>
              <a:t>orld</a:t>
            </a:r>
            <a:r>
              <a:rPr lang="es-ES" b="1" dirty="0" smtClean="0"/>
              <a:t> W</a:t>
            </a:r>
            <a:r>
              <a:rPr lang="es-ES" dirty="0" smtClean="0"/>
              <a:t>ildlife</a:t>
            </a:r>
            <a:r>
              <a:rPr lang="es-ES" b="1" dirty="0" smtClean="0"/>
              <a:t> F</a:t>
            </a:r>
            <a:r>
              <a:rPr lang="es-ES" dirty="0" smtClean="0"/>
              <a:t>und</a:t>
            </a:r>
            <a:r>
              <a:rPr lang="es-ES" b="1" dirty="0" smtClean="0"/>
              <a:t> </a:t>
            </a:r>
            <a:r>
              <a:rPr lang="es-ES" dirty="0" smtClean="0"/>
              <a:t>) </a:t>
            </a:r>
            <a:r>
              <a:rPr lang="es-ES" dirty="0"/>
              <a:t>desarrolló el sistema de ocho reinos biogeográficos </a:t>
            </a:r>
            <a:r>
              <a:rPr lang="es-ES" dirty="0" smtClean="0"/>
              <a:t>(</a:t>
            </a:r>
            <a:r>
              <a:rPr lang="es-ES" dirty="0"/>
              <a:t>similares a las ecozonas) como parte de su proyecto de delimitar las ecorregiones de la Tierra (más de 800), basándose en los análisis de la biodiversidad regional realizados por el </a:t>
            </a:r>
            <a:r>
              <a:rPr lang="es-ES" dirty="0" smtClean="0"/>
              <a:t>WWF.</a:t>
            </a:r>
          </a:p>
          <a:p>
            <a:pPr algn="just"/>
            <a:r>
              <a:rPr lang="es-ES" dirty="0"/>
              <a:t>Estos reinos biogeográficos o </a:t>
            </a:r>
            <a:r>
              <a:rPr lang="es-ES" dirty="0" smtClean="0"/>
              <a:t>ecozonas </a:t>
            </a:r>
            <a:r>
              <a:rPr lang="es-ES" dirty="0"/>
              <a:t>se basan en gran medida también en los reinos </a:t>
            </a:r>
            <a:r>
              <a:rPr lang="es-ES" dirty="0" smtClean="0"/>
              <a:t>biogeográficos de </a:t>
            </a:r>
            <a:r>
              <a:rPr lang="es-ES" dirty="0"/>
              <a:t>Pielou (1979) y Udvardy (1975) (que, por su parte, los dividió en 203 provincias biogeográficas («regiones florales» y «provincias faunales»). </a:t>
            </a: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97278" y="309490"/>
            <a:ext cx="2333625" cy="1552575"/>
          </a:xfrm>
          <a:prstGeom prst="rect">
            <a:avLst/>
          </a:prstGeom>
        </p:spPr>
      </p:pic>
    </p:spTree>
    <p:extLst>
      <p:ext uri="{BB962C8B-B14F-4D97-AF65-F5344CB8AC3E}">
        <p14:creationId xmlns:p14="http://schemas.microsoft.com/office/powerpoint/2010/main" val="23392263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a 9"/>
          <p:cNvGraphicFramePr>
            <a:graphicFrameLocks noGrp="1"/>
          </p:cNvGraphicFramePr>
          <p:nvPr>
            <p:extLst>
              <p:ext uri="{D42A27DB-BD31-4B8C-83A1-F6EECF244321}">
                <p14:modId xmlns:p14="http://schemas.microsoft.com/office/powerpoint/2010/main" val="3837534270"/>
              </p:ext>
            </p:extLst>
          </p:nvPr>
        </p:nvGraphicFramePr>
        <p:xfrm>
          <a:off x="290945" y="114301"/>
          <a:ext cx="11627427" cy="6565360"/>
        </p:xfrm>
        <a:graphic>
          <a:graphicData uri="http://schemas.openxmlformats.org/drawingml/2006/table">
            <a:tbl>
              <a:tblPr firstRow="1" bandRow="1">
                <a:tableStyleId>{8FD4443E-F989-4FC4-A0C8-D5A2AF1F390B}</a:tableStyleId>
              </a:tblPr>
              <a:tblGrid>
                <a:gridCol w="3875809">
                  <a:extLst>
                    <a:ext uri="{9D8B030D-6E8A-4147-A177-3AD203B41FA5}">
                      <a16:colId xmlns:a16="http://schemas.microsoft.com/office/drawing/2014/main" val="1728455468"/>
                    </a:ext>
                  </a:extLst>
                </a:gridCol>
                <a:gridCol w="3875809">
                  <a:extLst>
                    <a:ext uri="{9D8B030D-6E8A-4147-A177-3AD203B41FA5}">
                      <a16:colId xmlns:a16="http://schemas.microsoft.com/office/drawing/2014/main" val="1196337790"/>
                    </a:ext>
                  </a:extLst>
                </a:gridCol>
                <a:gridCol w="3875809">
                  <a:extLst>
                    <a:ext uri="{9D8B030D-6E8A-4147-A177-3AD203B41FA5}">
                      <a16:colId xmlns:a16="http://schemas.microsoft.com/office/drawing/2014/main" val="952540360"/>
                    </a:ext>
                  </a:extLst>
                </a:gridCol>
              </a:tblGrid>
              <a:tr h="633160">
                <a:tc>
                  <a:txBody>
                    <a:bodyPr/>
                    <a:lstStyle/>
                    <a:p>
                      <a:r>
                        <a:rPr lang="es-ES" sz="2800" dirty="0" smtClean="0"/>
                        <a:t>Reinos biogeográficos</a:t>
                      </a:r>
                      <a:endParaRPr lang="es-ES" sz="2800" dirty="0"/>
                    </a:p>
                  </a:txBody>
                  <a:tcPr/>
                </a:tc>
                <a:tc>
                  <a:txBody>
                    <a:bodyPr/>
                    <a:lstStyle/>
                    <a:p>
                      <a:pPr algn="ctr"/>
                      <a:r>
                        <a:rPr lang="es-ES" sz="2800" dirty="0" smtClean="0"/>
                        <a:t>Superficie</a:t>
                      </a:r>
                      <a:r>
                        <a:rPr lang="es-ES" sz="2800" baseline="0" dirty="0" smtClean="0"/>
                        <a:t> (km</a:t>
                      </a:r>
                      <a:r>
                        <a:rPr lang="es-ES" sz="2800" baseline="30000" dirty="0" smtClean="0"/>
                        <a:t>2</a:t>
                      </a:r>
                      <a:r>
                        <a:rPr lang="es-ES" sz="2800" baseline="0" dirty="0" smtClean="0"/>
                        <a:t>)</a:t>
                      </a:r>
                      <a:endParaRPr lang="es-ES" sz="2800" dirty="0"/>
                    </a:p>
                  </a:txBody>
                  <a:tcPr/>
                </a:tc>
                <a:tc>
                  <a:txBody>
                    <a:bodyPr/>
                    <a:lstStyle/>
                    <a:p>
                      <a:r>
                        <a:rPr lang="es-ES" sz="2800" dirty="0" smtClean="0"/>
                        <a:t>Localización </a:t>
                      </a:r>
                      <a:endParaRPr lang="es-ES" sz="2800" dirty="0"/>
                    </a:p>
                  </a:txBody>
                  <a:tcPr/>
                </a:tc>
                <a:extLst>
                  <a:ext uri="{0D108BD9-81ED-4DB2-BD59-A6C34878D82A}">
                    <a16:rowId xmlns:a16="http://schemas.microsoft.com/office/drawing/2014/main" val="60680167"/>
                  </a:ext>
                </a:extLst>
              </a:tr>
              <a:tr h="650238">
                <a:tc>
                  <a:txBody>
                    <a:bodyPr/>
                    <a:lstStyle/>
                    <a:p>
                      <a:r>
                        <a:rPr lang="es-ES" sz="2000" dirty="0"/>
                        <a:t>Paleártico </a:t>
                      </a:r>
                    </a:p>
                  </a:txBody>
                  <a:tcPr marL="75023" marR="75023" marT="37512" marB="37512" anchor="ctr"/>
                </a:tc>
                <a:tc>
                  <a:txBody>
                    <a:bodyPr/>
                    <a:lstStyle/>
                    <a:p>
                      <a:pPr algn="ctr"/>
                      <a:r>
                        <a:rPr lang="es-ES" sz="2000" dirty="0"/>
                        <a:t>54 100 000 </a:t>
                      </a:r>
                    </a:p>
                  </a:txBody>
                  <a:tcPr marL="75023" marR="75023" marT="37512" marB="37512" anchor="ctr"/>
                </a:tc>
                <a:tc>
                  <a:txBody>
                    <a:bodyPr/>
                    <a:lstStyle/>
                    <a:p>
                      <a:r>
                        <a:rPr lang="es-ES" sz="2000" dirty="0"/>
                        <a:t>Europa, gran parte de Asia y el norte de África) </a:t>
                      </a:r>
                    </a:p>
                  </a:txBody>
                  <a:tcPr marL="75023" marR="75023" marT="37512" marB="37512" anchor="ctr"/>
                </a:tc>
                <a:extLst>
                  <a:ext uri="{0D108BD9-81ED-4DB2-BD59-A6C34878D82A}">
                    <a16:rowId xmlns:a16="http://schemas.microsoft.com/office/drawing/2014/main" val="1895871729"/>
                  </a:ext>
                </a:extLst>
              </a:tr>
              <a:tr h="650238">
                <a:tc>
                  <a:txBody>
                    <a:bodyPr/>
                    <a:lstStyle/>
                    <a:p>
                      <a:endParaRPr lang="es-ES" sz="2000" dirty="0" smtClean="0"/>
                    </a:p>
                    <a:p>
                      <a:r>
                        <a:rPr lang="es-ES" sz="2000" dirty="0" smtClean="0"/>
                        <a:t>Neártico </a:t>
                      </a:r>
                      <a:endParaRPr lang="es-ES" sz="2000" dirty="0"/>
                    </a:p>
                  </a:txBody>
                  <a:tcPr marL="75023" marR="75023" marT="37512" marB="37512" anchor="ctr"/>
                </a:tc>
                <a:tc>
                  <a:txBody>
                    <a:bodyPr/>
                    <a:lstStyle/>
                    <a:p>
                      <a:pPr algn="ctr"/>
                      <a:r>
                        <a:rPr lang="es-ES" sz="2000" dirty="0"/>
                        <a:t>22 900 000 </a:t>
                      </a:r>
                    </a:p>
                  </a:txBody>
                  <a:tcPr marL="75023" marR="75023" marT="37512" marB="37512" anchor="ctr"/>
                </a:tc>
                <a:tc>
                  <a:txBody>
                    <a:bodyPr/>
                    <a:lstStyle/>
                    <a:p>
                      <a:r>
                        <a:rPr lang="es-ES" sz="2000" dirty="0"/>
                        <a:t>Gran parte de Norteamérica</a:t>
                      </a:r>
                    </a:p>
                  </a:txBody>
                  <a:tcPr marL="75023" marR="75023" marT="37512" marB="37512" anchor="ctr"/>
                </a:tc>
                <a:extLst>
                  <a:ext uri="{0D108BD9-81ED-4DB2-BD59-A6C34878D82A}">
                    <a16:rowId xmlns:a16="http://schemas.microsoft.com/office/drawing/2014/main" val="1318885997"/>
                  </a:ext>
                </a:extLst>
              </a:tr>
              <a:tr h="650238">
                <a:tc>
                  <a:txBody>
                    <a:bodyPr/>
                    <a:lstStyle/>
                    <a:p>
                      <a:r>
                        <a:rPr lang="es-ES" sz="2000" dirty="0"/>
                        <a:t>Afrotropical o etiópica </a:t>
                      </a:r>
                    </a:p>
                  </a:txBody>
                  <a:tcPr marL="75023" marR="75023" marT="37512" marB="37512" anchor="ctr"/>
                </a:tc>
                <a:tc>
                  <a:txBody>
                    <a:bodyPr/>
                    <a:lstStyle/>
                    <a:p>
                      <a:pPr algn="ctr"/>
                      <a:r>
                        <a:rPr lang="es-ES" sz="2000" dirty="0"/>
                        <a:t>22 100 000 </a:t>
                      </a:r>
                    </a:p>
                  </a:txBody>
                  <a:tcPr marL="75023" marR="75023" marT="37512" marB="37512" anchor="ctr"/>
                </a:tc>
                <a:tc>
                  <a:txBody>
                    <a:bodyPr/>
                    <a:lstStyle/>
                    <a:p>
                      <a:r>
                        <a:rPr lang="es-ES" sz="2000" dirty="0"/>
                        <a:t>África subsahariana y el extremo sur de Arabia</a:t>
                      </a:r>
                    </a:p>
                  </a:txBody>
                  <a:tcPr marL="75023" marR="75023" marT="37512" marB="37512" anchor="ctr"/>
                </a:tc>
                <a:extLst>
                  <a:ext uri="{0D108BD9-81ED-4DB2-BD59-A6C34878D82A}">
                    <a16:rowId xmlns:a16="http://schemas.microsoft.com/office/drawing/2014/main" val="1538116973"/>
                  </a:ext>
                </a:extLst>
              </a:tr>
              <a:tr h="650238">
                <a:tc>
                  <a:txBody>
                    <a:bodyPr/>
                    <a:lstStyle/>
                    <a:p>
                      <a:r>
                        <a:rPr lang="es-ES" sz="2000" dirty="0"/>
                        <a:t>Neotropical </a:t>
                      </a:r>
                    </a:p>
                  </a:txBody>
                  <a:tcPr marL="75023" marR="75023" marT="37512" marB="37512" anchor="ctr"/>
                </a:tc>
                <a:tc>
                  <a:txBody>
                    <a:bodyPr/>
                    <a:lstStyle/>
                    <a:p>
                      <a:pPr algn="ctr"/>
                      <a:r>
                        <a:rPr lang="es-ES" sz="2000" dirty="0"/>
                        <a:t>19 000 000 </a:t>
                      </a:r>
                    </a:p>
                  </a:txBody>
                  <a:tcPr marL="75023" marR="75023" marT="37512" marB="37512" anchor="ctr"/>
                </a:tc>
                <a:tc>
                  <a:txBody>
                    <a:bodyPr/>
                    <a:lstStyle/>
                    <a:p>
                      <a:r>
                        <a:rPr lang="es-ES" sz="2000" dirty="0"/>
                        <a:t>Sudamérica, Centroamérica, las Antillas y el sur de Norteamérica</a:t>
                      </a:r>
                    </a:p>
                  </a:txBody>
                  <a:tcPr marL="75023" marR="75023" marT="37512" marB="37512" anchor="ctr"/>
                </a:tc>
                <a:extLst>
                  <a:ext uri="{0D108BD9-81ED-4DB2-BD59-A6C34878D82A}">
                    <a16:rowId xmlns:a16="http://schemas.microsoft.com/office/drawing/2014/main" val="624628260"/>
                  </a:ext>
                </a:extLst>
              </a:tr>
              <a:tr h="929526">
                <a:tc>
                  <a:txBody>
                    <a:bodyPr/>
                    <a:lstStyle/>
                    <a:p>
                      <a:r>
                        <a:rPr lang="es-ES" sz="2000" dirty="0"/>
                        <a:t>Australasia o Australiano </a:t>
                      </a:r>
                    </a:p>
                  </a:txBody>
                  <a:tcPr marL="75023" marR="75023" marT="37512" marB="37512" anchor="ctr"/>
                </a:tc>
                <a:tc>
                  <a:txBody>
                    <a:bodyPr/>
                    <a:lstStyle/>
                    <a:p>
                      <a:pPr algn="ctr"/>
                      <a:r>
                        <a:rPr lang="es-ES" sz="2000" dirty="0" smtClean="0"/>
                        <a:t>  7</a:t>
                      </a:r>
                      <a:r>
                        <a:rPr lang="es-ES" sz="2000" dirty="0"/>
                        <a:t> 700 000 </a:t>
                      </a:r>
                    </a:p>
                  </a:txBody>
                  <a:tcPr marL="75023" marR="75023" marT="37512" marB="37512" anchor="ctr"/>
                </a:tc>
                <a:tc>
                  <a:txBody>
                    <a:bodyPr/>
                    <a:lstStyle/>
                    <a:p>
                      <a:r>
                        <a:rPr lang="es-ES" sz="2000" dirty="0"/>
                        <a:t>Australia, Nueva Guinea, Nueva Zelanda y otras islas del Sudeste asiático situadas al sur de la línea de Wallace</a:t>
                      </a:r>
                    </a:p>
                  </a:txBody>
                  <a:tcPr marL="75023" marR="75023" marT="37512" marB="37512" anchor="ctr"/>
                </a:tc>
                <a:extLst>
                  <a:ext uri="{0D108BD9-81ED-4DB2-BD59-A6C34878D82A}">
                    <a16:rowId xmlns:a16="http://schemas.microsoft.com/office/drawing/2014/main" val="816772146"/>
                  </a:ext>
                </a:extLst>
              </a:tr>
              <a:tr h="633160">
                <a:tc>
                  <a:txBody>
                    <a:bodyPr/>
                    <a:lstStyle/>
                    <a:p>
                      <a:r>
                        <a:rPr lang="es-ES" sz="2000" dirty="0" smtClean="0"/>
                        <a:t>Indomalaya u </a:t>
                      </a:r>
                      <a:r>
                        <a:rPr lang="es-ES" sz="2000" dirty="0"/>
                        <a:t>Oriental </a:t>
                      </a:r>
                    </a:p>
                  </a:txBody>
                  <a:tcPr marL="75023" marR="75023" marT="37512" marB="37512" anchor="ctr"/>
                </a:tc>
                <a:tc>
                  <a:txBody>
                    <a:bodyPr/>
                    <a:lstStyle/>
                    <a:p>
                      <a:pPr algn="ctr"/>
                      <a:r>
                        <a:rPr lang="es-ES" sz="2000" dirty="0" smtClean="0"/>
                        <a:t>  7</a:t>
                      </a:r>
                      <a:r>
                        <a:rPr lang="es-ES" sz="2000" dirty="0"/>
                        <a:t> 500 000 </a:t>
                      </a:r>
                    </a:p>
                  </a:txBody>
                  <a:tcPr marL="75023" marR="75023" marT="37512" marB="37512" anchor="ctr"/>
                </a:tc>
                <a:tc>
                  <a:txBody>
                    <a:bodyPr/>
                    <a:lstStyle/>
                    <a:p>
                      <a:r>
                        <a:rPr lang="es-ES" sz="2000" dirty="0"/>
                        <a:t>Sureste de Asia</a:t>
                      </a:r>
                    </a:p>
                  </a:txBody>
                  <a:tcPr marL="75023" marR="75023" marT="37512" marB="37512" anchor="ctr"/>
                </a:tc>
                <a:extLst>
                  <a:ext uri="{0D108BD9-81ED-4DB2-BD59-A6C34878D82A}">
                    <a16:rowId xmlns:a16="http://schemas.microsoft.com/office/drawing/2014/main" val="1155634197"/>
                  </a:ext>
                </a:extLst>
              </a:tr>
              <a:tr h="633160">
                <a:tc>
                  <a:txBody>
                    <a:bodyPr/>
                    <a:lstStyle/>
                    <a:p>
                      <a:r>
                        <a:rPr lang="es-ES" sz="2000" dirty="0"/>
                        <a:t>Antártico </a:t>
                      </a:r>
                    </a:p>
                  </a:txBody>
                  <a:tcPr marL="75023" marR="75023" marT="37512" marB="37512" anchor="ctr"/>
                </a:tc>
                <a:tc>
                  <a:txBody>
                    <a:bodyPr/>
                    <a:lstStyle/>
                    <a:p>
                      <a:pPr algn="ctr"/>
                      <a:r>
                        <a:rPr lang="es-ES" sz="2000" dirty="0" smtClean="0"/>
                        <a:t>     300</a:t>
                      </a:r>
                      <a:r>
                        <a:rPr lang="es-ES" sz="2000" dirty="0"/>
                        <a:t> 000 </a:t>
                      </a:r>
                    </a:p>
                  </a:txBody>
                  <a:tcPr marL="75023" marR="75023" marT="37512" marB="37512" anchor="ctr"/>
                </a:tc>
                <a:tc>
                  <a:txBody>
                    <a:bodyPr/>
                    <a:lstStyle/>
                    <a:p>
                      <a:r>
                        <a:rPr lang="es-ES" sz="2000" dirty="0"/>
                        <a:t>Antártida</a:t>
                      </a:r>
                    </a:p>
                  </a:txBody>
                  <a:tcPr marL="75023" marR="75023" marT="37512" marB="37512" anchor="ctr"/>
                </a:tc>
                <a:extLst>
                  <a:ext uri="{0D108BD9-81ED-4DB2-BD59-A6C34878D82A}">
                    <a16:rowId xmlns:a16="http://schemas.microsoft.com/office/drawing/2014/main" val="1407090718"/>
                  </a:ext>
                </a:extLst>
              </a:tr>
              <a:tr h="633160">
                <a:tc>
                  <a:txBody>
                    <a:bodyPr/>
                    <a:lstStyle/>
                    <a:p>
                      <a:r>
                        <a:rPr lang="es-ES" sz="2000" dirty="0"/>
                        <a:t>Oceánico </a:t>
                      </a:r>
                    </a:p>
                  </a:txBody>
                  <a:tcPr marL="75023" marR="75023" marT="37512" marB="37512" anchor="ctr"/>
                </a:tc>
                <a:tc>
                  <a:txBody>
                    <a:bodyPr/>
                    <a:lstStyle/>
                    <a:p>
                      <a:pPr algn="ctr"/>
                      <a:r>
                        <a:rPr lang="es-ES" sz="2000" dirty="0" smtClean="0"/>
                        <a:t>  1</a:t>
                      </a:r>
                      <a:r>
                        <a:rPr lang="es-ES" sz="2000" dirty="0"/>
                        <a:t> 000 000 </a:t>
                      </a:r>
                    </a:p>
                  </a:txBody>
                  <a:tcPr marL="75023" marR="75023" marT="37512" marB="37512" anchor="ctr"/>
                </a:tc>
                <a:tc>
                  <a:txBody>
                    <a:bodyPr/>
                    <a:lstStyle/>
                    <a:p>
                      <a:r>
                        <a:rPr lang="es-ES" sz="2000" dirty="0"/>
                        <a:t>Islas del Pacífico sur</a:t>
                      </a:r>
                    </a:p>
                  </a:txBody>
                  <a:tcPr marL="75023" marR="75023" marT="37512" marB="37512" anchor="ctr"/>
                </a:tc>
                <a:extLst>
                  <a:ext uri="{0D108BD9-81ED-4DB2-BD59-A6C34878D82A}">
                    <a16:rowId xmlns:a16="http://schemas.microsoft.com/office/drawing/2014/main" val="4231645421"/>
                  </a:ext>
                </a:extLst>
              </a:tr>
            </a:tbl>
          </a:graphicData>
        </a:graphic>
      </p:graphicFrame>
    </p:spTree>
    <p:extLst>
      <p:ext uri="{BB962C8B-B14F-4D97-AF65-F5344CB8AC3E}">
        <p14:creationId xmlns:p14="http://schemas.microsoft.com/office/powerpoint/2010/main" val="22866032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Objetivo:</a:t>
            </a:r>
            <a:endParaRPr lang="es-ES" dirty="0"/>
          </a:p>
        </p:txBody>
      </p:sp>
      <p:sp>
        <p:nvSpPr>
          <p:cNvPr id="3" name="Marcador de contenido 2"/>
          <p:cNvSpPr>
            <a:spLocks noGrp="1"/>
          </p:cNvSpPr>
          <p:nvPr>
            <p:ph idx="1"/>
          </p:nvPr>
        </p:nvSpPr>
        <p:spPr/>
        <p:txBody>
          <a:bodyPr>
            <a:normAutofit/>
          </a:bodyPr>
          <a:lstStyle/>
          <a:p>
            <a:pPr algn="just"/>
            <a:r>
              <a:rPr lang="es-ES" sz="3200" dirty="0" smtClean="0"/>
              <a:t>Definir a qué llamamos reino floral,  cuáles son las categorías que se emplean para su estudio, su localización y especies vegetales que habitan en cada una de ellas</a:t>
            </a:r>
          </a:p>
          <a:p>
            <a:pPr algn="just"/>
            <a:r>
              <a:rPr lang="es-ES" sz="3200" dirty="0" smtClean="0"/>
              <a:t>Caracterizar los reinos florales y regiones zoogeográficas del planeta con el empleo de mapas para que los estudiantes tengan conocimiento sobre el área geográfica que estos abarcan así como sus principales características</a:t>
            </a:r>
            <a:endParaRPr lang="es-ES" sz="3200" dirty="0"/>
          </a:p>
        </p:txBody>
      </p:sp>
    </p:spTree>
    <p:extLst>
      <p:ext uri="{BB962C8B-B14F-4D97-AF65-F5344CB8AC3E}">
        <p14:creationId xmlns:p14="http://schemas.microsoft.com/office/powerpoint/2010/main" val="31892259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t>¿A qué llamamos reino floral? </a:t>
            </a:r>
            <a:endParaRPr lang="es-ES" dirty="0"/>
          </a:p>
        </p:txBody>
      </p:sp>
      <p:sp>
        <p:nvSpPr>
          <p:cNvPr id="3" name="Marcador de contenido 2"/>
          <p:cNvSpPr>
            <a:spLocks noGrp="1"/>
          </p:cNvSpPr>
          <p:nvPr>
            <p:ph idx="1"/>
          </p:nvPr>
        </p:nvSpPr>
        <p:spPr/>
        <p:txBody>
          <a:bodyPr>
            <a:normAutofit/>
          </a:bodyPr>
          <a:lstStyle/>
          <a:p>
            <a:pPr algn="just"/>
            <a:r>
              <a:rPr lang="es-ES" sz="3200" dirty="0" smtClean="0"/>
              <a:t>Los reinos florales son las grandes zonas en las que se divide la Tierra por presentar una vegetación común. En biogeografía (y más específicamente, en fitogeografía), corresponden con la principal unidad tipológica, que corona el siguiente orden jerárquico decreciente: reino, región, provincia, sector y distrito (afectados en algún caso por subdivisiones auxiliares de menor o mayor rango, sub- y supra-).</a:t>
            </a:r>
            <a:endParaRPr lang="es-ES" sz="3200" dirty="0"/>
          </a:p>
        </p:txBody>
      </p:sp>
    </p:spTree>
    <p:extLst>
      <p:ext uri="{BB962C8B-B14F-4D97-AF65-F5344CB8AC3E}">
        <p14:creationId xmlns:p14="http://schemas.microsoft.com/office/powerpoint/2010/main" val="35978289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t>¿Cuántos tipos de reinos florales existen?</a:t>
            </a:r>
            <a:endParaRPr lang="es-ES"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412028073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661539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es-ES" b="1" dirty="0" smtClean="0"/>
              <a:t>Clasificación de los reinos florales según Good y de Takhtajan</a:t>
            </a:r>
            <a:br>
              <a:rPr lang="es-ES" b="1" dirty="0" smtClean="0"/>
            </a:br>
            <a:endParaRPr lang="es-ES" b="1"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2555116824"/>
              </p:ext>
            </p:extLst>
          </p:nvPr>
        </p:nvGraphicFramePr>
        <p:xfrm>
          <a:off x="838200" y="1825625"/>
          <a:ext cx="50038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Imagen 4"/>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486524" y="1825625"/>
            <a:ext cx="5326193" cy="4178935"/>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16615463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925195"/>
          </a:xfrm>
        </p:spPr>
        <p:txBody>
          <a:bodyPr>
            <a:normAutofit fontScale="90000"/>
          </a:bodyPr>
          <a:lstStyle/>
          <a:p>
            <a:pPr algn="ctr"/>
            <a:r>
              <a:rPr lang="es-ES" b="1" dirty="0" smtClean="0"/>
              <a:t>                           Reino Holártico</a:t>
            </a:r>
            <a:br>
              <a:rPr lang="es-ES" b="1" dirty="0" smtClean="0"/>
            </a:br>
            <a:endParaRPr lang="es-ES" b="1"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1052030537"/>
              </p:ext>
            </p:extLst>
          </p:nvPr>
        </p:nvGraphicFramePr>
        <p:xfrm>
          <a:off x="4897120" y="1459865"/>
          <a:ext cx="7172960" cy="42805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8" name="Imagen 7"/>
          <p:cNvPicPr>
            <a:picLocks noChangeAspect="1"/>
          </p:cNvPicPr>
          <p:nvPr/>
        </p:nvPicPr>
        <p:blipFill>
          <a:blip r:embed="rId7"/>
          <a:stretch>
            <a:fillRect/>
          </a:stretch>
        </p:blipFill>
        <p:spPr>
          <a:xfrm>
            <a:off x="254000" y="1717040"/>
            <a:ext cx="4521199" cy="3403600"/>
          </a:xfrm>
          <a:prstGeom prst="rect">
            <a:avLst/>
          </a:prstGeom>
        </p:spPr>
      </p:pic>
    </p:spTree>
    <p:extLst>
      <p:ext uri="{BB962C8B-B14F-4D97-AF65-F5344CB8AC3E}">
        <p14:creationId xmlns:p14="http://schemas.microsoft.com/office/powerpoint/2010/main" val="25792395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3342" y="3445923"/>
            <a:ext cx="2667000" cy="20002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1" name="CuadroTexto 10"/>
          <p:cNvSpPr txBox="1"/>
          <p:nvPr/>
        </p:nvSpPr>
        <p:spPr>
          <a:xfrm>
            <a:off x="328067" y="2572971"/>
            <a:ext cx="2995628" cy="369332"/>
          </a:xfrm>
          <a:prstGeom prst="rect">
            <a:avLst/>
          </a:prstGeom>
          <a:noFill/>
        </p:spPr>
        <p:txBody>
          <a:bodyPr wrap="none" rtlCol="0">
            <a:spAutoFit/>
          </a:bodyPr>
          <a:lstStyle/>
          <a:p>
            <a:r>
              <a:rPr lang="es-ES" dirty="0" smtClean="0"/>
              <a:t>Bosque de Coníferas(Tundra)  </a:t>
            </a:r>
            <a:endParaRPr lang="es-ES" dirty="0"/>
          </a:p>
        </p:txBody>
      </p:sp>
      <p:sp>
        <p:nvSpPr>
          <p:cNvPr id="12" name="CuadroTexto 11"/>
          <p:cNvSpPr txBox="1"/>
          <p:nvPr/>
        </p:nvSpPr>
        <p:spPr>
          <a:xfrm>
            <a:off x="810490" y="5501993"/>
            <a:ext cx="1722203" cy="369332"/>
          </a:xfrm>
          <a:prstGeom prst="rect">
            <a:avLst/>
          </a:prstGeom>
          <a:noFill/>
        </p:spPr>
        <p:txBody>
          <a:bodyPr wrap="none" rtlCol="0">
            <a:spAutoFit/>
          </a:bodyPr>
          <a:lstStyle/>
          <a:p>
            <a:r>
              <a:rPr lang="es-ES" dirty="0" smtClean="0"/>
              <a:t>Praderas (Taiga) </a:t>
            </a:r>
            <a:endParaRPr lang="es-ES" dirty="0"/>
          </a:p>
        </p:txBody>
      </p:sp>
      <p:grpSp>
        <p:nvGrpSpPr>
          <p:cNvPr id="29" name="Grupo 28"/>
          <p:cNvGrpSpPr/>
          <p:nvPr/>
        </p:nvGrpSpPr>
        <p:grpSpPr>
          <a:xfrm>
            <a:off x="6588149" y="4496043"/>
            <a:ext cx="5385560" cy="1241222"/>
            <a:chOff x="6272069" y="3809682"/>
            <a:chExt cx="5385560" cy="1241222"/>
          </a:xfrm>
          <a:effectLst>
            <a:outerShdw blurRad="50800" dist="38100" dir="2700000" algn="tl" rotWithShape="0">
              <a:prstClr val="black">
                <a:alpha val="40000"/>
              </a:prstClr>
            </a:outerShdw>
          </a:effectLst>
        </p:grpSpPr>
        <p:grpSp>
          <p:nvGrpSpPr>
            <p:cNvPr id="18" name="Grupo 17"/>
            <p:cNvGrpSpPr/>
            <p:nvPr/>
          </p:nvGrpSpPr>
          <p:grpSpPr>
            <a:xfrm>
              <a:off x="6272069" y="3841193"/>
              <a:ext cx="1525905" cy="1184946"/>
              <a:chOff x="6272069" y="3880484"/>
              <a:chExt cx="1525905" cy="1184946"/>
            </a:xfrm>
          </p:grpSpPr>
          <p:pic>
            <p:nvPicPr>
              <p:cNvPr id="6" name="Imagen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72069" y="3880484"/>
                <a:ext cx="1525905" cy="1147481"/>
              </a:xfrm>
              <a:prstGeom prst="rect">
                <a:avLst/>
              </a:prstGeom>
            </p:spPr>
          </p:pic>
          <p:sp>
            <p:nvSpPr>
              <p:cNvPr id="13" name="CuadroTexto 12"/>
              <p:cNvSpPr txBox="1"/>
              <p:nvPr/>
            </p:nvSpPr>
            <p:spPr>
              <a:xfrm>
                <a:off x="6954410" y="4696098"/>
                <a:ext cx="816121" cy="369332"/>
              </a:xfrm>
              <a:prstGeom prst="rect">
                <a:avLst/>
              </a:prstGeom>
              <a:noFill/>
            </p:spPr>
            <p:txBody>
              <a:bodyPr wrap="none" rtlCol="0">
                <a:spAutoFit/>
              </a:bodyPr>
              <a:lstStyle/>
              <a:p>
                <a:r>
                  <a:rPr lang="es-ES" dirty="0" smtClean="0"/>
                  <a:t>Avena </a:t>
                </a:r>
                <a:endParaRPr lang="es-ES" dirty="0"/>
              </a:p>
            </p:txBody>
          </p:sp>
        </p:grpSp>
        <p:grpSp>
          <p:nvGrpSpPr>
            <p:cNvPr id="16" name="Grupo 15"/>
            <p:cNvGrpSpPr/>
            <p:nvPr/>
          </p:nvGrpSpPr>
          <p:grpSpPr>
            <a:xfrm>
              <a:off x="10038421" y="3809682"/>
              <a:ext cx="1619208" cy="1156847"/>
              <a:chOff x="6488979" y="5537358"/>
              <a:chExt cx="1619208" cy="1156847"/>
            </a:xfrm>
          </p:grpSpPr>
          <p:pic>
            <p:nvPicPr>
              <p:cNvPr id="7" name="Imagen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88979" y="5537358"/>
                <a:ext cx="1523746" cy="1145857"/>
              </a:xfrm>
              <a:prstGeom prst="rect">
                <a:avLst/>
              </a:prstGeom>
            </p:spPr>
          </p:pic>
          <p:sp>
            <p:nvSpPr>
              <p:cNvPr id="14" name="CuadroTexto 13"/>
              <p:cNvSpPr txBox="1"/>
              <p:nvPr/>
            </p:nvSpPr>
            <p:spPr>
              <a:xfrm>
                <a:off x="7432874" y="6324873"/>
                <a:ext cx="675313" cy="369332"/>
              </a:xfrm>
              <a:prstGeom prst="rect">
                <a:avLst/>
              </a:prstGeom>
              <a:noFill/>
            </p:spPr>
            <p:txBody>
              <a:bodyPr wrap="none" rtlCol="0">
                <a:spAutoFit/>
              </a:bodyPr>
              <a:lstStyle/>
              <a:p>
                <a:r>
                  <a:rPr lang="es-ES" dirty="0" smtClean="0"/>
                  <a:t>Soya </a:t>
                </a:r>
                <a:endParaRPr lang="es-ES" dirty="0"/>
              </a:p>
            </p:txBody>
          </p:sp>
        </p:grpSp>
        <p:grpSp>
          <p:nvGrpSpPr>
            <p:cNvPr id="17" name="Grupo 16"/>
            <p:cNvGrpSpPr/>
            <p:nvPr/>
          </p:nvGrpSpPr>
          <p:grpSpPr>
            <a:xfrm>
              <a:off x="8012725" y="3841193"/>
              <a:ext cx="2018896" cy="1209711"/>
              <a:chOff x="8165748" y="4275908"/>
              <a:chExt cx="2018896" cy="1209711"/>
            </a:xfrm>
          </p:grpSpPr>
          <p:pic>
            <p:nvPicPr>
              <p:cNvPr id="10" name="Imagen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165748" y="4275908"/>
                <a:ext cx="1810945" cy="1209711"/>
              </a:xfrm>
              <a:prstGeom prst="rect">
                <a:avLst/>
              </a:prstGeom>
            </p:spPr>
          </p:pic>
          <p:sp>
            <p:nvSpPr>
              <p:cNvPr id="15" name="CuadroTexto 14"/>
              <p:cNvSpPr txBox="1"/>
              <p:nvPr/>
            </p:nvSpPr>
            <p:spPr>
              <a:xfrm>
                <a:off x="9270244" y="4359989"/>
                <a:ext cx="914400" cy="369332"/>
              </a:xfrm>
              <a:prstGeom prst="rect">
                <a:avLst/>
              </a:prstGeom>
              <a:noFill/>
            </p:spPr>
            <p:txBody>
              <a:bodyPr wrap="square" rtlCol="0">
                <a:spAutoFit/>
              </a:bodyPr>
              <a:lstStyle/>
              <a:p>
                <a:r>
                  <a:rPr lang="es-ES" dirty="0" smtClean="0"/>
                  <a:t>Trigo </a:t>
                </a:r>
                <a:endParaRPr lang="es-ES" dirty="0"/>
              </a:p>
            </p:txBody>
          </p:sp>
        </p:grpSp>
      </p:grpSp>
      <p:sp>
        <p:nvSpPr>
          <p:cNvPr id="19" name="Cerrar llave 18"/>
          <p:cNvSpPr/>
          <p:nvPr/>
        </p:nvSpPr>
        <p:spPr>
          <a:xfrm rot="5400000">
            <a:off x="8949755" y="3753791"/>
            <a:ext cx="516291" cy="450698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0" name="CuadroTexto 19"/>
          <p:cNvSpPr txBox="1"/>
          <p:nvPr/>
        </p:nvSpPr>
        <p:spPr>
          <a:xfrm>
            <a:off x="7832996" y="6305983"/>
            <a:ext cx="2802562" cy="369332"/>
          </a:xfrm>
          <a:prstGeom prst="rect">
            <a:avLst/>
          </a:prstGeom>
          <a:noFill/>
        </p:spPr>
        <p:txBody>
          <a:bodyPr wrap="none" rtlCol="0">
            <a:spAutoFit/>
          </a:bodyPr>
          <a:lstStyle/>
          <a:p>
            <a:r>
              <a:rPr lang="es-ES" dirty="0" smtClean="0"/>
              <a:t>Cultivos de Clima templado </a:t>
            </a:r>
            <a:endParaRPr lang="es-ES" dirty="0"/>
          </a:p>
        </p:txBody>
      </p:sp>
      <p:pic>
        <p:nvPicPr>
          <p:cNvPr id="9" name="Imagen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605069" y="597783"/>
            <a:ext cx="2667000" cy="17907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1" name="CuadroTexto 20"/>
          <p:cNvSpPr txBox="1"/>
          <p:nvPr/>
        </p:nvSpPr>
        <p:spPr>
          <a:xfrm>
            <a:off x="3686631" y="2537558"/>
            <a:ext cx="2222853" cy="646331"/>
          </a:xfrm>
          <a:prstGeom prst="rect">
            <a:avLst/>
          </a:prstGeom>
          <a:noFill/>
        </p:spPr>
        <p:txBody>
          <a:bodyPr wrap="none" rtlCol="0">
            <a:spAutoFit/>
          </a:bodyPr>
          <a:lstStyle/>
          <a:p>
            <a:pPr algn="ctr"/>
            <a:r>
              <a:rPr lang="es-ES" dirty="0" smtClean="0"/>
              <a:t>Bosque mediterráneo</a:t>
            </a:r>
          </a:p>
          <a:p>
            <a:pPr algn="ctr"/>
            <a:r>
              <a:rPr lang="es-ES" dirty="0" smtClean="0"/>
              <a:t> en Europa</a:t>
            </a:r>
            <a:endParaRPr lang="es-ES" dirty="0"/>
          </a:p>
        </p:txBody>
      </p:sp>
      <p:pic>
        <p:nvPicPr>
          <p:cNvPr id="22" name="Imagen 2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42842" y="597783"/>
            <a:ext cx="2857500" cy="179070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23" name="Imagen 2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9081211" y="559682"/>
            <a:ext cx="2857500" cy="182880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24" name="Imagen 23"/>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470737" y="559683"/>
            <a:ext cx="2381250" cy="18288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5" name="CuadroTexto 24"/>
          <p:cNvSpPr txBox="1"/>
          <p:nvPr/>
        </p:nvSpPr>
        <p:spPr>
          <a:xfrm>
            <a:off x="9776394" y="2560840"/>
            <a:ext cx="1467133" cy="369332"/>
          </a:xfrm>
          <a:prstGeom prst="rect">
            <a:avLst/>
          </a:prstGeom>
          <a:noFill/>
        </p:spPr>
        <p:txBody>
          <a:bodyPr wrap="none" rtlCol="0">
            <a:spAutoFit/>
          </a:bodyPr>
          <a:lstStyle/>
          <a:p>
            <a:r>
              <a:rPr lang="es-ES" dirty="0" smtClean="0"/>
              <a:t>Bosque mixto</a:t>
            </a:r>
            <a:endParaRPr lang="es-ES" dirty="0"/>
          </a:p>
        </p:txBody>
      </p:sp>
      <p:sp>
        <p:nvSpPr>
          <p:cNvPr id="26" name="CuadroTexto 25"/>
          <p:cNvSpPr txBox="1"/>
          <p:nvPr/>
        </p:nvSpPr>
        <p:spPr>
          <a:xfrm>
            <a:off x="6825849" y="2572971"/>
            <a:ext cx="1889363" cy="369332"/>
          </a:xfrm>
          <a:prstGeom prst="rect">
            <a:avLst/>
          </a:prstGeom>
          <a:noFill/>
        </p:spPr>
        <p:txBody>
          <a:bodyPr wrap="none" rtlCol="0">
            <a:spAutoFit/>
          </a:bodyPr>
          <a:lstStyle/>
          <a:p>
            <a:r>
              <a:rPr lang="es-ES" dirty="0" smtClean="0"/>
              <a:t>Bosque templado </a:t>
            </a:r>
            <a:endParaRPr lang="es-ES" dirty="0"/>
          </a:p>
        </p:txBody>
      </p:sp>
      <p:pic>
        <p:nvPicPr>
          <p:cNvPr id="27" name="Imagen 2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495734" y="3423406"/>
            <a:ext cx="2697023" cy="202276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8" name="CuadroTexto 27"/>
          <p:cNvSpPr txBox="1"/>
          <p:nvPr/>
        </p:nvSpPr>
        <p:spPr>
          <a:xfrm>
            <a:off x="4196080" y="5557333"/>
            <a:ext cx="952248" cy="369332"/>
          </a:xfrm>
          <a:prstGeom prst="rect">
            <a:avLst/>
          </a:prstGeom>
          <a:noFill/>
        </p:spPr>
        <p:txBody>
          <a:bodyPr wrap="none" rtlCol="0">
            <a:spAutoFit/>
          </a:bodyPr>
          <a:lstStyle/>
          <a:p>
            <a:r>
              <a:rPr lang="es-ES" dirty="0" smtClean="0"/>
              <a:t>Estepas </a:t>
            </a:r>
            <a:endParaRPr lang="es-ES" dirty="0"/>
          </a:p>
        </p:txBody>
      </p:sp>
    </p:spTree>
    <p:extLst>
      <p:ext uri="{BB962C8B-B14F-4D97-AF65-F5344CB8AC3E}">
        <p14:creationId xmlns:p14="http://schemas.microsoft.com/office/powerpoint/2010/main" val="23891439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a 3"/>
          <p:cNvGraphicFramePr/>
          <p:nvPr>
            <p:extLst>
              <p:ext uri="{D42A27DB-BD31-4B8C-83A1-F6EECF244321}">
                <p14:modId xmlns:p14="http://schemas.microsoft.com/office/powerpoint/2010/main" val="2705423839"/>
              </p:ext>
            </p:extLst>
          </p:nvPr>
        </p:nvGraphicFramePr>
        <p:xfrm>
          <a:off x="4846320" y="1814959"/>
          <a:ext cx="6654800" cy="39559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ángulo 2"/>
          <p:cNvSpPr/>
          <p:nvPr/>
        </p:nvSpPr>
        <p:spPr>
          <a:xfrm>
            <a:off x="3778885" y="614630"/>
            <a:ext cx="6096000" cy="1200329"/>
          </a:xfrm>
          <a:prstGeom prst="rect">
            <a:avLst/>
          </a:prstGeom>
        </p:spPr>
        <p:txBody>
          <a:bodyPr>
            <a:spAutoFit/>
          </a:bodyPr>
          <a:lstStyle/>
          <a:p>
            <a:pPr algn="r"/>
            <a:r>
              <a:rPr lang="es-ES" sz="3600" b="1" dirty="0" smtClean="0"/>
              <a:t>Reino Paleotrópico</a:t>
            </a:r>
          </a:p>
          <a:p>
            <a:pPr algn="r"/>
            <a:endParaRPr lang="es-ES" sz="3600" b="1" dirty="0" smtClean="0"/>
          </a:p>
        </p:txBody>
      </p:sp>
      <p:pic>
        <p:nvPicPr>
          <p:cNvPr id="5" name="Imagen 4"/>
          <p:cNvPicPr>
            <a:picLocks noChangeAspect="1"/>
          </p:cNvPicPr>
          <p:nvPr/>
        </p:nvPicPr>
        <p:blipFill>
          <a:blip r:embed="rId7">
            <a:extLst>
              <a:ext uri="{BEBA8EAE-BF5A-486C-A8C5-ECC9F3942E4B}">
                <a14:imgProps xmlns:a14="http://schemas.microsoft.com/office/drawing/2010/main">
                  <a14:imgLayer r:embed="rId8">
                    <a14:imgEffect>
                      <a14:saturation sat="300000"/>
                    </a14:imgEffect>
                  </a14:imgLayer>
                </a14:imgProps>
              </a:ext>
              <a:ext uri="{28A0092B-C50C-407E-A947-70E740481C1C}">
                <a14:useLocalDpi xmlns:a14="http://schemas.microsoft.com/office/drawing/2010/main" val="0"/>
              </a:ext>
            </a:extLst>
          </a:blip>
          <a:stretch>
            <a:fillRect/>
          </a:stretch>
        </p:blipFill>
        <p:spPr>
          <a:xfrm>
            <a:off x="599440" y="1814958"/>
            <a:ext cx="3759200" cy="3204082"/>
          </a:xfrm>
          <a:prstGeom prst="rect">
            <a:avLst/>
          </a:prstGeom>
        </p:spPr>
      </p:pic>
    </p:spTree>
    <p:extLst>
      <p:ext uri="{BB962C8B-B14F-4D97-AF65-F5344CB8AC3E}">
        <p14:creationId xmlns:p14="http://schemas.microsoft.com/office/powerpoint/2010/main" val="115836319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253</TotalTime>
  <Words>1258</Words>
  <Application>Microsoft Office PowerPoint</Application>
  <PresentationFormat>Panorámica</PresentationFormat>
  <Paragraphs>118</Paragraphs>
  <Slides>21</Slides>
  <Notes>2</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21</vt:i4>
      </vt:variant>
    </vt:vector>
  </HeadingPairs>
  <TitlesOfParts>
    <vt:vector size="25" baseType="lpstr">
      <vt:lpstr>Arial</vt:lpstr>
      <vt:lpstr>Calibri</vt:lpstr>
      <vt:lpstr>Calibri Light</vt:lpstr>
      <vt:lpstr>Tema de Office</vt:lpstr>
      <vt:lpstr>BIOGEOGRAFÍA Carrera de Biología 5to año CPE</vt:lpstr>
      <vt:lpstr>TEMA 2: LA DISTRIBUCIÓN GEOGRÁFICA DE LOS SERES VIVOS Y SUS CAUSAS</vt:lpstr>
      <vt:lpstr>Objetivo:</vt:lpstr>
      <vt:lpstr>¿A qué llamamos reino floral? </vt:lpstr>
      <vt:lpstr>¿Cuántos tipos de reinos florales existen?</vt:lpstr>
      <vt:lpstr>Clasificación de los reinos florales según Good y de Takhtajan </vt:lpstr>
      <vt:lpstr>                           Reino Holártico </vt:lpstr>
      <vt:lpstr>Presentación de PowerPoint</vt:lpstr>
      <vt:lpstr>Presentación de PowerPoint</vt:lpstr>
      <vt:lpstr>Presentación de PowerPoint</vt:lpstr>
      <vt:lpstr>REINO NEOTRÓPICO </vt:lpstr>
      <vt:lpstr>Presentación de PowerPoint</vt:lpstr>
      <vt:lpstr>Presentación de PowerPoint</vt:lpstr>
      <vt:lpstr>Presentación de PowerPoint</vt:lpstr>
      <vt:lpstr>Presentación de PowerPoint</vt:lpstr>
      <vt:lpstr>Presentación de PowerPoint</vt:lpstr>
      <vt:lpstr>Regiones zoogeográficas </vt:lpstr>
      <vt:lpstr>La clasificación de Wallace permite la distinción de seis grandes regiones zoogeográficas separadas por barreras naturales:  </vt:lpstr>
      <vt:lpstr>Localización de las regiones zoogeográficas: </vt:lpstr>
      <vt:lpstr>Los reinos biogeográficos</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BIOGEOGRAFÍA Carrera de Biología 5to año CPE</dc:title>
  <dc:creator>HOKA</dc:creator>
  <cp:lastModifiedBy>PC 4</cp:lastModifiedBy>
  <cp:revision>27</cp:revision>
  <dcterms:created xsi:type="dcterms:W3CDTF">2021-11-07T13:55:38Z</dcterms:created>
  <dcterms:modified xsi:type="dcterms:W3CDTF">2025-09-26T09:31:19Z</dcterms:modified>
</cp:coreProperties>
</file>