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3C11-E39B-4106-8083-CB55FAE2FBD1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BBEA-E55B-4D13-9301-BB532D5A42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9249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3C11-E39B-4106-8083-CB55FAE2FBD1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BBEA-E55B-4D13-9301-BB532D5A42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6194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3C11-E39B-4106-8083-CB55FAE2FBD1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BBEA-E55B-4D13-9301-BB532D5A42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130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3C11-E39B-4106-8083-CB55FAE2FBD1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BBEA-E55B-4D13-9301-BB532D5A42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925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3C11-E39B-4106-8083-CB55FAE2FBD1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BBEA-E55B-4D13-9301-BB532D5A42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3051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3C11-E39B-4106-8083-CB55FAE2FBD1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BBEA-E55B-4D13-9301-BB532D5A42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078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3C11-E39B-4106-8083-CB55FAE2FBD1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BBEA-E55B-4D13-9301-BB532D5A42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83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3C11-E39B-4106-8083-CB55FAE2FBD1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BBEA-E55B-4D13-9301-BB532D5A42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607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3C11-E39B-4106-8083-CB55FAE2FBD1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BBEA-E55B-4D13-9301-BB532D5A42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0775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3C11-E39B-4106-8083-CB55FAE2FBD1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BBEA-E55B-4D13-9301-BB532D5A42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9265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3C11-E39B-4106-8083-CB55FAE2FBD1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BBEA-E55B-4D13-9301-BB532D5A42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371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53C11-E39B-4106-8083-CB55FAE2FBD1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0BBEA-E55B-4D13-9301-BB532D5A42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373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26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7513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63304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28742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5397"/>
          </a:xfrm>
        </p:spPr>
      </p:pic>
    </p:spTree>
    <p:extLst>
      <p:ext uri="{BB962C8B-B14F-4D97-AF65-F5344CB8AC3E}">
        <p14:creationId xmlns:p14="http://schemas.microsoft.com/office/powerpoint/2010/main" val="4094667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52786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4022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22437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24738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92372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80380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47744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13073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29779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379161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Panorámica</PresentationFormat>
  <Paragraphs>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Rodolfo</dc:creator>
  <cp:lastModifiedBy>Rodolfo</cp:lastModifiedBy>
  <cp:revision>2</cp:revision>
  <dcterms:created xsi:type="dcterms:W3CDTF">2025-11-05T19:45:21Z</dcterms:created>
  <dcterms:modified xsi:type="dcterms:W3CDTF">2025-11-05T19:54:54Z</dcterms:modified>
</cp:coreProperties>
</file>