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72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098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88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16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73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5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38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459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33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07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125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B267-599D-4FE4-BE26-CF6F6C77EC35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267DC-4BD7-4B7A-87B2-A44C46CE1F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8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4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317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2"/>
            <a:ext cx="12192000" cy="6708098"/>
          </a:xfrm>
        </p:spPr>
      </p:pic>
    </p:spTree>
    <p:extLst>
      <p:ext uri="{BB962C8B-B14F-4D97-AF65-F5344CB8AC3E}">
        <p14:creationId xmlns:p14="http://schemas.microsoft.com/office/powerpoint/2010/main" val="206805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331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365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797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227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346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82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021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7251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8089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32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2316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23676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312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4814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8003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81801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023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54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15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213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405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64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941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106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958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3</cp:revision>
  <dcterms:created xsi:type="dcterms:W3CDTF">2025-11-05T18:44:07Z</dcterms:created>
  <dcterms:modified xsi:type="dcterms:W3CDTF">2025-11-05T18:57:51Z</dcterms:modified>
</cp:coreProperties>
</file>