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B267-599D-4FE4-BE26-CF6F6C77EC35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67DC-4BD7-4B7A-87B2-A44C46CE1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7720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B267-599D-4FE4-BE26-CF6F6C77EC35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67DC-4BD7-4B7A-87B2-A44C46CE1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0980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B267-599D-4FE4-BE26-CF6F6C77EC35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67DC-4BD7-4B7A-87B2-A44C46CE1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0884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B267-599D-4FE4-BE26-CF6F6C77EC35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67DC-4BD7-4B7A-87B2-A44C46CE1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416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B267-599D-4FE4-BE26-CF6F6C77EC35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67DC-4BD7-4B7A-87B2-A44C46CE1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5735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B267-599D-4FE4-BE26-CF6F6C77EC35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67DC-4BD7-4B7A-87B2-A44C46CE1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4542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B267-599D-4FE4-BE26-CF6F6C77EC35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67DC-4BD7-4B7A-87B2-A44C46CE1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2389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B267-599D-4FE4-BE26-CF6F6C77EC35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67DC-4BD7-4B7A-87B2-A44C46CE1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4595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B267-599D-4FE4-BE26-CF6F6C77EC35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67DC-4BD7-4B7A-87B2-A44C46CE1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0333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B267-599D-4FE4-BE26-CF6F6C77EC35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67DC-4BD7-4B7A-87B2-A44C46CE1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93079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FB267-599D-4FE4-BE26-CF6F6C77EC35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267DC-4BD7-4B7A-87B2-A44C46CE1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71258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FB267-599D-4FE4-BE26-CF6F6C77EC35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267DC-4BD7-4B7A-87B2-A44C46CE1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380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641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43174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902"/>
            <a:ext cx="12192000" cy="6708098"/>
          </a:xfrm>
        </p:spPr>
      </p:pic>
    </p:spTree>
    <p:extLst>
      <p:ext uri="{BB962C8B-B14F-4D97-AF65-F5344CB8AC3E}">
        <p14:creationId xmlns:p14="http://schemas.microsoft.com/office/powerpoint/2010/main" val="2068055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93317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53657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87971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92275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53469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9823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20214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72511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18089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2329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231616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23676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573122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34814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480034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818017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60230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2545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5154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22135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24050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3644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99415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21062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39583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Panorámica</PresentationFormat>
  <Paragraphs>0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Rodolfo</dc:creator>
  <cp:lastModifiedBy>Rodolfo</cp:lastModifiedBy>
  <cp:revision>3</cp:revision>
  <dcterms:created xsi:type="dcterms:W3CDTF">2025-11-05T18:44:07Z</dcterms:created>
  <dcterms:modified xsi:type="dcterms:W3CDTF">2025-11-05T18:57:51Z</dcterms:modified>
</cp:coreProperties>
</file>