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1A6D-D77F-468F-A4FB-5A817FCEFD9A}" type="datetimeFigureOut">
              <a:rPr lang="es-MX" smtClean="0"/>
              <a:t>12/09/2025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D2D0-076B-4C70-AC33-A0A42D027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52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3700-1980-4383-BF03-06E145AF470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5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925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1" y="60995"/>
            <a:ext cx="3768044" cy="1325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GENERALES DE LAS AMÉRICAS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97461" y="1825625"/>
            <a:ext cx="3351572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América del Norte se extiende desde las latitudes, polares hasta el istmo de Tehuantepec. 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193364" y="6119067"/>
            <a:ext cx="244625" cy="5678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30179"/>
            <a:ext cx="9144000" cy="11569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 punto  más  septentrional  es  el  cabo  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Murchison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en  la península de 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Boothia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(64°11'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latitud norte).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467"/>
          <a:stretch/>
        </p:blipFill>
        <p:spPr>
          <a:xfrm>
            <a:off x="1" y="1187115"/>
            <a:ext cx="9143999" cy="56708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1 Flecha abajo"/>
          <p:cNvSpPr/>
          <p:nvPr/>
        </p:nvSpPr>
        <p:spPr>
          <a:xfrm rot="5603282">
            <a:off x="7411759" y="4951080"/>
            <a:ext cx="484632" cy="1565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5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6906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Al sur se extiende hasta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(25°53'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latitud  norte)  puerto  Argel,  en  el  sureste  de  México.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0689"/>
            <a:ext cx="9144000" cy="5167312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4124152" y="3295937"/>
            <a:ext cx="363474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7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032"/>
            <a:ext cx="9144000" cy="54906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Su  punto  extremo  occidental  es  el  cabo  Príncipe  de  Gales,  en  Alaska  (168°  longitud  oeste)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48917" y="3593432"/>
            <a:ext cx="481263" cy="3047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8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 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extremo  oriental,  el  cabo  San  Carlos  (55°40'  longitud 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),  en  la  península  de  Labrador.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8454"/>
            <a:ext cx="9144000" cy="5859545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 rot="8399764">
            <a:off x="8742949" y="5566046"/>
            <a:ext cx="338636" cy="7999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3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2021" y="0"/>
            <a:ext cx="3801979" cy="29691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dirty="0"/>
              <a:t>Próximos  a  las  costas  de  América  del  Norte  aparecen  grandes  islas  y archipiélagos. 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209674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Forma libre 10"/>
          <p:cNvSpPr/>
          <p:nvPr/>
        </p:nvSpPr>
        <p:spPr>
          <a:xfrm>
            <a:off x="3331080" y="-48126"/>
            <a:ext cx="1589836" cy="2277979"/>
          </a:xfrm>
          <a:custGeom>
            <a:avLst/>
            <a:gdLst>
              <a:gd name="connsiteX0" fmla="*/ 146602 w 2119781"/>
              <a:gd name="connsiteY0" fmla="*/ 385010 h 2277979"/>
              <a:gd name="connsiteX1" fmla="*/ 114518 w 2119781"/>
              <a:gd name="connsiteY1" fmla="*/ 513347 h 2277979"/>
              <a:gd name="connsiteX2" fmla="*/ 82434 w 2119781"/>
              <a:gd name="connsiteY2" fmla="*/ 625642 h 2277979"/>
              <a:gd name="connsiteX3" fmla="*/ 130560 w 2119781"/>
              <a:gd name="connsiteY3" fmla="*/ 673768 h 2277979"/>
              <a:gd name="connsiteX4" fmla="*/ 114518 w 2119781"/>
              <a:gd name="connsiteY4" fmla="*/ 737937 h 2277979"/>
              <a:gd name="connsiteX5" fmla="*/ 146602 w 2119781"/>
              <a:gd name="connsiteY5" fmla="*/ 673768 h 2277979"/>
              <a:gd name="connsiteX6" fmla="*/ 130560 w 2119781"/>
              <a:gd name="connsiteY6" fmla="*/ 737937 h 2277979"/>
              <a:gd name="connsiteX7" fmla="*/ 66392 w 2119781"/>
              <a:gd name="connsiteY7" fmla="*/ 818147 h 2277979"/>
              <a:gd name="connsiteX8" fmla="*/ 2223 w 2119781"/>
              <a:gd name="connsiteY8" fmla="*/ 898358 h 2277979"/>
              <a:gd name="connsiteX9" fmla="*/ 50349 w 2119781"/>
              <a:gd name="connsiteY9" fmla="*/ 1171073 h 2277979"/>
              <a:gd name="connsiteX10" fmla="*/ 98476 w 2119781"/>
              <a:gd name="connsiteY10" fmla="*/ 1187115 h 2277979"/>
              <a:gd name="connsiteX11" fmla="*/ 162644 w 2119781"/>
              <a:gd name="connsiteY11" fmla="*/ 1267326 h 2277979"/>
              <a:gd name="connsiteX12" fmla="*/ 258897 w 2119781"/>
              <a:gd name="connsiteY12" fmla="*/ 1331494 h 2277979"/>
              <a:gd name="connsiteX13" fmla="*/ 387234 w 2119781"/>
              <a:gd name="connsiteY13" fmla="*/ 1395663 h 2277979"/>
              <a:gd name="connsiteX14" fmla="*/ 515571 w 2119781"/>
              <a:gd name="connsiteY14" fmla="*/ 1347537 h 2277979"/>
              <a:gd name="connsiteX15" fmla="*/ 595781 w 2119781"/>
              <a:gd name="connsiteY15" fmla="*/ 1363579 h 2277979"/>
              <a:gd name="connsiteX16" fmla="*/ 643907 w 2119781"/>
              <a:gd name="connsiteY16" fmla="*/ 1395663 h 2277979"/>
              <a:gd name="connsiteX17" fmla="*/ 708076 w 2119781"/>
              <a:gd name="connsiteY17" fmla="*/ 1411705 h 2277979"/>
              <a:gd name="connsiteX18" fmla="*/ 804328 w 2119781"/>
              <a:gd name="connsiteY18" fmla="*/ 1507958 h 2277979"/>
              <a:gd name="connsiteX19" fmla="*/ 836413 w 2119781"/>
              <a:gd name="connsiteY19" fmla="*/ 1540042 h 2277979"/>
              <a:gd name="connsiteX20" fmla="*/ 900581 w 2119781"/>
              <a:gd name="connsiteY20" fmla="*/ 1652337 h 2277979"/>
              <a:gd name="connsiteX21" fmla="*/ 980792 w 2119781"/>
              <a:gd name="connsiteY21" fmla="*/ 1732547 h 2277979"/>
              <a:gd name="connsiteX22" fmla="*/ 1028918 w 2119781"/>
              <a:gd name="connsiteY22" fmla="*/ 1780673 h 2277979"/>
              <a:gd name="connsiteX23" fmla="*/ 1109128 w 2119781"/>
              <a:gd name="connsiteY23" fmla="*/ 1860884 h 2277979"/>
              <a:gd name="connsiteX24" fmla="*/ 1173297 w 2119781"/>
              <a:gd name="connsiteY24" fmla="*/ 1876926 h 2277979"/>
              <a:gd name="connsiteX25" fmla="*/ 1221423 w 2119781"/>
              <a:gd name="connsiteY25" fmla="*/ 1909010 h 2277979"/>
              <a:gd name="connsiteX26" fmla="*/ 1269549 w 2119781"/>
              <a:gd name="connsiteY26" fmla="*/ 1925052 h 2277979"/>
              <a:gd name="connsiteX27" fmla="*/ 1349760 w 2119781"/>
              <a:gd name="connsiteY27" fmla="*/ 1973179 h 2277979"/>
              <a:gd name="connsiteX28" fmla="*/ 1446013 w 2119781"/>
              <a:gd name="connsiteY28" fmla="*/ 2037347 h 2277979"/>
              <a:gd name="connsiteX29" fmla="*/ 1638518 w 2119781"/>
              <a:gd name="connsiteY29" fmla="*/ 2117558 h 2277979"/>
              <a:gd name="connsiteX30" fmla="*/ 1734771 w 2119781"/>
              <a:gd name="connsiteY30" fmla="*/ 2213810 h 2277979"/>
              <a:gd name="connsiteX31" fmla="*/ 1782897 w 2119781"/>
              <a:gd name="connsiteY31" fmla="*/ 2261937 h 2277979"/>
              <a:gd name="connsiteX32" fmla="*/ 1831023 w 2119781"/>
              <a:gd name="connsiteY32" fmla="*/ 2277979 h 2277979"/>
              <a:gd name="connsiteX33" fmla="*/ 1959360 w 2119781"/>
              <a:gd name="connsiteY33" fmla="*/ 2261937 h 2277979"/>
              <a:gd name="connsiteX34" fmla="*/ 1991444 w 2119781"/>
              <a:gd name="connsiteY34" fmla="*/ 2229852 h 2277979"/>
              <a:gd name="connsiteX35" fmla="*/ 2039571 w 2119781"/>
              <a:gd name="connsiteY35" fmla="*/ 2197768 h 2277979"/>
              <a:gd name="connsiteX36" fmla="*/ 2119781 w 2119781"/>
              <a:gd name="connsiteY36" fmla="*/ 1876926 h 2277979"/>
              <a:gd name="connsiteX37" fmla="*/ 2087697 w 2119781"/>
              <a:gd name="connsiteY37" fmla="*/ 1828800 h 2277979"/>
              <a:gd name="connsiteX38" fmla="*/ 2055613 w 2119781"/>
              <a:gd name="connsiteY38" fmla="*/ 1588168 h 2277979"/>
              <a:gd name="connsiteX39" fmla="*/ 2055613 w 2119781"/>
              <a:gd name="connsiteY39" fmla="*/ 1267326 h 2277979"/>
              <a:gd name="connsiteX40" fmla="*/ 2039571 w 2119781"/>
              <a:gd name="connsiteY40" fmla="*/ 882315 h 2277979"/>
              <a:gd name="connsiteX41" fmla="*/ 2007486 w 2119781"/>
              <a:gd name="connsiteY41" fmla="*/ 770021 h 2277979"/>
              <a:gd name="connsiteX42" fmla="*/ 2023528 w 2119781"/>
              <a:gd name="connsiteY42" fmla="*/ 609600 h 2277979"/>
              <a:gd name="connsiteX43" fmla="*/ 1943318 w 2119781"/>
              <a:gd name="connsiteY43" fmla="*/ 529389 h 2277979"/>
              <a:gd name="connsiteX44" fmla="*/ 2007486 w 2119781"/>
              <a:gd name="connsiteY44" fmla="*/ 513347 h 2277979"/>
              <a:gd name="connsiteX45" fmla="*/ 1959360 w 2119781"/>
              <a:gd name="connsiteY45" fmla="*/ 465221 h 2277979"/>
              <a:gd name="connsiteX46" fmla="*/ 1863107 w 2119781"/>
              <a:gd name="connsiteY46" fmla="*/ 433137 h 2277979"/>
              <a:gd name="connsiteX47" fmla="*/ 1814981 w 2119781"/>
              <a:gd name="connsiteY47" fmla="*/ 417094 h 2277979"/>
              <a:gd name="connsiteX48" fmla="*/ 1670602 w 2119781"/>
              <a:gd name="connsiteY48" fmla="*/ 385010 h 2277979"/>
              <a:gd name="connsiteX49" fmla="*/ 1574349 w 2119781"/>
              <a:gd name="connsiteY49" fmla="*/ 352926 h 2277979"/>
              <a:gd name="connsiteX50" fmla="*/ 1526223 w 2119781"/>
              <a:gd name="connsiteY50" fmla="*/ 336884 h 2277979"/>
              <a:gd name="connsiteX51" fmla="*/ 1478097 w 2119781"/>
              <a:gd name="connsiteY51" fmla="*/ 304800 h 2277979"/>
              <a:gd name="connsiteX52" fmla="*/ 1446013 w 2119781"/>
              <a:gd name="connsiteY52" fmla="*/ 256673 h 2277979"/>
              <a:gd name="connsiteX53" fmla="*/ 1349760 w 2119781"/>
              <a:gd name="connsiteY53" fmla="*/ 224589 h 2277979"/>
              <a:gd name="connsiteX54" fmla="*/ 1285592 w 2119781"/>
              <a:gd name="connsiteY54" fmla="*/ 176463 h 2277979"/>
              <a:gd name="connsiteX55" fmla="*/ 1189339 w 2119781"/>
              <a:gd name="connsiteY55" fmla="*/ 112294 h 2277979"/>
              <a:gd name="connsiteX56" fmla="*/ 1109128 w 2119781"/>
              <a:gd name="connsiteY56" fmla="*/ 176463 h 2277979"/>
              <a:gd name="connsiteX57" fmla="*/ 996834 w 2119781"/>
              <a:gd name="connsiteY57" fmla="*/ 224589 h 2277979"/>
              <a:gd name="connsiteX58" fmla="*/ 1093086 w 2119781"/>
              <a:gd name="connsiteY58" fmla="*/ 288758 h 2277979"/>
              <a:gd name="connsiteX59" fmla="*/ 1061002 w 2119781"/>
              <a:gd name="connsiteY59" fmla="*/ 352926 h 2277979"/>
              <a:gd name="connsiteX60" fmla="*/ 1044960 w 2119781"/>
              <a:gd name="connsiteY60" fmla="*/ 304800 h 2277979"/>
              <a:gd name="connsiteX61" fmla="*/ 996834 w 2119781"/>
              <a:gd name="connsiteY61" fmla="*/ 288758 h 2277979"/>
              <a:gd name="connsiteX62" fmla="*/ 900581 w 2119781"/>
              <a:gd name="connsiteY62" fmla="*/ 128337 h 2277979"/>
              <a:gd name="connsiteX63" fmla="*/ 868497 w 2119781"/>
              <a:gd name="connsiteY63" fmla="*/ 96252 h 2277979"/>
              <a:gd name="connsiteX64" fmla="*/ 772244 w 2119781"/>
              <a:gd name="connsiteY64" fmla="*/ 64168 h 2277979"/>
              <a:gd name="connsiteX65" fmla="*/ 724118 w 2119781"/>
              <a:gd name="connsiteY65" fmla="*/ 32084 h 2277979"/>
              <a:gd name="connsiteX66" fmla="*/ 627865 w 2119781"/>
              <a:gd name="connsiteY66" fmla="*/ 0 h 2277979"/>
              <a:gd name="connsiteX67" fmla="*/ 611823 w 2119781"/>
              <a:gd name="connsiteY67" fmla="*/ 48126 h 2277979"/>
              <a:gd name="connsiteX68" fmla="*/ 403276 w 2119781"/>
              <a:gd name="connsiteY68" fmla="*/ 48126 h 2277979"/>
              <a:gd name="connsiteX69" fmla="*/ 242855 w 2119781"/>
              <a:gd name="connsiteY69" fmla="*/ 64168 h 2277979"/>
              <a:gd name="connsiteX70" fmla="*/ 210771 w 2119781"/>
              <a:gd name="connsiteY70" fmla="*/ 160421 h 2277979"/>
              <a:gd name="connsiteX71" fmla="*/ 194728 w 2119781"/>
              <a:gd name="connsiteY71" fmla="*/ 208547 h 2277979"/>
              <a:gd name="connsiteX72" fmla="*/ 210771 w 2119781"/>
              <a:gd name="connsiteY72" fmla="*/ 336884 h 2277979"/>
              <a:gd name="connsiteX73" fmla="*/ 146602 w 2119781"/>
              <a:gd name="connsiteY73" fmla="*/ 320842 h 2277979"/>
              <a:gd name="connsiteX74" fmla="*/ 194728 w 2119781"/>
              <a:gd name="connsiteY74" fmla="*/ 288758 h 2277979"/>
              <a:gd name="connsiteX75" fmla="*/ 130560 w 2119781"/>
              <a:gd name="connsiteY75" fmla="*/ 304800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119781" h="2277979">
                <a:moveTo>
                  <a:pt x="146602" y="385010"/>
                </a:moveTo>
                <a:cubicBezTo>
                  <a:pt x="113987" y="548085"/>
                  <a:pt x="147404" y="398248"/>
                  <a:pt x="114518" y="513347"/>
                </a:cubicBezTo>
                <a:cubicBezTo>
                  <a:pt x="74229" y="654359"/>
                  <a:pt x="120899" y="510244"/>
                  <a:pt x="82434" y="625642"/>
                </a:cubicBezTo>
                <a:cubicBezTo>
                  <a:pt x="98476" y="641684"/>
                  <a:pt x="124328" y="651954"/>
                  <a:pt x="130560" y="673768"/>
                </a:cubicBezTo>
                <a:cubicBezTo>
                  <a:pt x="136617" y="694968"/>
                  <a:pt x="92470" y="737937"/>
                  <a:pt x="114518" y="737937"/>
                </a:cubicBezTo>
                <a:cubicBezTo>
                  <a:pt x="138432" y="737937"/>
                  <a:pt x="122688" y="673768"/>
                  <a:pt x="146602" y="673768"/>
                </a:cubicBezTo>
                <a:cubicBezTo>
                  <a:pt x="168650" y="673768"/>
                  <a:pt x="136617" y="716737"/>
                  <a:pt x="130560" y="737937"/>
                </a:cubicBezTo>
                <a:cubicBezTo>
                  <a:pt x="109828" y="810501"/>
                  <a:pt x="126984" y="769674"/>
                  <a:pt x="66392" y="818147"/>
                </a:cubicBezTo>
                <a:cubicBezTo>
                  <a:pt x="33734" y="844273"/>
                  <a:pt x="26048" y="862620"/>
                  <a:pt x="2223" y="898358"/>
                </a:cubicBezTo>
                <a:cubicBezTo>
                  <a:pt x="4421" y="929126"/>
                  <a:pt x="-19458" y="1115228"/>
                  <a:pt x="50349" y="1171073"/>
                </a:cubicBezTo>
                <a:cubicBezTo>
                  <a:pt x="63554" y="1181637"/>
                  <a:pt x="82434" y="1181768"/>
                  <a:pt x="98476" y="1187115"/>
                </a:cubicBezTo>
                <a:cubicBezTo>
                  <a:pt x="138798" y="1308082"/>
                  <a:pt x="79717" y="1163667"/>
                  <a:pt x="162644" y="1267326"/>
                </a:cubicBezTo>
                <a:cubicBezTo>
                  <a:pt x="228416" y="1349541"/>
                  <a:pt x="95820" y="1298879"/>
                  <a:pt x="258897" y="1331494"/>
                </a:cubicBezTo>
                <a:cubicBezTo>
                  <a:pt x="301676" y="1352884"/>
                  <a:pt x="340834" y="1384063"/>
                  <a:pt x="387234" y="1395663"/>
                </a:cubicBezTo>
                <a:cubicBezTo>
                  <a:pt x="416356" y="1402944"/>
                  <a:pt x="494860" y="1357892"/>
                  <a:pt x="515571" y="1347537"/>
                </a:cubicBezTo>
                <a:cubicBezTo>
                  <a:pt x="542308" y="1352884"/>
                  <a:pt x="570251" y="1354005"/>
                  <a:pt x="595781" y="1363579"/>
                </a:cubicBezTo>
                <a:cubicBezTo>
                  <a:pt x="613834" y="1370349"/>
                  <a:pt x="626186" y="1388068"/>
                  <a:pt x="643907" y="1395663"/>
                </a:cubicBezTo>
                <a:cubicBezTo>
                  <a:pt x="664172" y="1404348"/>
                  <a:pt x="686686" y="1406358"/>
                  <a:pt x="708076" y="1411705"/>
                </a:cubicBezTo>
                <a:lnTo>
                  <a:pt x="804328" y="1507958"/>
                </a:lnTo>
                <a:lnTo>
                  <a:pt x="836413" y="1540042"/>
                </a:lnTo>
                <a:cubicBezTo>
                  <a:pt x="853681" y="1574578"/>
                  <a:pt x="874129" y="1622106"/>
                  <a:pt x="900581" y="1652337"/>
                </a:cubicBezTo>
                <a:cubicBezTo>
                  <a:pt x="925480" y="1680793"/>
                  <a:pt x="954055" y="1705810"/>
                  <a:pt x="980792" y="1732547"/>
                </a:cubicBezTo>
                <a:lnTo>
                  <a:pt x="1028918" y="1780673"/>
                </a:lnTo>
                <a:lnTo>
                  <a:pt x="1109128" y="1860884"/>
                </a:lnTo>
                <a:lnTo>
                  <a:pt x="1173297" y="1876926"/>
                </a:lnTo>
                <a:cubicBezTo>
                  <a:pt x="1189339" y="1887621"/>
                  <a:pt x="1204178" y="1900388"/>
                  <a:pt x="1221423" y="1909010"/>
                </a:cubicBezTo>
                <a:cubicBezTo>
                  <a:pt x="1236548" y="1916572"/>
                  <a:pt x="1255049" y="1916352"/>
                  <a:pt x="1269549" y="1925052"/>
                </a:cubicBezTo>
                <a:cubicBezTo>
                  <a:pt x="1379652" y="1991114"/>
                  <a:pt x="1213429" y="1927735"/>
                  <a:pt x="1349760" y="1973179"/>
                </a:cubicBezTo>
                <a:cubicBezTo>
                  <a:pt x="1456565" y="2079984"/>
                  <a:pt x="1341538" y="1979306"/>
                  <a:pt x="1446013" y="2037347"/>
                </a:cubicBezTo>
                <a:cubicBezTo>
                  <a:pt x="1604565" y="2125431"/>
                  <a:pt x="1474507" y="2090221"/>
                  <a:pt x="1638518" y="2117558"/>
                </a:cubicBezTo>
                <a:lnTo>
                  <a:pt x="1734771" y="2213810"/>
                </a:lnTo>
                <a:cubicBezTo>
                  <a:pt x="1750813" y="2229852"/>
                  <a:pt x="1761374" y="2254763"/>
                  <a:pt x="1782897" y="2261937"/>
                </a:cubicBezTo>
                <a:lnTo>
                  <a:pt x="1831023" y="2277979"/>
                </a:lnTo>
                <a:cubicBezTo>
                  <a:pt x="1873802" y="2272632"/>
                  <a:pt x="1918066" y="2274325"/>
                  <a:pt x="1959360" y="2261937"/>
                </a:cubicBezTo>
                <a:cubicBezTo>
                  <a:pt x="1973847" y="2257591"/>
                  <a:pt x="1979634" y="2239300"/>
                  <a:pt x="1991444" y="2229852"/>
                </a:cubicBezTo>
                <a:cubicBezTo>
                  <a:pt x="2006499" y="2217808"/>
                  <a:pt x="2023529" y="2208463"/>
                  <a:pt x="2039571" y="2197768"/>
                </a:cubicBezTo>
                <a:cubicBezTo>
                  <a:pt x="2145371" y="2039066"/>
                  <a:pt x="2100992" y="2139977"/>
                  <a:pt x="2119781" y="1876926"/>
                </a:cubicBezTo>
                <a:cubicBezTo>
                  <a:pt x="2109086" y="1860884"/>
                  <a:pt x="2094467" y="1846853"/>
                  <a:pt x="2087697" y="1828800"/>
                </a:cubicBezTo>
                <a:cubicBezTo>
                  <a:pt x="2069574" y="1780470"/>
                  <a:pt x="2057698" y="1609022"/>
                  <a:pt x="2055613" y="1588168"/>
                </a:cubicBezTo>
                <a:cubicBezTo>
                  <a:pt x="2100923" y="1452239"/>
                  <a:pt x="2070111" y="1564534"/>
                  <a:pt x="2055613" y="1267326"/>
                </a:cubicBezTo>
                <a:cubicBezTo>
                  <a:pt x="2049355" y="1139030"/>
                  <a:pt x="2048723" y="1010437"/>
                  <a:pt x="2039571" y="882315"/>
                </a:cubicBezTo>
                <a:cubicBezTo>
                  <a:pt x="2037740" y="856683"/>
                  <a:pt x="2016454" y="796926"/>
                  <a:pt x="2007486" y="770021"/>
                </a:cubicBezTo>
                <a:cubicBezTo>
                  <a:pt x="2031372" y="710306"/>
                  <a:pt x="2062570" y="674670"/>
                  <a:pt x="2023528" y="609600"/>
                </a:cubicBezTo>
                <a:cubicBezTo>
                  <a:pt x="2004074" y="577177"/>
                  <a:pt x="1943318" y="529389"/>
                  <a:pt x="1943318" y="529389"/>
                </a:cubicBezTo>
                <a:cubicBezTo>
                  <a:pt x="1964707" y="524042"/>
                  <a:pt x="2002139" y="534736"/>
                  <a:pt x="2007486" y="513347"/>
                </a:cubicBezTo>
                <a:cubicBezTo>
                  <a:pt x="2012988" y="491338"/>
                  <a:pt x="1979192" y="476239"/>
                  <a:pt x="1959360" y="465221"/>
                </a:cubicBezTo>
                <a:cubicBezTo>
                  <a:pt x="1929796" y="448797"/>
                  <a:pt x="1895191" y="443832"/>
                  <a:pt x="1863107" y="433137"/>
                </a:cubicBezTo>
                <a:cubicBezTo>
                  <a:pt x="1847065" y="427790"/>
                  <a:pt x="1831562" y="420410"/>
                  <a:pt x="1814981" y="417094"/>
                </a:cubicBezTo>
                <a:cubicBezTo>
                  <a:pt x="1769188" y="407935"/>
                  <a:pt x="1715911" y="398602"/>
                  <a:pt x="1670602" y="385010"/>
                </a:cubicBezTo>
                <a:cubicBezTo>
                  <a:pt x="1638208" y="375292"/>
                  <a:pt x="1606433" y="363621"/>
                  <a:pt x="1574349" y="352926"/>
                </a:cubicBezTo>
                <a:cubicBezTo>
                  <a:pt x="1558307" y="347579"/>
                  <a:pt x="1540293" y="346264"/>
                  <a:pt x="1526223" y="336884"/>
                </a:cubicBezTo>
                <a:lnTo>
                  <a:pt x="1478097" y="304800"/>
                </a:lnTo>
                <a:cubicBezTo>
                  <a:pt x="1467402" y="288758"/>
                  <a:pt x="1462363" y="266892"/>
                  <a:pt x="1446013" y="256673"/>
                </a:cubicBezTo>
                <a:cubicBezTo>
                  <a:pt x="1417334" y="238748"/>
                  <a:pt x="1349760" y="224589"/>
                  <a:pt x="1349760" y="224589"/>
                </a:cubicBezTo>
                <a:cubicBezTo>
                  <a:pt x="1328371" y="208547"/>
                  <a:pt x="1307496" y="191795"/>
                  <a:pt x="1285592" y="176463"/>
                </a:cubicBezTo>
                <a:cubicBezTo>
                  <a:pt x="1254002" y="154350"/>
                  <a:pt x="1189339" y="112294"/>
                  <a:pt x="1189339" y="112294"/>
                </a:cubicBezTo>
                <a:cubicBezTo>
                  <a:pt x="1162602" y="133684"/>
                  <a:pt x="1141924" y="166624"/>
                  <a:pt x="1109128" y="176463"/>
                </a:cubicBezTo>
                <a:cubicBezTo>
                  <a:pt x="974980" y="216708"/>
                  <a:pt x="1067852" y="82553"/>
                  <a:pt x="996834" y="224589"/>
                </a:cubicBezTo>
                <a:cubicBezTo>
                  <a:pt x="1028918" y="245979"/>
                  <a:pt x="1075841" y="254269"/>
                  <a:pt x="1093086" y="288758"/>
                </a:cubicBezTo>
                <a:cubicBezTo>
                  <a:pt x="1103781" y="310147"/>
                  <a:pt x="1083689" y="345364"/>
                  <a:pt x="1061002" y="352926"/>
                </a:cubicBezTo>
                <a:cubicBezTo>
                  <a:pt x="1044960" y="358273"/>
                  <a:pt x="1056917" y="316757"/>
                  <a:pt x="1044960" y="304800"/>
                </a:cubicBezTo>
                <a:cubicBezTo>
                  <a:pt x="1033003" y="292843"/>
                  <a:pt x="1012876" y="294105"/>
                  <a:pt x="996834" y="288758"/>
                </a:cubicBezTo>
                <a:cubicBezTo>
                  <a:pt x="971516" y="238122"/>
                  <a:pt x="939298" y="167055"/>
                  <a:pt x="900581" y="128337"/>
                </a:cubicBezTo>
                <a:cubicBezTo>
                  <a:pt x="889886" y="117642"/>
                  <a:pt x="882025" y="103016"/>
                  <a:pt x="868497" y="96252"/>
                </a:cubicBezTo>
                <a:cubicBezTo>
                  <a:pt x="838248" y="81127"/>
                  <a:pt x="772244" y="64168"/>
                  <a:pt x="772244" y="64168"/>
                </a:cubicBezTo>
                <a:cubicBezTo>
                  <a:pt x="756202" y="53473"/>
                  <a:pt x="741736" y="39914"/>
                  <a:pt x="724118" y="32084"/>
                </a:cubicBezTo>
                <a:cubicBezTo>
                  <a:pt x="693213" y="18349"/>
                  <a:pt x="627865" y="0"/>
                  <a:pt x="627865" y="0"/>
                </a:cubicBezTo>
                <a:cubicBezTo>
                  <a:pt x="622518" y="16042"/>
                  <a:pt x="625027" y="37563"/>
                  <a:pt x="611823" y="48126"/>
                </a:cubicBezTo>
                <a:cubicBezTo>
                  <a:pt x="567772" y="83367"/>
                  <a:pt x="422212" y="50230"/>
                  <a:pt x="403276" y="48126"/>
                </a:cubicBezTo>
                <a:lnTo>
                  <a:pt x="242855" y="64168"/>
                </a:lnTo>
                <a:cubicBezTo>
                  <a:pt x="213642" y="81209"/>
                  <a:pt x="221466" y="128337"/>
                  <a:pt x="210771" y="160421"/>
                </a:cubicBezTo>
                <a:lnTo>
                  <a:pt x="194728" y="208547"/>
                </a:lnTo>
                <a:cubicBezTo>
                  <a:pt x="200076" y="251326"/>
                  <a:pt x="227754" y="297258"/>
                  <a:pt x="210771" y="336884"/>
                </a:cubicBezTo>
                <a:cubicBezTo>
                  <a:pt x="202086" y="357149"/>
                  <a:pt x="153575" y="341758"/>
                  <a:pt x="146602" y="320842"/>
                </a:cubicBezTo>
                <a:cubicBezTo>
                  <a:pt x="140505" y="302551"/>
                  <a:pt x="208361" y="302391"/>
                  <a:pt x="194728" y="288758"/>
                </a:cubicBezTo>
                <a:cubicBezTo>
                  <a:pt x="179138" y="273168"/>
                  <a:pt x="130560" y="304800"/>
                  <a:pt x="130560" y="3048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orma libre 11"/>
          <p:cNvSpPr/>
          <p:nvPr/>
        </p:nvSpPr>
        <p:spPr>
          <a:xfrm>
            <a:off x="1947089" y="236443"/>
            <a:ext cx="2190466" cy="2238233"/>
          </a:xfrm>
          <a:custGeom>
            <a:avLst/>
            <a:gdLst>
              <a:gd name="connsiteX0" fmla="*/ 1583140 w 2920621"/>
              <a:gd name="connsiteY0" fmla="*/ 40944 h 2238233"/>
              <a:gd name="connsiteX1" fmla="*/ 1514902 w 2920621"/>
              <a:gd name="connsiteY1" fmla="*/ 68239 h 2238233"/>
              <a:gd name="connsiteX2" fmla="*/ 1487606 w 2920621"/>
              <a:gd name="connsiteY2" fmla="*/ 109182 h 2238233"/>
              <a:gd name="connsiteX3" fmla="*/ 1405720 w 2920621"/>
              <a:gd name="connsiteY3" fmla="*/ 136478 h 2238233"/>
              <a:gd name="connsiteX4" fmla="*/ 1364776 w 2920621"/>
              <a:gd name="connsiteY4" fmla="*/ 150126 h 2238233"/>
              <a:gd name="connsiteX5" fmla="*/ 1351128 w 2920621"/>
              <a:gd name="connsiteY5" fmla="*/ 204717 h 2238233"/>
              <a:gd name="connsiteX6" fmla="*/ 1310185 w 2920621"/>
              <a:gd name="connsiteY6" fmla="*/ 177421 h 2238233"/>
              <a:gd name="connsiteX7" fmla="*/ 1228299 w 2920621"/>
              <a:gd name="connsiteY7" fmla="*/ 204717 h 2238233"/>
              <a:gd name="connsiteX8" fmla="*/ 1105469 w 2920621"/>
              <a:gd name="connsiteY8" fmla="*/ 245660 h 2238233"/>
              <a:gd name="connsiteX9" fmla="*/ 1064525 w 2920621"/>
              <a:gd name="connsiteY9" fmla="*/ 259308 h 2238233"/>
              <a:gd name="connsiteX10" fmla="*/ 982639 w 2920621"/>
              <a:gd name="connsiteY10" fmla="*/ 327546 h 2238233"/>
              <a:gd name="connsiteX11" fmla="*/ 900752 w 2920621"/>
              <a:gd name="connsiteY11" fmla="*/ 382138 h 2238233"/>
              <a:gd name="connsiteX12" fmla="*/ 777922 w 2920621"/>
              <a:gd name="connsiteY12" fmla="*/ 477672 h 2238233"/>
              <a:gd name="connsiteX13" fmla="*/ 696036 w 2920621"/>
              <a:gd name="connsiteY13" fmla="*/ 518615 h 2238233"/>
              <a:gd name="connsiteX14" fmla="*/ 655093 w 2920621"/>
              <a:gd name="connsiteY14" fmla="*/ 559558 h 2238233"/>
              <a:gd name="connsiteX15" fmla="*/ 573206 w 2920621"/>
              <a:gd name="connsiteY15" fmla="*/ 586854 h 2238233"/>
              <a:gd name="connsiteX16" fmla="*/ 491320 w 2920621"/>
              <a:gd name="connsiteY16" fmla="*/ 614149 h 2238233"/>
              <a:gd name="connsiteX17" fmla="*/ 450376 w 2920621"/>
              <a:gd name="connsiteY17" fmla="*/ 627797 h 2238233"/>
              <a:gd name="connsiteX18" fmla="*/ 313899 w 2920621"/>
              <a:gd name="connsiteY18" fmla="*/ 668741 h 2238233"/>
              <a:gd name="connsiteX19" fmla="*/ 272955 w 2920621"/>
              <a:gd name="connsiteY19" fmla="*/ 696036 h 2238233"/>
              <a:gd name="connsiteX20" fmla="*/ 245660 w 2920621"/>
              <a:gd name="connsiteY20" fmla="*/ 736979 h 2238233"/>
              <a:gd name="connsiteX21" fmla="*/ 232012 w 2920621"/>
              <a:gd name="connsiteY21" fmla="*/ 777923 h 2238233"/>
              <a:gd name="connsiteX22" fmla="*/ 150125 w 2920621"/>
              <a:gd name="connsiteY22" fmla="*/ 818866 h 2238233"/>
              <a:gd name="connsiteX23" fmla="*/ 136478 w 2920621"/>
              <a:gd name="connsiteY23" fmla="*/ 900752 h 2238233"/>
              <a:gd name="connsiteX24" fmla="*/ 122830 w 2920621"/>
              <a:gd name="connsiteY24" fmla="*/ 996287 h 2238233"/>
              <a:gd name="connsiteX25" fmla="*/ 95534 w 2920621"/>
              <a:gd name="connsiteY25" fmla="*/ 1078173 h 2238233"/>
              <a:gd name="connsiteX26" fmla="*/ 40943 w 2920621"/>
              <a:gd name="connsiteY26" fmla="*/ 1160060 h 2238233"/>
              <a:gd name="connsiteX27" fmla="*/ 0 w 2920621"/>
              <a:gd name="connsiteY27" fmla="*/ 1337481 h 2238233"/>
              <a:gd name="connsiteX28" fmla="*/ 54591 w 2920621"/>
              <a:gd name="connsiteY28" fmla="*/ 1405720 h 2238233"/>
              <a:gd name="connsiteX29" fmla="*/ 81887 w 2920621"/>
              <a:gd name="connsiteY29" fmla="*/ 1446663 h 2238233"/>
              <a:gd name="connsiteX30" fmla="*/ 122830 w 2920621"/>
              <a:gd name="connsiteY30" fmla="*/ 1460311 h 2238233"/>
              <a:gd name="connsiteX31" fmla="*/ 204717 w 2920621"/>
              <a:gd name="connsiteY31" fmla="*/ 1473958 h 2238233"/>
              <a:gd name="connsiteX32" fmla="*/ 259308 w 2920621"/>
              <a:gd name="connsiteY32" fmla="*/ 1487606 h 2238233"/>
              <a:gd name="connsiteX33" fmla="*/ 313899 w 2920621"/>
              <a:gd name="connsiteY33" fmla="*/ 1514902 h 2238233"/>
              <a:gd name="connsiteX34" fmla="*/ 341194 w 2920621"/>
              <a:gd name="connsiteY34" fmla="*/ 1555845 h 2238233"/>
              <a:gd name="connsiteX35" fmla="*/ 423081 w 2920621"/>
              <a:gd name="connsiteY35" fmla="*/ 1624084 h 2238233"/>
              <a:gd name="connsiteX36" fmla="*/ 504967 w 2920621"/>
              <a:gd name="connsiteY36" fmla="*/ 1651379 h 2238233"/>
              <a:gd name="connsiteX37" fmla="*/ 545911 w 2920621"/>
              <a:gd name="connsiteY37" fmla="*/ 1665027 h 2238233"/>
              <a:gd name="connsiteX38" fmla="*/ 586854 w 2920621"/>
              <a:gd name="connsiteY38" fmla="*/ 1678675 h 2238233"/>
              <a:gd name="connsiteX39" fmla="*/ 627797 w 2920621"/>
              <a:gd name="connsiteY39" fmla="*/ 1705970 h 2238233"/>
              <a:gd name="connsiteX40" fmla="*/ 709684 w 2920621"/>
              <a:gd name="connsiteY40" fmla="*/ 1733266 h 2238233"/>
              <a:gd name="connsiteX41" fmla="*/ 750627 w 2920621"/>
              <a:gd name="connsiteY41" fmla="*/ 1746914 h 2238233"/>
              <a:gd name="connsiteX42" fmla="*/ 832514 w 2920621"/>
              <a:gd name="connsiteY42" fmla="*/ 1787857 h 2238233"/>
              <a:gd name="connsiteX43" fmla="*/ 914400 w 2920621"/>
              <a:gd name="connsiteY43" fmla="*/ 1774209 h 2238233"/>
              <a:gd name="connsiteX44" fmla="*/ 955343 w 2920621"/>
              <a:gd name="connsiteY44" fmla="*/ 1760561 h 2238233"/>
              <a:gd name="connsiteX45" fmla="*/ 1009934 w 2920621"/>
              <a:gd name="connsiteY45" fmla="*/ 1746914 h 2238233"/>
              <a:gd name="connsiteX46" fmla="*/ 1091821 w 2920621"/>
              <a:gd name="connsiteY46" fmla="*/ 1719618 h 2238233"/>
              <a:gd name="connsiteX47" fmla="*/ 1146412 w 2920621"/>
              <a:gd name="connsiteY47" fmla="*/ 1733266 h 2238233"/>
              <a:gd name="connsiteX48" fmla="*/ 1269242 w 2920621"/>
              <a:gd name="connsiteY48" fmla="*/ 1774209 h 2238233"/>
              <a:gd name="connsiteX49" fmla="*/ 1364776 w 2920621"/>
              <a:gd name="connsiteY49" fmla="*/ 1746914 h 2238233"/>
              <a:gd name="connsiteX50" fmla="*/ 1405720 w 2920621"/>
              <a:gd name="connsiteY50" fmla="*/ 1719618 h 2238233"/>
              <a:gd name="connsiteX51" fmla="*/ 1487606 w 2920621"/>
              <a:gd name="connsiteY51" fmla="*/ 1678675 h 2238233"/>
              <a:gd name="connsiteX52" fmla="*/ 1719618 w 2920621"/>
              <a:gd name="connsiteY52" fmla="*/ 1692323 h 2238233"/>
              <a:gd name="connsiteX53" fmla="*/ 1746914 w 2920621"/>
              <a:gd name="connsiteY53" fmla="*/ 1733266 h 2238233"/>
              <a:gd name="connsiteX54" fmla="*/ 1801505 w 2920621"/>
              <a:gd name="connsiteY54" fmla="*/ 1760561 h 2238233"/>
              <a:gd name="connsiteX55" fmla="*/ 1828800 w 2920621"/>
              <a:gd name="connsiteY55" fmla="*/ 1801505 h 2238233"/>
              <a:gd name="connsiteX56" fmla="*/ 1910687 w 2920621"/>
              <a:gd name="connsiteY56" fmla="*/ 1842448 h 2238233"/>
              <a:gd name="connsiteX57" fmla="*/ 1951630 w 2920621"/>
              <a:gd name="connsiteY57" fmla="*/ 1869744 h 2238233"/>
              <a:gd name="connsiteX58" fmla="*/ 2006221 w 2920621"/>
              <a:gd name="connsiteY58" fmla="*/ 1883391 h 2238233"/>
              <a:gd name="connsiteX59" fmla="*/ 1978925 w 2920621"/>
              <a:gd name="connsiteY59" fmla="*/ 1924335 h 2238233"/>
              <a:gd name="connsiteX60" fmla="*/ 1992573 w 2920621"/>
              <a:gd name="connsiteY60" fmla="*/ 1992573 h 2238233"/>
              <a:gd name="connsiteX61" fmla="*/ 2033517 w 2920621"/>
              <a:gd name="connsiteY61" fmla="*/ 2019869 h 2238233"/>
              <a:gd name="connsiteX62" fmla="*/ 2074460 w 2920621"/>
              <a:gd name="connsiteY62" fmla="*/ 2060812 h 2238233"/>
              <a:gd name="connsiteX63" fmla="*/ 2047164 w 2920621"/>
              <a:gd name="connsiteY63" fmla="*/ 2142699 h 2238233"/>
              <a:gd name="connsiteX64" fmla="*/ 2115403 w 2920621"/>
              <a:gd name="connsiteY64" fmla="*/ 2197290 h 2238233"/>
              <a:gd name="connsiteX65" fmla="*/ 2251881 w 2920621"/>
              <a:gd name="connsiteY65" fmla="*/ 2238233 h 2238233"/>
              <a:gd name="connsiteX66" fmla="*/ 2333767 w 2920621"/>
              <a:gd name="connsiteY66" fmla="*/ 2224585 h 2238233"/>
              <a:gd name="connsiteX67" fmla="*/ 2456597 w 2920621"/>
              <a:gd name="connsiteY67" fmla="*/ 2197290 h 2238233"/>
              <a:gd name="connsiteX68" fmla="*/ 2715905 w 2920621"/>
              <a:gd name="connsiteY68" fmla="*/ 2183642 h 2238233"/>
              <a:gd name="connsiteX69" fmla="*/ 2797791 w 2920621"/>
              <a:gd name="connsiteY69" fmla="*/ 2156346 h 2238233"/>
              <a:gd name="connsiteX70" fmla="*/ 2852382 w 2920621"/>
              <a:gd name="connsiteY70" fmla="*/ 2074460 h 2238233"/>
              <a:gd name="connsiteX71" fmla="*/ 2906973 w 2920621"/>
              <a:gd name="connsiteY71" fmla="*/ 1978926 h 2238233"/>
              <a:gd name="connsiteX72" fmla="*/ 2920621 w 2920621"/>
              <a:gd name="connsiteY72" fmla="*/ 1937982 h 2238233"/>
              <a:gd name="connsiteX73" fmla="*/ 2906973 w 2920621"/>
              <a:gd name="connsiteY73" fmla="*/ 1760561 h 2238233"/>
              <a:gd name="connsiteX74" fmla="*/ 2879678 w 2920621"/>
              <a:gd name="connsiteY74" fmla="*/ 1678675 h 2238233"/>
              <a:gd name="connsiteX75" fmla="*/ 2866030 w 2920621"/>
              <a:gd name="connsiteY75" fmla="*/ 1624084 h 2238233"/>
              <a:gd name="connsiteX76" fmla="*/ 2838734 w 2920621"/>
              <a:gd name="connsiteY76" fmla="*/ 1555845 h 2238233"/>
              <a:gd name="connsiteX77" fmla="*/ 2756848 w 2920621"/>
              <a:gd name="connsiteY77" fmla="*/ 1501254 h 2238233"/>
              <a:gd name="connsiteX78" fmla="*/ 2715905 w 2920621"/>
              <a:gd name="connsiteY78" fmla="*/ 1460311 h 2238233"/>
              <a:gd name="connsiteX79" fmla="*/ 2634018 w 2920621"/>
              <a:gd name="connsiteY79" fmla="*/ 1433015 h 2238233"/>
              <a:gd name="connsiteX80" fmla="*/ 2593075 w 2920621"/>
              <a:gd name="connsiteY80" fmla="*/ 1419367 h 2238233"/>
              <a:gd name="connsiteX81" fmla="*/ 2552131 w 2920621"/>
              <a:gd name="connsiteY81" fmla="*/ 1405720 h 2238233"/>
              <a:gd name="connsiteX82" fmla="*/ 2511188 w 2920621"/>
              <a:gd name="connsiteY82" fmla="*/ 1378424 h 2238233"/>
              <a:gd name="connsiteX83" fmla="*/ 2429302 w 2920621"/>
              <a:gd name="connsiteY83" fmla="*/ 1351129 h 2238233"/>
              <a:gd name="connsiteX84" fmla="*/ 2292824 w 2920621"/>
              <a:gd name="connsiteY84" fmla="*/ 1378424 h 2238233"/>
              <a:gd name="connsiteX85" fmla="*/ 2210937 w 2920621"/>
              <a:gd name="connsiteY85" fmla="*/ 1351129 h 2238233"/>
              <a:gd name="connsiteX86" fmla="*/ 2169994 w 2920621"/>
              <a:gd name="connsiteY86" fmla="*/ 1323833 h 2238233"/>
              <a:gd name="connsiteX87" fmla="*/ 2115403 w 2920621"/>
              <a:gd name="connsiteY87" fmla="*/ 1282890 h 2238233"/>
              <a:gd name="connsiteX88" fmla="*/ 2060812 w 2920621"/>
              <a:gd name="connsiteY88" fmla="*/ 1255594 h 2238233"/>
              <a:gd name="connsiteX89" fmla="*/ 1978925 w 2920621"/>
              <a:gd name="connsiteY89" fmla="*/ 1173708 h 2238233"/>
              <a:gd name="connsiteX90" fmla="*/ 1937982 w 2920621"/>
              <a:gd name="connsiteY90" fmla="*/ 1132764 h 2238233"/>
              <a:gd name="connsiteX91" fmla="*/ 1910687 w 2920621"/>
              <a:gd name="connsiteY91" fmla="*/ 1023582 h 2238233"/>
              <a:gd name="connsiteX92" fmla="*/ 1897039 w 2920621"/>
              <a:gd name="connsiteY92" fmla="*/ 982639 h 2238233"/>
              <a:gd name="connsiteX93" fmla="*/ 1869743 w 2920621"/>
              <a:gd name="connsiteY93" fmla="*/ 941696 h 2238233"/>
              <a:gd name="connsiteX94" fmla="*/ 1856096 w 2920621"/>
              <a:gd name="connsiteY94" fmla="*/ 900752 h 2238233"/>
              <a:gd name="connsiteX95" fmla="*/ 1828800 w 2920621"/>
              <a:gd name="connsiteY95" fmla="*/ 859809 h 2238233"/>
              <a:gd name="connsiteX96" fmla="*/ 1801505 w 2920621"/>
              <a:gd name="connsiteY96" fmla="*/ 777923 h 2238233"/>
              <a:gd name="connsiteX97" fmla="*/ 1787857 w 2920621"/>
              <a:gd name="connsiteY97" fmla="*/ 736979 h 2238233"/>
              <a:gd name="connsiteX98" fmla="*/ 1774209 w 2920621"/>
              <a:gd name="connsiteY98" fmla="*/ 696036 h 2238233"/>
              <a:gd name="connsiteX99" fmla="*/ 1815152 w 2920621"/>
              <a:gd name="connsiteY99" fmla="*/ 464024 h 2238233"/>
              <a:gd name="connsiteX100" fmla="*/ 1856096 w 2920621"/>
              <a:gd name="connsiteY100" fmla="*/ 423081 h 2238233"/>
              <a:gd name="connsiteX101" fmla="*/ 1883391 w 2920621"/>
              <a:gd name="connsiteY101" fmla="*/ 341194 h 2238233"/>
              <a:gd name="connsiteX102" fmla="*/ 1897039 w 2920621"/>
              <a:gd name="connsiteY102" fmla="*/ 300251 h 2238233"/>
              <a:gd name="connsiteX103" fmla="*/ 1910687 w 2920621"/>
              <a:gd name="connsiteY103" fmla="*/ 245660 h 2238233"/>
              <a:gd name="connsiteX104" fmla="*/ 1937982 w 2920621"/>
              <a:gd name="connsiteY104" fmla="*/ 150126 h 2238233"/>
              <a:gd name="connsiteX105" fmla="*/ 1910687 w 2920621"/>
              <a:gd name="connsiteY105" fmla="*/ 27296 h 2238233"/>
              <a:gd name="connsiteX106" fmla="*/ 1869743 w 2920621"/>
              <a:gd name="connsiteY106" fmla="*/ 0 h 2238233"/>
              <a:gd name="connsiteX107" fmla="*/ 1760561 w 2920621"/>
              <a:gd name="connsiteY107" fmla="*/ 68239 h 2238233"/>
              <a:gd name="connsiteX108" fmla="*/ 1760561 w 2920621"/>
              <a:gd name="connsiteY108" fmla="*/ 136478 h 2238233"/>
              <a:gd name="connsiteX109" fmla="*/ 1692322 w 2920621"/>
              <a:gd name="connsiteY109" fmla="*/ 122830 h 2238233"/>
              <a:gd name="connsiteX110" fmla="*/ 1651379 w 2920621"/>
              <a:gd name="connsiteY110" fmla="*/ 95535 h 2238233"/>
              <a:gd name="connsiteX111" fmla="*/ 1583140 w 2920621"/>
              <a:gd name="connsiteY111" fmla="*/ 136478 h 2238233"/>
              <a:gd name="connsiteX112" fmla="*/ 1542197 w 2920621"/>
              <a:gd name="connsiteY112" fmla="*/ 122830 h 2238233"/>
              <a:gd name="connsiteX113" fmla="*/ 1501254 w 2920621"/>
              <a:gd name="connsiteY113" fmla="*/ 81887 h 2238233"/>
              <a:gd name="connsiteX114" fmla="*/ 1460311 w 2920621"/>
              <a:gd name="connsiteY114" fmla="*/ 54591 h 2238233"/>
              <a:gd name="connsiteX115" fmla="*/ 1487606 w 2920621"/>
              <a:gd name="connsiteY115" fmla="*/ 13648 h 2238233"/>
              <a:gd name="connsiteX116" fmla="*/ 1473958 w 2920621"/>
              <a:gd name="connsiteY116" fmla="*/ 54591 h 2238233"/>
              <a:gd name="connsiteX117" fmla="*/ 1433015 w 2920621"/>
              <a:gd name="connsiteY117" fmla="*/ 81887 h 2238233"/>
              <a:gd name="connsiteX118" fmla="*/ 1405720 w 2920621"/>
              <a:gd name="connsiteY118" fmla="*/ 122830 h 2238233"/>
              <a:gd name="connsiteX119" fmla="*/ 1296537 w 2920621"/>
              <a:gd name="connsiteY119" fmla="*/ 177421 h 223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920621" h="2238233">
                <a:moveTo>
                  <a:pt x="1583140" y="40944"/>
                </a:moveTo>
                <a:cubicBezTo>
                  <a:pt x="1560394" y="50042"/>
                  <a:pt x="1534837" y="54000"/>
                  <a:pt x="1514902" y="68239"/>
                </a:cubicBezTo>
                <a:cubicBezTo>
                  <a:pt x="1501555" y="77773"/>
                  <a:pt x="1501515" y="100489"/>
                  <a:pt x="1487606" y="109182"/>
                </a:cubicBezTo>
                <a:cubicBezTo>
                  <a:pt x="1463208" y="124431"/>
                  <a:pt x="1433015" y="127379"/>
                  <a:pt x="1405720" y="136478"/>
                </a:cubicBezTo>
                <a:lnTo>
                  <a:pt x="1364776" y="150126"/>
                </a:lnTo>
                <a:cubicBezTo>
                  <a:pt x="1360227" y="168323"/>
                  <a:pt x="1367905" y="196329"/>
                  <a:pt x="1351128" y="204717"/>
                </a:cubicBezTo>
                <a:cubicBezTo>
                  <a:pt x="1336457" y="212052"/>
                  <a:pt x="1326588" y="177421"/>
                  <a:pt x="1310185" y="177421"/>
                </a:cubicBezTo>
                <a:cubicBezTo>
                  <a:pt x="1281413" y="177421"/>
                  <a:pt x="1255594" y="195619"/>
                  <a:pt x="1228299" y="204717"/>
                </a:cubicBezTo>
                <a:lnTo>
                  <a:pt x="1105469" y="245660"/>
                </a:lnTo>
                <a:cubicBezTo>
                  <a:pt x="1091821" y="250209"/>
                  <a:pt x="1076495" y="251328"/>
                  <a:pt x="1064525" y="259308"/>
                </a:cubicBezTo>
                <a:cubicBezTo>
                  <a:pt x="918232" y="356835"/>
                  <a:pt x="1140249" y="204960"/>
                  <a:pt x="982639" y="327546"/>
                </a:cubicBezTo>
                <a:cubicBezTo>
                  <a:pt x="956744" y="347687"/>
                  <a:pt x="923949" y="358941"/>
                  <a:pt x="900752" y="382138"/>
                </a:cubicBezTo>
                <a:cubicBezTo>
                  <a:pt x="836612" y="446278"/>
                  <a:pt x="875868" y="412375"/>
                  <a:pt x="777922" y="477672"/>
                </a:cubicBezTo>
                <a:cubicBezTo>
                  <a:pt x="725010" y="512947"/>
                  <a:pt x="752539" y="499780"/>
                  <a:pt x="696036" y="518615"/>
                </a:cubicBezTo>
                <a:cubicBezTo>
                  <a:pt x="682388" y="532263"/>
                  <a:pt x="671965" y="550185"/>
                  <a:pt x="655093" y="559558"/>
                </a:cubicBezTo>
                <a:cubicBezTo>
                  <a:pt x="629942" y="573531"/>
                  <a:pt x="600502" y="577755"/>
                  <a:pt x="573206" y="586854"/>
                </a:cubicBezTo>
                <a:lnTo>
                  <a:pt x="491320" y="614149"/>
                </a:lnTo>
                <a:cubicBezTo>
                  <a:pt x="477672" y="618698"/>
                  <a:pt x="464333" y="624308"/>
                  <a:pt x="450376" y="627797"/>
                </a:cubicBezTo>
                <a:cubicBezTo>
                  <a:pt x="419858" y="635427"/>
                  <a:pt x="333837" y="655449"/>
                  <a:pt x="313899" y="668741"/>
                </a:cubicBezTo>
                <a:lnTo>
                  <a:pt x="272955" y="696036"/>
                </a:lnTo>
                <a:cubicBezTo>
                  <a:pt x="263857" y="709684"/>
                  <a:pt x="252995" y="722308"/>
                  <a:pt x="245660" y="736979"/>
                </a:cubicBezTo>
                <a:cubicBezTo>
                  <a:pt x="239226" y="749846"/>
                  <a:pt x="240999" y="766689"/>
                  <a:pt x="232012" y="777923"/>
                </a:cubicBezTo>
                <a:cubicBezTo>
                  <a:pt x="212771" y="801974"/>
                  <a:pt x="177096" y="809876"/>
                  <a:pt x="150125" y="818866"/>
                </a:cubicBezTo>
                <a:cubicBezTo>
                  <a:pt x="145576" y="846161"/>
                  <a:pt x="140686" y="873402"/>
                  <a:pt x="136478" y="900752"/>
                </a:cubicBezTo>
                <a:cubicBezTo>
                  <a:pt x="131587" y="932546"/>
                  <a:pt x="130063" y="964943"/>
                  <a:pt x="122830" y="996287"/>
                </a:cubicBezTo>
                <a:cubicBezTo>
                  <a:pt x="116360" y="1024322"/>
                  <a:pt x="111494" y="1054233"/>
                  <a:pt x="95534" y="1078173"/>
                </a:cubicBezTo>
                <a:lnTo>
                  <a:pt x="40943" y="1160060"/>
                </a:lnTo>
                <a:cubicBezTo>
                  <a:pt x="3476" y="1272464"/>
                  <a:pt x="17717" y="1213463"/>
                  <a:pt x="0" y="1337481"/>
                </a:cubicBezTo>
                <a:cubicBezTo>
                  <a:pt x="26570" y="1417188"/>
                  <a:pt x="-7140" y="1343989"/>
                  <a:pt x="54591" y="1405720"/>
                </a:cubicBezTo>
                <a:cubicBezTo>
                  <a:pt x="66189" y="1417318"/>
                  <a:pt x="69079" y="1436416"/>
                  <a:pt x="81887" y="1446663"/>
                </a:cubicBezTo>
                <a:cubicBezTo>
                  <a:pt x="93121" y="1455650"/>
                  <a:pt x="108787" y="1457190"/>
                  <a:pt x="122830" y="1460311"/>
                </a:cubicBezTo>
                <a:cubicBezTo>
                  <a:pt x="149843" y="1466314"/>
                  <a:pt x="177582" y="1468531"/>
                  <a:pt x="204717" y="1473958"/>
                </a:cubicBezTo>
                <a:cubicBezTo>
                  <a:pt x="223110" y="1477636"/>
                  <a:pt x="241111" y="1483057"/>
                  <a:pt x="259308" y="1487606"/>
                </a:cubicBezTo>
                <a:cubicBezTo>
                  <a:pt x="292900" y="1588388"/>
                  <a:pt x="243911" y="1486906"/>
                  <a:pt x="313899" y="1514902"/>
                </a:cubicBezTo>
                <a:cubicBezTo>
                  <a:pt x="329128" y="1520994"/>
                  <a:pt x="330693" y="1543244"/>
                  <a:pt x="341194" y="1555845"/>
                </a:cubicBezTo>
                <a:cubicBezTo>
                  <a:pt x="360100" y="1578532"/>
                  <a:pt x="394663" y="1611454"/>
                  <a:pt x="423081" y="1624084"/>
                </a:cubicBezTo>
                <a:cubicBezTo>
                  <a:pt x="449373" y="1635769"/>
                  <a:pt x="477672" y="1642281"/>
                  <a:pt x="504967" y="1651379"/>
                </a:cubicBezTo>
                <a:lnTo>
                  <a:pt x="545911" y="1665027"/>
                </a:lnTo>
                <a:cubicBezTo>
                  <a:pt x="559559" y="1669576"/>
                  <a:pt x="574884" y="1670695"/>
                  <a:pt x="586854" y="1678675"/>
                </a:cubicBezTo>
                <a:cubicBezTo>
                  <a:pt x="600502" y="1687773"/>
                  <a:pt x="612808" y="1699308"/>
                  <a:pt x="627797" y="1705970"/>
                </a:cubicBezTo>
                <a:cubicBezTo>
                  <a:pt x="654089" y="1717655"/>
                  <a:pt x="682388" y="1724167"/>
                  <a:pt x="709684" y="1733266"/>
                </a:cubicBezTo>
                <a:cubicBezTo>
                  <a:pt x="723332" y="1737815"/>
                  <a:pt x="737760" y="1740480"/>
                  <a:pt x="750627" y="1746914"/>
                </a:cubicBezTo>
                <a:lnTo>
                  <a:pt x="832514" y="1787857"/>
                </a:lnTo>
                <a:cubicBezTo>
                  <a:pt x="859809" y="1783308"/>
                  <a:pt x="887387" y="1780212"/>
                  <a:pt x="914400" y="1774209"/>
                </a:cubicBezTo>
                <a:cubicBezTo>
                  <a:pt x="928443" y="1771088"/>
                  <a:pt x="941511" y="1764513"/>
                  <a:pt x="955343" y="1760561"/>
                </a:cubicBezTo>
                <a:cubicBezTo>
                  <a:pt x="973378" y="1755408"/>
                  <a:pt x="991968" y="1752304"/>
                  <a:pt x="1009934" y="1746914"/>
                </a:cubicBezTo>
                <a:cubicBezTo>
                  <a:pt x="1037493" y="1738646"/>
                  <a:pt x="1091821" y="1719618"/>
                  <a:pt x="1091821" y="1719618"/>
                </a:cubicBezTo>
                <a:cubicBezTo>
                  <a:pt x="1110018" y="1724167"/>
                  <a:pt x="1128484" y="1727750"/>
                  <a:pt x="1146412" y="1733266"/>
                </a:cubicBezTo>
                <a:cubicBezTo>
                  <a:pt x="1187662" y="1745958"/>
                  <a:pt x="1226586" y="1767647"/>
                  <a:pt x="1269242" y="1774209"/>
                </a:cubicBezTo>
                <a:cubicBezTo>
                  <a:pt x="1280965" y="1776012"/>
                  <a:pt x="1349620" y="1751966"/>
                  <a:pt x="1364776" y="1746914"/>
                </a:cubicBezTo>
                <a:cubicBezTo>
                  <a:pt x="1378424" y="1737815"/>
                  <a:pt x="1391049" y="1726954"/>
                  <a:pt x="1405720" y="1719618"/>
                </a:cubicBezTo>
                <a:cubicBezTo>
                  <a:pt x="1518731" y="1663112"/>
                  <a:pt x="1370265" y="1756902"/>
                  <a:pt x="1487606" y="1678675"/>
                </a:cubicBezTo>
                <a:cubicBezTo>
                  <a:pt x="1564943" y="1683224"/>
                  <a:pt x="1643809" y="1676363"/>
                  <a:pt x="1719618" y="1692323"/>
                </a:cubicBezTo>
                <a:cubicBezTo>
                  <a:pt x="1735669" y="1695702"/>
                  <a:pt x="1734313" y="1722765"/>
                  <a:pt x="1746914" y="1733266"/>
                </a:cubicBezTo>
                <a:cubicBezTo>
                  <a:pt x="1762543" y="1746290"/>
                  <a:pt x="1783308" y="1751463"/>
                  <a:pt x="1801505" y="1760561"/>
                </a:cubicBezTo>
                <a:cubicBezTo>
                  <a:pt x="1810603" y="1774209"/>
                  <a:pt x="1817202" y="1789906"/>
                  <a:pt x="1828800" y="1801505"/>
                </a:cubicBezTo>
                <a:cubicBezTo>
                  <a:pt x="1855255" y="1827961"/>
                  <a:pt x="1877388" y="1831348"/>
                  <a:pt x="1910687" y="1842448"/>
                </a:cubicBezTo>
                <a:cubicBezTo>
                  <a:pt x="1924335" y="1851547"/>
                  <a:pt x="1936554" y="1863283"/>
                  <a:pt x="1951630" y="1869744"/>
                </a:cubicBezTo>
                <a:cubicBezTo>
                  <a:pt x="1968870" y="1877133"/>
                  <a:pt x="1997833" y="1866614"/>
                  <a:pt x="2006221" y="1883391"/>
                </a:cubicBezTo>
                <a:cubicBezTo>
                  <a:pt x="2013556" y="1898062"/>
                  <a:pt x="1988024" y="1910687"/>
                  <a:pt x="1978925" y="1924335"/>
                </a:cubicBezTo>
                <a:cubicBezTo>
                  <a:pt x="1983474" y="1947081"/>
                  <a:pt x="1981064" y="1972433"/>
                  <a:pt x="1992573" y="1992573"/>
                </a:cubicBezTo>
                <a:cubicBezTo>
                  <a:pt x="2000711" y="2006815"/>
                  <a:pt x="2020916" y="2009368"/>
                  <a:pt x="2033517" y="2019869"/>
                </a:cubicBezTo>
                <a:cubicBezTo>
                  <a:pt x="2048344" y="2032225"/>
                  <a:pt x="2060812" y="2047164"/>
                  <a:pt x="2074460" y="2060812"/>
                </a:cubicBezTo>
                <a:cubicBezTo>
                  <a:pt x="2110326" y="2204272"/>
                  <a:pt x="2087765" y="2041199"/>
                  <a:pt x="2047164" y="2142699"/>
                </a:cubicBezTo>
                <a:cubicBezTo>
                  <a:pt x="2027345" y="2192245"/>
                  <a:pt x="2098225" y="2192137"/>
                  <a:pt x="2115403" y="2197290"/>
                </a:cubicBezTo>
                <a:cubicBezTo>
                  <a:pt x="2281539" y="2247130"/>
                  <a:pt x="2126054" y="2206776"/>
                  <a:pt x="2251881" y="2238233"/>
                </a:cubicBezTo>
                <a:cubicBezTo>
                  <a:pt x="2279176" y="2233684"/>
                  <a:pt x="2306754" y="2230588"/>
                  <a:pt x="2333767" y="2224585"/>
                </a:cubicBezTo>
                <a:cubicBezTo>
                  <a:pt x="2423013" y="2204753"/>
                  <a:pt x="2318107" y="2208369"/>
                  <a:pt x="2456597" y="2197290"/>
                </a:cubicBezTo>
                <a:cubicBezTo>
                  <a:pt x="2542877" y="2190387"/>
                  <a:pt x="2629469" y="2188191"/>
                  <a:pt x="2715905" y="2183642"/>
                </a:cubicBezTo>
                <a:cubicBezTo>
                  <a:pt x="2743200" y="2174543"/>
                  <a:pt x="2790813" y="2184259"/>
                  <a:pt x="2797791" y="2156346"/>
                </a:cubicBezTo>
                <a:cubicBezTo>
                  <a:pt x="2815417" y="2085842"/>
                  <a:pt x="2795832" y="2112159"/>
                  <a:pt x="2852382" y="2074460"/>
                </a:cubicBezTo>
                <a:cubicBezTo>
                  <a:pt x="2883675" y="1980583"/>
                  <a:pt x="2840872" y="2094603"/>
                  <a:pt x="2906973" y="1978926"/>
                </a:cubicBezTo>
                <a:cubicBezTo>
                  <a:pt x="2914111" y="1966435"/>
                  <a:pt x="2916072" y="1951630"/>
                  <a:pt x="2920621" y="1937982"/>
                </a:cubicBezTo>
                <a:cubicBezTo>
                  <a:pt x="2916072" y="1878842"/>
                  <a:pt x="2916224" y="1819150"/>
                  <a:pt x="2906973" y="1760561"/>
                </a:cubicBezTo>
                <a:cubicBezTo>
                  <a:pt x="2902486" y="1732141"/>
                  <a:pt x="2886656" y="1706588"/>
                  <a:pt x="2879678" y="1678675"/>
                </a:cubicBezTo>
                <a:cubicBezTo>
                  <a:pt x="2875129" y="1660478"/>
                  <a:pt x="2871962" y="1641878"/>
                  <a:pt x="2866030" y="1624084"/>
                </a:cubicBezTo>
                <a:cubicBezTo>
                  <a:pt x="2858283" y="1600843"/>
                  <a:pt x="2855010" y="1574155"/>
                  <a:pt x="2838734" y="1555845"/>
                </a:cubicBezTo>
                <a:cubicBezTo>
                  <a:pt x="2816940" y="1531326"/>
                  <a:pt x="2780045" y="1524451"/>
                  <a:pt x="2756848" y="1501254"/>
                </a:cubicBezTo>
                <a:cubicBezTo>
                  <a:pt x="2743200" y="1487606"/>
                  <a:pt x="2732777" y="1469684"/>
                  <a:pt x="2715905" y="1460311"/>
                </a:cubicBezTo>
                <a:cubicBezTo>
                  <a:pt x="2690754" y="1446338"/>
                  <a:pt x="2661314" y="1442114"/>
                  <a:pt x="2634018" y="1433015"/>
                </a:cubicBezTo>
                <a:lnTo>
                  <a:pt x="2593075" y="1419367"/>
                </a:lnTo>
                <a:lnTo>
                  <a:pt x="2552131" y="1405720"/>
                </a:lnTo>
                <a:cubicBezTo>
                  <a:pt x="2538483" y="1396621"/>
                  <a:pt x="2526177" y="1385086"/>
                  <a:pt x="2511188" y="1378424"/>
                </a:cubicBezTo>
                <a:cubicBezTo>
                  <a:pt x="2484896" y="1366739"/>
                  <a:pt x="2429302" y="1351129"/>
                  <a:pt x="2429302" y="1351129"/>
                </a:cubicBezTo>
                <a:cubicBezTo>
                  <a:pt x="2370525" y="1409905"/>
                  <a:pt x="2399277" y="1402990"/>
                  <a:pt x="2292824" y="1378424"/>
                </a:cubicBezTo>
                <a:cubicBezTo>
                  <a:pt x="2264789" y="1371954"/>
                  <a:pt x="2210937" y="1351129"/>
                  <a:pt x="2210937" y="1351129"/>
                </a:cubicBezTo>
                <a:cubicBezTo>
                  <a:pt x="2197289" y="1342030"/>
                  <a:pt x="2183341" y="1333367"/>
                  <a:pt x="2169994" y="1323833"/>
                </a:cubicBezTo>
                <a:cubicBezTo>
                  <a:pt x="2151485" y="1310612"/>
                  <a:pt x="2134692" y="1294945"/>
                  <a:pt x="2115403" y="1282890"/>
                </a:cubicBezTo>
                <a:cubicBezTo>
                  <a:pt x="2098151" y="1272107"/>
                  <a:pt x="2076699" y="1268303"/>
                  <a:pt x="2060812" y="1255594"/>
                </a:cubicBezTo>
                <a:cubicBezTo>
                  <a:pt x="2030669" y="1231480"/>
                  <a:pt x="2006221" y="1201004"/>
                  <a:pt x="1978925" y="1173708"/>
                </a:cubicBezTo>
                <a:lnTo>
                  <a:pt x="1937982" y="1132764"/>
                </a:lnTo>
                <a:cubicBezTo>
                  <a:pt x="1928884" y="1096370"/>
                  <a:pt x="1922550" y="1059171"/>
                  <a:pt x="1910687" y="1023582"/>
                </a:cubicBezTo>
                <a:cubicBezTo>
                  <a:pt x="1906138" y="1009934"/>
                  <a:pt x="1903473" y="995506"/>
                  <a:pt x="1897039" y="982639"/>
                </a:cubicBezTo>
                <a:cubicBezTo>
                  <a:pt x="1889703" y="967968"/>
                  <a:pt x="1878842" y="955344"/>
                  <a:pt x="1869743" y="941696"/>
                </a:cubicBezTo>
                <a:cubicBezTo>
                  <a:pt x="1865194" y="928048"/>
                  <a:pt x="1862530" y="913619"/>
                  <a:pt x="1856096" y="900752"/>
                </a:cubicBezTo>
                <a:cubicBezTo>
                  <a:pt x="1848761" y="886081"/>
                  <a:pt x="1835462" y="874798"/>
                  <a:pt x="1828800" y="859809"/>
                </a:cubicBezTo>
                <a:cubicBezTo>
                  <a:pt x="1817115" y="833517"/>
                  <a:pt x="1810603" y="805218"/>
                  <a:pt x="1801505" y="777923"/>
                </a:cubicBezTo>
                <a:lnTo>
                  <a:pt x="1787857" y="736979"/>
                </a:lnTo>
                <a:lnTo>
                  <a:pt x="1774209" y="696036"/>
                </a:lnTo>
                <a:cubicBezTo>
                  <a:pt x="1775377" y="683185"/>
                  <a:pt x="1780605" y="498570"/>
                  <a:pt x="1815152" y="464024"/>
                </a:cubicBezTo>
                <a:lnTo>
                  <a:pt x="1856096" y="423081"/>
                </a:lnTo>
                <a:lnTo>
                  <a:pt x="1883391" y="341194"/>
                </a:lnTo>
                <a:cubicBezTo>
                  <a:pt x="1887940" y="327546"/>
                  <a:pt x="1893550" y="314207"/>
                  <a:pt x="1897039" y="300251"/>
                </a:cubicBezTo>
                <a:cubicBezTo>
                  <a:pt x="1901588" y="282054"/>
                  <a:pt x="1905534" y="263695"/>
                  <a:pt x="1910687" y="245660"/>
                </a:cubicBezTo>
                <a:cubicBezTo>
                  <a:pt x="1949845" y="108605"/>
                  <a:pt x="1895316" y="320788"/>
                  <a:pt x="1937982" y="150126"/>
                </a:cubicBezTo>
                <a:cubicBezTo>
                  <a:pt x="1937843" y="149293"/>
                  <a:pt x="1924832" y="44977"/>
                  <a:pt x="1910687" y="27296"/>
                </a:cubicBezTo>
                <a:cubicBezTo>
                  <a:pt x="1900440" y="14488"/>
                  <a:pt x="1883391" y="9099"/>
                  <a:pt x="1869743" y="0"/>
                </a:cubicBezTo>
                <a:cubicBezTo>
                  <a:pt x="1833349" y="22746"/>
                  <a:pt x="1781403" y="30722"/>
                  <a:pt x="1760561" y="68239"/>
                </a:cubicBezTo>
                <a:cubicBezTo>
                  <a:pt x="1704227" y="169642"/>
                  <a:pt x="1890068" y="93309"/>
                  <a:pt x="1760561" y="136478"/>
                </a:cubicBezTo>
                <a:cubicBezTo>
                  <a:pt x="1737815" y="131929"/>
                  <a:pt x="1714042" y="130975"/>
                  <a:pt x="1692322" y="122830"/>
                </a:cubicBezTo>
                <a:cubicBezTo>
                  <a:pt x="1676964" y="117071"/>
                  <a:pt x="1667655" y="93500"/>
                  <a:pt x="1651379" y="95535"/>
                </a:cubicBezTo>
                <a:cubicBezTo>
                  <a:pt x="1625057" y="98825"/>
                  <a:pt x="1605886" y="122830"/>
                  <a:pt x="1583140" y="136478"/>
                </a:cubicBezTo>
                <a:cubicBezTo>
                  <a:pt x="1569492" y="131929"/>
                  <a:pt x="1554167" y="130810"/>
                  <a:pt x="1542197" y="122830"/>
                </a:cubicBezTo>
                <a:cubicBezTo>
                  <a:pt x="1526138" y="112124"/>
                  <a:pt x="1516081" y="94243"/>
                  <a:pt x="1501254" y="81887"/>
                </a:cubicBezTo>
                <a:cubicBezTo>
                  <a:pt x="1488653" y="71386"/>
                  <a:pt x="1473959" y="63690"/>
                  <a:pt x="1460311" y="54591"/>
                </a:cubicBezTo>
                <a:cubicBezTo>
                  <a:pt x="1469409" y="40943"/>
                  <a:pt x="1471204" y="13648"/>
                  <a:pt x="1487606" y="13648"/>
                </a:cubicBezTo>
                <a:cubicBezTo>
                  <a:pt x="1501992" y="13648"/>
                  <a:pt x="1482945" y="43357"/>
                  <a:pt x="1473958" y="54591"/>
                </a:cubicBezTo>
                <a:cubicBezTo>
                  <a:pt x="1463711" y="67399"/>
                  <a:pt x="1446663" y="72788"/>
                  <a:pt x="1433015" y="81887"/>
                </a:cubicBezTo>
                <a:cubicBezTo>
                  <a:pt x="1423917" y="95535"/>
                  <a:pt x="1419629" y="114137"/>
                  <a:pt x="1405720" y="122830"/>
                </a:cubicBezTo>
                <a:cubicBezTo>
                  <a:pt x="1238435" y="227384"/>
                  <a:pt x="1376910" y="97051"/>
                  <a:pt x="1296537" y="17742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/>
          <p:cNvSpPr/>
          <p:nvPr/>
        </p:nvSpPr>
        <p:spPr>
          <a:xfrm>
            <a:off x="3418405" y="5294679"/>
            <a:ext cx="1791269" cy="1270694"/>
          </a:xfrm>
          <a:custGeom>
            <a:avLst/>
            <a:gdLst>
              <a:gd name="connsiteX0" fmla="*/ 136478 w 2388358"/>
              <a:gd name="connsiteY0" fmla="*/ 478325 h 1270694"/>
              <a:gd name="connsiteX1" fmla="*/ 259308 w 2388358"/>
              <a:gd name="connsiteY1" fmla="*/ 464677 h 1270694"/>
              <a:gd name="connsiteX2" fmla="*/ 300251 w 2388358"/>
              <a:gd name="connsiteY2" fmla="*/ 451029 h 1270694"/>
              <a:gd name="connsiteX3" fmla="*/ 382138 w 2388358"/>
              <a:gd name="connsiteY3" fmla="*/ 437381 h 1270694"/>
              <a:gd name="connsiteX4" fmla="*/ 491320 w 2388358"/>
              <a:gd name="connsiteY4" fmla="*/ 410086 h 1270694"/>
              <a:gd name="connsiteX5" fmla="*/ 532263 w 2388358"/>
              <a:gd name="connsiteY5" fmla="*/ 396438 h 1270694"/>
              <a:gd name="connsiteX6" fmla="*/ 614150 w 2388358"/>
              <a:gd name="connsiteY6" fmla="*/ 341847 h 1270694"/>
              <a:gd name="connsiteX7" fmla="*/ 696036 w 2388358"/>
              <a:gd name="connsiteY7" fmla="*/ 300904 h 1270694"/>
              <a:gd name="connsiteX8" fmla="*/ 682388 w 2388358"/>
              <a:gd name="connsiteY8" fmla="*/ 219017 h 1270694"/>
              <a:gd name="connsiteX9" fmla="*/ 641445 w 2388358"/>
              <a:gd name="connsiteY9" fmla="*/ 205370 h 1270694"/>
              <a:gd name="connsiteX10" fmla="*/ 614150 w 2388358"/>
              <a:gd name="connsiteY10" fmla="*/ 123483 h 1270694"/>
              <a:gd name="connsiteX11" fmla="*/ 641445 w 2388358"/>
              <a:gd name="connsiteY11" fmla="*/ 123483 h 1270694"/>
              <a:gd name="connsiteX12" fmla="*/ 682388 w 2388358"/>
              <a:gd name="connsiteY12" fmla="*/ 109835 h 1270694"/>
              <a:gd name="connsiteX13" fmla="*/ 696036 w 2388358"/>
              <a:gd name="connsiteY13" fmla="*/ 68892 h 1270694"/>
              <a:gd name="connsiteX14" fmla="*/ 777923 w 2388358"/>
              <a:gd name="connsiteY14" fmla="*/ 27949 h 1270694"/>
              <a:gd name="connsiteX15" fmla="*/ 818866 w 2388358"/>
              <a:gd name="connsiteY15" fmla="*/ 653 h 1270694"/>
              <a:gd name="connsiteX16" fmla="*/ 955344 w 2388358"/>
              <a:gd name="connsiteY16" fmla="*/ 14301 h 1270694"/>
              <a:gd name="connsiteX17" fmla="*/ 1105469 w 2388358"/>
              <a:gd name="connsiteY17" fmla="*/ 41596 h 1270694"/>
              <a:gd name="connsiteX18" fmla="*/ 1160060 w 2388358"/>
              <a:gd name="connsiteY18" fmla="*/ 55244 h 1270694"/>
              <a:gd name="connsiteX19" fmla="*/ 1241947 w 2388358"/>
              <a:gd name="connsiteY19" fmla="*/ 82540 h 1270694"/>
              <a:gd name="connsiteX20" fmla="*/ 1323833 w 2388358"/>
              <a:gd name="connsiteY20" fmla="*/ 68892 h 1270694"/>
              <a:gd name="connsiteX21" fmla="*/ 1542197 w 2388358"/>
              <a:gd name="connsiteY21" fmla="*/ 96187 h 1270694"/>
              <a:gd name="connsiteX22" fmla="*/ 1624084 w 2388358"/>
              <a:gd name="connsiteY22" fmla="*/ 123483 h 1270694"/>
              <a:gd name="connsiteX23" fmla="*/ 1665027 w 2388358"/>
              <a:gd name="connsiteY23" fmla="*/ 137131 h 1270694"/>
              <a:gd name="connsiteX24" fmla="*/ 1760561 w 2388358"/>
              <a:gd name="connsiteY24" fmla="*/ 219017 h 1270694"/>
              <a:gd name="connsiteX25" fmla="*/ 1801505 w 2388358"/>
              <a:gd name="connsiteY25" fmla="*/ 232665 h 1270694"/>
              <a:gd name="connsiteX26" fmla="*/ 1842448 w 2388358"/>
              <a:gd name="connsiteY26" fmla="*/ 259961 h 1270694"/>
              <a:gd name="connsiteX27" fmla="*/ 1883391 w 2388358"/>
              <a:gd name="connsiteY27" fmla="*/ 273608 h 1270694"/>
              <a:gd name="connsiteX28" fmla="*/ 1910687 w 2388358"/>
              <a:gd name="connsiteY28" fmla="*/ 259961 h 1270694"/>
              <a:gd name="connsiteX29" fmla="*/ 1951630 w 2388358"/>
              <a:gd name="connsiteY29" fmla="*/ 287256 h 1270694"/>
              <a:gd name="connsiteX30" fmla="*/ 2033517 w 2388358"/>
              <a:gd name="connsiteY30" fmla="*/ 314552 h 1270694"/>
              <a:gd name="connsiteX31" fmla="*/ 2074460 w 2388358"/>
              <a:gd name="connsiteY31" fmla="*/ 341847 h 1270694"/>
              <a:gd name="connsiteX32" fmla="*/ 2156347 w 2388358"/>
              <a:gd name="connsiteY32" fmla="*/ 369143 h 1270694"/>
              <a:gd name="connsiteX33" fmla="*/ 2197290 w 2388358"/>
              <a:gd name="connsiteY33" fmla="*/ 382790 h 1270694"/>
              <a:gd name="connsiteX34" fmla="*/ 2279176 w 2388358"/>
              <a:gd name="connsiteY34" fmla="*/ 423734 h 1270694"/>
              <a:gd name="connsiteX35" fmla="*/ 2320120 w 2388358"/>
              <a:gd name="connsiteY35" fmla="*/ 451029 h 1270694"/>
              <a:gd name="connsiteX36" fmla="*/ 2374711 w 2388358"/>
              <a:gd name="connsiteY36" fmla="*/ 478325 h 1270694"/>
              <a:gd name="connsiteX37" fmla="*/ 2388358 w 2388358"/>
              <a:gd name="connsiteY37" fmla="*/ 519268 h 1270694"/>
              <a:gd name="connsiteX38" fmla="*/ 2333767 w 2388358"/>
              <a:gd name="connsiteY38" fmla="*/ 601155 h 1270694"/>
              <a:gd name="connsiteX39" fmla="*/ 2251881 w 2388358"/>
              <a:gd name="connsiteY39" fmla="*/ 614802 h 1270694"/>
              <a:gd name="connsiteX40" fmla="*/ 2088108 w 2388358"/>
              <a:gd name="connsiteY40" fmla="*/ 669393 h 1270694"/>
              <a:gd name="connsiteX41" fmla="*/ 1992573 w 2388358"/>
              <a:gd name="connsiteY41" fmla="*/ 696689 h 1270694"/>
              <a:gd name="connsiteX42" fmla="*/ 1937982 w 2388358"/>
              <a:gd name="connsiteY42" fmla="*/ 710337 h 1270694"/>
              <a:gd name="connsiteX43" fmla="*/ 1897039 w 2388358"/>
              <a:gd name="connsiteY43" fmla="*/ 723984 h 1270694"/>
              <a:gd name="connsiteX44" fmla="*/ 1842448 w 2388358"/>
              <a:gd name="connsiteY44" fmla="*/ 737632 h 1270694"/>
              <a:gd name="connsiteX45" fmla="*/ 1760561 w 2388358"/>
              <a:gd name="connsiteY45" fmla="*/ 764928 h 1270694"/>
              <a:gd name="connsiteX46" fmla="*/ 1719618 w 2388358"/>
              <a:gd name="connsiteY46" fmla="*/ 778575 h 1270694"/>
              <a:gd name="connsiteX47" fmla="*/ 1514902 w 2388358"/>
              <a:gd name="connsiteY47" fmla="*/ 805871 h 1270694"/>
              <a:gd name="connsiteX48" fmla="*/ 1433015 w 2388358"/>
              <a:gd name="connsiteY48" fmla="*/ 846814 h 1270694"/>
              <a:gd name="connsiteX49" fmla="*/ 1364776 w 2388358"/>
              <a:gd name="connsiteY49" fmla="*/ 860462 h 1270694"/>
              <a:gd name="connsiteX50" fmla="*/ 1323833 w 2388358"/>
              <a:gd name="connsiteY50" fmla="*/ 915053 h 1270694"/>
              <a:gd name="connsiteX51" fmla="*/ 1282890 w 2388358"/>
              <a:gd name="connsiteY51" fmla="*/ 942349 h 1270694"/>
              <a:gd name="connsiteX52" fmla="*/ 1269242 w 2388358"/>
              <a:gd name="connsiteY52" fmla="*/ 983292 h 1270694"/>
              <a:gd name="connsiteX53" fmla="*/ 1214651 w 2388358"/>
              <a:gd name="connsiteY53" fmla="*/ 1065178 h 1270694"/>
              <a:gd name="connsiteX54" fmla="*/ 1146412 w 2388358"/>
              <a:gd name="connsiteY54" fmla="*/ 1133417 h 1270694"/>
              <a:gd name="connsiteX55" fmla="*/ 1091821 w 2388358"/>
              <a:gd name="connsiteY55" fmla="*/ 1147065 h 1270694"/>
              <a:gd name="connsiteX56" fmla="*/ 1009935 w 2388358"/>
              <a:gd name="connsiteY56" fmla="*/ 1215304 h 1270694"/>
              <a:gd name="connsiteX57" fmla="*/ 1023582 w 2388358"/>
              <a:gd name="connsiteY57" fmla="*/ 1256247 h 1270694"/>
              <a:gd name="connsiteX58" fmla="*/ 968991 w 2388358"/>
              <a:gd name="connsiteY58" fmla="*/ 1174361 h 1270694"/>
              <a:gd name="connsiteX59" fmla="*/ 887105 w 2388358"/>
              <a:gd name="connsiteY59" fmla="*/ 1119770 h 1270694"/>
              <a:gd name="connsiteX60" fmla="*/ 859809 w 2388358"/>
              <a:gd name="connsiteY60" fmla="*/ 1078826 h 1270694"/>
              <a:gd name="connsiteX61" fmla="*/ 791570 w 2388358"/>
              <a:gd name="connsiteY61" fmla="*/ 1024235 h 1270694"/>
              <a:gd name="connsiteX62" fmla="*/ 832514 w 2388358"/>
              <a:gd name="connsiteY62" fmla="*/ 764928 h 1270694"/>
              <a:gd name="connsiteX63" fmla="*/ 846161 w 2388358"/>
              <a:gd name="connsiteY63" fmla="*/ 723984 h 1270694"/>
              <a:gd name="connsiteX64" fmla="*/ 805218 w 2388358"/>
              <a:gd name="connsiteY64" fmla="*/ 710337 h 1270694"/>
              <a:gd name="connsiteX65" fmla="*/ 777923 w 2388358"/>
              <a:gd name="connsiteY65" fmla="*/ 737632 h 1270694"/>
              <a:gd name="connsiteX66" fmla="*/ 736979 w 2388358"/>
              <a:gd name="connsiteY66" fmla="*/ 751280 h 1270694"/>
              <a:gd name="connsiteX67" fmla="*/ 614150 w 2388358"/>
              <a:gd name="connsiteY67" fmla="*/ 723984 h 1270694"/>
              <a:gd name="connsiteX68" fmla="*/ 573206 w 2388358"/>
              <a:gd name="connsiteY68" fmla="*/ 710337 h 1270694"/>
              <a:gd name="connsiteX69" fmla="*/ 450376 w 2388358"/>
              <a:gd name="connsiteY69" fmla="*/ 696689 h 1270694"/>
              <a:gd name="connsiteX70" fmla="*/ 286603 w 2388358"/>
              <a:gd name="connsiteY70" fmla="*/ 628450 h 1270694"/>
              <a:gd name="connsiteX71" fmla="*/ 204717 w 2388358"/>
              <a:gd name="connsiteY71" fmla="*/ 601155 h 1270694"/>
              <a:gd name="connsiteX72" fmla="*/ 163773 w 2388358"/>
              <a:gd name="connsiteY72" fmla="*/ 587507 h 1270694"/>
              <a:gd name="connsiteX73" fmla="*/ 27296 w 2388358"/>
              <a:gd name="connsiteY73" fmla="*/ 587507 h 1270694"/>
              <a:gd name="connsiteX74" fmla="*/ 0 w 2388358"/>
              <a:gd name="connsiteY74" fmla="*/ 546564 h 1270694"/>
              <a:gd name="connsiteX75" fmla="*/ 40944 w 2388358"/>
              <a:gd name="connsiteY75" fmla="*/ 532916 h 1270694"/>
              <a:gd name="connsiteX76" fmla="*/ 95535 w 2388358"/>
              <a:gd name="connsiteY76" fmla="*/ 491973 h 1270694"/>
              <a:gd name="connsiteX77" fmla="*/ 163773 w 2388358"/>
              <a:gd name="connsiteY77" fmla="*/ 478325 h 1270694"/>
              <a:gd name="connsiteX78" fmla="*/ 218364 w 2388358"/>
              <a:gd name="connsiteY78" fmla="*/ 382790 h 127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88358" h="1270694">
                <a:moveTo>
                  <a:pt x="136478" y="478325"/>
                </a:moveTo>
                <a:cubicBezTo>
                  <a:pt x="177421" y="473776"/>
                  <a:pt x="218673" y="471450"/>
                  <a:pt x="259308" y="464677"/>
                </a:cubicBezTo>
                <a:cubicBezTo>
                  <a:pt x="273498" y="462312"/>
                  <a:pt x="286208" y="454150"/>
                  <a:pt x="300251" y="451029"/>
                </a:cubicBezTo>
                <a:cubicBezTo>
                  <a:pt x="327264" y="445026"/>
                  <a:pt x="355080" y="443179"/>
                  <a:pt x="382138" y="437381"/>
                </a:cubicBezTo>
                <a:cubicBezTo>
                  <a:pt x="418819" y="429521"/>
                  <a:pt x="455731" y="421949"/>
                  <a:pt x="491320" y="410086"/>
                </a:cubicBezTo>
                <a:cubicBezTo>
                  <a:pt x="504968" y="405537"/>
                  <a:pt x="519687" y="403424"/>
                  <a:pt x="532263" y="396438"/>
                </a:cubicBezTo>
                <a:cubicBezTo>
                  <a:pt x="560940" y="380506"/>
                  <a:pt x="583028" y="352221"/>
                  <a:pt x="614150" y="341847"/>
                </a:cubicBezTo>
                <a:cubicBezTo>
                  <a:pt x="670654" y="323012"/>
                  <a:pt x="643123" y="336179"/>
                  <a:pt x="696036" y="300904"/>
                </a:cubicBezTo>
                <a:cubicBezTo>
                  <a:pt x="691487" y="273608"/>
                  <a:pt x="696117" y="243043"/>
                  <a:pt x="682388" y="219017"/>
                </a:cubicBezTo>
                <a:cubicBezTo>
                  <a:pt x="675251" y="206527"/>
                  <a:pt x="649807" y="217076"/>
                  <a:pt x="641445" y="205370"/>
                </a:cubicBezTo>
                <a:cubicBezTo>
                  <a:pt x="624722" y="181957"/>
                  <a:pt x="614150" y="123483"/>
                  <a:pt x="614150" y="123483"/>
                </a:cubicBezTo>
                <a:cubicBezTo>
                  <a:pt x="645343" y="29899"/>
                  <a:pt x="610250" y="107886"/>
                  <a:pt x="641445" y="123483"/>
                </a:cubicBezTo>
                <a:cubicBezTo>
                  <a:pt x="654312" y="129916"/>
                  <a:pt x="668740" y="114384"/>
                  <a:pt x="682388" y="109835"/>
                </a:cubicBezTo>
                <a:cubicBezTo>
                  <a:pt x="686937" y="96187"/>
                  <a:pt x="687049" y="80126"/>
                  <a:pt x="696036" y="68892"/>
                </a:cubicBezTo>
                <a:cubicBezTo>
                  <a:pt x="715279" y="44838"/>
                  <a:pt x="750949" y="36940"/>
                  <a:pt x="777923" y="27949"/>
                </a:cubicBezTo>
                <a:cubicBezTo>
                  <a:pt x="791571" y="18850"/>
                  <a:pt x="802512" y="1911"/>
                  <a:pt x="818866" y="653"/>
                </a:cubicBezTo>
                <a:cubicBezTo>
                  <a:pt x="864451" y="-2854"/>
                  <a:pt x="909977" y="8630"/>
                  <a:pt x="955344" y="14301"/>
                </a:cubicBezTo>
                <a:cubicBezTo>
                  <a:pt x="989190" y="18532"/>
                  <a:pt x="1069547" y="33613"/>
                  <a:pt x="1105469" y="41596"/>
                </a:cubicBezTo>
                <a:cubicBezTo>
                  <a:pt x="1123779" y="45665"/>
                  <a:pt x="1142094" y="49854"/>
                  <a:pt x="1160060" y="55244"/>
                </a:cubicBezTo>
                <a:cubicBezTo>
                  <a:pt x="1187619" y="63512"/>
                  <a:pt x="1241947" y="82540"/>
                  <a:pt x="1241947" y="82540"/>
                </a:cubicBezTo>
                <a:cubicBezTo>
                  <a:pt x="1269242" y="77991"/>
                  <a:pt x="1296161" y="68892"/>
                  <a:pt x="1323833" y="68892"/>
                </a:cubicBezTo>
                <a:cubicBezTo>
                  <a:pt x="1358225" y="68892"/>
                  <a:pt x="1499905" y="90146"/>
                  <a:pt x="1542197" y="96187"/>
                </a:cubicBezTo>
                <a:lnTo>
                  <a:pt x="1624084" y="123483"/>
                </a:lnTo>
                <a:lnTo>
                  <a:pt x="1665027" y="137131"/>
                </a:lnTo>
                <a:cubicBezTo>
                  <a:pt x="1698606" y="170710"/>
                  <a:pt x="1718990" y="198232"/>
                  <a:pt x="1760561" y="219017"/>
                </a:cubicBezTo>
                <a:cubicBezTo>
                  <a:pt x="1773428" y="225451"/>
                  <a:pt x="1787857" y="228116"/>
                  <a:pt x="1801505" y="232665"/>
                </a:cubicBezTo>
                <a:cubicBezTo>
                  <a:pt x="1815153" y="241764"/>
                  <a:pt x="1827777" y="252626"/>
                  <a:pt x="1842448" y="259961"/>
                </a:cubicBezTo>
                <a:cubicBezTo>
                  <a:pt x="1855315" y="266395"/>
                  <a:pt x="1876957" y="260741"/>
                  <a:pt x="1883391" y="273608"/>
                </a:cubicBezTo>
                <a:cubicBezTo>
                  <a:pt x="1893812" y="294450"/>
                  <a:pt x="1811686" y="391964"/>
                  <a:pt x="1910687" y="259961"/>
                </a:cubicBezTo>
                <a:cubicBezTo>
                  <a:pt x="1924335" y="269059"/>
                  <a:pt x="1936641" y="280594"/>
                  <a:pt x="1951630" y="287256"/>
                </a:cubicBezTo>
                <a:cubicBezTo>
                  <a:pt x="1977922" y="298941"/>
                  <a:pt x="2009577" y="298592"/>
                  <a:pt x="2033517" y="314552"/>
                </a:cubicBezTo>
                <a:cubicBezTo>
                  <a:pt x="2047165" y="323650"/>
                  <a:pt x="2059471" y="335185"/>
                  <a:pt x="2074460" y="341847"/>
                </a:cubicBezTo>
                <a:cubicBezTo>
                  <a:pt x="2100752" y="353532"/>
                  <a:pt x="2129051" y="360045"/>
                  <a:pt x="2156347" y="369143"/>
                </a:cubicBezTo>
                <a:lnTo>
                  <a:pt x="2197290" y="382790"/>
                </a:lnTo>
                <a:cubicBezTo>
                  <a:pt x="2314613" y="461007"/>
                  <a:pt x="2166181" y="367237"/>
                  <a:pt x="2279176" y="423734"/>
                </a:cubicBezTo>
                <a:cubicBezTo>
                  <a:pt x="2293847" y="431069"/>
                  <a:pt x="2305878" y="442891"/>
                  <a:pt x="2320120" y="451029"/>
                </a:cubicBezTo>
                <a:cubicBezTo>
                  <a:pt x="2337784" y="461123"/>
                  <a:pt x="2356514" y="469226"/>
                  <a:pt x="2374711" y="478325"/>
                </a:cubicBezTo>
                <a:cubicBezTo>
                  <a:pt x="2379260" y="491973"/>
                  <a:pt x="2388358" y="504882"/>
                  <a:pt x="2388358" y="519268"/>
                </a:cubicBezTo>
                <a:cubicBezTo>
                  <a:pt x="2388358" y="548578"/>
                  <a:pt x="2358385" y="590214"/>
                  <a:pt x="2333767" y="601155"/>
                </a:cubicBezTo>
                <a:cubicBezTo>
                  <a:pt x="2308480" y="612394"/>
                  <a:pt x="2279176" y="610253"/>
                  <a:pt x="2251881" y="614802"/>
                </a:cubicBezTo>
                <a:cubicBezTo>
                  <a:pt x="2251871" y="614805"/>
                  <a:pt x="2088119" y="669390"/>
                  <a:pt x="2088108" y="669393"/>
                </a:cubicBezTo>
                <a:cubicBezTo>
                  <a:pt x="1917450" y="712058"/>
                  <a:pt x="2129628" y="657530"/>
                  <a:pt x="1992573" y="696689"/>
                </a:cubicBezTo>
                <a:cubicBezTo>
                  <a:pt x="1974538" y="701842"/>
                  <a:pt x="1956017" y="705184"/>
                  <a:pt x="1937982" y="710337"/>
                </a:cubicBezTo>
                <a:cubicBezTo>
                  <a:pt x="1924150" y="714289"/>
                  <a:pt x="1910871" y="720032"/>
                  <a:pt x="1897039" y="723984"/>
                </a:cubicBezTo>
                <a:cubicBezTo>
                  <a:pt x="1879004" y="729137"/>
                  <a:pt x="1860414" y="732242"/>
                  <a:pt x="1842448" y="737632"/>
                </a:cubicBezTo>
                <a:cubicBezTo>
                  <a:pt x="1814889" y="745900"/>
                  <a:pt x="1787857" y="755830"/>
                  <a:pt x="1760561" y="764928"/>
                </a:cubicBezTo>
                <a:cubicBezTo>
                  <a:pt x="1746913" y="769477"/>
                  <a:pt x="1733916" y="776986"/>
                  <a:pt x="1719618" y="778575"/>
                </a:cubicBezTo>
                <a:cubicBezTo>
                  <a:pt x="1660482" y="785146"/>
                  <a:pt x="1576164" y="792257"/>
                  <a:pt x="1514902" y="805871"/>
                </a:cubicBezTo>
                <a:cubicBezTo>
                  <a:pt x="1410891" y="828985"/>
                  <a:pt x="1540092" y="806660"/>
                  <a:pt x="1433015" y="846814"/>
                </a:cubicBezTo>
                <a:cubicBezTo>
                  <a:pt x="1411295" y="854959"/>
                  <a:pt x="1387522" y="855913"/>
                  <a:pt x="1364776" y="860462"/>
                </a:cubicBezTo>
                <a:cubicBezTo>
                  <a:pt x="1351128" y="878659"/>
                  <a:pt x="1339917" y="898969"/>
                  <a:pt x="1323833" y="915053"/>
                </a:cubicBezTo>
                <a:cubicBezTo>
                  <a:pt x="1312235" y="926651"/>
                  <a:pt x="1293137" y="929541"/>
                  <a:pt x="1282890" y="942349"/>
                </a:cubicBezTo>
                <a:cubicBezTo>
                  <a:pt x="1273903" y="953583"/>
                  <a:pt x="1276228" y="970716"/>
                  <a:pt x="1269242" y="983292"/>
                </a:cubicBezTo>
                <a:cubicBezTo>
                  <a:pt x="1253310" y="1011969"/>
                  <a:pt x="1232848" y="1037883"/>
                  <a:pt x="1214651" y="1065178"/>
                </a:cubicBezTo>
                <a:cubicBezTo>
                  <a:pt x="1190387" y="1101575"/>
                  <a:pt x="1188875" y="1115219"/>
                  <a:pt x="1146412" y="1133417"/>
                </a:cubicBezTo>
                <a:cubicBezTo>
                  <a:pt x="1129172" y="1140806"/>
                  <a:pt x="1110018" y="1142516"/>
                  <a:pt x="1091821" y="1147065"/>
                </a:cubicBezTo>
                <a:cubicBezTo>
                  <a:pt x="1064526" y="1169811"/>
                  <a:pt x="1017643" y="1180619"/>
                  <a:pt x="1009935" y="1215304"/>
                </a:cubicBezTo>
                <a:cubicBezTo>
                  <a:pt x="1001002" y="1255502"/>
                  <a:pt x="1130138" y="1291766"/>
                  <a:pt x="1023582" y="1256247"/>
                </a:cubicBezTo>
                <a:cubicBezTo>
                  <a:pt x="1005385" y="1228952"/>
                  <a:pt x="996286" y="1192558"/>
                  <a:pt x="968991" y="1174361"/>
                </a:cubicBezTo>
                <a:lnTo>
                  <a:pt x="887105" y="1119770"/>
                </a:lnTo>
                <a:cubicBezTo>
                  <a:pt x="878006" y="1106122"/>
                  <a:pt x="872617" y="1089073"/>
                  <a:pt x="859809" y="1078826"/>
                </a:cubicBezTo>
                <a:cubicBezTo>
                  <a:pt x="765633" y="1003484"/>
                  <a:pt x="869799" y="1141576"/>
                  <a:pt x="791570" y="1024235"/>
                </a:cubicBezTo>
                <a:cubicBezTo>
                  <a:pt x="805218" y="937799"/>
                  <a:pt x="816860" y="851023"/>
                  <a:pt x="832514" y="764928"/>
                </a:cubicBezTo>
                <a:cubicBezTo>
                  <a:pt x="835087" y="750774"/>
                  <a:pt x="852595" y="736851"/>
                  <a:pt x="846161" y="723984"/>
                </a:cubicBezTo>
                <a:cubicBezTo>
                  <a:pt x="839727" y="711117"/>
                  <a:pt x="818866" y="714886"/>
                  <a:pt x="805218" y="710337"/>
                </a:cubicBezTo>
                <a:cubicBezTo>
                  <a:pt x="829481" y="783125"/>
                  <a:pt x="826448" y="737632"/>
                  <a:pt x="777923" y="737632"/>
                </a:cubicBezTo>
                <a:cubicBezTo>
                  <a:pt x="763537" y="737632"/>
                  <a:pt x="750627" y="746731"/>
                  <a:pt x="736979" y="751280"/>
                </a:cubicBezTo>
                <a:cubicBezTo>
                  <a:pt x="644817" y="720559"/>
                  <a:pt x="758251" y="756006"/>
                  <a:pt x="614150" y="723984"/>
                </a:cubicBezTo>
                <a:cubicBezTo>
                  <a:pt x="600106" y="720863"/>
                  <a:pt x="587396" y="712702"/>
                  <a:pt x="573206" y="710337"/>
                </a:cubicBezTo>
                <a:cubicBezTo>
                  <a:pt x="532571" y="703565"/>
                  <a:pt x="491319" y="701238"/>
                  <a:pt x="450376" y="696689"/>
                </a:cubicBezTo>
                <a:cubicBezTo>
                  <a:pt x="238059" y="625915"/>
                  <a:pt x="501860" y="718140"/>
                  <a:pt x="286603" y="628450"/>
                </a:cubicBezTo>
                <a:cubicBezTo>
                  <a:pt x="260044" y="617384"/>
                  <a:pt x="232012" y="610253"/>
                  <a:pt x="204717" y="601155"/>
                </a:cubicBezTo>
                <a:lnTo>
                  <a:pt x="163773" y="587507"/>
                </a:lnTo>
                <a:cubicBezTo>
                  <a:pt x="123455" y="594227"/>
                  <a:pt x="68015" y="614653"/>
                  <a:pt x="27296" y="587507"/>
                </a:cubicBezTo>
                <a:cubicBezTo>
                  <a:pt x="13648" y="578409"/>
                  <a:pt x="9099" y="560212"/>
                  <a:pt x="0" y="546564"/>
                </a:cubicBezTo>
                <a:cubicBezTo>
                  <a:pt x="13648" y="542015"/>
                  <a:pt x="28453" y="540054"/>
                  <a:pt x="40944" y="532916"/>
                </a:cubicBezTo>
                <a:cubicBezTo>
                  <a:pt x="60693" y="521631"/>
                  <a:pt x="74749" y="501211"/>
                  <a:pt x="95535" y="491973"/>
                </a:cubicBezTo>
                <a:cubicBezTo>
                  <a:pt x="116732" y="482552"/>
                  <a:pt x="141027" y="482874"/>
                  <a:pt x="163773" y="478325"/>
                </a:cubicBezTo>
                <a:cubicBezTo>
                  <a:pt x="220888" y="392653"/>
                  <a:pt x="218364" y="429243"/>
                  <a:pt x="218364" y="3827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4544705" y="2931119"/>
            <a:ext cx="460612" cy="549060"/>
          </a:xfrm>
          <a:custGeom>
            <a:avLst/>
            <a:gdLst>
              <a:gd name="connsiteX0" fmla="*/ 259307 w 614149"/>
              <a:gd name="connsiteY0" fmla="*/ 98684 h 549060"/>
              <a:gd name="connsiteX1" fmla="*/ 191069 w 614149"/>
              <a:gd name="connsiteY1" fmla="*/ 57741 h 549060"/>
              <a:gd name="connsiteX2" fmla="*/ 109182 w 614149"/>
              <a:gd name="connsiteY2" fmla="*/ 30445 h 549060"/>
              <a:gd name="connsiteX3" fmla="*/ 68239 w 614149"/>
              <a:gd name="connsiteY3" fmla="*/ 57741 h 549060"/>
              <a:gd name="connsiteX4" fmla="*/ 109182 w 614149"/>
              <a:gd name="connsiteY4" fmla="*/ 112332 h 549060"/>
              <a:gd name="connsiteX5" fmla="*/ 54591 w 614149"/>
              <a:gd name="connsiteY5" fmla="*/ 262457 h 549060"/>
              <a:gd name="connsiteX6" fmla="*/ 40943 w 614149"/>
              <a:gd name="connsiteY6" fmla="*/ 303400 h 549060"/>
              <a:gd name="connsiteX7" fmla="*/ 0 w 614149"/>
              <a:gd name="connsiteY7" fmla="*/ 385287 h 549060"/>
              <a:gd name="connsiteX8" fmla="*/ 40943 w 614149"/>
              <a:gd name="connsiteY8" fmla="*/ 494469 h 549060"/>
              <a:gd name="connsiteX9" fmla="*/ 122830 w 614149"/>
              <a:gd name="connsiteY9" fmla="*/ 521765 h 549060"/>
              <a:gd name="connsiteX10" fmla="*/ 163773 w 614149"/>
              <a:gd name="connsiteY10" fmla="*/ 549060 h 549060"/>
              <a:gd name="connsiteX11" fmla="*/ 354842 w 614149"/>
              <a:gd name="connsiteY11" fmla="*/ 535412 h 549060"/>
              <a:gd name="connsiteX12" fmla="*/ 395785 w 614149"/>
              <a:gd name="connsiteY12" fmla="*/ 549060 h 549060"/>
              <a:gd name="connsiteX13" fmla="*/ 491319 w 614149"/>
              <a:gd name="connsiteY13" fmla="*/ 521765 h 549060"/>
              <a:gd name="connsiteX14" fmla="*/ 573206 w 614149"/>
              <a:gd name="connsiteY14" fmla="*/ 467174 h 549060"/>
              <a:gd name="connsiteX15" fmla="*/ 614149 w 614149"/>
              <a:gd name="connsiteY15" fmla="*/ 385287 h 549060"/>
              <a:gd name="connsiteX16" fmla="*/ 586854 w 614149"/>
              <a:gd name="connsiteY16" fmla="*/ 330696 h 549060"/>
              <a:gd name="connsiteX17" fmla="*/ 600501 w 614149"/>
              <a:gd name="connsiteY17" fmla="*/ 289753 h 549060"/>
              <a:gd name="connsiteX18" fmla="*/ 586854 w 614149"/>
              <a:gd name="connsiteY18" fmla="*/ 207866 h 549060"/>
              <a:gd name="connsiteX19" fmla="*/ 573206 w 614149"/>
              <a:gd name="connsiteY19" fmla="*/ 166923 h 549060"/>
              <a:gd name="connsiteX20" fmla="*/ 491319 w 614149"/>
              <a:gd name="connsiteY20" fmla="*/ 112332 h 549060"/>
              <a:gd name="connsiteX21" fmla="*/ 450376 w 614149"/>
              <a:gd name="connsiteY21" fmla="*/ 85036 h 549060"/>
              <a:gd name="connsiteX22" fmla="*/ 368490 w 614149"/>
              <a:gd name="connsiteY22" fmla="*/ 57741 h 549060"/>
              <a:gd name="connsiteX23" fmla="*/ 327546 w 614149"/>
              <a:gd name="connsiteY23" fmla="*/ 44093 h 549060"/>
              <a:gd name="connsiteX24" fmla="*/ 286603 w 614149"/>
              <a:gd name="connsiteY24" fmla="*/ 16797 h 549060"/>
              <a:gd name="connsiteX25" fmla="*/ 122830 w 614149"/>
              <a:gd name="connsiteY25" fmla="*/ 3150 h 5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149" h="549060">
                <a:moveTo>
                  <a:pt x="259307" y="98684"/>
                </a:moveTo>
                <a:cubicBezTo>
                  <a:pt x="236561" y="85036"/>
                  <a:pt x="215218" y="68718"/>
                  <a:pt x="191069" y="57741"/>
                </a:cubicBezTo>
                <a:cubicBezTo>
                  <a:pt x="164876" y="45835"/>
                  <a:pt x="109182" y="30445"/>
                  <a:pt x="109182" y="30445"/>
                </a:cubicBezTo>
                <a:cubicBezTo>
                  <a:pt x="95534" y="39544"/>
                  <a:pt x="68239" y="41338"/>
                  <a:pt x="68239" y="57741"/>
                </a:cubicBezTo>
                <a:cubicBezTo>
                  <a:pt x="68239" y="80487"/>
                  <a:pt x="107293" y="89664"/>
                  <a:pt x="109182" y="112332"/>
                </a:cubicBezTo>
                <a:cubicBezTo>
                  <a:pt x="117579" y="213097"/>
                  <a:pt x="85351" y="200939"/>
                  <a:pt x="54591" y="262457"/>
                </a:cubicBezTo>
                <a:cubicBezTo>
                  <a:pt x="48157" y="275324"/>
                  <a:pt x="47377" y="290533"/>
                  <a:pt x="40943" y="303400"/>
                </a:cubicBezTo>
                <a:cubicBezTo>
                  <a:pt x="-11970" y="409227"/>
                  <a:pt x="34304" y="282376"/>
                  <a:pt x="0" y="385287"/>
                </a:cubicBezTo>
                <a:cubicBezTo>
                  <a:pt x="5505" y="412810"/>
                  <a:pt x="8814" y="474388"/>
                  <a:pt x="40943" y="494469"/>
                </a:cubicBezTo>
                <a:cubicBezTo>
                  <a:pt x="65342" y="509718"/>
                  <a:pt x="98890" y="505805"/>
                  <a:pt x="122830" y="521765"/>
                </a:cubicBezTo>
                <a:lnTo>
                  <a:pt x="163773" y="549060"/>
                </a:lnTo>
                <a:cubicBezTo>
                  <a:pt x="227463" y="544511"/>
                  <a:pt x="290990" y="535412"/>
                  <a:pt x="354842" y="535412"/>
                </a:cubicBezTo>
                <a:cubicBezTo>
                  <a:pt x="369228" y="535412"/>
                  <a:pt x="381399" y="549060"/>
                  <a:pt x="395785" y="549060"/>
                </a:cubicBezTo>
                <a:cubicBezTo>
                  <a:pt x="412918" y="549060"/>
                  <a:pt x="472014" y="528200"/>
                  <a:pt x="491319" y="521765"/>
                </a:cubicBezTo>
                <a:cubicBezTo>
                  <a:pt x="518615" y="503568"/>
                  <a:pt x="562832" y="498296"/>
                  <a:pt x="573206" y="467174"/>
                </a:cubicBezTo>
                <a:cubicBezTo>
                  <a:pt x="592041" y="410669"/>
                  <a:pt x="578874" y="438200"/>
                  <a:pt x="614149" y="385287"/>
                </a:cubicBezTo>
                <a:cubicBezTo>
                  <a:pt x="605051" y="367090"/>
                  <a:pt x="589731" y="350836"/>
                  <a:pt x="586854" y="330696"/>
                </a:cubicBezTo>
                <a:cubicBezTo>
                  <a:pt x="584819" y="316455"/>
                  <a:pt x="600501" y="304139"/>
                  <a:pt x="600501" y="289753"/>
                </a:cubicBezTo>
                <a:cubicBezTo>
                  <a:pt x="600501" y="262081"/>
                  <a:pt x="592857" y="234879"/>
                  <a:pt x="586854" y="207866"/>
                </a:cubicBezTo>
                <a:cubicBezTo>
                  <a:pt x="583733" y="193823"/>
                  <a:pt x="583378" y="177095"/>
                  <a:pt x="573206" y="166923"/>
                </a:cubicBezTo>
                <a:cubicBezTo>
                  <a:pt x="550009" y="143726"/>
                  <a:pt x="518615" y="130529"/>
                  <a:pt x="491319" y="112332"/>
                </a:cubicBezTo>
                <a:cubicBezTo>
                  <a:pt x="477671" y="103233"/>
                  <a:pt x="465937" y="90223"/>
                  <a:pt x="450376" y="85036"/>
                </a:cubicBezTo>
                <a:lnTo>
                  <a:pt x="368490" y="57741"/>
                </a:lnTo>
                <a:lnTo>
                  <a:pt x="327546" y="44093"/>
                </a:lnTo>
                <a:cubicBezTo>
                  <a:pt x="313898" y="34994"/>
                  <a:pt x="301274" y="24132"/>
                  <a:pt x="286603" y="16797"/>
                </a:cubicBezTo>
                <a:cubicBezTo>
                  <a:pt x="233415" y="-9797"/>
                  <a:pt x="184346" y="3150"/>
                  <a:pt x="122830" y="31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 15"/>
          <p:cNvSpPr/>
          <p:nvPr/>
        </p:nvSpPr>
        <p:spPr>
          <a:xfrm>
            <a:off x="4667534" y="4449170"/>
            <a:ext cx="215894" cy="368770"/>
          </a:xfrm>
          <a:custGeom>
            <a:avLst/>
            <a:gdLst>
              <a:gd name="connsiteX0" fmla="*/ 150125 w 287858"/>
              <a:gd name="connsiteY0" fmla="*/ 54591 h 368770"/>
              <a:gd name="connsiteX1" fmla="*/ 40943 w 287858"/>
              <a:gd name="connsiteY1" fmla="*/ 54591 h 368770"/>
              <a:gd name="connsiteX2" fmla="*/ 0 w 287858"/>
              <a:gd name="connsiteY2" fmla="*/ 245660 h 368770"/>
              <a:gd name="connsiteX3" fmla="*/ 54591 w 287858"/>
              <a:gd name="connsiteY3" fmla="*/ 354842 h 368770"/>
              <a:gd name="connsiteX4" fmla="*/ 109182 w 287858"/>
              <a:gd name="connsiteY4" fmla="*/ 341194 h 368770"/>
              <a:gd name="connsiteX5" fmla="*/ 150125 w 287858"/>
              <a:gd name="connsiteY5" fmla="*/ 368490 h 368770"/>
              <a:gd name="connsiteX6" fmla="*/ 232012 w 287858"/>
              <a:gd name="connsiteY6" fmla="*/ 327546 h 368770"/>
              <a:gd name="connsiteX7" fmla="*/ 259308 w 287858"/>
              <a:gd name="connsiteY7" fmla="*/ 245660 h 368770"/>
              <a:gd name="connsiteX8" fmla="*/ 218364 w 287858"/>
              <a:gd name="connsiteY8" fmla="*/ 259308 h 368770"/>
              <a:gd name="connsiteX9" fmla="*/ 232012 w 287858"/>
              <a:gd name="connsiteY9" fmla="*/ 163773 h 368770"/>
              <a:gd name="connsiteX10" fmla="*/ 286603 w 287858"/>
              <a:gd name="connsiteY10" fmla="*/ 177421 h 368770"/>
              <a:gd name="connsiteX11" fmla="*/ 245660 w 287858"/>
              <a:gd name="connsiteY11" fmla="*/ 0 h 368770"/>
              <a:gd name="connsiteX12" fmla="*/ 81887 w 287858"/>
              <a:gd name="connsiteY12" fmla="*/ 40943 h 36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858" h="368770">
                <a:moveTo>
                  <a:pt x="150125" y="54591"/>
                </a:moveTo>
                <a:cubicBezTo>
                  <a:pt x="142214" y="53009"/>
                  <a:pt x="57730" y="24375"/>
                  <a:pt x="40943" y="54591"/>
                </a:cubicBezTo>
                <a:cubicBezTo>
                  <a:pt x="24750" y="83738"/>
                  <a:pt x="6675" y="205610"/>
                  <a:pt x="0" y="245660"/>
                </a:cubicBezTo>
                <a:cubicBezTo>
                  <a:pt x="6693" y="285818"/>
                  <a:pt x="-3655" y="346521"/>
                  <a:pt x="54591" y="354842"/>
                </a:cubicBezTo>
                <a:cubicBezTo>
                  <a:pt x="73160" y="357495"/>
                  <a:pt x="90985" y="345743"/>
                  <a:pt x="109182" y="341194"/>
                </a:cubicBezTo>
                <a:cubicBezTo>
                  <a:pt x="122830" y="350293"/>
                  <a:pt x="133946" y="365793"/>
                  <a:pt x="150125" y="368490"/>
                </a:cubicBezTo>
                <a:cubicBezTo>
                  <a:pt x="172728" y="372257"/>
                  <a:pt x="217753" y="337052"/>
                  <a:pt x="232012" y="327546"/>
                </a:cubicBezTo>
                <a:cubicBezTo>
                  <a:pt x="241111" y="300251"/>
                  <a:pt x="264951" y="273873"/>
                  <a:pt x="259308" y="245660"/>
                </a:cubicBezTo>
                <a:cubicBezTo>
                  <a:pt x="256487" y="231553"/>
                  <a:pt x="222913" y="272956"/>
                  <a:pt x="218364" y="259308"/>
                </a:cubicBezTo>
                <a:cubicBezTo>
                  <a:pt x="208191" y="228790"/>
                  <a:pt x="227463" y="195618"/>
                  <a:pt x="232012" y="163773"/>
                </a:cubicBezTo>
                <a:cubicBezTo>
                  <a:pt x="250209" y="168322"/>
                  <a:pt x="282534" y="195731"/>
                  <a:pt x="286603" y="177421"/>
                </a:cubicBezTo>
                <a:cubicBezTo>
                  <a:pt x="294635" y="141278"/>
                  <a:pt x="262150" y="49469"/>
                  <a:pt x="245660" y="0"/>
                </a:cubicBezTo>
                <a:cubicBezTo>
                  <a:pt x="99207" y="29291"/>
                  <a:pt x="150678" y="6549"/>
                  <a:pt x="81887" y="4094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606632" y="3234145"/>
            <a:ext cx="34366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</a:rPr>
              <a:t>Groenlandia </a:t>
            </a:r>
            <a:r>
              <a:rPr lang="es-ES" sz="2000" dirty="0" smtClean="0">
                <a:latin typeface="Arial" panose="020B0604020202020204" pitchFamily="34" charset="0"/>
              </a:rPr>
              <a:t>(Norte)</a:t>
            </a:r>
            <a:endParaRPr lang="es-ES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El  </a:t>
            </a:r>
            <a:r>
              <a:rPr lang="es-ES" sz="2000" dirty="0">
                <a:latin typeface="Arial" panose="020B0604020202020204" pitchFamily="34" charset="0"/>
              </a:rPr>
              <a:t>archipiélago ártico </a:t>
            </a:r>
            <a:r>
              <a:rPr lang="es-ES" sz="2000" dirty="0" smtClean="0">
                <a:latin typeface="Arial" panose="020B0604020202020204" pitchFamily="34" charset="0"/>
              </a:rPr>
              <a:t>canadiense (Norte)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La  </a:t>
            </a:r>
            <a:r>
              <a:rPr lang="es-ES" sz="2000" dirty="0">
                <a:latin typeface="Arial" panose="020B0604020202020204" pitchFamily="34" charset="0"/>
              </a:rPr>
              <a:t>isla de </a:t>
            </a:r>
            <a:r>
              <a:rPr lang="es-ES" sz="2000" dirty="0" smtClean="0">
                <a:latin typeface="Arial" panose="020B0604020202020204" pitchFamily="34" charset="0"/>
              </a:rPr>
              <a:t>Terranova(Este)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El  </a:t>
            </a:r>
            <a:r>
              <a:rPr lang="es-ES" sz="2000" dirty="0">
                <a:latin typeface="Arial" panose="020B0604020202020204" pitchFamily="34" charset="0"/>
              </a:rPr>
              <a:t>archipiélago de las </a:t>
            </a:r>
            <a:r>
              <a:rPr lang="es-ES" sz="2000" dirty="0" smtClean="0">
                <a:latin typeface="Arial" panose="020B0604020202020204" pitchFamily="34" charset="0"/>
              </a:rPr>
              <a:t>Bermudas</a:t>
            </a:r>
            <a:r>
              <a:rPr lang="es-ES" sz="2000" dirty="0">
                <a:latin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</a:rPr>
              <a:t>(Este)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</a:rPr>
              <a:t>Las  </a:t>
            </a:r>
            <a:r>
              <a:rPr lang="es-ES" sz="2000" dirty="0">
                <a:latin typeface="Arial" panose="020B0604020202020204" pitchFamily="34" charset="0"/>
              </a:rPr>
              <a:t>Bahamas y las Antillas </a:t>
            </a:r>
            <a:r>
              <a:rPr lang="es-ES" sz="2000" dirty="0" smtClean="0">
                <a:latin typeface="Arial" panose="020B0604020202020204" pitchFamily="34" charset="0"/>
              </a:rPr>
              <a:t>Mayores y Menores (Sureste)</a:t>
            </a:r>
            <a:endParaRPr lang="es-ES" sz="2000" dirty="0"/>
          </a:p>
        </p:txBody>
      </p:sp>
      <p:cxnSp>
        <p:nvCxnSpPr>
          <p:cNvPr id="19" name="Conector recto de flecha 18"/>
          <p:cNvCxnSpPr>
            <a:endCxn id="11" idx="35"/>
          </p:cNvCxnSpPr>
          <p:nvPr/>
        </p:nvCxnSpPr>
        <p:spPr>
          <a:xfrm flipH="1" flipV="1">
            <a:off x="4860759" y="2149643"/>
            <a:ext cx="829144" cy="1251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4137555" y="2202995"/>
            <a:ext cx="1552347" cy="1582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4823630" y="3330586"/>
            <a:ext cx="866272" cy="1032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4920916" y="4658681"/>
            <a:ext cx="806116" cy="27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13" idx="29"/>
          </p:cNvCxnSpPr>
          <p:nvPr/>
        </p:nvCxnSpPr>
        <p:spPr>
          <a:xfrm flipH="1" flipV="1">
            <a:off x="4882129" y="5581936"/>
            <a:ext cx="853118" cy="739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8184" y="391134"/>
            <a:ext cx="2788318" cy="6075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América  del  Norte  es  más  amplia  y  maciza  entre  los  30  y  70°  de  latitud  norte.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vasto  territorio  está  muy  dividido  por  cuencas  fluviales  en  sus  extremos norte y sur.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8" y="0"/>
            <a:ext cx="6003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Presentación en pantalla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CARACTERÍSTICAS GENERALES DE LAS AMÉRICAS</vt:lpstr>
      <vt:lpstr>Presentación de PowerPoint</vt:lpstr>
      <vt:lpstr> Al sur se extiende hasta (25°53' latitud  norte)  puerto  Argel,  en  el  sureste  de  México. </vt:lpstr>
      <vt:lpstr>Su  punto  extremo  occidental  es  el  cabo  Príncipe  de  Gales,  en  Alaska  (168°  longitud  oeste) </vt:lpstr>
      <vt:lpstr> Su  extremo  oriental,  el  cabo  San  Carlos  (55°40'  longitud  este),  en  la  península  de  Labrador. </vt:lpstr>
      <vt:lpstr>Próximos  a  las  costas  de  América  del  Norte  aparecen  grandes  islas  y archipiélagos. </vt:lpstr>
      <vt:lpstr>América  del  Norte  es  más  amplia  y  maciza  entre  los  30  y  70°  de  latitud  norte.    Su  vasto  territorio  está  muy  dividido  por  cuencas  fluviales  en  sus  extremos norte y sur.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GENERALES DE LAS AMÉRICAS</dc:title>
  <dc:creator>Maitee</dc:creator>
  <cp:lastModifiedBy>Usuario de Windows</cp:lastModifiedBy>
  <cp:revision>4</cp:revision>
  <dcterms:created xsi:type="dcterms:W3CDTF">2024-02-09T14:38:19Z</dcterms:created>
  <dcterms:modified xsi:type="dcterms:W3CDTF">2025-09-13T00:26:53Z</dcterms:modified>
</cp:coreProperties>
</file>