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2" r:id="rId3"/>
    <p:sldId id="257" r:id="rId4"/>
    <p:sldId id="258" r:id="rId5"/>
    <p:sldId id="259" r:id="rId6"/>
    <p:sldId id="263" r:id="rId7"/>
    <p:sldId id="260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3" r:id="rId2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53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19/02/2026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19/02/2026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19/02/2026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1">
                <a:solidFill>
                  <a:srgbClr val="FF0000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754829" y="1496814"/>
            <a:ext cx="3644227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28269" y="1961617"/>
            <a:ext cx="3662694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698730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srgbClr val="000000">
                    <a:tint val="75000"/>
                  </a:srgbClr>
                </a:solidFill>
              </a:rPr>
              <a:pPr/>
              <a:t>2/19/2026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srgbClr val="000000">
                    <a:tint val="75000"/>
                  </a:srgbClr>
                </a:solidFill>
              </a:rPr>
              <a:pPr/>
              <a:t>‹Nº›</a:t>
            </a:fld>
            <a:endParaRPr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25609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1">
                <a:solidFill>
                  <a:srgbClr val="FF0000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59150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19/02/2026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19/02/2026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19/02/2026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19/02/2026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19/02/2026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19/02/2026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19/02/2026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19/02/2026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19/02/2026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png"/><Relationship Id="rId13" Type="http://schemas.openxmlformats.org/officeDocument/2006/relationships/image" Target="../media/image65.png"/><Relationship Id="rId18" Type="http://schemas.openxmlformats.org/officeDocument/2006/relationships/image" Target="../media/image70.png"/><Relationship Id="rId3" Type="http://schemas.openxmlformats.org/officeDocument/2006/relationships/image" Target="../media/image55.png"/><Relationship Id="rId21" Type="http://schemas.openxmlformats.org/officeDocument/2006/relationships/image" Target="../media/image73.jpg"/><Relationship Id="rId7" Type="http://schemas.openxmlformats.org/officeDocument/2006/relationships/image" Target="../media/image59.png"/><Relationship Id="rId12" Type="http://schemas.openxmlformats.org/officeDocument/2006/relationships/image" Target="../media/image64.png"/><Relationship Id="rId17" Type="http://schemas.openxmlformats.org/officeDocument/2006/relationships/image" Target="../media/image69.png"/><Relationship Id="rId2" Type="http://schemas.openxmlformats.org/officeDocument/2006/relationships/image" Target="../media/image2.png"/><Relationship Id="rId16" Type="http://schemas.openxmlformats.org/officeDocument/2006/relationships/image" Target="../media/image68.png"/><Relationship Id="rId20" Type="http://schemas.openxmlformats.org/officeDocument/2006/relationships/image" Target="../media/image72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8.png"/><Relationship Id="rId11" Type="http://schemas.openxmlformats.org/officeDocument/2006/relationships/image" Target="../media/image63.png"/><Relationship Id="rId5" Type="http://schemas.openxmlformats.org/officeDocument/2006/relationships/image" Target="../media/image57.png"/><Relationship Id="rId15" Type="http://schemas.openxmlformats.org/officeDocument/2006/relationships/image" Target="../media/image67.png"/><Relationship Id="rId10" Type="http://schemas.openxmlformats.org/officeDocument/2006/relationships/image" Target="../media/image62.png"/><Relationship Id="rId19" Type="http://schemas.openxmlformats.org/officeDocument/2006/relationships/image" Target="../media/image71.png"/><Relationship Id="rId4" Type="http://schemas.openxmlformats.org/officeDocument/2006/relationships/image" Target="../media/image56.png"/><Relationship Id="rId9" Type="http://schemas.openxmlformats.org/officeDocument/2006/relationships/image" Target="../media/image61.png"/><Relationship Id="rId14" Type="http://schemas.openxmlformats.org/officeDocument/2006/relationships/image" Target="../media/image66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png"/><Relationship Id="rId13" Type="http://schemas.openxmlformats.org/officeDocument/2006/relationships/image" Target="../media/image65.png"/><Relationship Id="rId18" Type="http://schemas.openxmlformats.org/officeDocument/2006/relationships/image" Target="../media/image70.png"/><Relationship Id="rId3" Type="http://schemas.openxmlformats.org/officeDocument/2006/relationships/image" Target="../media/image55.png"/><Relationship Id="rId21" Type="http://schemas.openxmlformats.org/officeDocument/2006/relationships/image" Target="../media/image76.png"/><Relationship Id="rId7" Type="http://schemas.openxmlformats.org/officeDocument/2006/relationships/image" Target="../media/image59.png"/><Relationship Id="rId12" Type="http://schemas.openxmlformats.org/officeDocument/2006/relationships/image" Target="../media/image64.png"/><Relationship Id="rId17" Type="http://schemas.openxmlformats.org/officeDocument/2006/relationships/image" Target="../media/image69.png"/><Relationship Id="rId2" Type="http://schemas.openxmlformats.org/officeDocument/2006/relationships/image" Target="../media/image2.png"/><Relationship Id="rId16" Type="http://schemas.openxmlformats.org/officeDocument/2006/relationships/image" Target="../media/image68.png"/><Relationship Id="rId20" Type="http://schemas.openxmlformats.org/officeDocument/2006/relationships/image" Target="../media/image75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58.png"/><Relationship Id="rId11" Type="http://schemas.openxmlformats.org/officeDocument/2006/relationships/image" Target="../media/image63.png"/><Relationship Id="rId5" Type="http://schemas.openxmlformats.org/officeDocument/2006/relationships/image" Target="../media/image57.png"/><Relationship Id="rId15" Type="http://schemas.openxmlformats.org/officeDocument/2006/relationships/image" Target="../media/image67.png"/><Relationship Id="rId10" Type="http://schemas.openxmlformats.org/officeDocument/2006/relationships/image" Target="../media/image62.png"/><Relationship Id="rId19" Type="http://schemas.openxmlformats.org/officeDocument/2006/relationships/image" Target="../media/image74.png"/><Relationship Id="rId4" Type="http://schemas.openxmlformats.org/officeDocument/2006/relationships/image" Target="../media/image56.png"/><Relationship Id="rId9" Type="http://schemas.openxmlformats.org/officeDocument/2006/relationships/image" Target="../media/image61.png"/><Relationship Id="rId14" Type="http://schemas.openxmlformats.org/officeDocument/2006/relationships/image" Target="../media/image66.png"/><Relationship Id="rId22" Type="http://schemas.openxmlformats.org/officeDocument/2006/relationships/image" Target="../media/image77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png"/><Relationship Id="rId13" Type="http://schemas.openxmlformats.org/officeDocument/2006/relationships/image" Target="../media/image65.png"/><Relationship Id="rId18" Type="http://schemas.openxmlformats.org/officeDocument/2006/relationships/image" Target="../media/image70.png"/><Relationship Id="rId3" Type="http://schemas.openxmlformats.org/officeDocument/2006/relationships/image" Target="../media/image55.png"/><Relationship Id="rId21" Type="http://schemas.openxmlformats.org/officeDocument/2006/relationships/image" Target="../media/image80.png"/><Relationship Id="rId7" Type="http://schemas.openxmlformats.org/officeDocument/2006/relationships/image" Target="../media/image59.png"/><Relationship Id="rId12" Type="http://schemas.openxmlformats.org/officeDocument/2006/relationships/image" Target="../media/image64.png"/><Relationship Id="rId17" Type="http://schemas.openxmlformats.org/officeDocument/2006/relationships/image" Target="../media/image69.png"/><Relationship Id="rId2" Type="http://schemas.openxmlformats.org/officeDocument/2006/relationships/image" Target="../media/image2.png"/><Relationship Id="rId16" Type="http://schemas.openxmlformats.org/officeDocument/2006/relationships/image" Target="../media/image68.png"/><Relationship Id="rId20" Type="http://schemas.openxmlformats.org/officeDocument/2006/relationships/image" Target="../media/image7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8.png"/><Relationship Id="rId11" Type="http://schemas.openxmlformats.org/officeDocument/2006/relationships/image" Target="../media/image63.png"/><Relationship Id="rId5" Type="http://schemas.openxmlformats.org/officeDocument/2006/relationships/image" Target="../media/image57.png"/><Relationship Id="rId15" Type="http://schemas.openxmlformats.org/officeDocument/2006/relationships/image" Target="../media/image67.png"/><Relationship Id="rId23" Type="http://schemas.openxmlformats.org/officeDocument/2006/relationships/image" Target="../media/image6.png"/><Relationship Id="rId10" Type="http://schemas.openxmlformats.org/officeDocument/2006/relationships/image" Target="../media/image62.png"/><Relationship Id="rId19" Type="http://schemas.openxmlformats.org/officeDocument/2006/relationships/image" Target="../media/image78.png"/><Relationship Id="rId4" Type="http://schemas.openxmlformats.org/officeDocument/2006/relationships/image" Target="../media/image56.png"/><Relationship Id="rId9" Type="http://schemas.openxmlformats.org/officeDocument/2006/relationships/image" Target="../media/image61.png"/><Relationship Id="rId14" Type="http://schemas.openxmlformats.org/officeDocument/2006/relationships/image" Target="../media/image66.png"/><Relationship Id="rId22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4.png"/><Relationship Id="rId4" Type="http://schemas.openxmlformats.org/officeDocument/2006/relationships/image" Target="../media/image8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5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1.png"/><Relationship Id="rId3" Type="http://schemas.openxmlformats.org/officeDocument/2006/relationships/image" Target="../media/image2.png"/><Relationship Id="rId7" Type="http://schemas.openxmlformats.org/officeDocument/2006/relationships/image" Target="../media/image90.png"/><Relationship Id="rId12" Type="http://schemas.openxmlformats.org/officeDocument/2006/relationships/image" Target="../media/image95.png"/><Relationship Id="rId2" Type="http://schemas.openxmlformats.org/officeDocument/2006/relationships/image" Target="../media/image8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9.png"/><Relationship Id="rId11" Type="http://schemas.openxmlformats.org/officeDocument/2006/relationships/image" Target="../media/image94.png"/><Relationship Id="rId5" Type="http://schemas.openxmlformats.org/officeDocument/2006/relationships/image" Target="../media/image88.png"/><Relationship Id="rId10" Type="http://schemas.openxmlformats.org/officeDocument/2006/relationships/image" Target="../media/image93.png"/><Relationship Id="rId4" Type="http://schemas.openxmlformats.org/officeDocument/2006/relationships/image" Target="../media/image87.png"/><Relationship Id="rId9" Type="http://schemas.openxmlformats.org/officeDocument/2006/relationships/image" Target="../media/image9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7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9.png"/><Relationship Id="rId7" Type="http://schemas.openxmlformats.org/officeDocument/2006/relationships/image" Target="../media/image103.png"/><Relationship Id="rId2" Type="http://schemas.openxmlformats.org/officeDocument/2006/relationships/image" Target="../media/image9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2.png"/><Relationship Id="rId5" Type="http://schemas.openxmlformats.org/officeDocument/2006/relationships/image" Target="../media/image101.png"/><Relationship Id="rId4" Type="http://schemas.openxmlformats.org/officeDocument/2006/relationships/image" Target="../media/image100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5.png"/><Relationship Id="rId2" Type="http://schemas.openxmlformats.org/officeDocument/2006/relationships/image" Target="../media/image10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7.png"/><Relationship Id="rId4" Type="http://schemas.openxmlformats.org/officeDocument/2006/relationships/image" Target="../media/image106.jp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9.png"/><Relationship Id="rId7" Type="http://schemas.openxmlformats.org/officeDocument/2006/relationships/image" Target="../media/image113.png"/><Relationship Id="rId2" Type="http://schemas.openxmlformats.org/officeDocument/2006/relationships/image" Target="../media/image10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2.png"/><Relationship Id="rId5" Type="http://schemas.openxmlformats.org/officeDocument/2006/relationships/image" Target="../media/image111.png"/><Relationship Id="rId4" Type="http://schemas.openxmlformats.org/officeDocument/2006/relationships/image" Target="../media/image110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0.png"/><Relationship Id="rId13" Type="http://schemas.openxmlformats.org/officeDocument/2006/relationships/image" Target="../media/image125.png"/><Relationship Id="rId18" Type="http://schemas.openxmlformats.org/officeDocument/2006/relationships/image" Target="../media/image130.png"/><Relationship Id="rId26" Type="http://schemas.openxmlformats.org/officeDocument/2006/relationships/image" Target="../media/image138.png"/><Relationship Id="rId39" Type="http://schemas.openxmlformats.org/officeDocument/2006/relationships/image" Target="../media/image151.png"/><Relationship Id="rId3" Type="http://schemas.openxmlformats.org/officeDocument/2006/relationships/image" Target="../media/image115.png"/><Relationship Id="rId21" Type="http://schemas.openxmlformats.org/officeDocument/2006/relationships/image" Target="../media/image133.png"/><Relationship Id="rId34" Type="http://schemas.openxmlformats.org/officeDocument/2006/relationships/image" Target="../media/image146.png"/><Relationship Id="rId7" Type="http://schemas.openxmlformats.org/officeDocument/2006/relationships/image" Target="../media/image119.png"/><Relationship Id="rId12" Type="http://schemas.openxmlformats.org/officeDocument/2006/relationships/image" Target="../media/image124.png"/><Relationship Id="rId17" Type="http://schemas.openxmlformats.org/officeDocument/2006/relationships/image" Target="../media/image129.png"/><Relationship Id="rId25" Type="http://schemas.openxmlformats.org/officeDocument/2006/relationships/image" Target="../media/image137.png"/><Relationship Id="rId33" Type="http://schemas.openxmlformats.org/officeDocument/2006/relationships/image" Target="../media/image145.png"/><Relationship Id="rId38" Type="http://schemas.openxmlformats.org/officeDocument/2006/relationships/image" Target="../media/image150.png"/><Relationship Id="rId2" Type="http://schemas.openxmlformats.org/officeDocument/2006/relationships/image" Target="../media/image114.png"/><Relationship Id="rId16" Type="http://schemas.openxmlformats.org/officeDocument/2006/relationships/image" Target="../media/image128.png"/><Relationship Id="rId20" Type="http://schemas.openxmlformats.org/officeDocument/2006/relationships/image" Target="../media/image132.png"/><Relationship Id="rId29" Type="http://schemas.openxmlformats.org/officeDocument/2006/relationships/image" Target="../media/image141.png"/><Relationship Id="rId41" Type="http://schemas.openxmlformats.org/officeDocument/2006/relationships/image" Target="../media/image153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18.png"/><Relationship Id="rId11" Type="http://schemas.openxmlformats.org/officeDocument/2006/relationships/image" Target="../media/image123.png"/><Relationship Id="rId24" Type="http://schemas.openxmlformats.org/officeDocument/2006/relationships/image" Target="../media/image136.png"/><Relationship Id="rId32" Type="http://schemas.openxmlformats.org/officeDocument/2006/relationships/image" Target="../media/image144.png"/><Relationship Id="rId37" Type="http://schemas.openxmlformats.org/officeDocument/2006/relationships/image" Target="../media/image149.png"/><Relationship Id="rId40" Type="http://schemas.openxmlformats.org/officeDocument/2006/relationships/image" Target="../media/image152.png"/><Relationship Id="rId5" Type="http://schemas.openxmlformats.org/officeDocument/2006/relationships/image" Target="../media/image117.png"/><Relationship Id="rId15" Type="http://schemas.openxmlformats.org/officeDocument/2006/relationships/image" Target="../media/image127.png"/><Relationship Id="rId23" Type="http://schemas.openxmlformats.org/officeDocument/2006/relationships/image" Target="../media/image135.png"/><Relationship Id="rId28" Type="http://schemas.openxmlformats.org/officeDocument/2006/relationships/image" Target="../media/image140.png"/><Relationship Id="rId36" Type="http://schemas.openxmlformats.org/officeDocument/2006/relationships/image" Target="../media/image148.png"/><Relationship Id="rId10" Type="http://schemas.openxmlformats.org/officeDocument/2006/relationships/image" Target="../media/image122.png"/><Relationship Id="rId19" Type="http://schemas.openxmlformats.org/officeDocument/2006/relationships/image" Target="../media/image131.png"/><Relationship Id="rId31" Type="http://schemas.openxmlformats.org/officeDocument/2006/relationships/image" Target="../media/image143.png"/><Relationship Id="rId4" Type="http://schemas.openxmlformats.org/officeDocument/2006/relationships/image" Target="../media/image116.png"/><Relationship Id="rId9" Type="http://schemas.openxmlformats.org/officeDocument/2006/relationships/image" Target="../media/image121.png"/><Relationship Id="rId14" Type="http://schemas.openxmlformats.org/officeDocument/2006/relationships/image" Target="../media/image126.png"/><Relationship Id="rId22" Type="http://schemas.openxmlformats.org/officeDocument/2006/relationships/image" Target="../media/image134.png"/><Relationship Id="rId27" Type="http://schemas.openxmlformats.org/officeDocument/2006/relationships/image" Target="../media/image139.png"/><Relationship Id="rId30" Type="http://schemas.openxmlformats.org/officeDocument/2006/relationships/image" Target="../media/image142.png"/><Relationship Id="rId35" Type="http://schemas.openxmlformats.org/officeDocument/2006/relationships/image" Target="../media/image147.pn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0.png"/><Relationship Id="rId13" Type="http://schemas.openxmlformats.org/officeDocument/2006/relationships/image" Target="../media/image125.png"/><Relationship Id="rId18" Type="http://schemas.openxmlformats.org/officeDocument/2006/relationships/image" Target="../media/image130.png"/><Relationship Id="rId26" Type="http://schemas.openxmlformats.org/officeDocument/2006/relationships/image" Target="../media/image154.png"/><Relationship Id="rId3" Type="http://schemas.openxmlformats.org/officeDocument/2006/relationships/image" Target="../media/image115.png"/><Relationship Id="rId21" Type="http://schemas.openxmlformats.org/officeDocument/2006/relationships/image" Target="../media/image133.png"/><Relationship Id="rId7" Type="http://schemas.openxmlformats.org/officeDocument/2006/relationships/image" Target="../media/image119.png"/><Relationship Id="rId12" Type="http://schemas.openxmlformats.org/officeDocument/2006/relationships/image" Target="../media/image124.png"/><Relationship Id="rId17" Type="http://schemas.openxmlformats.org/officeDocument/2006/relationships/image" Target="../media/image129.png"/><Relationship Id="rId25" Type="http://schemas.openxmlformats.org/officeDocument/2006/relationships/image" Target="../media/image137.png"/><Relationship Id="rId2" Type="http://schemas.openxmlformats.org/officeDocument/2006/relationships/image" Target="../media/image114.png"/><Relationship Id="rId16" Type="http://schemas.openxmlformats.org/officeDocument/2006/relationships/image" Target="../media/image128.png"/><Relationship Id="rId20" Type="http://schemas.openxmlformats.org/officeDocument/2006/relationships/image" Target="../media/image132.png"/><Relationship Id="rId29" Type="http://schemas.openxmlformats.org/officeDocument/2006/relationships/image" Target="../media/image15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8.png"/><Relationship Id="rId11" Type="http://schemas.openxmlformats.org/officeDocument/2006/relationships/image" Target="../media/image123.png"/><Relationship Id="rId24" Type="http://schemas.openxmlformats.org/officeDocument/2006/relationships/image" Target="../media/image136.png"/><Relationship Id="rId5" Type="http://schemas.openxmlformats.org/officeDocument/2006/relationships/image" Target="../media/image117.png"/><Relationship Id="rId15" Type="http://schemas.openxmlformats.org/officeDocument/2006/relationships/image" Target="../media/image127.png"/><Relationship Id="rId23" Type="http://schemas.openxmlformats.org/officeDocument/2006/relationships/image" Target="../media/image135.png"/><Relationship Id="rId28" Type="http://schemas.openxmlformats.org/officeDocument/2006/relationships/image" Target="../media/image156.png"/><Relationship Id="rId10" Type="http://schemas.openxmlformats.org/officeDocument/2006/relationships/image" Target="../media/image122.png"/><Relationship Id="rId19" Type="http://schemas.openxmlformats.org/officeDocument/2006/relationships/image" Target="../media/image131.png"/><Relationship Id="rId31" Type="http://schemas.openxmlformats.org/officeDocument/2006/relationships/image" Target="../media/image159.png"/><Relationship Id="rId4" Type="http://schemas.openxmlformats.org/officeDocument/2006/relationships/image" Target="../media/image116.png"/><Relationship Id="rId9" Type="http://schemas.openxmlformats.org/officeDocument/2006/relationships/image" Target="../media/image121.png"/><Relationship Id="rId14" Type="http://schemas.openxmlformats.org/officeDocument/2006/relationships/image" Target="../media/image126.png"/><Relationship Id="rId22" Type="http://schemas.openxmlformats.org/officeDocument/2006/relationships/image" Target="../media/image134.png"/><Relationship Id="rId27" Type="http://schemas.openxmlformats.org/officeDocument/2006/relationships/image" Target="../media/image155.png"/><Relationship Id="rId30" Type="http://schemas.openxmlformats.org/officeDocument/2006/relationships/image" Target="../media/image158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6.png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13" Type="http://schemas.openxmlformats.org/officeDocument/2006/relationships/image" Target="../media/image31.png"/><Relationship Id="rId18" Type="http://schemas.openxmlformats.org/officeDocument/2006/relationships/image" Target="../media/image36.png"/><Relationship Id="rId3" Type="http://schemas.openxmlformats.org/officeDocument/2006/relationships/image" Target="../media/image2.png"/><Relationship Id="rId21" Type="http://schemas.openxmlformats.org/officeDocument/2006/relationships/image" Target="../media/image39.png"/><Relationship Id="rId7" Type="http://schemas.openxmlformats.org/officeDocument/2006/relationships/image" Target="../media/image25.png"/><Relationship Id="rId12" Type="http://schemas.openxmlformats.org/officeDocument/2006/relationships/image" Target="../media/image30.png"/><Relationship Id="rId17" Type="http://schemas.openxmlformats.org/officeDocument/2006/relationships/image" Target="../media/image35.png"/><Relationship Id="rId25" Type="http://schemas.openxmlformats.org/officeDocument/2006/relationships/image" Target="../media/image43.png"/><Relationship Id="rId2" Type="http://schemas.openxmlformats.org/officeDocument/2006/relationships/image" Target="../media/image21.png"/><Relationship Id="rId16" Type="http://schemas.openxmlformats.org/officeDocument/2006/relationships/image" Target="../media/image34.png"/><Relationship Id="rId20" Type="http://schemas.openxmlformats.org/officeDocument/2006/relationships/image" Target="../media/image3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11" Type="http://schemas.openxmlformats.org/officeDocument/2006/relationships/image" Target="../media/image29.png"/><Relationship Id="rId24" Type="http://schemas.openxmlformats.org/officeDocument/2006/relationships/image" Target="../media/image42.png"/><Relationship Id="rId5" Type="http://schemas.openxmlformats.org/officeDocument/2006/relationships/image" Target="../media/image23.png"/><Relationship Id="rId15" Type="http://schemas.openxmlformats.org/officeDocument/2006/relationships/image" Target="../media/image33.png"/><Relationship Id="rId23" Type="http://schemas.openxmlformats.org/officeDocument/2006/relationships/image" Target="../media/image41.png"/><Relationship Id="rId10" Type="http://schemas.openxmlformats.org/officeDocument/2006/relationships/image" Target="../media/image28.png"/><Relationship Id="rId19" Type="http://schemas.openxmlformats.org/officeDocument/2006/relationships/image" Target="../media/image37.png"/><Relationship Id="rId4" Type="http://schemas.openxmlformats.org/officeDocument/2006/relationships/image" Target="../media/image22.png"/><Relationship Id="rId9" Type="http://schemas.openxmlformats.org/officeDocument/2006/relationships/image" Target="../media/image27.png"/><Relationship Id="rId14" Type="http://schemas.openxmlformats.org/officeDocument/2006/relationships/image" Target="../media/image32.png"/><Relationship Id="rId22" Type="http://schemas.openxmlformats.org/officeDocument/2006/relationships/image" Target="../media/image40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13" Type="http://schemas.openxmlformats.org/officeDocument/2006/relationships/image" Target="../media/image32.png"/><Relationship Id="rId18" Type="http://schemas.openxmlformats.org/officeDocument/2006/relationships/image" Target="../media/image37.png"/><Relationship Id="rId3" Type="http://schemas.openxmlformats.org/officeDocument/2006/relationships/image" Target="../media/image2.png"/><Relationship Id="rId21" Type="http://schemas.openxmlformats.org/officeDocument/2006/relationships/image" Target="../media/image46.jpg"/><Relationship Id="rId7" Type="http://schemas.openxmlformats.org/officeDocument/2006/relationships/image" Target="../media/image26.png"/><Relationship Id="rId12" Type="http://schemas.openxmlformats.org/officeDocument/2006/relationships/image" Target="../media/image31.png"/><Relationship Id="rId17" Type="http://schemas.openxmlformats.org/officeDocument/2006/relationships/image" Target="../media/image36.png"/><Relationship Id="rId2" Type="http://schemas.openxmlformats.org/officeDocument/2006/relationships/image" Target="../media/image21.png"/><Relationship Id="rId16" Type="http://schemas.openxmlformats.org/officeDocument/2006/relationships/image" Target="../media/image35.png"/><Relationship Id="rId20" Type="http://schemas.openxmlformats.org/officeDocument/2006/relationships/image" Target="../media/image45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11" Type="http://schemas.openxmlformats.org/officeDocument/2006/relationships/image" Target="../media/image30.png"/><Relationship Id="rId5" Type="http://schemas.openxmlformats.org/officeDocument/2006/relationships/image" Target="../media/image24.png"/><Relationship Id="rId15" Type="http://schemas.openxmlformats.org/officeDocument/2006/relationships/image" Target="../media/image34.png"/><Relationship Id="rId23" Type="http://schemas.openxmlformats.org/officeDocument/2006/relationships/image" Target="../media/image48.png"/><Relationship Id="rId10" Type="http://schemas.openxmlformats.org/officeDocument/2006/relationships/image" Target="../media/image29.png"/><Relationship Id="rId19" Type="http://schemas.openxmlformats.org/officeDocument/2006/relationships/image" Target="../media/image44.png"/><Relationship Id="rId4" Type="http://schemas.openxmlformats.org/officeDocument/2006/relationships/image" Target="../media/image23.png"/><Relationship Id="rId9" Type="http://schemas.openxmlformats.org/officeDocument/2006/relationships/image" Target="../media/image28.png"/><Relationship Id="rId14" Type="http://schemas.openxmlformats.org/officeDocument/2006/relationships/image" Target="../media/image33.png"/><Relationship Id="rId22" Type="http://schemas.openxmlformats.org/officeDocument/2006/relationships/image" Target="../media/image47.jp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13" Type="http://schemas.openxmlformats.org/officeDocument/2006/relationships/image" Target="../media/image32.png"/><Relationship Id="rId18" Type="http://schemas.openxmlformats.org/officeDocument/2006/relationships/image" Target="../media/image37.png"/><Relationship Id="rId3" Type="http://schemas.openxmlformats.org/officeDocument/2006/relationships/image" Target="../media/image2.png"/><Relationship Id="rId21" Type="http://schemas.openxmlformats.org/officeDocument/2006/relationships/image" Target="../media/image51.jpg"/><Relationship Id="rId7" Type="http://schemas.openxmlformats.org/officeDocument/2006/relationships/image" Target="../media/image26.png"/><Relationship Id="rId12" Type="http://schemas.openxmlformats.org/officeDocument/2006/relationships/image" Target="../media/image31.png"/><Relationship Id="rId17" Type="http://schemas.openxmlformats.org/officeDocument/2006/relationships/image" Target="../media/image36.png"/><Relationship Id="rId25" Type="http://schemas.openxmlformats.org/officeDocument/2006/relationships/image" Target="../media/image7.png"/><Relationship Id="rId2" Type="http://schemas.openxmlformats.org/officeDocument/2006/relationships/image" Target="../media/image21.png"/><Relationship Id="rId16" Type="http://schemas.openxmlformats.org/officeDocument/2006/relationships/image" Target="../media/image35.png"/><Relationship Id="rId20" Type="http://schemas.openxmlformats.org/officeDocument/2006/relationships/image" Target="../media/image5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11" Type="http://schemas.openxmlformats.org/officeDocument/2006/relationships/image" Target="../media/image30.png"/><Relationship Id="rId24" Type="http://schemas.openxmlformats.org/officeDocument/2006/relationships/image" Target="../media/image54.png"/><Relationship Id="rId5" Type="http://schemas.openxmlformats.org/officeDocument/2006/relationships/image" Target="../media/image24.png"/><Relationship Id="rId15" Type="http://schemas.openxmlformats.org/officeDocument/2006/relationships/image" Target="../media/image34.png"/><Relationship Id="rId23" Type="http://schemas.openxmlformats.org/officeDocument/2006/relationships/image" Target="../media/image53.png"/><Relationship Id="rId10" Type="http://schemas.openxmlformats.org/officeDocument/2006/relationships/image" Target="../media/image29.png"/><Relationship Id="rId19" Type="http://schemas.openxmlformats.org/officeDocument/2006/relationships/image" Target="../media/image49.png"/><Relationship Id="rId4" Type="http://schemas.openxmlformats.org/officeDocument/2006/relationships/image" Target="../media/image23.png"/><Relationship Id="rId9" Type="http://schemas.openxmlformats.org/officeDocument/2006/relationships/image" Target="../media/image28.png"/><Relationship Id="rId14" Type="http://schemas.openxmlformats.org/officeDocument/2006/relationships/image" Target="../media/image33.png"/><Relationship Id="rId22" Type="http://schemas.openxmlformats.org/officeDocument/2006/relationships/image" Target="../media/image5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1124744"/>
            <a:ext cx="8328936" cy="1760603"/>
          </a:xfrm>
        </p:spPr>
        <p:txBody>
          <a:bodyPr>
            <a:normAutofit fontScale="90000"/>
          </a:bodyPr>
          <a:lstStyle/>
          <a:p>
            <a:r>
              <a:rPr lang="es-ES" sz="4000" dirty="0" smtClean="0"/>
              <a:t>FACULTAD CIENCIAS DE LA EDUCACIÓN </a:t>
            </a:r>
            <a:r>
              <a:rPr lang="es-ES" sz="3100" dirty="0" smtClean="0"/>
              <a:t>CARRERA PEDAGOGÍA PSICOLOGÍA-LOGOPEDIA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METODOLOGÍA DE LA INVESTIGACIÓN EDUCATIVA I</a:t>
            </a:r>
            <a:endParaRPr lang="es-ES" dirty="0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9860" y="3212976"/>
            <a:ext cx="6674507" cy="24997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Rectángulo"/>
          <p:cNvSpPr/>
          <p:nvPr/>
        </p:nvSpPr>
        <p:spPr>
          <a:xfrm rot="10800000" flipV="1">
            <a:off x="2814518" y="5392533"/>
            <a:ext cx="6112981" cy="1254746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797" tIns="45898" rIns="91797" bIns="45898" spcCol="0" rtlCol="0" anchor="ctr"/>
          <a:lstStyle/>
          <a:p>
            <a:pPr algn="ctr"/>
            <a:r>
              <a:rPr lang="es-ES" sz="2400" dirty="0"/>
              <a:t>Compilado por: MSc Olga Castillo Trujillo</a:t>
            </a:r>
          </a:p>
          <a:p>
            <a:pPr algn="ctr"/>
            <a:r>
              <a:rPr lang="es-ES" sz="2400" dirty="0" smtClean="0"/>
              <a:t>DrC </a:t>
            </a:r>
            <a:r>
              <a:rPr lang="es-ES" sz="2400" dirty="0" err="1"/>
              <a:t>Nicolay</a:t>
            </a:r>
            <a:r>
              <a:rPr lang="es-ES" sz="2400" dirty="0"/>
              <a:t> Martínez Cambón</a:t>
            </a:r>
          </a:p>
        </p:txBody>
      </p:sp>
    </p:spTree>
    <p:extLst>
      <p:ext uri="{BB962C8B-B14F-4D97-AF65-F5344CB8AC3E}">
        <p14:creationId xmlns:p14="http://schemas.microsoft.com/office/powerpoint/2010/main" val="25049955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15771" cy="10855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</p:pic>
      <p:grpSp>
        <p:nvGrpSpPr>
          <p:cNvPr id="5" name="object 5"/>
          <p:cNvGrpSpPr/>
          <p:nvPr/>
        </p:nvGrpSpPr>
        <p:grpSpPr>
          <a:xfrm>
            <a:off x="2050535" y="171386"/>
            <a:ext cx="5120258" cy="1418853"/>
            <a:chOff x="2044839" y="170434"/>
            <a:chExt cx="5106035" cy="1410970"/>
          </a:xfrm>
        </p:grpSpPr>
        <p:sp>
          <p:nvSpPr>
            <p:cNvPr id="6" name="object 6"/>
            <p:cNvSpPr/>
            <p:nvPr/>
          </p:nvSpPr>
          <p:spPr>
            <a:xfrm>
              <a:off x="2044839" y="170434"/>
              <a:ext cx="2552700" cy="763270"/>
            </a:xfrm>
            <a:custGeom>
              <a:avLst/>
              <a:gdLst/>
              <a:ahLst/>
              <a:cxnLst/>
              <a:rect l="l" t="t" r="r" b="b"/>
              <a:pathLst>
                <a:path w="2552700" h="763269">
                  <a:moveTo>
                    <a:pt x="2552699" y="115062"/>
                  </a:moveTo>
                  <a:lnTo>
                    <a:pt x="2552699" y="0"/>
                  </a:lnTo>
                  <a:lnTo>
                    <a:pt x="235457" y="587502"/>
                  </a:lnTo>
                  <a:lnTo>
                    <a:pt x="0" y="762762"/>
                  </a:lnTo>
                  <a:lnTo>
                    <a:pt x="2552699" y="11506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4597539" y="170434"/>
              <a:ext cx="0" cy="115570"/>
            </a:xfrm>
            <a:custGeom>
              <a:avLst/>
              <a:gdLst/>
              <a:ahLst/>
              <a:cxnLst/>
              <a:rect l="l" t="t" r="r" b="b"/>
              <a:pathLst>
                <a:path h="115570">
                  <a:moveTo>
                    <a:pt x="0" y="115062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597539" y="170434"/>
              <a:ext cx="2552700" cy="763270"/>
            </a:xfrm>
            <a:custGeom>
              <a:avLst/>
              <a:gdLst/>
              <a:ahLst/>
              <a:cxnLst/>
              <a:rect l="l" t="t" r="r" b="b"/>
              <a:pathLst>
                <a:path w="2552700" h="763269">
                  <a:moveTo>
                    <a:pt x="2552687" y="762762"/>
                  </a:moveTo>
                  <a:lnTo>
                    <a:pt x="2317241" y="587502"/>
                  </a:lnTo>
                  <a:lnTo>
                    <a:pt x="0" y="0"/>
                  </a:lnTo>
                  <a:lnTo>
                    <a:pt x="0" y="115062"/>
                  </a:lnTo>
                  <a:lnTo>
                    <a:pt x="2552687" y="76276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6914781" y="757936"/>
              <a:ext cx="235585" cy="175260"/>
            </a:xfrm>
            <a:custGeom>
              <a:avLst/>
              <a:gdLst/>
              <a:ahLst/>
              <a:cxnLst/>
              <a:rect l="l" t="t" r="r" b="b"/>
              <a:pathLst>
                <a:path w="235584" h="175259">
                  <a:moveTo>
                    <a:pt x="235445" y="175259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044839" y="285496"/>
              <a:ext cx="5105387" cy="1295399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2979813" y="745743"/>
              <a:ext cx="135890" cy="272415"/>
            </a:xfrm>
            <a:custGeom>
              <a:avLst/>
              <a:gdLst/>
              <a:ahLst/>
              <a:cxnLst/>
              <a:rect l="l" t="t" r="r" b="b"/>
              <a:pathLst>
                <a:path w="135889" h="272415">
                  <a:moveTo>
                    <a:pt x="135635" y="4572"/>
                  </a:moveTo>
                  <a:lnTo>
                    <a:pt x="23622" y="0"/>
                  </a:lnTo>
                  <a:lnTo>
                    <a:pt x="0" y="267462"/>
                  </a:lnTo>
                  <a:lnTo>
                    <a:pt x="111252" y="272034"/>
                  </a:lnTo>
                  <a:lnTo>
                    <a:pt x="135635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2979813" y="1013206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2883039" y="1097025"/>
              <a:ext cx="339090" cy="10795"/>
            </a:xfrm>
            <a:custGeom>
              <a:avLst/>
              <a:gdLst/>
              <a:ahLst/>
              <a:cxnLst/>
              <a:rect l="l" t="t" r="r" b="b"/>
              <a:pathLst>
                <a:path w="339089" h="10794">
                  <a:moveTo>
                    <a:pt x="339090" y="4572"/>
                  </a:moveTo>
                  <a:lnTo>
                    <a:pt x="227838" y="0"/>
                  </a:lnTo>
                  <a:lnTo>
                    <a:pt x="0" y="6857"/>
                  </a:lnTo>
                  <a:lnTo>
                    <a:pt x="111252" y="10667"/>
                  </a:lnTo>
                  <a:lnTo>
                    <a:pt x="339090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2883039" y="1103884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52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3110877" y="1002537"/>
              <a:ext cx="120014" cy="99060"/>
            </a:xfrm>
            <a:custGeom>
              <a:avLst/>
              <a:gdLst/>
              <a:ahLst/>
              <a:cxnLst/>
              <a:rect l="l" t="t" r="r" b="b"/>
              <a:pathLst>
                <a:path w="120014" h="99059">
                  <a:moveTo>
                    <a:pt x="119633" y="4571"/>
                  </a:moveTo>
                  <a:lnTo>
                    <a:pt x="8381" y="0"/>
                  </a:lnTo>
                  <a:lnTo>
                    <a:pt x="0" y="94487"/>
                  </a:lnTo>
                  <a:lnTo>
                    <a:pt x="111252" y="99060"/>
                  </a:lnTo>
                  <a:lnTo>
                    <a:pt x="119633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3110877" y="1097025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" name="object 1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214128" y="774318"/>
              <a:ext cx="336803" cy="329945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765817" y="691642"/>
              <a:ext cx="277367" cy="314325"/>
            </a:xfrm>
            <a:prstGeom prst="rect">
              <a:avLst/>
            </a:prstGeom>
          </p:spPr>
        </p:pic>
        <p:sp>
          <p:nvSpPr>
            <p:cNvPr id="19" name="object 19"/>
            <p:cNvSpPr/>
            <p:nvPr/>
          </p:nvSpPr>
          <p:spPr>
            <a:xfrm>
              <a:off x="3766198" y="914908"/>
              <a:ext cx="272415" cy="18415"/>
            </a:xfrm>
            <a:custGeom>
              <a:avLst/>
              <a:gdLst/>
              <a:ahLst/>
              <a:cxnLst/>
              <a:rect l="l" t="t" r="r" b="b"/>
              <a:pathLst>
                <a:path w="272414" h="18415">
                  <a:moveTo>
                    <a:pt x="272033" y="4572"/>
                  </a:moveTo>
                  <a:lnTo>
                    <a:pt x="160781" y="0"/>
                  </a:lnTo>
                  <a:lnTo>
                    <a:pt x="0" y="13715"/>
                  </a:lnTo>
                  <a:lnTo>
                    <a:pt x="111251" y="18287"/>
                  </a:lnTo>
                  <a:lnTo>
                    <a:pt x="272033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766198" y="928624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1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3780675" y="1086358"/>
              <a:ext cx="121285" cy="5080"/>
            </a:xfrm>
            <a:custGeom>
              <a:avLst/>
              <a:gdLst/>
              <a:ahLst/>
              <a:cxnLst/>
              <a:rect l="l" t="t" r="r" b="b"/>
              <a:pathLst>
                <a:path w="121285" h="5080">
                  <a:moveTo>
                    <a:pt x="121158" y="4572"/>
                  </a:moveTo>
                  <a:lnTo>
                    <a:pt x="9905" y="0"/>
                  </a:lnTo>
                  <a:lnTo>
                    <a:pt x="0" y="0"/>
                  </a:lnTo>
                  <a:lnTo>
                    <a:pt x="111252" y="4572"/>
                  </a:lnTo>
                  <a:lnTo>
                    <a:pt x="121158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3780675" y="1086358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3790581" y="1085595"/>
              <a:ext cx="123825" cy="5715"/>
            </a:xfrm>
            <a:custGeom>
              <a:avLst/>
              <a:gdLst/>
              <a:ahLst/>
              <a:cxnLst/>
              <a:rect l="l" t="t" r="r" b="b"/>
              <a:pathLst>
                <a:path w="123825" h="5715">
                  <a:moveTo>
                    <a:pt x="123444" y="4572"/>
                  </a:moveTo>
                  <a:lnTo>
                    <a:pt x="11429" y="0"/>
                  </a:lnTo>
                  <a:lnTo>
                    <a:pt x="0" y="762"/>
                  </a:lnTo>
                  <a:lnTo>
                    <a:pt x="111252" y="5334"/>
                  </a:lnTo>
                  <a:lnTo>
                    <a:pt x="123444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3790581" y="1086358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3802011" y="1084072"/>
              <a:ext cx="123189" cy="6350"/>
            </a:xfrm>
            <a:custGeom>
              <a:avLst/>
              <a:gdLst/>
              <a:ahLst/>
              <a:cxnLst/>
              <a:rect l="l" t="t" r="r" b="b"/>
              <a:pathLst>
                <a:path w="123189" h="6350">
                  <a:moveTo>
                    <a:pt x="122682" y="4572"/>
                  </a:moveTo>
                  <a:lnTo>
                    <a:pt x="11430" y="0"/>
                  </a:lnTo>
                  <a:lnTo>
                    <a:pt x="0" y="1524"/>
                  </a:lnTo>
                  <a:lnTo>
                    <a:pt x="112014" y="6096"/>
                  </a:lnTo>
                  <a:lnTo>
                    <a:pt x="122682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3802011" y="1085595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4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3813442" y="1081786"/>
              <a:ext cx="121920" cy="6985"/>
            </a:xfrm>
            <a:custGeom>
              <a:avLst/>
              <a:gdLst/>
              <a:ahLst/>
              <a:cxnLst/>
              <a:rect l="l" t="t" r="r" b="b"/>
              <a:pathLst>
                <a:path w="121920" h="6984">
                  <a:moveTo>
                    <a:pt x="121920" y="4571"/>
                  </a:moveTo>
                  <a:lnTo>
                    <a:pt x="9906" y="0"/>
                  </a:lnTo>
                  <a:lnTo>
                    <a:pt x="0" y="2285"/>
                  </a:lnTo>
                  <a:lnTo>
                    <a:pt x="111251" y="6857"/>
                  </a:lnTo>
                  <a:lnTo>
                    <a:pt x="121920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3813442" y="1084072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1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3823348" y="1078737"/>
              <a:ext cx="121285" cy="7620"/>
            </a:xfrm>
            <a:custGeom>
              <a:avLst/>
              <a:gdLst/>
              <a:ahLst/>
              <a:cxnLst/>
              <a:rect l="l" t="t" r="r" b="b"/>
              <a:pathLst>
                <a:path w="121285" h="7619">
                  <a:moveTo>
                    <a:pt x="121157" y="4572"/>
                  </a:moveTo>
                  <a:lnTo>
                    <a:pt x="9905" y="0"/>
                  </a:lnTo>
                  <a:lnTo>
                    <a:pt x="0" y="3048"/>
                  </a:lnTo>
                  <a:lnTo>
                    <a:pt x="112013" y="7620"/>
                  </a:lnTo>
                  <a:lnTo>
                    <a:pt x="121157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3823348" y="1081786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3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3833254" y="1074928"/>
              <a:ext cx="120650" cy="8890"/>
            </a:xfrm>
            <a:custGeom>
              <a:avLst/>
              <a:gdLst/>
              <a:ahLst/>
              <a:cxnLst/>
              <a:rect l="l" t="t" r="r" b="b"/>
              <a:pathLst>
                <a:path w="120650" h="8890">
                  <a:moveTo>
                    <a:pt x="120395" y="4571"/>
                  </a:moveTo>
                  <a:lnTo>
                    <a:pt x="9144" y="0"/>
                  </a:lnTo>
                  <a:lnTo>
                    <a:pt x="0" y="3809"/>
                  </a:lnTo>
                  <a:lnTo>
                    <a:pt x="111251" y="8381"/>
                  </a:lnTo>
                  <a:lnTo>
                    <a:pt x="120395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3833254" y="1078737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1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3842398" y="1070356"/>
              <a:ext cx="120014" cy="9525"/>
            </a:xfrm>
            <a:custGeom>
              <a:avLst/>
              <a:gdLst/>
              <a:ahLst/>
              <a:cxnLst/>
              <a:rect l="l" t="t" r="r" b="b"/>
              <a:pathLst>
                <a:path w="120014" h="9525">
                  <a:moveTo>
                    <a:pt x="119633" y="4571"/>
                  </a:moveTo>
                  <a:lnTo>
                    <a:pt x="8381" y="0"/>
                  </a:lnTo>
                  <a:lnTo>
                    <a:pt x="0" y="4571"/>
                  </a:lnTo>
                  <a:lnTo>
                    <a:pt x="111251" y="9143"/>
                  </a:lnTo>
                  <a:lnTo>
                    <a:pt x="119633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3842398" y="1074928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1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3850780" y="1065022"/>
              <a:ext cx="120014" cy="10160"/>
            </a:xfrm>
            <a:custGeom>
              <a:avLst/>
              <a:gdLst/>
              <a:ahLst/>
              <a:cxnLst/>
              <a:rect l="l" t="t" r="r" b="b"/>
              <a:pathLst>
                <a:path w="120014" h="10159">
                  <a:moveTo>
                    <a:pt x="119633" y="4572"/>
                  </a:moveTo>
                  <a:lnTo>
                    <a:pt x="7619" y="0"/>
                  </a:lnTo>
                  <a:lnTo>
                    <a:pt x="0" y="5334"/>
                  </a:lnTo>
                  <a:lnTo>
                    <a:pt x="111251" y="9906"/>
                  </a:lnTo>
                  <a:lnTo>
                    <a:pt x="119633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3850780" y="1070356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1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3858399" y="1058925"/>
              <a:ext cx="119380" cy="10795"/>
            </a:xfrm>
            <a:custGeom>
              <a:avLst/>
              <a:gdLst/>
              <a:ahLst/>
              <a:cxnLst/>
              <a:rect l="l" t="t" r="r" b="b"/>
              <a:pathLst>
                <a:path w="119379" h="10794">
                  <a:moveTo>
                    <a:pt x="118872" y="4572"/>
                  </a:moveTo>
                  <a:lnTo>
                    <a:pt x="7620" y="0"/>
                  </a:lnTo>
                  <a:lnTo>
                    <a:pt x="0" y="6095"/>
                  </a:lnTo>
                  <a:lnTo>
                    <a:pt x="112014" y="10667"/>
                  </a:lnTo>
                  <a:lnTo>
                    <a:pt x="118872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3858399" y="1065022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4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3866019" y="1052067"/>
              <a:ext cx="118110" cy="11430"/>
            </a:xfrm>
            <a:custGeom>
              <a:avLst/>
              <a:gdLst/>
              <a:ahLst/>
              <a:cxnLst/>
              <a:rect l="l" t="t" r="r" b="b"/>
              <a:pathLst>
                <a:path w="118110" h="11430">
                  <a:moveTo>
                    <a:pt x="118110" y="3809"/>
                  </a:moveTo>
                  <a:lnTo>
                    <a:pt x="6858" y="0"/>
                  </a:lnTo>
                  <a:lnTo>
                    <a:pt x="0" y="6857"/>
                  </a:lnTo>
                  <a:lnTo>
                    <a:pt x="111252" y="11430"/>
                  </a:lnTo>
                  <a:lnTo>
                    <a:pt x="118110" y="380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3866019" y="1058925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3872877" y="1043686"/>
              <a:ext cx="118110" cy="12700"/>
            </a:xfrm>
            <a:custGeom>
              <a:avLst/>
              <a:gdLst/>
              <a:ahLst/>
              <a:cxnLst/>
              <a:rect l="l" t="t" r="r" b="b"/>
              <a:pathLst>
                <a:path w="118110" h="12700">
                  <a:moveTo>
                    <a:pt x="118109" y="4571"/>
                  </a:moveTo>
                  <a:lnTo>
                    <a:pt x="6858" y="0"/>
                  </a:lnTo>
                  <a:lnTo>
                    <a:pt x="0" y="8381"/>
                  </a:lnTo>
                  <a:lnTo>
                    <a:pt x="111252" y="12191"/>
                  </a:lnTo>
                  <a:lnTo>
                    <a:pt x="118109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3872877" y="1052067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52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3879736" y="1034542"/>
              <a:ext cx="118110" cy="13970"/>
            </a:xfrm>
            <a:custGeom>
              <a:avLst/>
              <a:gdLst/>
              <a:ahLst/>
              <a:cxnLst/>
              <a:rect l="l" t="t" r="r" b="b"/>
              <a:pathLst>
                <a:path w="118110" h="13969">
                  <a:moveTo>
                    <a:pt x="118109" y="4572"/>
                  </a:moveTo>
                  <a:lnTo>
                    <a:pt x="6857" y="0"/>
                  </a:lnTo>
                  <a:lnTo>
                    <a:pt x="0" y="9144"/>
                  </a:lnTo>
                  <a:lnTo>
                    <a:pt x="111251" y="13716"/>
                  </a:lnTo>
                  <a:lnTo>
                    <a:pt x="118109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3879736" y="1043686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1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3886593" y="1024636"/>
              <a:ext cx="117475" cy="14604"/>
            </a:xfrm>
            <a:custGeom>
              <a:avLst/>
              <a:gdLst/>
              <a:ahLst/>
              <a:cxnLst/>
              <a:rect l="l" t="t" r="r" b="b"/>
              <a:pathLst>
                <a:path w="117475" h="14605">
                  <a:moveTo>
                    <a:pt x="117348" y="3809"/>
                  </a:moveTo>
                  <a:lnTo>
                    <a:pt x="6096" y="0"/>
                  </a:lnTo>
                  <a:lnTo>
                    <a:pt x="0" y="9905"/>
                  </a:lnTo>
                  <a:lnTo>
                    <a:pt x="111252" y="14477"/>
                  </a:lnTo>
                  <a:lnTo>
                    <a:pt x="117348" y="380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3886593" y="1034542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3892689" y="1013206"/>
              <a:ext cx="118110" cy="15240"/>
            </a:xfrm>
            <a:custGeom>
              <a:avLst/>
              <a:gdLst/>
              <a:ahLst/>
              <a:cxnLst/>
              <a:rect l="l" t="t" r="r" b="b"/>
              <a:pathLst>
                <a:path w="118110" h="15240">
                  <a:moveTo>
                    <a:pt x="118109" y="4571"/>
                  </a:moveTo>
                  <a:lnTo>
                    <a:pt x="6096" y="0"/>
                  </a:lnTo>
                  <a:lnTo>
                    <a:pt x="0" y="11430"/>
                  </a:lnTo>
                  <a:lnTo>
                    <a:pt x="111252" y="15240"/>
                  </a:lnTo>
                  <a:lnTo>
                    <a:pt x="118109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3892689" y="1024636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52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3898786" y="1001014"/>
              <a:ext cx="118110" cy="17145"/>
            </a:xfrm>
            <a:custGeom>
              <a:avLst/>
              <a:gdLst/>
              <a:ahLst/>
              <a:cxnLst/>
              <a:rect l="l" t="t" r="r" b="b"/>
              <a:pathLst>
                <a:path w="118110" h="17144">
                  <a:moveTo>
                    <a:pt x="118109" y="3809"/>
                  </a:moveTo>
                  <a:lnTo>
                    <a:pt x="6857" y="0"/>
                  </a:lnTo>
                  <a:lnTo>
                    <a:pt x="0" y="12191"/>
                  </a:lnTo>
                  <a:lnTo>
                    <a:pt x="112013" y="16763"/>
                  </a:lnTo>
                  <a:lnTo>
                    <a:pt x="118109" y="380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3898786" y="1013206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3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3905643" y="987298"/>
              <a:ext cx="117475" cy="17780"/>
            </a:xfrm>
            <a:custGeom>
              <a:avLst/>
              <a:gdLst/>
              <a:ahLst/>
              <a:cxnLst/>
              <a:rect l="l" t="t" r="r" b="b"/>
              <a:pathLst>
                <a:path w="117475" h="17780">
                  <a:moveTo>
                    <a:pt x="117348" y="4571"/>
                  </a:moveTo>
                  <a:lnTo>
                    <a:pt x="5334" y="0"/>
                  </a:lnTo>
                  <a:lnTo>
                    <a:pt x="0" y="13715"/>
                  </a:lnTo>
                  <a:lnTo>
                    <a:pt x="111252" y="17525"/>
                  </a:lnTo>
                  <a:lnTo>
                    <a:pt x="117348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3905643" y="1001014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52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3910977" y="972820"/>
              <a:ext cx="117475" cy="19050"/>
            </a:xfrm>
            <a:custGeom>
              <a:avLst/>
              <a:gdLst/>
              <a:ahLst/>
              <a:cxnLst/>
              <a:rect l="l" t="t" r="r" b="b"/>
              <a:pathLst>
                <a:path w="117475" h="19050">
                  <a:moveTo>
                    <a:pt x="117347" y="4571"/>
                  </a:moveTo>
                  <a:lnTo>
                    <a:pt x="6096" y="0"/>
                  </a:lnTo>
                  <a:lnTo>
                    <a:pt x="0" y="14477"/>
                  </a:lnTo>
                  <a:lnTo>
                    <a:pt x="112014" y="19049"/>
                  </a:lnTo>
                  <a:lnTo>
                    <a:pt x="117347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4"/>
            <p:cNvSpPr/>
            <p:nvPr/>
          </p:nvSpPr>
          <p:spPr>
            <a:xfrm>
              <a:off x="3910977" y="987298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4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3839349" y="964438"/>
              <a:ext cx="189230" cy="13335"/>
            </a:xfrm>
            <a:custGeom>
              <a:avLst/>
              <a:gdLst/>
              <a:ahLst/>
              <a:cxnLst/>
              <a:rect l="l" t="t" r="r" b="b"/>
              <a:pathLst>
                <a:path w="189229" h="13334">
                  <a:moveTo>
                    <a:pt x="188976" y="12954"/>
                  </a:moveTo>
                  <a:lnTo>
                    <a:pt x="111252" y="4572"/>
                  </a:lnTo>
                  <a:lnTo>
                    <a:pt x="0" y="0"/>
                  </a:lnTo>
                  <a:lnTo>
                    <a:pt x="77724" y="8382"/>
                  </a:lnTo>
                  <a:lnTo>
                    <a:pt x="188976" y="1295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56"/>
            <p:cNvSpPr/>
            <p:nvPr/>
          </p:nvSpPr>
          <p:spPr>
            <a:xfrm>
              <a:off x="3917074" y="972820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1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" name="object 57"/>
            <p:cNvSpPr/>
            <p:nvPr/>
          </p:nvSpPr>
          <p:spPr>
            <a:xfrm>
              <a:off x="4002418" y="1069594"/>
              <a:ext cx="191770" cy="6985"/>
            </a:xfrm>
            <a:custGeom>
              <a:avLst/>
              <a:gdLst/>
              <a:ahLst/>
              <a:cxnLst/>
              <a:rect l="l" t="t" r="r" b="b"/>
              <a:pathLst>
                <a:path w="191770" h="6984">
                  <a:moveTo>
                    <a:pt x="191262" y="4571"/>
                  </a:moveTo>
                  <a:lnTo>
                    <a:pt x="80009" y="0"/>
                  </a:lnTo>
                  <a:lnTo>
                    <a:pt x="0" y="2286"/>
                  </a:lnTo>
                  <a:lnTo>
                    <a:pt x="112013" y="6857"/>
                  </a:lnTo>
                  <a:lnTo>
                    <a:pt x="191262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58"/>
            <p:cNvSpPr/>
            <p:nvPr/>
          </p:nvSpPr>
          <p:spPr>
            <a:xfrm>
              <a:off x="4002418" y="1071880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3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object 59"/>
            <p:cNvSpPr/>
            <p:nvPr/>
          </p:nvSpPr>
          <p:spPr>
            <a:xfrm>
              <a:off x="4082427" y="868425"/>
              <a:ext cx="129539" cy="205740"/>
            </a:xfrm>
            <a:custGeom>
              <a:avLst/>
              <a:gdLst/>
              <a:ahLst/>
              <a:cxnLst/>
              <a:rect l="l" t="t" r="r" b="b"/>
              <a:pathLst>
                <a:path w="129539" h="205740">
                  <a:moveTo>
                    <a:pt x="129540" y="4572"/>
                  </a:moveTo>
                  <a:lnTo>
                    <a:pt x="18287" y="0"/>
                  </a:lnTo>
                  <a:lnTo>
                    <a:pt x="0" y="201167"/>
                  </a:lnTo>
                  <a:lnTo>
                    <a:pt x="111252" y="205739"/>
                  </a:lnTo>
                  <a:lnTo>
                    <a:pt x="129540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60"/>
            <p:cNvSpPr/>
            <p:nvPr/>
          </p:nvSpPr>
          <p:spPr>
            <a:xfrm>
              <a:off x="4082427" y="1069594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" name="object 61"/>
            <p:cNvSpPr/>
            <p:nvPr/>
          </p:nvSpPr>
          <p:spPr>
            <a:xfrm>
              <a:off x="4100715" y="841756"/>
              <a:ext cx="114300" cy="31750"/>
            </a:xfrm>
            <a:custGeom>
              <a:avLst/>
              <a:gdLst/>
              <a:ahLst/>
              <a:cxnLst/>
              <a:rect l="l" t="t" r="r" b="b"/>
              <a:pathLst>
                <a:path w="114300" h="31750">
                  <a:moveTo>
                    <a:pt x="114300" y="4571"/>
                  </a:moveTo>
                  <a:lnTo>
                    <a:pt x="3047" y="0"/>
                  </a:lnTo>
                  <a:lnTo>
                    <a:pt x="0" y="26669"/>
                  </a:lnTo>
                  <a:lnTo>
                    <a:pt x="111252" y="31242"/>
                  </a:lnTo>
                  <a:lnTo>
                    <a:pt x="114300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object 62"/>
            <p:cNvSpPr/>
            <p:nvPr/>
          </p:nvSpPr>
          <p:spPr>
            <a:xfrm>
              <a:off x="4100715" y="868425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63"/>
            <p:cNvSpPr/>
            <p:nvPr/>
          </p:nvSpPr>
          <p:spPr>
            <a:xfrm>
              <a:off x="4103763" y="819658"/>
              <a:ext cx="115570" cy="26670"/>
            </a:xfrm>
            <a:custGeom>
              <a:avLst/>
              <a:gdLst/>
              <a:ahLst/>
              <a:cxnLst/>
              <a:rect l="l" t="t" r="r" b="b"/>
              <a:pathLst>
                <a:path w="115570" h="26669">
                  <a:moveTo>
                    <a:pt x="115062" y="4572"/>
                  </a:moveTo>
                  <a:lnTo>
                    <a:pt x="3048" y="0"/>
                  </a:lnTo>
                  <a:lnTo>
                    <a:pt x="0" y="22097"/>
                  </a:lnTo>
                  <a:lnTo>
                    <a:pt x="111252" y="26669"/>
                  </a:lnTo>
                  <a:lnTo>
                    <a:pt x="115062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" name="object 64"/>
            <p:cNvSpPr/>
            <p:nvPr/>
          </p:nvSpPr>
          <p:spPr>
            <a:xfrm>
              <a:off x="4103763" y="841756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" name="object 65"/>
            <p:cNvSpPr/>
            <p:nvPr/>
          </p:nvSpPr>
          <p:spPr>
            <a:xfrm>
              <a:off x="4106812" y="802132"/>
              <a:ext cx="116839" cy="22225"/>
            </a:xfrm>
            <a:custGeom>
              <a:avLst/>
              <a:gdLst/>
              <a:ahLst/>
              <a:cxnLst/>
              <a:rect l="l" t="t" r="r" b="b"/>
              <a:pathLst>
                <a:path w="116839" h="22225">
                  <a:moveTo>
                    <a:pt x="116586" y="4571"/>
                  </a:moveTo>
                  <a:lnTo>
                    <a:pt x="4571" y="0"/>
                  </a:lnTo>
                  <a:lnTo>
                    <a:pt x="0" y="17526"/>
                  </a:lnTo>
                  <a:lnTo>
                    <a:pt x="112013" y="22098"/>
                  </a:lnTo>
                  <a:lnTo>
                    <a:pt x="116586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6" name="object 66"/>
            <p:cNvSpPr/>
            <p:nvPr/>
          </p:nvSpPr>
          <p:spPr>
            <a:xfrm>
              <a:off x="4106812" y="819658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3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7" name="object 67"/>
            <p:cNvSpPr/>
            <p:nvPr/>
          </p:nvSpPr>
          <p:spPr>
            <a:xfrm>
              <a:off x="4111383" y="794511"/>
              <a:ext cx="114300" cy="12700"/>
            </a:xfrm>
            <a:custGeom>
              <a:avLst/>
              <a:gdLst/>
              <a:ahLst/>
              <a:cxnLst/>
              <a:rect l="l" t="t" r="r" b="b"/>
              <a:pathLst>
                <a:path w="114300" h="12700">
                  <a:moveTo>
                    <a:pt x="114300" y="4572"/>
                  </a:moveTo>
                  <a:lnTo>
                    <a:pt x="3047" y="0"/>
                  </a:lnTo>
                  <a:lnTo>
                    <a:pt x="0" y="7620"/>
                  </a:lnTo>
                  <a:lnTo>
                    <a:pt x="112014" y="12192"/>
                  </a:lnTo>
                  <a:lnTo>
                    <a:pt x="114300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8" name="object 68"/>
            <p:cNvSpPr/>
            <p:nvPr/>
          </p:nvSpPr>
          <p:spPr>
            <a:xfrm>
              <a:off x="4111383" y="802132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79">
                  <a:moveTo>
                    <a:pt x="0" y="0"/>
                  </a:moveTo>
                  <a:lnTo>
                    <a:pt x="112014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9" name="object 69"/>
            <p:cNvSpPr/>
            <p:nvPr/>
          </p:nvSpPr>
          <p:spPr>
            <a:xfrm>
              <a:off x="4114431" y="788415"/>
              <a:ext cx="113664" cy="10795"/>
            </a:xfrm>
            <a:custGeom>
              <a:avLst/>
              <a:gdLst/>
              <a:ahLst/>
              <a:cxnLst/>
              <a:rect l="l" t="t" r="r" b="b"/>
              <a:pathLst>
                <a:path w="113664" h="10795">
                  <a:moveTo>
                    <a:pt x="113537" y="4571"/>
                  </a:moveTo>
                  <a:lnTo>
                    <a:pt x="2286" y="0"/>
                  </a:lnTo>
                  <a:lnTo>
                    <a:pt x="0" y="6095"/>
                  </a:lnTo>
                  <a:lnTo>
                    <a:pt x="111252" y="10667"/>
                  </a:lnTo>
                  <a:lnTo>
                    <a:pt x="113537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0" name="object 70"/>
            <p:cNvSpPr/>
            <p:nvPr/>
          </p:nvSpPr>
          <p:spPr>
            <a:xfrm>
              <a:off x="4114431" y="794511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1" name="object 71"/>
            <p:cNvSpPr/>
            <p:nvPr/>
          </p:nvSpPr>
          <p:spPr>
            <a:xfrm>
              <a:off x="4116718" y="777748"/>
              <a:ext cx="117475" cy="15240"/>
            </a:xfrm>
            <a:custGeom>
              <a:avLst/>
              <a:gdLst/>
              <a:ahLst/>
              <a:cxnLst/>
              <a:rect l="l" t="t" r="r" b="b"/>
              <a:pathLst>
                <a:path w="117475" h="15240">
                  <a:moveTo>
                    <a:pt x="117347" y="4571"/>
                  </a:moveTo>
                  <a:lnTo>
                    <a:pt x="6095" y="0"/>
                  </a:lnTo>
                  <a:lnTo>
                    <a:pt x="0" y="10667"/>
                  </a:lnTo>
                  <a:lnTo>
                    <a:pt x="111251" y="15239"/>
                  </a:lnTo>
                  <a:lnTo>
                    <a:pt x="117347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2" name="object 72"/>
            <p:cNvSpPr/>
            <p:nvPr/>
          </p:nvSpPr>
          <p:spPr>
            <a:xfrm>
              <a:off x="4116718" y="788415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1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3" name="object 73"/>
            <p:cNvSpPr/>
            <p:nvPr/>
          </p:nvSpPr>
          <p:spPr>
            <a:xfrm>
              <a:off x="4122813" y="770128"/>
              <a:ext cx="117475" cy="12700"/>
            </a:xfrm>
            <a:custGeom>
              <a:avLst/>
              <a:gdLst/>
              <a:ahLst/>
              <a:cxnLst/>
              <a:rect l="l" t="t" r="r" b="b"/>
              <a:pathLst>
                <a:path w="117475" h="12700">
                  <a:moveTo>
                    <a:pt x="117348" y="4571"/>
                  </a:moveTo>
                  <a:lnTo>
                    <a:pt x="6096" y="0"/>
                  </a:lnTo>
                  <a:lnTo>
                    <a:pt x="0" y="7620"/>
                  </a:lnTo>
                  <a:lnTo>
                    <a:pt x="111252" y="12192"/>
                  </a:lnTo>
                  <a:lnTo>
                    <a:pt x="117348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4" name="object 74"/>
            <p:cNvSpPr/>
            <p:nvPr/>
          </p:nvSpPr>
          <p:spPr>
            <a:xfrm>
              <a:off x="4122813" y="777748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5" name="object 75"/>
            <p:cNvSpPr/>
            <p:nvPr/>
          </p:nvSpPr>
          <p:spPr>
            <a:xfrm>
              <a:off x="4128909" y="767842"/>
              <a:ext cx="114300" cy="6985"/>
            </a:xfrm>
            <a:custGeom>
              <a:avLst/>
              <a:gdLst/>
              <a:ahLst/>
              <a:cxnLst/>
              <a:rect l="l" t="t" r="r" b="b"/>
              <a:pathLst>
                <a:path w="114300" h="6984">
                  <a:moveTo>
                    <a:pt x="114300" y="3809"/>
                  </a:moveTo>
                  <a:lnTo>
                    <a:pt x="3047" y="0"/>
                  </a:lnTo>
                  <a:lnTo>
                    <a:pt x="0" y="2285"/>
                  </a:lnTo>
                  <a:lnTo>
                    <a:pt x="111252" y="6857"/>
                  </a:lnTo>
                  <a:lnTo>
                    <a:pt x="114300" y="380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6" name="object 76"/>
            <p:cNvSpPr/>
            <p:nvPr/>
          </p:nvSpPr>
          <p:spPr>
            <a:xfrm>
              <a:off x="4128909" y="770128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7" name="object 77"/>
            <p:cNvSpPr/>
            <p:nvPr/>
          </p:nvSpPr>
          <p:spPr>
            <a:xfrm>
              <a:off x="4131957" y="765556"/>
              <a:ext cx="115570" cy="6350"/>
            </a:xfrm>
            <a:custGeom>
              <a:avLst/>
              <a:gdLst/>
              <a:ahLst/>
              <a:cxnLst/>
              <a:rect l="l" t="t" r="r" b="b"/>
              <a:pathLst>
                <a:path w="115570" h="6350">
                  <a:moveTo>
                    <a:pt x="115062" y="4571"/>
                  </a:moveTo>
                  <a:lnTo>
                    <a:pt x="3810" y="0"/>
                  </a:lnTo>
                  <a:lnTo>
                    <a:pt x="0" y="2286"/>
                  </a:lnTo>
                  <a:lnTo>
                    <a:pt x="111252" y="6095"/>
                  </a:lnTo>
                  <a:lnTo>
                    <a:pt x="115062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8" name="object 78"/>
            <p:cNvSpPr/>
            <p:nvPr/>
          </p:nvSpPr>
          <p:spPr>
            <a:xfrm>
              <a:off x="4131957" y="767842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52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9" name="object 79"/>
            <p:cNvSpPr/>
            <p:nvPr/>
          </p:nvSpPr>
          <p:spPr>
            <a:xfrm>
              <a:off x="4135768" y="764032"/>
              <a:ext cx="114300" cy="6350"/>
            </a:xfrm>
            <a:custGeom>
              <a:avLst/>
              <a:gdLst/>
              <a:ahLst/>
              <a:cxnLst/>
              <a:rect l="l" t="t" r="r" b="b"/>
              <a:pathLst>
                <a:path w="114300" h="6350">
                  <a:moveTo>
                    <a:pt x="114300" y="4571"/>
                  </a:moveTo>
                  <a:lnTo>
                    <a:pt x="3047" y="0"/>
                  </a:lnTo>
                  <a:lnTo>
                    <a:pt x="0" y="1524"/>
                  </a:lnTo>
                  <a:lnTo>
                    <a:pt x="111251" y="6096"/>
                  </a:lnTo>
                  <a:lnTo>
                    <a:pt x="114300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0" name="object 80"/>
            <p:cNvSpPr/>
            <p:nvPr/>
          </p:nvSpPr>
          <p:spPr>
            <a:xfrm>
              <a:off x="4135768" y="765556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1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1" name="object 81"/>
            <p:cNvSpPr/>
            <p:nvPr/>
          </p:nvSpPr>
          <p:spPr>
            <a:xfrm>
              <a:off x="4138815" y="763270"/>
              <a:ext cx="115570" cy="5715"/>
            </a:xfrm>
            <a:custGeom>
              <a:avLst/>
              <a:gdLst/>
              <a:ahLst/>
              <a:cxnLst/>
              <a:rect l="l" t="t" r="r" b="b"/>
              <a:pathLst>
                <a:path w="115570" h="5715">
                  <a:moveTo>
                    <a:pt x="115062" y="4571"/>
                  </a:moveTo>
                  <a:lnTo>
                    <a:pt x="3809" y="0"/>
                  </a:lnTo>
                  <a:lnTo>
                    <a:pt x="0" y="761"/>
                  </a:lnTo>
                  <a:lnTo>
                    <a:pt x="111252" y="5333"/>
                  </a:lnTo>
                  <a:lnTo>
                    <a:pt x="115062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2" name="object 82"/>
            <p:cNvSpPr/>
            <p:nvPr/>
          </p:nvSpPr>
          <p:spPr>
            <a:xfrm>
              <a:off x="4138815" y="764032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3" name="object 83"/>
            <p:cNvSpPr/>
            <p:nvPr/>
          </p:nvSpPr>
          <p:spPr>
            <a:xfrm>
              <a:off x="4142625" y="763270"/>
              <a:ext cx="117475" cy="5080"/>
            </a:xfrm>
            <a:custGeom>
              <a:avLst/>
              <a:gdLst/>
              <a:ahLst/>
              <a:cxnLst/>
              <a:rect l="l" t="t" r="r" b="b"/>
              <a:pathLst>
                <a:path w="117475" h="5079">
                  <a:moveTo>
                    <a:pt x="117348" y="4571"/>
                  </a:moveTo>
                  <a:lnTo>
                    <a:pt x="6096" y="0"/>
                  </a:lnTo>
                  <a:lnTo>
                    <a:pt x="0" y="0"/>
                  </a:lnTo>
                  <a:lnTo>
                    <a:pt x="111252" y="4571"/>
                  </a:lnTo>
                  <a:lnTo>
                    <a:pt x="117348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4" name="object 84"/>
            <p:cNvSpPr/>
            <p:nvPr/>
          </p:nvSpPr>
          <p:spPr>
            <a:xfrm>
              <a:off x="4142625" y="763270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5" name="object 85"/>
            <p:cNvSpPr/>
            <p:nvPr/>
          </p:nvSpPr>
          <p:spPr>
            <a:xfrm>
              <a:off x="4108336" y="652017"/>
              <a:ext cx="117475" cy="72390"/>
            </a:xfrm>
            <a:custGeom>
              <a:avLst/>
              <a:gdLst/>
              <a:ahLst/>
              <a:cxnLst/>
              <a:rect l="l" t="t" r="r" b="b"/>
              <a:pathLst>
                <a:path w="117475" h="72390">
                  <a:moveTo>
                    <a:pt x="117347" y="4572"/>
                  </a:moveTo>
                  <a:lnTo>
                    <a:pt x="6095" y="0"/>
                  </a:lnTo>
                  <a:lnTo>
                    <a:pt x="0" y="67818"/>
                  </a:lnTo>
                  <a:lnTo>
                    <a:pt x="111251" y="72390"/>
                  </a:lnTo>
                  <a:lnTo>
                    <a:pt x="117347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6" name="object 86"/>
            <p:cNvSpPr/>
            <p:nvPr/>
          </p:nvSpPr>
          <p:spPr>
            <a:xfrm>
              <a:off x="4108336" y="719836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1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7" name="object 87"/>
            <p:cNvSpPr/>
            <p:nvPr/>
          </p:nvSpPr>
          <p:spPr>
            <a:xfrm>
              <a:off x="4142625" y="1065784"/>
              <a:ext cx="192405" cy="6350"/>
            </a:xfrm>
            <a:custGeom>
              <a:avLst/>
              <a:gdLst/>
              <a:ahLst/>
              <a:cxnLst/>
              <a:rect l="l" t="t" r="r" b="b"/>
              <a:pathLst>
                <a:path w="192404" h="6350">
                  <a:moveTo>
                    <a:pt x="192023" y="3810"/>
                  </a:moveTo>
                  <a:lnTo>
                    <a:pt x="80010" y="0"/>
                  </a:lnTo>
                  <a:lnTo>
                    <a:pt x="0" y="2286"/>
                  </a:lnTo>
                  <a:lnTo>
                    <a:pt x="111252" y="6096"/>
                  </a:lnTo>
                  <a:lnTo>
                    <a:pt x="192023" y="381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8" name="object 88"/>
            <p:cNvSpPr/>
            <p:nvPr/>
          </p:nvSpPr>
          <p:spPr>
            <a:xfrm>
              <a:off x="4142625" y="1068070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52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9" name="object 89"/>
            <p:cNvSpPr/>
            <p:nvPr/>
          </p:nvSpPr>
          <p:spPr>
            <a:xfrm>
              <a:off x="4222636" y="786892"/>
              <a:ext cx="136525" cy="283210"/>
            </a:xfrm>
            <a:custGeom>
              <a:avLst/>
              <a:gdLst/>
              <a:ahLst/>
              <a:cxnLst/>
              <a:rect l="l" t="t" r="r" b="b"/>
              <a:pathLst>
                <a:path w="136525" h="283209">
                  <a:moveTo>
                    <a:pt x="136397" y="4572"/>
                  </a:moveTo>
                  <a:lnTo>
                    <a:pt x="25145" y="0"/>
                  </a:lnTo>
                  <a:lnTo>
                    <a:pt x="0" y="278891"/>
                  </a:lnTo>
                  <a:lnTo>
                    <a:pt x="112013" y="282701"/>
                  </a:lnTo>
                  <a:lnTo>
                    <a:pt x="136397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0" name="object 90"/>
            <p:cNvSpPr/>
            <p:nvPr/>
          </p:nvSpPr>
          <p:spPr>
            <a:xfrm>
              <a:off x="4222636" y="1065784"/>
              <a:ext cx="112395" cy="3810"/>
            </a:xfrm>
            <a:custGeom>
              <a:avLst/>
              <a:gdLst/>
              <a:ahLst/>
              <a:cxnLst/>
              <a:rect l="l" t="t" r="r" b="b"/>
              <a:pathLst>
                <a:path w="112395" h="3809">
                  <a:moveTo>
                    <a:pt x="0" y="0"/>
                  </a:moveTo>
                  <a:lnTo>
                    <a:pt x="112013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1" name="object 91"/>
            <p:cNvSpPr/>
            <p:nvPr/>
          </p:nvSpPr>
          <p:spPr>
            <a:xfrm>
              <a:off x="4247781" y="765556"/>
              <a:ext cx="113664" cy="26034"/>
            </a:xfrm>
            <a:custGeom>
              <a:avLst/>
              <a:gdLst/>
              <a:ahLst/>
              <a:cxnLst/>
              <a:rect l="l" t="t" r="r" b="b"/>
              <a:pathLst>
                <a:path w="113664" h="26034">
                  <a:moveTo>
                    <a:pt x="113537" y="4571"/>
                  </a:moveTo>
                  <a:lnTo>
                    <a:pt x="1524" y="0"/>
                  </a:lnTo>
                  <a:lnTo>
                    <a:pt x="0" y="21336"/>
                  </a:lnTo>
                  <a:lnTo>
                    <a:pt x="111252" y="25908"/>
                  </a:lnTo>
                  <a:lnTo>
                    <a:pt x="113537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2" name="object 92"/>
            <p:cNvSpPr/>
            <p:nvPr/>
          </p:nvSpPr>
          <p:spPr>
            <a:xfrm>
              <a:off x="4247781" y="786892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3" name="object 93"/>
            <p:cNvSpPr/>
            <p:nvPr/>
          </p:nvSpPr>
          <p:spPr>
            <a:xfrm>
              <a:off x="4249306" y="746506"/>
              <a:ext cx="113030" cy="24130"/>
            </a:xfrm>
            <a:custGeom>
              <a:avLst/>
              <a:gdLst/>
              <a:ahLst/>
              <a:cxnLst/>
              <a:rect l="l" t="t" r="r" b="b"/>
              <a:pathLst>
                <a:path w="113029" h="24129">
                  <a:moveTo>
                    <a:pt x="112775" y="4571"/>
                  </a:moveTo>
                  <a:lnTo>
                    <a:pt x="762" y="0"/>
                  </a:lnTo>
                  <a:lnTo>
                    <a:pt x="0" y="19050"/>
                  </a:lnTo>
                  <a:lnTo>
                    <a:pt x="112013" y="23621"/>
                  </a:lnTo>
                  <a:lnTo>
                    <a:pt x="112775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4" name="object 94"/>
            <p:cNvSpPr/>
            <p:nvPr/>
          </p:nvSpPr>
          <p:spPr>
            <a:xfrm>
              <a:off x="4249306" y="765556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79">
                  <a:moveTo>
                    <a:pt x="0" y="0"/>
                  </a:moveTo>
                  <a:lnTo>
                    <a:pt x="112013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5" name="object 95"/>
            <p:cNvSpPr/>
            <p:nvPr/>
          </p:nvSpPr>
          <p:spPr>
            <a:xfrm>
              <a:off x="4250068" y="728217"/>
              <a:ext cx="112395" cy="22860"/>
            </a:xfrm>
            <a:custGeom>
              <a:avLst/>
              <a:gdLst/>
              <a:ahLst/>
              <a:cxnLst/>
              <a:rect l="l" t="t" r="r" b="b"/>
              <a:pathLst>
                <a:path w="112395" h="22859">
                  <a:moveTo>
                    <a:pt x="112013" y="22859"/>
                  </a:moveTo>
                  <a:lnTo>
                    <a:pt x="112013" y="4572"/>
                  </a:lnTo>
                  <a:lnTo>
                    <a:pt x="762" y="0"/>
                  </a:lnTo>
                  <a:lnTo>
                    <a:pt x="0" y="18287"/>
                  </a:lnTo>
                  <a:lnTo>
                    <a:pt x="112013" y="2285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6" name="object 96"/>
            <p:cNvSpPr/>
            <p:nvPr/>
          </p:nvSpPr>
          <p:spPr>
            <a:xfrm>
              <a:off x="4250068" y="746506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79">
                  <a:moveTo>
                    <a:pt x="0" y="0"/>
                  </a:moveTo>
                  <a:lnTo>
                    <a:pt x="112013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7" name="object 97"/>
            <p:cNvSpPr/>
            <p:nvPr/>
          </p:nvSpPr>
          <p:spPr>
            <a:xfrm>
              <a:off x="4250068" y="712215"/>
              <a:ext cx="112395" cy="20955"/>
            </a:xfrm>
            <a:custGeom>
              <a:avLst/>
              <a:gdLst/>
              <a:ahLst/>
              <a:cxnLst/>
              <a:rect l="l" t="t" r="r" b="b"/>
              <a:pathLst>
                <a:path w="112395" h="20954">
                  <a:moveTo>
                    <a:pt x="112013" y="20574"/>
                  </a:moveTo>
                  <a:lnTo>
                    <a:pt x="111251" y="3809"/>
                  </a:lnTo>
                  <a:lnTo>
                    <a:pt x="0" y="0"/>
                  </a:lnTo>
                  <a:lnTo>
                    <a:pt x="762" y="16001"/>
                  </a:lnTo>
                  <a:lnTo>
                    <a:pt x="112013" y="2057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8" name="object 98"/>
            <p:cNvSpPr/>
            <p:nvPr/>
          </p:nvSpPr>
          <p:spPr>
            <a:xfrm>
              <a:off x="4250830" y="728217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1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9" name="object 99"/>
            <p:cNvSpPr/>
            <p:nvPr/>
          </p:nvSpPr>
          <p:spPr>
            <a:xfrm>
              <a:off x="4248543" y="696975"/>
              <a:ext cx="113030" cy="19050"/>
            </a:xfrm>
            <a:custGeom>
              <a:avLst/>
              <a:gdLst/>
              <a:ahLst/>
              <a:cxnLst/>
              <a:rect l="l" t="t" r="r" b="b"/>
              <a:pathLst>
                <a:path w="113029" h="19050">
                  <a:moveTo>
                    <a:pt x="112775" y="19049"/>
                  </a:moveTo>
                  <a:lnTo>
                    <a:pt x="111252" y="4572"/>
                  </a:lnTo>
                  <a:lnTo>
                    <a:pt x="0" y="0"/>
                  </a:lnTo>
                  <a:lnTo>
                    <a:pt x="1524" y="15239"/>
                  </a:lnTo>
                  <a:lnTo>
                    <a:pt x="112775" y="1904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0" name="object 100"/>
            <p:cNvSpPr/>
            <p:nvPr/>
          </p:nvSpPr>
          <p:spPr>
            <a:xfrm>
              <a:off x="4250068" y="712215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51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1" name="object 101"/>
            <p:cNvSpPr/>
            <p:nvPr/>
          </p:nvSpPr>
          <p:spPr>
            <a:xfrm>
              <a:off x="4247019" y="683260"/>
              <a:ext cx="113030" cy="18415"/>
            </a:xfrm>
            <a:custGeom>
              <a:avLst/>
              <a:gdLst/>
              <a:ahLst/>
              <a:cxnLst/>
              <a:rect l="l" t="t" r="r" b="b"/>
              <a:pathLst>
                <a:path w="113029" h="18415">
                  <a:moveTo>
                    <a:pt x="112776" y="18288"/>
                  </a:moveTo>
                  <a:lnTo>
                    <a:pt x="111252" y="4572"/>
                  </a:lnTo>
                  <a:lnTo>
                    <a:pt x="0" y="0"/>
                  </a:lnTo>
                  <a:lnTo>
                    <a:pt x="1524" y="13716"/>
                  </a:lnTo>
                  <a:lnTo>
                    <a:pt x="112776" y="1828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2" name="object 102"/>
            <p:cNvSpPr/>
            <p:nvPr/>
          </p:nvSpPr>
          <p:spPr>
            <a:xfrm>
              <a:off x="4248543" y="696975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3" name="object 103"/>
            <p:cNvSpPr/>
            <p:nvPr/>
          </p:nvSpPr>
          <p:spPr>
            <a:xfrm>
              <a:off x="4243971" y="671830"/>
              <a:ext cx="114300" cy="16510"/>
            </a:xfrm>
            <a:custGeom>
              <a:avLst/>
              <a:gdLst/>
              <a:ahLst/>
              <a:cxnLst/>
              <a:rect l="l" t="t" r="r" b="b"/>
              <a:pathLst>
                <a:path w="114300" h="16509">
                  <a:moveTo>
                    <a:pt x="114300" y="16001"/>
                  </a:moveTo>
                  <a:lnTo>
                    <a:pt x="111252" y="4571"/>
                  </a:lnTo>
                  <a:lnTo>
                    <a:pt x="0" y="0"/>
                  </a:lnTo>
                  <a:lnTo>
                    <a:pt x="3047" y="11429"/>
                  </a:lnTo>
                  <a:lnTo>
                    <a:pt x="114300" y="1600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4" name="object 104"/>
            <p:cNvSpPr/>
            <p:nvPr/>
          </p:nvSpPr>
          <p:spPr>
            <a:xfrm>
              <a:off x="4247019" y="683260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5" name="object 105"/>
            <p:cNvSpPr/>
            <p:nvPr/>
          </p:nvSpPr>
          <p:spPr>
            <a:xfrm>
              <a:off x="4240924" y="661161"/>
              <a:ext cx="114300" cy="15240"/>
            </a:xfrm>
            <a:custGeom>
              <a:avLst/>
              <a:gdLst/>
              <a:ahLst/>
              <a:cxnLst/>
              <a:rect l="l" t="t" r="r" b="b"/>
              <a:pathLst>
                <a:path w="114300" h="15240">
                  <a:moveTo>
                    <a:pt x="114300" y="15239"/>
                  </a:moveTo>
                  <a:lnTo>
                    <a:pt x="111251" y="4572"/>
                  </a:lnTo>
                  <a:lnTo>
                    <a:pt x="0" y="0"/>
                  </a:lnTo>
                  <a:lnTo>
                    <a:pt x="3047" y="10668"/>
                  </a:lnTo>
                  <a:lnTo>
                    <a:pt x="114300" y="1523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6" name="object 106"/>
            <p:cNvSpPr/>
            <p:nvPr/>
          </p:nvSpPr>
          <p:spPr>
            <a:xfrm>
              <a:off x="4243971" y="671830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7" name="object 107"/>
            <p:cNvSpPr/>
            <p:nvPr/>
          </p:nvSpPr>
          <p:spPr>
            <a:xfrm>
              <a:off x="4236351" y="652780"/>
              <a:ext cx="116205" cy="13335"/>
            </a:xfrm>
            <a:custGeom>
              <a:avLst/>
              <a:gdLst/>
              <a:ahLst/>
              <a:cxnLst/>
              <a:rect l="l" t="t" r="r" b="b"/>
              <a:pathLst>
                <a:path w="116204" h="13334">
                  <a:moveTo>
                    <a:pt x="115824" y="12953"/>
                  </a:moveTo>
                  <a:lnTo>
                    <a:pt x="112014" y="3810"/>
                  </a:lnTo>
                  <a:lnTo>
                    <a:pt x="0" y="0"/>
                  </a:lnTo>
                  <a:lnTo>
                    <a:pt x="4572" y="8381"/>
                  </a:lnTo>
                  <a:lnTo>
                    <a:pt x="115824" y="1295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8" name="object 108"/>
            <p:cNvSpPr/>
            <p:nvPr/>
          </p:nvSpPr>
          <p:spPr>
            <a:xfrm>
              <a:off x="4240924" y="661161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1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9" name="object 109"/>
            <p:cNvSpPr/>
            <p:nvPr/>
          </p:nvSpPr>
          <p:spPr>
            <a:xfrm>
              <a:off x="4231780" y="645160"/>
              <a:ext cx="116839" cy="11430"/>
            </a:xfrm>
            <a:custGeom>
              <a:avLst/>
              <a:gdLst/>
              <a:ahLst/>
              <a:cxnLst/>
              <a:rect l="l" t="t" r="r" b="b"/>
              <a:pathLst>
                <a:path w="116839" h="11429">
                  <a:moveTo>
                    <a:pt x="116585" y="11430"/>
                  </a:moveTo>
                  <a:lnTo>
                    <a:pt x="111251" y="4572"/>
                  </a:lnTo>
                  <a:lnTo>
                    <a:pt x="0" y="0"/>
                  </a:lnTo>
                  <a:lnTo>
                    <a:pt x="4571" y="7620"/>
                  </a:lnTo>
                  <a:lnTo>
                    <a:pt x="116585" y="1143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0" name="object 110"/>
            <p:cNvSpPr/>
            <p:nvPr/>
          </p:nvSpPr>
          <p:spPr>
            <a:xfrm>
              <a:off x="4236351" y="652780"/>
              <a:ext cx="112395" cy="3810"/>
            </a:xfrm>
            <a:custGeom>
              <a:avLst/>
              <a:gdLst/>
              <a:ahLst/>
              <a:cxnLst/>
              <a:rect l="l" t="t" r="r" b="b"/>
              <a:pathLst>
                <a:path w="112395" h="3809">
                  <a:moveTo>
                    <a:pt x="0" y="0"/>
                  </a:moveTo>
                  <a:lnTo>
                    <a:pt x="112014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1" name="object 111"/>
            <p:cNvSpPr/>
            <p:nvPr/>
          </p:nvSpPr>
          <p:spPr>
            <a:xfrm>
              <a:off x="4226445" y="639064"/>
              <a:ext cx="116839" cy="10795"/>
            </a:xfrm>
            <a:custGeom>
              <a:avLst/>
              <a:gdLst/>
              <a:ahLst/>
              <a:cxnLst/>
              <a:rect l="l" t="t" r="r" b="b"/>
              <a:pathLst>
                <a:path w="116839" h="10795">
                  <a:moveTo>
                    <a:pt x="116585" y="10667"/>
                  </a:moveTo>
                  <a:lnTo>
                    <a:pt x="112013" y="4571"/>
                  </a:lnTo>
                  <a:lnTo>
                    <a:pt x="0" y="0"/>
                  </a:lnTo>
                  <a:lnTo>
                    <a:pt x="5334" y="6095"/>
                  </a:lnTo>
                  <a:lnTo>
                    <a:pt x="116585" y="1066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2" name="object 112"/>
            <p:cNvSpPr/>
            <p:nvPr/>
          </p:nvSpPr>
          <p:spPr>
            <a:xfrm>
              <a:off x="4231780" y="645160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1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3" name="object 113"/>
            <p:cNvSpPr/>
            <p:nvPr/>
          </p:nvSpPr>
          <p:spPr>
            <a:xfrm>
              <a:off x="4221112" y="634492"/>
              <a:ext cx="117475" cy="9525"/>
            </a:xfrm>
            <a:custGeom>
              <a:avLst/>
              <a:gdLst/>
              <a:ahLst/>
              <a:cxnLst/>
              <a:rect l="l" t="t" r="r" b="b"/>
              <a:pathLst>
                <a:path w="117475" h="9525">
                  <a:moveTo>
                    <a:pt x="117347" y="9144"/>
                  </a:moveTo>
                  <a:lnTo>
                    <a:pt x="111251" y="4572"/>
                  </a:lnTo>
                  <a:lnTo>
                    <a:pt x="0" y="0"/>
                  </a:lnTo>
                  <a:lnTo>
                    <a:pt x="5333" y="4572"/>
                  </a:lnTo>
                  <a:lnTo>
                    <a:pt x="117347" y="914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4" name="object 114"/>
            <p:cNvSpPr/>
            <p:nvPr/>
          </p:nvSpPr>
          <p:spPr>
            <a:xfrm>
              <a:off x="4226445" y="639064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79">
                  <a:moveTo>
                    <a:pt x="0" y="0"/>
                  </a:moveTo>
                  <a:lnTo>
                    <a:pt x="112013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5" name="object 115"/>
            <p:cNvSpPr/>
            <p:nvPr/>
          </p:nvSpPr>
          <p:spPr>
            <a:xfrm>
              <a:off x="4214254" y="630682"/>
              <a:ext cx="118110" cy="8890"/>
            </a:xfrm>
            <a:custGeom>
              <a:avLst/>
              <a:gdLst/>
              <a:ahLst/>
              <a:cxnLst/>
              <a:rect l="l" t="t" r="r" b="b"/>
              <a:pathLst>
                <a:path w="118110" h="8890">
                  <a:moveTo>
                    <a:pt x="118109" y="8382"/>
                  </a:moveTo>
                  <a:lnTo>
                    <a:pt x="111252" y="4571"/>
                  </a:lnTo>
                  <a:lnTo>
                    <a:pt x="0" y="0"/>
                  </a:lnTo>
                  <a:lnTo>
                    <a:pt x="6858" y="3810"/>
                  </a:lnTo>
                  <a:lnTo>
                    <a:pt x="118109" y="838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6" name="object 116"/>
            <p:cNvSpPr/>
            <p:nvPr/>
          </p:nvSpPr>
          <p:spPr>
            <a:xfrm>
              <a:off x="4221112" y="634492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1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7" name="object 117"/>
            <p:cNvSpPr/>
            <p:nvPr/>
          </p:nvSpPr>
          <p:spPr>
            <a:xfrm>
              <a:off x="4207395" y="629158"/>
              <a:ext cx="118110" cy="6350"/>
            </a:xfrm>
            <a:custGeom>
              <a:avLst/>
              <a:gdLst/>
              <a:ahLst/>
              <a:cxnLst/>
              <a:rect l="l" t="t" r="r" b="b"/>
              <a:pathLst>
                <a:path w="118110" h="6350">
                  <a:moveTo>
                    <a:pt x="118110" y="6095"/>
                  </a:moveTo>
                  <a:lnTo>
                    <a:pt x="111252" y="4572"/>
                  </a:lnTo>
                  <a:lnTo>
                    <a:pt x="0" y="0"/>
                  </a:lnTo>
                  <a:lnTo>
                    <a:pt x="6858" y="1523"/>
                  </a:lnTo>
                  <a:lnTo>
                    <a:pt x="118110" y="609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8" name="object 118"/>
            <p:cNvSpPr/>
            <p:nvPr/>
          </p:nvSpPr>
          <p:spPr>
            <a:xfrm>
              <a:off x="4214254" y="630682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9" name="object 119"/>
            <p:cNvSpPr/>
            <p:nvPr/>
          </p:nvSpPr>
          <p:spPr>
            <a:xfrm>
              <a:off x="4199775" y="628396"/>
              <a:ext cx="119380" cy="5715"/>
            </a:xfrm>
            <a:custGeom>
              <a:avLst/>
              <a:gdLst/>
              <a:ahLst/>
              <a:cxnLst/>
              <a:rect l="l" t="t" r="r" b="b"/>
              <a:pathLst>
                <a:path w="119379" h="5715">
                  <a:moveTo>
                    <a:pt x="118872" y="5334"/>
                  </a:moveTo>
                  <a:lnTo>
                    <a:pt x="111252" y="4572"/>
                  </a:lnTo>
                  <a:lnTo>
                    <a:pt x="0" y="0"/>
                  </a:lnTo>
                  <a:lnTo>
                    <a:pt x="7620" y="762"/>
                  </a:lnTo>
                  <a:lnTo>
                    <a:pt x="118872" y="533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0" name="object 120"/>
            <p:cNvSpPr/>
            <p:nvPr/>
          </p:nvSpPr>
          <p:spPr>
            <a:xfrm>
              <a:off x="4207395" y="629158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1" name="object 121"/>
            <p:cNvSpPr/>
            <p:nvPr/>
          </p:nvSpPr>
          <p:spPr>
            <a:xfrm>
              <a:off x="4339983" y="734314"/>
              <a:ext cx="140970" cy="8890"/>
            </a:xfrm>
            <a:custGeom>
              <a:avLst/>
              <a:gdLst/>
              <a:ahLst/>
              <a:cxnLst/>
              <a:rect l="l" t="t" r="r" b="b"/>
              <a:pathLst>
                <a:path w="140970" h="8890">
                  <a:moveTo>
                    <a:pt x="140970" y="4571"/>
                  </a:moveTo>
                  <a:lnTo>
                    <a:pt x="29717" y="0"/>
                  </a:lnTo>
                  <a:lnTo>
                    <a:pt x="0" y="3809"/>
                  </a:lnTo>
                  <a:lnTo>
                    <a:pt x="112014" y="8381"/>
                  </a:lnTo>
                  <a:lnTo>
                    <a:pt x="140970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2" name="object 122"/>
            <p:cNvSpPr/>
            <p:nvPr/>
          </p:nvSpPr>
          <p:spPr>
            <a:xfrm>
              <a:off x="4339983" y="738124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79">
                  <a:moveTo>
                    <a:pt x="0" y="0"/>
                  </a:moveTo>
                  <a:lnTo>
                    <a:pt x="112014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3" name="object 123"/>
            <p:cNvSpPr/>
            <p:nvPr/>
          </p:nvSpPr>
          <p:spPr>
            <a:xfrm>
              <a:off x="4462665" y="415036"/>
              <a:ext cx="127635" cy="182245"/>
            </a:xfrm>
            <a:custGeom>
              <a:avLst/>
              <a:gdLst/>
              <a:ahLst/>
              <a:cxnLst/>
              <a:rect l="l" t="t" r="r" b="b"/>
              <a:pathLst>
                <a:path w="127635" h="182245">
                  <a:moveTo>
                    <a:pt x="127253" y="4571"/>
                  </a:moveTo>
                  <a:lnTo>
                    <a:pt x="15240" y="0"/>
                  </a:lnTo>
                  <a:lnTo>
                    <a:pt x="0" y="177545"/>
                  </a:lnTo>
                  <a:lnTo>
                    <a:pt x="111252" y="182117"/>
                  </a:lnTo>
                  <a:lnTo>
                    <a:pt x="127253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4" name="object 124"/>
            <p:cNvSpPr/>
            <p:nvPr/>
          </p:nvSpPr>
          <p:spPr>
            <a:xfrm>
              <a:off x="4462665" y="592582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5" name="object 125"/>
            <p:cNvSpPr/>
            <p:nvPr/>
          </p:nvSpPr>
          <p:spPr>
            <a:xfrm>
              <a:off x="4442854" y="942340"/>
              <a:ext cx="116205" cy="5080"/>
            </a:xfrm>
            <a:custGeom>
              <a:avLst/>
              <a:gdLst/>
              <a:ahLst/>
              <a:cxnLst/>
              <a:rect l="l" t="t" r="r" b="b"/>
              <a:pathLst>
                <a:path w="116204" h="5080">
                  <a:moveTo>
                    <a:pt x="115824" y="4571"/>
                  </a:moveTo>
                  <a:lnTo>
                    <a:pt x="111252" y="3809"/>
                  </a:lnTo>
                  <a:lnTo>
                    <a:pt x="0" y="0"/>
                  </a:lnTo>
                  <a:lnTo>
                    <a:pt x="4571" y="0"/>
                  </a:lnTo>
                  <a:lnTo>
                    <a:pt x="115824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6" name="object 126"/>
            <p:cNvSpPr/>
            <p:nvPr/>
          </p:nvSpPr>
          <p:spPr>
            <a:xfrm>
              <a:off x="4447425" y="942340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7" name="object 127"/>
            <p:cNvSpPr/>
            <p:nvPr/>
          </p:nvSpPr>
          <p:spPr>
            <a:xfrm>
              <a:off x="4439043" y="939292"/>
              <a:ext cx="115570" cy="6985"/>
            </a:xfrm>
            <a:custGeom>
              <a:avLst/>
              <a:gdLst/>
              <a:ahLst/>
              <a:cxnLst/>
              <a:rect l="l" t="t" r="r" b="b"/>
              <a:pathLst>
                <a:path w="115570" h="6984">
                  <a:moveTo>
                    <a:pt x="115062" y="6857"/>
                  </a:moveTo>
                  <a:lnTo>
                    <a:pt x="111252" y="4572"/>
                  </a:lnTo>
                  <a:lnTo>
                    <a:pt x="0" y="0"/>
                  </a:lnTo>
                  <a:lnTo>
                    <a:pt x="3810" y="3048"/>
                  </a:lnTo>
                  <a:lnTo>
                    <a:pt x="115062" y="685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8" name="object 128"/>
            <p:cNvSpPr/>
            <p:nvPr/>
          </p:nvSpPr>
          <p:spPr>
            <a:xfrm>
              <a:off x="4442854" y="942340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52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9" name="object 129"/>
            <p:cNvSpPr/>
            <p:nvPr/>
          </p:nvSpPr>
          <p:spPr>
            <a:xfrm>
              <a:off x="4436757" y="935482"/>
              <a:ext cx="113664" cy="8890"/>
            </a:xfrm>
            <a:custGeom>
              <a:avLst/>
              <a:gdLst/>
              <a:ahLst/>
              <a:cxnLst/>
              <a:rect l="l" t="t" r="r" b="b"/>
              <a:pathLst>
                <a:path w="113664" h="8890">
                  <a:moveTo>
                    <a:pt x="113538" y="8382"/>
                  </a:moveTo>
                  <a:lnTo>
                    <a:pt x="111252" y="3810"/>
                  </a:lnTo>
                  <a:lnTo>
                    <a:pt x="0" y="0"/>
                  </a:lnTo>
                  <a:lnTo>
                    <a:pt x="2286" y="3810"/>
                  </a:lnTo>
                  <a:lnTo>
                    <a:pt x="113538" y="838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0" name="object 130"/>
            <p:cNvSpPr/>
            <p:nvPr/>
          </p:nvSpPr>
          <p:spPr>
            <a:xfrm>
              <a:off x="4439043" y="939292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1" name="object 131"/>
            <p:cNvSpPr/>
            <p:nvPr/>
          </p:nvSpPr>
          <p:spPr>
            <a:xfrm>
              <a:off x="4434471" y="928624"/>
              <a:ext cx="113664" cy="10795"/>
            </a:xfrm>
            <a:custGeom>
              <a:avLst/>
              <a:gdLst/>
              <a:ahLst/>
              <a:cxnLst/>
              <a:rect l="l" t="t" r="r" b="b"/>
              <a:pathLst>
                <a:path w="113664" h="10794">
                  <a:moveTo>
                    <a:pt x="113537" y="10668"/>
                  </a:moveTo>
                  <a:lnTo>
                    <a:pt x="112014" y="4571"/>
                  </a:lnTo>
                  <a:lnTo>
                    <a:pt x="0" y="0"/>
                  </a:lnTo>
                  <a:lnTo>
                    <a:pt x="2285" y="6857"/>
                  </a:lnTo>
                  <a:lnTo>
                    <a:pt x="113537" y="1066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2" name="object 132"/>
            <p:cNvSpPr/>
            <p:nvPr/>
          </p:nvSpPr>
          <p:spPr>
            <a:xfrm>
              <a:off x="4436757" y="935482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52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3" name="object 133"/>
            <p:cNvSpPr/>
            <p:nvPr/>
          </p:nvSpPr>
          <p:spPr>
            <a:xfrm>
              <a:off x="4434471" y="922528"/>
              <a:ext cx="112395" cy="10795"/>
            </a:xfrm>
            <a:custGeom>
              <a:avLst/>
              <a:gdLst/>
              <a:ahLst/>
              <a:cxnLst/>
              <a:rect l="l" t="t" r="r" b="b"/>
              <a:pathLst>
                <a:path w="112395" h="10794">
                  <a:moveTo>
                    <a:pt x="112014" y="10667"/>
                  </a:moveTo>
                  <a:lnTo>
                    <a:pt x="111252" y="4571"/>
                  </a:lnTo>
                  <a:lnTo>
                    <a:pt x="0" y="0"/>
                  </a:lnTo>
                  <a:lnTo>
                    <a:pt x="0" y="6095"/>
                  </a:lnTo>
                  <a:lnTo>
                    <a:pt x="112014" y="1066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4" name="object 134"/>
            <p:cNvSpPr/>
            <p:nvPr/>
          </p:nvSpPr>
          <p:spPr>
            <a:xfrm>
              <a:off x="4434471" y="928624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4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5" name="object 135"/>
            <p:cNvSpPr/>
            <p:nvPr/>
          </p:nvSpPr>
          <p:spPr>
            <a:xfrm>
              <a:off x="4434471" y="914146"/>
              <a:ext cx="111760" cy="13335"/>
            </a:xfrm>
            <a:custGeom>
              <a:avLst/>
              <a:gdLst/>
              <a:ahLst/>
              <a:cxnLst/>
              <a:rect l="l" t="t" r="r" b="b"/>
              <a:pathLst>
                <a:path w="111760" h="13334">
                  <a:moveTo>
                    <a:pt x="111252" y="12954"/>
                  </a:moveTo>
                  <a:lnTo>
                    <a:pt x="111252" y="4572"/>
                  </a:lnTo>
                  <a:lnTo>
                    <a:pt x="0" y="0"/>
                  </a:lnTo>
                  <a:lnTo>
                    <a:pt x="0" y="8382"/>
                  </a:lnTo>
                  <a:lnTo>
                    <a:pt x="111252" y="1295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6" name="object 136"/>
            <p:cNvSpPr/>
            <p:nvPr/>
          </p:nvSpPr>
          <p:spPr>
            <a:xfrm>
              <a:off x="4434471" y="922528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7" name="object 137"/>
            <p:cNvSpPr/>
            <p:nvPr/>
          </p:nvSpPr>
          <p:spPr>
            <a:xfrm>
              <a:off x="4434471" y="889761"/>
              <a:ext cx="113030" cy="29209"/>
            </a:xfrm>
            <a:custGeom>
              <a:avLst/>
              <a:gdLst/>
              <a:ahLst/>
              <a:cxnLst/>
              <a:rect l="l" t="t" r="r" b="b"/>
              <a:pathLst>
                <a:path w="113029" h="29209">
                  <a:moveTo>
                    <a:pt x="112776" y="4572"/>
                  </a:moveTo>
                  <a:lnTo>
                    <a:pt x="1524" y="0"/>
                  </a:lnTo>
                  <a:lnTo>
                    <a:pt x="0" y="24384"/>
                  </a:lnTo>
                  <a:lnTo>
                    <a:pt x="111252" y="28956"/>
                  </a:lnTo>
                  <a:lnTo>
                    <a:pt x="112776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8" name="object 138"/>
            <p:cNvSpPr/>
            <p:nvPr/>
          </p:nvSpPr>
          <p:spPr>
            <a:xfrm>
              <a:off x="4434471" y="914146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9" name="object 139"/>
            <p:cNvSpPr/>
            <p:nvPr/>
          </p:nvSpPr>
          <p:spPr>
            <a:xfrm>
              <a:off x="4435995" y="723646"/>
              <a:ext cx="125730" cy="170815"/>
            </a:xfrm>
            <a:custGeom>
              <a:avLst/>
              <a:gdLst/>
              <a:ahLst/>
              <a:cxnLst/>
              <a:rect l="l" t="t" r="r" b="b"/>
              <a:pathLst>
                <a:path w="125729" h="170815">
                  <a:moveTo>
                    <a:pt x="125729" y="4572"/>
                  </a:moveTo>
                  <a:lnTo>
                    <a:pt x="14478" y="0"/>
                  </a:lnTo>
                  <a:lnTo>
                    <a:pt x="0" y="166116"/>
                  </a:lnTo>
                  <a:lnTo>
                    <a:pt x="111252" y="170688"/>
                  </a:lnTo>
                  <a:lnTo>
                    <a:pt x="125729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0" name="object 140"/>
            <p:cNvSpPr/>
            <p:nvPr/>
          </p:nvSpPr>
          <p:spPr>
            <a:xfrm>
              <a:off x="4435995" y="889761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1" name="object 141"/>
            <p:cNvSpPr/>
            <p:nvPr/>
          </p:nvSpPr>
          <p:spPr>
            <a:xfrm>
              <a:off x="4450474" y="717550"/>
              <a:ext cx="156210" cy="10795"/>
            </a:xfrm>
            <a:custGeom>
              <a:avLst/>
              <a:gdLst/>
              <a:ahLst/>
              <a:cxnLst/>
              <a:rect l="l" t="t" r="r" b="b"/>
              <a:pathLst>
                <a:path w="156210" h="10795">
                  <a:moveTo>
                    <a:pt x="156209" y="4571"/>
                  </a:moveTo>
                  <a:lnTo>
                    <a:pt x="44195" y="0"/>
                  </a:lnTo>
                  <a:lnTo>
                    <a:pt x="0" y="6095"/>
                  </a:lnTo>
                  <a:lnTo>
                    <a:pt x="111251" y="10667"/>
                  </a:lnTo>
                  <a:lnTo>
                    <a:pt x="156209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2" name="object 142"/>
            <p:cNvSpPr/>
            <p:nvPr/>
          </p:nvSpPr>
          <p:spPr>
            <a:xfrm>
              <a:off x="4450474" y="723646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1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3" name="object 143"/>
            <p:cNvSpPr/>
            <p:nvPr/>
          </p:nvSpPr>
          <p:spPr>
            <a:xfrm>
              <a:off x="4494669" y="584961"/>
              <a:ext cx="123825" cy="137160"/>
            </a:xfrm>
            <a:custGeom>
              <a:avLst/>
              <a:gdLst/>
              <a:ahLst/>
              <a:cxnLst/>
              <a:rect l="l" t="t" r="r" b="b"/>
              <a:pathLst>
                <a:path w="123825" h="137159">
                  <a:moveTo>
                    <a:pt x="123444" y="4572"/>
                  </a:moveTo>
                  <a:lnTo>
                    <a:pt x="12192" y="0"/>
                  </a:lnTo>
                  <a:lnTo>
                    <a:pt x="0" y="132588"/>
                  </a:lnTo>
                  <a:lnTo>
                    <a:pt x="112014" y="137160"/>
                  </a:lnTo>
                  <a:lnTo>
                    <a:pt x="123444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4" name="object 144"/>
            <p:cNvSpPr/>
            <p:nvPr/>
          </p:nvSpPr>
          <p:spPr>
            <a:xfrm>
              <a:off x="4494669" y="717550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79">
                  <a:moveTo>
                    <a:pt x="0" y="0"/>
                  </a:moveTo>
                  <a:lnTo>
                    <a:pt x="112014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5" name="object 145"/>
            <p:cNvSpPr/>
            <p:nvPr/>
          </p:nvSpPr>
          <p:spPr>
            <a:xfrm>
              <a:off x="4403992" y="1070356"/>
              <a:ext cx="119380" cy="5080"/>
            </a:xfrm>
            <a:custGeom>
              <a:avLst/>
              <a:gdLst/>
              <a:ahLst/>
              <a:cxnLst/>
              <a:rect l="l" t="t" r="r" b="b"/>
              <a:pathLst>
                <a:path w="119379" h="5080">
                  <a:moveTo>
                    <a:pt x="118871" y="4571"/>
                  </a:moveTo>
                  <a:lnTo>
                    <a:pt x="6857" y="0"/>
                  </a:lnTo>
                  <a:lnTo>
                    <a:pt x="0" y="0"/>
                  </a:lnTo>
                  <a:lnTo>
                    <a:pt x="111251" y="4571"/>
                  </a:lnTo>
                  <a:lnTo>
                    <a:pt x="118871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6" name="object 146"/>
            <p:cNvSpPr/>
            <p:nvPr/>
          </p:nvSpPr>
          <p:spPr>
            <a:xfrm>
              <a:off x="4403992" y="1070356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1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7" name="object 147"/>
            <p:cNvSpPr/>
            <p:nvPr/>
          </p:nvSpPr>
          <p:spPr>
            <a:xfrm>
              <a:off x="4410849" y="1069594"/>
              <a:ext cx="125095" cy="5715"/>
            </a:xfrm>
            <a:custGeom>
              <a:avLst/>
              <a:gdLst/>
              <a:ahLst/>
              <a:cxnLst/>
              <a:rect l="l" t="t" r="r" b="b"/>
              <a:pathLst>
                <a:path w="125095" h="5715">
                  <a:moveTo>
                    <a:pt x="124968" y="4571"/>
                  </a:moveTo>
                  <a:lnTo>
                    <a:pt x="13716" y="0"/>
                  </a:lnTo>
                  <a:lnTo>
                    <a:pt x="0" y="762"/>
                  </a:lnTo>
                  <a:lnTo>
                    <a:pt x="112014" y="5334"/>
                  </a:lnTo>
                  <a:lnTo>
                    <a:pt x="124968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8" name="object 148"/>
            <p:cNvSpPr/>
            <p:nvPr/>
          </p:nvSpPr>
          <p:spPr>
            <a:xfrm>
              <a:off x="4410849" y="1070356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4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9" name="object 149"/>
            <p:cNvSpPr/>
            <p:nvPr/>
          </p:nvSpPr>
          <p:spPr>
            <a:xfrm>
              <a:off x="4424565" y="1066545"/>
              <a:ext cx="125095" cy="7620"/>
            </a:xfrm>
            <a:custGeom>
              <a:avLst/>
              <a:gdLst/>
              <a:ahLst/>
              <a:cxnLst/>
              <a:rect l="l" t="t" r="r" b="b"/>
              <a:pathLst>
                <a:path w="125095" h="7619">
                  <a:moveTo>
                    <a:pt x="124967" y="4572"/>
                  </a:moveTo>
                  <a:lnTo>
                    <a:pt x="13715" y="0"/>
                  </a:lnTo>
                  <a:lnTo>
                    <a:pt x="0" y="3048"/>
                  </a:lnTo>
                  <a:lnTo>
                    <a:pt x="111252" y="7620"/>
                  </a:lnTo>
                  <a:lnTo>
                    <a:pt x="124967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0" name="object 150"/>
            <p:cNvSpPr/>
            <p:nvPr/>
          </p:nvSpPr>
          <p:spPr>
            <a:xfrm>
              <a:off x="4424565" y="1069594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1" name="object 151"/>
            <p:cNvSpPr/>
            <p:nvPr/>
          </p:nvSpPr>
          <p:spPr>
            <a:xfrm>
              <a:off x="4438281" y="1061211"/>
              <a:ext cx="125730" cy="10160"/>
            </a:xfrm>
            <a:custGeom>
              <a:avLst/>
              <a:gdLst/>
              <a:ahLst/>
              <a:cxnLst/>
              <a:rect l="l" t="t" r="r" b="b"/>
              <a:pathLst>
                <a:path w="125729" h="10159">
                  <a:moveTo>
                    <a:pt x="125730" y="4572"/>
                  </a:moveTo>
                  <a:lnTo>
                    <a:pt x="14478" y="0"/>
                  </a:lnTo>
                  <a:lnTo>
                    <a:pt x="0" y="5334"/>
                  </a:lnTo>
                  <a:lnTo>
                    <a:pt x="111252" y="9906"/>
                  </a:lnTo>
                  <a:lnTo>
                    <a:pt x="125730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2" name="object 152"/>
            <p:cNvSpPr/>
            <p:nvPr/>
          </p:nvSpPr>
          <p:spPr>
            <a:xfrm>
              <a:off x="4438281" y="1066545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3" name="object 153"/>
            <p:cNvSpPr/>
            <p:nvPr/>
          </p:nvSpPr>
          <p:spPr>
            <a:xfrm>
              <a:off x="4452759" y="1054353"/>
              <a:ext cx="127000" cy="11430"/>
            </a:xfrm>
            <a:custGeom>
              <a:avLst/>
              <a:gdLst/>
              <a:ahLst/>
              <a:cxnLst/>
              <a:rect l="l" t="t" r="r" b="b"/>
              <a:pathLst>
                <a:path w="127000" h="11430">
                  <a:moveTo>
                    <a:pt x="126491" y="4571"/>
                  </a:moveTo>
                  <a:lnTo>
                    <a:pt x="15239" y="0"/>
                  </a:lnTo>
                  <a:lnTo>
                    <a:pt x="0" y="6857"/>
                  </a:lnTo>
                  <a:lnTo>
                    <a:pt x="111252" y="11429"/>
                  </a:lnTo>
                  <a:lnTo>
                    <a:pt x="126491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4" name="object 154"/>
            <p:cNvSpPr/>
            <p:nvPr/>
          </p:nvSpPr>
          <p:spPr>
            <a:xfrm>
              <a:off x="4452759" y="1061211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5" name="object 155"/>
            <p:cNvSpPr/>
            <p:nvPr/>
          </p:nvSpPr>
          <p:spPr>
            <a:xfrm>
              <a:off x="4467999" y="930148"/>
              <a:ext cx="116839" cy="128905"/>
            </a:xfrm>
            <a:custGeom>
              <a:avLst/>
              <a:gdLst/>
              <a:ahLst/>
              <a:cxnLst/>
              <a:rect l="l" t="t" r="r" b="b"/>
              <a:pathLst>
                <a:path w="116839" h="128905">
                  <a:moveTo>
                    <a:pt x="116586" y="4571"/>
                  </a:moveTo>
                  <a:lnTo>
                    <a:pt x="4572" y="0"/>
                  </a:lnTo>
                  <a:lnTo>
                    <a:pt x="0" y="124205"/>
                  </a:lnTo>
                  <a:lnTo>
                    <a:pt x="111252" y="128777"/>
                  </a:lnTo>
                  <a:lnTo>
                    <a:pt x="116586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6" name="object 156"/>
            <p:cNvSpPr/>
            <p:nvPr/>
          </p:nvSpPr>
          <p:spPr>
            <a:xfrm>
              <a:off x="4467999" y="1054353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7" name="object 157"/>
            <p:cNvSpPr/>
            <p:nvPr/>
          </p:nvSpPr>
          <p:spPr>
            <a:xfrm>
              <a:off x="4538865" y="1055116"/>
              <a:ext cx="144780" cy="6350"/>
            </a:xfrm>
            <a:custGeom>
              <a:avLst/>
              <a:gdLst/>
              <a:ahLst/>
              <a:cxnLst/>
              <a:rect l="l" t="t" r="r" b="b"/>
              <a:pathLst>
                <a:path w="144779" h="6350">
                  <a:moveTo>
                    <a:pt x="144779" y="4571"/>
                  </a:moveTo>
                  <a:lnTo>
                    <a:pt x="33527" y="0"/>
                  </a:lnTo>
                  <a:lnTo>
                    <a:pt x="0" y="1524"/>
                  </a:lnTo>
                  <a:lnTo>
                    <a:pt x="111252" y="6095"/>
                  </a:lnTo>
                  <a:lnTo>
                    <a:pt x="144779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8" name="object 158"/>
            <p:cNvSpPr/>
            <p:nvPr/>
          </p:nvSpPr>
          <p:spPr>
            <a:xfrm>
              <a:off x="4538865" y="1056640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9" name="object 159"/>
            <p:cNvSpPr/>
            <p:nvPr/>
          </p:nvSpPr>
          <p:spPr>
            <a:xfrm>
              <a:off x="4572393" y="1054353"/>
              <a:ext cx="158115" cy="5715"/>
            </a:xfrm>
            <a:custGeom>
              <a:avLst/>
              <a:gdLst/>
              <a:ahLst/>
              <a:cxnLst/>
              <a:rect l="l" t="t" r="r" b="b"/>
              <a:pathLst>
                <a:path w="158114" h="5715">
                  <a:moveTo>
                    <a:pt x="157734" y="4571"/>
                  </a:moveTo>
                  <a:lnTo>
                    <a:pt x="46482" y="0"/>
                  </a:lnTo>
                  <a:lnTo>
                    <a:pt x="0" y="761"/>
                  </a:lnTo>
                  <a:lnTo>
                    <a:pt x="111252" y="5333"/>
                  </a:lnTo>
                  <a:lnTo>
                    <a:pt x="157734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0" name="object 160"/>
            <p:cNvSpPr/>
            <p:nvPr/>
          </p:nvSpPr>
          <p:spPr>
            <a:xfrm>
              <a:off x="4572393" y="1055116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1" name="object 161"/>
            <p:cNvSpPr/>
            <p:nvPr/>
          </p:nvSpPr>
          <p:spPr>
            <a:xfrm>
              <a:off x="4618875" y="892810"/>
              <a:ext cx="125730" cy="166370"/>
            </a:xfrm>
            <a:custGeom>
              <a:avLst/>
              <a:gdLst/>
              <a:ahLst/>
              <a:cxnLst/>
              <a:rect l="l" t="t" r="r" b="b"/>
              <a:pathLst>
                <a:path w="125729" h="166369">
                  <a:moveTo>
                    <a:pt x="125730" y="4572"/>
                  </a:moveTo>
                  <a:lnTo>
                    <a:pt x="14478" y="0"/>
                  </a:lnTo>
                  <a:lnTo>
                    <a:pt x="0" y="161544"/>
                  </a:lnTo>
                  <a:lnTo>
                    <a:pt x="111252" y="166116"/>
                  </a:lnTo>
                  <a:lnTo>
                    <a:pt x="125730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2" name="object 162"/>
            <p:cNvSpPr/>
            <p:nvPr/>
          </p:nvSpPr>
          <p:spPr>
            <a:xfrm>
              <a:off x="4618875" y="1054353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3" name="object 163"/>
            <p:cNvSpPr/>
            <p:nvPr/>
          </p:nvSpPr>
          <p:spPr>
            <a:xfrm>
              <a:off x="4633354" y="839470"/>
              <a:ext cx="117475" cy="58419"/>
            </a:xfrm>
            <a:custGeom>
              <a:avLst/>
              <a:gdLst/>
              <a:ahLst/>
              <a:cxnLst/>
              <a:rect l="l" t="t" r="r" b="b"/>
              <a:pathLst>
                <a:path w="117475" h="58419">
                  <a:moveTo>
                    <a:pt x="117347" y="4571"/>
                  </a:moveTo>
                  <a:lnTo>
                    <a:pt x="5333" y="0"/>
                  </a:lnTo>
                  <a:lnTo>
                    <a:pt x="0" y="53339"/>
                  </a:lnTo>
                  <a:lnTo>
                    <a:pt x="111252" y="57911"/>
                  </a:lnTo>
                  <a:lnTo>
                    <a:pt x="117347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4" name="object 164"/>
            <p:cNvSpPr/>
            <p:nvPr/>
          </p:nvSpPr>
          <p:spPr>
            <a:xfrm>
              <a:off x="4633354" y="892810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5" name="object 165"/>
            <p:cNvSpPr/>
            <p:nvPr/>
          </p:nvSpPr>
          <p:spPr>
            <a:xfrm>
              <a:off x="4638687" y="795274"/>
              <a:ext cx="118110" cy="48895"/>
            </a:xfrm>
            <a:custGeom>
              <a:avLst/>
              <a:gdLst/>
              <a:ahLst/>
              <a:cxnLst/>
              <a:rect l="l" t="t" r="r" b="b"/>
              <a:pathLst>
                <a:path w="118110" h="48894">
                  <a:moveTo>
                    <a:pt x="118110" y="4571"/>
                  </a:moveTo>
                  <a:lnTo>
                    <a:pt x="6858" y="0"/>
                  </a:lnTo>
                  <a:lnTo>
                    <a:pt x="0" y="44196"/>
                  </a:lnTo>
                  <a:lnTo>
                    <a:pt x="112013" y="48768"/>
                  </a:lnTo>
                  <a:lnTo>
                    <a:pt x="118110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6" name="object 166"/>
            <p:cNvSpPr/>
            <p:nvPr/>
          </p:nvSpPr>
          <p:spPr>
            <a:xfrm>
              <a:off x="4638687" y="839470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3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7" name="object 167"/>
            <p:cNvSpPr/>
            <p:nvPr/>
          </p:nvSpPr>
          <p:spPr>
            <a:xfrm>
              <a:off x="4645545" y="776986"/>
              <a:ext cx="114300" cy="22860"/>
            </a:xfrm>
            <a:custGeom>
              <a:avLst/>
              <a:gdLst/>
              <a:ahLst/>
              <a:cxnLst/>
              <a:rect l="l" t="t" r="r" b="b"/>
              <a:pathLst>
                <a:path w="114300" h="22859">
                  <a:moveTo>
                    <a:pt x="114300" y="4571"/>
                  </a:moveTo>
                  <a:lnTo>
                    <a:pt x="3047" y="0"/>
                  </a:lnTo>
                  <a:lnTo>
                    <a:pt x="0" y="18287"/>
                  </a:lnTo>
                  <a:lnTo>
                    <a:pt x="111252" y="22859"/>
                  </a:lnTo>
                  <a:lnTo>
                    <a:pt x="114300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8" name="object 168"/>
            <p:cNvSpPr/>
            <p:nvPr/>
          </p:nvSpPr>
          <p:spPr>
            <a:xfrm>
              <a:off x="4645545" y="795274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9" name="object 169"/>
            <p:cNvSpPr/>
            <p:nvPr/>
          </p:nvSpPr>
          <p:spPr>
            <a:xfrm>
              <a:off x="4648593" y="760984"/>
              <a:ext cx="115570" cy="20955"/>
            </a:xfrm>
            <a:custGeom>
              <a:avLst/>
              <a:gdLst/>
              <a:ahLst/>
              <a:cxnLst/>
              <a:rect l="l" t="t" r="r" b="b"/>
              <a:pathLst>
                <a:path w="115570" h="20954">
                  <a:moveTo>
                    <a:pt x="115062" y="4572"/>
                  </a:moveTo>
                  <a:lnTo>
                    <a:pt x="3810" y="0"/>
                  </a:lnTo>
                  <a:lnTo>
                    <a:pt x="0" y="16002"/>
                  </a:lnTo>
                  <a:lnTo>
                    <a:pt x="111252" y="20574"/>
                  </a:lnTo>
                  <a:lnTo>
                    <a:pt x="115062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0" name="object 170"/>
            <p:cNvSpPr/>
            <p:nvPr/>
          </p:nvSpPr>
          <p:spPr>
            <a:xfrm>
              <a:off x="4648593" y="776986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1" name="object 171"/>
            <p:cNvSpPr/>
            <p:nvPr/>
          </p:nvSpPr>
          <p:spPr>
            <a:xfrm>
              <a:off x="4652404" y="747267"/>
              <a:ext cx="115570" cy="18415"/>
            </a:xfrm>
            <a:custGeom>
              <a:avLst/>
              <a:gdLst/>
              <a:ahLst/>
              <a:cxnLst/>
              <a:rect l="l" t="t" r="r" b="b"/>
              <a:pathLst>
                <a:path w="115570" h="18415">
                  <a:moveTo>
                    <a:pt x="115062" y="4572"/>
                  </a:moveTo>
                  <a:lnTo>
                    <a:pt x="3809" y="0"/>
                  </a:lnTo>
                  <a:lnTo>
                    <a:pt x="0" y="13715"/>
                  </a:lnTo>
                  <a:lnTo>
                    <a:pt x="111252" y="18287"/>
                  </a:lnTo>
                  <a:lnTo>
                    <a:pt x="115062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2" name="object 172"/>
            <p:cNvSpPr/>
            <p:nvPr/>
          </p:nvSpPr>
          <p:spPr>
            <a:xfrm>
              <a:off x="4652404" y="760984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3" name="object 173"/>
            <p:cNvSpPr/>
            <p:nvPr/>
          </p:nvSpPr>
          <p:spPr>
            <a:xfrm>
              <a:off x="4656213" y="735838"/>
              <a:ext cx="115570" cy="16510"/>
            </a:xfrm>
            <a:custGeom>
              <a:avLst/>
              <a:gdLst/>
              <a:ahLst/>
              <a:cxnLst/>
              <a:rect l="l" t="t" r="r" b="b"/>
              <a:pathLst>
                <a:path w="115570" h="16509">
                  <a:moveTo>
                    <a:pt x="115062" y="3810"/>
                  </a:moveTo>
                  <a:lnTo>
                    <a:pt x="3810" y="0"/>
                  </a:lnTo>
                  <a:lnTo>
                    <a:pt x="0" y="11430"/>
                  </a:lnTo>
                  <a:lnTo>
                    <a:pt x="111252" y="16002"/>
                  </a:lnTo>
                  <a:lnTo>
                    <a:pt x="115062" y="381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4" name="object 174"/>
            <p:cNvSpPr/>
            <p:nvPr/>
          </p:nvSpPr>
          <p:spPr>
            <a:xfrm>
              <a:off x="4656213" y="747267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5" name="object 175"/>
            <p:cNvSpPr/>
            <p:nvPr/>
          </p:nvSpPr>
          <p:spPr>
            <a:xfrm>
              <a:off x="4660024" y="728980"/>
              <a:ext cx="114300" cy="10795"/>
            </a:xfrm>
            <a:custGeom>
              <a:avLst/>
              <a:gdLst/>
              <a:ahLst/>
              <a:cxnLst/>
              <a:rect l="l" t="t" r="r" b="b"/>
              <a:pathLst>
                <a:path w="114300" h="10795">
                  <a:moveTo>
                    <a:pt x="114300" y="4571"/>
                  </a:moveTo>
                  <a:lnTo>
                    <a:pt x="3047" y="0"/>
                  </a:lnTo>
                  <a:lnTo>
                    <a:pt x="0" y="6857"/>
                  </a:lnTo>
                  <a:lnTo>
                    <a:pt x="111251" y="10668"/>
                  </a:lnTo>
                  <a:lnTo>
                    <a:pt x="114300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6" name="object 176"/>
            <p:cNvSpPr/>
            <p:nvPr/>
          </p:nvSpPr>
          <p:spPr>
            <a:xfrm>
              <a:off x="4660024" y="735838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51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7" name="object 177"/>
            <p:cNvSpPr/>
            <p:nvPr/>
          </p:nvSpPr>
          <p:spPr>
            <a:xfrm>
              <a:off x="4663071" y="722884"/>
              <a:ext cx="114300" cy="10795"/>
            </a:xfrm>
            <a:custGeom>
              <a:avLst/>
              <a:gdLst/>
              <a:ahLst/>
              <a:cxnLst/>
              <a:rect l="l" t="t" r="r" b="b"/>
              <a:pathLst>
                <a:path w="114300" h="10795">
                  <a:moveTo>
                    <a:pt x="114300" y="4572"/>
                  </a:moveTo>
                  <a:lnTo>
                    <a:pt x="3047" y="0"/>
                  </a:lnTo>
                  <a:lnTo>
                    <a:pt x="0" y="6096"/>
                  </a:lnTo>
                  <a:lnTo>
                    <a:pt x="111252" y="10667"/>
                  </a:lnTo>
                  <a:lnTo>
                    <a:pt x="114300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8" name="object 178"/>
            <p:cNvSpPr/>
            <p:nvPr/>
          </p:nvSpPr>
          <p:spPr>
            <a:xfrm>
              <a:off x="4663071" y="728980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9" name="object 179"/>
            <p:cNvSpPr/>
            <p:nvPr/>
          </p:nvSpPr>
          <p:spPr>
            <a:xfrm>
              <a:off x="4666119" y="718311"/>
              <a:ext cx="114300" cy="9525"/>
            </a:xfrm>
            <a:custGeom>
              <a:avLst/>
              <a:gdLst/>
              <a:ahLst/>
              <a:cxnLst/>
              <a:rect l="l" t="t" r="r" b="b"/>
              <a:pathLst>
                <a:path w="114300" h="9525">
                  <a:moveTo>
                    <a:pt x="114300" y="3810"/>
                  </a:moveTo>
                  <a:lnTo>
                    <a:pt x="3048" y="0"/>
                  </a:lnTo>
                  <a:lnTo>
                    <a:pt x="0" y="4572"/>
                  </a:lnTo>
                  <a:lnTo>
                    <a:pt x="111252" y="9144"/>
                  </a:lnTo>
                  <a:lnTo>
                    <a:pt x="114300" y="381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0" name="object 180"/>
            <p:cNvSpPr/>
            <p:nvPr/>
          </p:nvSpPr>
          <p:spPr>
            <a:xfrm>
              <a:off x="4666119" y="722884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1" name="object 181"/>
            <p:cNvSpPr/>
            <p:nvPr/>
          </p:nvSpPr>
          <p:spPr>
            <a:xfrm>
              <a:off x="4669168" y="713740"/>
              <a:ext cx="114300" cy="8890"/>
            </a:xfrm>
            <a:custGeom>
              <a:avLst/>
              <a:gdLst/>
              <a:ahLst/>
              <a:cxnLst/>
              <a:rect l="l" t="t" r="r" b="b"/>
              <a:pathLst>
                <a:path w="114300" h="8890">
                  <a:moveTo>
                    <a:pt x="114300" y="4571"/>
                  </a:moveTo>
                  <a:lnTo>
                    <a:pt x="3047" y="0"/>
                  </a:lnTo>
                  <a:lnTo>
                    <a:pt x="0" y="4571"/>
                  </a:lnTo>
                  <a:lnTo>
                    <a:pt x="111251" y="8381"/>
                  </a:lnTo>
                  <a:lnTo>
                    <a:pt x="114300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2" name="object 182"/>
            <p:cNvSpPr/>
            <p:nvPr/>
          </p:nvSpPr>
          <p:spPr>
            <a:xfrm>
              <a:off x="4669168" y="718311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51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3" name="object 183"/>
            <p:cNvSpPr/>
            <p:nvPr/>
          </p:nvSpPr>
          <p:spPr>
            <a:xfrm>
              <a:off x="4672215" y="710692"/>
              <a:ext cx="115570" cy="7620"/>
            </a:xfrm>
            <a:custGeom>
              <a:avLst/>
              <a:gdLst/>
              <a:ahLst/>
              <a:cxnLst/>
              <a:rect l="l" t="t" r="r" b="b"/>
              <a:pathLst>
                <a:path w="115570" h="7620">
                  <a:moveTo>
                    <a:pt x="115062" y="4572"/>
                  </a:moveTo>
                  <a:lnTo>
                    <a:pt x="3047" y="0"/>
                  </a:lnTo>
                  <a:lnTo>
                    <a:pt x="0" y="3048"/>
                  </a:lnTo>
                  <a:lnTo>
                    <a:pt x="111252" y="7619"/>
                  </a:lnTo>
                  <a:lnTo>
                    <a:pt x="115062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4" name="object 184"/>
            <p:cNvSpPr/>
            <p:nvPr/>
          </p:nvSpPr>
          <p:spPr>
            <a:xfrm>
              <a:off x="4672215" y="713740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5" name="object 185"/>
            <p:cNvSpPr/>
            <p:nvPr/>
          </p:nvSpPr>
          <p:spPr>
            <a:xfrm>
              <a:off x="4675263" y="709167"/>
              <a:ext cx="115570" cy="6350"/>
            </a:xfrm>
            <a:custGeom>
              <a:avLst/>
              <a:gdLst/>
              <a:ahLst/>
              <a:cxnLst/>
              <a:rect l="l" t="t" r="r" b="b"/>
              <a:pathLst>
                <a:path w="115570" h="6350">
                  <a:moveTo>
                    <a:pt x="115062" y="4572"/>
                  </a:moveTo>
                  <a:lnTo>
                    <a:pt x="3810" y="0"/>
                  </a:lnTo>
                  <a:lnTo>
                    <a:pt x="0" y="1524"/>
                  </a:lnTo>
                  <a:lnTo>
                    <a:pt x="112014" y="6096"/>
                  </a:lnTo>
                  <a:lnTo>
                    <a:pt x="115062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6" name="object 186"/>
            <p:cNvSpPr/>
            <p:nvPr/>
          </p:nvSpPr>
          <p:spPr>
            <a:xfrm>
              <a:off x="4675263" y="710692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79">
                  <a:moveTo>
                    <a:pt x="0" y="0"/>
                  </a:moveTo>
                  <a:lnTo>
                    <a:pt x="112014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7" name="object 187"/>
            <p:cNvSpPr/>
            <p:nvPr/>
          </p:nvSpPr>
          <p:spPr>
            <a:xfrm>
              <a:off x="4679074" y="707643"/>
              <a:ext cx="115570" cy="6350"/>
            </a:xfrm>
            <a:custGeom>
              <a:avLst/>
              <a:gdLst/>
              <a:ahLst/>
              <a:cxnLst/>
              <a:rect l="l" t="t" r="r" b="b"/>
              <a:pathLst>
                <a:path w="115570" h="6350">
                  <a:moveTo>
                    <a:pt x="115062" y="4571"/>
                  </a:moveTo>
                  <a:lnTo>
                    <a:pt x="3809" y="0"/>
                  </a:lnTo>
                  <a:lnTo>
                    <a:pt x="0" y="1524"/>
                  </a:lnTo>
                  <a:lnTo>
                    <a:pt x="111251" y="6096"/>
                  </a:lnTo>
                  <a:lnTo>
                    <a:pt x="115062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8" name="object 188"/>
            <p:cNvSpPr/>
            <p:nvPr/>
          </p:nvSpPr>
          <p:spPr>
            <a:xfrm>
              <a:off x="4679074" y="709167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1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9" name="object 189"/>
            <p:cNvSpPr/>
            <p:nvPr/>
          </p:nvSpPr>
          <p:spPr>
            <a:xfrm>
              <a:off x="4682883" y="707643"/>
              <a:ext cx="115570" cy="5080"/>
            </a:xfrm>
            <a:custGeom>
              <a:avLst/>
              <a:gdLst/>
              <a:ahLst/>
              <a:cxnLst/>
              <a:rect l="l" t="t" r="r" b="b"/>
              <a:pathLst>
                <a:path w="115570" h="5079">
                  <a:moveTo>
                    <a:pt x="115062" y="4571"/>
                  </a:moveTo>
                  <a:lnTo>
                    <a:pt x="3809" y="0"/>
                  </a:lnTo>
                  <a:lnTo>
                    <a:pt x="0" y="0"/>
                  </a:lnTo>
                  <a:lnTo>
                    <a:pt x="111252" y="4571"/>
                  </a:lnTo>
                  <a:lnTo>
                    <a:pt x="115062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0" name="object 190"/>
            <p:cNvSpPr/>
            <p:nvPr/>
          </p:nvSpPr>
          <p:spPr>
            <a:xfrm>
              <a:off x="4682883" y="707643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1" name="object 191"/>
            <p:cNvSpPr/>
            <p:nvPr/>
          </p:nvSpPr>
          <p:spPr>
            <a:xfrm>
              <a:off x="4650118" y="571245"/>
              <a:ext cx="118110" cy="83820"/>
            </a:xfrm>
            <a:custGeom>
              <a:avLst/>
              <a:gdLst/>
              <a:ahLst/>
              <a:cxnLst/>
              <a:rect l="l" t="t" r="r" b="b"/>
              <a:pathLst>
                <a:path w="118110" h="83820">
                  <a:moveTo>
                    <a:pt x="118109" y="4572"/>
                  </a:moveTo>
                  <a:lnTo>
                    <a:pt x="6857" y="0"/>
                  </a:lnTo>
                  <a:lnTo>
                    <a:pt x="0" y="79248"/>
                  </a:lnTo>
                  <a:lnTo>
                    <a:pt x="111251" y="83820"/>
                  </a:lnTo>
                  <a:lnTo>
                    <a:pt x="118109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2" name="object 192"/>
            <p:cNvSpPr/>
            <p:nvPr/>
          </p:nvSpPr>
          <p:spPr>
            <a:xfrm>
              <a:off x="4650118" y="650493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1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3" name="object 193"/>
            <p:cNvSpPr/>
            <p:nvPr/>
          </p:nvSpPr>
          <p:spPr>
            <a:xfrm>
              <a:off x="4616589" y="566674"/>
              <a:ext cx="151765" cy="9525"/>
            </a:xfrm>
            <a:custGeom>
              <a:avLst/>
              <a:gdLst/>
              <a:ahLst/>
              <a:cxnLst/>
              <a:rect l="l" t="t" r="r" b="b"/>
              <a:pathLst>
                <a:path w="151764" h="9525">
                  <a:moveTo>
                    <a:pt x="151638" y="9143"/>
                  </a:moveTo>
                  <a:lnTo>
                    <a:pt x="111252" y="3809"/>
                  </a:lnTo>
                  <a:lnTo>
                    <a:pt x="0" y="0"/>
                  </a:lnTo>
                  <a:lnTo>
                    <a:pt x="40385" y="4571"/>
                  </a:lnTo>
                  <a:lnTo>
                    <a:pt x="151638" y="914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4" name="object 194"/>
            <p:cNvSpPr/>
            <p:nvPr/>
          </p:nvSpPr>
          <p:spPr>
            <a:xfrm>
              <a:off x="4656975" y="571245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5" name="object 195"/>
            <p:cNvSpPr/>
            <p:nvPr/>
          </p:nvSpPr>
          <p:spPr>
            <a:xfrm>
              <a:off x="4707268" y="596392"/>
              <a:ext cx="147955" cy="131445"/>
            </a:xfrm>
            <a:custGeom>
              <a:avLst/>
              <a:gdLst/>
              <a:ahLst/>
              <a:cxnLst/>
              <a:rect l="l" t="t" r="r" b="b"/>
              <a:pathLst>
                <a:path w="147954" h="131445">
                  <a:moveTo>
                    <a:pt x="147827" y="4572"/>
                  </a:moveTo>
                  <a:lnTo>
                    <a:pt x="36575" y="0"/>
                  </a:lnTo>
                  <a:lnTo>
                    <a:pt x="0" y="126491"/>
                  </a:lnTo>
                  <a:lnTo>
                    <a:pt x="112013" y="131063"/>
                  </a:lnTo>
                  <a:lnTo>
                    <a:pt x="147827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6" name="object 196"/>
            <p:cNvSpPr/>
            <p:nvPr/>
          </p:nvSpPr>
          <p:spPr>
            <a:xfrm>
              <a:off x="4707268" y="722884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79">
                  <a:moveTo>
                    <a:pt x="0" y="0"/>
                  </a:moveTo>
                  <a:lnTo>
                    <a:pt x="112013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7" name="object 197"/>
            <p:cNvSpPr/>
            <p:nvPr/>
          </p:nvSpPr>
          <p:spPr>
            <a:xfrm>
              <a:off x="4734700" y="584200"/>
              <a:ext cx="120650" cy="17145"/>
            </a:xfrm>
            <a:custGeom>
              <a:avLst/>
              <a:gdLst/>
              <a:ahLst/>
              <a:cxnLst/>
              <a:rect l="l" t="t" r="r" b="b"/>
              <a:pathLst>
                <a:path w="120650" h="17145">
                  <a:moveTo>
                    <a:pt x="120395" y="16764"/>
                  </a:moveTo>
                  <a:lnTo>
                    <a:pt x="111251" y="4571"/>
                  </a:lnTo>
                  <a:lnTo>
                    <a:pt x="0" y="0"/>
                  </a:lnTo>
                  <a:lnTo>
                    <a:pt x="9143" y="12192"/>
                  </a:lnTo>
                  <a:lnTo>
                    <a:pt x="120395" y="1676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8" name="object 198"/>
            <p:cNvSpPr/>
            <p:nvPr/>
          </p:nvSpPr>
          <p:spPr>
            <a:xfrm>
              <a:off x="4743843" y="596392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9" name="object 199"/>
            <p:cNvSpPr/>
            <p:nvPr/>
          </p:nvSpPr>
          <p:spPr>
            <a:xfrm>
              <a:off x="4725556" y="575056"/>
              <a:ext cx="120650" cy="13970"/>
            </a:xfrm>
            <a:custGeom>
              <a:avLst/>
              <a:gdLst/>
              <a:ahLst/>
              <a:cxnLst/>
              <a:rect l="l" t="t" r="r" b="b"/>
              <a:pathLst>
                <a:path w="120650" h="13970">
                  <a:moveTo>
                    <a:pt x="120395" y="13715"/>
                  </a:moveTo>
                  <a:lnTo>
                    <a:pt x="111251" y="4571"/>
                  </a:lnTo>
                  <a:lnTo>
                    <a:pt x="0" y="0"/>
                  </a:lnTo>
                  <a:lnTo>
                    <a:pt x="9144" y="9143"/>
                  </a:lnTo>
                  <a:lnTo>
                    <a:pt x="120395" y="1371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0" name="object 200"/>
            <p:cNvSpPr/>
            <p:nvPr/>
          </p:nvSpPr>
          <p:spPr>
            <a:xfrm>
              <a:off x="4734700" y="584200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1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1" name="object 201"/>
            <p:cNvSpPr/>
            <p:nvPr/>
          </p:nvSpPr>
          <p:spPr>
            <a:xfrm>
              <a:off x="4720983" y="572008"/>
              <a:ext cx="116205" cy="7620"/>
            </a:xfrm>
            <a:custGeom>
              <a:avLst/>
              <a:gdLst/>
              <a:ahLst/>
              <a:cxnLst/>
              <a:rect l="l" t="t" r="r" b="b"/>
              <a:pathLst>
                <a:path w="116204" h="7620">
                  <a:moveTo>
                    <a:pt x="115823" y="7619"/>
                  </a:moveTo>
                  <a:lnTo>
                    <a:pt x="111252" y="4572"/>
                  </a:lnTo>
                  <a:lnTo>
                    <a:pt x="0" y="0"/>
                  </a:lnTo>
                  <a:lnTo>
                    <a:pt x="4572" y="3047"/>
                  </a:lnTo>
                  <a:lnTo>
                    <a:pt x="115823" y="761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2" name="object 202"/>
            <p:cNvSpPr/>
            <p:nvPr/>
          </p:nvSpPr>
          <p:spPr>
            <a:xfrm>
              <a:off x="4725556" y="575056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1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3" name="object 203"/>
            <p:cNvSpPr/>
            <p:nvPr/>
          </p:nvSpPr>
          <p:spPr>
            <a:xfrm>
              <a:off x="4716412" y="569722"/>
              <a:ext cx="116205" cy="6985"/>
            </a:xfrm>
            <a:custGeom>
              <a:avLst/>
              <a:gdLst/>
              <a:ahLst/>
              <a:cxnLst/>
              <a:rect l="l" t="t" r="r" b="b"/>
              <a:pathLst>
                <a:path w="116204" h="6984">
                  <a:moveTo>
                    <a:pt x="115824" y="6858"/>
                  </a:moveTo>
                  <a:lnTo>
                    <a:pt x="111251" y="4572"/>
                  </a:lnTo>
                  <a:lnTo>
                    <a:pt x="0" y="0"/>
                  </a:lnTo>
                  <a:lnTo>
                    <a:pt x="4571" y="2286"/>
                  </a:lnTo>
                  <a:lnTo>
                    <a:pt x="115824" y="685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4" name="object 204"/>
            <p:cNvSpPr/>
            <p:nvPr/>
          </p:nvSpPr>
          <p:spPr>
            <a:xfrm>
              <a:off x="4720983" y="572008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5" name="object 205"/>
            <p:cNvSpPr/>
            <p:nvPr/>
          </p:nvSpPr>
          <p:spPr>
            <a:xfrm>
              <a:off x="4711839" y="567436"/>
              <a:ext cx="116205" cy="6985"/>
            </a:xfrm>
            <a:custGeom>
              <a:avLst/>
              <a:gdLst/>
              <a:ahLst/>
              <a:cxnLst/>
              <a:rect l="l" t="t" r="r" b="b"/>
              <a:pathLst>
                <a:path w="116204" h="6984">
                  <a:moveTo>
                    <a:pt x="115823" y="6857"/>
                  </a:moveTo>
                  <a:lnTo>
                    <a:pt x="112014" y="4571"/>
                  </a:lnTo>
                  <a:lnTo>
                    <a:pt x="0" y="0"/>
                  </a:lnTo>
                  <a:lnTo>
                    <a:pt x="4572" y="2285"/>
                  </a:lnTo>
                  <a:lnTo>
                    <a:pt x="115823" y="685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6" name="object 206"/>
            <p:cNvSpPr/>
            <p:nvPr/>
          </p:nvSpPr>
          <p:spPr>
            <a:xfrm>
              <a:off x="4716412" y="569722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1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7" name="object 207"/>
            <p:cNvSpPr/>
            <p:nvPr/>
          </p:nvSpPr>
          <p:spPr>
            <a:xfrm>
              <a:off x="4708030" y="566674"/>
              <a:ext cx="116205" cy="5715"/>
            </a:xfrm>
            <a:custGeom>
              <a:avLst/>
              <a:gdLst/>
              <a:ahLst/>
              <a:cxnLst/>
              <a:rect l="l" t="t" r="r" b="b"/>
              <a:pathLst>
                <a:path w="116204" h="5715">
                  <a:moveTo>
                    <a:pt x="115823" y="5334"/>
                  </a:moveTo>
                  <a:lnTo>
                    <a:pt x="111251" y="4571"/>
                  </a:lnTo>
                  <a:lnTo>
                    <a:pt x="0" y="0"/>
                  </a:lnTo>
                  <a:lnTo>
                    <a:pt x="3809" y="762"/>
                  </a:lnTo>
                  <a:lnTo>
                    <a:pt x="115823" y="533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8" name="object 208"/>
            <p:cNvSpPr/>
            <p:nvPr/>
          </p:nvSpPr>
          <p:spPr>
            <a:xfrm>
              <a:off x="4711839" y="567436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79">
                  <a:moveTo>
                    <a:pt x="0" y="0"/>
                  </a:moveTo>
                  <a:lnTo>
                    <a:pt x="112014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9" name="object 209"/>
            <p:cNvSpPr/>
            <p:nvPr/>
          </p:nvSpPr>
          <p:spPr>
            <a:xfrm>
              <a:off x="4703457" y="566674"/>
              <a:ext cx="116205" cy="5080"/>
            </a:xfrm>
            <a:custGeom>
              <a:avLst/>
              <a:gdLst/>
              <a:ahLst/>
              <a:cxnLst/>
              <a:rect l="l" t="t" r="r" b="b"/>
              <a:pathLst>
                <a:path w="116204" h="5079">
                  <a:moveTo>
                    <a:pt x="115824" y="4571"/>
                  </a:moveTo>
                  <a:lnTo>
                    <a:pt x="4572" y="0"/>
                  </a:lnTo>
                  <a:lnTo>
                    <a:pt x="0" y="0"/>
                  </a:lnTo>
                  <a:lnTo>
                    <a:pt x="112014" y="4571"/>
                  </a:lnTo>
                  <a:lnTo>
                    <a:pt x="115824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0" name="object 210"/>
            <p:cNvSpPr/>
            <p:nvPr/>
          </p:nvSpPr>
          <p:spPr>
            <a:xfrm>
              <a:off x="4708030" y="566674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1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1" name="object 211"/>
            <p:cNvSpPr/>
            <p:nvPr/>
          </p:nvSpPr>
          <p:spPr>
            <a:xfrm>
              <a:off x="4855095" y="783843"/>
              <a:ext cx="189230" cy="10160"/>
            </a:xfrm>
            <a:custGeom>
              <a:avLst/>
              <a:gdLst/>
              <a:ahLst/>
              <a:cxnLst/>
              <a:rect l="l" t="t" r="r" b="b"/>
              <a:pathLst>
                <a:path w="189229" h="10159">
                  <a:moveTo>
                    <a:pt x="188975" y="9906"/>
                  </a:moveTo>
                  <a:lnTo>
                    <a:pt x="111252" y="4571"/>
                  </a:lnTo>
                  <a:lnTo>
                    <a:pt x="0" y="0"/>
                  </a:lnTo>
                  <a:lnTo>
                    <a:pt x="77723" y="5334"/>
                  </a:lnTo>
                  <a:lnTo>
                    <a:pt x="188975" y="990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2" name="object 212"/>
            <p:cNvSpPr/>
            <p:nvPr/>
          </p:nvSpPr>
          <p:spPr>
            <a:xfrm>
              <a:off x="4932819" y="789178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3" name="object 213"/>
            <p:cNvSpPr/>
            <p:nvPr/>
          </p:nvSpPr>
          <p:spPr>
            <a:xfrm>
              <a:off x="4855095" y="765556"/>
              <a:ext cx="114300" cy="22860"/>
            </a:xfrm>
            <a:custGeom>
              <a:avLst/>
              <a:gdLst/>
              <a:ahLst/>
              <a:cxnLst/>
              <a:rect l="l" t="t" r="r" b="b"/>
              <a:pathLst>
                <a:path w="114300" h="22859">
                  <a:moveTo>
                    <a:pt x="114300" y="3809"/>
                  </a:moveTo>
                  <a:lnTo>
                    <a:pt x="2285" y="0"/>
                  </a:lnTo>
                  <a:lnTo>
                    <a:pt x="0" y="18287"/>
                  </a:lnTo>
                  <a:lnTo>
                    <a:pt x="111252" y="22859"/>
                  </a:lnTo>
                  <a:lnTo>
                    <a:pt x="114300" y="380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4" name="object 214"/>
            <p:cNvSpPr/>
            <p:nvPr/>
          </p:nvSpPr>
          <p:spPr>
            <a:xfrm>
              <a:off x="4855095" y="783843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5" name="object 215"/>
            <p:cNvSpPr/>
            <p:nvPr/>
          </p:nvSpPr>
          <p:spPr>
            <a:xfrm>
              <a:off x="4857381" y="748792"/>
              <a:ext cx="115570" cy="20955"/>
            </a:xfrm>
            <a:custGeom>
              <a:avLst/>
              <a:gdLst/>
              <a:ahLst/>
              <a:cxnLst/>
              <a:rect l="l" t="t" r="r" b="b"/>
              <a:pathLst>
                <a:path w="115570" h="20954">
                  <a:moveTo>
                    <a:pt x="115062" y="4572"/>
                  </a:moveTo>
                  <a:lnTo>
                    <a:pt x="3810" y="0"/>
                  </a:lnTo>
                  <a:lnTo>
                    <a:pt x="0" y="16763"/>
                  </a:lnTo>
                  <a:lnTo>
                    <a:pt x="112014" y="20573"/>
                  </a:lnTo>
                  <a:lnTo>
                    <a:pt x="115062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6" name="object 216"/>
            <p:cNvSpPr/>
            <p:nvPr/>
          </p:nvSpPr>
          <p:spPr>
            <a:xfrm>
              <a:off x="4857381" y="765556"/>
              <a:ext cx="112395" cy="3810"/>
            </a:xfrm>
            <a:custGeom>
              <a:avLst/>
              <a:gdLst/>
              <a:ahLst/>
              <a:cxnLst/>
              <a:rect l="l" t="t" r="r" b="b"/>
              <a:pathLst>
                <a:path w="112395" h="3809">
                  <a:moveTo>
                    <a:pt x="0" y="0"/>
                  </a:moveTo>
                  <a:lnTo>
                    <a:pt x="112014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7" name="object 217"/>
            <p:cNvSpPr/>
            <p:nvPr/>
          </p:nvSpPr>
          <p:spPr>
            <a:xfrm>
              <a:off x="4861192" y="735075"/>
              <a:ext cx="115570" cy="18415"/>
            </a:xfrm>
            <a:custGeom>
              <a:avLst/>
              <a:gdLst/>
              <a:ahLst/>
              <a:cxnLst/>
              <a:rect l="l" t="t" r="r" b="b"/>
              <a:pathLst>
                <a:path w="115570" h="18415">
                  <a:moveTo>
                    <a:pt x="115061" y="4572"/>
                  </a:moveTo>
                  <a:lnTo>
                    <a:pt x="3809" y="0"/>
                  </a:lnTo>
                  <a:lnTo>
                    <a:pt x="0" y="13716"/>
                  </a:lnTo>
                  <a:lnTo>
                    <a:pt x="111252" y="18288"/>
                  </a:lnTo>
                  <a:lnTo>
                    <a:pt x="115061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8" name="object 218"/>
            <p:cNvSpPr/>
            <p:nvPr/>
          </p:nvSpPr>
          <p:spPr>
            <a:xfrm>
              <a:off x="4861192" y="748792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9" name="object 219"/>
            <p:cNvSpPr/>
            <p:nvPr/>
          </p:nvSpPr>
          <p:spPr>
            <a:xfrm>
              <a:off x="4865001" y="723646"/>
              <a:ext cx="116205" cy="16510"/>
            </a:xfrm>
            <a:custGeom>
              <a:avLst/>
              <a:gdLst/>
              <a:ahLst/>
              <a:cxnLst/>
              <a:rect l="l" t="t" r="r" b="b"/>
              <a:pathLst>
                <a:path w="116204" h="16509">
                  <a:moveTo>
                    <a:pt x="115824" y="4572"/>
                  </a:moveTo>
                  <a:lnTo>
                    <a:pt x="4572" y="0"/>
                  </a:lnTo>
                  <a:lnTo>
                    <a:pt x="0" y="11430"/>
                  </a:lnTo>
                  <a:lnTo>
                    <a:pt x="111252" y="16002"/>
                  </a:lnTo>
                  <a:lnTo>
                    <a:pt x="115824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0" name="object 220"/>
            <p:cNvSpPr/>
            <p:nvPr/>
          </p:nvSpPr>
          <p:spPr>
            <a:xfrm>
              <a:off x="4865001" y="735075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1" name="object 221"/>
            <p:cNvSpPr/>
            <p:nvPr/>
          </p:nvSpPr>
          <p:spPr>
            <a:xfrm>
              <a:off x="4869574" y="716788"/>
              <a:ext cx="115570" cy="11430"/>
            </a:xfrm>
            <a:custGeom>
              <a:avLst/>
              <a:gdLst/>
              <a:ahLst/>
              <a:cxnLst/>
              <a:rect l="l" t="t" r="r" b="b"/>
              <a:pathLst>
                <a:path w="115570" h="11429">
                  <a:moveTo>
                    <a:pt x="115062" y="4572"/>
                  </a:moveTo>
                  <a:lnTo>
                    <a:pt x="3047" y="0"/>
                  </a:lnTo>
                  <a:lnTo>
                    <a:pt x="0" y="6858"/>
                  </a:lnTo>
                  <a:lnTo>
                    <a:pt x="111251" y="11430"/>
                  </a:lnTo>
                  <a:lnTo>
                    <a:pt x="115062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2" name="object 222"/>
            <p:cNvSpPr/>
            <p:nvPr/>
          </p:nvSpPr>
          <p:spPr>
            <a:xfrm>
              <a:off x="4869574" y="723646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1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3" name="object 223"/>
            <p:cNvSpPr/>
            <p:nvPr/>
          </p:nvSpPr>
          <p:spPr>
            <a:xfrm>
              <a:off x="4872621" y="709930"/>
              <a:ext cx="116205" cy="11430"/>
            </a:xfrm>
            <a:custGeom>
              <a:avLst/>
              <a:gdLst/>
              <a:ahLst/>
              <a:cxnLst/>
              <a:rect l="l" t="t" r="r" b="b"/>
              <a:pathLst>
                <a:path w="116204" h="11429">
                  <a:moveTo>
                    <a:pt x="115824" y="4571"/>
                  </a:moveTo>
                  <a:lnTo>
                    <a:pt x="3809" y="0"/>
                  </a:lnTo>
                  <a:lnTo>
                    <a:pt x="0" y="6857"/>
                  </a:lnTo>
                  <a:lnTo>
                    <a:pt x="112014" y="11429"/>
                  </a:lnTo>
                  <a:lnTo>
                    <a:pt x="115824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4" name="object 224"/>
            <p:cNvSpPr/>
            <p:nvPr/>
          </p:nvSpPr>
          <p:spPr>
            <a:xfrm>
              <a:off x="4872621" y="716788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79">
                  <a:moveTo>
                    <a:pt x="0" y="0"/>
                  </a:moveTo>
                  <a:lnTo>
                    <a:pt x="112014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5" name="object 225"/>
            <p:cNvSpPr/>
            <p:nvPr/>
          </p:nvSpPr>
          <p:spPr>
            <a:xfrm>
              <a:off x="4876431" y="705358"/>
              <a:ext cx="116205" cy="9525"/>
            </a:xfrm>
            <a:custGeom>
              <a:avLst/>
              <a:gdLst/>
              <a:ahLst/>
              <a:cxnLst/>
              <a:rect l="l" t="t" r="r" b="b"/>
              <a:pathLst>
                <a:path w="116204" h="9525">
                  <a:moveTo>
                    <a:pt x="115824" y="3809"/>
                  </a:moveTo>
                  <a:lnTo>
                    <a:pt x="3810" y="0"/>
                  </a:lnTo>
                  <a:lnTo>
                    <a:pt x="0" y="4572"/>
                  </a:lnTo>
                  <a:lnTo>
                    <a:pt x="112014" y="9143"/>
                  </a:lnTo>
                  <a:lnTo>
                    <a:pt x="115824" y="380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6" name="object 226"/>
            <p:cNvSpPr/>
            <p:nvPr/>
          </p:nvSpPr>
          <p:spPr>
            <a:xfrm>
              <a:off x="4876431" y="709930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79">
                  <a:moveTo>
                    <a:pt x="0" y="0"/>
                  </a:moveTo>
                  <a:lnTo>
                    <a:pt x="112014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7" name="object 227"/>
            <p:cNvSpPr/>
            <p:nvPr/>
          </p:nvSpPr>
          <p:spPr>
            <a:xfrm>
              <a:off x="4880242" y="700786"/>
              <a:ext cx="116205" cy="8890"/>
            </a:xfrm>
            <a:custGeom>
              <a:avLst/>
              <a:gdLst/>
              <a:ahLst/>
              <a:cxnLst/>
              <a:rect l="l" t="t" r="r" b="b"/>
              <a:pathLst>
                <a:path w="116204" h="8890">
                  <a:moveTo>
                    <a:pt x="115823" y="4571"/>
                  </a:moveTo>
                  <a:lnTo>
                    <a:pt x="4571" y="0"/>
                  </a:lnTo>
                  <a:lnTo>
                    <a:pt x="0" y="4571"/>
                  </a:lnTo>
                  <a:lnTo>
                    <a:pt x="112013" y="8381"/>
                  </a:lnTo>
                  <a:lnTo>
                    <a:pt x="115823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8" name="object 228"/>
            <p:cNvSpPr/>
            <p:nvPr/>
          </p:nvSpPr>
          <p:spPr>
            <a:xfrm>
              <a:off x="4880242" y="705358"/>
              <a:ext cx="112395" cy="3810"/>
            </a:xfrm>
            <a:custGeom>
              <a:avLst/>
              <a:gdLst/>
              <a:ahLst/>
              <a:cxnLst/>
              <a:rect l="l" t="t" r="r" b="b"/>
              <a:pathLst>
                <a:path w="112395" h="3809">
                  <a:moveTo>
                    <a:pt x="0" y="0"/>
                  </a:moveTo>
                  <a:lnTo>
                    <a:pt x="112013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9" name="object 229"/>
            <p:cNvSpPr/>
            <p:nvPr/>
          </p:nvSpPr>
          <p:spPr>
            <a:xfrm>
              <a:off x="4884813" y="697738"/>
              <a:ext cx="116205" cy="7620"/>
            </a:xfrm>
            <a:custGeom>
              <a:avLst/>
              <a:gdLst/>
              <a:ahLst/>
              <a:cxnLst/>
              <a:rect l="l" t="t" r="r" b="b"/>
              <a:pathLst>
                <a:path w="116204" h="7620">
                  <a:moveTo>
                    <a:pt x="115824" y="4572"/>
                  </a:moveTo>
                  <a:lnTo>
                    <a:pt x="3810" y="0"/>
                  </a:lnTo>
                  <a:lnTo>
                    <a:pt x="0" y="3048"/>
                  </a:lnTo>
                  <a:lnTo>
                    <a:pt x="111252" y="7620"/>
                  </a:lnTo>
                  <a:lnTo>
                    <a:pt x="115824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0" name="object 230"/>
            <p:cNvSpPr/>
            <p:nvPr/>
          </p:nvSpPr>
          <p:spPr>
            <a:xfrm>
              <a:off x="4884813" y="700786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1" name="object 231"/>
            <p:cNvSpPr/>
            <p:nvPr/>
          </p:nvSpPr>
          <p:spPr>
            <a:xfrm>
              <a:off x="4888624" y="695451"/>
              <a:ext cx="116205" cy="6985"/>
            </a:xfrm>
            <a:custGeom>
              <a:avLst/>
              <a:gdLst/>
              <a:ahLst/>
              <a:cxnLst/>
              <a:rect l="l" t="t" r="r" b="b"/>
              <a:pathLst>
                <a:path w="116204" h="6984">
                  <a:moveTo>
                    <a:pt x="115824" y="4572"/>
                  </a:moveTo>
                  <a:lnTo>
                    <a:pt x="4571" y="0"/>
                  </a:lnTo>
                  <a:lnTo>
                    <a:pt x="0" y="2286"/>
                  </a:lnTo>
                  <a:lnTo>
                    <a:pt x="112013" y="6858"/>
                  </a:lnTo>
                  <a:lnTo>
                    <a:pt x="115824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2" name="object 232"/>
            <p:cNvSpPr/>
            <p:nvPr/>
          </p:nvSpPr>
          <p:spPr>
            <a:xfrm>
              <a:off x="4888624" y="697738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79">
                  <a:moveTo>
                    <a:pt x="0" y="0"/>
                  </a:moveTo>
                  <a:lnTo>
                    <a:pt x="112013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3" name="object 233"/>
            <p:cNvSpPr/>
            <p:nvPr/>
          </p:nvSpPr>
          <p:spPr>
            <a:xfrm>
              <a:off x="4893195" y="693928"/>
              <a:ext cx="116205" cy="6350"/>
            </a:xfrm>
            <a:custGeom>
              <a:avLst/>
              <a:gdLst/>
              <a:ahLst/>
              <a:cxnLst/>
              <a:rect l="l" t="t" r="r" b="b"/>
              <a:pathLst>
                <a:path w="116204" h="6350">
                  <a:moveTo>
                    <a:pt x="115823" y="4571"/>
                  </a:moveTo>
                  <a:lnTo>
                    <a:pt x="4572" y="0"/>
                  </a:lnTo>
                  <a:lnTo>
                    <a:pt x="0" y="1523"/>
                  </a:lnTo>
                  <a:lnTo>
                    <a:pt x="111252" y="6095"/>
                  </a:lnTo>
                  <a:lnTo>
                    <a:pt x="115823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4" name="object 234"/>
            <p:cNvSpPr/>
            <p:nvPr/>
          </p:nvSpPr>
          <p:spPr>
            <a:xfrm>
              <a:off x="4893195" y="695451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5" name="object 235"/>
            <p:cNvSpPr/>
            <p:nvPr/>
          </p:nvSpPr>
          <p:spPr>
            <a:xfrm>
              <a:off x="4897768" y="693928"/>
              <a:ext cx="116205" cy="5080"/>
            </a:xfrm>
            <a:custGeom>
              <a:avLst/>
              <a:gdLst/>
              <a:ahLst/>
              <a:cxnLst/>
              <a:rect l="l" t="t" r="r" b="b"/>
              <a:pathLst>
                <a:path w="116204" h="5079">
                  <a:moveTo>
                    <a:pt x="115824" y="4571"/>
                  </a:moveTo>
                  <a:lnTo>
                    <a:pt x="4571" y="0"/>
                  </a:lnTo>
                  <a:lnTo>
                    <a:pt x="0" y="0"/>
                  </a:lnTo>
                  <a:lnTo>
                    <a:pt x="111251" y="4571"/>
                  </a:lnTo>
                  <a:lnTo>
                    <a:pt x="115824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6" name="object 236"/>
            <p:cNvSpPr/>
            <p:nvPr/>
          </p:nvSpPr>
          <p:spPr>
            <a:xfrm>
              <a:off x="4897768" y="693928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1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7" name="object 237"/>
            <p:cNvSpPr/>
            <p:nvPr/>
          </p:nvSpPr>
          <p:spPr>
            <a:xfrm>
              <a:off x="5005971" y="853948"/>
              <a:ext cx="113664" cy="24130"/>
            </a:xfrm>
            <a:custGeom>
              <a:avLst/>
              <a:gdLst/>
              <a:ahLst/>
              <a:cxnLst/>
              <a:rect l="l" t="t" r="r" b="b"/>
              <a:pathLst>
                <a:path w="113664" h="24130">
                  <a:moveTo>
                    <a:pt x="113537" y="4571"/>
                  </a:moveTo>
                  <a:lnTo>
                    <a:pt x="1524" y="0"/>
                  </a:lnTo>
                  <a:lnTo>
                    <a:pt x="0" y="19049"/>
                  </a:lnTo>
                  <a:lnTo>
                    <a:pt x="112014" y="23621"/>
                  </a:lnTo>
                  <a:lnTo>
                    <a:pt x="113537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8" name="object 238"/>
            <p:cNvSpPr/>
            <p:nvPr/>
          </p:nvSpPr>
          <p:spPr>
            <a:xfrm>
              <a:off x="5005971" y="872998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4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9" name="object 239"/>
            <p:cNvSpPr/>
            <p:nvPr/>
          </p:nvSpPr>
          <p:spPr>
            <a:xfrm>
              <a:off x="5007495" y="813561"/>
              <a:ext cx="114300" cy="45085"/>
            </a:xfrm>
            <a:custGeom>
              <a:avLst/>
              <a:gdLst/>
              <a:ahLst/>
              <a:cxnLst/>
              <a:rect l="l" t="t" r="r" b="b"/>
              <a:pathLst>
                <a:path w="114300" h="45084">
                  <a:moveTo>
                    <a:pt x="114300" y="4572"/>
                  </a:moveTo>
                  <a:lnTo>
                    <a:pt x="3048" y="0"/>
                  </a:lnTo>
                  <a:lnTo>
                    <a:pt x="0" y="40386"/>
                  </a:lnTo>
                  <a:lnTo>
                    <a:pt x="112013" y="44958"/>
                  </a:lnTo>
                  <a:lnTo>
                    <a:pt x="114300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0" name="object 240"/>
            <p:cNvSpPr/>
            <p:nvPr/>
          </p:nvSpPr>
          <p:spPr>
            <a:xfrm>
              <a:off x="5007495" y="853948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3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1" name="object 241"/>
            <p:cNvSpPr/>
            <p:nvPr/>
          </p:nvSpPr>
          <p:spPr>
            <a:xfrm>
              <a:off x="5010544" y="776986"/>
              <a:ext cx="112395" cy="41275"/>
            </a:xfrm>
            <a:custGeom>
              <a:avLst/>
              <a:gdLst/>
              <a:ahLst/>
              <a:cxnLst/>
              <a:rect l="l" t="t" r="r" b="b"/>
              <a:pathLst>
                <a:path w="112395" h="41275">
                  <a:moveTo>
                    <a:pt x="112013" y="4571"/>
                  </a:moveTo>
                  <a:lnTo>
                    <a:pt x="761" y="0"/>
                  </a:lnTo>
                  <a:lnTo>
                    <a:pt x="0" y="36575"/>
                  </a:lnTo>
                  <a:lnTo>
                    <a:pt x="111251" y="41147"/>
                  </a:lnTo>
                  <a:lnTo>
                    <a:pt x="112013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2" name="object 242"/>
            <p:cNvSpPr/>
            <p:nvPr/>
          </p:nvSpPr>
          <p:spPr>
            <a:xfrm>
              <a:off x="5010544" y="813561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1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3" name="object 243"/>
            <p:cNvSpPr/>
            <p:nvPr/>
          </p:nvSpPr>
          <p:spPr>
            <a:xfrm>
              <a:off x="5009781" y="744220"/>
              <a:ext cx="113030" cy="37465"/>
            </a:xfrm>
            <a:custGeom>
              <a:avLst/>
              <a:gdLst/>
              <a:ahLst/>
              <a:cxnLst/>
              <a:rect l="l" t="t" r="r" b="b"/>
              <a:pathLst>
                <a:path w="113029" h="37465">
                  <a:moveTo>
                    <a:pt x="112775" y="37337"/>
                  </a:moveTo>
                  <a:lnTo>
                    <a:pt x="112014" y="4571"/>
                  </a:lnTo>
                  <a:lnTo>
                    <a:pt x="0" y="0"/>
                  </a:lnTo>
                  <a:lnTo>
                    <a:pt x="1524" y="32765"/>
                  </a:lnTo>
                  <a:lnTo>
                    <a:pt x="112775" y="3733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4" name="object 244"/>
            <p:cNvSpPr/>
            <p:nvPr/>
          </p:nvSpPr>
          <p:spPr>
            <a:xfrm>
              <a:off x="5011306" y="776986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1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5" name="object 245"/>
            <p:cNvSpPr/>
            <p:nvPr/>
          </p:nvSpPr>
          <p:spPr>
            <a:xfrm>
              <a:off x="5009019" y="729742"/>
              <a:ext cx="113030" cy="19050"/>
            </a:xfrm>
            <a:custGeom>
              <a:avLst/>
              <a:gdLst/>
              <a:ahLst/>
              <a:cxnLst/>
              <a:rect l="l" t="t" r="r" b="b"/>
              <a:pathLst>
                <a:path w="113029" h="19050">
                  <a:moveTo>
                    <a:pt x="112776" y="19050"/>
                  </a:moveTo>
                  <a:lnTo>
                    <a:pt x="111252" y="3809"/>
                  </a:lnTo>
                  <a:lnTo>
                    <a:pt x="0" y="0"/>
                  </a:lnTo>
                  <a:lnTo>
                    <a:pt x="762" y="14478"/>
                  </a:lnTo>
                  <a:lnTo>
                    <a:pt x="112776" y="1905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6" name="object 246"/>
            <p:cNvSpPr/>
            <p:nvPr/>
          </p:nvSpPr>
          <p:spPr>
            <a:xfrm>
              <a:off x="5009781" y="744220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79">
                  <a:moveTo>
                    <a:pt x="0" y="0"/>
                  </a:moveTo>
                  <a:lnTo>
                    <a:pt x="112014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7" name="object 247"/>
            <p:cNvSpPr/>
            <p:nvPr/>
          </p:nvSpPr>
          <p:spPr>
            <a:xfrm>
              <a:off x="5006733" y="715264"/>
              <a:ext cx="113664" cy="18415"/>
            </a:xfrm>
            <a:custGeom>
              <a:avLst/>
              <a:gdLst/>
              <a:ahLst/>
              <a:cxnLst/>
              <a:rect l="l" t="t" r="r" b="b"/>
              <a:pathLst>
                <a:path w="113664" h="18415">
                  <a:moveTo>
                    <a:pt x="113537" y="18287"/>
                  </a:moveTo>
                  <a:lnTo>
                    <a:pt x="111252" y="4571"/>
                  </a:lnTo>
                  <a:lnTo>
                    <a:pt x="0" y="0"/>
                  </a:lnTo>
                  <a:lnTo>
                    <a:pt x="2285" y="14478"/>
                  </a:lnTo>
                  <a:lnTo>
                    <a:pt x="113537" y="1828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8" name="object 248"/>
            <p:cNvSpPr/>
            <p:nvPr/>
          </p:nvSpPr>
          <p:spPr>
            <a:xfrm>
              <a:off x="5009019" y="729742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52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9" name="object 249"/>
            <p:cNvSpPr/>
            <p:nvPr/>
          </p:nvSpPr>
          <p:spPr>
            <a:xfrm>
              <a:off x="5004448" y="702310"/>
              <a:ext cx="113664" cy="17780"/>
            </a:xfrm>
            <a:custGeom>
              <a:avLst/>
              <a:gdLst/>
              <a:ahLst/>
              <a:cxnLst/>
              <a:rect l="l" t="t" r="r" b="b"/>
              <a:pathLst>
                <a:path w="113664" h="17779">
                  <a:moveTo>
                    <a:pt x="113537" y="17526"/>
                  </a:moveTo>
                  <a:lnTo>
                    <a:pt x="111252" y="4572"/>
                  </a:lnTo>
                  <a:lnTo>
                    <a:pt x="0" y="0"/>
                  </a:lnTo>
                  <a:lnTo>
                    <a:pt x="2285" y="12954"/>
                  </a:lnTo>
                  <a:lnTo>
                    <a:pt x="113537" y="1752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0" name="object 250"/>
            <p:cNvSpPr/>
            <p:nvPr/>
          </p:nvSpPr>
          <p:spPr>
            <a:xfrm>
              <a:off x="5006733" y="715264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1" name="object 251"/>
            <p:cNvSpPr/>
            <p:nvPr/>
          </p:nvSpPr>
          <p:spPr>
            <a:xfrm>
              <a:off x="5001400" y="690117"/>
              <a:ext cx="114300" cy="17145"/>
            </a:xfrm>
            <a:custGeom>
              <a:avLst/>
              <a:gdLst/>
              <a:ahLst/>
              <a:cxnLst/>
              <a:rect l="l" t="t" r="r" b="b"/>
              <a:pathLst>
                <a:path w="114300" h="17145">
                  <a:moveTo>
                    <a:pt x="114300" y="16763"/>
                  </a:moveTo>
                  <a:lnTo>
                    <a:pt x="112013" y="3809"/>
                  </a:lnTo>
                  <a:lnTo>
                    <a:pt x="0" y="0"/>
                  </a:lnTo>
                  <a:lnTo>
                    <a:pt x="3047" y="12191"/>
                  </a:lnTo>
                  <a:lnTo>
                    <a:pt x="114300" y="1676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2" name="object 252"/>
            <p:cNvSpPr/>
            <p:nvPr/>
          </p:nvSpPr>
          <p:spPr>
            <a:xfrm>
              <a:off x="5004448" y="702310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3" name="object 253"/>
            <p:cNvSpPr/>
            <p:nvPr/>
          </p:nvSpPr>
          <p:spPr>
            <a:xfrm>
              <a:off x="4998351" y="677925"/>
              <a:ext cx="115570" cy="16510"/>
            </a:xfrm>
            <a:custGeom>
              <a:avLst/>
              <a:gdLst/>
              <a:ahLst/>
              <a:cxnLst/>
              <a:rect l="l" t="t" r="r" b="b"/>
              <a:pathLst>
                <a:path w="115570" h="16509">
                  <a:moveTo>
                    <a:pt x="115062" y="16001"/>
                  </a:moveTo>
                  <a:lnTo>
                    <a:pt x="111252" y="4572"/>
                  </a:lnTo>
                  <a:lnTo>
                    <a:pt x="0" y="0"/>
                  </a:lnTo>
                  <a:lnTo>
                    <a:pt x="3048" y="12191"/>
                  </a:lnTo>
                  <a:lnTo>
                    <a:pt x="115062" y="1600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4" name="object 254"/>
            <p:cNvSpPr/>
            <p:nvPr/>
          </p:nvSpPr>
          <p:spPr>
            <a:xfrm>
              <a:off x="5001400" y="690117"/>
              <a:ext cx="112395" cy="3810"/>
            </a:xfrm>
            <a:custGeom>
              <a:avLst/>
              <a:gdLst/>
              <a:ahLst/>
              <a:cxnLst/>
              <a:rect l="l" t="t" r="r" b="b"/>
              <a:pathLst>
                <a:path w="112395" h="3809">
                  <a:moveTo>
                    <a:pt x="0" y="0"/>
                  </a:moveTo>
                  <a:lnTo>
                    <a:pt x="112013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5" name="object 255"/>
            <p:cNvSpPr/>
            <p:nvPr/>
          </p:nvSpPr>
          <p:spPr>
            <a:xfrm>
              <a:off x="4994542" y="667258"/>
              <a:ext cx="115570" cy="15240"/>
            </a:xfrm>
            <a:custGeom>
              <a:avLst/>
              <a:gdLst/>
              <a:ahLst/>
              <a:cxnLst/>
              <a:rect l="l" t="t" r="r" b="b"/>
              <a:pathLst>
                <a:path w="115570" h="15240">
                  <a:moveTo>
                    <a:pt x="115061" y="15240"/>
                  </a:moveTo>
                  <a:lnTo>
                    <a:pt x="111252" y="3809"/>
                  </a:lnTo>
                  <a:lnTo>
                    <a:pt x="0" y="0"/>
                  </a:lnTo>
                  <a:lnTo>
                    <a:pt x="3809" y="10667"/>
                  </a:lnTo>
                  <a:lnTo>
                    <a:pt x="115061" y="1524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6" name="object 256"/>
            <p:cNvSpPr/>
            <p:nvPr/>
          </p:nvSpPr>
          <p:spPr>
            <a:xfrm>
              <a:off x="4998351" y="677925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7" name="object 257"/>
            <p:cNvSpPr/>
            <p:nvPr/>
          </p:nvSpPr>
          <p:spPr>
            <a:xfrm>
              <a:off x="4989969" y="656590"/>
              <a:ext cx="116205" cy="14604"/>
            </a:xfrm>
            <a:custGeom>
              <a:avLst/>
              <a:gdLst/>
              <a:ahLst/>
              <a:cxnLst/>
              <a:rect l="l" t="t" r="r" b="b"/>
              <a:pathLst>
                <a:path w="116204" h="14604">
                  <a:moveTo>
                    <a:pt x="115824" y="14477"/>
                  </a:moveTo>
                  <a:lnTo>
                    <a:pt x="112014" y="4571"/>
                  </a:lnTo>
                  <a:lnTo>
                    <a:pt x="0" y="0"/>
                  </a:lnTo>
                  <a:lnTo>
                    <a:pt x="4572" y="10668"/>
                  </a:lnTo>
                  <a:lnTo>
                    <a:pt x="115824" y="1447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8" name="object 258"/>
            <p:cNvSpPr/>
            <p:nvPr/>
          </p:nvSpPr>
          <p:spPr>
            <a:xfrm>
              <a:off x="4994542" y="667258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52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9" name="object 259"/>
            <p:cNvSpPr/>
            <p:nvPr/>
          </p:nvSpPr>
          <p:spPr>
            <a:xfrm>
              <a:off x="4985398" y="646684"/>
              <a:ext cx="116839" cy="14604"/>
            </a:xfrm>
            <a:custGeom>
              <a:avLst/>
              <a:gdLst/>
              <a:ahLst/>
              <a:cxnLst/>
              <a:rect l="l" t="t" r="r" b="b"/>
              <a:pathLst>
                <a:path w="116839" h="14604">
                  <a:moveTo>
                    <a:pt x="116585" y="14478"/>
                  </a:moveTo>
                  <a:lnTo>
                    <a:pt x="112013" y="4572"/>
                  </a:lnTo>
                  <a:lnTo>
                    <a:pt x="0" y="0"/>
                  </a:lnTo>
                  <a:lnTo>
                    <a:pt x="4571" y="9906"/>
                  </a:lnTo>
                  <a:lnTo>
                    <a:pt x="116585" y="1447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0" name="object 260"/>
            <p:cNvSpPr/>
            <p:nvPr/>
          </p:nvSpPr>
          <p:spPr>
            <a:xfrm>
              <a:off x="4989969" y="656590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79">
                  <a:moveTo>
                    <a:pt x="0" y="0"/>
                  </a:moveTo>
                  <a:lnTo>
                    <a:pt x="112014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1" name="object 261"/>
            <p:cNvSpPr/>
            <p:nvPr/>
          </p:nvSpPr>
          <p:spPr>
            <a:xfrm>
              <a:off x="4980825" y="638301"/>
              <a:ext cx="116839" cy="13335"/>
            </a:xfrm>
            <a:custGeom>
              <a:avLst/>
              <a:gdLst/>
              <a:ahLst/>
              <a:cxnLst/>
              <a:rect l="l" t="t" r="r" b="b"/>
              <a:pathLst>
                <a:path w="116839" h="13334">
                  <a:moveTo>
                    <a:pt x="116586" y="12954"/>
                  </a:moveTo>
                  <a:lnTo>
                    <a:pt x="111252" y="3810"/>
                  </a:lnTo>
                  <a:lnTo>
                    <a:pt x="0" y="0"/>
                  </a:lnTo>
                  <a:lnTo>
                    <a:pt x="4572" y="8382"/>
                  </a:lnTo>
                  <a:lnTo>
                    <a:pt x="116586" y="1295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2" name="object 262"/>
            <p:cNvSpPr/>
            <p:nvPr/>
          </p:nvSpPr>
          <p:spPr>
            <a:xfrm>
              <a:off x="4985398" y="646684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79">
                  <a:moveTo>
                    <a:pt x="0" y="0"/>
                  </a:moveTo>
                  <a:lnTo>
                    <a:pt x="112013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3" name="object 263"/>
            <p:cNvSpPr/>
            <p:nvPr/>
          </p:nvSpPr>
          <p:spPr>
            <a:xfrm>
              <a:off x="4975492" y="629920"/>
              <a:ext cx="116839" cy="12700"/>
            </a:xfrm>
            <a:custGeom>
              <a:avLst/>
              <a:gdLst/>
              <a:ahLst/>
              <a:cxnLst/>
              <a:rect l="l" t="t" r="r" b="b"/>
              <a:pathLst>
                <a:path w="116839" h="12700">
                  <a:moveTo>
                    <a:pt x="116585" y="12191"/>
                  </a:moveTo>
                  <a:lnTo>
                    <a:pt x="111252" y="4571"/>
                  </a:lnTo>
                  <a:lnTo>
                    <a:pt x="0" y="0"/>
                  </a:lnTo>
                  <a:lnTo>
                    <a:pt x="5333" y="8381"/>
                  </a:lnTo>
                  <a:lnTo>
                    <a:pt x="116585" y="1219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4" name="object 264"/>
            <p:cNvSpPr/>
            <p:nvPr/>
          </p:nvSpPr>
          <p:spPr>
            <a:xfrm>
              <a:off x="4980825" y="638301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52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5" name="object 265"/>
            <p:cNvSpPr/>
            <p:nvPr/>
          </p:nvSpPr>
          <p:spPr>
            <a:xfrm>
              <a:off x="4969395" y="622300"/>
              <a:ext cx="117475" cy="12700"/>
            </a:xfrm>
            <a:custGeom>
              <a:avLst/>
              <a:gdLst/>
              <a:ahLst/>
              <a:cxnLst/>
              <a:rect l="l" t="t" r="r" b="b"/>
              <a:pathLst>
                <a:path w="117475" h="12700">
                  <a:moveTo>
                    <a:pt x="117348" y="12192"/>
                  </a:moveTo>
                  <a:lnTo>
                    <a:pt x="111252" y="4571"/>
                  </a:lnTo>
                  <a:lnTo>
                    <a:pt x="0" y="0"/>
                  </a:lnTo>
                  <a:lnTo>
                    <a:pt x="6096" y="7620"/>
                  </a:lnTo>
                  <a:lnTo>
                    <a:pt x="117348" y="1219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6" name="object 266"/>
            <p:cNvSpPr/>
            <p:nvPr/>
          </p:nvSpPr>
          <p:spPr>
            <a:xfrm>
              <a:off x="4975492" y="629920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7" name="object 267"/>
            <p:cNvSpPr/>
            <p:nvPr/>
          </p:nvSpPr>
          <p:spPr>
            <a:xfrm>
              <a:off x="4962537" y="615442"/>
              <a:ext cx="118110" cy="11430"/>
            </a:xfrm>
            <a:custGeom>
              <a:avLst/>
              <a:gdLst/>
              <a:ahLst/>
              <a:cxnLst/>
              <a:rect l="l" t="t" r="r" b="b"/>
              <a:pathLst>
                <a:path w="118110" h="11429">
                  <a:moveTo>
                    <a:pt x="118110" y="11429"/>
                  </a:moveTo>
                  <a:lnTo>
                    <a:pt x="111252" y="4572"/>
                  </a:lnTo>
                  <a:lnTo>
                    <a:pt x="0" y="0"/>
                  </a:lnTo>
                  <a:lnTo>
                    <a:pt x="6858" y="6857"/>
                  </a:lnTo>
                  <a:lnTo>
                    <a:pt x="118110" y="1142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8" name="object 268"/>
            <p:cNvSpPr/>
            <p:nvPr/>
          </p:nvSpPr>
          <p:spPr>
            <a:xfrm>
              <a:off x="4969395" y="622300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9" name="object 269"/>
            <p:cNvSpPr/>
            <p:nvPr/>
          </p:nvSpPr>
          <p:spPr>
            <a:xfrm>
              <a:off x="4954918" y="609346"/>
              <a:ext cx="119380" cy="10795"/>
            </a:xfrm>
            <a:custGeom>
              <a:avLst/>
              <a:gdLst/>
              <a:ahLst/>
              <a:cxnLst/>
              <a:rect l="l" t="t" r="r" b="b"/>
              <a:pathLst>
                <a:path w="119379" h="10795">
                  <a:moveTo>
                    <a:pt x="118871" y="10668"/>
                  </a:moveTo>
                  <a:lnTo>
                    <a:pt x="111251" y="4572"/>
                  </a:lnTo>
                  <a:lnTo>
                    <a:pt x="0" y="0"/>
                  </a:lnTo>
                  <a:lnTo>
                    <a:pt x="7619" y="6096"/>
                  </a:lnTo>
                  <a:lnTo>
                    <a:pt x="118871" y="1066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0" name="object 270"/>
            <p:cNvSpPr/>
            <p:nvPr/>
          </p:nvSpPr>
          <p:spPr>
            <a:xfrm>
              <a:off x="4962537" y="615442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1" name="object 271"/>
            <p:cNvSpPr/>
            <p:nvPr/>
          </p:nvSpPr>
          <p:spPr>
            <a:xfrm>
              <a:off x="4947298" y="604774"/>
              <a:ext cx="119380" cy="9525"/>
            </a:xfrm>
            <a:custGeom>
              <a:avLst/>
              <a:gdLst/>
              <a:ahLst/>
              <a:cxnLst/>
              <a:rect l="l" t="t" r="r" b="b"/>
              <a:pathLst>
                <a:path w="119379" h="9525">
                  <a:moveTo>
                    <a:pt x="118871" y="9143"/>
                  </a:moveTo>
                  <a:lnTo>
                    <a:pt x="111252" y="4571"/>
                  </a:lnTo>
                  <a:lnTo>
                    <a:pt x="0" y="0"/>
                  </a:lnTo>
                  <a:lnTo>
                    <a:pt x="7619" y="4571"/>
                  </a:lnTo>
                  <a:lnTo>
                    <a:pt x="118871" y="914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2" name="object 272"/>
            <p:cNvSpPr/>
            <p:nvPr/>
          </p:nvSpPr>
          <p:spPr>
            <a:xfrm>
              <a:off x="4954918" y="609346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1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3" name="object 273"/>
            <p:cNvSpPr/>
            <p:nvPr/>
          </p:nvSpPr>
          <p:spPr>
            <a:xfrm>
              <a:off x="4938154" y="600201"/>
              <a:ext cx="120650" cy="9525"/>
            </a:xfrm>
            <a:custGeom>
              <a:avLst/>
              <a:gdLst/>
              <a:ahLst/>
              <a:cxnLst/>
              <a:rect l="l" t="t" r="r" b="b"/>
              <a:pathLst>
                <a:path w="120650" h="9525">
                  <a:moveTo>
                    <a:pt x="120396" y="9144"/>
                  </a:moveTo>
                  <a:lnTo>
                    <a:pt x="111252" y="4572"/>
                  </a:lnTo>
                  <a:lnTo>
                    <a:pt x="0" y="0"/>
                  </a:lnTo>
                  <a:lnTo>
                    <a:pt x="9144" y="4572"/>
                  </a:lnTo>
                  <a:lnTo>
                    <a:pt x="120396" y="914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4" name="object 274"/>
            <p:cNvSpPr/>
            <p:nvPr/>
          </p:nvSpPr>
          <p:spPr>
            <a:xfrm>
              <a:off x="4947298" y="604774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5" name="object 275"/>
            <p:cNvSpPr/>
            <p:nvPr/>
          </p:nvSpPr>
          <p:spPr>
            <a:xfrm>
              <a:off x="4929009" y="597153"/>
              <a:ext cx="120650" cy="7620"/>
            </a:xfrm>
            <a:custGeom>
              <a:avLst/>
              <a:gdLst/>
              <a:ahLst/>
              <a:cxnLst/>
              <a:rect l="l" t="t" r="r" b="b"/>
              <a:pathLst>
                <a:path w="120650" h="7620">
                  <a:moveTo>
                    <a:pt x="120396" y="7619"/>
                  </a:moveTo>
                  <a:lnTo>
                    <a:pt x="111252" y="4571"/>
                  </a:lnTo>
                  <a:lnTo>
                    <a:pt x="0" y="0"/>
                  </a:lnTo>
                  <a:lnTo>
                    <a:pt x="9144" y="3047"/>
                  </a:lnTo>
                  <a:lnTo>
                    <a:pt x="120396" y="761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6" name="object 276"/>
            <p:cNvSpPr/>
            <p:nvPr/>
          </p:nvSpPr>
          <p:spPr>
            <a:xfrm>
              <a:off x="4938154" y="600201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7" name="object 277"/>
            <p:cNvSpPr/>
            <p:nvPr/>
          </p:nvSpPr>
          <p:spPr>
            <a:xfrm>
              <a:off x="4919104" y="594106"/>
              <a:ext cx="121285" cy="7620"/>
            </a:xfrm>
            <a:custGeom>
              <a:avLst/>
              <a:gdLst/>
              <a:ahLst/>
              <a:cxnLst/>
              <a:rect l="l" t="t" r="r" b="b"/>
              <a:pathLst>
                <a:path w="121285" h="7620">
                  <a:moveTo>
                    <a:pt x="121158" y="7619"/>
                  </a:moveTo>
                  <a:lnTo>
                    <a:pt x="111252" y="4571"/>
                  </a:lnTo>
                  <a:lnTo>
                    <a:pt x="0" y="0"/>
                  </a:lnTo>
                  <a:lnTo>
                    <a:pt x="9905" y="3047"/>
                  </a:lnTo>
                  <a:lnTo>
                    <a:pt x="121158" y="761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8" name="object 278"/>
            <p:cNvSpPr/>
            <p:nvPr/>
          </p:nvSpPr>
          <p:spPr>
            <a:xfrm>
              <a:off x="4929009" y="597153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9" name="object 279"/>
            <p:cNvSpPr/>
            <p:nvPr/>
          </p:nvSpPr>
          <p:spPr>
            <a:xfrm>
              <a:off x="4908436" y="592582"/>
              <a:ext cx="121920" cy="6350"/>
            </a:xfrm>
            <a:custGeom>
              <a:avLst/>
              <a:gdLst/>
              <a:ahLst/>
              <a:cxnLst/>
              <a:rect l="l" t="t" r="r" b="b"/>
              <a:pathLst>
                <a:path w="121920" h="6350">
                  <a:moveTo>
                    <a:pt x="121919" y="6096"/>
                  </a:moveTo>
                  <a:lnTo>
                    <a:pt x="111251" y="4571"/>
                  </a:lnTo>
                  <a:lnTo>
                    <a:pt x="0" y="0"/>
                  </a:lnTo>
                  <a:lnTo>
                    <a:pt x="10667" y="1524"/>
                  </a:lnTo>
                  <a:lnTo>
                    <a:pt x="121919" y="609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0" name="object 280"/>
            <p:cNvSpPr/>
            <p:nvPr/>
          </p:nvSpPr>
          <p:spPr>
            <a:xfrm>
              <a:off x="4919104" y="594106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1" name="object 281"/>
            <p:cNvSpPr/>
            <p:nvPr/>
          </p:nvSpPr>
          <p:spPr>
            <a:xfrm>
              <a:off x="4894719" y="591820"/>
              <a:ext cx="125095" cy="5715"/>
            </a:xfrm>
            <a:custGeom>
              <a:avLst/>
              <a:gdLst/>
              <a:ahLst/>
              <a:cxnLst/>
              <a:rect l="l" t="t" r="r" b="b"/>
              <a:pathLst>
                <a:path w="125095" h="5715">
                  <a:moveTo>
                    <a:pt x="124968" y="5333"/>
                  </a:moveTo>
                  <a:lnTo>
                    <a:pt x="111252" y="4571"/>
                  </a:lnTo>
                  <a:lnTo>
                    <a:pt x="0" y="0"/>
                  </a:lnTo>
                  <a:lnTo>
                    <a:pt x="13716" y="761"/>
                  </a:lnTo>
                  <a:lnTo>
                    <a:pt x="124968" y="533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2" name="object 282"/>
            <p:cNvSpPr/>
            <p:nvPr/>
          </p:nvSpPr>
          <p:spPr>
            <a:xfrm>
              <a:off x="4908436" y="592582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1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3" name="object 283"/>
            <p:cNvSpPr/>
            <p:nvPr/>
          </p:nvSpPr>
          <p:spPr>
            <a:xfrm>
              <a:off x="4874907" y="958342"/>
              <a:ext cx="116205" cy="5080"/>
            </a:xfrm>
            <a:custGeom>
              <a:avLst/>
              <a:gdLst/>
              <a:ahLst/>
              <a:cxnLst/>
              <a:rect l="l" t="t" r="r" b="b"/>
              <a:pathLst>
                <a:path w="116204" h="5080">
                  <a:moveTo>
                    <a:pt x="115824" y="4572"/>
                  </a:moveTo>
                  <a:lnTo>
                    <a:pt x="4572" y="0"/>
                  </a:lnTo>
                  <a:lnTo>
                    <a:pt x="0" y="0"/>
                  </a:lnTo>
                  <a:lnTo>
                    <a:pt x="111252" y="4572"/>
                  </a:lnTo>
                  <a:lnTo>
                    <a:pt x="115824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4" name="object 284"/>
            <p:cNvSpPr/>
            <p:nvPr/>
          </p:nvSpPr>
          <p:spPr>
            <a:xfrm>
              <a:off x="4879480" y="958342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1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5" name="object 285"/>
            <p:cNvSpPr/>
            <p:nvPr/>
          </p:nvSpPr>
          <p:spPr>
            <a:xfrm>
              <a:off x="4870336" y="956817"/>
              <a:ext cx="116205" cy="6350"/>
            </a:xfrm>
            <a:custGeom>
              <a:avLst/>
              <a:gdLst/>
              <a:ahLst/>
              <a:cxnLst/>
              <a:rect l="l" t="t" r="r" b="b"/>
              <a:pathLst>
                <a:path w="116204" h="6350">
                  <a:moveTo>
                    <a:pt x="115823" y="6096"/>
                  </a:moveTo>
                  <a:lnTo>
                    <a:pt x="112014" y="4572"/>
                  </a:lnTo>
                  <a:lnTo>
                    <a:pt x="0" y="0"/>
                  </a:lnTo>
                  <a:lnTo>
                    <a:pt x="4571" y="1524"/>
                  </a:lnTo>
                  <a:lnTo>
                    <a:pt x="115823" y="609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6" name="object 286"/>
            <p:cNvSpPr/>
            <p:nvPr/>
          </p:nvSpPr>
          <p:spPr>
            <a:xfrm>
              <a:off x="4874907" y="958342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7" name="object 287"/>
            <p:cNvSpPr/>
            <p:nvPr/>
          </p:nvSpPr>
          <p:spPr>
            <a:xfrm>
              <a:off x="4866525" y="954532"/>
              <a:ext cx="116205" cy="6985"/>
            </a:xfrm>
            <a:custGeom>
              <a:avLst/>
              <a:gdLst/>
              <a:ahLst/>
              <a:cxnLst/>
              <a:rect l="l" t="t" r="r" b="b"/>
              <a:pathLst>
                <a:path w="116204" h="6984">
                  <a:moveTo>
                    <a:pt x="115824" y="6858"/>
                  </a:moveTo>
                  <a:lnTo>
                    <a:pt x="112014" y="4571"/>
                  </a:lnTo>
                  <a:lnTo>
                    <a:pt x="0" y="0"/>
                  </a:lnTo>
                  <a:lnTo>
                    <a:pt x="3810" y="2286"/>
                  </a:lnTo>
                  <a:lnTo>
                    <a:pt x="115824" y="685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8" name="object 288"/>
            <p:cNvSpPr/>
            <p:nvPr/>
          </p:nvSpPr>
          <p:spPr>
            <a:xfrm>
              <a:off x="4870336" y="956817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4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9" name="object 289"/>
            <p:cNvSpPr/>
            <p:nvPr/>
          </p:nvSpPr>
          <p:spPr>
            <a:xfrm>
              <a:off x="4863477" y="951484"/>
              <a:ext cx="115570" cy="7620"/>
            </a:xfrm>
            <a:custGeom>
              <a:avLst/>
              <a:gdLst/>
              <a:ahLst/>
              <a:cxnLst/>
              <a:rect l="l" t="t" r="r" b="b"/>
              <a:pathLst>
                <a:path w="115570" h="7619">
                  <a:moveTo>
                    <a:pt x="115061" y="7620"/>
                  </a:moveTo>
                  <a:lnTo>
                    <a:pt x="111252" y="4572"/>
                  </a:lnTo>
                  <a:lnTo>
                    <a:pt x="0" y="0"/>
                  </a:lnTo>
                  <a:lnTo>
                    <a:pt x="3047" y="3048"/>
                  </a:lnTo>
                  <a:lnTo>
                    <a:pt x="115061" y="762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0" name="object 290"/>
            <p:cNvSpPr/>
            <p:nvPr/>
          </p:nvSpPr>
          <p:spPr>
            <a:xfrm>
              <a:off x="4866525" y="954532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4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1" name="object 291"/>
            <p:cNvSpPr/>
            <p:nvPr/>
          </p:nvSpPr>
          <p:spPr>
            <a:xfrm>
              <a:off x="4859668" y="946911"/>
              <a:ext cx="115570" cy="9525"/>
            </a:xfrm>
            <a:custGeom>
              <a:avLst/>
              <a:gdLst/>
              <a:ahLst/>
              <a:cxnLst/>
              <a:rect l="l" t="t" r="r" b="b"/>
              <a:pathLst>
                <a:path w="115570" h="9525">
                  <a:moveTo>
                    <a:pt x="115062" y="9144"/>
                  </a:moveTo>
                  <a:lnTo>
                    <a:pt x="112013" y="4572"/>
                  </a:lnTo>
                  <a:lnTo>
                    <a:pt x="0" y="0"/>
                  </a:lnTo>
                  <a:lnTo>
                    <a:pt x="3809" y="4572"/>
                  </a:lnTo>
                  <a:lnTo>
                    <a:pt x="115062" y="914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2" name="object 292"/>
            <p:cNvSpPr/>
            <p:nvPr/>
          </p:nvSpPr>
          <p:spPr>
            <a:xfrm>
              <a:off x="4863477" y="951484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3" name="object 293"/>
            <p:cNvSpPr/>
            <p:nvPr/>
          </p:nvSpPr>
          <p:spPr>
            <a:xfrm>
              <a:off x="4856619" y="942340"/>
              <a:ext cx="115570" cy="9525"/>
            </a:xfrm>
            <a:custGeom>
              <a:avLst/>
              <a:gdLst/>
              <a:ahLst/>
              <a:cxnLst/>
              <a:rect l="l" t="t" r="r" b="b"/>
              <a:pathLst>
                <a:path w="115570" h="9525">
                  <a:moveTo>
                    <a:pt x="115062" y="9143"/>
                  </a:moveTo>
                  <a:lnTo>
                    <a:pt x="112014" y="4571"/>
                  </a:lnTo>
                  <a:lnTo>
                    <a:pt x="0" y="0"/>
                  </a:lnTo>
                  <a:lnTo>
                    <a:pt x="3048" y="4571"/>
                  </a:lnTo>
                  <a:lnTo>
                    <a:pt x="115062" y="914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4" name="object 294"/>
            <p:cNvSpPr/>
            <p:nvPr/>
          </p:nvSpPr>
          <p:spPr>
            <a:xfrm>
              <a:off x="4859668" y="946911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3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5" name="object 295"/>
            <p:cNvSpPr/>
            <p:nvPr/>
          </p:nvSpPr>
          <p:spPr>
            <a:xfrm>
              <a:off x="4854333" y="936243"/>
              <a:ext cx="114300" cy="10795"/>
            </a:xfrm>
            <a:custGeom>
              <a:avLst/>
              <a:gdLst/>
              <a:ahLst/>
              <a:cxnLst/>
              <a:rect l="l" t="t" r="r" b="b"/>
              <a:pathLst>
                <a:path w="114300" h="10794">
                  <a:moveTo>
                    <a:pt x="114300" y="10668"/>
                  </a:moveTo>
                  <a:lnTo>
                    <a:pt x="111252" y="4571"/>
                  </a:lnTo>
                  <a:lnTo>
                    <a:pt x="0" y="0"/>
                  </a:lnTo>
                  <a:lnTo>
                    <a:pt x="2285" y="6096"/>
                  </a:lnTo>
                  <a:lnTo>
                    <a:pt x="114300" y="1066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6" name="object 296"/>
            <p:cNvSpPr/>
            <p:nvPr/>
          </p:nvSpPr>
          <p:spPr>
            <a:xfrm>
              <a:off x="4856619" y="942340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4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7" name="object 297"/>
            <p:cNvSpPr/>
            <p:nvPr/>
          </p:nvSpPr>
          <p:spPr>
            <a:xfrm>
              <a:off x="4852048" y="929386"/>
              <a:ext cx="113664" cy="11430"/>
            </a:xfrm>
            <a:custGeom>
              <a:avLst/>
              <a:gdLst/>
              <a:ahLst/>
              <a:cxnLst/>
              <a:rect l="l" t="t" r="r" b="b"/>
              <a:pathLst>
                <a:path w="113664" h="11430">
                  <a:moveTo>
                    <a:pt x="113537" y="11429"/>
                  </a:moveTo>
                  <a:lnTo>
                    <a:pt x="111252" y="4571"/>
                  </a:lnTo>
                  <a:lnTo>
                    <a:pt x="0" y="0"/>
                  </a:lnTo>
                  <a:lnTo>
                    <a:pt x="2285" y="6857"/>
                  </a:lnTo>
                  <a:lnTo>
                    <a:pt x="113537" y="1142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8" name="object 298"/>
            <p:cNvSpPr/>
            <p:nvPr/>
          </p:nvSpPr>
          <p:spPr>
            <a:xfrm>
              <a:off x="4854333" y="936243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9" name="object 299"/>
            <p:cNvSpPr/>
            <p:nvPr/>
          </p:nvSpPr>
          <p:spPr>
            <a:xfrm>
              <a:off x="4849000" y="917956"/>
              <a:ext cx="114300" cy="16510"/>
            </a:xfrm>
            <a:custGeom>
              <a:avLst/>
              <a:gdLst/>
              <a:ahLst/>
              <a:cxnLst/>
              <a:rect l="l" t="t" r="r" b="b"/>
              <a:pathLst>
                <a:path w="114300" h="16509">
                  <a:moveTo>
                    <a:pt x="114300" y="16002"/>
                  </a:moveTo>
                  <a:lnTo>
                    <a:pt x="112013" y="3809"/>
                  </a:lnTo>
                  <a:lnTo>
                    <a:pt x="0" y="0"/>
                  </a:lnTo>
                  <a:lnTo>
                    <a:pt x="3047" y="11430"/>
                  </a:lnTo>
                  <a:lnTo>
                    <a:pt x="114300" y="1600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0" name="object 300"/>
            <p:cNvSpPr/>
            <p:nvPr/>
          </p:nvSpPr>
          <p:spPr>
            <a:xfrm>
              <a:off x="4852048" y="929386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1" name="object 301"/>
            <p:cNvSpPr/>
            <p:nvPr/>
          </p:nvSpPr>
          <p:spPr>
            <a:xfrm>
              <a:off x="4847475" y="903478"/>
              <a:ext cx="113664" cy="18415"/>
            </a:xfrm>
            <a:custGeom>
              <a:avLst/>
              <a:gdLst/>
              <a:ahLst/>
              <a:cxnLst/>
              <a:rect l="l" t="t" r="r" b="b"/>
              <a:pathLst>
                <a:path w="113664" h="18415">
                  <a:moveTo>
                    <a:pt x="113537" y="18287"/>
                  </a:moveTo>
                  <a:lnTo>
                    <a:pt x="111252" y="4571"/>
                  </a:lnTo>
                  <a:lnTo>
                    <a:pt x="0" y="0"/>
                  </a:lnTo>
                  <a:lnTo>
                    <a:pt x="1524" y="14477"/>
                  </a:lnTo>
                  <a:lnTo>
                    <a:pt x="113537" y="1828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2" name="object 302"/>
            <p:cNvSpPr/>
            <p:nvPr/>
          </p:nvSpPr>
          <p:spPr>
            <a:xfrm>
              <a:off x="4849000" y="917956"/>
              <a:ext cx="112395" cy="3810"/>
            </a:xfrm>
            <a:custGeom>
              <a:avLst/>
              <a:gdLst/>
              <a:ahLst/>
              <a:cxnLst/>
              <a:rect l="l" t="t" r="r" b="b"/>
              <a:pathLst>
                <a:path w="112395" h="3809">
                  <a:moveTo>
                    <a:pt x="0" y="0"/>
                  </a:moveTo>
                  <a:lnTo>
                    <a:pt x="112013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3" name="object 303"/>
            <p:cNvSpPr/>
            <p:nvPr/>
          </p:nvSpPr>
          <p:spPr>
            <a:xfrm>
              <a:off x="4846713" y="886714"/>
              <a:ext cx="112395" cy="21590"/>
            </a:xfrm>
            <a:custGeom>
              <a:avLst/>
              <a:gdLst/>
              <a:ahLst/>
              <a:cxnLst/>
              <a:rect l="l" t="t" r="r" b="b"/>
              <a:pathLst>
                <a:path w="112395" h="21590">
                  <a:moveTo>
                    <a:pt x="112014" y="21335"/>
                  </a:moveTo>
                  <a:lnTo>
                    <a:pt x="111252" y="3809"/>
                  </a:lnTo>
                  <a:lnTo>
                    <a:pt x="0" y="0"/>
                  </a:lnTo>
                  <a:lnTo>
                    <a:pt x="762" y="16763"/>
                  </a:lnTo>
                  <a:lnTo>
                    <a:pt x="112014" y="2133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4" name="object 304"/>
            <p:cNvSpPr/>
            <p:nvPr/>
          </p:nvSpPr>
          <p:spPr>
            <a:xfrm>
              <a:off x="4847475" y="903478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5" name="object 305"/>
            <p:cNvSpPr/>
            <p:nvPr/>
          </p:nvSpPr>
          <p:spPr>
            <a:xfrm>
              <a:off x="4846713" y="866901"/>
              <a:ext cx="112395" cy="24130"/>
            </a:xfrm>
            <a:custGeom>
              <a:avLst/>
              <a:gdLst/>
              <a:ahLst/>
              <a:cxnLst/>
              <a:rect l="l" t="t" r="r" b="b"/>
              <a:pathLst>
                <a:path w="112395" h="24130">
                  <a:moveTo>
                    <a:pt x="112014" y="4572"/>
                  </a:moveTo>
                  <a:lnTo>
                    <a:pt x="762" y="0"/>
                  </a:lnTo>
                  <a:lnTo>
                    <a:pt x="0" y="19812"/>
                  </a:lnTo>
                  <a:lnTo>
                    <a:pt x="111252" y="23622"/>
                  </a:lnTo>
                  <a:lnTo>
                    <a:pt x="112014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6" name="object 306"/>
            <p:cNvSpPr/>
            <p:nvPr/>
          </p:nvSpPr>
          <p:spPr>
            <a:xfrm>
              <a:off x="4846713" y="886714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52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7" name="object 307"/>
            <p:cNvSpPr/>
            <p:nvPr/>
          </p:nvSpPr>
          <p:spPr>
            <a:xfrm>
              <a:off x="4858906" y="1058925"/>
              <a:ext cx="121285" cy="5080"/>
            </a:xfrm>
            <a:custGeom>
              <a:avLst/>
              <a:gdLst/>
              <a:ahLst/>
              <a:cxnLst/>
              <a:rect l="l" t="t" r="r" b="b"/>
              <a:pathLst>
                <a:path w="121285" h="5080">
                  <a:moveTo>
                    <a:pt x="121157" y="4572"/>
                  </a:moveTo>
                  <a:lnTo>
                    <a:pt x="9906" y="0"/>
                  </a:lnTo>
                  <a:lnTo>
                    <a:pt x="0" y="0"/>
                  </a:lnTo>
                  <a:lnTo>
                    <a:pt x="111251" y="4572"/>
                  </a:lnTo>
                  <a:lnTo>
                    <a:pt x="121157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8" name="object 308"/>
            <p:cNvSpPr/>
            <p:nvPr/>
          </p:nvSpPr>
          <p:spPr>
            <a:xfrm>
              <a:off x="4858906" y="1058925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1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9" name="object 309"/>
            <p:cNvSpPr/>
            <p:nvPr/>
          </p:nvSpPr>
          <p:spPr>
            <a:xfrm>
              <a:off x="4868812" y="1058164"/>
              <a:ext cx="123189" cy="5715"/>
            </a:xfrm>
            <a:custGeom>
              <a:avLst/>
              <a:gdLst/>
              <a:ahLst/>
              <a:cxnLst/>
              <a:rect l="l" t="t" r="r" b="b"/>
              <a:pathLst>
                <a:path w="123189" h="5715">
                  <a:moveTo>
                    <a:pt x="122682" y="4571"/>
                  </a:moveTo>
                  <a:lnTo>
                    <a:pt x="11429" y="0"/>
                  </a:lnTo>
                  <a:lnTo>
                    <a:pt x="0" y="761"/>
                  </a:lnTo>
                  <a:lnTo>
                    <a:pt x="111251" y="5334"/>
                  </a:lnTo>
                  <a:lnTo>
                    <a:pt x="122682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0" name="object 310"/>
            <p:cNvSpPr/>
            <p:nvPr/>
          </p:nvSpPr>
          <p:spPr>
            <a:xfrm>
              <a:off x="4868812" y="1058925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1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1" name="object 311"/>
            <p:cNvSpPr/>
            <p:nvPr/>
          </p:nvSpPr>
          <p:spPr>
            <a:xfrm>
              <a:off x="4880242" y="1056640"/>
              <a:ext cx="123189" cy="6350"/>
            </a:xfrm>
            <a:custGeom>
              <a:avLst/>
              <a:gdLst/>
              <a:ahLst/>
              <a:cxnLst/>
              <a:rect l="l" t="t" r="r" b="b"/>
              <a:pathLst>
                <a:path w="123189" h="6350">
                  <a:moveTo>
                    <a:pt x="122682" y="4571"/>
                  </a:moveTo>
                  <a:lnTo>
                    <a:pt x="10667" y="0"/>
                  </a:lnTo>
                  <a:lnTo>
                    <a:pt x="0" y="1524"/>
                  </a:lnTo>
                  <a:lnTo>
                    <a:pt x="111252" y="6096"/>
                  </a:lnTo>
                  <a:lnTo>
                    <a:pt x="122682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2" name="object 312"/>
            <p:cNvSpPr/>
            <p:nvPr/>
          </p:nvSpPr>
          <p:spPr>
            <a:xfrm>
              <a:off x="4880242" y="1058164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3" name="object 313"/>
            <p:cNvSpPr/>
            <p:nvPr/>
          </p:nvSpPr>
          <p:spPr>
            <a:xfrm>
              <a:off x="4890909" y="1054353"/>
              <a:ext cx="121920" cy="6985"/>
            </a:xfrm>
            <a:custGeom>
              <a:avLst/>
              <a:gdLst/>
              <a:ahLst/>
              <a:cxnLst/>
              <a:rect l="l" t="t" r="r" b="b"/>
              <a:pathLst>
                <a:path w="121920" h="6984">
                  <a:moveTo>
                    <a:pt x="121920" y="4571"/>
                  </a:moveTo>
                  <a:lnTo>
                    <a:pt x="10668" y="0"/>
                  </a:lnTo>
                  <a:lnTo>
                    <a:pt x="0" y="2286"/>
                  </a:lnTo>
                  <a:lnTo>
                    <a:pt x="112014" y="6857"/>
                  </a:lnTo>
                  <a:lnTo>
                    <a:pt x="121920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4" name="object 314"/>
            <p:cNvSpPr/>
            <p:nvPr/>
          </p:nvSpPr>
          <p:spPr>
            <a:xfrm>
              <a:off x="4890909" y="1056640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4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5" name="object 315"/>
            <p:cNvSpPr/>
            <p:nvPr/>
          </p:nvSpPr>
          <p:spPr>
            <a:xfrm>
              <a:off x="4901577" y="1051306"/>
              <a:ext cx="121285" cy="7620"/>
            </a:xfrm>
            <a:custGeom>
              <a:avLst/>
              <a:gdLst/>
              <a:ahLst/>
              <a:cxnLst/>
              <a:rect l="l" t="t" r="r" b="b"/>
              <a:pathLst>
                <a:path w="121285" h="7619">
                  <a:moveTo>
                    <a:pt x="121158" y="3809"/>
                  </a:moveTo>
                  <a:lnTo>
                    <a:pt x="9905" y="0"/>
                  </a:lnTo>
                  <a:lnTo>
                    <a:pt x="0" y="3047"/>
                  </a:lnTo>
                  <a:lnTo>
                    <a:pt x="111252" y="7619"/>
                  </a:lnTo>
                  <a:lnTo>
                    <a:pt x="121158" y="380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6" name="object 316"/>
            <p:cNvSpPr/>
            <p:nvPr/>
          </p:nvSpPr>
          <p:spPr>
            <a:xfrm>
              <a:off x="4901577" y="1054353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7" name="object 317"/>
            <p:cNvSpPr/>
            <p:nvPr/>
          </p:nvSpPr>
          <p:spPr>
            <a:xfrm>
              <a:off x="4911483" y="1046734"/>
              <a:ext cx="120650" cy="8890"/>
            </a:xfrm>
            <a:custGeom>
              <a:avLst/>
              <a:gdLst/>
              <a:ahLst/>
              <a:cxnLst/>
              <a:rect l="l" t="t" r="r" b="b"/>
              <a:pathLst>
                <a:path w="120650" h="8890">
                  <a:moveTo>
                    <a:pt x="120396" y="4572"/>
                  </a:moveTo>
                  <a:lnTo>
                    <a:pt x="9144" y="0"/>
                  </a:lnTo>
                  <a:lnTo>
                    <a:pt x="0" y="4572"/>
                  </a:lnTo>
                  <a:lnTo>
                    <a:pt x="111252" y="8382"/>
                  </a:lnTo>
                  <a:lnTo>
                    <a:pt x="120396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8" name="object 318"/>
            <p:cNvSpPr/>
            <p:nvPr/>
          </p:nvSpPr>
          <p:spPr>
            <a:xfrm>
              <a:off x="4911483" y="1051306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52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9" name="object 319"/>
            <p:cNvSpPr/>
            <p:nvPr/>
          </p:nvSpPr>
          <p:spPr>
            <a:xfrm>
              <a:off x="4920627" y="1041400"/>
              <a:ext cx="120014" cy="10160"/>
            </a:xfrm>
            <a:custGeom>
              <a:avLst/>
              <a:gdLst/>
              <a:ahLst/>
              <a:cxnLst/>
              <a:rect l="l" t="t" r="r" b="b"/>
              <a:pathLst>
                <a:path w="120014" h="10159">
                  <a:moveTo>
                    <a:pt x="119634" y="4571"/>
                  </a:moveTo>
                  <a:lnTo>
                    <a:pt x="8381" y="0"/>
                  </a:lnTo>
                  <a:lnTo>
                    <a:pt x="0" y="5333"/>
                  </a:lnTo>
                  <a:lnTo>
                    <a:pt x="111252" y="9905"/>
                  </a:lnTo>
                  <a:lnTo>
                    <a:pt x="119634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0" name="object 320"/>
            <p:cNvSpPr/>
            <p:nvPr/>
          </p:nvSpPr>
          <p:spPr>
            <a:xfrm>
              <a:off x="4920627" y="1046734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1" name="object 321"/>
            <p:cNvSpPr/>
            <p:nvPr/>
          </p:nvSpPr>
          <p:spPr>
            <a:xfrm>
              <a:off x="4929009" y="1035303"/>
              <a:ext cx="120014" cy="10795"/>
            </a:xfrm>
            <a:custGeom>
              <a:avLst/>
              <a:gdLst/>
              <a:ahLst/>
              <a:cxnLst/>
              <a:rect l="l" t="t" r="r" b="b"/>
              <a:pathLst>
                <a:path w="120014" h="10794">
                  <a:moveTo>
                    <a:pt x="119634" y="4571"/>
                  </a:moveTo>
                  <a:lnTo>
                    <a:pt x="7620" y="0"/>
                  </a:lnTo>
                  <a:lnTo>
                    <a:pt x="0" y="6095"/>
                  </a:lnTo>
                  <a:lnTo>
                    <a:pt x="111252" y="10667"/>
                  </a:lnTo>
                  <a:lnTo>
                    <a:pt x="119634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2" name="object 322"/>
            <p:cNvSpPr/>
            <p:nvPr/>
          </p:nvSpPr>
          <p:spPr>
            <a:xfrm>
              <a:off x="4929009" y="1041400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3" name="object 323"/>
            <p:cNvSpPr/>
            <p:nvPr/>
          </p:nvSpPr>
          <p:spPr>
            <a:xfrm>
              <a:off x="4936630" y="1028445"/>
              <a:ext cx="119380" cy="11430"/>
            </a:xfrm>
            <a:custGeom>
              <a:avLst/>
              <a:gdLst/>
              <a:ahLst/>
              <a:cxnLst/>
              <a:rect l="l" t="t" r="r" b="b"/>
              <a:pathLst>
                <a:path w="119379" h="11430">
                  <a:moveTo>
                    <a:pt x="118871" y="4572"/>
                  </a:moveTo>
                  <a:lnTo>
                    <a:pt x="7620" y="0"/>
                  </a:lnTo>
                  <a:lnTo>
                    <a:pt x="0" y="6858"/>
                  </a:lnTo>
                  <a:lnTo>
                    <a:pt x="112014" y="11430"/>
                  </a:lnTo>
                  <a:lnTo>
                    <a:pt x="118871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4" name="object 324"/>
            <p:cNvSpPr/>
            <p:nvPr/>
          </p:nvSpPr>
          <p:spPr>
            <a:xfrm>
              <a:off x="4936630" y="1035303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4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5" name="object 325"/>
            <p:cNvSpPr/>
            <p:nvPr/>
          </p:nvSpPr>
          <p:spPr>
            <a:xfrm>
              <a:off x="4944250" y="1020825"/>
              <a:ext cx="118110" cy="12700"/>
            </a:xfrm>
            <a:custGeom>
              <a:avLst/>
              <a:gdLst/>
              <a:ahLst/>
              <a:cxnLst/>
              <a:rect l="l" t="t" r="r" b="b"/>
              <a:pathLst>
                <a:path w="118110" h="12700">
                  <a:moveTo>
                    <a:pt x="118109" y="4572"/>
                  </a:moveTo>
                  <a:lnTo>
                    <a:pt x="6857" y="0"/>
                  </a:lnTo>
                  <a:lnTo>
                    <a:pt x="0" y="7619"/>
                  </a:lnTo>
                  <a:lnTo>
                    <a:pt x="111251" y="12191"/>
                  </a:lnTo>
                  <a:lnTo>
                    <a:pt x="118109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6" name="object 326"/>
            <p:cNvSpPr/>
            <p:nvPr/>
          </p:nvSpPr>
          <p:spPr>
            <a:xfrm>
              <a:off x="4944250" y="1028445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1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7" name="object 327"/>
            <p:cNvSpPr/>
            <p:nvPr/>
          </p:nvSpPr>
          <p:spPr>
            <a:xfrm>
              <a:off x="4951107" y="1011681"/>
              <a:ext cx="118110" cy="13970"/>
            </a:xfrm>
            <a:custGeom>
              <a:avLst/>
              <a:gdLst/>
              <a:ahLst/>
              <a:cxnLst/>
              <a:rect l="l" t="t" r="r" b="b"/>
              <a:pathLst>
                <a:path w="118110" h="13969">
                  <a:moveTo>
                    <a:pt x="118110" y="4571"/>
                  </a:moveTo>
                  <a:lnTo>
                    <a:pt x="6858" y="0"/>
                  </a:lnTo>
                  <a:lnTo>
                    <a:pt x="0" y="9143"/>
                  </a:lnTo>
                  <a:lnTo>
                    <a:pt x="111252" y="13716"/>
                  </a:lnTo>
                  <a:lnTo>
                    <a:pt x="118110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8" name="object 328"/>
            <p:cNvSpPr/>
            <p:nvPr/>
          </p:nvSpPr>
          <p:spPr>
            <a:xfrm>
              <a:off x="4951107" y="1020825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9" name="object 329"/>
            <p:cNvSpPr/>
            <p:nvPr/>
          </p:nvSpPr>
          <p:spPr>
            <a:xfrm>
              <a:off x="4957965" y="1001775"/>
              <a:ext cx="118110" cy="14604"/>
            </a:xfrm>
            <a:custGeom>
              <a:avLst/>
              <a:gdLst/>
              <a:ahLst/>
              <a:cxnLst/>
              <a:rect l="l" t="t" r="r" b="b"/>
              <a:pathLst>
                <a:path w="118110" h="14605">
                  <a:moveTo>
                    <a:pt x="118109" y="4572"/>
                  </a:moveTo>
                  <a:lnTo>
                    <a:pt x="6858" y="0"/>
                  </a:lnTo>
                  <a:lnTo>
                    <a:pt x="0" y="9905"/>
                  </a:lnTo>
                  <a:lnTo>
                    <a:pt x="111252" y="14477"/>
                  </a:lnTo>
                  <a:lnTo>
                    <a:pt x="118109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0" name="object 330"/>
            <p:cNvSpPr/>
            <p:nvPr/>
          </p:nvSpPr>
          <p:spPr>
            <a:xfrm>
              <a:off x="4957965" y="1011681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1" name="object 331"/>
            <p:cNvSpPr/>
            <p:nvPr/>
          </p:nvSpPr>
          <p:spPr>
            <a:xfrm>
              <a:off x="4964824" y="991108"/>
              <a:ext cx="118110" cy="15240"/>
            </a:xfrm>
            <a:custGeom>
              <a:avLst/>
              <a:gdLst/>
              <a:ahLst/>
              <a:cxnLst/>
              <a:rect l="l" t="t" r="r" b="b"/>
              <a:pathLst>
                <a:path w="118110" h="15240">
                  <a:moveTo>
                    <a:pt x="118109" y="4572"/>
                  </a:moveTo>
                  <a:lnTo>
                    <a:pt x="6095" y="0"/>
                  </a:lnTo>
                  <a:lnTo>
                    <a:pt x="0" y="10667"/>
                  </a:lnTo>
                  <a:lnTo>
                    <a:pt x="111251" y="15240"/>
                  </a:lnTo>
                  <a:lnTo>
                    <a:pt x="118109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2" name="object 332"/>
            <p:cNvSpPr/>
            <p:nvPr/>
          </p:nvSpPr>
          <p:spPr>
            <a:xfrm>
              <a:off x="4964824" y="1001775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1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3" name="object 333"/>
            <p:cNvSpPr/>
            <p:nvPr/>
          </p:nvSpPr>
          <p:spPr>
            <a:xfrm>
              <a:off x="4970919" y="978915"/>
              <a:ext cx="118110" cy="17145"/>
            </a:xfrm>
            <a:custGeom>
              <a:avLst/>
              <a:gdLst/>
              <a:ahLst/>
              <a:cxnLst/>
              <a:rect l="l" t="t" r="r" b="b"/>
              <a:pathLst>
                <a:path w="118110" h="17144">
                  <a:moveTo>
                    <a:pt x="118110" y="4571"/>
                  </a:moveTo>
                  <a:lnTo>
                    <a:pt x="6858" y="0"/>
                  </a:lnTo>
                  <a:lnTo>
                    <a:pt x="0" y="12192"/>
                  </a:lnTo>
                  <a:lnTo>
                    <a:pt x="112014" y="16764"/>
                  </a:lnTo>
                  <a:lnTo>
                    <a:pt x="118110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4" name="object 334"/>
            <p:cNvSpPr/>
            <p:nvPr/>
          </p:nvSpPr>
          <p:spPr>
            <a:xfrm>
              <a:off x="4970919" y="991108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4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5" name="object 335"/>
            <p:cNvSpPr/>
            <p:nvPr/>
          </p:nvSpPr>
          <p:spPr>
            <a:xfrm>
              <a:off x="4977777" y="965200"/>
              <a:ext cx="117475" cy="18415"/>
            </a:xfrm>
            <a:custGeom>
              <a:avLst/>
              <a:gdLst/>
              <a:ahLst/>
              <a:cxnLst/>
              <a:rect l="l" t="t" r="r" b="b"/>
              <a:pathLst>
                <a:path w="117475" h="18415">
                  <a:moveTo>
                    <a:pt x="117347" y="4571"/>
                  </a:moveTo>
                  <a:lnTo>
                    <a:pt x="6096" y="0"/>
                  </a:lnTo>
                  <a:lnTo>
                    <a:pt x="0" y="13715"/>
                  </a:lnTo>
                  <a:lnTo>
                    <a:pt x="111252" y="18287"/>
                  </a:lnTo>
                  <a:lnTo>
                    <a:pt x="117347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6" name="object 336"/>
            <p:cNvSpPr/>
            <p:nvPr/>
          </p:nvSpPr>
          <p:spPr>
            <a:xfrm>
              <a:off x="4977777" y="978915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7" name="object 337"/>
            <p:cNvSpPr/>
            <p:nvPr/>
          </p:nvSpPr>
          <p:spPr>
            <a:xfrm>
              <a:off x="4983874" y="950721"/>
              <a:ext cx="117475" cy="19050"/>
            </a:xfrm>
            <a:custGeom>
              <a:avLst/>
              <a:gdLst/>
              <a:ahLst/>
              <a:cxnLst/>
              <a:rect l="l" t="t" r="r" b="b"/>
              <a:pathLst>
                <a:path w="117475" h="19050">
                  <a:moveTo>
                    <a:pt x="117347" y="4572"/>
                  </a:moveTo>
                  <a:lnTo>
                    <a:pt x="6095" y="0"/>
                  </a:lnTo>
                  <a:lnTo>
                    <a:pt x="0" y="14478"/>
                  </a:lnTo>
                  <a:lnTo>
                    <a:pt x="111251" y="19050"/>
                  </a:lnTo>
                  <a:lnTo>
                    <a:pt x="117347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8" name="object 338"/>
            <p:cNvSpPr/>
            <p:nvPr/>
          </p:nvSpPr>
          <p:spPr>
            <a:xfrm>
              <a:off x="4983874" y="965200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1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9" name="object 339"/>
            <p:cNvSpPr/>
            <p:nvPr/>
          </p:nvSpPr>
          <p:spPr>
            <a:xfrm>
              <a:off x="4989969" y="935482"/>
              <a:ext cx="117475" cy="20320"/>
            </a:xfrm>
            <a:custGeom>
              <a:avLst/>
              <a:gdLst/>
              <a:ahLst/>
              <a:cxnLst/>
              <a:rect l="l" t="t" r="r" b="b"/>
              <a:pathLst>
                <a:path w="117475" h="20319">
                  <a:moveTo>
                    <a:pt x="117348" y="4571"/>
                  </a:moveTo>
                  <a:lnTo>
                    <a:pt x="6096" y="0"/>
                  </a:lnTo>
                  <a:lnTo>
                    <a:pt x="0" y="15240"/>
                  </a:lnTo>
                  <a:lnTo>
                    <a:pt x="111252" y="19812"/>
                  </a:lnTo>
                  <a:lnTo>
                    <a:pt x="117348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0" name="object 340"/>
            <p:cNvSpPr/>
            <p:nvPr/>
          </p:nvSpPr>
          <p:spPr>
            <a:xfrm>
              <a:off x="4989969" y="950721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1" name="object 341"/>
            <p:cNvSpPr/>
            <p:nvPr/>
          </p:nvSpPr>
          <p:spPr>
            <a:xfrm>
              <a:off x="4919104" y="918717"/>
              <a:ext cx="188595" cy="21590"/>
            </a:xfrm>
            <a:custGeom>
              <a:avLst/>
              <a:gdLst/>
              <a:ahLst/>
              <a:cxnLst/>
              <a:rect l="l" t="t" r="r" b="b"/>
              <a:pathLst>
                <a:path w="188595" h="21590">
                  <a:moveTo>
                    <a:pt x="188214" y="21335"/>
                  </a:moveTo>
                  <a:lnTo>
                    <a:pt x="111252" y="4572"/>
                  </a:lnTo>
                  <a:lnTo>
                    <a:pt x="0" y="0"/>
                  </a:lnTo>
                  <a:lnTo>
                    <a:pt x="76962" y="16763"/>
                  </a:lnTo>
                  <a:lnTo>
                    <a:pt x="188214" y="2133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2" name="object 342"/>
            <p:cNvSpPr/>
            <p:nvPr/>
          </p:nvSpPr>
          <p:spPr>
            <a:xfrm>
              <a:off x="4996065" y="935482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3" name="object 343"/>
            <p:cNvSpPr/>
            <p:nvPr/>
          </p:nvSpPr>
          <p:spPr>
            <a:xfrm>
              <a:off x="5172850" y="765556"/>
              <a:ext cx="120014" cy="134620"/>
            </a:xfrm>
            <a:custGeom>
              <a:avLst/>
              <a:gdLst/>
              <a:ahLst/>
              <a:cxnLst/>
              <a:rect l="l" t="t" r="r" b="b"/>
              <a:pathLst>
                <a:path w="120014" h="134619">
                  <a:moveTo>
                    <a:pt x="119633" y="134112"/>
                  </a:moveTo>
                  <a:lnTo>
                    <a:pt x="111251" y="4571"/>
                  </a:lnTo>
                  <a:lnTo>
                    <a:pt x="0" y="0"/>
                  </a:lnTo>
                  <a:lnTo>
                    <a:pt x="8381" y="129540"/>
                  </a:lnTo>
                  <a:lnTo>
                    <a:pt x="119633" y="13411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4" name="object 344"/>
            <p:cNvSpPr/>
            <p:nvPr/>
          </p:nvSpPr>
          <p:spPr>
            <a:xfrm>
              <a:off x="5181231" y="895096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5" name="object 345"/>
            <p:cNvSpPr/>
            <p:nvPr/>
          </p:nvSpPr>
          <p:spPr>
            <a:xfrm>
              <a:off x="5164468" y="634492"/>
              <a:ext cx="120014" cy="135890"/>
            </a:xfrm>
            <a:custGeom>
              <a:avLst/>
              <a:gdLst/>
              <a:ahLst/>
              <a:cxnLst/>
              <a:rect l="l" t="t" r="r" b="b"/>
              <a:pathLst>
                <a:path w="120014" h="135890">
                  <a:moveTo>
                    <a:pt x="119633" y="135635"/>
                  </a:moveTo>
                  <a:lnTo>
                    <a:pt x="111251" y="4572"/>
                  </a:lnTo>
                  <a:lnTo>
                    <a:pt x="0" y="0"/>
                  </a:lnTo>
                  <a:lnTo>
                    <a:pt x="8382" y="131063"/>
                  </a:lnTo>
                  <a:lnTo>
                    <a:pt x="119633" y="13563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6" name="object 346"/>
            <p:cNvSpPr/>
            <p:nvPr/>
          </p:nvSpPr>
          <p:spPr>
            <a:xfrm>
              <a:off x="5172850" y="765556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1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7" name="object 347"/>
            <p:cNvSpPr/>
            <p:nvPr/>
          </p:nvSpPr>
          <p:spPr>
            <a:xfrm>
              <a:off x="5082933" y="624586"/>
              <a:ext cx="193040" cy="14604"/>
            </a:xfrm>
            <a:custGeom>
              <a:avLst/>
              <a:gdLst/>
              <a:ahLst/>
              <a:cxnLst/>
              <a:rect l="l" t="t" r="r" b="b"/>
              <a:pathLst>
                <a:path w="193039" h="14604">
                  <a:moveTo>
                    <a:pt x="192785" y="14477"/>
                  </a:moveTo>
                  <a:lnTo>
                    <a:pt x="111252" y="4571"/>
                  </a:lnTo>
                  <a:lnTo>
                    <a:pt x="0" y="0"/>
                  </a:lnTo>
                  <a:lnTo>
                    <a:pt x="81534" y="9905"/>
                  </a:lnTo>
                  <a:lnTo>
                    <a:pt x="192785" y="1447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8" name="object 348"/>
            <p:cNvSpPr/>
            <p:nvPr/>
          </p:nvSpPr>
          <p:spPr>
            <a:xfrm>
              <a:off x="5164468" y="634492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1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9" name="object 349"/>
            <p:cNvSpPr/>
            <p:nvPr/>
          </p:nvSpPr>
          <p:spPr>
            <a:xfrm>
              <a:off x="5130939" y="1042161"/>
              <a:ext cx="182245" cy="5715"/>
            </a:xfrm>
            <a:custGeom>
              <a:avLst/>
              <a:gdLst/>
              <a:ahLst/>
              <a:cxnLst/>
              <a:rect l="l" t="t" r="r" b="b"/>
              <a:pathLst>
                <a:path w="182245" h="5715">
                  <a:moveTo>
                    <a:pt x="182117" y="3810"/>
                  </a:moveTo>
                  <a:lnTo>
                    <a:pt x="70866" y="0"/>
                  </a:lnTo>
                  <a:lnTo>
                    <a:pt x="0" y="1524"/>
                  </a:lnTo>
                  <a:lnTo>
                    <a:pt x="112014" y="5334"/>
                  </a:lnTo>
                  <a:lnTo>
                    <a:pt x="182117" y="381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0" name="object 350"/>
            <p:cNvSpPr/>
            <p:nvPr/>
          </p:nvSpPr>
          <p:spPr>
            <a:xfrm>
              <a:off x="5130939" y="1043686"/>
              <a:ext cx="112395" cy="3810"/>
            </a:xfrm>
            <a:custGeom>
              <a:avLst/>
              <a:gdLst/>
              <a:ahLst/>
              <a:cxnLst/>
              <a:rect l="l" t="t" r="r" b="b"/>
              <a:pathLst>
                <a:path w="112395" h="3809">
                  <a:moveTo>
                    <a:pt x="0" y="0"/>
                  </a:moveTo>
                  <a:lnTo>
                    <a:pt x="112014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1" name="object 351"/>
            <p:cNvSpPr/>
            <p:nvPr/>
          </p:nvSpPr>
          <p:spPr>
            <a:xfrm>
              <a:off x="5201806" y="943101"/>
              <a:ext cx="142875" cy="102870"/>
            </a:xfrm>
            <a:custGeom>
              <a:avLst/>
              <a:gdLst/>
              <a:ahLst/>
              <a:cxnLst/>
              <a:rect l="l" t="t" r="r" b="b"/>
              <a:pathLst>
                <a:path w="142875" h="102869">
                  <a:moveTo>
                    <a:pt x="142494" y="4572"/>
                  </a:moveTo>
                  <a:lnTo>
                    <a:pt x="30480" y="0"/>
                  </a:lnTo>
                  <a:lnTo>
                    <a:pt x="0" y="99060"/>
                  </a:lnTo>
                  <a:lnTo>
                    <a:pt x="111251" y="102870"/>
                  </a:lnTo>
                  <a:lnTo>
                    <a:pt x="142494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2" name="object 352"/>
            <p:cNvSpPr/>
            <p:nvPr/>
          </p:nvSpPr>
          <p:spPr>
            <a:xfrm>
              <a:off x="5201806" y="1042161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51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3" name="object 353"/>
            <p:cNvSpPr/>
            <p:nvPr/>
          </p:nvSpPr>
          <p:spPr>
            <a:xfrm>
              <a:off x="5232286" y="846328"/>
              <a:ext cx="142875" cy="101600"/>
            </a:xfrm>
            <a:custGeom>
              <a:avLst/>
              <a:gdLst/>
              <a:ahLst/>
              <a:cxnLst/>
              <a:rect l="l" t="t" r="r" b="b"/>
              <a:pathLst>
                <a:path w="142875" h="101600">
                  <a:moveTo>
                    <a:pt x="142493" y="4571"/>
                  </a:moveTo>
                  <a:lnTo>
                    <a:pt x="31241" y="0"/>
                  </a:lnTo>
                  <a:lnTo>
                    <a:pt x="0" y="96773"/>
                  </a:lnTo>
                  <a:lnTo>
                    <a:pt x="112014" y="101345"/>
                  </a:lnTo>
                  <a:lnTo>
                    <a:pt x="142493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4" name="object 354"/>
            <p:cNvSpPr/>
            <p:nvPr/>
          </p:nvSpPr>
          <p:spPr>
            <a:xfrm>
              <a:off x="5232286" y="943101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4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5" name="object 355"/>
            <p:cNvSpPr/>
            <p:nvPr/>
          </p:nvSpPr>
          <p:spPr>
            <a:xfrm>
              <a:off x="5263527" y="655065"/>
              <a:ext cx="173355" cy="196215"/>
            </a:xfrm>
            <a:custGeom>
              <a:avLst/>
              <a:gdLst/>
              <a:ahLst/>
              <a:cxnLst/>
              <a:rect l="l" t="t" r="r" b="b"/>
              <a:pathLst>
                <a:path w="173354" h="196215">
                  <a:moveTo>
                    <a:pt x="172973" y="3809"/>
                  </a:moveTo>
                  <a:lnTo>
                    <a:pt x="61722" y="0"/>
                  </a:lnTo>
                  <a:lnTo>
                    <a:pt x="0" y="191261"/>
                  </a:lnTo>
                  <a:lnTo>
                    <a:pt x="111252" y="195833"/>
                  </a:lnTo>
                  <a:lnTo>
                    <a:pt x="172973" y="380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6" name="object 356"/>
            <p:cNvSpPr/>
            <p:nvPr/>
          </p:nvSpPr>
          <p:spPr>
            <a:xfrm>
              <a:off x="5263527" y="846328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7" name="object 357"/>
            <p:cNvSpPr/>
            <p:nvPr/>
          </p:nvSpPr>
          <p:spPr>
            <a:xfrm>
              <a:off x="5245239" y="645160"/>
              <a:ext cx="191770" cy="13970"/>
            </a:xfrm>
            <a:custGeom>
              <a:avLst/>
              <a:gdLst/>
              <a:ahLst/>
              <a:cxnLst/>
              <a:rect l="l" t="t" r="r" b="b"/>
              <a:pathLst>
                <a:path w="191770" h="13970">
                  <a:moveTo>
                    <a:pt x="191261" y="13716"/>
                  </a:moveTo>
                  <a:lnTo>
                    <a:pt x="112014" y="3810"/>
                  </a:lnTo>
                  <a:lnTo>
                    <a:pt x="0" y="0"/>
                  </a:lnTo>
                  <a:lnTo>
                    <a:pt x="80010" y="9906"/>
                  </a:lnTo>
                  <a:lnTo>
                    <a:pt x="191261" y="1371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8" name="object 358"/>
            <p:cNvSpPr/>
            <p:nvPr/>
          </p:nvSpPr>
          <p:spPr>
            <a:xfrm>
              <a:off x="5325250" y="655065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51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9" name="object 359"/>
            <p:cNvSpPr/>
            <p:nvPr/>
          </p:nvSpPr>
          <p:spPr>
            <a:xfrm>
              <a:off x="5481459" y="536193"/>
              <a:ext cx="120650" cy="99060"/>
            </a:xfrm>
            <a:custGeom>
              <a:avLst/>
              <a:gdLst/>
              <a:ahLst/>
              <a:cxnLst/>
              <a:rect l="l" t="t" r="r" b="b"/>
              <a:pathLst>
                <a:path w="120650" h="99059">
                  <a:moveTo>
                    <a:pt x="120396" y="3809"/>
                  </a:moveTo>
                  <a:lnTo>
                    <a:pt x="8382" y="0"/>
                  </a:lnTo>
                  <a:lnTo>
                    <a:pt x="0" y="94487"/>
                  </a:lnTo>
                  <a:lnTo>
                    <a:pt x="111239" y="99059"/>
                  </a:lnTo>
                  <a:lnTo>
                    <a:pt x="120396" y="380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0" name="object 360"/>
            <p:cNvSpPr/>
            <p:nvPr/>
          </p:nvSpPr>
          <p:spPr>
            <a:xfrm>
              <a:off x="5481459" y="630682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39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1" name="object 361"/>
            <p:cNvSpPr/>
            <p:nvPr/>
          </p:nvSpPr>
          <p:spPr>
            <a:xfrm>
              <a:off x="5412118" y="521715"/>
              <a:ext cx="189865" cy="18415"/>
            </a:xfrm>
            <a:custGeom>
              <a:avLst/>
              <a:gdLst/>
              <a:ahLst/>
              <a:cxnLst/>
              <a:rect l="l" t="t" r="r" b="b"/>
              <a:pathLst>
                <a:path w="189864" h="18415">
                  <a:moveTo>
                    <a:pt x="189737" y="18287"/>
                  </a:moveTo>
                  <a:lnTo>
                    <a:pt x="111238" y="4571"/>
                  </a:lnTo>
                  <a:lnTo>
                    <a:pt x="0" y="0"/>
                  </a:lnTo>
                  <a:lnTo>
                    <a:pt x="77724" y="14477"/>
                  </a:lnTo>
                  <a:lnTo>
                    <a:pt x="189737" y="1828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2" name="object 362"/>
            <p:cNvSpPr/>
            <p:nvPr/>
          </p:nvSpPr>
          <p:spPr>
            <a:xfrm>
              <a:off x="5489842" y="536193"/>
              <a:ext cx="112395" cy="3810"/>
            </a:xfrm>
            <a:custGeom>
              <a:avLst/>
              <a:gdLst/>
              <a:ahLst/>
              <a:cxnLst/>
              <a:rect l="l" t="t" r="r" b="b"/>
              <a:pathLst>
                <a:path w="112395" h="3809">
                  <a:moveTo>
                    <a:pt x="0" y="0"/>
                  </a:moveTo>
                  <a:lnTo>
                    <a:pt x="112013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3" name="object 363"/>
            <p:cNvSpPr/>
            <p:nvPr/>
          </p:nvSpPr>
          <p:spPr>
            <a:xfrm>
              <a:off x="5365636" y="1036828"/>
              <a:ext cx="191770" cy="6350"/>
            </a:xfrm>
            <a:custGeom>
              <a:avLst/>
              <a:gdLst/>
              <a:ahLst/>
              <a:cxnLst/>
              <a:rect l="l" t="t" r="r" b="b"/>
              <a:pathLst>
                <a:path w="191770" h="6350">
                  <a:moveTo>
                    <a:pt x="191262" y="3809"/>
                  </a:moveTo>
                  <a:lnTo>
                    <a:pt x="79247" y="0"/>
                  </a:lnTo>
                  <a:lnTo>
                    <a:pt x="0" y="1523"/>
                  </a:lnTo>
                  <a:lnTo>
                    <a:pt x="111238" y="6095"/>
                  </a:lnTo>
                  <a:lnTo>
                    <a:pt x="191262" y="380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4" name="object 364"/>
            <p:cNvSpPr/>
            <p:nvPr/>
          </p:nvSpPr>
          <p:spPr>
            <a:xfrm>
              <a:off x="5365636" y="1038351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38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5" name="object 365"/>
            <p:cNvSpPr/>
            <p:nvPr/>
          </p:nvSpPr>
          <p:spPr>
            <a:xfrm>
              <a:off x="5444883" y="674115"/>
              <a:ext cx="144145" cy="367030"/>
            </a:xfrm>
            <a:custGeom>
              <a:avLst/>
              <a:gdLst/>
              <a:ahLst/>
              <a:cxnLst/>
              <a:rect l="l" t="t" r="r" b="b"/>
              <a:pathLst>
                <a:path w="144145" h="367030">
                  <a:moveTo>
                    <a:pt x="144004" y="3809"/>
                  </a:moveTo>
                  <a:lnTo>
                    <a:pt x="32753" y="0"/>
                  </a:lnTo>
                  <a:lnTo>
                    <a:pt x="0" y="362711"/>
                  </a:lnTo>
                  <a:lnTo>
                    <a:pt x="112014" y="366521"/>
                  </a:lnTo>
                  <a:lnTo>
                    <a:pt x="144004" y="380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6" name="object 366"/>
            <p:cNvSpPr/>
            <p:nvPr/>
          </p:nvSpPr>
          <p:spPr>
            <a:xfrm>
              <a:off x="5444883" y="1036828"/>
              <a:ext cx="112395" cy="3810"/>
            </a:xfrm>
            <a:custGeom>
              <a:avLst/>
              <a:gdLst/>
              <a:ahLst/>
              <a:cxnLst/>
              <a:rect l="l" t="t" r="r" b="b"/>
              <a:pathLst>
                <a:path w="112395" h="3809">
                  <a:moveTo>
                    <a:pt x="0" y="0"/>
                  </a:moveTo>
                  <a:lnTo>
                    <a:pt x="112014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7" name="object 367"/>
            <p:cNvSpPr/>
            <p:nvPr/>
          </p:nvSpPr>
          <p:spPr>
            <a:xfrm>
              <a:off x="5399163" y="664210"/>
              <a:ext cx="189865" cy="13970"/>
            </a:xfrm>
            <a:custGeom>
              <a:avLst/>
              <a:gdLst/>
              <a:ahLst/>
              <a:cxnLst/>
              <a:rect l="l" t="t" r="r" b="b"/>
              <a:pathLst>
                <a:path w="189864" h="13970">
                  <a:moveTo>
                    <a:pt x="189724" y="13716"/>
                  </a:moveTo>
                  <a:lnTo>
                    <a:pt x="111252" y="4572"/>
                  </a:lnTo>
                  <a:lnTo>
                    <a:pt x="0" y="0"/>
                  </a:lnTo>
                  <a:lnTo>
                    <a:pt x="78473" y="9906"/>
                  </a:lnTo>
                  <a:lnTo>
                    <a:pt x="189724" y="1371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8" name="object 368"/>
            <p:cNvSpPr/>
            <p:nvPr/>
          </p:nvSpPr>
          <p:spPr>
            <a:xfrm>
              <a:off x="5477636" y="674115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51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9" name="object 369"/>
            <p:cNvSpPr/>
            <p:nvPr/>
          </p:nvSpPr>
          <p:spPr>
            <a:xfrm>
              <a:off x="5623954" y="969010"/>
              <a:ext cx="118110" cy="5715"/>
            </a:xfrm>
            <a:custGeom>
              <a:avLst/>
              <a:gdLst/>
              <a:ahLst/>
              <a:cxnLst/>
              <a:rect l="l" t="t" r="r" b="b"/>
              <a:pathLst>
                <a:path w="118110" h="5715">
                  <a:moveTo>
                    <a:pt x="118097" y="5334"/>
                  </a:moveTo>
                  <a:lnTo>
                    <a:pt x="111251" y="4572"/>
                  </a:lnTo>
                  <a:lnTo>
                    <a:pt x="0" y="0"/>
                  </a:lnTo>
                  <a:lnTo>
                    <a:pt x="6845" y="762"/>
                  </a:lnTo>
                  <a:lnTo>
                    <a:pt x="118097" y="533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0" name="object 370"/>
            <p:cNvSpPr/>
            <p:nvPr/>
          </p:nvSpPr>
          <p:spPr>
            <a:xfrm>
              <a:off x="5630798" y="969771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1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1" name="object 371"/>
            <p:cNvSpPr/>
            <p:nvPr/>
          </p:nvSpPr>
          <p:spPr>
            <a:xfrm>
              <a:off x="5617844" y="966724"/>
              <a:ext cx="117475" cy="6985"/>
            </a:xfrm>
            <a:custGeom>
              <a:avLst/>
              <a:gdLst/>
              <a:ahLst/>
              <a:cxnLst/>
              <a:rect l="l" t="t" r="r" b="b"/>
              <a:pathLst>
                <a:path w="117475" h="6984">
                  <a:moveTo>
                    <a:pt x="117360" y="6857"/>
                  </a:moveTo>
                  <a:lnTo>
                    <a:pt x="111252" y="4571"/>
                  </a:lnTo>
                  <a:lnTo>
                    <a:pt x="0" y="0"/>
                  </a:lnTo>
                  <a:lnTo>
                    <a:pt x="6109" y="2285"/>
                  </a:lnTo>
                  <a:lnTo>
                    <a:pt x="117360" y="685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2" name="object 372"/>
            <p:cNvSpPr/>
            <p:nvPr/>
          </p:nvSpPr>
          <p:spPr>
            <a:xfrm>
              <a:off x="5623954" y="969010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1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3" name="object 373"/>
            <p:cNvSpPr/>
            <p:nvPr/>
          </p:nvSpPr>
          <p:spPr>
            <a:xfrm>
              <a:off x="5612524" y="963675"/>
              <a:ext cx="116839" cy="7620"/>
            </a:xfrm>
            <a:custGeom>
              <a:avLst/>
              <a:gdLst/>
              <a:ahLst/>
              <a:cxnLst/>
              <a:rect l="l" t="t" r="r" b="b"/>
              <a:pathLst>
                <a:path w="116839" h="7619">
                  <a:moveTo>
                    <a:pt x="116572" y="7619"/>
                  </a:moveTo>
                  <a:lnTo>
                    <a:pt x="111238" y="4572"/>
                  </a:lnTo>
                  <a:lnTo>
                    <a:pt x="0" y="0"/>
                  </a:lnTo>
                  <a:lnTo>
                    <a:pt x="5320" y="3047"/>
                  </a:lnTo>
                  <a:lnTo>
                    <a:pt x="116572" y="761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4" name="object 374"/>
            <p:cNvSpPr/>
            <p:nvPr/>
          </p:nvSpPr>
          <p:spPr>
            <a:xfrm>
              <a:off x="5617844" y="966724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5" name="object 375"/>
            <p:cNvSpPr/>
            <p:nvPr/>
          </p:nvSpPr>
          <p:spPr>
            <a:xfrm>
              <a:off x="5607938" y="959865"/>
              <a:ext cx="116205" cy="8890"/>
            </a:xfrm>
            <a:custGeom>
              <a:avLst/>
              <a:gdLst/>
              <a:ahLst/>
              <a:cxnLst/>
              <a:rect l="l" t="t" r="r" b="b"/>
              <a:pathLst>
                <a:path w="116204" h="8890">
                  <a:moveTo>
                    <a:pt x="115824" y="8382"/>
                  </a:moveTo>
                  <a:lnTo>
                    <a:pt x="112027" y="3809"/>
                  </a:lnTo>
                  <a:lnTo>
                    <a:pt x="0" y="0"/>
                  </a:lnTo>
                  <a:lnTo>
                    <a:pt x="4585" y="3809"/>
                  </a:lnTo>
                  <a:lnTo>
                    <a:pt x="115824" y="838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6" name="object 376"/>
            <p:cNvSpPr/>
            <p:nvPr/>
          </p:nvSpPr>
          <p:spPr>
            <a:xfrm>
              <a:off x="5612524" y="963675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38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7" name="object 377"/>
            <p:cNvSpPr/>
            <p:nvPr/>
          </p:nvSpPr>
          <p:spPr>
            <a:xfrm>
              <a:off x="5604904" y="953770"/>
              <a:ext cx="115570" cy="10160"/>
            </a:xfrm>
            <a:custGeom>
              <a:avLst/>
              <a:gdLst/>
              <a:ahLst/>
              <a:cxnLst/>
              <a:rect l="l" t="t" r="r" b="b"/>
              <a:pathLst>
                <a:path w="115570" h="10159">
                  <a:moveTo>
                    <a:pt x="115062" y="9905"/>
                  </a:moveTo>
                  <a:lnTo>
                    <a:pt x="111251" y="4571"/>
                  </a:lnTo>
                  <a:lnTo>
                    <a:pt x="0" y="0"/>
                  </a:lnTo>
                  <a:lnTo>
                    <a:pt x="3034" y="6095"/>
                  </a:lnTo>
                  <a:lnTo>
                    <a:pt x="115062" y="990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8" name="object 378"/>
            <p:cNvSpPr/>
            <p:nvPr/>
          </p:nvSpPr>
          <p:spPr>
            <a:xfrm>
              <a:off x="5607938" y="959865"/>
              <a:ext cx="112395" cy="3810"/>
            </a:xfrm>
            <a:custGeom>
              <a:avLst/>
              <a:gdLst/>
              <a:ahLst/>
              <a:cxnLst/>
              <a:rect l="l" t="t" r="r" b="b"/>
              <a:pathLst>
                <a:path w="112395" h="3809">
                  <a:moveTo>
                    <a:pt x="0" y="0"/>
                  </a:moveTo>
                  <a:lnTo>
                    <a:pt x="112027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9" name="object 379"/>
            <p:cNvSpPr/>
            <p:nvPr/>
          </p:nvSpPr>
          <p:spPr>
            <a:xfrm>
              <a:off x="5601856" y="946150"/>
              <a:ext cx="114300" cy="12700"/>
            </a:xfrm>
            <a:custGeom>
              <a:avLst/>
              <a:gdLst/>
              <a:ahLst/>
              <a:cxnLst/>
              <a:rect l="l" t="t" r="r" b="b"/>
              <a:pathLst>
                <a:path w="114300" h="12700">
                  <a:moveTo>
                    <a:pt x="114299" y="12192"/>
                  </a:moveTo>
                  <a:lnTo>
                    <a:pt x="111238" y="4571"/>
                  </a:lnTo>
                  <a:lnTo>
                    <a:pt x="0" y="0"/>
                  </a:lnTo>
                  <a:lnTo>
                    <a:pt x="3047" y="7620"/>
                  </a:lnTo>
                  <a:lnTo>
                    <a:pt x="114299" y="1219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0" name="object 380"/>
            <p:cNvSpPr/>
            <p:nvPr/>
          </p:nvSpPr>
          <p:spPr>
            <a:xfrm>
              <a:off x="5604904" y="953770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1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1" name="object 381"/>
            <p:cNvSpPr/>
            <p:nvPr/>
          </p:nvSpPr>
          <p:spPr>
            <a:xfrm>
              <a:off x="5599557" y="937006"/>
              <a:ext cx="113664" cy="13970"/>
            </a:xfrm>
            <a:custGeom>
              <a:avLst/>
              <a:gdLst/>
              <a:ahLst/>
              <a:cxnLst/>
              <a:rect l="l" t="t" r="r" b="b"/>
              <a:pathLst>
                <a:path w="113664" h="13969">
                  <a:moveTo>
                    <a:pt x="113537" y="13715"/>
                  </a:moveTo>
                  <a:lnTo>
                    <a:pt x="111264" y="4571"/>
                  </a:lnTo>
                  <a:lnTo>
                    <a:pt x="0" y="0"/>
                  </a:lnTo>
                  <a:lnTo>
                    <a:pt x="2299" y="9143"/>
                  </a:lnTo>
                  <a:lnTo>
                    <a:pt x="113537" y="1371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2" name="object 382"/>
            <p:cNvSpPr/>
            <p:nvPr/>
          </p:nvSpPr>
          <p:spPr>
            <a:xfrm>
              <a:off x="5601856" y="946150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38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3" name="object 383"/>
            <p:cNvSpPr/>
            <p:nvPr/>
          </p:nvSpPr>
          <p:spPr>
            <a:xfrm>
              <a:off x="5597270" y="926338"/>
              <a:ext cx="113664" cy="15240"/>
            </a:xfrm>
            <a:custGeom>
              <a:avLst/>
              <a:gdLst/>
              <a:ahLst/>
              <a:cxnLst/>
              <a:rect l="l" t="t" r="r" b="b"/>
              <a:pathLst>
                <a:path w="113664" h="15240">
                  <a:moveTo>
                    <a:pt x="113551" y="15240"/>
                  </a:moveTo>
                  <a:lnTo>
                    <a:pt x="112027" y="4572"/>
                  </a:lnTo>
                  <a:lnTo>
                    <a:pt x="0" y="0"/>
                  </a:lnTo>
                  <a:lnTo>
                    <a:pt x="2286" y="10668"/>
                  </a:lnTo>
                  <a:lnTo>
                    <a:pt x="113551" y="1524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4" name="object 384"/>
            <p:cNvSpPr/>
            <p:nvPr/>
          </p:nvSpPr>
          <p:spPr>
            <a:xfrm>
              <a:off x="5599557" y="937006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64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5" name="object 385"/>
            <p:cNvSpPr/>
            <p:nvPr/>
          </p:nvSpPr>
          <p:spPr>
            <a:xfrm>
              <a:off x="5606427" y="1040637"/>
              <a:ext cx="125730" cy="5080"/>
            </a:xfrm>
            <a:custGeom>
              <a:avLst/>
              <a:gdLst/>
              <a:ahLst/>
              <a:cxnLst/>
              <a:rect l="l" t="t" r="r" b="b"/>
              <a:pathLst>
                <a:path w="125729" h="5080">
                  <a:moveTo>
                    <a:pt x="125729" y="4572"/>
                  </a:moveTo>
                  <a:lnTo>
                    <a:pt x="13716" y="0"/>
                  </a:lnTo>
                  <a:lnTo>
                    <a:pt x="0" y="0"/>
                  </a:lnTo>
                  <a:lnTo>
                    <a:pt x="112013" y="3810"/>
                  </a:lnTo>
                  <a:lnTo>
                    <a:pt x="125729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6" name="object 386"/>
            <p:cNvSpPr/>
            <p:nvPr/>
          </p:nvSpPr>
          <p:spPr>
            <a:xfrm>
              <a:off x="5606427" y="1040637"/>
              <a:ext cx="112395" cy="3810"/>
            </a:xfrm>
            <a:custGeom>
              <a:avLst/>
              <a:gdLst/>
              <a:ahLst/>
              <a:cxnLst/>
              <a:rect l="l" t="t" r="r" b="b"/>
              <a:pathLst>
                <a:path w="112395" h="3809">
                  <a:moveTo>
                    <a:pt x="0" y="0"/>
                  </a:moveTo>
                  <a:lnTo>
                    <a:pt x="112013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7" name="object 387"/>
            <p:cNvSpPr/>
            <p:nvPr/>
          </p:nvSpPr>
          <p:spPr>
            <a:xfrm>
              <a:off x="5620144" y="1039114"/>
              <a:ext cx="131445" cy="6350"/>
            </a:xfrm>
            <a:custGeom>
              <a:avLst/>
              <a:gdLst/>
              <a:ahLst/>
              <a:cxnLst/>
              <a:rect l="l" t="t" r="r" b="b"/>
              <a:pathLst>
                <a:path w="131445" h="6350">
                  <a:moveTo>
                    <a:pt x="131063" y="4571"/>
                  </a:moveTo>
                  <a:lnTo>
                    <a:pt x="19050" y="0"/>
                  </a:lnTo>
                  <a:lnTo>
                    <a:pt x="0" y="1523"/>
                  </a:lnTo>
                  <a:lnTo>
                    <a:pt x="112013" y="6095"/>
                  </a:lnTo>
                  <a:lnTo>
                    <a:pt x="131063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8" name="object 388"/>
            <p:cNvSpPr/>
            <p:nvPr/>
          </p:nvSpPr>
          <p:spPr>
            <a:xfrm>
              <a:off x="5620144" y="1040637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3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9" name="object 389"/>
            <p:cNvSpPr/>
            <p:nvPr/>
          </p:nvSpPr>
          <p:spPr>
            <a:xfrm>
              <a:off x="5639194" y="1037590"/>
              <a:ext cx="120650" cy="6350"/>
            </a:xfrm>
            <a:custGeom>
              <a:avLst/>
              <a:gdLst/>
              <a:ahLst/>
              <a:cxnLst/>
              <a:rect l="l" t="t" r="r" b="b"/>
              <a:pathLst>
                <a:path w="120650" h="6350">
                  <a:moveTo>
                    <a:pt x="120382" y="4571"/>
                  </a:moveTo>
                  <a:lnTo>
                    <a:pt x="9130" y="0"/>
                  </a:lnTo>
                  <a:lnTo>
                    <a:pt x="0" y="1524"/>
                  </a:lnTo>
                  <a:lnTo>
                    <a:pt x="112013" y="6096"/>
                  </a:lnTo>
                  <a:lnTo>
                    <a:pt x="120382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0" name="object 390"/>
            <p:cNvSpPr/>
            <p:nvPr/>
          </p:nvSpPr>
          <p:spPr>
            <a:xfrm>
              <a:off x="5639194" y="1039114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3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1" name="object 391"/>
            <p:cNvSpPr/>
            <p:nvPr/>
          </p:nvSpPr>
          <p:spPr>
            <a:xfrm>
              <a:off x="5648325" y="1035303"/>
              <a:ext cx="120014" cy="6985"/>
            </a:xfrm>
            <a:custGeom>
              <a:avLst/>
              <a:gdLst/>
              <a:ahLst/>
              <a:cxnLst/>
              <a:rect l="l" t="t" r="r" b="b"/>
              <a:pathLst>
                <a:path w="120014" h="6984">
                  <a:moveTo>
                    <a:pt x="119646" y="4571"/>
                  </a:moveTo>
                  <a:lnTo>
                    <a:pt x="8382" y="0"/>
                  </a:lnTo>
                  <a:lnTo>
                    <a:pt x="0" y="2286"/>
                  </a:lnTo>
                  <a:lnTo>
                    <a:pt x="111252" y="6857"/>
                  </a:lnTo>
                  <a:lnTo>
                    <a:pt x="119646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2" name="object 392"/>
            <p:cNvSpPr/>
            <p:nvPr/>
          </p:nvSpPr>
          <p:spPr>
            <a:xfrm>
              <a:off x="5648325" y="1037590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3" name="object 393"/>
            <p:cNvSpPr/>
            <p:nvPr/>
          </p:nvSpPr>
          <p:spPr>
            <a:xfrm>
              <a:off x="5656707" y="1033017"/>
              <a:ext cx="120014" cy="6985"/>
            </a:xfrm>
            <a:custGeom>
              <a:avLst/>
              <a:gdLst/>
              <a:ahLst/>
              <a:cxnLst/>
              <a:rect l="l" t="t" r="r" b="b"/>
              <a:pathLst>
                <a:path w="120014" h="6984">
                  <a:moveTo>
                    <a:pt x="119647" y="4572"/>
                  </a:moveTo>
                  <a:lnTo>
                    <a:pt x="8381" y="0"/>
                  </a:lnTo>
                  <a:lnTo>
                    <a:pt x="0" y="2285"/>
                  </a:lnTo>
                  <a:lnTo>
                    <a:pt x="111264" y="6857"/>
                  </a:lnTo>
                  <a:lnTo>
                    <a:pt x="119647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4" name="object 394"/>
            <p:cNvSpPr/>
            <p:nvPr/>
          </p:nvSpPr>
          <p:spPr>
            <a:xfrm>
              <a:off x="5656707" y="1035303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64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5" name="object 395"/>
            <p:cNvSpPr/>
            <p:nvPr/>
          </p:nvSpPr>
          <p:spPr>
            <a:xfrm>
              <a:off x="5665088" y="1029970"/>
              <a:ext cx="119380" cy="7620"/>
            </a:xfrm>
            <a:custGeom>
              <a:avLst/>
              <a:gdLst/>
              <a:ahLst/>
              <a:cxnLst/>
              <a:rect l="l" t="t" r="r" b="b"/>
              <a:pathLst>
                <a:path w="119379" h="7619">
                  <a:moveTo>
                    <a:pt x="118872" y="4571"/>
                  </a:moveTo>
                  <a:lnTo>
                    <a:pt x="6871" y="0"/>
                  </a:lnTo>
                  <a:lnTo>
                    <a:pt x="0" y="3047"/>
                  </a:lnTo>
                  <a:lnTo>
                    <a:pt x="111265" y="7619"/>
                  </a:lnTo>
                  <a:lnTo>
                    <a:pt x="118872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6" name="object 396"/>
            <p:cNvSpPr/>
            <p:nvPr/>
          </p:nvSpPr>
          <p:spPr>
            <a:xfrm>
              <a:off x="5665088" y="1033017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65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7" name="object 397"/>
            <p:cNvSpPr/>
            <p:nvPr/>
          </p:nvSpPr>
          <p:spPr>
            <a:xfrm>
              <a:off x="5671959" y="1026922"/>
              <a:ext cx="119380" cy="7620"/>
            </a:xfrm>
            <a:custGeom>
              <a:avLst/>
              <a:gdLst/>
              <a:ahLst/>
              <a:cxnLst/>
              <a:rect l="l" t="t" r="r" b="b"/>
              <a:pathLst>
                <a:path w="119379" h="7619">
                  <a:moveTo>
                    <a:pt x="118871" y="4572"/>
                  </a:moveTo>
                  <a:lnTo>
                    <a:pt x="6858" y="0"/>
                  </a:lnTo>
                  <a:lnTo>
                    <a:pt x="0" y="3048"/>
                  </a:lnTo>
                  <a:lnTo>
                    <a:pt x="112000" y="7620"/>
                  </a:lnTo>
                  <a:lnTo>
                    <a:pt x="118871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8" name="object 398"/>
            <p:cNvSpPr/>
            <p:nvPr/>
          </p:nvSpPr>
          <p:spPr>
            <a:xfrm>
              <a:off x="5671959" y="1029970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00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9" name="object 399"/>
            <p:cNvSpPr/>
            <p:nvPr/>
          </p:nvSpPr>
          <p:spPr>
            <a:xfrm>
              <a:off x="5678818" y="1023111"/>
              <a:ext cx="118110" cy="8890"/>
            </a:xfrm>
            <a:custGeom>
              <a:avLst/>
              <a:gdLst/>
              <a:ahLst/>
              <a:cxnLst/>
              <a:rect l="l" t="t" r="r" b="b"/>
              <a:pathLst>
                <a:path w="118110" h="8890">
                  <a:moveTo>
                    <a:pt x="118110" y="4572"/>
                  </a:moveTo>
                  <a:lnTo>
                    <a:pt x="6844" y="0"/>
                  </a:lnTo>
                  <a:lnTo>
                    <a:pt x="0" y="3810"/>
                  </a:lnTo>
                  <a:lnTo>
                    <a:pt x="112013" y="8382"/>
                  </a:lnTo>
                  <a:lnTo>
                    <a:pt x="118110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0" name="object 400"/>
            <p:cNvSpPr/>
            <p:nvPr/>
          </p:nvSpPr>
          <p:spPr>
            <a:xfrm>
              <a:off x="5678818" y="1026922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3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1" name="object 401"/>
            <p:cNvSpPr/>
            <p:nvPr/>
          </p:nvSpPr>
          <p:spPr>
            <a:xfrm>
              <a:off x="5685663" y="1013967"/>
              <a:ext cx="123189" cy="13970"/>
            </a:xfrm>
            <a:custGeom>
              <a:avLst/>
              <a:gdLst/>
              <a:ahLst/>
              <a:cxnLst/>
              <a:rect l="l" t="t" r="r" b="b"/>
              <a:pathLst>
                <a:path w="123189" h="13969">
                  <a:moveTo>
                    <a:pt x="122694" y="4572"/>
                  </a:moveTo>
                  <a:lnTo>
                    <a:pt x="11443" y="0"/>
                  </a:lnTo>
                  <a:lnTo>
                    <a:pt x="0" y="9143"/>
                  </a:lnTo>
                  <a:lnTo>
                    <a:pt x="111265" y="13715"/>
                  </a:lnTo>
                  <a:lnTo>
                    <a:pt x="122694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2" name="object 402"/>
            <p:cNvSpPr/>
            <p:nvPr/>
          </p:nvSpPr>
          <p:spPr>
            <a:xfrm>
              <a:off x="5685663" y="1023111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65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3" name="object 403"/>
            <p:cNvSpPr/>
            <p:nvPr/>
          </p:nvSpPr>
          <p:spPr>
            <a:xfrm>
              <a:off x="5697106" y="1004061"/>
              <a:ext cx="121920" cy="14604"/>
            </a:xfrm>
            <a:custGeom>
              <a:avLst/>
              <a:gdLst/>
              <a:ahLst/>
              <a:cxnLst/>
              <a:rect l="l" t="t" r="r" b="b"/>
              <a:pathLst>
                <a:path w="121920" h="14605">
                  <a:moveTo>
                    <a:pt x="121906" y="4572"/>
                  </a:moveTo>
                  <a:lnTo>
                    <a:pt x="10668" y="0"/>
                  </a:lnTo>
                  <a:lnTo>
                    <a:pt x="0" y="9906"/>
                  </a:lnTo>
                  <a:lnTo>
                    <a:pt x="111251" y="14478"/>
                  </a:lnTo>
                  <a:lnTo>
                    <a:pt x="121906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4" name="object 404"/>
            <p:cNvSpPr/>
            <p:nvPr/>
          </p:nvSpPr>
          <p:spPr>
            <a:xfrm>
              <a:off x="5697106" y="1013967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1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5" name="object 405"/>
            <p:cNvSpPr/>
            <p:nvPr/>
          </p:nvSpPr>
          <p:spPr>
            <a:xfrm>
              <a:off x="5707774" y="993394"/>
              <a:ext cx="120650" cy="15240"/>
            </a:xfrm>
            <a:custGeom>
              <a:avLst/>
              <a:gdLst/>
              <a:ahLst/>
              <a:cxnLst/>
              <a:rect l="l" t="t" r="r" b="b"/>
              <a:pathLst>
                <a:path w="120650" h="15240">
                  <a:moveTo>
                    <a:pt x="120395" y="3809"/>
                  </a:moveTo>
                  <a:lnTo>
                    <a:pt x="8381" y="0"/>
                  </a:lnTo>
                  <a:lnTo>
                    <a:pt x="0" y="10668"/>
                  </a:lnTo>
                  <a:lnTo>
                    <a:pt x="111238" y="15240"/>
                  </a:lnTo>
                  <a:lnTo>
                    <a:pt x="120395" y="380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6" name="object 406"/>
            <p:cNvSpPr/>
            <p:nvPr/>
          </p:nvSpPr>
          <p:spPr>
            <a:xfrm>
              <a:off x="5707774" y="1004061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38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7" name="object 407"/>
            <p:cNvSpPr/>
            <p:nvPr/>
          </p:nvSpPr>
          <p:spPr>
            <a:xfrm>
              <a:off x="5716155" y="987298"/>
              <a:ext cx="116205" cy="10160"/>
            </a:xfrm>
            <a:custGeom>
              <a:avLst/>
              <a:gdLst/>
              <a:ahLst/>
              <a:cxnLst/>
              <a:rect l="l" t="t" r="r" b="b"/>
              <a:pathLst>
                <a:path w="116204" h="10159">
                  <a:moveTo>
                    <a:pt x="115824" y="3809"/>
                  </a:moveTo>
                  <a:lnTo>
                    <a:pt x="3810" y="0"/>
                  </a:lnTo>
                  <a:lnTo>
                    <a:pt x="0" y="6095"/>
                  </a:lnTo>
                  <a:lnTo>
                    <a:pt x="112014" y="9905"/>
                  </a:lnTo>
                  <a:lnTo>
                    <a:pt x="115824" y="380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8" name="object 408"/>
            <p:cNvSpPr/>
            <p:nvPr/>
          </p:nvSpPr>
          <p:spPr>
            <a:xfrm>
              <a:off x="5716155" y="993394"/>
              <a:ext cx="112395" cy="3810"/>
            </a:xfrm>
            <a:custGeom>
              <a:avLst/>
              <a:gdLst/>
              <a:ahLst/>
              <a:cxnLst/>
              <a:rect l="l" t="t" r="r" b="b"/>
              <a:pathLst>
                <a:path w="112395" h="3809">
                  <a:moveTo>
                    <a:pt x="0" y="0"/>
                  </a:moveTo>
                  <a:lnTo>
                    <a:pt x="112014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9" name="object 409"/>
            <p:cNvSpPr/>
            <p:nvPr/>
          </p:nvSpPr>
          <p:spPr>
            <a:xfrm>
              <a:off x="5719966" y="980440"/>
              <a:ext cx="115570" cy="10795"/>
            </a:xfrm>
            <a:custGeom>
              <a:avLst/>
              <a:gdLst/>
              <a:ahLst/>
              <a:cxnLst/>
              <a:rect l="l" t="t" r="r" b="b"/>
              <a:pathLst>
                <a:path w="115570" h="10794">
                  <a:moveTo>
                    <a:pt x="115062" y="4571"/>
                  </a:moveTo>
                  <a:lnTo>
                    <a:pt x="3796" y="0"/>
                  </a:lnTo>
                  <a:lnTo>
                    <a:pt x="0" y="6858"/>
                  </a:lnTo>
                  <a:lnTo>
                    <a:pt x="112013" y="10668"/>
                  </a:lnTo>
                  <a:lnTo>
                    <a:pt x="115062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0" name="object 410"/>
            <p:cNvSpPr/>
            <p:nvPr/>
          </p:nvSpPr>
          <p:spPr>
            <a:xfrm>
              <a:off x="5719966" y="987298"/>
              <a:ext cx="112395" cy="3810"/>
            </a:xfrm>
            <a:custGeom>
              <a:avLst/>
              <a:gdLst/>
              <a:ahLst/>
              <a:cxnLst/>
              <a:rect l="l" t="t" r="r" b="b"/>
              <a:pathLst>
                <a:path w="112395" h="3809">
                  <a:moveTo>
                    <a:pt x="0" y="0"/>
                  </a:moveTo>
                  <a:lnTo>
                    <a:pt x="112013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1" name="object 411"/>
            <p:cNvSpPr/>
            <p:nvPr/>
          </p:nvSpPr>
          <p:spPr>
            <a:xfrm>
              <a:off x="5723763" y="967486"/>
              <a:ext cx="117475" cy="17780"/>
            </a:xfrm>
            <a:custGeom>
              <a:avLst/>
              <a:gdLst/>
              <a:ahLst/>
              <a:cxnLst/>
              <a:rect l="l" t="t" r="r" b="b"/>
              <a:pathLst>
                <a:path w="117475" h="17780">
                  <a:moveTo>
                    <a:pt x="117347" y="3809"/>
                  </a:moveTo>
                  <a:lnTo>
                    <a:pt x="6108" y="0"/>
                  </a:lnTo>
                  <a:lnTo>
                    <a:pt x="0" y="12953"/>
                  </a:lnTo>
                  <a:lnTo>
                    <a:pt x="111265" y="17525"/>
                  </a:lnTo>
                  <a:lnTo>
                    <a:pt x="117347" y="380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2" name="object 412"/>
            <p:cNvSpPr/>
            <p:nvPr/>
          </p:nvSpPr>
          <p:spPr>
            <a:xfrm>
              <a:off x="5723763" y="980440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65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3" name="object 413"/>
            <p:cNvSpPr/>
            <p:nvPr/>
          </p:nvSpPr>
          <p:spPr>
            <a:xfrm>
              <a:off x="5729871" y="953770"/>
              <a:ext cx="116205" cy="17780"/>
            </a:xfrm>
            <a:custGeom>
              <a:avLst/>
              <a:gdLst/>
              <a:ahLst/>
              <a:cxnLst/>
              <a:rect l="l" t="t" r="r" b="b"/>
              <a:pathLst>
                <a:path w="116204" h="17780">
                  <a:moveTo>
                    <a:pt x="115824" y="4571"/>
                  </a:moveTo>
                  <a:lnTo>
                    <a:pt x="4571" y="0"/>
                  </a:lnTo>
                  <a:lnTo>
                    <a:pt x="0" y="13715"/>
                  </a:lnTo>
                  <a:lnTo>
                    <a:pt x="111238" y="17525"/>
                  </a:lnTo>
                  <a:lnTo>
                    <a:pt x="115824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4" name="object 414"/>
            <p:cNvSpPr/>
            <p:nvPr/>
          </p:nvSpPr>
          <p:spPr>
            <a:xfrm>
              <a:off x="5729871" y="967486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38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5" name="object 415"/>
            <p:cNvSpPr/>
            <p:nvPr/>
          </p:nvSpPr>
          <p:spPr>
            <a:xfrm>
              <a:off x="5734443" y="940053"/>
              <a:ext cx="114300" cy="18415"/>
            </a:xfrm>
            <a:custGeom>
              <a:avLst/>
              <a:gdLst/>
              <a:ahLst/>
              <a:cxnLst/>
              <a:rect l="l" t="t" r="r" b="b"/>
              <a:pathLst>
                <a:path w="114300" h="18415">
                  <a:moveTo>
                    <a:pt x="114300" y="4571"/>
                  </a:moveTo>
                  <a:lnTo>
                    <a:pt x="3047" y="0"/>
                  </a:lnTo>
                  <a:lnTo>
                    <a:pt x="0" y="13716"/>
                  </a:lnTo>
                  <a:lnTo>
                    <a:pt x="111252" y="18288"/>
                  </a:lnTo>
                  <a:lnTo>
                    <a:pt x="114300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6" name="object 416"/>
            <p:cNvSpPr/>
            <p:nvPr/>
          </p:nvSpPr>
          <p:spPr>
            <a:xfrm>
              <a:off x="5734443" y="953770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7" name="object 417"/>
            <p:cNvSpPr/>
            <p:nvPr/>
          </p:nvSpPr>
          <p:spPr>
            <a:xfrm>
              <a:off x="5737491" y="926338"/>
              <a:ext cx="113664" cy="18415"/>
            </a:xfrm>
            <a:custGeom>
              <a:avLst/>
              <a:gdLst/>
              <a:ahLst/>
              <a:cxnLst/>
              <a:rect l="l" t="t" r="r" b="b"/>
              <a:pathLst>
                <a:path w="113664" h="18415">
                  <a:moveTo>
                    <a:pt x="113538" y="4572"/>
                  </a:moveTo>
                  <a:lnTo>
                    <a:pt x="1524" y="0"/>
                  </a:lnTo>
                  <a:lnTo>
                    <a:pt x="0" y="13716"/>
                  </a:lnTo>
                  <a:lnTo>
                    <a:pt x="111252" y="18288"/>
                  </a:lnTo>
                  <a:lnTo>
                    <a:pt x="113538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8" name="object 418"/>
            <p:cNvSpPr/>
            <p:nvPr/>
          </p:nvSpPr>
          <p:spPr>
            <a:xfrm>
              <a:off x="5737491" y="940053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9" name="object 419"/>
            <p:cNvSpPr/>
            <p:nvPr/>
          </p:nvSpPr>
          <p:spPr>
            <a:xfrm>
              <a:off x="5739016" y="912621"/>
              <a:ext cx="112395" cy="18415"/>
            </a:xfrm>
            <a:custGeom>
              <a:avLst/>
              <a:gdLst/>
              <a:ahLst/>
              <a:cxnLst/>
              <a:rect l="l" t="t" r="r" b="b"/>
              <a:pathLst>
                <a:path w="112395" h="18415">
                  <a:moveTo>
                    <a:pt x="112013" y="18288"/>
                  </a:moveTo>
                  <a:lnTo>
                    <a:pt x="112013" y="4572"/>
                  </a:lnTo>
                  <a:lnTo>
                    <a:pt x="762" y="0"/>
                  </a:lnTo>
                  <a:lnTo>
                    <a:pt x="0" y="13716"/>
                  </a:lnTo>
                  <a:lnTo>
                    <a:pt x="112013" y="1828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0" name="object 420"/>
            <p:cNvSpPr/>
            <p:nvPr/>
          </p:nvSpPr>
          <p:spPr>
            <a:xfrm>
              <a:off x="5739016" y="926338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3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1" name="object 421"/>
            <p:cNvSpPr/>
            <p:nvPr/>
          </p:nvSpPr>
          <p:spPr>
            <a:xfrm>
              <a:off x="5739016" y="899667"/>
              <a:ext cx="112395" cy="17780"/>
            </a:xfrm>
            <a:custGeom>
              <a:avLst/>
              <a:gdLst/>
              <a:ahLst/>
              <a:cxnLst/>
              <a:rect l="l" t="t" r="r" b="b"/>
              <a:pathLst>
                <a:path w="112395" h="17780">
                  <a:moveTo>
                    <a:pt x="112013" y="17525"/>
                  </a:moveTo>
                  <a:lnTo>
                    <a:pt x="111251" y="4572"/>
                  </a:lnTo>
                  <a:lnTo>
                    <a:pt x="0" y="0"/>
                  </a:lnTo>
                  <a:lnTo>
                    <a:pt x="762" y="12953"/>
                  </a:lnTo>
                  <a:lnTo>
                    <a:pt x="112013" y="1752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2" name="object 422"/>
            <p:cNvSpPr/>
            <p:nvPr/>
          </p:nvSpPr>
          <p:spPr>
            <a:xfrm>
              <a:off x="5739778" y="912621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1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3" name="object 423"/>
            <p:cNvSpPr/>
            <p:nvPr/>
          </p:nvSpPr>
          <p:spPr>
            <a:xfrm>
              <a:off x="5736729" y="887475"/>
              <a:ext cx="113664" cy="17145"/>
            </a:xfrm>
            <a:custGeom>
              <a:avLst/>
              <a:gdLst/>
              <a:ahLst/>
              <a:cxnLst/>
              <a:rect l="l" t="t" r="r" b="b"/>
              <a:pathLst>
                <a:path w="113664" h="17144">
                  <a:moveTo>
                    <a:pt x="113537" y="16764"/>
                  </a:moveTo>
                  <a:lnTo>
                    <a:pt x="112014" y="4572"/>
                  </a:lnTo>
                  <a:lnTo>
                    <a:pt x="0" y="0"/>
                  </a:lnTo>
                  <a:lnTo>
                    <a:pt x="2286" y="12191"/>
                  </a:lnTo>
                  <a:lnTo>
                    <a:pt x="113537" y="1676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4" name="object 424"/>
            <p:cNvSpPr/>
            <p:nvPr/>
          </p:nvSpPr>
          <p:spPr>
            <a:xfrm>
              <a:off x="5739016" y="899667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1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5" name="object 425"/>
            <p:cNvSpPr/>
            <p:nvPr/>
          </p:nvSpPr>
          <p:spPr>
            <a:xfrm>
              <a:off x="5733681" y="875284"/>
              <a:ext cx="115570" cy="17145"/>
            </a:xfrm>
            <a:custGeom>
              <a:avLst/>
              <a:gdLst/>
              <a:ahLst/>
              <a:cxnLst/>
              <a:rect l="l" t="t" r="r" b="b"/>
              <a:pathLst>
                <a:path w="115570" h="17144">
                  <a:moveTo>
                    <a:pt x="115062" y="16764"/>
                  </a:moveTo>
                  <a:lnTo>
                    <a:pt x="111238" y="4572"/>
                  </a:lnTo>
                  <a:lnTo>
                    <a:pt x="0" y="0"/>
                  </a:lnTo>
                  <a:lnTo>
                    <a:pt x="3047" y="12192"/>
                  </a:lnTo>
                  <a:lnTo>
                    <a:pt x="115062" y="1676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6" name="object 426"/>
            <p:cNvSpPr/>
            <p:nvPr/>
          </p:nvSpPr>
          <p:spPr>
            <a:xfrm>
              <a:off x="5736729" y="887475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4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7" name="object 427"/>
            <p:cNvSpPr/>
            <p:nvPr/>
          </p:nvSpPr>
          <p:spPr>
            <a:xfrm>
              <a:off x="5729096" y="863853"/>
              <a:ext cx="116205" cy="16510"/>
            </a:xfrm>
            <a:custGeom>
              <a:avLst/>
              <a:gdLst/>
              <a:ahLst/>
              <a:cxnLst/>
              <a:rect l="l" t="t" r="r" b="b"/>
              <a:pathLst>
                <a:path w="116204" h="16509">
                  <a:moveTo>
                    <a:pt x="115823" y="16001"/>
                  </a:moveTo>
                  <a:lnTo>
                    <a:pt x="111252" y="4571"/>
                  </a:lnTo>
                  <a:lnTo>
                    <a:pt x="0" y="0"/>
                  </a:lnTo>
                  <a:lnTo>
                    <a:pt x="4584" y="11429"/>
                  </a:lnTo>
                  <a:lnTo>
                    <a:pt x="115823" y="1600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8" name="object 428"/>
            <p:cNvSpPr/>
            <p:nvPr/>
          </p:nvSpPr>
          <p:spPr>
            <a:xfrm>
              <a:off x="5733681" y="875284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38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9" name="object 429"/>
            <p:cNvSpPr/>
            <p:nvPr/>
          </p:nvSpPr>
          <p:spPr>
            <a:xfrm>
              <a:off x="5723001" y="853948"/>
              <a:ext cx="117475" cy="14604"/>
            </a:xfrm>
            <a:custGeom>
              <a:avLst/>
              <a:gdLst/>
              <a:ahLst/>
              <a:cxnLst/>
              <a:rect l="l" t="t" r="r" b="b"/>
              <a:pathLst>
                <a:path w="117475" h="14605">
                  <a:moveTo>
                    <a:pt x="117348" y="14477"/>
                  </a:moveTo>
                  <a:lnTo>
                    <a:pt x="111265" y="4571"/>
                  </a:lnTo>
                  <a:lnTo>
                    <a:pt x="0" y="0"/>
                  </a:lnTo>
                  <a:lnTo>
                    <a:pt x="6095" y="9905"/>
                  </a:lnTo>
                  <a:lnTo>
                    <a:pt x="117348" y="1447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0" name="object 430"/>
            <p:cNvSpPr/>
            <p:nvPr/>
          </p:nvSpPr>
          <p:spPr>
            <a:xfrm>
              <a:off x="5729096" y="863853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1" name="object 431"/>
            <p:cNvSpPr/>
            <p:nvPr/>
          </p:nvSpPr>
          <p:spPr>
            <a:xfrm>
              <a:off x="5716155" y="845565"/>
              <a:ext cx="118110" cy="13335"/>
            </a:xfrm>
            <a:custGeom>
              <a:avLst/>
              <a:gdLst/>
              <a:ahLst/>
              <a:cxnLst/>
              <a:rect l="l" t="t" r="r" b="b"/>
              <a:pathLst>
                <a:path w="118110" h="13334">
                  <a:moveTo>
                    <a:pt x="118110" y="12954"/>
                  </a:moveTo>
                  <a:lnTo>
                    <a:pt x="111252" y="3809"/>
                  </a:lnTo>
                  <a:lnTo>
                    <a:pt x="0" y="0"/>
                  </a:lnTo>
                  <a:lnTo>
                    <a:pt x="6845" y="8382"/>
                  </a:lnTo>
                  <a:lnTo>
                    <a:pt x="118110" y="1295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2" name="object 432"/>
            <p:cNvSpPr/>
            <p:nvPr/>
          </p:nvSpPr>
          <p:spPr>
            <a:xfrm>
              <a:off x="5723001" y="853948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65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3" name="object 433"/>
            <p:cNvSpPr/>
            <p:nvPr/>
          </p:nvSpPr>
          <p:spPr>
            <a:xfrm>
              <a:off x="5706998" y="837946"/>
              <a:ext cx="120650" cy="11430"/>
            </a:xfrm>
            <a:custGeom>
              <a:avLst/>
              <a:gdLst/>
              <a:ahLst/>
              <a:cxnLst/>
              <a:rect l="l" t="t" r="r" b="b"/>
              <a:pathLst>
                <a:path w="120650" h="11430">
                  <a:moveTo>
                    <a:pt x="120408" y="11430"/>
                  </a:moveTo>
                  <a:lnTo>
                    <a:pt x="112014" y="4572"/>
                  </a:lnTo>
                  <a:lnTo>
                    <a:pt x="0" y="0"/>
                  </a:lnTo>
                  <a:lnTo>
                    <a:pt x="9156" y="7620"/>
                  </a:lnTo>
                  <a:lnTo>
                    <a:pt x="120408" y="1143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4" name="object 434"/>
            <p:cNvSpPr/>
            <p:nvPr/>
          </p:nvSpPr>
          <p:spPr>
            <a:xfrm>
              <a:off x="5716155" y="845565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52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5" name="object 435"/>
            <p:cNvSpPr/>
            <p:nvPr/>
          </p:nvSpPr>
          <p:spPr>
            <a:xfrm>
              <a:off x="5697106" y="831088"/>
              <a:ext cx="121920" cy="11430"/>
            </a:xfrm>
            <a:custGeom>
              <a:avLst/>
              <a:gdLst/>
              <a:ahLst/>
              <a:cxnLst/>
              <a:rect l="l" t="t" r="r" b="b"/>
              <a:pathLst>
                <a:path w="121920" h="11430">
                  <a:moveTo>
                    <a:pt x="121906" y="11430"/>
                  </a:moveTo>
                  <a:lnTo>
                    <a:pt x="111251" y="4572"/>
                  </a:lnTo>
                  <a:lnTo>
                    <a:pt x="0" y="0"/>
                  </a:lnTo>
                  <a:lnTo>
                    <a:pt x="9892" y="6858"/>
                  </a:lnTo>
                  <a:lnTo>
                    <a:pt x="121906" y="1143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6" name="object 436"/>
            <p:cNvSpPr/>
            <p:nvPr/>
          </p:nvSpPr>
          <p:spPr>
            <a:xfrm>
              <a:off x="5706998" y="837946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4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7" name="object 437"/>
            <p:cNvSpPr/>
            <p:nvPr/>
          </p:nvSpPr>
          <p:spPr>
            <a:xfrm>
              <a:off x="5684138" y="824992"/>
              <a:ext cx="124460" cy="10795"/>
            </a:xfrm>
            <a:custGeom>
              <a:avLst/>
              <a:gdLst/>
              <a:ahLst/>
              <a:cxnLst/>
              <a:rect l="l" t="t" r="r" b="b"/>
              <a:pathLst>
                <a:path w="124460" h="10794">
                  <a:moveTo>
                    <a:pt x="124219" y="10667"/>
                  </a:moveTo>
                  <a:lnTo>
                    <a:pt x="111265" y="4572"/>
                  </a:lnTo>
                  <a:lnTo>
                    <a:pt x="0" y="0"/>
                  </a:lnTo>
                  <a:lnTo>
                    <a:pt x="12967" y="6095"/>
                  </a:lnTo>
                  <a:lnTo>
                    <a:pt x="124219" y="1066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8" name="object 438"/>
            <p:cNvSpPr/>
            <p:nvPr/>
          </p:nvSpPr>
          <p:spPr>
            <a:xfrm>
              <a:off x="5697106" y="831088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1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9" name="object 439"/>
            <p:cNvSpPr/>
            <p:nvPr/>
          </p:nvSpPr>
          <p:spPr>
            <a:xfrm>
              <a:off x="5668136" y="818896"/>
              <a:ext cx="127635" cy="10795"/>
            </a:xfrm>
            <a:custGeom>
              <a:avLst/>
              <a:gdLst/>
              <a:ahLst/>
              <a:cxnLst/>
              <a:rect l="l" t="t" r="r" b="b"/>
              <a:pathLst>
                <a:path w="127635" h="10794">
                  <a:moveTo>
                    <a:pt x="127267" y="10668"/>
                  </a:moveTo>
                  <a:lnTo>
                    <a:pt x="112013" y="4572"/>
                  </a:lnTo>
                  <a:lnTo>
                    <a:pt x="0" y="0"/>
                  </a:lnTo>
                  <a:lnTo>
                    <a:pt x="16001" y="6096"/>
                  </a:lnTo>
                  <a:lnTo>
                    <a:pt x="127267" y="1066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0" name="object 440"/>
            <p:cNvSpPr/>
            <p:nvPr/>
          </p:nvSpPr>
          <p:spPr>
            <a:xfrm>
              <a:off x="5684138" y="824992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65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1" name="object 441"/>
            <p:cNvSpPr/>
            <p:nvPr/>
          </p:nvSpPr>
          <p:spPr>
            <a:xfrm>
              <a:off x="5650624" y="813561"/>
              <a:ext cx="129539" cy="10160"/>
            </a:xfrm>
            <a:custGeom>
              <a:avLst/>
              <a:gdLst/>
              <a:ahLst/>
              <a:cxnLst/>
              <a:rect l="l" t="t" r="r" b="b"/>
              <a:pathLst>
                <a:path w="129539" h="10159">
                  <a:moveTo>
                    <a:pt x="129526" y="9906"/>
                  </a:moveTo>
                  <a:lnTo>
                    <a:pt x="111238" y="4572"/>
                  </a:lnTo>
                  <a:lnTo>
                    <a:pt x="0" y="0"/>
                  </a:lnTo>
                  <a:lnTo>
                    <a:pt x="17512" y="5334"/>
                  </a:lnTo>
                  <a:lnTo>
                    <a:pt x="129526" y="990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2" name="object 442"/>
            <p:cNvSpPr/>
            <p:nvPr/>
          </p:nvSpPr>
          <p:spPr>
            <a:xfrm>
              <a:off x="5668136" y="818896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3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3" name="object 443"/>
            <p:cNvSpPr/>
            <p:nvPr/>
          </p:nvSpPr>
          <p:spPr>
            <a:xfrm>
              <a:off x="5639194" y="809751"/>
              <a:ext cx="123189" cy="8890"/>
            </a:xfrm>
            <a:custGeom>
              <a:avLst/>
              <a:gdLst/>
              <a:ahLst/>
              <a:cxnLst/>
              <a:rect l="l" t="t" r="r" b="b"/>
              <a:pathLst>
                <a:path w="123189" h="8890">
                  <a:moveTo>
                    <a:pt x="122668" y="8382"/>
                  </a:moveTo>
                  <a:lnTo>
                    <a:pt x="111251" y="4572"/>
                  </a:lnTo>
                  <a:lnTo>
                    <a:pt x="0" y="0"/>
                  </a:lnTo>
                  <a:lnTo>
                    <a:pt x="11429" y="3810"/>
                  </a:lnTo>
                  <a:lnTo>
                    <a:pt x="122668" y="838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4" name="object 444"/>
            <p:cNvSpPr/>
            <p:nvPr/>
          </p:nvSpPr>
          <p:spPr>
            <a:xfrm>
              <a:off x="5650624" y="813561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38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5" name="object 445"/>
            <p:cNvSpPr/>
            <p:nvPr/>
          </p:nvSpPr>
          <p:spPr>
            <a:xfrm>
              <a:off x="5629275" y="806703"/>
              <a:ext cx="121285" cy="7620"/>
            </a:xfrm>
            <a:custGeom>
              <a:avLst/>
              <a:gdLst/>
              <a:ahLst/>
              <a:cxnLst/>
              <a:rect l="l" t="t" r="r" b="b"/>
              <a:pathLst>
                <a:path w="121285" h="7619">
                  <a:moveTo>
                    <a:pt x="121170" y="7619"/>
                  </a:moveTo>
                  <a:lnTo>
                    <a:pt x="112014" y="4571"/>
                  </a:lnTo>
                  <a:lnTo>
                    <a:pt x="0" y="0"/>
                  </a:lnTo>
                  <a:lnTo>
                    <a:pt x="9919" y="3047"/>
                  </a:lnTo>
                  <a:lnTo>
                    <a:pt x="121170" y="761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6" name="object 446"/>
            <p:cNvSpPr/>
            <p:nvPr/>
          </p:nvSpPr>
          <p:spPr>
            <a:xfrm>
              <a:off x="5639194" y="809751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1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7" name="object 447"/>
            <p:cNvSpPr/>
            <p:nvPr/>
          </p:nvSpPr>
          <p:spPr>
            <a:xfrm>
              <a:off x="5622430" y="802893"/>
              <a:ext cx="119380" cy="8890"/>
            </a:xfrm>
            <a:custGeom>
              <a:avLst/>
              <a:gdLst/>
              <a:ahLst/>
              <a:cxnLst/>
              <a:rect l="l" t="t" r="r" b="b"/>
              <a:pathLst>
                <a:path w="119379" h="8890">
                  <a:moveTo>
                    <a:pt x="118859" y="8381"/>
                  </a:moveTo>
                  <a:lnTo>
                    <a:pt x="111251" y="4571"/>
                  </a:lnTo>
                  <a:lnTo>
                    <a:pt x="0" y="0"/>
                  </a:lnTo>
                  <a:lnTo>
                    <a:pt x="6844" y="3809"/>
                  </a:lnTo>
                  <a:lnTo>
                    <a:pt x="118859" y="838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8" name="object 448"/>
            <p:cNvSpPr/>
            <p:nvPr/>
          </p:nvSpPr>
          <p:spPr>
            <a:xfrm>
              <a:off x="5629275" y="806703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79">
                  <a:moveTo>
                    <a:pt x="0" y="0"/>
                  </a:moveTo>
                  <a:lnTo>
                    <a:pt x="112014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9" name="object 449"/>
            <p:cNvSpPr/>
            <p:nvPr/>
          </p:nvSpPr>
          <p:spPr>
            <a:xfrm>
              <a:off x="5617844" y="799846"/>
              <a:ext cx="116205" cy="7620"/>
            </a:xfrm>
            <a:custGeom>
              <a:avLst/>
              <a:gdLst/>
              <a:ahLst/>
              <a:cxnLst/>
              <a:rect l="l" t="t" r="r" b="b"/>
              <a:pathLst>
                <a:path w="116204" h="7620">
                  <a:moveTo>
                    <a:pt x="115837" y="7620"/>
                  </a:moveTo>
                  <a:lnTo>
                    <a:pt x="111252" y="4572"/>
                  </a:lnTo>
                  <a:lnTo>
                    <a:pt x="0" y="0"/>
                  </a:lnTo>
                  <a:lnTo>
                    <a:pt x="4585" y="3048"/>
                  </a:lnTo>
                  <a:lnTo>
                    <a:pt x="115837" y="762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0" name="object 450"/>
            <p:cNvSpPr/>
            <p:nvPr/>
          </p:nvSpPr>
          <p:spPr>
            <a:xfrm>
              <a:off x="5622430" y="802893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1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1" name="object 451"/>
            <p:cNvSpPr/>
            <p:nvPr/>
          </p:nvSpPr>
          <p:spPr>
            <a:xfrm>
              <a:off x="5614809" y="796036"/>
              <a:ext cx="114300" cy="8890"/>
            </a:xfrm>
            <a:custGeom>
              <a:avLst/>
              <a:gdLst/>
              <a:ahLst/>
              <a:cxnLst/>
              <a:rect l="l" t="t" r="r" b="b"/>
              <a:pathLst>
                <a:path w="114300" h="8890">
                  <a:moveTo>
                    <a:pt x="114286" y="8381"/>
                  </a:moveTo>
                  <a:lnTo>
                    <a:pt x="111239" y="4571"/>
                  </a:lnTo>
                  <a:lnTo>
                    <a:pt x="0" y="0"/>
                  </a:lnTo>
                  <a:lnTo>
                    <a:pt x="3034" y="3809"/>
                  </a:lnTo>
                  <a:lnTo>
                    <a:pt x="114286" y="838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2" name="object 452"/>
            <p:cNvSpPr/>
            <p:nvPr/>
          </p:nvSpPr>
          <p:spPr>
            <a:xfrm>
              <a:off x="5617844" y="799846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3" name="object 453"/>
            <p:cNvSpPr/>
            <p:nvPr/>
          </p:nvSpPr>
          <p:spPr>
            <a:xfrm>
              <a:off x="5612524" y="791464"/>
              <a:ext cx="113664" cy="9525"/>
            </a:xfrm>
            <a:custGeom>
              <a:avLst/>
              <a:gdLst/>
              <a:ahLst/>
              <a:cxnLst/>
              <a:rect l="l" t="t" r="r" b="b"/>
              <a:pathLst>
                <a:path w="113664" h="9525">
                  <a:moveTo>
                    <a:pt x="113524" y="9143"/>
                  </a:moveTo>
                  <a:lnTo>
                    <a:pt x="111238" y="4571"/>
                  </a:lnTo>
                  <a:lnTo>
                    <a:pt x="0" y="0"/>
                  </a:lnTo>
                  <a:lnTo>
                    <a:pt x="2285" y="4571"/>
                  </a:lnTo>
                  <a:lnTo>
                    <a:pt x="113524" y="914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4" name="object 454"/>
            <p:cNvSpPr/>
            <p:nvPr/>
          </p:nvSpPr>
          <p:spPr>
            <a:xfrm>
              <a:off x="5614809" y="796036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39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5" name="object 455"/>
            <p:cNvSpPr/>
            <p:nvPr/>
          </p:nvSpPr>
          <p:spPr>
            <a:xfrm>
              <a:off x="5611748" y="786130"/>
              <a:ext cx="112395" cy="10160"/>
            </a:xfrm>
            <a:custGeom>
              <a:avLst/>
              <a:gdLst/>
              <a:ahLst/>
              <a:cxnLst/>
              <a:rect l="l" t="t" r="r" b="b"/>
              <a:pathLst>
                <a:path w="112395" h="10159">
                  <a:moveTo>
                    <a:pt x="112014" y="9906"/>
                  </a:moveTo>
                  <a:lnTo>
                    <a:pt x="111251" y="4571"/>
                  </a:lnTo>
                  <a:lnTo>
                    <a:pt x="0" y="0"/>
                  </a:lnTo>
                  <a:lnTo>
                    <a:pt x="775" y="5334"/>
                  </a:lnTo>
                  <a:lnTo>
                    <a:pt x="112014" y="990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6" name="object 456"/>
            <p:cNvSpPr/>
            <p:nvPr/>
          </p:nvSpPr>
          <p:spPr>
            <a:xfrm>
              <a:off x="5612524" y="791464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38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7" name="object 457"/>
            <p:cNvSpPr/>
            <p:nvPr/>
          </p:nvSpPr>
          <p:spPr>
            <a:xfrm>
              <a:off x="5611748" y="780034"/>
              <a:ext cx="111760" cy="10795"/>
            </a:xfrm>
            <a:custGeom>
              <a:avLst/>
              <a:gdLst/>
              <a:ahLst/>
              <a:cxnLst/>
              <a:rect l="l" t="t" r="r" b="b"/>
              <a:pathLst>
                <a:path w="111760" h="10795">
                  <a:moveTo>
                    <a:pt x="111251" y="10667"/>
                  </a:moveTo>
                  <a:lnTo>
                    <a:pt x="111251" y="4572"/>
                  </a:lnTo>
                  <a:lnTo>
                    <a:pt x="0" y="0"/>
                  </a:lnTo>
                  <a:lnTo>
                    <a:pt x="0" y="6096"/>
                  </a:lnTo>
                  <a:lnTo>
                    <a:pt x="111251" y="1066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8" name="object 458"/>
            <p:cNvSpPr/>
            <p:nvPr/>
          </p:nvSpPr>
          <p:spPr>
            <a:xfrm>
              <a:off x="5611748" y="786130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1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9" name="object 459"/>
            <p:cNvSpPr/>
            <p:nvPr/>
          </p:nvSpPr>
          <p:spPr>
            <a:xfrm>
              <a:off x="5611748" y="774700"/>
              <a:ext cx="112395" cy="10160"/>
            </a:xfrm>
            <a:custGeom>
              <a:avLst/>
              <a:gdLst/>
              <a:ahLst/>
              <a:cxnLst/>
              <a:rect l="l" t="t" r="r" b="b"/>
              <a:pathLst>
                <a:path w="112395" h="10159">
                  <a:moveTo>
                    <a:pt x="112014" y="4571"/>
                  </a:moveTo>
                  <a:lnTo>
                    <a:pt x="775" y="0"/>
                  </a:lnTo>
                  <a:lnTo>
                    <a:pt x="0" y="5333"/>
                  </a:lnTo>
                  <a:lnTo>
                    <a:pt x="111251" y="9905"/>
                  </a:lnTo>
                  <a:lnTo>
                    <a:pt x="112014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0" name="object 460"/>
            <p:cNvSpPr/>
            <p:nvPr/>
          </p:nvSpPr>
          <p:spPr>
            <a:xfrm>
              <a:off x="5611748" y="780034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1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1" name="object 461"/>
            <p:cNvSpPr/>
            <p:nvPr/>
          </p:nvSpPr>
          <p:spPr>
            <a:xfrm>
              <a:off x="5612524" y="770128"/>
              <a:ext cx="113030" cy="9525"/>
            </a:xfrm>
            <a:custGeom>
              <a:avLst/>
              <a:gdLst/>
              <a:ahLst/>
              <a:cxnLst/>
              <a:rect l="l" t="t" r="r" b="b"/>
              <a:pathLst>
                <a:path w="113029" h="9525">
                  <a:moveTo>
                    <a:pt x="112762" y="3809"/>
                  </a:moveTo>
                  <a:lnTo>
                    <a:pt x="1524" y="0"/>
                  </a:lnTo>
                  <a:lnTo>
                    <a:pt x="0" y="4571"/>
                  </a:lnTo>
                  <a:lnTo>
                    <a:pt x="111238" y="9143"/>
                  </a:lnTo>
                  <a:lnTo>
                    <a:pt x="112762" y="380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2" name="object 462"/>
            <p:cNvSpPr/>
            <p:nvPr/>
          </p:nvSpPr>
          <p:spPr>
            <a:xfrm>
              <a:off x="5612524" y="774700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38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3" name="object 463"/>
            <p:cNvSpPr/>
            <p:nvPr/>
          </p:nvSpPr>
          <p:spPr>
            <a:xfrm>
              <a:off x="5614048" y="765556"/>
              <a:ext cx="114300" cy="8890"/>
            </a:xfrm>
            <a:custGeom>
              <a:avLst/>
              <a:gdLst/>
              <a:ahLst/>
              <a:cxnLst/>
              <a:rect l="l" t="t" r="r" b="b"/>
              <a:pathLst>
                <a:path w="114300" h="8890">
                  <a:moveTo>
                    <a:pt x="114286" y="4571"/>
                  </a:moveTo>
                  <a:lnTo>
                    <a:pt x="2272" y="0"/>
                  </a:lnTo>
                  <a:lnTo>
                    <a:pt x="0" y="4571"/>
                  </a:lnTo>
                  <a:lnTo>
                    <a:pt x="111238" y="8381"/>
                  </a:lnTo>
                  <a:lnTo>
                    <a:pt x="114286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4" name="object 464"/>
            <p:cNvSpPr/>
            <p:nvPr/>
          </p:nvSpPr>
          <p:spPr>
            <a:xfrm>
              <a:off x="5614048" y="770128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38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5" name="object 465"/>
            <p:cNvSpPr/>
            <p:nvPr/>
          </p:nvSpPr>
          <p:spPr>
            <a:xfrm>
              <a:off x="5616320" y="760984"/>
              <a:ext cx="115570" cy="9525"/>
            </a:xfrm>
            <a:custGeom>
              <a:avLst/>
              <a:gdLst/>
              <a:ahLst/>
              <a:cxnLst/>
              <a:rect l="l" t="t" r="r" b="b"/>
              <a:pathLst>
                <a:path w="115570" h="9525">
                  <a:moveTo>
                    <a:pt x="115075" y="4572"/>
                  </a:moveTo>
                  <a:lnTo>
                    <a:pt x="3061" y="0"/>
                  </a:lnTo>
                  <a:lnTo>
                    <a:pt x="0" y="4572"/>
                  </a:lnTo>
                  <a:lnTo>
                    <a:pt x="112014" y="9144"/>
                  </a:lnTo>
                  <a:lnTo>
                    <a:pt x="115075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6" name="object 466"/>
            <p:cNvSpPr/>
            <p:nvPr/>
          </p:nvSpPr>
          <p:spPr>
            <a:xfrm>
              <a:off x="5616320" y="765556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79">
                  <a:moveTo>
                    <a:pt x="0" y="0"/>
                  </a:moveTo>
                  <a:lnTo>
                    <a:pt x="112014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7" name="object 467"/>
            <p:cNvSpPr/>
            <p:nvPr/>
          </p:nvSpPr>
          <p:spPr>
            <a:xfrm>
              <a:off x="5619382" y="757936"/>
              <a:ext cx="115570" cy="7620"/>
            </a:xfrm>
            <a:custGeom>
              <a:avLst/>
              <a:gdLst/>
              <a:ahLst/>
              <a:cxnLst/>
              <a:rect l="l" t="t" r="r" b="b"/>
              <a:pathLst>
                <a:path w="115570" h="7620">
                  <a:moveTo>
                    <a:pt x="115061" y="4571"/>
                  </a:moveTo>
                  <a:lnTo>
                    <a:pt x="3809" y="0"/>
                  </a:lnTo>
                  <a:lnTo>
                    <a:pt x="0" y="3047"/>
                  </a:lnTo>
                  <a:lnTo>
                    <a:pt x="112013" y="7619"/>
                  </a:lnTo>
                  <a:lnTo>
                    <a:pt x="115061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8" name="object 468"/>
            <p:cNvSpPr/>
            <p:nvPr/>
          </p:nvSpPr>
          <p:spPr>
            <a:xfrm>
              <a:off x="5619382" y="760984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79">
                  <a:moveTo>
                    <a:pt x="0" y="0"/>
                  </a:moveTo>
                  <a:lnTo>
                    <a:pt x="112013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9" name="object 469"/>
            <p:cNvSpPr/>
            <p:nvPr/>
          </p:nvSpPr>
          <p:spPr>
            <a:xfrm>
              <a:off x="5623192" y="756411"/>
              <a:ext cx="116839" cy="6350"/>
            </a:xfrm>
            <a:custGeom>
              <a:avLst/>
              <a:gdLst/>
              <a:ahLst/>
              <a:cxnLst/>
              <a:rect l="l" t="t" r="r" b="b"/>
              <a:pathLst>
                <a:path w="116839" h="6350">
                  <a:moveTo>
                    <a:pt x="116586" y="4572"/>
                  </a:moveTo>
                  <a:lnTo>
                    <a:pt x="4558" y="0"/>
                  </a:lnTo>
                  <a:lnTo>
                    <a:pt x="0" y="1524"/>
                  </a:lnTo>
                  <a:lnTo>
                    <a:pt x="111251" y="6096"/>
                  </a:lnTo>
                  <a:lnTo>
                    <a:pt x="116586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0" name="object 470"/>
            <p:cNvSpPr/>
            <p:nvPr/>
          </p:nvSpPr>
          <p:spPr>
            <a:xfrm>
              <a:off x="5623192" y="757936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1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1" name="object 471"/>
            <p:cNvSpPr/>
            <p:nvPr/>
          </p:nvSpPr>
          <p:spPr>
            <a:xfrm>
              <a:off x="5627750" y="755650"/>
              <a:ext cx="117475" cy="5715"/>
            </a:xfrm>
            <a:custGeom>
              <a:avLst/>
              <a:gdLst/>
              <a:ahLst/>
              <a:cxnLst/>
              <a:rect l="l" t="t" r="r" b="b"/>
              <a:pathLst>
                <a:path w="117475" h="5715">
                  <a:moveTo>
                    <a:pt x="117348" y="4571"/>
                  </a:moveTo>
                  <a:lnTo>
                    <a:pt x="5347" y="0"/>
                  </a:lnTo>
                  <a:lnTo>
                    <a:pt x="0" y="761"/>
                  </a:lnTo>
                  <a:lnTo>
                    <a:pt x="112027" y="5333"/>
                  </a:lnTo>
                  <a:lnTo>
                    <a:pt x="117348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2" name="object 472"/>
            <p:cNvSpPr/>
            <p:nvPr/>
          </p:nvSpPr>
          <p:spPr>
            <a:xfrm>
              <a:off x="5627750" y="756411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79">
                  <a:moveTo>
                    <a:pt x="0" y="0"/>
                  </a:moveTo>
                  <a:lnTo>
                    <a:pt x="112027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3" name="object 473"/>
            <p:cNvSpPr/>
            <p:nvPr/>
          </p:nvSpPr>
          <p:spPr>
            <a:xfrm>
              <a:off x="5633098" y="755650"/>
              <a:ext cx="118110" cy="5080"/>
            </a:xfrm>
            <a:custGeom>
              <a:avLst/>
              <a:gdLst/>
              <a:ahLst/>
              <a:cxnLst/>
              <a:rect l="l" t="t" r="r" b="b"/>
              <a:pathLst>
                <a:path w="118110" h="5079">
                  <a:moveTo>
                    <a:pt x="118109" y="4571"/>
                  </a:moveTo>
                  <a:lnTo>
                    <a:pt x="6857" y="0"/>
                  </a:lnTo>
                  <a:lnTo>
                    <a:pt x="0" y="0"/>
                  </a:lnTo>
                  <a:lnTo>
                    <a:pt x="112000" y="4571"/>
                  </a:lnTo>
                  <a:lnTo>
                    <a:pt x="118109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4" name="object 474"/>
            <p:cNvSpPr/>
            <p:nvPr/>
          </p:nvSpPr>
          <p:spPr>
            <a:xfrm>
              <a:off x="5633098" y="755650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79">
                  <a:moveTo>
                    <a:pt x="0" y="0"/>
                  </a:moveTo>
                  <a:lnTo>
                    <a:pt x="112000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5" name="object 475"/>
            <p:cNvSpPr/>
            <p:nvPr/>
          </p:nvSpPr>
          <p:spPr>
            <a:xfrm>
              <a:off x="5668898" y="786892"/>
              <a:ext cx="187960" cy="10160"/>
            </a:xfrm>
            <a:custGeom>
              <a:avLst/>
              <a:gdLst/>
              <a:ahLst/>
              <a:cxnLst/>
              <a:rect l="l" t="t" r="r" b="b"/>
              <a:pathLst>
                <a:path w="187960" h="10159">
                  <a:moveTo>
                    <a:pt x="187451" y="4572"/>
                  </a:moveTo>
                  <a:lnTo>
                    <a:pt x="76200" y="0"/>
                  </a:lnTo>
                  <a:lnTo>
                    <a:pt x="0" y="5333"/>
                  </a:lnTo>
                  <a:lnTo>
                    <a:pt x="111251" y="9906"/>
                  </a:lnTo>
                  <a:lnTo>
                    <a:pt x="187451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6" name="object 476"/>
            <p:cNvSpPr/>
            <p:nvPr/>
          </p:nvSpPr>
          <p:spPr>
            <a:xfrm>
              <a:off x="5668898" y="792225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1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7" name="object 477"/>
            <p:cNvSpPr/>
            <p:nvPr/>
          </p:nvSpPr>
          <p:spPr>
            <a:xfrm>
              <a:off x="5742051" y="771651"/>
              <a:ext cx="114300" cy="20320"/>
            </a:xfrm>
            <a:custGeom>
              <a:avLst/>
              <a:gdLst/>
              <a:ahLst/>
              <a:cxnLst/>
              <a:rect l="l" t="t" r="r" b="b"/>
              <a:pathLst>
                <a:path w="114300" h="20320">
                  <a:moveTo>
                    <a:pt x="114300" y="19812"/>
                  </a:moveTo>
                  <a:lnTo>
                    <a:pt x="111265" y="4572"/>
                  </a:lnTo>
                  <a:lnTo>
                    <a:pt x="0" y="0"/>
                  </a:lnTo>
                  <a:lnTo>
                    <a:pt x="3048" y="15240"/>
                  </a:lnTo>
                  <a:lnTo>
                    <a:pt x="114300" y="1981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8" name="object 478"/>
            <p:cNvSpPr/>
            <p:nvPr/>
          </p:nvSpPr>
          <p:spPr>
            <a:xfrm>
              <a:off x="5745098" y="786892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1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9" name="object 479"/>
            <p:cNvSpPr/>
            <p:nvPr/>
          </p:nvSpPr>
          <p:spPr>
            <a:xfrm>
              <a:off x="5738254" y="757936"/>
              <a:ext cx="115570" cy="18415"/>
            </a:xfrm>
            <a:custGeom>
              <a:avLst/>
              <a:gdLst/>
              <a:ahLst/>
              <a:cxnLst/>
              <a:rect l="l" t="t" r="r" b="b"/>
              <a:pathLst>
                <a:path w="115570" h="18415">
                  <a:moveTo>
                    <a:pt x="115061" y="18287"/>
                  </a:moveTo>
                  <a:lnTo>
                    <a:pt x="112013" y="4571"/>
                  </a:lnTo>
                  <a:lnTo>
                    <a:pt x="0" y="0"/>
                  </a:lnTo>
                  <a:lnTo>
                    <a:pt x="3796" y="13715"/>
                  </a:lnTo>
                  <a:lnTo>
                    <a:pt x="115061" y="1828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0" name="object 480"/>
            <p:cNvSpPr/>
            <p:nvPr/>
          </p:nvSpPr>
          <p:spPr>
            <a:xfrm>
              <a:off x="5742051" y="771651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65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1" name="object 481"/>
            <p:cNvSpPr/>
            <p:nvPr/>
          </p:nvSpPr>
          <p:spPr>
            <a:xfrm>
              <a:off x="5734443" y="745743"/>
              <a:ext cx="116205" cy="17145"/>
            </a:xfrm>
            <a:custGeom>
              <a:avLst/>
              <a:gdLst/>
              <a:ahLst/>
              <a:cxnLst/>
              <a:rect l="l" t="t" r="r" b="b"/>
              <a:pathLst>
                <a:path w="116204" h="17145">
                  <a:moveTo>
                    <a:pt x="115823" y="16764"/>
                  </a:moveTo>
                  <a:lnTo>
                    <a:pt x="111252" y="4571"/>
                  </a:lnTo>
                  <a:lnTo>
                    <a:pt x="0" y="0"/>
                  </a:lnTo>
                  <a:lnTo>
                    <a:pt x="3810" y="12192"/>
                  </a:lnTo>
                  <a:lnTo>
                    <a:pt x="115823" y="1676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2" name="object 482"/>
            <p:cNvSpPr/>
            <p:nvPr/>
          </p:nvSpPr>
          <p:spPr>
            <a:xfrm>
              <a:off x="5738254" y="757936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79">
                  <a:moveTo>
                    <a:pt x="0" y="0"/>
                  </a:moveTo>
                  <a:lnTo>
                    <a:pt x="112013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3" name="object 483"/>
            <p:cNvSpPr/>
            <p:nvPr/>
          </p:nvSpPr>
          <p:spPr>
            <a:xfrm>
              <a:off x="5729871" y="735075"/>
              <a:ext cx="116205" cy="15240"/>
            </a:xfrm>
            <a:custGeom>
              <a:avLst/>
              <a:gdLst/>
              <a:ahLst/>
              <a:cxnLst/>
              <a:rect l="l" t="t" r="r" b="b"/>
              <a:pathLst>
                <a:path w="116204" h="15240">
                  <a:moveTo>
                    <a:pt x="115824" y="15239"/>
                  </a:moveTo>
                  <a:lnTo>
                    <a:pt x="111238" y="3810"/>
                  </a:lnTo>
                  <a:lnTo>
                    <a:pt x="0" y="0"/>
                  </a:lnTo>
                  <a:lnTo>
                    <a:pt x="4571" y="10667"/>
                  </a:lnTo>
                  <a:lnTo>
                    <a:pt x="115824" y="1523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4" name="object 484"/>
            <p:cNvSpPr/>
            <p:nvPr/>
          </p:nvSpPr>
          <p:spPr>
            <a:xfrm>
              <a:off x="5734443" y="745743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5" name="object 485"/>
            <p:cNvSpPr/>
            <p:nvPr/>
          </p:nvSpPr>
          <p:spPr>
            <a:xfrm>
              <a:off x="5724525" y="725170"/>
              <a:ext cx="116839" cy="13970"/>
            </a:xfrm>
            <a:custGeom>
              <a:avLst/>
              <a:gdLst/>
              <a:ahLst/>
              <a:cxnLst/>
              <a:rect l="l" t="t" r="r" b="b"/>
              <a:pathLst>
                <a:path w="116839" h="13970">
                  <a:moveTo>
                    <a:pt x="116585" y="13715"/>
                  </a:moveTo>
                  <a:lnTo>
                    <a:pt x="111252" y="4571"/>
                  </a:lnTo>
                  <a:lnTo>
                    <a:pt x="0" y="0"/>
                  </a:lnTo>
                  <a:lnTo>
                    <a:pt x="5346" y="9905"/>
                  </a:lnTo>
                  <a:lnTo>
                    <a:pt x="116585" y="1371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6" name="object 486"/>
            <p:cNvSpPr/>
            <p:nvPr/>
          </p:nvSpPr>
          <p:spPr>
            <a:xfrm>
              <a:off x="5729871" y="735075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38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7" name="object 487"/>
            <p:cNvSpPr/>
            <p:nvPr/>
          </p:nvSpPr>
          <p:spPr>
            <a:xfrm>
              <a:off x="5718441" y="716788"/>
              <a:ext cx="117475" cy="13335"/>
            </a:xfrm>
            <a:custGeom>
              <a:avLst/>
              <a:gdLst/>
              <a:ahLst/>
              <a:cxnLst/>
              <a:rect l="l" t="t" r="r" b="b"/>
              <a:pathLst>
                <a:path w="117475" h="13334">
                  <a:moveTo>
                    <a:pt x="117335" y="12954"/>
                  </a:moveTo>
                  <a:lnTo>
                    <a:pt x="111252" y="4572"/>
                  </a:lnTo>
                  <a:lnTo>
                    <a:pt x="0" y="0"/>
                  </a:lnTo>
                  <a:lnTo>
                    <a:pt x="6083" y="8382"/>
                  </a:lnTo>
                  <a:lnTo>
                    <a:pt x="117335" y="1295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8" name="object 488"/>
            <p:cNvSpPr/>
            <p:nvPr/>
          </p:nvSpPr>
          <p:spPr>
            <a:xfrm>
              <a:off x="5724525" y="725170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9" name="object 489"/>
            <p:cNvSpPr/>
            <p:nvPr/>
          </p:nvSpPr>
          <p:spPr>
            <a:xfrm>
              <a:off x="5710821" y="709930"/>
              <a:ext cx="119380" cy="11430"/>
            </a:xfrm>
            <a:custGeom>
              <a:avLst/>
              <a:gdLst/>
              <a:ahLst/>
              <a:cxnLst/>
              <a:rect l="l" t="t" r="r" b="b"/>
              <a:pathLst>
                <a:path w="119379" h="11429">
                  <a:moveTo>
                    <a:pt x="118871" y="11429"/>
                  </a:moveTo>
                  <a:lnTo>
                    <a:pt x="112000" y="3810"/>
                  </a:lnTo>
                  <a:lnTo>
                    <a:pt x="0" y="0"/>
                  </a:lnTo>
                  <a:lnTo>
                    <a:pt x="7619" y="6857"/>
                  </a:lnTo>
                  <a:lnTo>
                    <a:pt x="118871" y="1142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0" name="object 490"/>
            <p:cNvSpPr/>
            <p:nvPr/>
          </p:nvSpPr>
          <p:spPr>
            <a:xfrm>
              <a:off x="5718441" y="716788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1" name="object 491"/>
            <p:cNvSpPr/>
            <p:nvPr/>
          </p:nvSpPr>
          <p:spPr>
            <a:xfrm>
              <a:off x="5703188" y="703834"/>
              <a:ext cx="120014" cy="10160"/>
            </a:xfrm>
            <a:custGeom>
              <a:avLst/>
              <a:gdLst/>
              <a:ahLst/>
              <a:cxnLst/>
              <a:rect l="l" t="t" r="r" b="b"/>
              <a:pathLst>
                <a:path w="120014" h="10159">
                  <a:moveTo>
                    <a:pt x="119634" y="9906"/>
                  </a:moveTo>
                  <a:lnTo>
                    <a:pt x="111265" y="3810"/>
                  </a:lnTo>
                  <a:lnTo>
                    <a:pt x="0" y="0"/>
                  </a:lnTo>
                  <a:lnTo>
                    <a:pt x="7633" y="6096"/>
                  </a:lnTo>
                  <a:lnTo>
                    <a:pt x="119634" y="990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2" name="object 492"/>
            <p:cNvSpPr/>
            <p:nvPr/>
          </p:nvSpPr>
          <p:spPr>
            <a:xfrm>
              <a:off x="5710821" y="709930"/>
              <a:ext cx="112395" cy="3810"/>
            </a:xfrm>
            <a:custGeom>
              <a:avLst/>
              <a:gdLst/>
              <a:ahLst/>
              <a:cxnLst/>
              <a:rect l="l" t="t" r="r" b="b"/>
              <a:pathLst>
                <a:path w="112395" h="3809">
                  <a:moveTo>
                    <a:pt x="0" y="0"/>
                  </a:moveTo>
                  <a:lnTo>
                    <a:pt x="11200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3" name="object 493"/>
            <p:cNvSpPr/>
            <p:nvPr/>
          </p:nvSpPr>
          <p:spPr>
            <a:xfrm>
              <a:off x="5693282" y="698500"/>
              <a:ext cx="121285" cy="9525"/>
            </a:xfrm>
            <a:custGeom>
              <a:avLst/>
              <a:gdLst/>
              <a:ahLst/>
              <a:cxnLst/>
              <a:rect l="l" t="t" r="r" b="b"/>
              <a:pathLst>
                <a:path w="121285" h="9525">
                  <a:moveTo>
                    <a:pt x="121171" y="9143"/>
                  </a:moveTo>
                  <a:lnTo>
                    <a:pt x="112014" y="4571"/>
                  </a:lnTo>
                  <a:lnTo>
                    <a:pt x="0" y="0"/>
                  </a:lnTo>
                  <a:lnTo>
                    <a:pt x="9905" y="5333"/>
                  </a:lnTo>
                  <a:lnTo>
                    <a:pt x="121171" y="914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4" name="object 494"/>
            <p:cNvSpPr/>
            <p:nvPr/>
          </p:nvSpPr>
          <p:spPr>
            <a:xfrm>
              <a:off x="5703188" y="703834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65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5" name="object 495"/>
            <p:cNvSpPr/>
            <p:nvPr/>
          </p:nvSpPr>
          <p:spPr>
            <a:xfrm>
              <a:off x="5681104" y="693928"/>
              <a:ext cx="124460" cy="9525"/>
            </a:xfrm>
            <a:custGeom>
              <a:avLst/>
              <a:gdLst/>
              <a:ahLst/>
              <a:cxnLst/>
              <a:rect l="l" t="t" r="r" b="b"/>
              <a:pathLst>
                <a:path w="124460" h="9525">
                  <a:moveTo>
                    <a:pt x="124192" y="9143"/>
                  </a:moveTo>
                  <a:lnTo>
                    <a:pt x="112013" y="4571"/>
                  </a:lnTo>
                  <a:lnTo>
                    <a:pt x="0" y="0"/>
                  </a:lnTo>
                  <a:lnTo>
                    <a:pt x="12178" y="4571"/>
                  </a:lnTo>
                  <a:lnTo>
                    <a:pt x="124192" y="914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6" name="object 496"/>
            <p:cNvSpPr/>
            <p:nvPr/>
          </p:nvSpPr>
          <p:spPr>
            <a:xfrm>
              <a:off x="5693282" y="698500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79">
                  <a:moveTo>
                    <a:pt x="0" y="0"/>
                  </a:moveTo>
                  <a:lnTo>
                    <a:pt x="112014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7" name="object 497"/>
            <p:cNvSpPr/>
            <p:nvPr/>
          </p:nvSpPr>
          <p:spPr>
            <a:xfrm>
              <a:off x="5666613" y="690117"/>
              <a:ext cx="127000" cy="8890"/>
            </a:xfrm>
            <a:custGeom>
              <a:avLst/>
              <a:gdLst/>
              <a:ahLst/>
              <a:cxnLst/>
              <a:rect l="l" t="t" r="r" b="b"/>
              <a:pathLst>
                <a:path w="127000" h="8890">
                  <a:moveTo>
                    <a:pt x="126504" y="8381"/>
                  </a:moveTo>
                  <a:lnTo>
                    <a:pt x="112014" y="4572"/>
                  </a:lnTo>
                  <a:lnTo>
                    <a:pt x="0" y="0"/>
                  </a:lnTo>
                  <a:lnTo>
                    <a:pt x="14490" y="3809"/>
                  </a:lnTo>
                  <a:lnTo>
                    <a:pt x="126504" y="838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8" name="object 498"/>
            <p:cNvSpPr/>
            <p:nvPr/>
          </p:nvSpPr>
          <p:spPr>
            <a:xfrm>
              <a:off x="5681104" y="693928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79">
                  <a:moveTo>
                    <a:pt x="0" y="0"/>
                  </a:moveTo>
                  <a:lnTo>
                    <a:pt x="112013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9" name="object 499"/>
            <p:cNvSpPr/>
            <p:nvPr/>
          </p:nvSpPr>
          <p:spPr>
            <a:xfrm>
              <a:off x="5649848" y="687832"/>
              <a:ext cx="128905" cy="6985"/>
            </a:xfrm>
            <a:custGeom>
              <a:avLst/>
              <a:gdLst/>
              <a:ahLst/>
              <a:cxnLst/>
              <a:rect l="l" t="t" r="r" b="b"/>
              <a:pathLst>
                <a:path w="128904" h="6984">
                  <a:moveTo>
                    <a:pt x="128778" y="6858"/>
                  </a:moveTo>
                  <a:lnTo>
                    <a:pt x="111251" y="4571"/>
                  </a:lnTo>
                  <a:lnTo>
                    <a:pt x="0" y="0"/>
                  </a:lnTo>
                  <a:lnTo>
                    <a:pt x="16763" y="2286"/>
                  </a:lnTo>
                  <a:lnTo>
                    <a:pt x="128778" y="685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0" name="object 500"/>
            <p:cNvSpPr/>
            <p:nvPr/>
          </p:nvSpPr>
          <p:spPr>
            <a:xfrm>
              <a:off x="5666613" y="690117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79">
                  <a:moveTo>
                    <a:pt x="0" y="0"/>
                  </a:moveTo>
                  <a:lnTo>
                    <a:pt x="112014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1" name="object 501"/>
            <p:cNvSpPr/>
            <p:nvPr/>
          </p:nvSpPr>
          <p:spPr>
            <a:xfrm>
              <a:off x="5633098" y="686308"/>
              <a:ext cx="128270" cy="6350"/>
            </a:xfrm>
            <a:custGeom>
              <a:avLst/>
              <a:gdLst/>
              <a:ahLst/>
              <a:cxnLst/>
              <a:rect l="l" t="t" r="r" b="b"/>
              <a:pathLst>
                <a:path w="128270" h="6350">
                  <a:moveTo>
                    <a:pt x="128002" y="6095"/>
                  </a:moveTo>
                  <a:lnTo>
                    <a:pt x="111238" y="4572"/>
                  </a:lnTo>
                  <a:lnTo>
                    <a:pt x="0" y="0"/>
                  </a:lnTo>
                  <a:lnTo>
                    <a:pt x="16750" y="1523"/>
                  </a:lnTo>
                  <a:lnTo>
                    <a:pt x="128002" y="609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2" name="object 502"/>
            <p:cNvSpPr/>
            <p:nvPr/>
          </p:nvSpPr>
          <p:spPr>
            <a:xfrm>
              <a:off x="5649848" y="687832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1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3" name="object 503"/>
            <p:cNvSpPr/>
            <p:nvPr/>
          </p:nvSpPr>
          <p:spPr>
            <a:xfrm>
              <a:off x="5831979" y="718311"/>
              <a:ext cx="140335" cy="7620"/>
            </a:xfrm>
            <a:custGeom>
              <a:avLst/>
              <a:gdLst/>
              <a:ahLst/>
              <a:cxnLst/>
              <a:rect l="l" t="t" r="r" b="b"/>
              <a:pathLst>
                <a:path w="140335" h="7620">
                  <a:moveTo>
                    <a:pt x="140195" y="7620"/>
                  </a:moveTo>
                  <a:lnTo>
                    <a:pt x="111252" y="3810"/>
                  </a:lnTo>
                  <a:lnTo>
                    <a:pt x="0" y="0"/>
                  </a:lnTo>
                  <a:lnTo>
                    <a:pt x="28943" y="3048"/>
                  </a:lnTo>
                  <a:lnTo>
                    <a:pt x="140195" y="762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4" name="object 504"/>
            <p:cNvSpPr/>
            <p:nvPr/>
          </p:nvSpPr>
          <p:spPr>
            <a:xfrm>
              <a:off x="5860922" y="721360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5" name="object 505"/>
            <p:cNvSpPr/>
            <p:nvPr/>
          </p:nvSpPr>
          <p:spPr>
            <a:xfrm>
              <a:off x="5931789" y="953008"/>
              <a:ext cx="116205" cy="5080"/>
            </a:xfrm>
            <a:custGeom>
              <a:avLst/>
              <a:gdLst/>
              <a:ahLst/>
              <a:cxnLst/>
              <a:rect l="l" t="t" r="r" b="b"/>
              <a:pathLst>
                <a:path w="116204" h="5080">
                  <a:moveTo>
                    <a:pt x="115823" y="4572"/>
                  </a:moveTo>
                  <a:lnTo>
                    <a:pt x="111265" y="3809"/>
                  </a:lnTo>
                  <a:lnTo>
                    <a:pt x="0" y="0"/>
                  </a:lnTo>
                  <a:lnTo>
                    <a:pt x="4571" y="0"/>
                  </a:lnTo>
                  <a:lnTo>
                    <a:pt x="115823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6" name="object 506"/>
            <p:cNvSpPr/>
            <p:nvPr/>
          </p:nvSpPr>
          <p:spPr>
            <a:xfrm>
              <a:off x="5936360" y="953008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7" name="object 507"/>
            <p:cNvSpPr/>
            <p:nvPr/>
          </p:nvSpPr>
          <p:spPr>
            <a:xfrm>
              <a:off x="5927991" y="950721"/>
              <a:ext cx="115570" cy="6350"/>
            </a:xfrm>
            <a:custGeom>
              <a:avLst/>
              <a:gdLst/>
              <a:ahLst/>
              <a:cxnLst/>
              <a:rect l="l" t="t" r="r" b="b"/>
              <a:pathLst>
                <a:path w="115570" h="6350">
                  <a:moveTo>
                    <a:pt x="115062" y="6096"/>
                  </a:moveTo>
                  <a:lnTo>
                    <a:pt x="111252" y="4572"/>
                  </a:lnTo>
                  <a:lnTo>
                    <a:pt x="0" y="0"/>
                  </a:lnTo>
                  <a:lnTo>
                    <a:pt x="3797" y="2286"/>
                  </a:lnTo>
                  <a:lnTo>
                    <a:pt x="115062" y="609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8" name="object 508"/>
            <p:cNvSpPr/>
            <p:nvPr/>
          </p:nvSpPr>
          <p:spPr>
            <a:xfrm>
              <a:off x="5931789" y="953008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65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9" name="object 509"/>
            <p:cNvSpPr/>
            <p:nvPr/>
          </p:nvSpPr>
          <p:spPr>
            <a:xfrm>
              <a:off x="5924943" y="947674"/>
              <a:ext cx="114300" cy="7620"/>
            </a:xfrm>
            <a:custGeom>
              <a:avLst/>
              <a:gdLst/>
              <a:ahLst/>
              <a:cxnLst/>
              <a:rect l="l" t="t" r="r" b="b"/>
              <a:pathLst>
                <a:path w="114300" h="7619">
                  <a:moveTo>
                    <a:pt x="114300" y="7619"/>
                  </a:moveTo>
                  <a:lnTo>
                    <a:pt x="111252" y="4571"/>
                  </a:lnTo>
                  <a:lnTo>
                    <a:pt x="0" y="0"/>
                  </a:lnTo>
                  <a:lnTo>
                    <a:pt x="3047" y="3047"/>
                  </a:lnTo>
                  <a:lnTo>
                    <a:pt x="114300" y="761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0" name="object 510"/>
            <p:cNvSpPr/>
            <p:nvPr/>
          </p:nvSpPr>
          <p:spPr>
            <a:xfrm>
              <a:off x="5927991" y="950721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1" name="object 511"/>
            <p:cNvSpPr/>
            <p:nvPr/>
          </p:nvSpPr>
          <p:spPr>
            <a:xfrm>
              <a:off x="5923419" y="943864"/>
              <a:ext cx="113030" cy="8890"/>
            </a:xfrm>
            <a:custGeom>
              <a:avLst/>
              <a:gdLst/>
              <a:ahLst/>
              <a:cxnLst/>
              <a:rect l="l" t="t" r="r" b="b"/>
              <a:pathLst>
                <a:path w="113029" h="8890">
                  <a:moveTo>
                    <a:pt x="112776" y="8381"/>
                  </a:moveTo>
                  <a:lnTo>
                    <a:pt x="111252" y="4571"/>
                  </a:lnTo>
                  <a:lnTo>
                    <a:pt x="0" y="0"/>
                  </a:lnTo>
                  <a:lnTo>
                    <a:pt x="1524" y="3809"/>
                  </a:lnTo>
                  <a:lnTo>
                    <a:pt x="112776" y="838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2" name="object 512"/>
            <p:cNvSpPr/>
            <p:nvPr/>
          </p:nvSpPr>
          <p:spPr>
            <a:xfrm>
              <a:off x="5924943" y="947674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3" name="object 513"/>
            <p:cNvSpPr/>
            <p:nvPr/>
          </p:nvSpPr>
          <p:spPr>
            <a:xfrm>
              <a:off x="5922657" y="940053"/>
              <a:ext cx="112395" cy="8890"/>
            </a:xfrm>
            <a:custGeom>
              <a:avLst/>
              <a:gdLst/>
              <a:ahLst/>
              <a:cxnLst/>
              <a:rect l="l" t="t" r="r" b="b"/>
              <a:pathLst>
                <a:path w="112395" h="8890">
                  <a:moveTo>
                    <a:pt x="112014" y="8382"/>
                  </a:moveTo>
                  <a:lnTo>
                    <a:pt x="111239" y="4571"/>
                  </a:lnTo>
                  <a:lnTo>
                    <a:pt x="0" y="0"/>
                  </a:lnTo>
                  <a:lnTo>
                    <a:pt x="762" y="3810"/>
                  </a:lnTo>
                  <a:lnTo>
                    <a:pt x="112014" y="838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4" name="object 514"/>
            <p:cNvSpPr/>
            <p:nvPr/>
          </p:nvSpPr>
          <p:spPr>
            <a:xfrm>
              <a:off x="5923419" y="943864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5" name="object 515"/>
            <p:cNvSpPr/>
            <p:nvPr/>
          </p:nvSpPr>
          <p:spPr>
            <a:xfrm>
              <a:off x="5921895" y="934720"/>
              <a:ext cx="112395" cy="10160"/>
            </a:xfrm>
            <a:custGeom>
              <a:avLst/>
              <a:gdLst/>
              <a:ahLst/>
              <a:cxnLst/>
              <a:rect l="l" t="t" r="r" b="b"/>
              <a:pathLst>
                <a:path w="112395" h="10159">
                  <a:moveTo>
                    <a:pt x="112000" y="9905"/>
                  </a:moveTo>
                  <a:lnTo>
                    <a:pt x="112000" y="4571"/>
                  </a:lnTo>
                  <a:lnTo>
                    <a:pt x="0" y="0"/>
                  </a:lnTo>
                  <a:lnTo>
                    <a:pt x="761" y="5333"/>
                  </a:lnTo>
                  <a:lnTo>
                    <a:pt x="112000" y="990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6" name="object 516"/>
            <p:cNvSpPr/>
            <p:nvPr/>
          </p:nvSpPr>
          <p:spPr>
            <a:xfrm>
              <a:off x="5922657" y="940053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39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7" name="object 517"/>
            <p:cNvSpPr/>
            <p:nvPr/>
          </p:nvSpPr>
          <p:spPr>
            <a:xfrm>
              <a:off x="5921895" y="918717"/>
              <a:ext cx="113030" cy="20955"/>
            </a:xfrm>
            <a:custGeom>
              <a:avLst/>
              <a:gdLst/>
              <a:ahLst/>
              <a:cxnLst/>
              <a:rect l="l" t="t" r="r" b="b"/>
              <a:pathLst>
                <a:path w="113029" h="20955">
                  <a:moveTo>
                    <a:pt x="112775" y="4572"/>
                  </a:moveTo>
                  <a:lnTo>
                    <a:pt x="761" y="0"/>
                  </a:lnTo>
                  <a:lnTo>
                    <a:pt x="0" y="16002"/>
                  </a:lnTo>
                  <a:lnTo>
                    <a:pt x="112000" y="20574"/>
                  </a:lnTo>
                  <a:lnTo>
                    <a:pt x="112775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8" name="object 518"/>
            <p:cNvSpPr/>
            <p:nvPr/>
          </p:nvSpPr>
          <p:spPr>
            <a:xfrm>
              <a:off x="5921895" y="934720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00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9" name="object 519"/>
            <p:cNvSpPr/>
            <p:nvPr/>
          </p:nvSpPr>
          <p:spPr>
            <a:xfrm>
              <a:off x="5922657" y="814324"/>
              <a:ext cx="121285" cy="109220"/>
            </a:xfrm>
            <a:custGeom>
              <a:avLst/>
              <a:gdLst/>
              <a:ahLst/>
              <a:cxnLst/>
              <a:rect l="l" t="t" r="r" b="b"/>
              <a:pathLst>
                <a:path w="121285" h="109219">
                  <a:moveTo>
                    <a:pt x="121158" y="4571"/>
                  </a:moveTo>
                  <a:lnTo>
                    <a:pt x="9893" y="0"/>
                  </a:lnTo>
                  <a:lnTo>
                    <a:pt x="0" y="104393"/>
                  </a:lnTo>
                  <a:lnTo>
                    <a:pt x="112014" y="108966"/>
                  </a:lnTo>
                  <a:lnTo>
                    <a:pt x="121158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0" name="object 520"/>
            <p:cNvSpPr/>
            <p:nvPr/>
          </p:nvSpPr>
          <p:spPr>
            <a:xfrm>
              <a:off x="5922657" y="918717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4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1" name="object 521"/>
            <p:cNvSpPr/>
            <p:nvPr/>
          </p:nvSpPr>
          <p:spPr>
            <a:xfrm>
              <a:off x="5890654" y="1033017"/>
              <a:ext cx="125095" cy="5080"/>
            </a:xfrm>
            <a:custGeom>
              <a:avLst/>
              <a:gdLst/>
              <a:ahLst/>
              <a:cxnLst/>
              <a:rect l="l" t="t" r="r" b="b"/>
              <a:pathLst>
                <a:path w="125095" h="5080">
                  <a:moveTo>
                    <a:pt x="124967" y="4572"/>
                  </a:moveTo>
                  <a:lnTo>
                    <a:pt x="13715" y="0"/>
                  </a:lnTo>
                  <a:lnTo>
                    <a:pt x="0" y="0"/>
                  </a:lnTo>
                  <a:lnTo>
                    <a:pt x="111251" y="4572"/>
                  </a:lnTo>
                  <a:lnTo>
                    <a:pt x="124967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2" name="object 522"/>
            <p:cNvSpPr/>
            <p:nvPr/>
          </p:nvSpPr>
          <p:spPr>
            <a:xfrm>
              <a:off x="5890654" y="1033017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1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3" name="object 523"/>
            <p:cNvSpPr/>
            <p:nvPr/>
          </p:nvSpPr>
          <p:spPr>
            <a:xfrm>
              <a:off x="5904369" y="1032256"/>
              <a:ext cx="124460" cy="5715"/>
            </a:xfrm>
            <a:custGeom>
              <a:avLst/>
              <a:gdLst/>
              <a:ahLst/>
              <a:cxnLst/>
              <a:rect l="l" t="t" r="r" b="b"/>
              <a:pathLst>
                <a:path w="124460" h="5715">
                  <a:moveTo>
                    <a:pt x="124193" y="4571"/>
                  </a:moveTo>
                  <a:lnTo>
                    <a:pt x="12941" y="0"/>
                  </a:lnTo>
                  <a:lnTo>
                    <a:pt x="0" y="762"/>
                  </a:lnTo>
                  <a:lnTo>
                    <a:pt x="111252" y="5334"/>
                  </a:lnTo>
                  <a:lnTo>
                    <a:pt x="124193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4" name="object 524"/>
            <p:cNvSpPr/>
            <p:nvPr/>
          </p:nvSpPr>
          <p:spPr>
            <a:xfrm>
              <a:off x="5904369" y="1033017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5" name="object 525"/>
            <p:cNvSpPr/>
            <p:nvPr/>
          </p:nvSpPr>
          <p:spPr>
            <a:xfrm>
              <a:off x="5917310" y="1030731"/>
              <a:ext cx="125095" cy="6350"/>
            </a:xfrm>
            <a:custGeom>
              <a:avLst/>
              <a:gdLst/>
              <a:ahLst/>
              <a:cxnLst/>
              <a:rect l="l" t="t" r="r" b="b"/>
              <a:pathLst>
                <a:path w="125095" h="6350">
                  <a:moveTo>
                    <a:pt x="124980" y="3810"/>
                  </a:moveTo>
                  <a:lnTo>
                    <a:pt x="13716" y="0"/>
                  </a:lnTo>
                  <a:lnTo>
                    <a:pt x="0" y="1524"/>
                  </a:lnTo>
                  <a:lnTo>
                    <a:pt x="111252" y="6096"/>
                  </a:lnTo>
                  <a:lnTo>
                    <a:pt x="124980" y="381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6" name="object 526"/>
            <p:cNvSpPr/>
            <p:nvPr/>
          </p:nvSpPr>
          <p:spPr>
            <a:xfrm>
              <a:off x="5917310" y="1032256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7" name="object 527"/>
            <p:cNvSpPr/>
            <p:nvPr/>
          </p:nvSpPr>
          <p:spPr>
            <a:xfrm>
              <a:off x="5931027" y="1026922"/>
              <a:ext cx="126364" cy="7620"/>
            </a:xfrm>
            <a:custGeom>
              <a:avLst/>
              <a:gdLst/>
              <a:ahLst/>
              <a:cxnLst/>
              <a:rect l="l" t="t" r="r" b="b"/>
              <a:pathLst>
                <a:path w="126364" h="7619">
                  <a:moveTo>
                    <a:pt x="125742" y="4572"/>
                  </a:moveTo>
                  <a:lnTo>
                    <a:pt x="14490" y="0"/>
                  </a:lnTo>
                  <a:lnTo>
                    <a:pt x="0" y="3810"/>
                  </a:lnTo>
                  <a:lnTo>
                    <a:pt x="111264" y="7620"/>
                  </a:lnTo>
                  <a:lnTo>
                    <a:pt x="125742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8" name="object 528"/>
            <p:cNvSpPr/>
            <p:nvPr/>
          </p:nvSpPr>
          <p:spPr>
            <a:xfrm>
              <a:off x="5931027" y="1030731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64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9" name="object 529"/>
            <p:cNvSpPr/>
            <p:nvPr/>
          </p:nvSpPr>
          <p:spPr>
            <a:xfrm>
              <a:off x="5945517" y="1023111"/>
              <a:ext cx="127000" cy="8890"/>
            </a:xfrm>
            <a:custGeom>
              <a:avLst/>
              <a:gdLst/>
              <a:ahLst/>
              <a:cxnLst/>
              <a:rect l="l" t="t" r="r" b="b"/>
              <a:pathLst>
                <a:path w="127000" h="8890">
                  <a:moveTo>
                    <a:pt x="126479" y="4572"/>
                  </a:moveTo>
                  <a:lnTo>
                    <a:pt x="14478" y="0"/>
                  </a:lnTo>
                  <a:lnTo>
                    <a:pt x="0" y="3810"/>
                  </a:lnTo>
                  <a:lnTo>
                    <a:pt x="111252" y="8382"/>
                  </a:lnTo>
                  <a:lnTo>
                    <a:pt x="126479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0" name="object 530"/>
            <p:cNvSpPr/>
            <p:nvPr/>
          </p:nvSpPr>
          <p:spPr>
            <a:xfrm>
              <a:off x="5945517" y="1026922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1" name="object 531"/>
            <p:cNvSpPr/>
            <p:nvPr/>
          </p:nvSpPr>
          <p:spPr>
            <a:xfrm>
              <a:off x="5959995" y="946911"/>
              <a:ext cx="113030" cy="81280"/>
            </a:xfrm>
            <a:custGeom>
              <a:avLst/>
              <a:gdLst/>
              <a:ahLst/>
              <a:cxnLst/>
              <a:rect l="l" t="t" r="r" b="b"/>
              <a:pathLst>
                <a:path w="113029" h="81280">
                  <a:moveTo>
                    <a:pt x="112775" y="4572"/>
                  </a:moveTo>
                  <a:lnTo>
                    <a:pt x="1523" y="0"/>
                  </a:lnTo>
                  <a:lnTo>
                    <a:pt x="0" y="76200"/>
                  </a:lnTo>
                  <a:lnTo>
                    <a:pt x="112000" y="80772"/>
                  </a:lnTo>
                  <a:lnTo>
                    <a:pt x="112775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2" name="object 532"/>
            <p:cNvSpPr/>
            <p:nvPr/>
          </p:nvSpPr>
          <p:spPr>
            <a:xfrm>
              <a:off x="5959995" y="1023111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00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3" name="object 533"/>
            <p:cNvSpPr/>
            <p:nvPr/>
          </p:nvSpPr>
          <p:spPr>
            <a:xfrm>
              <a:off x="5975984" y="736600"/>
              <a:ext cx="118745" cy="85725"/>
            </a:xfrm>
            <a:custGeom>
              <a:avLst/>
              <a:gdLst/>
              <a:ahLst/>
              <a:cxnLst/>
              <a:rect l="l" t="t" r="r" b="b"/>
              <a:pathLst>
                <a:path w="118745" h="85725">
                  <a:moveTo>
                    <a:pt x="118122" y="4571"/>
                  </a:moveTo>
                  <a:lnTo>
                    <a:pt x="6870" y="0"/>
                  </a:lnTo>
                  <a:lnTo>
                    <a:pt x="0" y="81533"/>
                  </a:lnTo>
                  <a:lnTo>
                    <a:pt x="111252" y="85343"/>
                  </a:lnTo>
                  <a:lnTo>
                    <a:pt x="118122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4" name="object 534"/>
            <p:cNvSpPr/>
            <p:nvPr/>
          </p:nvSpPr>
          <p:spPr>
            <a:xfrm>
              <a:off x="5975984" y="818134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52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5" name="object 535"/>
            <p:cNvSpPr/>
            <p:nvPr/>
          </p:nvSpPr>
          <p:spPr>
            <a:xfrm>
              <a:off x="5939421" y="731265"/>
              <a:ext cx="154940" cy="10160"/>
            </a:xfrm>
            <a:custGeom>
              <a:avLst/>
              <a:gdLst/>
              <a:ahLst/>
              <a:cxnLst/>
              <a:rect l="l" t="t" r="r" b="b"/>
              <a:pathLst>
                <a:path w="154939" h="10159">
                  <a:moveTo>
                    <a:pt x="154685" y="9905"/>
                  </a:moveTo>
                  <a:lnTo>
                    <a:pt x="112000" y="4571"/>
                  </a:lnTo>
                  <a:lnTo>
                    <a:pt x="0" y="0"/>
                  </a:lnTo>
                  <a:lnTo>
                    <a:pt x="43433" y="5333"/>
                  </a:lnTo>
                  <a:lnTo>
                    <a:pt x="154685" y="990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6" name="object 536"/>
            <p:cNvSpPr/>
            <p:nvPr/>
          </p:nvSpPr>
          <p:spPr>
            <a:xfrm>
              <a:off x="5982855" y="736600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7" name="object 537"/>
            <p:cNvSpPr/>
            <p:nvPr/>
          </p:nvSpPr>
          <p:spPr>
            <a:xfrm>
              <a:off x="5939421" y="619251"/>
              <a:ext cx="121920" cy="116839"/>
            </a:xfrm>
            <a:custGeom>
              <a:avLst/>
              <a:gdLst/>
              <a:ahLst/>
              <a:cxnLst/>
              <a:rect l="l" t="t" r="r" b="b"/>
              <a:pathLst>
                <a:path w="121920" h="116840">
                  <a:moveTo>
                    <a:pt x="121919" y="4572"/>
                  </a:moveTo>
                  <a:lnTo>
                    <a:pt x="10655" y="0"/>
                  </a:lnTo>
                  <a:lnTo>
                    <a:pt x="0" y="112014"/>
                  </a:lnTo>
                  <a:lnTo>
                    <a:pt x="112000" y="116586"/>
                  </a:lnTo>
                  <a:lnTo>
                    <a:pt x="121919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8" name="object 538"/>
            <p:cNvSpPr/>
            <p:nvPr/>
          </p:nvSpPr>
          <p:spPr>
            <a:xfrm>
              <a:off x="5939421" y="731265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79">
                  <a:moveTo>
                    <a:pt x="0" y="0"/>
                  </a:moveTo>
                  <a:lnTo>
                    <a:pt x="112000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9" name="object 539"/>
            <p:cNvSpPr/>
            <p:nvPr/>
          </p:nvSpPr>
          <p:spPr>
            <a:xfrm>
              <a:off x="6120016" y="834136"/>
              <a:ext cx="114300" cy="12700"/>
            </a:xfrm>
            <a:custGeom>
              <a:avLst/>
              <a:gdLst/>
              <a:ahLst/>
              <a:cxnLst/>
              <a:rect l="l" t="t" r="r" b="b"/>
              <a:pathLst>
                <a:path w="114300" h="12700">
                  <a:moveTo>
                    <a:pt x="114300" y="3809"/>
                  </a:moveTo>
                  <a:lnTo>
                    <a:pt x="3034" y="0"/>
                  </a:lnTo>
                  <a:lnTo>
                    <a:pt x="0" y="7619"/>
                  </a:lnTo>
                  <a:lnTo>
                    <a:pt x="111251" y="12191"/>
                  </a:lnTo>
                  <a:lnTo>
                    <a:pt x="114300" y="380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0" name="object 540"/>
            <p:cNvSpPr/>
            <p:nvPr/>
          </p:nvSpPr>
          <p:spPr>
            <a:xfrm>
              <a:off x="6120016" y="841756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1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1" name="object 541"/>
            <p:cNvSpPr/>
            <p:nvPr/>
          </p:nvSpPr>
          <p:spPr>
            <a:xfrm>
              <a:off x="6123051" y="827278"/>
              <a:ext cx="115570" cy="10795"/>
            </a:xfrm>
            <a:custGeom>
              <a:avLst/>
              <a:gdLst/>
              <a:ahLst/>
              <a:cxnLst/>
              <a:rect l="l" t="t" r="r" b="b"/>
              <a:pathLst>
                <a:path w="115570" h="10794">
                  <a:moveTo>
                    <a:pt x="115062" y="4571"/>
                  </a:moveTo>
                  <a:lnTo>
                    <a:pt x="3048" y="0"/>
                  </a:lnTo>
                  <a:lnTo>
                    <a:pt x="0" y="6858"/>
                  </a:lnTo>
                  <a:lnTo>
                    <a:pt x="111265" y="10667"/>
                  </a:lnTo>
                  <a:lnTo>
                    <a:pt x="115062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2" name="object 542"/>
            <p:cNvSpPr/>
            <p:nvPr/>
          </p:nvSpPr>
          <p:spPr>
            <a:xfrm>
              <a:off x="6123051" y="834136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65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3" name="object 543"/>
            <p:cNvSpPr/>
            <p:nvPr/>
          </p:nvSpPr>
          <p:spPr>
            <a:xfrm>
              <a:off x="6126098" y="822706"/>
              <a:ext cx="115570" cy="9525"/>
            </a:xfrm>
            <a:custGeom>
              <a:avLst/>
              <a:gdLst/>
              <a:ahLst/>
              <a:cxnLst/>
              <a:rect l="l" t="t" r="r" b="b"/>
              <a:pathLst>
                <a:path w="115570" h="9525">
                  <a:moveTo>
                    <a:pt x="115061" y="4571"/>
                  </a:moveTo>
                  <a:lnTo>
                    <a:pt x="3822" y="0"/>
                  </a:lnTo>
                  <a:lnTo>
                    <a:pt x="0" y="4571"/>
                  </a:lnTo>
                  <a:lnTo>
                    <a:pt x="112014" y="9143"/>
                  </a:lnTo>
                  <a:lnTo>
                    <a:pt x="115061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4" name="object 544"/>
            <p:cNvSpPr/>
            <p:nvPr/>
          </p:nvSpPr>
          <p:spPr>
            <a:xfrm>
              <a:off x="6126098" y="827278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4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5" name="object 545"/>
            <p:cNvSpPr/>
            <p:nvPr/>
          </p:nvSpPr>
          <p:spPr>
            <a:xfrm>
              <a:off x="6129921" y="818896"/>
              <a:ext cx="116205" cy="8890"/>
            </a:xfrm>
            <a:custGeom>
              <a:avLst/>
              <a:gdLst/>
              <a:ahLst/>
              <a:cxnLst/>
              <a:rect l="l" t="t" r="r" b="b"/>
              <a:pathLst>
                <a:path w="116204" h="8890">
                  <a:moveTo>
                    <a:pt x="115824" y="4572"/>
                  </a:moveTo>
                  <a:lnTo>
                    <a:pt x="3809" y="0"/>
                  </a:lnTo>
                  <a:lnTo>
                    <a:pt x="0" y="3810"/>
                  </a:lnTo>
                  <a:lnTo>
                    <a:pt x="111238" y="8382"/>
                  </a:lnTo>
                  <a:lnTo>
                    <a:pt x="115824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6" name="object 546"/>
            <p:cNvSpPr/>
            <p:nvPr/>
          </p:nvSpPr>
          <p:spPr>
            <a:xfrm>
              <a:off x="6129921" y="822706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38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7" name="object 547"/>
            <p:cNvSpPr/>
            <p:nvPr/>
          </p:nvSpPr>
          <p:spPr>
            <a:xfrm>
              <a:off x="6133731" y="815848"/>
              <a:ext cx="117475" cy="7620"/>
            </a:xfrm>
            <a:custGeom>
              <a:avLst/>
              <a:gdLst/>
              <a:ahLst/>
              <a:cxnLst/>
              <a:rect l="l" t="t" r="r" b="b"/>
              <a:pathLst>
                <a:path w="117475" h="7619">
                  <a:moveTo>
                    <a:pt x="117347" y="4571"/>
                  </a:moveTo>
                  <a:lnTo>
                    <a:pt x="6096" y="0"/>
                  </a:lnTo>
                  <a:lnTo>
                    <a:pt x="0" y="3047"/>
                  </a:lnTo>
                  <a:lnTo>
                    <a:pt x="112014" y="7619"/>
                  </a:lnTo>
                  <a:lnTo>
                    <a:pt x="117347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8" name="object 548"/>
            <p:cNvSpPr/>
            <p:nvPr/>
          </p:nvSpPr>
          <p:spPr>
            <a:xfrm>
              <a:off x="6133731" y="818896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4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9" name="object 549"/>
            <p:cNvSpPr/>
            <p:nvPr/>
          </p:nvSpPr>
          <p:spPr>
            <a:xfrm>
              <a:off x="6139828" y="814324"/>
              <a:ext cx="118110" cy="6350"/>
            </a:xfrm>
            <a:custGeom>
              <a:avLst/>
              <a:gdLst/>
              <a:ahLst/>
              <a:cxnLst/>
              <a:rect l="l" t="t" r="r" b="b"/>
              <a:pathLst>
                <a:path w="118110" h="6350">
                  <a:moveTo>
                    <a:pt x="118096" y="4571"/>
                  </a:moveTo>
                  <a:lnTo>
                    <a:pt x="6844" y="0"/>
                  </a:lnTo>
                  <a:lnTo>
                    <a:pt x="0" y="1524"/>
                  </a:lnTo>
                  <a:lnTo>
                    <a:pt x="111251" y="6096"/>
                  </a:lnTo>
                  <a:lnTo>
                    <a:pt x="118096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0" name="object 550"/>
            <p:cNvSpPr/>
            <p:nvPr/>
          </p:nvSpPr>
          <p:spPr>
            <a:xfrm>
              <a:off x="6139828" y="815848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1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1" name="object 551"/>
            <p:cNvSpPr/>
            <p:nvPr/>
          </p:nvSpPr>
          <p:spPr>
            <a:xfrm>
              <a:off x="6146672" y="813561"/>
              <a:ext cx="120014" cy="5715"/>
            </a:xfrm>
            <a:custGeom>
              <a:avLst/>
              <a:gdLst/>
              <a:ahLst/>
              <a:cxnLst/>
              <a:rect l="l" t="t" r="r" b="b"/>
              <a:pathLst>
                <a:path w="120014" h="5715">
                  <a:moveTo>
                    <a:pt x="119646" y="4572"/>
                  </a:moveTo>
                  <a:lnTo>
                    <a:pt x="7632" y="0"/>
                  </a:lnTo>
                  <a:lnTo>
                    <a:pt x="0" y="762"/>
                  </a:lnTo>
                  <a:lnTo>
                    <a:pt x="111252" y="5334"/>
                  </a:lnTo>
                  <a:lnTo>
                    <a:pt x="119646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2" name="object 552"/>
            <p:cNvSpPr/>
            <p:nvPr/>
          </p:nvSpPr>
          <p:spPr>
            <a:xfrm>
              <a:off x="6146672" y="814324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3" name="object 553"/>
            <p:cNvSpPr/>
            <p:nvPr/>
          </p:nvSpPr>
          <p:spPr>
            <a:xfrm>
              <a:off x="6087236" y="1028445"/>
              <a:ext cx="120650" cy="5080"/>
            </a:xfrm>
            <a:custGeom>
              <a:avLst/>
              <a:gdLst/>
              <a:ahLst/>
              <a:cxnLst/>
              <a:rect l="l" t="t" r="r" b="b"/>
              <a:pathLst>
                <a:path w="120650" h="5080">
                  <a:moveTo>
                    <a:pt x="120408" y="4572"/>
                  </a:moveTo>
                  <a:lnTo>
                    <a:pt x="9156" y="0"/>
                  </a:lnTo>
                  <a:lnTo>
                    <a:pt x="0" y="0"/>
                  </a:lnTo>
                  <a:lnTo>
                    <a:pt x="111252" y="4572"/>
                  </a:lnTo>
                  <a:lnTo>
                    <a:pt x="120408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4" name="object 554"/>
            <p:cNvSpPr/>
            <p:nvPr/>
          </p:nvSpPr>
          <p:spPr>
            <a:xfrm>
              <a:off x="6087236" y="1028445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5" name="object 555"/>
            <p:cNvSpPr/>
            <p:nvPr/>
          </p:nvSpPr>
          <p:spPr>
            <a:xfrm>
              <a:off x="6096393" y="1027684"/>
              <a:ext cx="125095" cy="5715"/>
            </a:xfrm>
            <a:custGeom>
              <a:avLst/>
              <a:gdLst/>
              <a:ahLst/>
              <a:cxnLst/>
              <a:rect l="l" t="t" r="r" b="b"/>
              <a:pathLst>
                <a:path w="125095" h="5715">
                  <a:moveTo>
                    <a:pt x="124955" y="4572"/>
                  </a:moveTo>
                  <a:lnTo>
                    <a:pt x="13703" y="0"/>
                  </a:lnTo>
                  <a:lnTo>
                    <a:pt x="0" y="762"/>
                  </a:lnTo>
                  <a:lnTo>
                    <a:pt x="111252" y="5334"/>
                  </a:lnTo>
                  <a:lnTo>
                    <a:pt x="124955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6" name="object 556"/>
            <p:cNvSpPr/>
            <p:nvPr/>
          </p:nvSpPr>
          <p:spPr>
            <a:xfrm>
              <a:off x="6096393" y="1028445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7" name="object 557"/>
            <p:cNvSpPr/>
            <p:nvPr/>
          </p:nvSpPr>
          <p:spPr>
            <a:xfrm>
              <a:off x="6110096" y="1025398"/>
              <a:ext cx="124460" cy="6985"/>
            </a:xfrm>
            <a:custGeom>
              <a:avLst/>
              <a:gdLst/>
              <a:ahLst/>
              <a:cxnLst/>
              <a:rect l="l" t="t" r="r" b="b"/>
              <a:pathLst>
                <a:path w="124460" h="6984">
                  <a:moveTo>
                    <a:pt x="124219" y="3809"/>
                  </a:moveTo>
                  <a:lnTo>
                    <a:pt x="12954" y="0"/>
                  </a:lnTo>
                  <a:lnTo>
                    <a:pt x="0" y="2285"/>
                  </a:lnTo>
                  <a:lnTo>
                    <a:pt x="111252" y="6857"/>
                  </a:lnTo>
                  <a:lnTo>
                    <a:pt x="124219" y="380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8" name="object 558"/>
            <p:cNvSpPr/>
            <p:nvPr/>
          </p:nvSpPr>
          <p:spPr>
            <a:xfrm>
              <a:off x="6110096" y="1027684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9" name="object 559"/>
            <p:cNvSpPr/>
            <p:nvPr/>
          </p:nvSpPr>
          <p:spPr>
            <a:xfrm>
              <a:off x="6123051" y="1021587"/>
              <a:ext cx="123825" cy="7620"/>
            </a:xfrm>
            <a:custGeom>
              <a:avLst/>
              <a:gdLst/>
              <a:ahLst/>
              <a:cxnLst/>
              <a:rect l="l" t="t" r="r" b="b"/>
              <a:pathLst>
                <a:path w="123825" h="7619">
                  <a:moveTo>
                    <a:pt x="123456" y="4572"/>
                  </a:moveTo>
                  <a:lnTo>
                    <a:pt x="12204" y="0"/>
                  </a:lnTo>
                  <a:lnTo>
                    <a:pt x="0" y="3810"/>
                  </a:lnTo>
                  <a:lnTo>
                    <a:pt x="111265" y="7620"/>
                  </a:lnTo>
                  <a:lnTo>
                    <a:pt x="123456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0" name="object 560"/>
            <p:cNvSpPr/>
            <p:nvPr/>
          </p:nvSpPr>
          <p:spPr>
            <a:xfrm>
              <a:off x="6123051" y="1025398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65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1" name="object 561"/>
            <p:cNvSpPr/>
            <p:nvPr/>
          </p:nvSpPr>
          <p:spPr>
            <a:xfrm>
              <a:off x="6135255" y="1016253"/>
              <a:ext cx="123189" cy="10160"/>
            </a:xfrm>
            <a:custGeom>
              <a:avLst/>
              <a:gdLst/>
              <a:ahLst/>
              <a:cxnLst/>
              <a:rect l="l" t="t" r="r" b="b"/>
              <a:pathLst>
                <a:path w="123189" h="10159">
                  <a:moveTo>
                    <a:pt x="122669" y="4571"/>
                  </a:moveTo>
                  <a:lnTo>
                    <a:pt x="11417" y="0"/>
                  </a:lnTo>
                  <a:lnTo>
                    <a:pt x="0" y="5333"/>
                  </a:lnTo>
                  <a:lnTo>
                    <a:pt x="111252" y="9905"/>
                  </a:lnTo>
                  <a:lnTo>
                    <a:pt x="122669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2" name="object 562"/>
            <p:cNvSpPr/>
            <p:nvPr/>
          </p:nvSpPr>
          <p:spPr>
            <a:xfrm>
              <a:off x="6135255" y="1021587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3" name="object 563"/>
            <p:cNvSpPr/>
            <p:nvPr/>
          </p:nvSpPr>
          <p:spPr>
            <a:xfrm>
              <a:off x="6146672" y="1011681"/>
              <a:ext cx="120014" cy="9525"/>
            </a:xfrm>
            <a:custGeom>
              <a:avLst/>
              <a:gdLst/>
              <a:ahLst/>
              <a:cxnLst/>
              <a:rect l="l" t="t" r="r" b="b"/>
              <a:pathLst>
                <a:path w="120014" h="9525">
                  <a:moveTo>
                    <a:pt x="119646" y="4571"/>
                  </a:moveTo>
                  <a:lnTo>
                    <a:pt x="7632" y="0"/>
                  </a:lnTo>
                  <a:lnTo>
                    <a:pt x="0" y="4571"/>
                  </a:lnTo>
                  <a:lnTo>
                    <a:pt x="111252" y="9143"/>
                  </a:lnTo>
                  <a:lnTo>
                    <a:pt x="119646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4" name="object 564"/>
            <p:cNvSpPr/>
            <p:nvPr/>
          </p:nvSpPr>
          <p:spPr>
            <a:xfrm>
              <a:off x="6146672" y="1016253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5" name="object 565"/>
            <p:cNvSpPr/>
            <p:nvPr/>
          </p:nvSpPr>
          <p:spPr>
            <a:xfrm>
              <a:off x="6154305" y="1005586"/>
              <a:ext cx="120650" cy="10795"/>
            </a:xfrm>
            <a:custGeom>
              <a:avLst/>
              <a:gdLst/>
              <a:ahLst/>
              <a:cxnLst/>
              <a:rect l="l" t="t" r="r" b="b"/>
              <a:pathLst>
                <a:path w="120650" h="10794">
                  <a:moveTo>
                    <a:pt x="120383" y="4571"/>
                  </a:moveTo>
                  <a:lnTo>
                    <a:pt x="8369" y="0"/>
                  </a:lnTo>
                  <a:lnTo>
                    <a:pt x="0" y="6095"/>
                  </a:lnTo>
                  <a:lnTo>
                    <a:pt x="112014" y="10667"/>
                  </a:lnTo>
                  <a:lnTo>
                    <a:pt x="120383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6" name="object 566"/>
            <p:cNvSpPr/>
            <p:nvPr/>
          </p:nvSpPr>
          <p:spPr>
            <a:xfrm>
              <a:off x="6154305" y="1011681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4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7" name="object 567"/>
            <p:cNvSpPr/>
            <p:nvPr/>
          </p:nvSpPr>
          <p:spPr>
            <a:xfrm>
              <a:off x="6162675" y="997966"/>
              <a:ext cx="120650" cy="12700"/>
            </a:xfrm>
            <a:custGeom>
              <a:avLst/>
              <a:gdLst/>
              <a:ahLst/>
              <a:cxnLst/>
              <a:rect l="l" t="t" r="r" b="b"/>
              <a:pathLst>
                <a:path w="120650" h="12700">
                  <a:moveTo>
                    <a:pt x="120395" y="4571"/>
                  </a:moveTo>
                  <a:lnTo>
                    <a:pt x="8394" y="0"/>
                  </a:lnTo>
                  <a:lnTo>
                    <a:pt x="0" y="7620"/>
                  </a:lnTo>
                  <a:lnTo>
                    <a:pt x="112014" y="12192"/>
                  </a:lnTo>
                  <a:lnTo>
                    <a:pt x="120395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8" name="object 568"/>
            <p:cNvSpPr/>
            <p:nvPr/>
          </p:nvSpPr>
          <p:spPr>
            <a:xfrm>
              <a:off x="6162675" y="1005586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4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9" name="object 569"/>
            <p:cNvSpPr/>
            <p:nvPr/>
          </p:nvSpPr>
          <p:spPr>
            <a:xfrm>
              <a:off x="6171069" y="989584"/>
              <a:ext cx="120650" cy="13335"/>
            </a:xfrm>
            <a:custGeom>
              <a:avLst/>
              <a:gdLst/>
              <a:ahLst/>
              <a:cxnLst/>
              <a:rect l="l" t="t" r="r" b="b"/>
              <a:pathLst>
                <a:path w="120650" h="13334">
                  <a:moveTo>
                    <a:pt x="120396" y="3810"/>
                  </a:moveTo>
                  <a:lnTo>
                    <a:pt x="9131" y="0"/>
                  </a:lnTo>
                  <a:lnTo>
                    <a:pt x="0" y="8382"/>
                  </a:lnTo>
                  <a:lnTo>
                    <a:pt x="112000" y="12954"/>
                  </a:lnTo>
                  <a:lnTo>
                    <a:pt x="120396" y="381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0" name="object 570"/>
            <p:cNvSpPr/>
            <p:nvPr/>
          </p:nvSpPr>
          <p:spPr>
            <a:xfrm>
              <a:off x="6171069" y="997966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00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1" name="object 571"/>
            <p:cNvSpPr/>
            <p:nvPr/>
          </p:nvSpPr>
          <p:spPr>
            <a:xfrm>
              <a:off x="6125336" y="971296"/>
              <a:ext cx="117475" cy="5080"/>
            </a:xfrm>
            <a:custGeom>
              <a:avLst/>
              <a:gdLst/>
              <a:ahLst/>
              <a:cxnLst/>
              <a:rect l="l" t="t" r="r" b="b"/>
              <a:pathLst>
                <a:path w="117475" h="5080">
                  <a:moveTo>
                    <a:pt x="117361" y="4572"/>
                  </a:moveTo>
                  <a:lnTo>
                    <a:pt x="6108" y="0"/>
                  </a:lnTo>
                  <a:lnTo>
                    <a:pt x="0" y="0"/>
                  </a:lnTo>
                  <a:lnTo>
                    <a:pt x="111252" y="4572"/>
                  </a:lnTo>
                  <a:lnTo>
                    <a:pt x="117361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2" name="object 572"/>
            <p:cNvSpPr/>
            <p:nvPr/>
          </p:nvSpPr>
          <p:spPr>
            <a:xfrm>
              <a:off x="6131445" y="971296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3" name="object 573"/>
            <p:cNvSpPr/>
            <p:nvPr/>
          </p:nvSpPr>
          <p:spPr>
            <a:xfrm>
              <a:off x="6120016" y="969771"/>
              <a:ext cx="116839" cy="6350"/>
            </a:xfrm>
            <a:custGeom>
              <a:avLst/>
              <a:gdLst/>
              <a:ahLst/>
              <a:cxnLst/>
              <a:rect l="l" t="t" r="r" b="b"/>
              <a:pathLst>
                <a:path w="116839" h="6350">
                  <a:moveTo>
                    <a:pt x="116572" y="6096"/>
                  </a:moveTo>
                  <a:lnTo>
                    <a:pt x="112013" y="4572"/>
                  </a:lnTo>
                  <a:lnTo>
                    <a:pt x="0" y="0"/>
                  </a:lnTo>
                  <a:lnTo>
                    <a:pt x="5320" y="1524"/>
                  </a:lnTo>
                  <a:lnTo>
                    <a:pt x="116572" y="609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4" name="object 574"/>
            <p:cNvSpPr/>
            <p:nvPr/>
          </p:nvSpPr>
          <p:spPr>
            <a:xfrm>
              <a:off x="6125336" y="971296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5" name="object 575"/>
            <p:cNvSpPr/>
            <p:nvPr/>
          </p:nvSpPr>
          <p:spPr>
            <a:xfrm>
              <a:off x="6116205" y="967486"/>
              <a:ext cx="116205" cy="6985"/>
            </a:xfrm>
            <a:custGeom>
              <a:avLst/>
              <a:gdLst/>
              <a:ahLst/>
              <a:cxnLst/>
              <a:rect l="l" t="t" r="r" b="b"/>
              <a:pathLst>
                <a:path w="116204" h="6984">
                  <a:moveTo>
                    <a:pt x="115824" y="6857"/>
                  </a:moveTo>
                  <a:lnTo>
                    <a:pt x="111252" y="3809"/>
                  </a:lnTo>
                  <a:lnTo>
                    <a:pt x="0" y="0"/>
                  </a:lnTo>
                  <a:lnTo>
                    <a:pt x="3810" y="2285"/>
                  </a:lnTo>
                  <a:lnTo>
                    <a:pt x="115824" y="685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6" name="object 576"/>
            <p:cNvSpPr/>
            <p:nvPr/>
          </p:nvSpPr>
          <p:spPr>
            <a:xfrm>
              <a:off x="6120016" y="969771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3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7" name="object 577"/>
            <p:cNvSpPr/>
            <p:nvPr/>
          </p:nvSpPr>
          <p:spPr>
            <a:xfrm>
              <a:off x="6113157" y="963675"/>
              <a:ext cx="114300" cy="7620"/>
            </a:xfrm>
            <a:custGeom>
              <a:avLst/>
              <a:gdLst/>
              <a:ahLst/>
              <a:cxnLst/>
              <a:rect l="l" t="t" r="r" b="b"/>
              <a:pathLst>
                <a:path w="114300" h="7619">
                  <a:moveTo>
                    <a:pt x="114300" y="7619"/>
                  </a:moveTo>
                  <a:lnTo>
                    <a:pt x="111239" y="4572"/>
                  </a:lnTo>
                  <a:lnTo>
                    <a:pt x="0" y="0"/>
                  </a:lnTo>
                  <a:lnTo>
                    <a:pt x="3047" y="3810"/>
                  </a:lnTo>
                  <a:lnTo>
                    <a:pt x="114300" y="761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8" name="object 578"/>
            <p:cNvSpPr/>
            <p:nvPr/>
          </p:nvSpPr>
          <p:spPr>
            <a:xfrm>
              <a:off x="6116205" y="967486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52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9" name="object 579"/>
            <p:cNvSpPr/>
            <p:nvPr/>
          </p:nvSpPr>
          <p:spPr>
            <a:xfrm>
              <a:off x="6110096" y="959865"/>
              <a:ext cx="114300" cy="8890"/>
            </a:xfrm>
            <a:custGeom>
              <a:avLst/>
              <a:gdLst/>
              <a:ahLst/>
              <a:cxnLst/>
              <a:rect l="l" t="t" r="r" b="b"/>
              <a:pathLst>
                <a:path w="114300" h="8890">
                  <a:moveTo>
                    <a:pt x="114300" y="8382"/>
                  </a:moveTo>
                  <a:lnTo>
                    <a:pt x="112013" y="3809"/>
                  </a:lnTo>
                  <a:lnTo>
                    <a:pt x="0" y="0"/>
                  </a:lnTo>
                  <a:lnTo>
                    <a:pt x="3060" y="3809"/>
                  </a:lnTo>
                  <a:lnTo>
                    <a:pt x="114300" y="838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0" name="object 580"/>
            <p:cNvSpPr/>
            <p:nvPr/>
          </p:nvSpPr>
          <p:spPr>
            <a:xfrm>
              <a:off x="6113157" y="963675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39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1" name="object 581"/>
            <p:cNvSpPr/>
            <p:nvPr/>
          </p:nvSpPr>
          <p:spPr>
            <a:xfrm>
              <a:off x="6108572" y="954532"/>
              <a:ext cx="113664" cy="9525"/>
            </a:xfrm>
            <a:custGeom>
              <a:avLst/>
              <a:gdLst/>
              <a:ahLst/>
              <a:cxnLst/>
              <a:rect l="l" t="t" r="r" b="b"/>
              <a:pathLst>
                <a:path w="113664" h="9525">
                  <a:moveTo>
                    <a:pt x="113537" y="9143"/>
                  </a:moveTo>
                  <a:lnTo>
                    <a:pt x="111252" y="4571"/>
                  </a:lnTo>
                  <a:lnTo>
                    <a:pt x="0" y="0"/>
                  </a:lnTo>
                  <a:lnTo>
                    <a:pt x="1524" y="5334"/>
                  </a:lnTo>
                  <a:lnTo>
                    <a:pt x="113537" y="914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2" name="object 582"/>
            <p:cNvSpPr/>
            <p:nvPr/>
          </p:nvSpPr>
          <p:spPr>
            <a:xfrm>
              <a:off x="6110096" y="959865"/>
              <a:ext cx="112395" cy="3810"/>
            </a:xfrm>
            <a:custGeom>
              <a:avLst/>
              <a:gdLst/>
              <a:ahLst/>
              <a:cxnLst/>
              <a:rect l="l" t="t" r="r" b="b"/>
              <a:pathLst>
                <a:path w="112395" h="3809">
                  <a:moveTo>
                    <a:pt x="0" y="0"/>
                  </a:moveTo>
                  <a:lnTo>
                    <a:pt x="112013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3" name="object 583"/>
            <p:cNvSpPr/>
            <p:nvPr/>
          </p:nvSpPr>
          <p:spPr>
            <a:xfrm>
              <a:off x="6107810" y="949960"/>
              <a:ext cx="112395" cy="9525"/>
            </a:xfrm>
            <a:custGeom>
              <a:avLst/>
              <a:gdLst/>
              <a:ahLst/>
              <a:cxnLst/>
              <a:rect l="l" t="t" r="r" b="b"/>
              <a:pathLst>
                <a:path w="112395" h="9525">
                  <a:moveTo>
                    <a:pt x="112014" y="9144"/>
                  </a:moveTo>
                  <a:lnTo>
                    <a:pt x="111252" y="4572"/>
                  </a:lnTo>
                  <a:lnTo>
                    <a:pt x="0" y="0"/>
                  </a:lnTo>
                  <a:lnTo>
                    <a:pt x="762" y="4572"/>
                  </a:lnTo>
                  <a:lnTo>
                    <a:pt x="112014" y="914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4" name="object 584"/>
            <p:cNvSpPr/>
            <p:nvPr/>
          </p:nvSpPr>
          <p:spPr>
            <a:xfrm>
              <a:off x="6108572" y="954532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5" name="object 585"/>
            <p:cNvSpPr/>
            <p:nvPr/>
          </p:nvSpPr>
          <p:spPr>
            <a:xfrm>
              <a:off x="6107810" y="943864"/>
              <a:ext cx="111760" cy="10795"/>
            </a:xfrm>
            <a:custGeom>
              <a:avLst/>
              <a:gdLst/>
              <a:ahLst/>
              <a:cxnLst/>
              <a:rect l="l" t="t" r="r" b="b"/>
              <a:pathLst>
                <a:path w="111760" h="10794">
                  <a:moveTo>
                    <a:pt x="111252" y="10667"/>
                  </a:moveTo>
                  <a:lnTo>
                    <a:pt x="111252" y="4571"/>
                  </a:lnTo>
                  <a:lnTo>
                    <a:pt x="0" y="0"/>
                  </a:lnTo>
                  <a:lnTo>
                    <a:pt x="0" y="6095"/>
                  </a:lnTo>
                  <a:lnTo>
                    <a:pt x="111252" y="1066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6" name="object 586"/>
            <p:cNvSpPr/>
            <p:nvPr/>
          </p:nvSpPr>
          <p:spPr>
            <a:xfrm>
              <a:off x="6107810" y="949960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7" name="object 587"/>
            <p:cNvSpPr/>
            <p:nvPr/>
          </p:nvSpPr>
          <p:spPr>
            <a:xfrm>
              <a:off x="6107810" y="938530"/>
              <a:ext cx="113030" cy="10160"/>
            </a:xfrm>
            <a:custGeom>
              <a:avLst/>
              <a:gdLst/>
              <a:ahLst/>
              <a:cxnLst/>
              <a:rect l="l" t="t" r="r" b="b"/>
              <a:pathLst>
                <a:path w="113029" h="10159">
                  <a:moveTo>
                    <a:pt x="112776" y="4571"/>
                  </a:moveTo>
                  <a:lnTo>
                    <a:pt x="762" y="0"/>
                  </a:lnTo>
                  <a:lnTo>
                    <a:pt x="0" y="5334"/>
                  </a:lnTo>
                  <a:lnTo>
                    <a:pt x="111252" y="9906"/>
                  </a:lnTo>
                  <a:lnTo>
                    <a:pt x="112776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8" name="object 588"/>
            <p:cNvSpPr/>
            <p:nvPr/>
          </p:nvSpPr>
          <p:spPr>
            <a:xfrm>
              <a:off x="6107810" y="943864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9" name="object 589"/>
            <p:cNvSpPr/>
            <p:nvPr/>
          </p:nvSpPr>
          <p:spPr>
            <a:xfrm>
              <a:off x="6108572" y="933958"/>
              <a:ext cx="113664" cy="9525"/>
            </a:xfrm>
            <a:custGeom>
              <a:avLst/>
              <a:gdLst/>
              <a:ahLst/>
              <a:cxnLst/>
              <a:rect l="l" t="t" r="r" b="b"/>
              <a:pathLst>
                <a:path w="113664" h="9525">
                  <a:moveTo>
                    <a:pt x="113537" y="4572"/>
                  </a:moveTo>
                  <a:lnTo>
                    <a:pt x="2299" y="0"/>
                  </a:lnTo>
                  <a:lnTo>
                    <a:pt x="0" y="4572"/>
                  </a:lnTo>
                  <a:lnTo>
                    <a:pt x="112014" y="9143"/>
                  </a:lnTo>
                  <a:lnTo>
                    <a:pt x="113537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0" name="object 590"/>
            <p:cNvSpPr/>
            <p:nvPr/>
          </p:nvSpPr>
          <p:spPr>
            <a:xfrm>
              <a:off x="6108572" y="938530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4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1" name="object 591"/>
            <p:cNvSpPr/>
            <p:nvPr/>
          </p:nvSpPr>
          <p:spPr>
            <a:xfrm>
              <a:off x="6110871" y="929386"/>
              <a:ext cx="113664" cy="9525"/>
            </a:xfrm>
            <a:custGeom>
              <a:avLst/>
              <a:gdLst/>
              <a:ahLst/>
              <a:cxnLst/>
              <a:rect l="l" t="t" r="r" b="b"/>
              <a:pathLst>
                <a:path w="113664" h="9525">
                  <a:moveTo>
                    <a:pt x="113524" y="4571"/>
                  </a:moveTo>
                  <a:lnTo>
                    <a:pt x="2285" y="0"/>
                  </a:lnTo>
                  <a:lnTo>
                    <a:pt x="0" y="4571"/>
                  </a:lnTo>
                  <a:lnTo>
                    <a:pt x="111238" y="9143"/>
                  </a:lnTo>
                  <a:lnTo>
                    <a:pt x="113524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2" name="object 592"/>
            <p:cNvSpPr/>
            <p:nvPr/>
          </p:nvSpPr>
          <p:spPr>
            <a:xfrm>
              <a:off x="6110871" y="933958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38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3" name="object 593"/>
            <p:cNvSpPr/>
            <p:nvPr/>
          </p:nvSpPr>
          <p:spPr>
            <a:xfrm>
              <a:off x="6113157" y="925575"/>
              <a:ext cx="114300" cy="8890"/>
            </a:xfrm>
            <a:custGeom>
              <a:avLst/>
              <a:gdLst/>
              <a:ahLst/>
              <a:cxnLst/>
              <a:rect l="l" t="t" r="r" b="b"/>
              <a:pathLst>
                <a:path w="114300" h="8890">
                  <a:moveTo>
                    <a:pt x="114300" y="3810"/>
                  </a:moveTo>
                  <a:lnTo>
                    <a:pt x="3047" y="0"/>
                  </a:lnTo>
                  <a:lnTo>
                    <a:pt x="0" y="3810"/>
                  </a:lnTo>
                  <a:lnTo>
                    <a:pt x="111239" y="8382"/>
                  </a:lnTo>
                  <a:lnTo>
                    <a:pt x="114300" y="381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4" name="object 594"/>
            <p:cNvSpPr/>
            <p:nvPr/>
          </p:nvSpPr>
          <p:spPr>
            <a:xfrm>
              <a:off x="6113157" y="929386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39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5" name="object 595"/>
            <p:cNvSpPr/>
            <p:nvPr/>
          </p:nvSpPr>
          <p:spPr>
            <a:xfrm>
              <a:off x="6116205" y="921765"/>
              <a:ext cx="116205" cy="7620"/>
            </a:xfrm>
            <a:custGeom>
              <a:avLst/>
              <a:gdLst/>
              <a:ahLst/>
              <a:cxnLst/>
              <a:rect l="l" t="t" r="r" b="b"/>
              <a:pathLst>
                <a:path w="116204" h="7619">
                  <a:moveTo>
                    <a:pt x="115824" y="3809"/>
                  </a:moveTo>
                  <a:lnTo>
                    <a:pt x="4572" y="0"/>
                  </a:lnTo>
                  <a:lnTo>
                    <a:pt x="0" y="3809"/>
                  </a:lnTo>
                  <a:lnTo>
                    <a:pt x="111252" y="7620"/>
                  </a:lnTo>
                  <a:lnTo>
                    <a:pt x="115824" y="380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6" name="object 596"/>
            <p:cNvSpPr/>
            <p:nvPr/>
          </p:nvSpPr>
          <p:spPr>
            <a:xfrm>
              <a:off x="6116205" y="925575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52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7" name="object 597"/>
            <p:cNvSpPr/>
            <p:nvPr/>
          </p:nvSpPr>
          <p:spPr>
            <a:xfrm>
              <a:off x="6120778" y="917956"/>
              <a:ext cx="119380" cy="7620"/>
            </a:xfrm>
            <a:custGeom>
              <a:avLst/>
              <a:gdLst/>
              <a:ahLst/>
              <a:cxnLst/>
              <a:rect l="l" t="t" r="r" b="b"/>
              <a:pathLst>
                <a:path w="119379" h="7619">
                  <a:moveTo>
                    <a:pt x="118858" y="3809"/>
                  </a:moveTo>
                  <a:lnTo>
                    <a:pt x="6844" y="0"/>
                  </a:lnTo>
                  <a:lnTo>
                    <a:pt x="0" y="3809"/>
                  </a:lnTo>
                  <a:lnTo>
                    <a:pt x="111251" y="7619"/>
                  </a:lnTo>
                  <a:lnTo>
                    <a:pt x="118858" y="380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8" name="object 598"/>
            <p:cNvSpPr/>
            <p:nvPr/>
          </p:nvSpPr>
          <p:spPr>
            <a:xfrm>
              <a:off x="6120778" y="921765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51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9" name="object 599"/>
            <p:cNvSpPr/>
            <p:nvPr/>
          </p:nvSpPr>
          <p:spPr>
            <a:xfrm>
              <a:off x="6127622" y="914146"/>
              <a:ext cx="121285" cy="7620"/>
            </a:xfrm>
            <a:custGeom>
              <a:avLst/>
              <a:gdLst/>
              <a:ahLst/>
              <a:cxnLst/>
              <a:rect l="l" t="t" r="r" b="b"/>
              <a:pathLst>
                <a:path w="121285" h="7619">
                  <a:moveTo>
                    <a:pt x="121170" y="3810"/>
                  </a:moveTo>
                  <a:lnTo>
                    <a:pt x="9156" y="0"/>
                  </a:lnTo>
                  <a:lnTo>
                    <a:pt x="0" y="3810"/>
                  </a:lnTo>
                  <a:lnTo>
                    <a:pt x="112014" y="7620"/>
                  </a:lnTo>
                  <a:lnTo>
                    <a:pt x="121170" y="381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0" name="object 600"/>
            <p:cNvSpPr/>
            <p:nvPr/>
          </p:nvSpPr>
          <p:spPr>
            <a:xfrm>
              <a:off x="6127622" y="917956"/>
              <a:ext cx="112395" cy="3810"/>
            </a:xfrm>
            <a:custGeom>
              <a:avLst/>
              <a:gdLst/>
              <a:ahLst/>
              <a:cxnLst/>
              <a:rect l="l" t="t" r="r" b="b"/>
              <a:pathLst>
                <a:path w="112395" h="3809">
                  <a:moveTo>
                    <a:pt x="0" y="0"/>
                  </a:moveTo>
                  <a:lnTo>
                    <a:pt x="112014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1" name="object 601"/>
            <p:cNvSpPr/>
            <p:nvPr/>
          </p:nvSpPr>
          <p:spPr>
            <a:xfrm>
              <a:off x="6136779" y="910336"/>
              <a:ext cx="123189" cy="7620"/>
            </a:xfrm>
            <a:custGeom>
              <a:avLst/>
              <a:gdLst/>
              <a:ahLst/>
              <a:cxnLst/>
              <a:rect l="l" t="t" r="r" b="b"/>
              <a:pathLst>
                <a:path w="123189" h="7619">
                  <a:moveTo>
                    <a:pt x="122669" y="4571"/>
                  </a:moveTo>
                  <a:lnTo>
                    <a:pt x="11417" y="0"/>
                  </a:lnTo>
                  <a:lnTo>
                    <a:pt x="0" y="3809"/>
                  </a:lnTo>
                  <a:lnTo>
                    <a:pt x="112014" y="7619"/>
                  </a:lnTo>
                  <a:lnTo>
                    <a:pt x="122669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2" name="object 602"/>
            <p:cNvSpPr/>
            <p:nvPr/>
          </p:nvSpPr>
          <p:spPr>
            <a:xfrm>
              <a:off x="6136779" y="914146"/>
              <a:ext cx="112395" cy="3810"/>
            </a:xfrm>
            <a:custGeom>
              <a:avLst/>
              <a:gdLst/>
              <a:ahLst/>
              <a:cxnLst/>
              <a:rect l="l" t="t" r="r" b="b"/>
              <a:pathLst>
                <a:path w="112395" h="3809">
                  <a:moveTo>
                    <a:pt x="0" y="0"/>
                  </a:moveTo>
                  <a:lnTo>
                    <a:pt x="112014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3" name="object 603"/>
            <p:cNvSpPr/>
            <p:nvPr/>
          </p:nvSpPr>
          <p:spPr>
            <a:xfrm>
              <a:off x="6148196" y="905001"/>
              <a:ext cx="129539" cy="10160"/>
            </a:xfrm>
            <a:custGeom>
              <a:avLst/>
              <a:gdLst/>
              <a:ahLst/>
              <a:cxnLst/>
              <a:rect l="l" t="t" r="r" b="b"/>
              <a:pathLst>
                <a:path w="129539" h="10159">
                  <a:moveTo>
                    <a:pt x="129540" y="4572"/>
                  </a:moveTo>
                  <a:lnTo>
                    <a:pt x="18301" y="0"/>
                  </a:lnTo>
                  <a:lnTo>
                    <a:pt x="0" y="5334"/>
                  </a:lnTo>
                  <a:lnTo>
                    <a:pt x="111252" y="9906"/>
                  </a:lnTo>
                  <a:lnTo>
                    <a:pt x="129540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4" name="object 604"/>
            <p:cNvSpPr/>
            <p:nvPr/>
          </p:nvSpPr>
          <p:spPr>
            <a:xfrm>
              <a:off x="6148196" y="910336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5" name="object 605"/>
            <p:cNvSpPr/>
            <p:nvPr/>
          </p:nvSpPr>
          <p:spPr>
            <a:xfrm>
              <a:off x="6166498" y="898906"/>
              <a:ext cx="128905" cy="10795"/>
            </a:xfrm>
            <a:custGeom>
              <a:avLst/>
              <a:gdLst/>
              <a:ahLst/>
              <a:cxnLst/>
              <a:rect l="l" t="t" r="r" b="b"/>
              <a:pathLst>
                <a:path w="128904" h="10794">
                  <a:moveTo>
                    <a:pt x="128764" y="4571"/>
                  </a:moveTo>
                  <a:lnTo>
                    <a:pt x="16750" y="0"/>
                  </a:lnTo>
                  <a:lnTo>
                    <a:pt x="0" y="6095"/>
                  </a:lnTo>
                  <a:lnTo>
                    <a:pt x="111238" y="10668"/>
                  </a:lnTo>
                  <a:lnTo>
                    <a:pt x="128764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6" name="object 606"/>
            <p:cNvSpPr/>
            <p:nvPr/>
          </p:nvSpPr>
          <p:spPr>
            <a:xfrm>
              <a:off x="6166498" y="905001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38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7" name="object 607"/>
            <p:cNvSpPr/>
            <p:nvPr/>
          </p:nvSpPr>
          <p:spPr>
            <a:xfrm>
              <a:off x="6185548" y="1018540"/>
              <a:ext cx="186690" cy="6350"/>
            </a:xfrm>
            <a:custGeom>
              <a:avLst/>
              <a:gdLst/>
              <a:ahLst/>
              <a:cxnLst/>
              <a:rect l="l" t="t" r="r" b="b"/>
              <a:pathLst>
                <a:path w="186689" h="6350">
                  <a:moveTo>
                    <a:pt x="186676" y="4571"/>
                  </a:moveTo>
                  <a:lnTo>
                    <a:pt x="75424" y="0"/>
                  </a:lnTo>
                  <a:lnTo>
                    <a:pt x="0" y="2285"/>
                  </a:lnTo>
                  <a:lnTo>
                    <a:pt x="112000" y="6096"/>
                  </a:lnTo>
                  <a:lnTo>
                    <a:pt x="186676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8" name="object 608"/>
            <p:cNvSpPr/>
            <p:nvPr/>
          </p:nvSpPr>
          <p:spPr>
            <a:xfrm>
              <a:off x="6185548" y="1020825"/>
              <a:ext cx="112395" cy="3810"/>
            </a:xfrm>
            <a:custGeom>
              <a:avLst/>
              <a:gdLst/>
              <a:ahLst/>
              <a:cxnLst/>
              <a:rect l="l" t="t" r="r" b="b"/>
              <a:pathLst>
                <a:path w="112395" h="3809">
                  <a:moveTo>
                    <a:pt x="0" y="0"/>
                  </a:moveTo>
                  <a:lnTo>
                    <a:pt x="11200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9" name="object 609"/>
            <p:cNvSpPr/>
            <p:nvPr/>
          </p:nvSpPr>
          <p:spPr>
            <a:xfrm>
              <a:off x="6256401" y="1004823"/>
              <a:ext cx="116205" cy="18415"/>
            </a:xfrm>
            <a:custGeom>
              <a:avLst/>
              <a:gdLst/>
              <a:ahLst/>
              <a:cxnLst/>
              <a:rect l="l" t="t" r="r" b="b"/>
              <a:pathLst>
                <a:path w="116204" h="18415">
                  <a:moveTo>
                    <a:pt x="115824" y="18287"/>
                  </a:moveTo>
                  <a:lnTo>
                    <a:pt x="112027" y="4571"/>
                  </a:lnTo>
                  <a:lnTo>
                    <a:pt x="0" y="0"/>
                  </a:lnTo>
                  <a:lnTo>
                    <a:pt x="4571" y="13716"/>
                  </a:lnTo>
                  <a:lnTo>
                    <a:pt x="115824" y="1828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0" name="object 610"/>
            <p:cNvSpPr/>
            <p:nvPr/>
          </p:nvSpPr>
          <p:spPr>
            <a:xfrm>
              <a:off x="6260972" y="1018540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1" name="object 611"/>
            <p:cNvSpPr/>
            <p:nvPr/>
          </p:nvSpPr>
          <p:spPr>
            <a:xfrm>
              <a:off x="6254877" y="994156"/>
              <a:ext cx="113664" cy="15240"/>
            </a:xfrm>
            <a:custGeom>
              <a:avLst/>
              <a:gdLst/>
              <a:ahLst/>
              <a:cxnLst/>
              <a:rect l="l" t="t" r="r" b="b"/>
              <a:pathLst>
                <a:path w="113664" h="15240">
                  <a:moveTo>
                    <a:pt x="113551" y="15240"/>
                  </a:moveTo>
                  <a:lnTo>
                    <a:pt x="111265" y="3809"/>
                  </a:lnTo>
                  <a:lnTo>
                    <a:pt x="0" y="0"/>
                  </a:lnTo>
                  <a:lnTo>
                    <a:pt x="1523" y="10668"/>
                  </a:lnTo>
                  <a:lnTo>
                    <a:pt x="113551" y="1524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2" name="object 612"/>
            <p:cNvSpPr/>
            <p:nvPr/>
          </p:nvSpPr>
          <p:spPr>
            <a:xfrm>
              <a:off x="6256401" y="1004823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27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3" name="object 613"/>
            <p:cNvSpPr/>
            <p:nvPr/>
          </p:nvSpPr>
          <p:spPr>
            <a:xfrm>
              <a:off x="6254128" y="981964"/>
              <a:ext cx="112395" cy="16510"/>
            </a:xfrm>
            <a:custGeom>
              <a:avLst/>
              <a:gdLst/>
              <a:ahLst/>
              <a:cxnLst/>
              <a:rect l="l" t="t" r="r" b="b"/>
              <a:pathLst>
                <a:path w="112395" h="16509">
                  <a:moveTo>
                    <a:pt x="112014" y="16001"/>
                  </a:moveTo>
                  <a:lnTo>
                    <a:pt x="112014" y="4571"/>
                  </a:lnTo>
                  <a:lnTo>
                    <a:pt x="0" y="0"/>
                  </a:lnTo>
                  <a:lnTo>
                    <a:pt x="748" y="12191"/>
                  </a:lnTo>
                  <a:lnTo>
                    <a:pt x="112014" y="1600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4" name="object 614"/>
            <p:cNvSpPr/>
            <p:nvPr/>
          </p:nvSpPr>
          <p:spPr>
            <a:xfrm>
              <a:off x="6254877" y="994156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65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5" name="object 615"/>
            <p:cNvSpPr/>
            <p:nvPr/>
          </p:nvSpPr>
          <p:spPr>
            <a:xfrm>
              <a:off x="6254128" y="966724"/>
              <a:ext cx="113030" cy="20320"/>
            </a:xfrm>
            <a:custGeom>
              <a:avLst/>
              <a:gdLst/>
              <a:ahLst/>
              <a:cxnLst/>
              <a:rect l="l" t="t" r="r" b="b"/>
              <a:pathLst>
                <a:path w="113029" h="20319">
                  <a:moveTo>
                    <a:pt x="112775" y="4571"/>
                  </a:moveTo>
                  <a:lnTo>
                    <a:pt x="1510" y="0"/>
                  </a:lnTo>
                  <a:lnTo>
                    <a:pt x="0" y="15240"/>
                  </a:lnTo>
                  <a:lnTo>
                    <a:pt x="112014" y="19812"/>
                  </a:lnTo>
                  <a:lnTo>
                    <a:pt x="112775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6" name="object 616"/>
            <p:cNvSpPr/>
            <p:nvPr/>
          </p:nvSpPr>
          <p:spPr>
            <a:xfrm>
              <a:off x="6254128" y="981964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4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7" name="object 617"/>
            <p:cNvSpPr/>
            <p:nvPr/>
          </p:nvSpPr>
          <p:spPr>
            <a:xfrm>
              <a:off x="6255639" y="857758"/>
              <a:ext cx="121285" cy="113664"/>
            </a:xfrm>
            <a:custGeom>
              <a:avLst/>
              <a:gdLst/>
              <a:ahLst/>
              <a:cxnLst/>
              <a:rect l="l" t="t" r="r" b="b"/>
              <a:pathLst>
                <a:path w="121285" h="113665">
                  <a:moveTo>
                    <a:pt x="121157" y="4572"/>
                  </a:moveTo>
                  <a:lnTo>
                    <a:pt x="9156" y="0"/>
                  </a:lnTo>
                  <a:lnTo>
                    <a:pt x="0" y="108965"/>
                  </a:lnTo>
                  <a:lnTo>
                    <a:pt x="111265" y="113537"/>
                  </a:lnTo>
                  <a:lnTo>
                    <a:pt x="121157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8" name="object 618"/>
            <p:cNvSpPr/>
            <p:nvPr/>
          </p:nvSpPr>
          <p:spPr>
            <a:xfrm>
              <a:off x="6255639" y="966724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65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9" name="object 619"/>
            <p:cNvSpPr/>
            <p:nvPr/>
          </p:nvSpPr>
          <p:spPr>
            <a:xfrm>
              <a:off x="6264795" y="849375"/>
              <a:ext cx="112395" cy="13335"/>
            </a:xfrm>
            <a:custGeom>
              <a:avLst/>
              <a:gdLst/>
              <a:ahLst/>
              <a:cxnLst/>
              <a:rect l="l" t="t" r="r" b="b"/>
              <a:pathLst>
                <a:path w="112395" h="13334">
                  <a:moveTo>
                    <a:pt x="112000" y="12954"/>
                  </a:moveTo>
                  <a:lnTo>
                    <a:pt x="112000" y="4572"/>
                  </a:lnTo>
                  <a:lnTo>
                    <a:pt x="761" y="0"/>
                  </a:lnTo>
                  <a:lnTo>
                    <a:pt x="0" y="8382"/>
                  </a:lnTo>
                  <a:lnTo>
                    <a:pt x="112000" y="1295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0" name="object 620"/>
            <p:cNvSpPr/>
            <p:nvPr/>
          </p:nvSpPr>
          <p:spPr>
            <a:xfrm>
              <a:off x="6264795" y="857758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00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1" name="object 621"/>
            <p:cNvSpPr/>
            <p:nvPr/>
          </p:nvSpPr>
          <p:spPr>
            <a:xfrm>
              <a:off x="6265557" y="840232"/>
              <a:ext cx="111760" cy="13970"/>
            </a:xfrm>
            <a:custGeom>
              <a:avLst/>
              <a:gdLst/>
              <a:ahLst/>
              <a:cxnLst/>
              <a:rect l="l" t="t" r="r" b="b"/>
              <a:pathLst>
                <a:path w="111760" h="13969">
                  <a:moveTo>
                    <a:pt x="111239" y="13716"/>
                  </a:moveTo>
                  <a:lnTo>
                    <a:pt x="111239" y="4571"/>
                  </a:lnTo>
                  <a:lnTo>
                    <a:pt x="0" y="0"/>
                  </a:lnTo>
                  <a:lnTo>
                    <a:pt x="0" y="9143"/>
                  </a:lnTo>
                  <a:lnTo>
                    <a:pt x="111239" y="1371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2" name="object 622"/>
            <p:cNvSpPr/>
            <p:nvPr/>
          </p:nvSpPr>
          <p:spPr>
            <a:xfrm>
              <a:off x="6265557" y="849375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39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3" name="object 623"/>
            <p:cNvSpPr/>
            <p:nvPr/>
          </p:nvSpPr>
          <p:spPr>
            <a:xfrm>
              <a:off x="6264020" y="830325"/>
              <a:ext cx="113030" cy="14604"/>
            </a:xfrm>
            <a:custGeom>
              <a:avLst/>
              <a:gdLst/>
              <a:ahLst/>
              <a:cxnLst/>
              <a:rect l="l" t="t" r="r" b="b"/>
              <a:pathLst>
                <a:path w="113029" h="14605">
                  <a:moveTo>
                    <a:pt x="112776" y="14477"/>
                  </a:moveTo>
                  <a:lnTo>
                    <a:pt x="112027" y="4572"/>
                  </a:lnTo>
                  <a:lnTo>
                    <a:pt x="0" y="0"/>
                  </a:lnTo>
                  <a:lnTo>
                    <a:pt x="1537" y="9905"/>
                  </a:lnTo>
                  <a:lnTo>
                    <a:pt x="112776" y="1447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4" name="object 624"/>
            <p:cNvSpPr/>
            <p:nvPr/>
          </p:nvSpPr>
          <p:spPr>
            <a:xfrm>
              <a:off x="6265557" y="840232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39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5" name="object 625"/>
            <p:cNvSpPr/>
            <p:nvPr/>
          </p:nvSpPr>
          <p:spPr>
            <a:xfrm>
              <a:off x="6262496" y="821182"/>
              <a:ext cx="113664" cy="13970"/>
            </a:xfrm>
            <a:custGeom>
              <a:avLst/>
              <a:gdLst/>
              <a:ahLst/>
              <a:cxnLst/>
              <a:rect l="l" t="t" r="r" b="b"/>
              <a:pathLst>
                <a:path w="113664" h="13969">
                  <a:moveTo>
                    <a:pt x="113551" y="13716"/>
                  </a:moveTo>
                  <a:lnTo>
                    <a:pt x="111252" y="3810"/>
                  </a:lnTo>
                  <a:lnTo>
                    <a:pt x="0" y="0"/>
                  </a:lnTo>
                  <a:lnTo>
                    <a:pt x="1523" y="9143"/>
                  </a:lnTo>
                  <a:lnTo>
                    <a:pt x="113551" y="1371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6" name="object 626"/>
            <p:cNvSpPr/>
            <p:nvPr/>
          </p:nvSpPr>
          <p:spPr>
            <a:xfrm>
              <a:off x="6264020" y="830325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27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7" name="object 627"/>
            <p:cNvSpPr/>
            <p:nvPr/>
          </p:nvSpPr>
          <p:spPr>
            <a:xfrm>
              <a:off x="6260210" y="811275"/>
              <a:ext cx="113664" cy="13970"/>
            </a:xfrm>
            <a:custGeom>
              <a:avLst/>
              <a:gdLst/>
              <a:ahLst/>
              <a:cxnLst/>
              <a:rect l="l" t="t" r="r" b="b"/>
              <a:pathLst>
                <a:path w="113664" h="13969">
                  <a:moveTo>
                    <a:pt x="113538" y="13716"/>
                  </a:moveTo>
                  <a:lnTo>
                    <a:pt x="111252" y="4572"/>
                  </a:lnTo>
                  <a:lnTo>
                    <a:pt x="0" y="0"/>
                  </a:lnTo>
                  <a:lnTo>
                    <a:pt x="2286" y="9905"/>
                  </a:lnTo>
                  <a:lnTo>
                    <a:pt x="113538" y="1371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8" name="object 628"/>
            <p:cNvSpPr/>
            <p:nvPr/>
          </p:nvSpPr>
          <p:spPr>
            <a:xfrm>
              <a:off x="6262496" y="821182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52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9" name="object 629"/>
            <p:cNvSpPr/>
            <p:nvPr/>
          </p:nvSpPr>
          <p:spPr>
            <a:xfrm>
              <a:off x="6257163" y="802893"/>
              <a:ext cx="114300" cy="13335"/>
            </a:xfrm>
            <a:custGeom>
              <a:avLst/>
              <a:gdLst/>
              <a:ahLst/>
              <a:cxnLst/>
              <a:rect l="l" t="t" r="r" b="b"/>
              <a:pathLst>
                <a:path w="114300" h="13334">
                  <a:moveTo>
                    <a:pt x="114300" y="12954"/>
                  </a:moveTo>
                  <a:lnTo>
                    <a:pt x="111265" y="4571"/>
                  </a:lnTo>
                  <a:lnTo>
                    <a:pt x="0" y="0"/>
                  </a:lnTo>
                  <a:lnTo>
                    <a:pt x="3047" y="8381"/>
                  </a:lnTo>
                  <a:lnTo>
                    <a:pt x="114300" y="1295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0" name="object 630"/>
            <p:cNvSpPr/>
            <p:nvPr/>
          </p:nvSpPr>
          <p:spPr>
            <a:xfrm>
              <a:off x="6260210" y="811275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1" name="object 631"/>
            <p:cNvSpPr/>
            <p:nvPr/>
          </p:nvSpPr>
          <p:spPr>
            <a:xfrm>
              <a:off x="6253366" y="796036"/>
              <a:ext cx="115570" cy="11430"/>
            </a:xfrm>
            <a:custGeom>
              <a:avLst/>
              <a:gdLst/>
              <a:ahLst/>
              <a:cxnLst/>
              <a:rect l="l" t="t" r="r" b="b"/>
              <a:pathLst>
                <a:path w="115570" h="11429">
                  <a:moveTo>
                    <a:pt x="115062" y="11429"/>
                  </a:moveTo>
                  <a:lnTo>
                    <a:pt x="112013" y="4571"/>
                  </a:lnTo>
                  <a:lnTo>
                    <a:pt x="0" y="0"/>
                  </a:lnTo>
                  <a:lnTo>
                    <a:pt x="3796" y="6857"/>
                  </a:lnTo>
                  <a:lnTo>
                    <a:pt x="115062" y="1142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2" name="object 632"/>
            <p:cNvSpPr/>
            <p:nvPr/>
          </p:nvSpPr>
          <p:spPr>
            <a:xfrm>
              <a:off x="6257163" y="802893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65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3" name="object 633"/>
            <p:cNvSpPr/>
            <p:nvPr/>
          </p:nvSpPr>
          <p:spPr>
            <a:xfrm>
              <a:off x="6249555" y="789940"/>
              <a:ext cx="116205" cy="10795"/>
            </a:xfrm>
            <a:custGeom>
              <a:avLst/>
              <a:gdLst/>
              <a:ahLst/>
              <a:cxnLst/>
              <a:rect l="l" t="t" r="r" b="b"/>
              <a:pathLst>
                <a:path w="116204" h="10795">
                  <a:moveTo>
                    <a:pt x="115824" y="10668"/>
                  </a:moveTo>
                  <a:lnTo>
                    <a:pt x="111252" y="3809"/>
                  </a:lnTo>
                  <a:lnTo>
                    <a:pt x="0" y="0"/>
                  </a:lnTo>
                  <a:lnTo>
                    <a:pt x="3810" y="6096"/>
                  </a:lnTo>
                  <a:lnTo>
                    <a:pt x="115824" y="1066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4" name="object 634"/>
            <p:cNvSpPr/>
            <p:nvPr/>
          </p:nvSpPr>
          <p:spPr>
            <a:xfrm>
              <a:off x="6253366" y="796036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79">
                  <a:moveTo>
                    <a:pt x="0" y="0"/>
                  </a:moveTo>
                  <a:lnTo>
                    <a:pt x="112013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5" name="object 635"/>
            <p:cNvSpPr/>
            <p:nvPr/>
          </p:nvSpPr>
          <p:spPr>
            <a:xfrm>
              <a:off x="6242698" y="781558"/>
              <a:ext cx="118110" cy="12700"/>
            </a:xfrm>
            <a:custGeom>
              <a:avLst/>
              <a:gdLst/>
              <a:ahLst/>
              <a:cxnLst/>
              <a:rect l="l" t="t" r="r" b="b"/>
              <a:pathLst>
                <a:path w="118110" h="12700">
                  <a:moveTo>
                    <a:pt x="118109" y="12191"/>
                  </a:moveTo>
                  <a:lnTo>
                    <a:pt x="111238" y="4572"/>
                  </a:lnTo>
                  <a:lnTo>
                    <a:pt x="0" y="0"/>
                  </a:lnTo>
                  <a:lnTo>
                    <a:pt x="6857" y="8382"/>
                  </a:lnTo>
                  <a:lnTo>
                    <a:pt x="118109" y="1219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6" name="object 636"/>
            <p:cNvSpPr/>
            <p:nvPr/>
          </p:nvSpPr>
          <p:spPr>
            <a:xfrm>
              <a:off x="6249555" y="789940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52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7" name="object 637"/>
            <p:cNvSpPr/>
            <p:nvPr/>
          </p:nvSpPr>
          <p:spPr>
            <a:xfrm>
              <a:off x="6234316" y="774700"/>
              <a:ext cx="120014" cy="11430"/>
            </a:xfrm>
            <a:custGeom>
              <a:avLst/>
              <a:gdLst/>
              <a:ahLst/>
              <a:cxnLst/>
              <a:rect l="l" t="t" r="r" b="b"/>
              <a:pathLst>
                <a:path w="120014" h="11429">
                  <a:moveTo>
                    <a:pt x="119620" y="11430"/>
                  </a:moveTo>
                  <a:lnTo>
                    <a:pt x="111251" y="4571"/>
                  </a:lnTo>
                  <a:lnTo>
                    <a:pt x="0" y="0"/>
                  </a:lnTo>
                  <a:lnTo>
                    <a:pt x="8381" y="6858"/>
                  </a:lnTo>
                  <a:lnTo>
                    <a:pt x="119620" y="1143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8" name="object 638"/>
            <p:cNvSpPr/>
            <p:nvPr/>
          </p:nvSpPr>
          <p:spPr>
            <a:xfrm>
              <a:off x="6242698" y="781558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38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9" name="object 639"/>
            <p:cNvSpPr/>
            <p:nvPr/>
          </p:nvSpPr>
          <p:spPr>
            <a:xfrm>
              <a:off x="6225171" y="769365"/>
              <a:ext cx="120650" cy="10160"/>
            </a:xfrm>
            <a:custGeom>
              <a:avLst/>
              <a:gdLst/>
              <a:ahLst/>
              <a:cxnLst/>
              <a:rect l="l" t="t" r="r" b="b"/>
              <a:pathLst>
                <a:path w="120650" h="10159">
                  <a:moveTo>
                    <a:pt x="120395" y="9905"/>
                  </a:moveTo>
                  <a:lnTo>
                    <a:pt x="112000" y="4571"/>
                  </a:lnTo>
                  <a:lnTo>
                    <a:pt x="0" y="0"/>
                  </a:lnTo>
                  <a:lnTo>
                    <a:pt x="9144" y="5333"/>
                  </a:lnTo>
                  <a:lnTo>
                    <a:pt x="120395" y="990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0" name="object 640"/>
            <p:cNvSpPr/>
            <p:nvPr/>
          </p:nvSpPr>
          <p:spPr>
            <a:xfrm>
              <a:off x="6234316" y="774700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1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1" name="object 641"/>
            <p:cNvSpPr/>
            <p:nvPr/>
          </p:nvSpPr>
          <p:spPr>
            <a:xfrm>
              <a:off x="6215266" y="764793"/>
              <a:ext cx="121920" cy="9525"/>
            </a:xfrm>
            <a:custGeom>
              <a:avLst/>
              <a:gdLst/>
              <a:ahLst/>
              <a:cxnLst/>
              <a:rect l="l" t="t" r="r" b="b"/>
              <a:pathLst>
                <a:path w="121920" h="9525">
                  <a:moveTo>
                    <a:pt x="121906" y="9143"/>
                  </a:moveTo>
                  <a:lnTo>
                    <a:pt x="111251" y="4571"/>
                  </a:lnTo>
                  <a:lnTo>
                    <a:pt x="0" y="0"/>
                  </a:lnTo>
                  <a:lnTo>
                    <a:pt x="9905" y="4571"/>
                  </a:lnTo>
                  <a:lnTo>
                    <a:pt x="121906" y="914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2" name="object 642"/>
            <p:cNvSpPr/>
            <p:nvPr/>
          </p:nvSpPr>
          <p:spPr>
            <a:xfrm>
              <a:off x="6225171" y="769365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79">
                  <a:moveTo>
                    <a:pt x="0" y="0"/>
                  </a:moveTo>
                  <a:lnTo>
                    <a:pt x="112000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3" name="object 643"/>
            <p:cNvSpPr/>
            <p:nvPr/>
          </p:nvSpPr>
          <p:spPr>
            <a:xfrm>
              <a:off x="6203822" y="760984"/>
              <a:ext cx="123189" cy="8890"/>
            </a:xfrm>
            <a:custGeom>
              <a:avLst/>
              <a:gdLst/>
              <a:ahLst/>
              <a:cxnLst/>
              <a:rect l="l" t="t" r="r" b="b"/>
              <a:pathLst>
                <a:path w="123189" h="8890">
                  <a:moveTo>
                    <a:pt x="122694" y="8382"/>
                  </a:moveTo>
                  <a:lnTo>
                    <a:pt x="111252" y="4572"/>
                  </a:lnTo>
                  <a:lnTo>
                    <a:pt x="0" y="0"/>
                  </a:lnTo>
                  <a:lnTo>
                    <a:pt x="11443" y="3810"/>
                  </a:lnTo>
                  <a:lnTo>
                    <a:pt x="122694" y="838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4" name="object 644"/>
            <p:cNvSpPr/>
            <p:nvPr/>
          </p:nvSpPr>
          <p:spPr>
            <a:xfrm>
              <a:off x="6215266" y="764793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1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5" name="object 645"/>
            <p:cNvSpPr/>
            <p:nvPr/>
          </p:nvSpPr>
          <p:spPr>
            <a:xfrm>
              <a:off x="6190881" y="757936"/>
              <a:ext cx="124460" cy="7620"/>
            </a:xfrm>
            <a:custGeom>
              <a:avLst/>
              <a:gdLst/>
              <a:ahLst/>
              <a:cxnLst/>
              <a:rect l="l" t="t" r="r" b="b"/>
              <a:pathLst>
                <a:path w="124460" h="7620">
                  <a:moveTo>
                    <a:pt x="124193" y="7619"/>
                  </a:moveTo>
                  <a:lnTo>
                    <a:pt x="111238" y="4571"/>
                  </a:lnTo>
                  <a:lnTo>
                    <a:pt x="0" y="0"/>
                  </a:lnTo>
                  <a:lnTo>
                    <a:pt x="12941" y="3047"/>
                  </a:lnTo>
                  <a:lnTo>
                    <a:pt x="124193" y="761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6" name="object 646"/>
            <p:cNvSpPr/>
            <p:nvPr/>
          </p:nvSpPr>
          <p:spPr>
            <a:xfrm>
              <a:off x="6203822" y="760984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7" name="object 647"/>
            <p:cNvSpPr/>
            <p:nvPr/>
          </p:nvSpPr>
          <p:spPr>
            <a:xfrm>
              <a:off x="6175641" y="755650"/>
              <a:ext cx="127000" cy="6985"/>
            </a:xfrm>
            <a:custGeom>
              <a:avLst/>
              <a:gdLst/>
              <a:ahLst/>
              <a:cxnLst/>
              <a:rect l="l" t="t" r="r" b="b"/>
              <a:pathLst>
                <a:path w="127000" h="6984">
                  <a:moveTo>
                    <a:pt x="126479" y="6858"/>
                  </a:moveTo>
                  <a:lnTo>
                    <a:pt x="111252" y="3809"/>
                  </a:lnTo>
                  <a:lnTo>
                    <a:pt x="0" y="0"/>
                  </a:lnTo>
                  <a:lnTo>
                    <a:pt x="15240" y="2286"/>
                  </a:lnTo>
                  <a:lnTo>
                    <a:pt x="126479" y="685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8" name="object 648"/>
            <p:cNvSpPr/>
            <p:nvPr/>
          </p:nvSpPr>
          <p:spPr>
            <a:xfrm>
              <a:off x="6190881" y="757936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38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9" name="object 649"/>
            <p:cNvSpPr/>
            <p:nvPr/>
          </p:nvSpPr>
          <p:spPr>
            <a:xfrm>
              <a:off x="6158878" y="752601"/>
              <a:ext cx="128270" cy="6985"/>
            </a:xfrm>
            <a:custGeom>
              <a:avLst/>
              <a:gdLst/>
              <a:ahLst/>
              <a:cxnLst/>
              <a:rect l="l" t="t" r="r" b="b"/>
              <a:pathLst>
                <a:path w="128270" h="6984">
                  <a:moveTo>
                    <a:pt x="128015" y="6858"/>
                  </a:moveTo>
                  <a:lnTo>
                    <a:pt x="111251" y="4572"/>
                  </a:lnTo>
                  <a:lnTo>
                    <a:pt x="0" y="0"/>
                  </a:lnTo>
                  <a:lnTo>
                    <a:pt x="16763" y="3048"/>
                  </a:lnTo>
                  <a:lnTo>
                    <a:pt x="128015" y="685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0" name="object 650"/>
            <p:cNvSpPr/>
            <p:nvPr/>
          </p:nvSpPr>
          <p:spPr>
            <a:xfrm>
              <a:off x="6175641" y="755650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52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1" name="object 651"/>
            <p:cNvSpPr/>
            <p:nvPr/>
          </p:nvSpPr>
          <p:spPr>
            <a:xfrm>
              <a:off x="6137541" y="751078"/>
              <a:ext cx="132715" cy="6350"/>
            </a:xfrm>
            <a:custGeom>
              <a:avLst/>
              <a:gdLst/>
              <a:ahLst/>
              <a:cxnLst/>
              <a:rect l="l" t="t" r="r" b="b"/>
              <a:pathLst>
                <a:path w="132714" h="6350">
                  <a:moveTo>
                    <a:pt x="132588" y="6095"/>
                  </a:moveTo>
                  <a:lnTo>
                    <a:pt x="111252" y="4571"/>
                  </a:lnTo>
                  <a:lnTo>
                    <a:pt x="0" y="0"/>
                  </a:lnTo>
                  <a:lnTo>
                    <a:pt x="21336" y="1523"/>
                  </a:lnTo>
                  <a:lnTo>
                    <a:pt x="132588" y="609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2" name="object 652"/>
            <p:cNvSpPr/>
            <p:nvPr/>
          </p:nvSpPr>
          <p:spPr>
            <a:xfrm>
              <a:off x="6158878" y="752601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1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53" name="object 653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883039" y="745743"/>
              <a:ext cx="236220" cy="358139"/>
            </a:xfrm>
            <a:prstGeom prst="rect">
              <a:avLst/>
            </a:prstGeom>
          </p:spPr>
        </p:pic>
        <p:pic>
          <p:nvPicPr>
            <p:cNvPr id="654" name="object 654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195529" y="774700"/>
              <a:ext cx="243008" cy="324612"/>
            </a:xfrm>
            <a:prstGeom prst="rect">
              <a:avLst/>
            </a:prstGeom>
          </p:spPr>
        </p:pic>
        <p:pic>
          <p:nvPicPr>
            <p:cNvPr id="655" name="object 655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3686283" y="691642"/>
              <a:ext cx="245268" cy="394715"/>
            </a:xfrm>
            <a:prstGeom prst="rect">
              <a:avLst/>
            </a:prstGeom>
          </p:spPr>
        </p:pic>
        <p:pic>
          <p:nvPicPr>
            <p:cNvPr id="656" name="object 656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4002418" y="628396"/>
              <a:ext cx="248412" cy="443484"/>
            </a:xfrm>
            <a:prstGeom prst="rect">
              <a:avLst/>
            </a:prstGeom>
          </p:spPr>
        </p:pic>
        <p:pic>
          <p:nvPicPr>
            <p:cNvPr id="657" name="object 657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4339983" y="415036"/>
              <a:ext cx="166878" cy="655319"/>
            </a:xfrm>
            <a:prstGeom prst="rect">
              <a:avLst/>
            </a:prstGeom>
          </p:spPr>
        </p:pic>
        <p:pic>
          <p:nvPicPr>
            <p:cNvPr id="658" name="object 658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4538865" y="566674"/>
              <a:ext cx="204977" cy="489966"/>
            </a:xfrm>
            <a:prstGeom prst="rect">
              <a:avLst/>
            </a:prstGeom>
          </p:spPr>
        </p:pic>
        <p:pic>
          <p:nvPicPr>
            <p:cNvPr id="659" name="object 659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4767465" y="591820"/>
              <a:ext cx="243840" cy="467105"/>
            </a:xfrm>
            <a:prstGeom prst="rect">
              <a:avLst/>
            </a:prstGeom>
          </p:spPr>
        </p:pic>
        <p:pic>
          <p:nvPicPr>
            <p:cNvPr id="660" name="object 660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5082933" y="624586"/>
              <a:ext cx="242316" cy="419100"/>
            </a:xfrm>
            <a:prstGeom prst="rect">
              <a:avLst/>
            </a:prstGeom>
          </p:spPr>
        </p:pic>
        <p:pic>
          <p:nvPicPr>
            <p:cNvPr id="661" name="object 661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5402974" y="521715"/>
              <a:ext cx="86867" cy="108965"/>
            </a:xfrm>
            <a:prstGeom prst="rect">
              <a:avLst/>
            </a:prstGeom>
          </p:spPr>
        </p:pic>
        <p:pic>
          <p:nvPicPr>
            <p:cNvPr id="662" name="object 662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5365636" y="664210"/>
              <a:ext cx="112000" cy="374141"/>
            </a:xfrm>
            <a:prstGeom prst="rect">
              <a:avLst/>
            </a:prstGeom>
          </p:spPr>
        </p:pic>
        <p:pic>
          <p:nvPicPr>
            <p:cNvPr id="663" name="object 663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5517274" y="686308"/>
              <a:ext cx="227824" cy="354329"/>
            </a:xfrm>
            <a:prstGeom prst="rect">
              <a:avLst/>
            </a:prstGeom>
          </p:spPr>
        </p:pic>
        <p:pic>
          <p:nvPicPr>
            <p:cNvPr id="664" name="object 664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5823591" y="619251"/>
              <a:ext cx="159264" cy="413766"/>
            </a:xfrm>
            <a:prstGeom prst="rect">
              <a:avLst/>
            </a:prstGeom>
          </p:spPr>
        </p:pic>
        <p:pic>
          <p:nvPicPr>
            <p:cNvPr id="665" name="object 665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6027039" y="751078"/>
              <a:ext cx="238518" cy="277367"/>
            </a:xfrm>
            <a:prstGeom prst="rect">
              <a:avLst/>
            </a:prstGeom>
          </p:spPr>
        </p:pic>
      </p:grpSp>
      <p:pic>
        <p:nvPicPr>
          <p:cNvPr id="666" name="object 666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3349544" y="1742978"/>
            <a:ext cx="2521603" cy="766257"/>
          </a:xfrm>
          <a:prstGeom prst="rect">
            <a:avLst/>
          </a:prstGeom>
        </p:spPr>
      </p:pic>
      <p:sp>
        <p:nvSpPr>
          <p:cNvPr id="667" name="object 667"/>
          <p:cNvSpPr txBox="1">
            <a:spLocks noGrp="1"/>
          </p:cNvSpPr>
          <p:nvPr>
            <p:ph type="title"/>
          </p:nvPr>
        </p:nvSpPr>
        <p:spPr>
          <a:xfrm>
            <a:off x="3451420" y="1676842"/>
            <a:ext cx="2319112" cy="874649"/>
          </a:xfrm>
          <a:prstGeom prst="rect">
            <a:avLst/>
          </a:prstGeom>
        </p:spPr>
        <p:txBody>
          <a:bodyPr vert="horz" wrap="square" lIns="0" tIns="12750" rIns="0" bIns="0" rtlCol="0">
            <a:spAutoFit/>
          </a:bodyPr>
          <a:lstStyle/>
          <a:p>
            <a:pPr marL="12750">
              <a:spcBef>
                <a:spcPts val="100"/>
              </a:spcBef>
            </a:pPr>
            <a:r>
              <a:rPr sz="2800" b="1" i="0" spc="-10" dirty="0">
                <a:solidFill>
                  <a:srgbClr val="000000"/>
                </a:solidFill>
                <a:latin typeface="Times New Roman"/>
                <a:cs typeface="Times New Roman"/>
              </a:rPr>
              <a:t>Características</a:t>
            </a:r>
            <a:endParaRPr sz="2800">
              <a:latin typeface="Times New Roman"/>
              <a:cs typeface="Times New Roman"/>
            </a:endParaRPr>
          </a:p>
        </p:txBody>
      </p:sp>
      <p:grpSp>
        <p:nvGrpSpPr>
          <p:cNvPr id="668" name="object 668"/>
          <p:cNvGrpSpPr/>
          <p:nvPr/>
        </p:nvGrpSpPr>
        <p:grpSpPr>
          <a:xfrm>
            <a:off x="3349162" y="2508853"/>
            <a:ext cx="2522241" cy="116854"/>
            <a:chOff x="3339858" y="2494914"/>
            <a:chExt cx="2515235" cy="116205"/>
          </a:xfrm>
        </p:grpSpPr>
        <p:sp>
          <p:nvSpPr>
            <p:cNvPr id="669" name="object 669"/>
            <p:cNvSpPr/>
            <p:nvPr/>
          </p:nvSpPr>
          <p:spPr>
            <a:xfrm>
              <a:off x="3340239" y="2495295"/>
              <a:ext cx="2514600" cy="115570"/>
            </a:xfrm>
            <a:custGeom>
              <a:avLst/>
              <a:gdLst/>
              <a:ahLst/>
              <a:cxnLst/>
              <a:rect l="l" t="t" r="r" b="b"/>
              <a:pathLst>
                <a:path w="2514600" h="115569">
                  <a:moveTo>
                    <a:pt x="2514587" y="0"/>
                  </a:moveTo>
                  <a:lnTo>
                    <a:pt x="0" y="0"/>
                  </a:lnTo>
                  <a:lnTo>
                    <a:pt x="115823" y="115061"/>
                  </a:lnTo>
                  <a:lnTo>
                    <a:pt x="2398776" y="115061"/>
                  </a:lnTo>
                  <a:lnTo>
                    <a:pt x="2514587" y="0"/>
                  </a:lnTo>
                  <a:close/>
                </a:path>
              </a:pathLst>
            </a:custGeom>
            <a:solidFill>
              <a:srgbClr val="989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70" name="object 670"/>
            <p:cNvSpPr/>
            <p:nvPr/>
          </p:nvSpPr>
          <p:spPr>
            <a:xfrm>
              <a:off x="3340239" y="2495295"/>
              <a:ext cx="116205" cy="115570"/>
            </a:xfrm>
            <a:custGeom>
              <a:avLst/>
              <a:gdLst/>
              <a:ahLst/>
              <a:cxnLst/>
              <a:rect l="l" t="t" r="r" b="b"/>
              <a:pathLst>
                <a:path w="116204" h="115569">
                  <a:moveTo>
                    <a:pt x="0" y="0"/>
                  </a:moveTo>
                  <a:lnTo>
                    <a:pt x="115823" y="115061"/>
                  </a:lnTo>
                </a:path>
              </a:pathLst>
            </a:custGeom>
            <a:ln w="3175">
              <a:solidFill>
                <a:srgbClr val="989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72" name="object 672"/>
          <p:cNvSpPr txBox="1"/>
          <p:nvPr/>
        </p:nvSpPr>
        <p:spPr>
          <a:xfrm>
            <a:off x="4954201" y="2815738"/>
            <a:ext cx="3897025" cy="936280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vert="horz" wrap="square" lIns="0" tIns="195705" rIns="0" bIns="0" rtlCol="0">
            <a:spAutoFit/>
          </a:bodyPr>
          <a:lstStyle/>
          <a:p>
            <a:pPr marL="269015" marR="195705" indent="-65022">
              <a:spcBef>
                <a:spcPts val="1541"/>
              </a:spcBef>
            </a:pPr>
            <a:r>
              <a:rPr sz="2400" b="1" dirty="0">
                <a:latin typeface="Times New Roman"/>
                <a:cs typeface="Times New Roman"/>
              </a:rPr>
              <a:t>II.</a:t>
            </a:r>
            <a:r>
              <a:rPr sz="2400" b="1" spc="-1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Establece</a:t>
            </a:r>
            <a:r>
              <a:rPr sz="2400" b="1" spc="-10" dirty="0">
                <a:latin typeface="Times New Roman"/>
                <a:cs typeface="Times New Roman"/>
              </a:rPr>
              <a:t> determinadas </a:t>
            </a:r>
            <a:r>
              <a:rPr sz="2400" b="1" dirty="0">
                <a:latin typeface="Times New Roman"/>
                <a:cs typeface="Times New Roman"/>
              </a:rPr>
              <a:t>relaciones</a:t>
            </a:r>
            <a:r>
              <a:rPr sz="2400" b="1" spc="-55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inerpersonales.</a:t>
            </a:r>
            <a:endParaRPr sz="2400" dirty="0">
              <a:latin typeface="Times New Roman"/>
              <a:cs typeface="Times New Roman"/>
            </a:endParaRPr>
          </a:p>
        </p:txBody>
      </p:sp>
      <p:pic>
        <p:nvPicPr>
          <p:cNvPr id="673" name="object 673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203651" y="2802712"/>
            <a:ext cx="3923004" cy="1941695"/>
          </a:xfrm>
          <a:prstGeom prst="rect">
            <a:avLst/>
          </a:prstGeom>
        </p:spPr>
      </p:pic>
      <p:pic>
        <p:nvPicPr>
          <p:cNvPr id="674" name="object 674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4954201" y="4348252"/>
            <a:ext cx="3897024" cy="766257"/>
          </a:xfrm>
          <a:prstGeom prst="rect">
            <a:avLst/>
          </a:prstGeom>
        </p:spPr>
      </p:pic>
      <p:sp>
        <p:nvSpPr>
          <p:cNvPr id="675" name="object 675"/>
          <p:cNvSpPr txBox="1"/>
          <p:nvPr/>
        </p:nvSpPr>
        <p:spPr>
          <a:xfrm>
            <a:off x="4919300" y="4340079"/>
            <a:ext cx="144547" cy="393345"/>
          </a:xfrm>
          <a:prstGeom prst="rect">
            <a:avLst/>
          </a:prstGeom>
        </p:spPr>
        <p:txBody>
          <a:bodyPr vert="horz" wrap="square" lIns="0" tIns="12750" rIns="0" bIns="0" rtlCol="0">
            <a:spAutoFit/>
          </a:bodyPr>
          <a:lstStyle/>
          <a:p>
            <a:pPr marL="12750">
              <a:spcBef>
                <a:spcPts val="100"/>
              </a:spcBef>
            </a:pPr>
            <a:r>
              <a:rPr sz="2400" b="1" spc="-50" dirty="0">
                <a:latin typeface="Times New Roman"/>
                <a:cs typeface="Times New Roman"/>
              </a:rPr>
              <a:t>I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76" name="object 676"/>
          <p:cNvSpPr txBox="1"/>
          <p:nvPr/>
        </p:nvSpPr>
        <p:spPr>
          <a:xfrm>
            <a:off x="4954201" y="4348252"/>
            <a:ext cx="3935231" cy="766257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vert="horz" wrap="square" lIns="0" tIns="4462" rIns="0" bIns="0" rtlCol="0">
            <a:spAutoFit/>
          </a:bodyPr>
          <a:lstStyle/>
          <a:p>
            <a:pPr marL="1363562" indent="-1267303">
              <a:spcBef>
                <a:spcPts val="35"/>
              </a:spcBef>
            </a:pPr>
            <a:r>
              <a:rPr sz="2400" b="1" dirty="0">
                <a:latin typeface="Times New Roman"/>
                <a:cs typeface="Times New Roman"/>
              </a:rPr>
              <a:t>II.</a:t>
            </a:r>
            <a:r>
              <a:rPr sz="2400" b="1" spc="-4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Cumple</a:t>
            </a:r>
            <a:r>
              <a:rPr sz="2400" b="1" spc="-4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con</a:t>
            </a:r>
            <a:r>
              <a:rPr sz="2400" b="1" spc="-40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determinados objetivos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01" name="object 701"/>
          <p:cNvSpPr txBox="1"/>
          <p:nvPr/>
        </p:nvSpPr>
        <p:spPr>
          <a:xfrm>
            <a:off x="5273853" y="5412839"/>
            <a:ext cx="3690075" cy="1228565"/>
          </a:xfrm>
          <a:prstGeom prst="rect">
            <a:avLst/>
          </a:prstGeom>
        </p:spPr>
        <p:txBody>
          <a:bodyPr vert="horz" wrap="square" lIns="0" tIns="12750" rIns="0" bIns="0" rtlCol="0">
            <a:spAutoFit/>
          </a:bodyPr>
          <a:lstStyle/>
          <a:p>
            <a:pPr marL="278577" marR="441134" indent="-266465">
              <a:spcBef>
                <a:spcPts val="100"/>
              </a:spcBef>
            </a:pPr>
            <a:r>
              <a:rPr sz="2400" b="1" dirty="0">
                <a:latin typeface="Times New Roman"/>
                <a:cs typeface="Times New Roman"/>
              </a:rPr>
              <a:t>IV.</a:t>
            </a:r>
            <a:r>
              <a:rPr sz="2400" b="1" spc="-4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Dispone</a:t>
            </a:r>
            <a:r>
              <a:rPr sz="2400" b="1" spc="-4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de</a:t>
            </a:r>
            <a:r>
              <a:rPr sz="2400" b="1" spc="-3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un</a:t>
            </a:r>
            <a:r>
              <a:rPr sz="2400" b="1" spc="-4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plan</a:t>
            </a:r>
            <a:r>
              <a:rPr sz="2400" b="1" spc="-35" dirty="0">
                <a:latin typeface="Times New Roman"/>
                <a:cs typeface="Times New Roman"/>
              </a:rPr>
              <a:t> </a:t>
            </a:r>
            <a:r>
              <a:rPr sz="2400" b="1" spc="-50" dirty="0">
                <a:latin typeface="Times New Roman"/>
                <a:cs typeface="Times New Roman"/>
              </a:rPr>
              <a:t>o </a:t>
            </a:r>
            <a:r>
              <a:rPr sz="2400" b="1" dirty="0">
                <a:latin typeface="Times New Roman"/>
                <a:cs typeface="Times New Roman"/>
              </a:rPr>
              <a:t>guía</a:t>
            </a:r>
            <a:r>
              <a:rPr sz="2400" b="1" spc="-1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de</a:t>
            </a:r>
            <a:r>
              <a:rPr sz="2400" b="1" spc="-1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la</a:t>
            </a:r>
            <a:r>
              <a:rPr sz="2400" b="1" spc="-10" dirty="0">
                <a:latin typeface="Times New Roman"/>
                <a:cs typeface="Times New Roman"/>
              </a:rPr>
              <a:t> entrevista.</a:t>
            </a:r>
            <a:endParaRPr sz="2400" dirty="0">
              <a:latin typeface="Times New Roman"/>
              <a:cs typeface="Times New Roman"/>
            </a:endParaRPr>
          </a:p>
          <a:p>
            <a:pPr marL="2559468">
              <a:spcBef>
                <a:spcPts val="783"/>
              </a:spcBef>
            </a:pP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702" name="object 702"/>
          <p:cNvSpPr txBox="1"/>
          <p:nvPr/>
        </p:nvSpPr>
        <p:spPr>
          <a:xfrm>
            <a:off x="223008" y="2831320"/>
            <a:ext cx="3884290" cy="3380463"/>
          </a:xfrm>
          <a:prstGeom prst="rect">
            <a:avLst/>
          </a:prstGeom>
        </p:spPr>
        <p:txBody>
          <a:bodyPr vert="horz" wrap="square" lIns="0" tIns="12750" rIns="0" bIns="0" rtlCol="0">
            <a:spAutoFit/>
          </a:bodyPr>
          <a:lstStyle/>
          <a:p>
            <a:pPr marL="506794" marR="68210" indent="-432209">
              <a:spcBef>
                <a:spcPts val="100"/>
              </a:spcBef>
            </a:pPr>
            <a:r>
              <a:rPr sz="2400" b="1" dirty="0">
                <a:latin typeface="Times New Roman"/>
                <a:cs typeface="Times New Roman"/>
              </a:rPr>
              <a:t>I.</a:t>
            </a:r>
            <a:r>
              <a:rPr sz="2400" b="1" spc="-4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Busca</a:t>
            </a:r>
            <a:r>
              <a:rPr sz="2400" b="1" spc="-3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la</a:t>
            </a:r>
            <a:r>
              <a:rPr sz="2400" b="1" spc="-4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información</a:t>
            </a:r>
            <a:r>
              <a:rPr sz="2400" b="1" spc="-3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en</a:t>
            </a:r>
            <a:r>
              <a:rPr sz="2400" b="1" spc="-40" dirty="0">
                <a:latin typeface="Times New Roman"/>
                <a:cs typeface="Times New Roman"/>
              </a:rPr>
              <a:t> </a:t>
            </a:r>
            <a:r>
              <a:rPr sz="2400" b="1" spc="-25" dirty="0">
                <a:latin typeface="Times New Roman"/>
                <a:cs typeface="Times New Roman"/>
              </a:rPr>
              <a:t>la </a:t>
            </a:r>
            <a:r>
              <a:rPr sz="2400" b="1" dirty="0">
                <a:latin typeface="Times New Roman"/>
                <a:cs typeface="Times New Roman"/>
              </a:rPr>
              <a:t>respuesta</a:t>
            </a:r>
            <a:r>
              <a:rPr sz="2400" b="1" spc="-5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del</a:t>
            </a:r>
            <a:r>
              <a:rPr sz="2400" b="1" spc="-50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sujeto. </a:t>
            </a:r>
            <a:r>
              <a:rPr sz="2400" b="1" dirty="0">
                <a:latin typeface="Times New Roman"/>
                <a:cs typeface="Times New Roman"/>
              </a:rPr>
              <a:t>Respuestas</a:t>
            </a:r>
            <a:r>
              <a:rPr sz="2400" b="1" spc="-6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del</a:t>
            </a:r>
            <a:r>
              <a:rPr sz="2400" b="1" spc="-55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sujeto:</a:t>
            </a:r>
            <a:endParaRPr sz="2400" dirty="0">
              <a:latin typeface="Times New Roman"/>
              <a:cs typeface="Times New Roman"/>
            </a:endParaRPr>
          </a:p>
          <a:p>
            <a:pPr marL="209730">
              <a:lnSpc>
                <a:spcPts val="2876"/>
              </a:lnSpc>
            </a:pPr>
            <a:r>
              <a:rPr sz="2400" dirty="0">
                <a:solidFill>
                  <a:srgbClr val="FF0000"/>
                </a:solidFill>
                <a:latin typeface="Segoe UI Symbol"/>
                <a:cs typeface="Segoe UI Symbol"/>
              </a:rPr>
              <a:t>🞺</a:t>
            </a:r>
            <a:r>
              <a:rPr sz="2400" spc="-90" dirty="0">
                <a:solidFill>
                  <a:srgbClr val="FF0000"/>
                </a:solidFill>
                <a:latin typeface="Segoe UI Symbol"/>
                <a:cs typeface="Segoe UI Symbol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Delimita</a:t>
            </a:r>
            <a:r>
              <a:rPr sz="2400" b="1" spc="-1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el</a:t>
            </a:r>
            <a:r>
              <a:rPr sz="2400" b="1" spc="-2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tipo</a:t>
            </a:r>
            <a:r>
              <a:rPr sz="2400" b="1" spc="-1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de</a:t>
            </a:r>
            <a:r>
              <a:rPr sz="2400" b="1" spc="-15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dato.</a:t>
            </a:r>
            <a:endParaRPr sz="2400" dirty="0">
              <a:latin typeface="Times New Roman"/>
              <a:cs typeface="Times New Roman"/>
            </a:endParaRPr>
          </a:p>
          <a:p>
            <a:pPr marL="138332">
              <a:lnSpc>
                <a:spcPts val="2886"/>
              </a:lnSpc>
            </a:pPr>
            <a:r>
              <a:rPr sz="2400" dirty="0">
                <a:solidFill>
                  <a:srgbClr val="FF0000"/>
                </a:solidFill>
                <a:latin typeface="Segoe UI Symbol"/>
                <a:cs typeface="Segoe UI Symbol"/>
              </a:rPr>
              <a:t>🞺</a:t>
            </a:r>
            <a:r>
              <a:rPr sz="2400" b="1" dirty="0">
                <a:latin typeface="Times New Roman"/>
                <a:cs typeface="Times New Roman"/>
              </a:rPr>
              <a:t>El</a:t>
            </a:r>
            <a:r>
              <a:rPr sz="2400" b="1" spc="-6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propósito</a:t>
            </a:r>
            <a:r>
              <a:rPr sz="2400" b="1" spc="-6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es</a:t>
            </a:r>
            <a:r>
              <a:rPr sz="2400" b="1" spc="-65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valorativo</a:t>
            </a:r>
            <a:endParaRPr sz="24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400" dirty="0">
              <a:latin typeface="Times New Roman"/>
              <a:cs typeface="Times New Roman"/>
            </a:endParaRPr>
          </a:p>
          <a:p>
            <a:pPr>
              <a:spcBef>
                <a:spcPts val="311"/>
              </a:spcBef>
            </a:pPr>
            <a:endParaRPr sz="2400" dirty="0">
              <a:latin typeface="Times New Roman"/>
              <a:cs typeface="Times New Roman"/>
            </a:endParaRPr>
          </a:p>
          <a:p>
            <a:pPr marL="1237979" marR="499782" indent="-729911"/>
            <a:r>
              <a:rPr sz="2400" b="1" dirty="0">
                <a:latin typeface="Times New Roman"/>
                <a:cs typeface="Times New Roman"/>
              </a:rPr>
              <a:t>V.</a:t>
            </a:r>
            <a:r>
              <a:rPr sz="2400" b="1" spc="-1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Clasificación</a:t>
            </a:r>
            <a:r>
              <a:rPr sz="2400" b="1" spc="-1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de</a:t>
            </a:r>
            <a:r>
              <a:rPr sz="2400" b="1" spc="-10" dirty="0">
                <a:latin typeface="Times New Roman"/>
                <a:cs typeface="Times New Roman"/>
              </a:rPr>
              <a:t> </a:t>
            </a:r>
            <a:r>
              <a:rPr sz="2400" b="1" spc="-25" dirty="0" err="1">
                <a:latin typeface="Times New Roman"/>
                <a:cs typeface="Times New Roman"/>
              </a:rPr>
              <a:t>las</a:t>
            </a:r>
            <a:r>
              <a:rPr sz="2400" b="1" spc="-25" dirty="0">
                <a:latin typeface="Times New Roman"/>
                <a:cs typeface="Times New Roman"/>
              </a:rPr>
              <a:t> </a:t>
            </a:r>
            <a:r>
              <a:rPr sz="2400" b="1" spc="-10" dirty="0" err="1" smtClean="0">
                <a:latin typeface="Times New Roman"/>
                <a:cs typeface="Times New Roman"/>
              </a:rPr>
              <a:t>entrevistas</a:t>
            </a:r>
            <a:endParaRPr sz="2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81929570"/>
      </p:ext>
    </p:extLst>
  </p:cSld>
  <p:clrMapOvr>
    <a:masterClrMapping/>
  </p:clrMapOvr>
  <p:transition>
    <p:wip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15771" cy="108553"/>
          </a:xfrm>
          <a:prstGeom prst="rect">
            <a:avLst/>
          </a:prstGeom>
        </p:spPr>
      </p:pic>
      <p:grpSp>
        <p:nvGrpSpPr>
          <p:cNvPr id="5" name="object 5"/>
          <p:cNvGrpSpPr/>
          <p:nvPr/>
        </p:nvGrpSpPr>
        <p:grpSpPr>
          <a:xfrm>
            <a:off x="2050535" y="171386"/>
            <a:ext cx="5120258" cy="1418853"/>
            <a:chOff x="2044839" y="170434"/>
            <a:chExt cx="5106035" cy="1410970"/>
          </a:xfrm>
        </p:grpSpPr>
        <p:sp>
          <p:nvSpPr>
            <p:cNvPr id="6" name="object 6"/>
            <p:cNvSpPr/>
            <p:nvPr/>
          </p:nvSpPr>
          <p:spPr>
            <a:xfrm>
              <a:off x="2044839" y="170434"/>
              <a:ext cx="2552700" cy="763270"/>
            </a:xfrm>
            <a:custGeom>
              <a:avLst/>
              <a:gdLst/>
              <a:ahLst/>
              <a:cxnLst/>
              <a:rect l="l" t="t" r="r" b="b"/>
              <a:pathLst>
                <a:path w="2552700" h="763269">
                  <a:moveTo>
                    <a:pt x="2552699" y="115062"/>
                  </a:moveTo>
                  <a:lnTo>
                    <a:pt x="2552699" y="0"/>
                  </a:lnTo>
                  <a:lnTo>
                    <a:pt x="235457" y="587502"/>
                  </a:lnTo>
                  <a:lnTo>
                    <a:pt x="0" y="762762"/>
                  </a:lnTo>
                  <a:lnTo>
                    <a:pt x="2552699" y="11506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4597539" y="170434"/>
              <a:ext cx="0" cy="115570"/>
            </a:xfrm>
            <a:custGeom>
              <a:avLst/>
              <a:gdLst/>
              <a:ahLst/>
              <a:cxnLst/>
              <a:rect l="l" t="t" r="r" b="b"/>
              <a:pathLst>
                <a:path h="115570">
                  <a:moveTo>
                    <a:pt x="0" y="115062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597539" y="170434"/>
              <a:ext cx="2552700" cy="763270"/>
            </a:xfrm>
            <a:custGeom>
              <a:avLst/>
              <a:gdLst/>
              <a:ahLst/>
              <a:cxnLst/>
              <a:rect l="l" t="t" r="r" b="b"/>
              <a:pathLst>
                <a:path w="2552700" h="763269">
                  <a:moveTo>
                    <a:pt x="2552687" y="762762"/>
                  </a:moveTo>
                  <a:lnTo>
                    <a:pt x="2317241" y="587502"/>
                  </a:lnTo>
                  <a:lnTo>
                    <a:pt x="0" y="0"/>
                  </a:lnTo>
                  <a:lnTo>
                    <a:pt x="0" y="115062"/>
                  </a:lnTo>
                  <a:lnTo>
                    <a:pt x="2552687" y="76276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6914781" y="757936"/>
              <a:ext cx="235585" cy="175260"/>
            </a:xfrm>
            <a:custGeom>
              <a:avLst/>
              <a:gdLst/>
              <a:ahLst/>
              <a:cxnLst/>
              <a:rect l="l" t="t" r="r" b="b"/>
              <a:pathLst>
                <a:path w="235584" h="175259">
                  <a:moveTo>
                    <a:pt x="235445" y="175259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044839" y="285496"/>
              <a:ext cx="5105387" cy="1295399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2979813" y="745743"/>
              <a:ext cx="135890" cy="272415"/>
            </a:xfrm>
            <a:custGeom>
              <a:avLst/>
              <a:gdLst/>
              <a:ahLst/>
              <a:cxnLst/>
              <a:rect l="l" t="t" r="r" b="b"/>
              <a:pathLst>
                <a:path w="135889" h="272415">
                  <a:moveTo>
                    <a:pt x="135635" y="4572"/>
                  </a:moveTo>
                  <a:lnTo>
                    <a:pt x="23622" y="0"/>
                  </a:lnTo>
                  <a:lnTo>
                    <a:pt x="0" y="267462"/>
                  </a:lnTo>
                  <a:lnTo>
                    <a:pt x="111252" y="272034"/>
                  </a:lnTo>
                  <a:lnTo>
                    <a:pt x="135635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2979813" y="1013206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2883039" y="1097025"/>
              <a:ext cx="339090" cy="10795"/>
            </a:xfrm>
            <a:custGeom>
              <a:avLst/>
              <a:gdLst/>
              <a:ahLst/>
              <a:cxnLst/>
              <a:rect l="l" t="t" r="r" b="b"/>
              <a:pathLst>
                <a:path w="339089" h="10794">
                  <a:moveTo>
                    <a:pt x="339090" y="4572"/>
                  </a:moveTo>
                  <a:lnTo>
                    <a:pt x="227838" y="0"/>
                  </a:lnTo>
                  <a:lnTo>
                    <a:pt x="0" y="6857"/>
                  </a:lnTo>
                  <a:lnTo>
                    <a:pt x="111252" y="10667"/>
                  </a:lnTo>
                  <a:lnTo>
                    <a:pt x="339090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2883039" y="1103884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52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3110877" y="1002537"/>
              <a:ext cx="120014" cy="99060"/>
            </a:xfrm>
            <a:custGeom>
              <a:avLst/>
              <a:gdLst/>
              <a:ahLst/>
              <a:cxnLst/>
              <a:rect l="l" t="t" r="r" b="b"/>
              <a:pathLst>
                <a:path w="120014" h="99059">
                  <a:moveTo>
                    <a:pt x="119633" y="4571"/>
                  </a:moveTo>
                  <a:lnTo>
                    <a:pt x="8381" y="0"/>
                  </a:lnTo>
                  <a:lnTo>
                    <a:pt x="0" y="94487"/>
                  </a:lnTo>
                  <a:lnTo>
                    <a:pt x="111252" y="99060"/>
                  </a:lnTo>
                  <a:lnTo>
                    <a:pt x="119633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3110877" y="1097025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" name="object 1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214128" y="774318"/>
              <a:ext cx="336803" cy="329945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765817" y="691642"/>
              <a:ext cx="277367" cy="314325"/>
            </a:xfrm>
            <a:prstGeom prst="rect">
              <a:avLst/>
            </a:prstGeom>
          </p:spPr>
        </p:pic>
        <p:sp>
          <p:nvSpPr>
            <p:cNvPr id="19" name="object 19"/>
            <p:cNvSpPr/>
            <p:nvPr/>
          </p:nvSpPr>
          <p:spPr>
            <a:xfrm>
              <a:off x="3766198" y="914908"/>
              <a:ext cx="272415" cy="18415"/>
            </a:xfrm>
            <a:custGeom>
              <a:avLst/>
              <a:gdLst/>
              <a:ahLst/>
              <a:cxnLst/>
              <a:rect l="l" t="t" r="r" b="b"/>
              <a:pathLst>
                <a:path w="272414" h="18415">
                  <a:moveTo>
                    <a:pt x="272033" y="4572"/>
                  </a:moveTo>
                  <a:lnTo>
                    <a:pt x="160781" y="0"/>
                  </a:lnTo>
                  <a:lnTo>
                    <a:pt x="0" y="13715"/>
                  </a:lnTo>
                  <a:lnTo>
                    <a:pt x="111251" y="18287"/>
                  </a:lnTo>
                  <a:lnTo>
                    <a:pt x="272033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766198" y="928624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1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3780675" y="1086358"/>
              <a:ext cx="121285" cy="5080"/>
            </a:xfrm>
            <a:custGeom>
              <a:avLst/>
              <a:gdLst/>
              <a:ahLst/>
              <a:cxnLst/>
              <a:rect l="l" t="t" r="r" b="b"/>
              <a:pathLst>
                <a:path w="121285" h="5080">
                  <a:moveTo>
                    <a:pt x="121158" y="4572"/>
                  </a:moveTo>
                  <a:lnTo>
                    <a:pt x="9905" y="0"/>
                  </a:lnTo>
                  <a:lnTo>
                    <a:pt x="0" y="0"/>
                  </a:lnTo>
                  <a:lnTo>
                    <a:pt x="111252" y="4572"/>
                  </a:lnTo>
                  <a:lnTo>
                    <a:pt x="121158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3780675" y="1086358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3790581" y="1085595"/>
              <a:ext cx="123825" cy="5715"/>
            </a:xfrm>
            <a:custGeom>
              <a:avLst/>
              <a:gdLst/>
              <a:ahLst/>
              <a:cxnLst/>
              <a:rect l="l" t="t" r="r" b="b"/>
              <a:pathLst>
                <a:path w="123825" h="5715">
                  <a:moveTo>
                    <a:pt x="123444" y="4572"/>
                  </a:moveTo>
                  <a:lnTo>
                    <a:pt x="11429" y="0"/>
                  </a:lnTo>
                  <a:lnTo>
                    <a:pt x="0" y="762"/>
                  </a:lnTo>
                  <a:lnTo>
                    <a:pt x="111252" y="5334"/>
                  </a:lnTo>
                  <a:lnTo>
                    <a:pt x="123444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3790581" y="1086358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3802011" y="1084072"/>
              <a:ext cx="123189" cy="6350"/>
            </a:xfrm>
            <a:custGeom>
              <a:avLst/>
              <a:gdLst/>
              <a:ahLst/>
              <a:cxnLst/>
              <a:rect l="l" t="t" r="r" b="b"/>
              <a:pathLst>
                <a:path w="123189" h="6350">
                  <a:moveTo>
                    <a:pt x="122682" y="4572"/>
                  </a:moveTo>
                  <a:lnTo>
                    <a:pt x="11430" y="0"/>
                  </a:lnTo>
                  <a:lnTo>
                    <a:pt x="0" y="1524"/>
                  </a:lnTo>
                  <a:lnTo>
                    <a:pt x="112014" y="6096"/>
                  </a:lnTo>
                  <a:lnTo>
                    <a:pt x="122682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3802011" y="1085595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4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3813442" y="1081786"/>
              <a:ext cx="121920" cy="6985"/>
            </a:xfrm>
            <a:custGeom>
              <a:avLst/>
              <a:gdLst/>
              <a:ahLst/>
              <a:cxnLst/>
              <a:rect l="l" t="t" r="r" b="b"/>
              <a:pathLst>
                <a:path w="121920" h="6984">
                  <a:moveTo>
                    <a:pt x="121920" y="4571"/>
                  </a:moveTo>
                  <a:lnTo>
                    <a:pt x="9906" y="0"/>
                  </a:lnTo>
                  <a:lnTo>
                    <a:pt x="0" y="2285"/>
                  </a:lnTo>
                  <a:lnTo>
                    <a:pt x="111251" y="6857"/>
                  </a:lnTo>
                  <a:lnTo>
                    <a:pt x="121920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3813442" y="1084072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1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3823348" y="1078737"/>
              <a:ext cx="121285" cy="7620"/>
            </a:xfrm>
            <a:custGeom>
              <a:avLst/>
              <a:gdLst/>
              <a:ahLst/>
              <a:cxnLst/>
              <a:rect l="l" t="t" r="r" b="b"/>
              <a:pathLst>
                <a:path w="121285" h="7619">
                  <a:moveTo>
                    <a:pt x="121157" y="4572"/>
                  </a:moveTo>
                  <a:lnTo>
                    <a:pt x="9905" y="0"/>
                  </a:lnTo>
                  <a:lnTo>
                    <a:pt x="0" y="3048"/>
                  </a:lnTo>
                  <a:lnTo>
                    <a:pt x="112013" y="7620"/>
                  </a:lnTo>
                  <a:lnTo>
                    <a:pt x="121157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3823348" y="1081786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3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3833254" y="1074928"/>
              <a:ext cx="120650" cy="8890"/>
            </a:xfrm>
            <a:custGeom>
              <a:avLst/>
              <a:gdLst/>
              <a:ahLst/>
              <a:cxnLst/>
              <a:rect l="l" t="t" r="r" b="b"/>
              <a:pathLst>
                <a:path w="120650" h="8890">
                  <a:moveTo>
                    <a:pt x="120395" y="4571"/>
                  </a:moveTo>
                  <a:lnTo>
                    <a:pt x="9144" y="0"/>
                  </a:lnTo>
                  <a:lnTo>
                    <a:pt x="0" y="3809"/>
                  </a:lnTo>
                  <a:lnTo>
                    <a:pt x="111251" y="8381"/>
                  </a:lnTo>
                  <a:lnTo>
                    <a:pt x="120395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3833254" y="1078737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1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3842398" y="1070356"/>
              <a:ext cx="120014" cy="9525"/>
            </a:xfrm>
            <a:custGeom>
              <a:avLst/>
              <a:gdLst/>
              <a:ahLst/>
              <a:cxnLst/>
              <a:rect l="l" t="t" r="r" b="b"/>
              <a:pathLst>
                <a:path w="120014" h="9525">
                  <a:moveTo>
                    <a:pt x="119633" y="4571"/>
                  </a:moveTo>
                  <a:lnTo>
                    <a:pt x="8381" y="0"/>
                  </a:lnTo>
                  <a:lnTo>
                    <a:pt x="0" y="4571"/>
                  </a:lnTo>
                  <a:lnTo>
                    <a:pt x="111251" y="9143"/>
                  </a:lnTo>
                  <a:lnTo>
                    <a:pt x="119633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3842398" y="1074928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1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3850780" y="1065022"/>
              <a:ext cx="120014" cy="10160"/>
            </a:xfrm>
            <a:custGeom>
              <a:avLst/>
              <a:gdLst/>
              <a:ahLst/>
              <a:cxnLst/>
              <a:rect l="l" t="t" r="r" b="b"/>
              <a:pathLst>
                <a:path w="120014" h="10159">
                  <a:moveTo>
                    <a:pt x="119633" y="4572"/>
                  </a:moveTo>
                  <a:lnTo>
                    <a:pt x="7619" y="0"/>
                  </a:lnTo>
                  <a:lnTo>
                    <a:pt x="0" y="5334"/>
                  </a:lnTo>
                  <a:lnTo>
                    <a:pt x="111251" y="9906"/>
                  </a:lnTo>
                  <a:lnTo>
                    <a:pt x="119633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3850780" y="1070356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1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3858399" y="1058925"/>
              <a:ext cx="119380" cy="10795"/>
            </a:xfrm>
            <a:custGeom>
              <a:avLst/>
              <a:gdLst/>
              <a:ahLst/>
              <a:cxnLst/>
              <a:rect l="l" t="t" r="r" b="b"/>
              <a:pathLst>
                <a:path w="119379" h="10794">
                  <a:moveTo>
                    <a:pt x="118872" y="4572"/>
                  </a:moveTo>
                  <a:lnTo>
                    <a:pt x="7620" y="0"/>
                  </a:lnTo>
                  <a:lnTo>
                    <a:pt x="0" y="6095"/>
                  </a:lnTo>
                  <a:lnTo>
                    <a:pt x="112014" y="10667"/>
                  </a:lnTo>
                  <a:lnTo>
                    <a:pt x="118872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3858399" y="1065022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4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3866019" y="1052067"/>
              <a:ext cx="118110" cy="11430"/>
            </a:xfrm>
            <a:custGeom>
              <a:avLst/>
              <a:gdLst/>
              <a:ahLst/>
              <a:cxnLst/>
              <a:rect l="l" t="t" r="r" b="b"/>
              <a:pathLst>
                <a:path w="118110" h="11430">
                  <a:moveTo>
                    <a:pt x="118110" y="3809"/>
                  </a:moveTo>
                  <a:lnTo>
                    <a:pt x="6858" y="0"/>
                  </a:lnTo>
                  <a:lnTo>
                    <a:pt x="0" y="6857"/>
                  </a:lnTo>
                  <a:lnTo>
                    <a:pt x="111252" y="11430"/>
                  </a:lnTo>
                  <a:lnTo>
                    <a:pt x="118110" y="380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3866019" y="1058925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3872877" y="1043686"/>
              <a:ext cx="118110" cy="12700"/>
            </a:xfrm>
            <a:custGeom>
              <a:avLst/>
              <a:gdLst/>
              <a:ahLst/>
              <a:cxnLst/>
              <a:rect l="l" t="t" r="r" b="b"/>
              <a:pathLst>
                <a:path w="118110" h="12700">
                  <a:moveTo>
                    <a:pt x="118109" y="4571"/>
                  </a:moveTo>
                  <a:lnTo>
                    <a:pt x="6858" y="0"/>
                  </a:lnTo>
                  <a:lnTo>
                    <a:pt x="0" y="8381"/>
                  </a:lnTo>
                  <a:lnTo>
                    <a:pt x="111252" y="12191"/>
                  </a:lnTo>
                  <a:lnTo>
                    <a:pt x="118109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3872877" y="1052067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52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3879736" y="1034542"/>
              <a:ext cx="118110" cy="13970"/>
            </a:xfrm>
            <a:custGeom>
              <a:avLst/>
              <a:gdLst/>
              <a:ahLst/>
              <a:cxnLst/>
              <a:rect l="l" t="t" r="r" b="b"/>
              <a:pathLst>
                <a:path w="118110" h="13969">
                  <a:moveTo>
                    <a:pt x="118109" y="4572"/>
                  </a:moveTo>
                  <a:lnTo>
                    <a:pt x="6857" y="0"/>
                  </a:lnTo>
                  <a:lnTo>
                    <a:pt x="0" y="9144"/>
                  </a:lnTo>
                  <a:lnTo>
                    <a:pt x="111251" y="13716"/>
                  </a:lnTo>
                  <a:lnTo>
                    <a:pt x="118109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3879736" y="1043686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1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3886593" y="1024636"/>
              <a:ext cx="117475" cy="14604"/>
            </a:xfrm>
            <a:custGeom>
              <a:avLst/>
              <a:gdLst/>
              <a:ahLst/>
              <a:cxnLst/>
              <a:rect l="l" t="t" r="r" b="b"/>
              <a:pathLst>
                <a:path w="117475" h="14605">
                  <a:moveTo>
                    <a:pt x="117348" y="3809"/>
                  </a:moveTo>
                  <a:lnTo>
                    <a:pt x="6096" y="0"/>
                  </a:lnTo>
                  <a:lnTo>
                    <a:pt x="0" y="9905"/>
                  </a:lnTo>
                  <a:lnTo>
                    <a:pt x="111252" y="14477"/>
                  </a:lnTo>
                  <a:lnTo>
                    <a:pt x="117348" y="380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3886593" y="1034542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3892689" y="1013206"/>
              <a:ext cx="118110" cy="15240"/>
            </a:xfrm>
            <a:custGeom>
              <a:avLst/>
              <a:gdLst/>
              <a:ahLst/>
              <a:cxnLst/>
              <a:rect l="l" t="t" r="r" b="b"/>
              <a:pathLst>
                <a:path w="118110" h="15240">
                  <a:moveTo>
                    <a:pt x="118109" y="4571"/>
                  </a:moveTo>
                  <a:lnTo>
                    <a:pt x="6096" y="0"/>
                  </a:lnTo>
                  <a:lnTo>
                    <a:pt x="0" y="11430"/>
                  </a:lnTo>
                  <a:lnTo>
                    <a:pt x="111252" y="15240"/>
                  </a:lnTo>
                  <a:lnTo>
                    <a:pt x="118109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3892689" y="1024636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52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3898786" y="1001014"/>
              <a:ext cx="118110" cy="17145"/>
            </a:xfrm>
            <a:custGeom>
              <a:avLst/>
              <a:gdLst/>
              <a:ahLst/>
              <a:cxnLst/>
              <a:rect l="l" t="t" r="r" b="b"/>
              <a:pathLst>
                <a:path w="118110" h="17144">
                  <a:moveTo>
                    <a:pt x="118109" y="3809"/>
                  </a:moveTo>
                  <a:lnTo>
                    <a:pt x="6857" y="0"/>
                  </a:lnTo>
                  <a:lnTo>
                    <a:pt x="0" y="12191"/>
                  </a:lnTo>
                  <a:lnTo>
                    <a:pt x="112013" y="16763"/>
                  </a:lnTo>
                  <a:lnTo>
                    <a:pt x="118109" y="380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3898786" y="1013206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3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3905643" y="987298"/>
              <a:ext cx="117475" cy="17780"/>
            </a:xfrm>
            <a:custGeom>
              <a:avLst/>
              <a:gdLst/>
              <a:ahLst/>
              <a:cxnLst/>
              <a:rect l="l" t="t" r="r" b="b"/>
              <a:pathLst>
                <a:path w="117475" h="17780">
                  <a:moveTo>
                    <a:pt x="117348" y="4571"/>
                  </a:moveTo>
                  <a:lnTo>
                    <a:pt x="5334" y="0"/>
                  </a:lnTo>
                  <a:lnTo>
                    <a:pt x="0" y="13715"/>
                  </a:lnTo>
                  <a:lnTo>
                    <a:pt x="111252" y="17525"/>
                  </a:lnTo>
                  <a:lnTo>
                    <a:pt x="117348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3905643" y="1001014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52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3910977" y="972820"/>
              <a:ext cx="117475" cy="19050"/>
            </a:xfrm>
            <a:custGeom>
              <a:avLst/>
              <a:gdLst/>
              <a:ahLst/>
              <a:cxnLst/>
              <a:rect l="l" t="t" r="r" b="b"/>
              <a:pathLst>
                <a:path w="117475" h="19050">
                  <a:moveTo>
                    <a:pt x="117347" y="4571"/>
                  </a:moveTo>
                  <a:lnTo>
                    <a:pt x="6096" y="0"/>
                  </a:lnTo>
                  <a:lnTo>
                    <a:pt x="0" y="14477"/>
                  </a:lnTo>
                  <a:lnTo>
                    <a:pt x="112014" y="19049"/>
                  </a:lnTo>
                  <a:lnTo>
                    <a:pt x="117347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4"/>
            <p:cNvSpPr/>
            <p:nvPr/>
          </p:nvSpPr>
          <p:spPr>
            <a:xfrm>
              <a:off x="3910977" y="987298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4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3839349" y="964438"/>
              <a:ext cx="189230" cy="13335"/>
            </a:xfrm>
            <a:custGeom>
              <a:avLst/>
              <a:gdLst/>
              <a:ahLst/>
              <a:cxnLst/>
              <a:rect l="l" t="t" r="r" b="b"/>
              <a:pathLst>
                <a:path w="189229" h="13334">
                  <a:moveTo>
                    <a:pt x="188976" y="12954"/>
                  </a:moveTo>
                  <a:lnTo>
                    <a:pt x="111252" y="4572"/>
                  </a:lnTo>
                  <a:lnTo>
                    <a:pt x="0" y="0"/>
                  </a:lnTo>
                  <a:lnTo>
                    <a:pt x="77724" y="8382"/>
                  </a:lnTo>
                  <a:lnTo>
                    <a:pt x="188976" y="1295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56"/>
            <p:cNvSpPr/>
            <p:nvPr/>
          </p:nvSpPr>
          <p:spPr>
            <a:xfrm>
              <a:off x="3917074" y="972820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1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" name="object 57"/>
            <p:cNvSpPr/>
            <p:nvPr/>
          </p:nvSpPr>
          <p:spPr>
            <a:xfrm>
              <a:off x="4002418" y="1069594"/>
              <a:ext cx="191770" cy="6985"/>
            </a:xfrm>
            <a:custGeom>
              <a:avLst/>
              <a:gdLst/>
              <a:ahLst/>
              <a:cxnLst/>
              <a:rect l="l" t="t" r="r" b="b"/>
              <a:pathLst>
                <a:path w="191770" h="6984">
                  <a:moveTo>
                    <a:pt x="191262" y="4571"/>
                  </a:moveTo>
                  <a:lnTo>
                    <a:pt x="80009" y="0"/>
                  </a:lnTo>
                  <a:lnTo>
                    <a:pt x="0" y="2286"/>
                  </a:lnTo>
                  <a:lnTo>
                    <a:pt x="112013" y="6857"/>
                  </a:lnTo>
                  <a:lnTo>
                    <a:pt x="191262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58"/>
            <p:cNvSpPr/>
            <p:nvPr/>
          </p:nvSpPr>
          <p:spPr>
            <a:xfrm>
              <a:off x="4002418" y="1071880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3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object 59"/>
            <p:cNvSpPr/>
            <p:nvPr/>
          </p:nvSpPr>
          <p:spPr>
            <a:xfrm>
              <a:off x="4082427" y="868425"/>
              <a:ext cx="129539" cy="205740"/>
            </a:xfrm>
            <a:custGeom>
              <a:avLst/>
              <a:gdLst/>
              <a:ahLst/>
              <a:cxnLst/>
              <a:rect l="l" t="t" r="r" b="b"/>
              <a:pathLst>
                <a:path w="129539" h="205740">
                  <a:moveTo>
                    <a:pt x="129540" y="4572"/>
                  </a:moveTo>
                  <a:lnTo>
                    <a:pt x="18287" y="0"/>
                  </a:lnTo>
                  <a:lnTo>
                    <a:pt x="0" y="201167"/>
                  </a:lnTo>
                  <a:lnTo>
                    <a:pt x="111252" y="205739"/>
                  </a:lnTo>
                  <a:lnTo>
                    <a:pt x="129540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60"/>
            <p:cNvSpPr/>
            <p:nvPr/>
          </p:nvSpPr>
          <p:spPr>
            <a:xfrm>
              <a:off x="4082427" y="1069594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" name="object 61"/>
            <p:cNvSpPr/>
            <p:nvPr/>
          </p:nvSpPr>
          <p:spPr>
            <a:xfrm>
              <a:off x="4100715" y="841756"/>
              <a:ext cx="114300" cy="31750"/>
            </a:xfrm>
            <a:custGeom>
              <a:avLst/>
              <a:gdLst/>
              <a:ahLst/>
              <a:cxnLst/>
              <a:rect l="l" t="t" r="r" b="b"/>
              <a:pathLst>
                <a:path w="114300" h="31750">
                  <a:moveTo>
                    <a:pt x="114300" y="4571"/>
                  </a:moveTo>
                  <a:lnTo>
                    <a:pt x="3047" y="0"/>
                  </a:lnTo>
                  <a:lnTo>
                    <a:pt x="0" y="26669"/>
                  </a:lnTo>
                  <a:lnTo>
                    <a:pt x="111252" y="31242"/>
                  </a:lnTo>
                  <a:lnTo>
                    <a:pt x="114300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object 62"/>
            <p:cNvSpPr/>
            <p:nvPr/>
          </p:nvSpPr>
          <p:spPr>
            <a:xfrm>
              <a:off x="4100715" y="868425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63"/>
            <p:cNvSpPr/>
            <p:nvPr/>
          </p:nvSpPr>
          <p:spPr>
            <a:xfrm>
              <a:off x="4103763" y="819658"/>
              <a:ext cx="115570" cy="26670"/>
            </a:xfrm>
            <a:custGeom>
              <a:avLst/>
              <a:gdLst/>
              <a:ahLst/>
              <a:cxnLst/>
              <a:rect l="l" t="t" r="r" b="b"/>
              <a:pathLst>
                <a:path w="115570" h="26669">
                  <a:moveTo>
                    <a:pt x="115062" y="4572"/>
                  </a:moveTo>
                  <a:lnTo>
                    <a:pt x="3048" y="0"/>
                  </a:lnTo>
                  <a:lnTo>
                    <a:pt x="0" y="22097"/>
                  </a:lnTo>
                  <a:lnTo>
                    <a:pt x="111252" y="26669"/>
                  </a:lnTo>
                  <a:lnTo>
                    <a:pt x="115062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" name="object 64"/>
            <p:cNvSpPr/>
            <p:nvPr/>
          </p:nvSpPr>
          <p:spPr>
            <a:xfrm>
              <a:off x="4103763" y="841756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" name="object 65"/>
            <p:cNvSpPr/>
            <p:nvPr/>
          </p:nvSpPr>
          <p:spPr>
            <a:xfrm>
              <a:off x="4106812" y="802132"/>
              <a:ext cx="116839" cy="22225"/>
            </a:xfrm>
            <a:custGeom>
              <a:avLst/>
              <a:gdLst/>
              <a:ahLst/>
              <a:cxnLst/>
              <a:rect l="l" t="t" r="r" b="b"/>
              <a:pathLst>
                <a:path w="116839" h="22225">
                  <a:moveTo>
                    <a:pt x="116586" y="4571"/>
                  </a:moveTo>
                  <a:lnTo>
                    <a:pt x="4571" y="0"/>
                  </a:lnTo>
                  <a:lnTo>
                    <a:pt x="0" y="17526"/>
                  </a:lnTo>
                  <a:lnTo>
                    <a:pt x="112013" y="22098"/>
                  </a:lnTo>
                  <a:lnTo>
                    <a:pt x="116586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6" name="object 66"/>
            <p:cNvSpPr/>
            <p:nvPr/>
          </p:nvSpPr>
          <p:spPr>
            <a:xfrm>
              <a:off x="4106812" y="819658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3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7" name="object 67"/>
            <p:cNvSpPr/>
            <p:nvPr/>
          </p:nvSpPr>
          <p:spPr>
            <a:xfrm>
              <a:off x="4111383" y="794511"/>
              <a:ext cx="114300" cy="12700"/>
            </a:xfrm>
            <a:custGeom>
              <a:avLst/>
              <a:gdLst/>
              <a:ahLst/>
              <a:cxnLst/>
              <a:rect l="l" t="t" r="r" b="b"/>
              <a:pathLst>
                <a:path w="114300" h="12700">
                  <a:moveTo>
                    <a:pt x="114300" y="4572"/>
                  </a:moveTo>
                  <a:lnTo>
                    <a:pt x="3047" y="0"/>
                  </a:lnTo>
                  <a:lnTo>
                    <a:pt x="0" y="7620"/>
                  </a:lnTo>
                  <a:lnTo>
                    <a:pt x="112014" y="12192"/>
                  </a:lnTo>
                  <a:lnTo>
                    <a:pt x="114300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8" name="object 68"/>
            <p:cNvSpPr/>
            <p:nvPr/>
          </p:nvSpPr>
          <p:spPr>
            <a:xfrm>
              <a:off x="4111383" y="802132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79">
                  <a:moveTo>
                    <a:pt x="0" y="0"/>
                  </a:moveTo>
                  <a:lnTo>
                    <a:pt x="112014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9" name="object 69"/>
            <p:cNvSpPr/>
            <p:nvPr/>
          </p:nvSpPr>
          <p:spPr>
            <a:xfrm>
              <a:off x="4114431" y="788415"/>
              <a:ext cx="113664" cy="10795"/>
            </a:xfrm>
            <a:custGeom>
              <a:avLst/>
              <a:gdLst/>
              <a:ahLst/>
              <a:cxnLst/>
              <a:rect l="l" t="t" r="r" b="b"/>
              <a:pathLst>
                <a:path w="113664" h="10795">
                  <a:moveTo>
                    <a:pt x="113537" y="4571"/>
                  </a:moveTo>
                  <a:lnTo>
                    <a:pt x="2286" y="0"/>
                  </a:lnTo>
                  <a:lnTo>
                    <a:pt x="0" y="6095"/>
                  </a:lnTo>
                  <a:lnTo>
                    <a:pt x="111252" y="10667"/>
                  </a:lnTo>
                  <a:lnTo>
                    <a:pt x="113537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0" name="object 70"/>
            <p:cNvSpPr/>
            <p:nvPr/>
          </p:nvSpPr>
          <p:spPr>
            <a:xfrm>
              <a:off x="4114431" y="794511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1" name="object 71"/>
            <p:cNvSpPr/>
            <p:nvPr/>
          </p:nvSpPr>
          <p:spPr>
            <a:xfrm>
              <a:off x="4116718" y="777748"/>
              <a:ext cx="117475" cy="15240"/>
            </a:xfrm>
            <a:custGeom>
              <a:avLst/>
              <a:gdLst/>
              <a:ahLst/>
              <a:cxnLst/>
              <a:rect l="l" t="t" r="r" b="b"/>
              <a:pathLst>
                <a:path w="117475" h="15240">
                  <a:moveTo>
                    <a:pt x="117347" y="4571"/>
                  </a:moveTo>
                  <a:lnTo>
                    <a:pt x="6095" y="0"/>
                  </a:lnTo>
                  <a:lnTo>
                    <a:pt x="0" y="10667"/>
                  </a:lnTo>
                  <a:lnTo>
                    <a:pt x="111251" y="15239"/>
                  </a:lnTo>
                  <a:lnTo>
                    <a:pt x="117347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2" name="object 72"/>
            <p:cNvSpPr/>
            <p:nvPr/>
          </p:nvSpPr>
          <p:spPr>
            <a:xfrm>
              <a:off x="4116718" y="788415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1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3" name="object 73"/>
            <p:cNvSpPr/>
            <p:nvPr/>
          </p:nvSpPr>
          <p:spPr>
            <a:xfrm>
              <a:off x="4122813" y="770128"/>
              <a:ext cx="117475" cy="12700"/>
            </a:xfrm>
            <a:custGeom>
              <a:avLst/>
              <a:gdLst/>
              <a:ahLst/>
              <a:cxnLst/>
              <a:rect l="l" t="t" r="r" b="b"/>
              <a:pathLst>
                <a:path w="117475" h="12700">
                  <a:moveTo>
                    <a:pt x="117348" y="4571"/>
                  </a:moveTo>
                  <a:lnTo>
                    <a:pt x="6096" y="0"/>
                  </a:lnTo>
                  <a:lnTo>
                    <a:pt x="0" y="7620"/>
                  </a:lnTo>
                  <a:lnTo>
                    <a:pt x="111252" y="12192"/>
                  </a:lnTo>
                  <a:lnTo>
                    <a:pt x="117348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4" name="object 74"/>
            <p:cNvSpPr/>
            <p:nvPr/>
          </p:nvSpPr>
          <p:spPr>
            <a:xfrm>
              <a:off x="4122813" y="777748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5" name="object 75"/>
            <p:cNvSpPr/>
            <p:nvPr/>
          </p:nvSpPr>
          <p:spPr>
            <a:xfrm>
              <a:off x="4128909" y="767842"/>
              <a:ext cx="114300" cy="6985"/>
            </a:xfrm>
            <a:custGeom>
              <a:avLst/>
              <a:gdLst/>
              <a:ahLst/>
              <a:cxnLst/>
              <a:rect l="l" t="t" r="r" b="b"/>
              <a:pathLst>
                <a:path w="114300" h="6984">
                  <a:moveTo>
                    <a:pt x="114300" y="3809"/>
                  </a:moveTo>
                  <a:lnTo>
                    <a:pt x="3047" y="0"/>
                  </a:lnTo>
                  <a:lnTo>
                    <a:pt x="0" y="2285"/>
                  </a:lnTo>
                  <a:lnTo>
                    <a:pt x="111252" y="6857"/>
                  </a:lnTo>
                  <a:lnTo>
                    <a:pt x="114300" y="380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6" name="object 76"/>
            <p:cNvSpPr/>
            <p:nvPr/>
          </p:nvSpPr>
          <p:spPr>
            <a:xfrm>
              <a:off x="4128909" y="770128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7" name="object 77"/>
            <p:cNvSpPr/>
            <p:nvPr/>
          </p:nvSpPr>
          <p:spPr>
            <a:xfrm>
              <a:off x="4131957" y="765556"/>
              <a:ext cx="115570" cy="6350"/>
            </a:xfrm>
            <a:custGeom>
              <a:avLst/>
              <a:gdLst/>
              <a:ahLst/>
              <a:cxnLst/>
              <a:rect l="l" t="t" r="r" b="b"/>
              <a:pathLst>
                <a:path w="115570" h="6350">
                  <a:moveTo>
                    <a:pt x="115062" y="4571"/>
                  </a:moveTo>
                  <a:lnTo>
                    <a:pt x="3810" y="0"/>
                  </a:lnTo>
                  <a:lnTo>
                    <a:pt x="0" y="2286"/>
                  </a:lnTo>
                  <a:lnTo>
                    <a:pt x="111252" y="6095"/>
                  </a:lnTo>
                  <a:lnTo>
                    <a:pt x="115062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8" name="object 78"/>
            <p:cNvSpPr/>
            <p:nvPr/>
          </p:nvSpPr>
          <p:spPr>
            <a:xfrm>
              <a:off x="4131957" y="767842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52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9" name="object 79"/>
            <p:cNvSpPr/>
            <p:nvPr/>
          </p:nvSpPr>
          <p:spPr>
            <a:xfrm>
              <a:off x="4135768" y="764032"/>
              <a:ext cx="114300" cy="6350"/>
            </a:xfrm>
            <a:custGeom>
              <a:avLst/>
              <a:gdLst/>
              <a:ahLst/>
              <a:cxnLst/>
              <a:rect l="l" t="t" r="r" b="b"/>
              <a:pathLst>
                <a:path w="114300" h="6350">
                  <a:moveTo>
                    <a:pt x="114300" y="4571"/>
                  </a:moveTo>
                  <a:lnTo>
                    <a:pt x="3047" y="0"/>
                  </a:lnTo>
                  <a:lnTo>
                    <a:pt x="0" y="1524"/>
                  </a:lnTo>
                  <a:lnTo>
                    <a:pt x="111251" y="6096"/>
                  </a:lnTo>
                  <a:lnTo>
                    <a:pt x="114300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0" name="object 80"/>
            <p:cNvSpPr/>
            <p:nvPr/>
          </p:nvSpPr>
          <p:spPr>
            <a:xfrm>
              <a:off x="4135768" y="765556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1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1" name="object 81"/>
            <p:cNvSpPr/>
            <p:nvPr/>
          </p:nvSpPr>
          <p:spPr>
            <a:xfrm>
              <a:off x="4138815" y="763270"/>
              <a:ext cx="115570" cy="5715"/>
            </a:xfrm>
            <a:custGeom>
              <a:avLst/>
              <a:gdLst/>
              <a:ahLst/>
              <a:cxnLst/>
              <a:rect l="l" t="t" r="r" b="b"/>
              <a:pathLst>
                <a:path w="115570" h="5715">
                  <a:moveTo>
                    <a:pt x="115062" y="4571"/>
                  </a:moveTo>
                  <a:lnTo>
                    <a:pt x="3809" y="0"/>
                  </a:lnTo>
                  <a:lnTo>
                    <a:pt x="0" y="761"/>
                  </a:lnTo>
                  <a:lnTo>
                    <a:pt x="111252" y="5333"/>
                  </a:lnTo>
                  <a:lnTo>
                    <a:pt x="115062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2" name="object 82"/>
            <p:cNvSpPr/>
            <p:nvPr/>
          </p:nvSpPr>
          <p:spPr>
            <a:xfrm>
              <a:off x="4138815" y="764032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3" name="object 83"/>
            <p:cNvSpPr/>
            <p:nvPr/>
          </p:nvSpPr>
          <p:spPr>
            <a:xfrm>
              <a:off x="4142625" y="763270"/>
              <a:ext cx="117475" cy="5080"/>
            </a:xfrm>
            <a:custGeom>
              <a:avLst/>
              <a:gdLst/>
              <a:ahLst/>
              <a:cxnLst/>
              <a:rect l="l" t="t" r="r" b="b"/>
              <a:pathLst>
                <a:path w="117475" h="5079">
                  <a:moveTo>
                    <a:pt x="117348" y="4571"/>
                  </a:moveTo>
                  <a:lnTo>
                    <a:pt x="6096" y="0"/>
                  </a:lnTo>
                  <a:lnTo>
                    <a:pt x="0" y="0"/>
                  </a:lnTo>
                  <a:lnTo>
                    <a:pt x="111252" y="4571"/>
                  </a:lnTo>
                  <a:lnTo>
                    <a:pt x="117348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4" name="object 84"/>
            <p:cNvSpPr/>
            <p:nvPr/>
          </p:nvSpPr>
          <p:spPr>
            <a:xfrm>
              <a:off x="4142625" y="763270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5" name="object 85"/>
            <p:cNvSpPr/>
            <p:nvPr/>
          </p:nvSpPr>
          <p:spPr>
            <a:xfrm>
              <a:off x="4108336" y="652017"/>
              <a:ext cx="117475" cy="72390"/>
            </a:xfrm>
            <a:custGeom>
              <a:avLst/>
              <a:gdLst/>
              <a:ahLst/>
              <a:cxnLst/>
              <a:rect l="l" t="t" r="r" b="b"/>
              <a:pathLst>
                <a:path w="117475" h="72390">
                  <a:moveTo>
                    <a:pt x="117347" y="4572"/>
                  </a:moveTo>
                  <a:lnTo>
                    <a:pt x="6095" y="0"/>
                  </a:lnTo>
                  <a:lnTo>
                    <a:pt x="0" y="67818"/>
                  </a:lnTo>
                  <a:lnTo>
                    <a:pt x="111251" y="72390"/>
                  </a:lnTo>
                  <a:lnTo>
                    <a:pt x="117347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6" name="object 86"/>
            <p:cNvSpPr/>
            <p:nvPr/>
          </p:nvSpPr>
          <p:spPr>
            <a:xfrm>
              <a:off x="4108336" y="719836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1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7" name="object 87"/>
            <p:cNvSpPr/>
            <p:nvPr/>
          </p:nvSpPr>
          <p:spPr>
            <a:xfrm>
              <a:off x="4142625" y="1065784"/>
              <a:ext cx="192405" cy="6350"/>
            </a:xfrm>
            <a:custGeom>
              <a:avLst/>
              <a:gdLst/>
              <a:ahLst/>
              <a:cxnLst/>
              <a:rect l="l" t="t" r="r" b="b"/>
              <a:pathLst>
                <a:path w="192404" h="6350">
                  <a:moveTo>
                    <a:pt x="192023" y="3810"/>
                  </a:moveTo>
                  <a:lnTo>
                    <a:pt x="80010" y="0"/>
                  </a:lnTo>
                  <a:lnTo>
                    <a:pt x="0" y="2286"/>
                  </a:lnTo>
                  <a:lnTo>
                    <a:pt x="111252" y="6096"/>
                  </a:lnTo>
                  <a:lnTo>
                    <a:pt x="192023" y="381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8" name="object 88"/>
            <p:cNvSpPr/>
            <p:nvPr/>
          </p:nvSpPr>
          <p:spPr>
            <a:xfrm>
              <a:off x="4142625" y="1068070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52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9" name="object 89"/>
            <p:cNvSpPr/>
            <p:nvPr/>
          </p:nvSpPr>
          <p:spPr>
            <a:xfrm>
              <a:off x="4222636" y="786892"/>
              <a:ext cx="136525" cy="283210"/>
            </a:xfrm>
            <a:custGeom>
              <a:avLst/>
              <a:gdLst/>
              <a:ahLst/>
              <a:cxnLst/>
              <a:rect l="l" t="t" r="r" b="b"/>
              <a:pathLst>
                <a:path w="136525" h="283209">
                  <a:moveTo>
                    <a:pt x="136397" y="4572"/>
                  </a:moveTo>
                  <a:lnTo>
                    <a:pt x="25145" y="0"/>
                  </a:lnTo>
                  <a:lnTo>
                    <a:pt x="0" y="278891"/>
                  </a:lnTo>
                  <a:lnTo>
                    <a:pt x="112013" y="282701"/>
                  </a:lnTo>
                  <a:lnTo>
                    <a:pt x="136397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0" name="object 90"/>
            <p:cNvSpPr/>
            <p:nvPr/>
          </p:nvSpPr>
          <p:spPr>
            <a:xfrm>
              <a:off x="4222636" y="1065784"/>
              <a:ext cx="112395" cy="3810"/>
            </a:xfrm>
            <a:custGeom>
              <a:avLst/>
              <a:gdLst/>
              <a:ahLst/>
              <a:cxnLst/>
              <a:rect l="l" t="t" r="r" b="b"/>
              <a:pathLst>
                <a:path w="112395" h="3809">
                  <a:moveTo>
                    <a:pt x="0" y="0"/>
                  </a:moveTo>
                  <a:lnTo>
                    <a:pt x="112013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1" name="object 91"/>
            <p:cNvSpPr/>
            <p:nvPr/>
          </p:nvSpPr>
          <p:spPr>
            <a:xfrm>
              <a:off x="4247781" y="765556"/>
              <a:ext cx="113664" cy="26034"/>
            </a:xfrm>
            <a:custGeom>
              <a:avLst/>
              <a:gdLst/>
              <a:ahLst/>
              <a:cxnLst/>
              <a:rect l="l" t="t" r="r" b="b"/>
              <a:pathLst>
                <a:path w="113664" h="26034">
                  <a:moveTo>
                    <a:pt x="113537" y="4571"/>
                  </a:moveTo>
                  <a:lnTo>
                    <a:pt x="1524" y="0"/>
                  </a:lnTo>
                  <a:lnTo>
                    <a:pt x="0" y="21336"/>
                  </a:lnTo>
                  <a:lnTo>
                    <a:pt x="111252" y="25908"/>
                  </a:lnTo>
                  <a:lnTo>
                    <a:pt x="113537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2" name="object 92"/>
            <p:cNvSpPr/>
            <p:nvPr/>
          </p:nvSpPr>
          <p:spPr>
            <a:xfrm>
              <a:off x="4247781" y="786892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3" name="object 93"/>
            <p:cNvSpPr/>
            <p:nvPr/>
          </p:nvSpPr>
          <p:spPr>
            <a:xfrm>
              <a:off x="4249306" y="746506"/>
              <a:ext cx="113030" cy="24130"/>
            </a:xfrm>
            <a:custGeom>
              <a:avLst/>
              <a:gdLst/>
              <a:ahLst/>
              <a:cxnLst/>
              <a:rect l="l" t="t" r="r" b="b"/>
              <a:pathLst>
                <a:path w="113029" h="24129">
                  <a:moveTo>
                    <a:pt x="112775" y="4571"/>
                  </a:moveTo>
                  <a:lnTo>
                    <a:pt x="762" y="0"/>
                  </a:lnTo>
                  <a:lnTo>
                    <a:pt x="0" y="19050"/>
                  </a:lnTo>
                  <a:lnTo>
                    <a:pt x="112013" y="23621"/>
                  </a:lnTo>
                  <a:lnTo>
                    <a:pt x="112775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4" name="object 94"/>
            <p:cNvSpPr/>
            <p:nvPr/>
          </p:nvSpPr>
          <p:spPr>
            <a:xfrm>
              <a:off x="4249306" y="765556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79">
                  <a:moveTo>
                    <a:pt x="0" y="0"/>
                  </a:moveTo>
                  <a:lnTo>
                    <a:pt x="112013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5" name="object 95"/>
            <p:cNvSpPr/>
            <p:nvPr/>
          </p:nvSpPr>
          <p:spPr>
            <a:xfrm>
              <a:off x="4250068" y="728217"/>
              <a:ext cx="112395" cy="22860"/>
            </a:xfrm>
            <a:custGeom>
              <a:avLst/>
              <a:gdLst/>
              <a:ahLst/>
              <a:cxnLst/>
              <a:rect l="l" t="t" r="r" b="b"/>
              <a:pathLst>
                <a:path w="112395" h="22859">
                  <a:moveTo>
                    <a:pt x="112013" y="22859"/>
                  </a:moveTo>
                  <a:lnTo>
                    <a:pt x="112013" y="4572"/>
                  </a:lnTo>
                  <a:lnTo>
                    <a:pt x="762" y="0"/>
                  </a:lnTo>
                  <a:lnTo>
                    <a:pt x="0" y="18287"/>
                  </a:lnTo>
                  <a:lnTo>
                    <a:pt x="112013" y="2285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6" name="object 96"/>
            <p:cNvSpPr/>
            <p:nvPr/>
          </p:nvSpPr>
          <p:spPr>
            <a:xfrm>
              <a:off x="4250068" y="746506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79">
                  <a:moveTo>
                    <a:pt x="0" y="0"/>
                  </a:moveTo>
                  <a:lnTo>
                    <a:pt x="112013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7" name="object 97"/>
            <p:cNvSpPr/>
            <p:nvPr/>
          </p:nvSpPr>
          <p:spPr>
            <a:xfrm>
              <a:off x="4250068" y="712215"/>
              <a:ext cx="112395" cy="20955"/>
            </a:xfrm>
            <a:custGeom>
              <a:avLst/>
              <a:gdLst/>
              <a:ahLst/>
              <a:cxnLst/>
              <a:rect l="l" t="t" r="r" b="b"/>
              <a:pathLst>
                <a:path w="112395" h="20954">
                  <a:moveTo>
                    <a:pt x="112013" y="20574"/>
                  </a:moveTo>
                  <a:lnTo>
                    <a:pt x="111251" y="3809"/>
                  </a:lnTo>
                  <a:lnTo>
                    <a:pt x="0" y="0"/>
                  </a:lnTo>
                  <a:lnTo>
                    <a:pt x="762" y="16001"/>
                  </a:lnTo>
                  <a:lnTo>
                    <a:pt x="112013" y="2057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8" name="object 98"/>
            <p:cNvSpPr/>
            <p:nvPr/>
          </p:nvSpPr>
          <p:spPr>
            <a:xfrm>
              <a:off x="4250830" y="728217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1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9" name="object 99"/>
            <p:cNvSpPr/>
            <p:nvPr/>
          </p:nvSpPr>
          <p:spPr>
            <a:xfrm>
              <a:off x="4248543" y="696975"/>
              <a:ext cx="113030" cy="19050"/>
            </a:xfrm>
            <a:custGeom>
              <a:avLst/>
              <a:gdLst/>
              <a:ahLst/>
              <a:cxnLst/>
              <a:rect l="l" t="t" r="r" b="b"/>
              <a:pathLst>
                <a:path w="113029" h="19050">
                  <a:moveTo>
                    <a:pt x="112775" y="19049"/>
                  </a:moveTo>
                  <a:lnTo>
                    <a:pt x="111252" y="4572"/>
                  </a:lnTo>
                  <a:lnTo>
                    <a:pt x="0" y="0"/>
                  </a:lnTo>
                  <a:lnTo>
                    <a:pt x="1524" y="15239"/>
                  </a:lnTo>
                  <a:lnTo>
                    <a:pt x="112775" y="1904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0" name="object 100"/>
            <p:cNvSpPr/>
            <p:nvPr/>
          </p:nvSpPr>
          <p:spPr>
            <a:xfrm>
              <a:off x="4250068" y="712215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51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1" name="object 101"/>
            <p:cNvSpPr/>
            <p:nvPr/>
          </p:nvSpPr>
          <p:spPr>
            <a:xfrm>
              <a:off x="4247019" y="683260"/>
              <a:ext cx="113030" cy="18415"/>
            </a:xfrm>
            <a:custGeom>
              <a:avLst/>
              <a:gdLst/>
              <a:ahLst/>
              <a:cxnLst/>
              <a:rect l="l" t="t" r="r" b="b"/>
              <a:pathLst>
                <a:path w="113029" h="18415">
                  <a:moveTo>
                    <a:pt x="112776" y="18288"/>
                  </a:moveTo>
                  <a:lnTo>
                    <a:pt x="111252" y="4572"/>
                  </a:lnTo>
                  <a:lnTo>
                    <a:pt x="0" y="0"/>
                  </a:lnTo>
                  <a:lnTo>
                    <a:pt x="1524" y="13716"/>
                  </a:lnTo>
                  <a:lnTo>
                    <a:pt x="112776" y="1828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2" name="object 102"/>
            <p:cNvSpPr/>
            <p:nvPr/>
          </p:nvSpPr>
          <p:spPr>
            <a:xfrm>
              <a:off x="4248543" y="696975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3" name="object 103"/>
            <p:cNvSpPr/>
            <p:nvPr/>
          </p:nvSpPr>
          <p:spPr>
            <a:xfrm>
              <a:off x="4243971" y="671830"/>
              <a:ext cx="114300" cy="16510"/>
            </a:xfrm>
            <a:custGeom>
              <a:avLst/>
              <a:gdLst/>
              <a:ahLst/>
              <a:cxnLst/>
              <a:rect l="l" t="t" r="r" b="b"/>
              <a:pathLst>
                <a:path w="114300" h="16509">
                  <a:moveTo>
                    <a:pt x="114300" y="16001"/>
                  </a:moveTo>
                  <a:lnTo>
                    <a:pt x="111252" y="4571"/>
                  </a:lnTo>
                  <a:lnTo>
                    <a:pt x="0" y="0"/>
                  </a:lnTo>
                  <a:lnTo>
                    <a:pt x="3047" y="11429"/>
                  </a:lnTo>
                  <a:lnTo>
                    <a:pt x="114300" y="1600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4" name="object 104"/>
            <p:cNvSpPr/>
            <p:nvPr/>
          </p:nvSpPr>
          <p:spPr>
            <a:xfrm>
              <a:off x="4247019" y="683260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5" name="object 105"/>
            <p:cNvSpPr/>
            <p:nvPr/>
          </p:nvSpPr>
          <p:spPr>
            <a:xfrm>
              <a:off x="4240924" y="661161"/>
              <a:ext cx="114300" cy="15240"/>
            </a:xfrm>
            <a:custGeom>
              <a:avLst/>
              <a:gdLst/>
              <a:ahLst/>
              <a:cxnLst/>
              <a:rect l="l" t="t" r="r" b="b"/>
              <a:pathLst>
                <a:path w="114300" h="15240">
                  <a:moveTo>
                    <a:pt x="114300" y="15239"/>
                  </a:moveTo>
                  <a:lnTo>
                    <a:pt x="111251" y="4572"/>
                  </a:lnTo>
                  <a:lnTo>
                    <a:pt x="0" y="0"/>
                  </a:lnTo>
                  <a:lnTo>
                    <a:pt x="3047" y="10668"/>
                  </a:lnTo>
                  <a:lnTo>
                    <a:pt x="114300" y="1523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6" name="object 106"/>
            <p:cNvSpPr/>
            <p:nvPr/>
          </p:nvSpPr>
          <p:spPr>
            <a:xfrm>
              <a:off x="4243971" y="671830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7" name="object 107"/>
            <p:cNvSpPr/>
            <p:nvPr/>
          </p:nvSpPr>
          <p:spPr>
            <a:xfrm>
              <a:off x="4236351" y="652780"/>
              <a:ext cx="116205" cy="13335"/>
            </a:xfrm>
            <a:custGeom>
              <a:avLst/>
              <a:gdLst/>
              <a:ahLst/>
              <a:cxnLst/>
              <a:rect l="l" t="t" r="r" b="b"/>
              <a:pathLst>
                <a:path w="116204" h="13334">
                  <a:moveTo>
                    <a:pt x="115824" y="12953"/>
                  </a:moveTo>
                  <a:lnTo>
                    <a:pt x="112014" y="3810"/>
                  </a:lnTo>
                  <a:lnTo>
                    <a:pt x="0" y="0"/>
                  </a:lnTo>
                  <a:lnTo>
                    <a:pt x="4572" y="8381"/>
                  </a:lnTo>
                  <a:lnTo>
                    <a:pt x="115824" y="1295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8" name="object 108"/>
            <p:cNvSpPr/>
            <p:nvPr/>
          </p:nvSpPr>
          <p:spPr>
            <a:xfrm>
              <a:off x="4240924" y="661161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1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9" name="object 109"/>
            <p:cNvSpPr/>
            <p:nvPr/>
          </p:nvSpPr>
          <p:spPr>
            <a:xfrm>
              <a:off x="4231780" y="645160"/>
              <a:ext cx="116839" cy="11430"/>
            </a:xfrm>
            <a:custGeom>
              <a:avLst/>
              <a:gdLst/>
              <a:ahLst/>
              <a:cxnLst/>
              <a:rect l="l" t="t" r="r" b="b"/>
              <a:pathLst>
                <a:path w="116839" h="11429">
                  <a:moveTo>
                    <a:pt x="116585" y="11430"/>
                  </a:moveTo>
                  <a:lnTo>
                    <a:pt x="111251" y="4572"/>
                  </a:lnTo>
                  <a:lnTo>
                    <a:pt x="0" y="0"/>
                  </a:lnTo>
                  <a:lnTo>
                    <a:pt x="4571" y="7620"/>
                  </a:lnTo>
                  <a:lnTo>
                    <a:pt x="116585" y="1143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0" name="object 110"/>
            <p:cNvSpPr/>
            <p:nvPr/>
          </p:nvSpPr>
          <p:spPr>
            <a:xfrm>
              <a:off x="4236351" y="652780"/>
              <a:ext cx="112395" cy="3810"/>
            </a:xfrm>
            <a:custGeom>
              <a:avLst/>
              <a:gdLst/>
              <a:ahLst/>
              <a:cxnLst/>
              <a:rect l="l" t="t" r="r" b="b"/>
              <a:pathLst>
                <a:path w="112395" h="3809">
                  <a:moveTo>
                    <a:pt x="0" y="0"/>
                  </a:moveTo>
                  <a:lnTo>
                    <a:pt x="112014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1" name="object 111"/>
            <p:cNvSpPr/>
            <p:nvPr/>
          </p:nvSpPr>
          <p:spPr>
            <a:xfrm>
              <a:off x="4226445" y="639064"/>
              <a:ext cx="116839" cy="10795"/>
            </a:xfrm>
            <a:custGeom>
              <a:avLst/>
              <a:gdLst/>
              <a:ahLst/>
              <a:cxnLst/>
              <a:rect l="l" t="t" r="r" b="b"/>
              <a:pathLst>
                <a:path w="116839" h="10795">
                  <a:moveTo>
                    <a:pt x="116585" y="10667"/>
                  </a:moveTo>
                  <a:lnTo>
                    <a:pt x="112013" y="4571"/>
                  </a:lnTo>
                  <a:lnTo>
                    <a:pt x="0" y="0"/>
                  </a:lnTo>
                  <a:lnTo>
                    <a:pt x="5334" y="6095"/>
                  </a:lnTo>
                  <a:lnTo>
                    <a:pt x="116585" y="1066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2" name="object 112"/>
            <p:cNvSpPr/>
            <p:nvPr/>
          </p:nvSpPr>
          <p:spPr>
            <a:xfrm>
              <a:off x="4231780" y="645160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1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3" name="object 113"/>
            <p:cNvSpPr/>
            <p:nvPr/>
          </p:nvSpPr>
          <p:spPr>
            <a:xfrm>
              <a:off x="4221112" y="634492"/>
              <a:ext cx="117475" cy="9525"/>
            </a:xfrm>
            <a:custGeom>
              <a:avLst/>
              <a:gdLst/>
              <a:ahLst/>
              <a:cxnLst/>
              <a:rect l="l" t="t" r="r" b="b"/>
              <a:pathLst>
                <a:path w="117475" h="9525">
                  <a:moveTo>
                    <a:pt x="117347" y="9144"/>
                  </a:moveTo>
                  <a:lnTo>
                    <a:pt x="111251" y="4572"/>
                  </a:lnTo>
                  <a:lnTo>
                    <a:pt x="0" y="0"/>
                  </a:lnTo>
                  <a:lnTo>
                    <a:pt x="5333" y="4572"/>
                  </a:lnTo>
                  <a:lnTo>
                    <a:pt x="117347" y="914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4" name="object 114"/>
            <p:cNvSpPr/>
            <p:nvPr/>
          </p:nvSpPr>
          <p:spPr>
            <a:xfrm>
              <a:off x="4226445" y="639064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79">
                  <a:moveTo>
                    <a:pt x="0" y="0"/>
                  </a:moveTo>
                  <a:lnTo>
                    <a:pt x="112013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5" name="object 115"/>
            <p:cNvSpPr/>
            <p:nvPr/>
          </p:nvSpPr>
          <p:spPr>
            <a:xfrm>
              <a:off x="4214254" y="630682"/>
              <a:ext cx="118110" cy="8890"/>
            </a:xfrm>
            <a:custGeom>
              <a:avLst/>
              <a:gdLst/>
              <a:ahLst/>
              <a:cxnLst/>
              <a:rect l="l" t="t" r="r" b="b"/>
              <a:pathLst>
                <a:path w="118110" h="8890">
                  <a:moveTo>
                    <a:pt x="118109" y="8382"/>
                  </a:moveTo>
                  <a:lnTo>
                    <a:pt x="111252" y="4571"/>
                  </a:lnTo>
                  <a:lnTo>
                    <a:pt x="0" y="0"/>
                  </a:lnTo>
                  <a:lnTo>
                    <a:pt x="6858" y="3810"/>
                  </a:lnTo>
                  <a:lnTo>
                    <a:pt x="118109" y="838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6" name="object 116"/>
            <p:cNvSpPr/>
            <p:nvPr/>
          </p:nvSpPr>
          <p:spPr>
            <a:xfrm>
              <a:off x="4221112" y="634492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1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7" name="object 117"/>
            <p:cNvSpPr/>
            <p:nvPr/>
          </p:nvSpPr>
          <p:spPr>
            <a:xfrm>
              <a:off x="4207395" y="629158"/>
              <a:ext cx="118110" cy="6350"/>
            </a:xfrm>
            <a:custGeom>
              <a:avLst/>
              <a:gdLst/>
              <a:ahLst/>
              <a:cxnLst/>
              <a:rect l="l" t="t" r="r" b="b"/>
              <a:pathLst>
                <a:path w="118110" h="6350">
                  <a:moveTo>
                    <a:pt x="118110" y="6095"/>
                  </a:moveTo>
                  <a:lnTo>
                    <a:pt x="111252" y="4572"/>
                  </a:lnTo>
                  <a:lnTo>
                    <a:pt x="0" y="0"/>
                  </a:lnTo>
                  <a:lnTo>
                    <a:pt x="6858" y="1523"/>
                  </a:lnTo>
                  <a:lnTo>
                    <a:pt x="118110" y="609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8" name="object 118"/>
            <p:cNvSpPr/>
            <p:nvPr/>
          </p:nvSpPr>
          <p:spPr>
            <a:xfrm>
              <a:off x="4214254" y="630682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9" name="object 119"/>
            <p:cNvSpPr/>
            <p:nvPr/>
          </p:nvSpPr>
          <p:spPr>
            <a:xfrm>
              <a:off x="4199775" y="628396"/>
              <a:ext cx="119380" cy="5715"/>
            </a:xfrm>
            <a:custGeom>
              <a:avLst/>
              <a:gdLst/>
              <a:ahLst/>
              <a:cxnLst/>
              <a:rect l="l" t="t" r="r" b="b"/>
              <a:pathLst>
                <a:path w="119379" h="5715">
                  <a:moveTo>
                    <a:pt x="118872" y="5334"/>
                  </a:moveTo>
                  <a:lnTo>
                    <a:pt x="111252" y="4572"/>
                  </a:lnTo>
                  <a:lnTo>
                    <a:pt x="0" y="0"/>
                  </a:lnTo>
                  <a:lnTo>
                    <a:pt x="7620" y="762"/>
                  </a:lnTo>
                  <a:lnTo>
                    <a:pt x="118872" y="533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0" name="object 120"/>
            <p:cNvSpPr/>
            <p:nvPr/>
          </p:nvSpPr>
          <p:spPr>
            <a:xfrm>
              <a:off x="4207395" y="629158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1" name="object 121"/>
            <p:cNvSpPr/>
            <p:nvPr/>
          </p:nvSpPr>
          <p:spPr>
            <a:xfrm>
              <a:off x="4339983" y="734314"/>
              <a:ext cx="140970" cy="8890"/>
            </a:xfrm>
            <a:custGeom>
              <a:avLst/>
              <a:gdLst/>
              <a:ahLst/>
              <a:cxnLst/>
              <a:rect l="l" t="t" r="r" b="b"/>
              <a:pathLst>
                <a:path w="140970" h="8890">
                  <a:moveTo>
                    <a:pt x="140970" y="4571"/>
                  </a:moveTo>
                  <a:lnTo>
                    <a:pt x="29717" y="0"/>
                  </a:lnTo>
                  <a:lnTo>
                    <a:pt x="0" y="3809"/>
                  </a:lnTo>
                  <a:lnTo>
                    <a:pt x="112014" y="8381"/>
                  </a:lnTo>
                  <a:lnTo>
                    <a:pt x="140970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2" name="object 122"/>
            <p:cNvSpPr/>
            <p:nvPr/>
          </p:nvSpPr>
          <p:spPr>
            <a:xfrm>
              <a:off x="4339983" y="738124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79">
                  <a:moveTo>
                    <a:pt x="0" y="0"/>
                  </a:moveTo>
                  <a:lnTo>
                    <a:pt x="112014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3" name="object 123"/>
            <p:cNvSpPr/>
            <p:nvPr/>
          </p:nvSpPr>
          <p:spPr>
            <a:xfrm>
              <a:off x="4462665" y="415036"/>
              <a:ext cx="127635" cy="182245"/>
            </a:xfrm>
            <a:custGeom>
              <a:avLst/>
              <a:gdLst/>
              <a:ahLst/>
              <a:cxnLst/>
              <a:rect l="l" t="t" r="r" b="b"/>
              <a:pathLst>
                <a:path w="127635" h="182245">
                  <a:moveTo>
                    <a:pt x="127253" y="4571"/>
                  </a:moveTo>
                  <a:lnTo>
                    <a:pt x="15240" y="0"/>
                  </a:lnTo>
                  <a:lnTo>
                    <a:pt x="0" y="177545"/>
                  </a:lnTo>
                  <a:lnTo>
                    <a:pt x="111252" y="182117"/>
                  </a:lnTo>
                  <a:lnTo>
                    <a:pt x="127253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4" name="object 124"/>
            <p:cNvSpPr/>
            <p:nvPr/>
          </p:nvSpPr>
          <p:spPr>
            <a:xfrm>
              <a:off x="4462665" y="592582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5" name="object 125"/>
            <p:cNvSpPr/>
            <p:nvPr/>
          </p:nvSpPr>
          <p:spPr>
            <a:xfrm>
              <a:off x="4442854" y="942340"/>
              <a:ext cx="116205" cy="5080"/>
            </a:xfrm>
            <a:custGeom>
              <a:avLst/>
              <a:gdLst/>
              <a:ahLst/>
              <a:cxnLst/>
              <a:rect l="l" t="t" r="r" b="b"/>
              <a:pathLst>
                <a:path w="116204" h="5080">
                  <a:moveTo>
                    <a:pt x="115824" y="4571"/>
                  </a:moveTo>
                  <a:lnTo>
                    <a:pt x="111252" y="3809"/>
                  </a:lnTo>
                  <a:lnTo>
                    <a:pt x="0" y="0"/>
                  </a:lnTo>
                  <a:lnTo>
                    <a:pt x="4571" y="0"/>
                  </a:lnTo>
                  <a:lnTo>
                    <a:pt x="115824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6" name="object 126"/>
            <p:cNvSpPr/>
            <p:nvPr/>
          </p:nvSpPr>
          <p:spPr>
            <a:xfrm>
              <a:off x="4447425" y="942340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7" name="object 127"/>
            <p:cNvSpPr/>
            <p:nvPr/>
          </p:nvSpPr>
          <p:spPr>
            <a:xfrm>
              <a:off x="4439043" y="939292"/>
              <a:ext cx="115570" cy="6985"/>
            </a:xfrm>
            <a:custGeom>
              <a:avLst/>
              <a:gdLst/>
              <a:ahLst/>
              <a:cxnLst/>
              <a:rect l="l" t="t" r="r" b="b"/>
              <a:pathLst>
                <a:path w="115570" h="6984">
                  <a:moveTo>
                    <a:pt x="115062" y="6857"/>
                  </a:moveTo>
                  <a:lnTo>
                    <a:pt x="111252" y="4572"/>
                  </a:lnTo>
                  <a:lnTo>
                    <a:pt x="0" y="0"/>
                  </a:lnTo>
                  <a:lnTo>
                    <a:pt x="3810" y="3048"/>
                  </a:lnTo>
                  <a:lnTo>
                    <a:pt x="115062" y="685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8" name="object 128"/>
            <p:cNvSpPr/>
            <p:nvPr/>
          </p:nvSpPr>
          <p:spPr>
            <a:xfrm>
              <a:off x="4442854" y="942340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52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9" name="object 129"/>
            <p:cNvSpPr/>
            <p:nvPr/>
          </p:nvSpPr>
          <p:spPr>
            <a:xfrm>
              <a:off x="4436757" y="935482"/>
              <a:ext cx="113664" cy="8890"/>
            </a:xfrm>
            <a:custGeom>
              <a:avLst/>
              <a:gdLst/>
              <a:ahLst/>
              <a:cxnLst/>
              <a:rect l="l" t="t" r="r" b="b"/>
              <a:pathLst>
                <a:path w="113664" h="8890">
                  <a:moveTo>
                    <a:pt x="113538" y="8382"/>
                  </a:moveTo>
                  <a:lnTo>
                    <a:pt x="111252" y="3810"/>
                  </a:lnTo>
                  <a:lnTo>
                    <a:pt x="0" y="0"/>
                  </a:lnTo>
                  <a:lnTo>
                    <a:pt x="2286" y="3810"/>
                  </a:lnTo>
                  <a:lnTo>
                    <a:pt x="113538" y="838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0" name="object 130"/>
            <p:cNvSpPr/>
            <p:nvPr/>
          </p:nvSpPr>
          <p:spPr>
            <a:xfrm>
              <a:off x="4439043" y="939292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1" name="object 131"/>
            <p:cNvSpPr/>
            <p:nvPr/>
          </p:nvSpPr>
          <p:spPr>
            <a:xfrm>
              <a:off x="4434471" y="928624"/>
              <a:ext cx="113664" cy="10795"/>
            </a:xfrm>
            <a:custGeom>
              <a:avLst/>
              <a:gdLst/>
              <a:ahLst/>
              <a:cxnLst/>
              <a:rect l="l" t="t" r="r" b="b"/>
              <a:pathLst>
                <a:path w="113664" h="10794">
                  <a:moveTo>
                    <a:pt x="113537" y="10668"/>
                  </a:moveTo>
                  <a:lnTo>
                    <a:pt x="112014" y="4571"/>
                  </a:lnTo>
                  <a:lnTo>
                    <a:pt x="0" y="0"/>
                  </a:lnTo>
                  <a:lnTo>
                    <a:pt x="2285" y="6857"/>
                  </a:lnTo>
                  <a:lnTo>
                    <a:pt x="113537" y="1066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2" name="object 132"/>
            <p:cNvSpPr/>
            <p:nvPr/>
          </p:nvSpPr>
          <p:spPr>
            <a:xfrm>
              <a:off x="4436757" y="935482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52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3" name="object 133"/>
            <p:cNvSpPr/>
            <p:nvPr/>
          </p:nvSpPr>
          <p:spPr>
            <a:xfrm>
              <a:off x="4434471" y="922528"/>
              <a:ext cx="112395" cy="10795"/>
            </a:xfrm>
            <a:custGeom>
              <a:avLst/>
              <a:gdLst/>
              <a:ahLst/>
              <a:cxnLst/>
              <a:rect l="l" t="t" r="r" b="b"/>
              <a:pathLst>
                <a:path w="112395" h="10794">
                  <a:moveTo>
                    <a:pt x="112014" y="10667"/>
                  </a:moveTo>
                  <a:lnTo>
                    <a:pt x="111252" y="4571"/>
                  </a:lnTo>
                  <a:lnTo>
                    <a:pt x="0" y="0"/>
                  </a:lnTo>
                  <a:lnTo>
                    <a:pt x="0" y="6095"/>
                  </a:lnTo>
                  <a:lnTo>
                    <a:pt x="112014" y="1066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4" name="object 134"/>
            <p:cNvSpPr/>
            <p:nvPr/>
          </p:nvSpPr>
          <p:spPr>
            <a:xfrm>
              <a:off x="4434471" y="928624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4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5" name="object 135"/>
            <p:cNvSpPr/>
            <p:nvPr/>
          </p:nvSpPr>
          <p:spPr>
            <a:xfrm>
              <a:off x="4434471" y="914146"/>
              <a:ext cx="111760" cy="13335"/>
            </a:xfrm>
            <a:custGeom>
              <a:avLst/>
              <a:gdLst/>
              <a:ahLst/>
              <a:cxnLst/>
              <a:rect l="l" t="t" r="r" b="b"/>
              <a:pathLst>
                <a:path w="111760" h="13334">
                  <a:moveTo>
                    <a:pt x="111252" y="12954"/>
                  </a:moveTo>
                  <a:lnTo>
                    <a:pt x="111252" y="4572"/>
                  </a:lnTo>
                  <a:lnTo>
                    <a:pt x="0" y="0"/>
                  </a:lnTo>
                  <a:lnTo>
                    <a:pt x="0" y="8382"/>
                  </a:lnTo>
                  <a:lnTo>
                    <a:pt x="111252" y="1295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6" name="object 136"/>
            <p:cNvSpPr/>
            <p:nvPr/>
          </p:nvSpPr>
          <p:spPr>
            <a:xfrm>
              <a:off x="4434471" y="922528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7" name="object 137"/>
            <p:cNvSpPr/>
            <p:nvPr/>
          </p:nvSpPr>
          <p:spPr>
            <a:xfrm>
              <a:off x="4434471" y="889761"/>
              <a:ext cx="113030" cy="29209"/>
            </a:xfrm>
            <a:custGeom>
              <a:avLst/>
              <a:gdLst/>
              <a:ahLst/>
              <a:cxnLst/>
              <a:rect l="l" t="t" r="r" b="b"/>
              <a:pathLst>
                <a:path w="113029" h="29209">
                  <a:moveTo>
                    <a:pt x="112776" y="4572"/>
                  </a:moveTo>
                  <a:lnTo>
                    <a:pt x="1524" y="0"/>
                  </a:lnTo>
                  <a:lnTo>
                    <a:pt x="0" y="24384"/>
                  </a:lnTo>
                  <a:lnTo>
                    <a:pt x="111252" y="28956"/>
                  </a:lnTo>
                  <a:lnTo>
                    <a:pt x="112776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8" name="object 138"/>
            <p:cNvSpPr/>
            <p:nvPr/>
          </p:nvSpPr>
          <p:spPr>
            <a:xfrm>
              <a:off x="4434471" y="914146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9" name="object 139"/>
            <p:cNvSpPr/>
            <p:nvPr/>
          </p:nvSpPr>
          <p:spPr>
            <a:xfrm>
              <a:off x="4435995" y="723646"/>
              <a:ext cx="125730" cy="170815"/>
            </a:xfrm>
            <a:custGeom>
              <a:avLst/>
              <a:gdLst/>
              <a:ahLst/>
              <a:cxnLst/>
              <a:rect l="l" t="t" r="r" b="b"/>
              <a:pathLst>
                <a:path w="125729" h="170815">
                  <a:moveTo>
                    <a:pt x="125729" y="4572"/>
                  </a:moveTo>
                  <a:lnTo>
                    <a:pt x="14478" y="0"/>
                  </a:lnTo>
                  <a:lnTo>
                    <a:pt x="0" y="166116"/>
                  </a:lnTo>
                  <a:lnTo>
                    <a:pt x="111252" y="170688"/>
                  </a:lnTo>
                  <a:lnTo>
                    <a:pt x="125729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0" name="object 140"/>
            <p:cNvSpPr/>
            <p:nvPr/>
          </p:nvSpPr>
          <p:spPr>
            <a:xfrm>
              <a:off x="4435995" y="889761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1" name="object 141"/>
            <p:cNvSpPr/>
            <p:nvPr/>
          </p:nvSpPr>
          <p:spPr>
            <a:xfrm>
              <a:off x="4450474" y="717550"/>
              <a:ext cx="156210" cy="10795"/>
            </a:xfrm>
            <a:custGeom>
              <a:avLst/>
              <a:gdLst/>
              <a:ahLst/>
              <a:cxnLst/>
              <a:rect l="l" t="t" r="r" b="b"/>
              <a:pathLst>
                <a:path w="156210" h="10795">
                  <a:moveTo>
                    <a:pt x="156209" y="4571"/>
                  </a:moveTo>
                  <a:lnTo>
                    <a:pt x="44195" y="0"/>
                  </a:lnTo>
                  <a:lnTo>
                    <a:pt x="0" y="6095"/>
                  </a:lnTo>
                  <a:lnTo>
                    <a:pt x="111251" y="10667"/>
                  </a:lnTo>
                  <a:lnTo>
                    <a:pt x="156209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2" name="object 142"/>
            <p:cNvSpPr/>
            <p:nvPr/>
          </p:nvSpPr>
          <p:spPr>
            <a:xfrm>
              <a:off x="4450474" y="723646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1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3" name="object 143"/>
            <p:cNvSpPr/>
            <p:nvPr/>
          </p:nvSpPr>
          <p:spPr>
            <a:xfrm>
              <a:off x="4494669" y="584961"/>
              <a:ext cx="123825" cy="137160"/>
            </a:xfrm>
            <a:custGeom>
              <a:avLst/>
              <a:gdLst/>
              <a:ahLst/>
              <a:cxnLst/>
              <a:rect l="l" t="t" r="r" b="b"/>
              <a:pathLst>
                <a:path w="123825" h="137159">
                  <a:moveTo>
                    <a:pt x="123444" y="4572"/>
                  </a:moveTo>
                  <a:lnTo>
                    <a:pt x="12192" y="0"/>
                  </a:lnTo>
                  <a:lnTo>
                    <a:pt x="0" y="132588"/>
                  </a:lnTo>
                  <a:lnTo>
                    <a:pt x="112014" y="137160"/>
                  </a:lnTo>
                  <a:lnTo>
                    <a:pt x="123444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4" name="object 144"/>
            <p:cNvSpPr/>
            <p:nvPr/>
          </p:nvSpPr>
          <p:spPr>
            <a:xfrm>
              <a:off x="4494669" y="717550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79">
                  <a:moveTo>
                    <a:pt x="0" y="0"/>
                  </a:moveTo>
                  <a:lnTo>
                    <a:pt x="112014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5" name="object 145"/>
            <p:cNvSpPr/>
            <p:nvPr/>
          </p:nvSpPr>
          <p:spPr>
            <a:xfrm>
              <a:off x="4403992" y="1070356"/>
              <a:ext cx="119380" cy="5080"/>
            </a:xfrm>
            <a:custGeom>
              <a:avLst/>
              <a:gdLst/>
              <a:ahLst/>
              <a:cxnLst/>
              <a:rect l="l" t="t" r="r" b="b"/>
              <a:pathLst>
                <a:path w="119379" h="5080">
                  <a:moveTo>
                    <a:pt x="118871" y="4571"/>
                  </a:moveTo>
                  <a:lnTo>
                    <a:pt x="6857" y="0"/>
                  </a:lnTo>
                  <a:lnTo>
                    <a:pt x="0" y="0"/>
                  </a:lnTo>
                  <a:lnTo>
                    <a:pt x="111251" y="4571"/>
                  </a:lnTo>
                  <a:lnTo>
                    <a:pt x="118871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6" name="object 146"/>
            <p:cNvSpPr/>
            <p:nvPr/>
          </p:nvSpPr>
          <p:spPr>
            <a:xfrm>
              <a:off x="4403992" y="1070356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1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7" name="object 147"/>
            <p:cNvSpPr/>
            <p:nvPr/>
          </p:nvSpPr>
          <p:spPr>
            <a:xfrm>
              <a:off x="4410849" y="1069594"/>
              <a:ext cx="125095" cy="5715"/>
            </a:xfrm>
            <a:custGeom>
              <a:avLst/>
              <a:gdLst/>
              <a:ahLst/>
              <a:cxnLst/>
              <a:rect l="l" t="t" r="r" b="b"/>
              <a:pathLst>
                <a:path w="125095" h="5715">
                  <a:moveTo>
                    <a:pt x="124968" y="4571"/>
                  </a:moveTo>
                  <a:lnTo>
                    <a:pt x="13716" y="0"/>
                  </a:lnTo>
                  <a:lnTo>
                    <a:pt x="0" y="762"/>
                  </a:lnTo>
                  <a:lnTo>
                    <a:pt x="112014" y="5334"/>
                  </a:lnTo>
                  <a:lnTo>
                    <a:pt x="124968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8" name="object 148"/>
            <p:cNvSpPr/>
            <p:nvPr/>
          </p:nvSpPr>
          <p:spPr>
            <a:xfrm>
              <a:off x="4410849" y="1070356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4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9" name="object 149"/>
            <p:cNvSpPr/>
            <p:nvPr/>
          </p:nvSpPr>
          <p:spPr>
            <a:xfrm>
              <a:off x="4424565" y="1066545"/>
              <a:ext cx="125095" cy="7620"/>
            </a:xfrm>
            <a:custGeom>
              <a:avLst/>
              <a:gdLst/>
              <a:ahLst/>
              <a:cxnLst/>
              <a:rect l="l" t="t" r="r" b="b"/>
              <a:pathLst>
                <a:path w="125095" h="7619">
                  <a:moveTo>
                    <a:pt x="124967" y="4572"/>
                  </a:moveTo>
                  <a:lnTo>
                    <a:pt x="13715" y="0"/>
                  </a:lnTo>
                  <a:lnTo>
                    <a:pt x="0" y="3048"/>
                  </a:lnTo>
                  <a:lnTo>
                    <a:pt x="111252" y="7620"/>
                  </a:lnTo>
                  <a:lnTo>
                    <a:pt x="124967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0" name="object 150"/>
            <p:cNvSpPr/>
            <p:nvPr/>
          </p:nvSpPr>
          <p:spPr>
            <a:xfrm>
              <a:off x="4424565" y="1069594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1" name="object 151"/>
            <p:cNvSpPr/>
            <p:nvPr/>
          </p:nvSpPr>
          <p:spPr>
            <a:xfrm>
              <a:off x="4438281" y="1061211"/>
              <a:ext cx="125730" cy="10160"/>
            </a:xfrm>
            <a:custGeom>
              <a:avLst/>
              <a:gdLst/>
              <a:ahLst/>
              <a:cxnLst/>
              <a:rect l="l" t="t" r="r" b="b"/>
              <a:pathLst>
                <a:path w="125729" h="10159">
                  <a:moveTo>
                    <a:pt x="125730" y="4572"/>
                  </a:moveTo>
                  <a:lnTo>
                    <a:pt x="14478" y="0"/>
                  </a:lnTo>
                  <a:lnTo>
                    <a:pt x="0" y="5334"/>
                  </a:lnTo>
                  <a:lnTo>
                    <a:pt x="111252" y="9906"/>
                  </a:lnTo>
                  <a:lnTo>
                    <a:pt x="125730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2" name="object 152"/>
            <p:cNvSpPr/>
            <p:nvPr/>
          </p:nvSpPr>
          <p:spPr>
            <a:xfrm>
              <a:off x="4438281" y="1066545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3" name="object 153"/>
            <p:cNvSpPr/>
            <p:nvPr/>
          </p:nvSpPr>
          <p:spPr>
            <a:xfrm>
              <a:off x="4452759" y="1054353"/>
              <a:ext cx="127000" cy="11430"/>
            </a:xfrm>
            <a:custGeom>
              <a:avLst/>
              <a:gdLst/>
              <a:ahLst/>
              <a:cxnLst/>
              <a:rect l="l" t="t" r="r" b="b"/>
              <a:pathLst>
                <a:path w="127000" h="11430">
                  <a:moveTo>
                    <a:pt x="126491" y="4571"/>
                  </a:moveTo>
                  <a:lnTo>
                    <a:pt x="15239" y="0"/>
                  </a:lnTo>
                  <a:lnTo>
                    <a:pt x="0" y="6857"/>
                  </a:lnTo>
                  <a:lnTo>
                    <a:pt x="111252" y="11429"/>
                  </a:lnTo>
                  <a:lnTo>
                    <a:pt x="126491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4" name="object 154"/>
            <p:cNvSpPr/>
            <p:nvPr/>
          </p:nvSpPr>
          <p:spPr>
            <a:xfrm>
              <a:off x="4452759" y="1061211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5" name="object 155"/>
            <p:cNvSpPr/>
            <p:nvPr/>
          </p:nvSpPr>
          <p:spPr>
            <a:xfrm>
              <a:off x="4467999" y="930148"/>
              <a:ext cx="116839" cy="128905"/>
            </a:xfrm>
            <a:custGeom>
              <a:avLst/>
              <a:gdLst/>
              <a:ahLst/>
              <a:cxnLst/>
              <a:rect l="l" t="t" r="r" b="b"/>
              <a:pathLst>
                <a:path w="116839" h="128905">
                  <a:moveTo>
                    <a:pt x="116586" y="4571"/>
                  </a:moveTo>
                  <a:lnTo>
                    <a:pt x="4572" y="0"/>
                  </a:lnTo>
                  <a:lnTo>
                    <a:pt x="0" y="124205"/>
                  </a:lnTo>
                  <a:lnTo>
                    <a:pt x="111252" y="128777"/>
                  </a:lnTo>
                  <a:lnTo>
                    <a:pt x="116586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6" name="object 156"/>
            <p:cNvSpPr/>
            <p:nvPr/>
          </p:nvSpPr>
          <p:spPr>
            <a:xfrm>
              <a:off x="4467999" y="1054353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7" name="object 157"/>
            <p:cNvSpPr/>
            <p:nvPr/>
          </p:nvSpPr>
          <p:spPr>
            <a:xfrm>
              <a:off x="4538865" y="1055116"/>
              <a:ext cx="144780" cy="6350"/>
            </a:xfrm>
            <a:custGeom>
              <a:avLst/>
              <a:gdLst/>
              <a:ahLst/>
              <a:cxnLst/>
              <a:rect l="l" t="t" r="r" b="b"/>
              <a:pathLst>
                <a:path w="144779" h="6350">
                  <a:moveTo>
                    <a:pt x="144779" y="4571"/>
                  </a:moveTo>
                  <a:lnTo>
                    <a:pt x="33527" y="0"/>
                  </a:lnTo>
                  <a:lnTo>
                    <a:pt x="0" y="1524"/>
                  </a:lnTo>
                  <a:lnTo>
                    <a:pt x="111252" y="6095"/>
                  </a:lnTo>
                  <a:lnTo>
                    <a:pt x="144779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8" name="object 158"/>
            <p:cNvSpPr/>
            <p:nvPr/>
          </p:nvSpPr>
          <p:spPr>
            <a:xfrm>
              <a:off x="4538865" y="1056640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9" name="object 159"/>
            <p:cNvSpPr/>
            <p:nvPr/>
          </p:nvSpPr>
          <p:spPr>
            <a:xfrm>
              <a:off x="4572393" y="1054353"/>
              <a:ext cx="158115" cy="5715"/>
            </a:xfrm>
            <a:custGeom>
              <a:avLst/>
              <a:gdLst/>
              <a:ahLst/>
              <a:cxnLst/>
              <a:rect l="l" t="t" r="r" b="b"/>
              <a:pathLst>
                <a:path w="158114" h="5715">
                  <a:moveTo>
                    <a:pt x="157734" y="4571"/>
                  </a:moveTo>
                  <a:lnTo>
                    <a:pt x="46482" y="0"/>
                  </a:lnTo>
                  <a:lnTo>
                    <a:pt x="0" y="761"/>
                  </a:lnTo>
                  <a:lnTo>
                    <a:pt x="111252" y="5333"/>
                  </a:lnTo>
                  <a:lnTo>
                    <a:pt x="157734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0" name="object 160"/>
            <p:cNvSpPr/>
            <p:nvPr/>
          </p:nvSpPr>
          <p:spPr>
            <a:xfrm>
              <a:off x="4572393" y="1055116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1" name="object 161"/>
            <p:cNvSpPr/>
            <p:nvPr/>
          </p:nvSpPr>
          <p:spPr>
            <a:xfrm>
              <a:off x="4618875" y="892810"/>
              <a:ext cx="125730" cy="166370"/>
            </a:xfrm>
            <a:custGeom>
              <a:avLst/>
              <a:gdLst/>
              <a:ahLst/>
              <a:cxnLst/>
              <a:rect l="l" t="t" r="r" b="b"/>
              <a:pathLst>
                <a:path w="125729" h="166369">
                  <a:moveTo>
                    <a:pt x="125730" y="4572"/>
                  </a:moveTo>
                  <a:lnTo>
                    <a:pt x="14478" y="0"/>
                  </a:lnTo>
                  <a:lnTo>
                    <a:pt x="0" y="161544"/>
                  </a:lnTo>
                  <a:lnTo>
                    <a:pt x="111252" y="166116"/>
                  </a:lnTo>
                  <a:lnTo>
                    <a:pt x="125730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2" name="object 162"/>
            <p:cNvSpPr/>
            <p:nvPr/>
          </p:nvSpPr>
          <p:spPr>
            <a:xfrm>
              <a:off x="4618875" y="1054353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3" name="object 163"/>
            <p:cNvSpPr/>
            <p:nvPr/>
          </p:nvSpPr>
          <p:spPr>
            <a:xfrm>
              <a:off x="4633354" y="839470"/>
              <a:ext cx="117475" cy="58419"/>
            </a:xfrm>
            <a:custGeom>
              <a:avLst/>
              <a:gdLst/>
              <a:ahLst/>
              <a:cxnLst/>
              <a:rect l="l" t="t" r="r" b="b"/>
              <a:pathLst>
                <a:path w="117475" h="58419">
                  <a:moveTo>
                    <a:pt x="117347" y="4571"/>
                  </a:moveTo>
                  <a:lnTo>
                    <a:pt x="5333" y="0"/>
                  </a:lnTo>
                  <a:lnTo>
                    <a:pt x="0" y="53339"/>
                  </a:lnTo>
                  <a:lnTo>
                    <a:pt x="111252" y="57911"/>
                  </a:lnTo>
                  <a:lnTo>
                    <a:pt x="117347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4" name="object 164"/>
            <p:cNvSpPr/>
            <p:nvPr/>
          </p:nvSpPr>
          <p:spPr>
            <a:xfrm>
              <a:off x="4633354" y="892810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5" name="object 165"/>
            <p:cNvSpPr/>
            <p:nvPr/>
          </p:nvSpPr>
          <p:spPr>
            <a:xfrm>
              <a:off x="4638687" y="795274"/>
              <a:ext cx="118110" cy="48895"/>
            </a:xfrm>
            <a:custGeom>
              <a:avLst/>
              <a:gdLst/>
              <a:ahLst/>
              <a:cxnLst/>
              <a:rect l="l" t="t" r="r" b="b"/>
              <a:pathLst>
                <a:path w="118110" h="48894">
                  <a:moveTo>
                    <a:pt x="118110" y="4571"/>
                  </a:moveTo>
                  <a:lnTo>
                    <a:pt x="6858" y="0"/>
                  </a:lnTo>
                  <a:lnTo>
                    <a:pt x="0" y="44196"/>
                  </a:lnTo>
                  <a:lnTo>
                    <a:pt x="112013" y="48768"/>
                  </a:lnTo>
                  <a:lnTo>
                    <a:pt x="118110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6" name="object 166"/>
            <p:cNvSpPr/>
            <p:nvPr/>
          </p:nvSpPr>
          <p:spPr>
            <a:xfrm>
              <a:off x="4638687" y="839470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3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7" name="object 167"/>
            <p:cNvSpPr/>
            <p:nvPr/>
          </p:nvSpPr>
          <p:spPr>
            <a:xfrm>
              <a:off x="4645545" y="776986"/>
              <a:ext cx="114300" cy="22860"/>
            </a:xfrm>
            <a:custGeom>
              <a:avLst/>
              <a:gdLst/>
              <a:ahLst/>
              <a:cxnLst/>
              <a:rect l="l" t="t" r="r" b="b"/>
              <a:pathLst>
                <a:path w="114300" h="22859">
                  <a:moveTo>
                    <a:pt x="114300" y="4571"/>
                  </a:moveTo>
                  <a:lnTo>
                    <a:pt x="3047" y="0"/>
                  </a:lnTo>
                  <a:lnTo>
                    <a:pt x="0" y="18287"/>
                  </a:lnTo>
                  <a:lnTo>
                    <a:pt x="111252" y="22859"/>
                  </a:lnTo>
                  <a:lnTo>
                    <a:pt x="114300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8" name="object 168"/>
            <p:cNvSpPr/>
            <p:nvPr/>
          </p:nvSpPr>
          <p:spPr>
            <a:xfrm>
              <a:off x="4645545" y="795274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9" name="object 169"/>
            <p:cNvSpPr/>
            <p:nvPr/>
          </p:nvSpPr>
          <p:spPr>
            <a:xfrm>
              <a:off x="4648593" y="760984"/>
              <a:ext cx="115570" cy="20955"/>
            </a:xfrm>
            <a:custGeom>
              <a:avLst/>
              <a:gdLst/>
              <a:ahLst/>
              <a:cxnLst/>
              <a:rect l="l" t="t" r="r" b="b"/>
              <a:pathLst>
                <a:path w="115570" h="20954">
                  <a:moveTo>
                    <a:pt x="115062" y="4572"/>
                  </a:moveTo>
                  <a:lnTo>
                    <a:pt x="3810" y="0"/>
                  </a:lnTo>
                  <a:lnTo>
                    <a:pt x="0" y="16002"/>
                  </a:lnTo>
                  <a:lnTo>
                    <a:pt x="111252" y="20574"/>
                  </a:lnTo>
                  <a:lnTo>
                    <a:pt x="115062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0" name="object 170"/>
            <p:cNvSpPr/>
            <p:nvPr/>
          </p:nvSpPr>
          <p:spPr>
            <a:xfrm>
              <a:off x="4648593" y="776986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1" name="object 171"/>
            <p:cNvSpPr/>
            <p:nvPr/>
          </p:nvSpPr>
          <p:spPr>
            <a:xfrm>
              <a:off x="4652404" y="747267"/>
              <a:ext cx="115570" cy="18415"/>
            </a:xfrm>
            <a:custGeom>
              <a:avLst/>
              <a:gdLst/>
              <a:ahLst/>
              <a:cxnLst/>
              <a:rect l="l" t="t" r="r" b="b"/>
              <a:pathLst>
                <a:path w="115570" h="18415">
                  <a:moveTo>
                    <a:pt x="115062" y="4572"/>
                  </a:moveTo>
                  <a:lnTo>
                    <a:pt x="3809" y="0"/>
                  </a:lnTo>
                  <a:lnTo>
                    <a:pt x="0" y="13715"/>
                  </a:lnTo>
                  <a:lnTo>
                    <a:pt x="111252" y="18287"/>
                  </a:lnTo>
                  <a:lnTo>
                    <a:pt x="115062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2" name="object 172"/>
            <p:cNvSpPr/>
            <p:nvPr/>
          </p:nvSpPr>
          <p:spPr>
            <a:xfrm>
              <a:off x="4652404" y="760984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3" name="object 173"/>
            <p:cNvSpPr/>
            <p:nvPr/>
          </p:nvSpPr>
          <p:spPr>
            <a:xfrm>
              <a:off x="4656213" y="735838"/>
              <a:ext cx="115570" cy="16510"/>
            </a:xfrm>
            <a:custGeom>
              <a:avLst/>
              <a:gdLst/>
              <a:ahLst/>
              <a:cxnLst/>
              <a:rect l="l" t="t" r="r" b="b"/>
              <a:pathLst>
                <a:path w="115570" h="16509">
                  <a:moveTo>
                    <a:pt x="115062" y="3810"/>
                  </a:moveTo>
                  <a:lnTo>
                    <a:pt x="3810" y="0"/>
                  </a:lnTo>
                  <a:lnTo>
                    <a:pt x="0" y="11430"/>
                  </a:lnTo>
                  <a:lnTo>
                    <a:pt x="111252" y="16002"/>
                  </a:lnTo>
                  <a:lnTo>
                    <a:pt x="115062" y="381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4" name="object 174"/>
            <p:cNvSpPr/>
            <p:nvPr/>
          </p:nvSpPr>
          <p:spPr>
            <a:xfrm>
              <a:off x="4656213" y="747267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5" name="object 175"/>
            <p:cNvSpPr/>
            <p:nvPr/>
          </p:nvSpPr>
          <p:spPr>
            <a:xfrm>
              <a:off x="4660024" y="728980"/>
              <a:ext cx="114300" cy="10795"/>
            </a:xfrm>
            <a:custGeom>
              <a:avLst/>
              <a:gdLst/>
              <a:ahLst/>
              <a:cxnLst/>
              <a:rect l="l" t="t" r="r" b="b"/>
              <a:pathLst>
                <a:path w="114300" h="10795">
                  <a:moveTo>
                    <a:pt x="114300" y="4571"/>
                  </a:moveTo>
                  <a:lnTo>
                    <a:pt x="3047" y="0"/>
                  </a:lnTo>
                  <a:lnTo>
                    <a:pt x="0" y="6857"/>
                  </a:lnTo>
                  <a:lnTo>
                    <a:pt x="111251" y="10668"/>
                  </a:lnTo>
                  <a:lnTo>
                    <a:pt x="114300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6" name="object 176"/>
            <p:cNvSpPr/>
            <p:nvPr/>
          </p:nvSpPr>
          <p:spPr>
            <a:xfrm>
              <a:off x="4660024" y="735838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51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7" name="object 177"/>
            <p:cNvSpPr/>
            <p:nvPr/>
          </p:nvSpPr>
          <p:spPr>
            <a:xfrm>
              <a:off x="4663071" y="722884"/>
              <a:ext cx="114300" cy="10795"/>
            </a:xfrm>
            <a:custGeom>
              <a:avLst/>
              <a:gdLst/>
              <a:ahLst/>
              <a:cxnLst/>
              <a:rect l="l" t="t" r="r" b="b"/>
              <a:pathLst>
                <a:path w="114300" h="10795">
                  <a:moveTo>
                    <a:pt x="114300" y="4572"/>
                  </a:moveTo>
                  <a:lnTo>
                    <a:pt x="3047" y="0"/>
                  </a:lnTo>
                  <a:lnTo>
                    <a:pt x="0" y="6096"/>
                  </a:lnTo>
                  <a:lnTo>
                    <a:pt x="111252" y="10667"/>
                  </a:lnTo>
                  <a:lnTo>
                    <a:pt x="114300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8" name="object 178"/>
            <p:cNvSpPr/>
            <p:nvPr/>
          </p:nvSpPr>
          <p:spPr>
            <a:xfrm>
              <a:off x="4663071" y="728980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9" name="object 179"/>
            <p:cNvSpPr/>
            <p:nvPr/>
          </p:nvSpPr>
          <p:spPr>
            <a:xfrm>
              <a:off x="4666119" y="718311"/>
              <a:ext cx="114300" cy="9525"/>
            </a:xfrm>
            <a:custGeom>
              <a:avLst/>
              <a:gdLst/>
              <a:ahLst/>
              <a:cxnLst/>
              <a:rect l="l" t="t" r="r" b="b"/>
              <a:pathLst>
                <a:path w="114300" h="9525">
                  <a:moveTo>
                    <a:pt x="114300" y="3810"/>
                  </a:moveTo>
                  <a:lnTo>
                    <a:pt x="3048" y="0"/>
                  </a:lnTo>
                  <a:lnTo>
                    <a:pt x="0" y="4572"/>
                  </a:lnTo>
                  <a:lnTo>
                    <a:pt x="111252" y="9144"/>
                  </a:lnTo>
                  <a:lnTo>
                    <a:pt x="114300" y="381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0" name="object 180"/>
            <p:cNvSpPr/>
            <p:nvPr/>
          </p:nvSpPr>
          <p:spPr>
            <a:xfrm>
              <a:off x="4666119" y="722884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1" name="object 181"/>
            <p:cNvSpPr/>
            <p:nvPr/>
          </p:nvSpPr>
          <p:spPr>
            <a:xfrm>
              <a:off x="4669168" y="713740"/>
              <a:ext cx="114300" cy="8890"/>
            </a:xfrm>
            <a:custGeom>
              <a:avLst/>
              <a:gdLst/>
              <a:ahLst/>
              <a:cxnLst/>
              <a:rect l="l" t="t" r="r" b="b"/>
              <a:pathLst>
                <a:path w="114300" h="8890">
                  <a:moveTo>
                    <a:pt x="114300" y="4571"/>
                  </a:moveTo>
                  <a:lnTo>
                    <a:pt x="3047" y="0"/>
                  </a:lnTo>
                  <a:lnTo>
                    <a:pt x="0" y="4571"/>
                  </a:lnTo>
                  <a:lnTo>
                    <a:pt x="111251" y="8381"/>
                  </a:lnTo>
                  <a:lnTo>
                    <a:pt x="114300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2" name="object 182"/>
            <p:cNvSpPr/>
            <p:nvPr/>
          </p:nvSpPr>
          <p:spPr>
            <a:xfrm>
              <a:off x="4669168" y="718311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51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3" name="object 183"/>
            <p:cNvSpPr/>
            <p:nvPr/>
          </p:nvSpPr>
          <p:spPr>
            <a:xfrm>
              <a:off x="4672215" y="710692"/>
              <a:ext cx="115570" cy="7620"/>
            </a:xfrm>
            <a:custGeom>
              <a:avLst/>
              <a:gdLst/>
              <a:ahLst/>
              <a:cxnLst/>
              <a:rect l="l" t="t" r="r" b="b"/>
              <a:pathLst>
                <a:path w="115570" h="7620">
                  <a:moveTo>
                    <a:pt x="115062" y="4572"/>
                  </a:moveTo>
                  <a:lnTo>
                    <a:pt x="3047" y="0"/>
                  </a:lnTo>
                  <a:lnTo>
                    <a:pt x="0" y="3048"/>
                  </a:lnTo>
                  <a:lnTo>
                    <a:pt x="111252" y="7619"/>
                  </a:lnTo>
                  <a:lnTo>
                    <a:pt x="115062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4" name="object 184"/>
            <p:cNvSpPr/>
            <p:nvPr/>
          </p:nvSpPr>
          <p:spPr>
            <a:xfrm>
              <a:off x="4672215" y="713740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5" name="object 185"/>
            <p:cNvSpPr/>
            <p:nvPr/>
          </p:nvSpPr>
          <p:spPr>
            <a:xfrm>
              <a:off x="4675263" y="709167"/>
              <a:ext cx="115570" cy="6350"/>
            </a:xfrm>
            <a:custGeom>
              <a:avLst/>
              <a:gdLst/>
              <a:ahLst/>
              <a:cxnLst/>
              <a:rect l="l" t="t" r="r" b="b"/>
              <a:pathLst>
                <a:path w="115570" h="6350">
                  <a:moveTo>
                    <a:pt x="115062" y="4572"/>
                  </a:moveTo>
                  <a:lnTo>
                    <a:pt x="3810" y="0"/>
                  </a:lnTo>
                  <a:lnTo>
                    <a:pt x="0" y="1524"/>
                  </a:lnTo>
                  <a:lnTo>
                    <a:pt x="112014" y="6096"/>
                  </a:lnTo>
                  <a:lnTo>
                    <a:pt x="115062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6" name="object 186"/>
            <p:cNvSpPr/>
            <p:nvPr/>
          </p:nvSpPr>
          <p:spPr>
            <a:xfrm>
              <a:off x="4675263" y="710692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79">
                  <a:moveTo>
                    <a:pt x="0" y="0"/>
                  </a:moveTo>
                  <a:lnTo>
                    <a:pt x="112014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7" name="object 187"/>
            <p:cNvSpPr/>
            <p:nvPr/>
          </p:nvSpPr>
          <p:spPr>
            <a:xfrm>
              <a:off x="4679074" y="707643"/>
              <a:ext cx="115570" cy="6350"/>
            </a:xfrm>
            <a:custGeom>
              <a:avLst/>
              <a:gdLst/>
              <a:ahLst/>
              <a:cxnLst/>
              <a:rect l="l" t="t" r="r" b="b"/>
              <a:pathLst>
                <a:path w="115570" h="6350">
                  <a:moveTo>
                    <a:pt x="115062" y="4571"/>
                  </a:moveTo>
                  <a:lnTo>
                    <a:pt x="3809" y="0"/>
                  </a:lnTo>
                  <a:lnTo>
                    <a:pt x="0" y="1524"/>
                  </a:lnTo>
                  <a:lnTo>
                    <a:pt x="111251" y="6096"/>
                  </a:lnTo>
                  <a:lnTo>
                    <a:pt x="115062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8" name="object 188"/>
            <p:cNvSpPr/>
            <p:nvPr/>
          </p:nvSpPr>
          <p:spPr>
            <a:xfrm>
              <a:off x="4679074" y="709167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1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9" name="object 189"/>
            <p:cNvSpPr/>
            <p:nvPr/>
          </p:nvSpPr>
          <p:spPr>
            <a:xfrm>
              <a:off x="4682883" y="707643"/>
              <a:ext cx="115570" cy="5080"/>
            </a:xfrm>
            <a:custGeom>
              <a:avLst/>
              <a:gdLst/>
              <a:ahLst/>
              <a:cxnLst/>
              <a:rect l="l" t="t" r="r" b="b"/>
              <a:pathLst>
                <a:path w="115570" h="5079">
                  <a:moveTo>
                    <a:pt x="115062" y="4571"/>
                  </a:moveTo>
                  <a:lnTo>
                    <a:pt x="3809" y="0"/>
                  </a:lnTo>
                  <a:lnTo>
                    <a:pt x="0" y="0"/>
                  </a:lnTo>
                  <a:lnTo>
                    <a:pt x="111252" y="4571"/>
                  </a:lnTo>
                  <a:lnTo>
                    <a:pt x="115062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0" name="object 190"/>
            <p:cNvSpPr/>
            <p:nvPr/>
          </p:nvSpPr>
          <p:spPr>
            <a:xfrm>
              <a:off x="4682883" y="707643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1" name="object 191"/>
            <p:cNvSpPr/>
            <p:nvPr/>
          </p:nvSpPr>
          <p:spPr>
            <a:xfrm>
              <a:off x="4650118" y="571245"/>
              <a:ext cx="118110" cy="83820"/>
            </a:xfrm>
            <a:custGeom>
              <a:avLst/>
              <a:gdLst/>
              <a:ahLst/>
              <a:cxnLst/>
              <a:rect l="l" t="t" r="r" b="b"/>
              <a:pathLst>
                <a:path w="118110" h="83820">
                  <a:moveTo>
                    <a:pt x="118109" y="4572"/>
                  </a:moveTo>
                  <a:lnTo>
                    <a:pt x="6857" y="0"/>
                  </a:lnTo>
                  <a:lnTo>
                    <a:pt x="0" y="79248"/>
                  </a:lnTo>
                  <a:lnTo>
                    <a:pt x="111251" y="83820"/>
                  </a:lnTo>
                  <a:lnTo>
                    <a:pt x="118109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2" name="object 192"/>
            <p:cNvSpPr/>
            <p:nvPr/>
          </p:nvSpPr>
          <p:spPr>
            <a:xfrm>
              <a:off x="4650118" y="650493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1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3" name="object 193"/>
            <p:cNvSpPr/>
            <p:nvPr/>
          </p:nvSpPr>
          <p:spPr>
            <a:xfrm>
              <a:off x="4616589" y="566674"/>
              <a:ext cx="151765" cy="9525"/>
            </a:xfrm>
            <a:custGeom>
              <a:avLst/>
              <a:gdLst/>
              <a:ahLst/>
              <a:cxnLst/>
              <a:rect l="l" t="t" r="r" b="b"/>
              <a:pathLst>
                <a:path w="151764" h="9525">
                  <a:moveTo>
                    <a:pt x="151638" y="9143"/>
                  </a:moveTo>
                  <a:lnTo>
                    <a:pt x="111252" y="3809"/>
                  </a:lnTo>
                  <a:lnTo>
                    <a:pt x="0" y="0"/>
                  </a:lnTo>
                  <a:lnTo>
                    <a:pt x="40385" y="4571"/>
                  </a:lnTo>
                  <a:lnTo>
                    <a:pt x="151638" y="914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4" name="object 194"/>
            <p:cNvSpPr/>
            <p:nvPr/>
          </p:nvSpPr>
          <p:spPr>
            <a:xfrm>
              <a:off x="4656975" y="571245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5" name="object 195"/>
            <p:cNvSpPr/>
            <p:nvPr/>
          </p:nvSpPr>
          <p:spPr>
            <a:xfrm>
              <a:off x="4707268" y="596392"/>
              <a:ext cx="147955" cy="131445"/>
            </a:xfrm>
            <a:custGeom>
              <a:avLst/>
              <a:gdLst/>
              <a:ahLst/>
              <a:cxnLst/>
              <a:rect l="l" t="t" r="r" b="b"/>
              <a:pathLst>
                <a:path w="147954" h="131445">
                  <a:moveTo>
                    <a:pt x="147827" y="4572"/>
                  </a:moveTo>
                  <a:lnTo>
                    <a:pt x="36575" y="0"/>
                  </a:lnTo>
                  <a:lnTo>
                    <a:pt x="0" y="126491"/>
                  </a:lnTo>
                  <a:lnTo>
                    <a:pt x="112013" y="131063"/>
                  </a:lnTo>
                  <a:lnTo>
                    <a:pt x="147827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6" name="object 196"/>
            <p:cNvSpPr/>
            <p:nvPr/>
          </p:nvSpPr>
          <p:spPr>
            <a:xfrm>
              <a:off x="4707268" y="722884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79">
                  <a:moveTo>
                    <a:pt x="0" y="0"/>
                  </a:moveTo>
                  <a:lnTo>
                    <a:pt x="112013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7" name="object 197"/>
            <p:cNvSpPr/>
            <p:nvPr/>
          </p:nvSpPr>
          <p:spPr>
            <a:xfrm>
              <a:off x="4734700" y="584200"/>
              <a:ext cx="120650" cy="17145"/>
            </a:xfrm>
            <a:custGeom>
              <a:avLst/>
              <a:gdLst/>
              <a:ahLst/>
              <a:cxnLst/>
              <a:rect l="l" t="t" r="r" b="b"/>
              <a:pathLst>
                <a:path w="120650" h="17145">
                  <a:moveTo>
                    <a:pt x="120395" y="16764"/>
                  </a:moveTo>
                  <a:lnTo>
                    <a:pt x="111251" y="4571"/>
                  </a:lnTo>
                  <a:lnTo>
                    <a:pt x="0" y="0"/>
                  </a:lnTo>
                  <a:lnTo>
                    <a:pt x="9143" y="12192"/>
                  </a:lnTo>
                  <a:lnTo>
                    <a:pt x="120395" y="1676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8" name="object 198"/>
            <p:cNvSpPr/>
            <p:nvPr/>
          </p:nvSpPr>
          <p:spPr>
            <a:xfrm>
              <a:off x="4743843" y="596392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9" name="object 199"/>
            <p:cNvSpPr/>
            <p:nvPr/>
          </p:nvSpPr>
          <p:spPr>
            <a:xfrm>
              <a:off x="4725556" y="575056"/>
              <a:ext cx="120650" cy="13970"/>
            </a:xfrm>
            <a:custGeom>
              <a:avLst/>
              <a:gdLst/>
              <a:ahLst/>
              <a:cxnLst/>
              <a:rect l="l" t="t" r="r" b="b"/>
              <a:pathLst>
                <a:path w="120650" h="13970">
                  <a:moveTo>
                    <a:pt x="120395" y="13715"/>
                  </a:moveTo>
                  <a:lnTo>
                    <a:pt x="111251" y="4571"/>
                  </a:lnTo>
                  <a:lnTo>
                    <a:pt x="0" y="0"/>
                  </a:lnTo>
                  <a:lnTo>
                    <a:pt x="9144" y="9143"/>
                  </a:lnTo>
                  <a:lnTo>
                    <a:pt x="120395" y="1371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0" name="object 200"/>
            <p:cNvSpPr/>
            <p:nvPr/>
          </p:nvSpPr>
          <p:spPr>
            <a:xfrm>
              <a:off x="4734700" y="584200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1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1" name="object 201"/>
            <p:cNvSpPr/>
            <p:nvPr/>
          </p:nvSpPr>
          <p:spPr>
            <a:xfrm>
              <a:off x="4720983" y="572008"/>
              <a:ext cx="116205" cy="7620"/>
            </a:xfrm>
            <a:custGeom>
              <a:avLst/>
              <a:gdLst/>
              <a:ahLst/>
              <a:cxnLst/>
              <a:rect l="l" t="t" r="r" b="b"/>
              <a:pathLst>
                <a:path w="116204" h="7620">
                  <a:moveTo>
                    <a:pt x="115823" y="7619"/>
                  </a:moveTo>
                  <a:lnTo>
                    <a:pt x="111252" y="4572"/>
                  </a:lnTo>
                  <a:lnTo>
                    <a:pt x="0" y="0"/>
                  </a:lnTo>
                  <a:lnTo>
                    <a:pt x="4572" y="3047"/>
                  </a:lnTo>
                  <a:lnTo>
                    <a:pt x="115823" y="761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2" name="object 202"/>
            <p:cNvSpPr/>
            <p:nvPr/>
          </p:nvSpPr>
          <p:spPr>
            <a:xfrm>
              <a:off x="4725556" y="575056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1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3" name="object 203"/>
            <p:cNvSpPr/>
            <p:nvPr/>
          </p:nvSpPr>
          <p:spPr>
            <a:xfrm>
              <a:off x="4716412" y="569722"/>
              <a:ext cx="116205" cy="6985"/>
            </a:xfrm>
            <a:custGeom>
              <a:avLst/>
              <a:gdLst/>
              <a:ahLst/>
              <a:cxnLst/>
              <a:rect l="l" t="t" r="r" b="b"/>
              <a:pathLst>
                <a:path w="116204" h="6984">
                  <a:moveTo>
                    <a:pt x="115824" y="6858"/>
                  </a:moveTo>
                  <a:lnTo>
                    <a:pt x="111251" y="4572"/>
                  </a:lnTo>
                  <a:lnTo>
                    <a:pt x="0" y="0"/>
                  </a:lnTo>
                  <a:lnTo>
                    <a:pt x="4571" y="2286"/>
                  </a:lnTo>
                  <a:lnTo>
                    <a:pt x="115824" y="685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4" name="object 204"/>
            <p:cNvSpPr/>
            <p:nvPr/>
          </p:nvSpPr>
          <p:spPr>
            <a:xfrm>
              <a:off x="4720983" y="572008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5" name="object 205"/>
            <p:cNvSpPr/>
            <p:nvPr/>
          </p:nvSpPr>
          <p:spPr>
            <a:xfrm>
              <a:off x="4711839" y="567436"/>
              <a:ext cx="116205" cy="6985"/>
            </a:xfrm>
            <a:custGeom>
              <a:avLst/>
              <a:gdLst/>
              <a:ahLst/>
              <a:cxnLst/>
              <a:rect l="l" t="t" r="r" b="b"/>
              <a:pathLst>
                <a:path w="116204" h="6984">
                  <a:moveTo>
                    <a:pt x="115823" y="6857"/>
                  </a:moveTo>
                  <a:lnTo>
                    <a:pt x="112014" y="4571"/>
                  </a:lnTo>
                  <a:lnTo>
                    <a:pt x="0" y="0"/>
                  </a:lnTo>
                  <a:lnTo>
                    <a:pt x="4572" y="2285"/>
                  </a:lnTo>
                  <a:lnTo>
                    <a:pt x="115823" y="685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6" name="object 206"/>
            <p:cNvSpPr/>
            <p:nvPr/>
          </p:nvSpPr>
          <p:spPr>
            <a:xfrm>
              <a:off x="4716412" y="569722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1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7" name="object 207"/>
            <p:cNvSpPr/>
            <p:nvPr/>
          </p:nvSpPr>
          <p:spPr>
            <a:xfrm>
              <a:off x="4708030" y="566674"/>
              <a:ext cx="116205" cy="5715"/>
            </a:xfrm>
            <a:custGeom>
              <a:avLst/>
              <a:gdLst/>
              <a:ahLst/>
              <a:cxnLst/>
              <a:rect l="l" t="t" r="r" b="b"/>
              <a:pathLst>
                <a:path w="116204" h="5715">
                  <a:moveTo>
                    <a:pt x="115823" y="5334"/>
                  </a:moveTo>
                  <a:lnTo>
                    <a:pt x="111251" y="4571"/>
                  </a:lnTo>
                  <a:lnTo>
                    <a:pt x="0" y="0"/>
                  </a:lnTo>
                  <a:lnTo>
                    <a:pt x="3809" y="762"/>
                  </a:lnTo>
                  <a:lnTo>
                    <a:pt x="115823" y="533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8" name="object 208"/>
            <p:cNvSpPr/>
            <p:nvPr/>
          </p:nvSpPr>
          <p:spPr>
            <a:xfrm>
              <a:off x="4711839" y="567436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79">
                  <a:moveTo>
                    <a:pt x="0" y="0"/>
                  </a:moveTo>
                  <a:lnTo>
                    <a:pt x="112014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9" name="object 209"/>
            <p:cNvSpPr/>
            <p:nvPr/>
          </p:nvSpPr>
          <p:spPr>
            <a:xfrm>
              <a:off x="4703457" y="566674"/>
              <a:ext cx="116205" cy="5080"/>
            </a:xfrm>
            <a:custGeom>
              <a:avLst/>
              <a:gdLst/>
              <a:ahLst/>
              <a:cxnLst/>
              <a:rect l="l" t="t" r="r" b="b"/>
              <a:pathLst>
                <a:path w="116204" h="5079">
                  <a:moveTo>
                    <a:pt x="115824" y="4571"/>
                  </a:moveTo>
                  <a:lnTo>
                    <a:pt x="4572" y="0"/>
                  </a:lnTo>
                  <a:lnTo>
                    <a:pt x="0" y="0"/>
                  </a:lnTo>
                  <a:lnTo>
                    <a:pt x="112014" y="4571"/>
                  </a:lnTo>
                  <a:lnTo>
                    <a:pt x="115824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0" name="object 210"/>
            <p:cNvSpPr/>
            <p:nvPr/>
          </p:nvSpPr>
          <p:spPr>
            <a:xfrm>
              <a:off x="4708030" y="566674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1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1" name="object 211"/>
            <p:cNvSpPr/>
            <p:nvPr/>
          </p:nvSpPr>
          <p:spPr>
            <a:xfrm>
              <a:off x="4855095" y="783843"/>
              <a:ext cx="189230" cy="10160"/>
            </a:xfrm>
            <a:custGeom>
              <a:avLst/>
              <a:gdLst/>
              <a:ahLst/>
              <a:cxnLst/>
              <a:rect l="l" t="t" r="r" b="b"/>
              <a:pathLst>
                <a:path w="189229" h="10159">
                  <a:moveTo>
                    <a:pt x="188975" y="9906"/>
                  </a:moveTo>
                  <a:lnTo>
                    <a:pt x="111252" y="4571"/>
                  </a:lnTo>
                  <a:lnTo>
                    <a:pt x="0" y="0"/>
                  </a:lnTo>
                  <a:lnTo>
                    <a:pt x="77723" y="5334"/>
                  </a:lnTo>
                  <a:lnTo>
                    <a:pt x="188975" y="990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2" name="object 212"/>
            <p:cNvSpPr/>
            <p:nvPr/>
          </p:nvSpPr>
          <p:spPr>
            <a:xfrm>
              <a:off x="4932819" y="789178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3" name="object 213"/>
            <p:cNvSpPr/>
            <p:nvPr/>
          </p:nvSpPr>
          <p:spPr>
            <a:xfrm>
              <a:off x="4855095" y="765556"/>
              <a:ext cx="114300" cy="22860"/>
            </a:xfrm>
            <a:custGeom>
              <a:avLst/>
              <a:gdLst/>
              <a:ahLst/>
              <a:cxnLst/>
              <a:rect l="l" t="t" r="r" b="b"/>
              <a:pathLst>
                <a:path w="114300" h="22859">
                  <a:moveTo>
                    <a:pt x="114300" y="3809"/>
                  </a:moveTo>
                  <a:lnTo>
                    <a:pt x="2285" y="0"/>
                  </a:lnTo>
                  <a:lnTo>
                    <a:pt x="0" y="18287"/>
                  </a:lnTo>
                  <a:lnTo>
                    <a:pt x="111252" y="22859"/>
                  </a:lnTo>
                  <a:lnTo>
                    <a:pt x="114300" y="380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4" name="object 214"/>
            <p:cNvSpPr/>
            <p:nvPr/>
          </p:nvSpPr>
          <p:spPr>
            <a:xfrm>
              <a:off x="4855095" y="783843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5" name="object 215"/>
            <p:cNvSpPr/>
            <p:nvPr/>
          </p:nvSpPr>
          <p:spPr>
            <a:xfrm>
              <a:off x="4857381" y="748792"/>
              <a:ext cx="115570" cy="20955"/>
            </a:xfrm>
            <a:custGeom>
              <a:avLst/>
              <a:gdLst/>
              <a:ahLst/>
              <a:cxnLst/>
              <a:rect l="l" t="t" r="r" b="b"/>
              <a:pathLst>
                <a:path w="115570" h="20954">
                  <a:moveTo>
                    <a:pt x="115062" y="4572"/>
                  </a:moveTo>
                  <a:lnTo>
                    <a:pt x="3810" y="0"/>
                  </a:lnTo>
                  <a:lnTo>
                    <a:pt x="0" y="16763"/>
                  </a:lnTo>
                  <a:lnTo>
                    <a:pt x="112014" y="20573"/>
                  </a:lnTo>
                  <a:lnTo>
                    <a:pt x="115062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6" name="object 216"/>
            <p:cNvSpPr/>
            <p:nvPr/>
          </p:nvSpPr>
          <p:spPr>
            <a:xfrm>
              <a:off x="4857381" y="765556"/>
              <a:ext cx="112395" cy="3810"/>
            </a:xfrm>
            <a:custGeom>
              <a:avLst/>
              <a:gdLst/>
              <a:ahLst/>
              <a:cxnLst/>
              <a:rect l="l" t="t" r="r" b="b"/>
              <a:pathLst>
                <a:path w="112395" h="3809">
                  <a:moveTo>
                    <a:pt x="0" y="0"/>
                  </a:moveTo>
                  <a:lnTo>
                    <a:pt x="112014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7" name="object 217"/>
            <p:cNvSpPr/>
            <p:nvPr/>
          </p:nvSpPr>
          <p:spPr>
            <a:xfrm>
              <a:off x="4861192" y="735075"/>
              <a:ext cx="115570" cy="18415"/>
            </a:xfrm>
            <a:custGeom>
              <a:avLst/>
              <a:gdLst/>
              <a:ahLst/>
              <a:cxnLst/>
              <a:rect l="l" t="t" r="r" b="b"/>
              <a:pathLst>
                <a:path w="115570" h="18415">
                  <a:moveTo>
                    <a:pt x="115061" y="4572"/>
                  </a:moveTo>
                  <a:lnTo>
                    <a:pt x="3809" y="0"/>
                  </a:lnTo>
                  <a:lnTo>
                    <a:pt x="0" y="13716"/>
                  </a:lnTo>
                  <a:lnTo>
                    <a:pt x="111252" y="18288"/>
                  </a:lnTo>
                  <a:lnTo>
                    <a:pt x="115061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8" name="object 218"/>
            <p:cNvSpPr/>
            <p:nvPr/>
          </p:nvSpPr>
          <p:spPr>
            <a:xfrm>
              <a:off x="4861192" y="748792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9" name="object 219"/>
            <p:cNvSpPr/>
            <p:nvPr/>
          </p:nvSpPr>
          <p:spPr>
            <a:xfrm>
              <a:off x="4865001" y="723646"/>
              <a:ext cx="116205" cy="16510"/>
            </a:xfrm>
            <a:custGeom>
              <a:avLst/>
              <a:gdLst/>
              <a:ahLst/>
              <a:cxnLst/>
              <a:rect l="l" t="t" r="r" b="b"/>
              <a:pathLst>
                <a:path w="116204" h="16509">
                  <a:moveTo>
                    <a:pt x="115824" y="4572"/>
                  </a:moveTo>
                  <a:lnTo>
                    <a:pt x="4572" y="0"/>
                  </a:lnTo>
                  <a:lnTo>
                    <a:pt x="0" y="11430"/>
                  </a:lnTo>
                  <a:lnTo>
                    <a:pt x="111252" y="16002"/>
                  </a:lnTo>
                  <a:lnTo>
                    <a:pt x="115824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0" name="object 220"/>
            <p:cNvSpPr/>
            <p:nvPr/>
          </p:nvSpPr>
          <p:spPr>
            <a:xfrm>
              <a:off x="4865001" y="735075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1" name="object 221"/>
            <p:cNvSpPr/>
            <p:nvPr/>
          </p:nvSpPr>
          <p:spPr>
            <a:xfrm>
              <a:off x="4869574" y="716788"/>
              <a:ext cx="115570" cy="11430"/>
            </a:xfrm>
            <a:custGeom>
              <a:avLst/>
              <a:gdLst/>
              <a:ahLst/>
              <a:cxnLst/>
              <a:rect l="l" t="t" r="r" b="b"/>
              <a:pathLst>
                <a:path w="115570" h="11429">
                  <a:moveTo>
                    <a:pt x="115062" y="4572"/>
                  </a:moveTo>
                  <a:lnTo>
                    <a:pt x="3047" y="0"/>
                  </a:lnTo>
                  <a:lnTo>
                    <a:pt x="0" y="6858"/>
                  </a:lnTo>
                  <a:lnTo>
                    <a:pt x="111251" y="11430"/>
                  </a:lnTo>
                  <a:lnTo>
                    <a:pt x="115062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2" name="object 222"/>
            <p:cNvSpPr/>
            <p:nvPr/>
          </p:nvSpPr>
          <p:spPr>
            <a:xfrm>
              <a:off x="4869574" y="723646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1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3" name="object 223"/>
            <p:cNvSpPr/>
            <p:nvPr/>
          </p:nvSpPr>
          <p:spPr>
            <a:xfrm>
              <a:off x="4872621" y="709930"/>
              <a:ext cx="116205" cy="11430"/>
            </a:xfrm>
            <a:custGeom>
              <a:avLst/>
              <a:gdLst/>
              <a:ahLst/>
              <a:cxnLst/>
              <a:rect l="l" t="t" r="r" b="b"/>
              <a:pathLst>
                <a:path w="116204" h="11429">
                  <a:moveTo>
                    <a:pt x="115824" y="4571"/>
                  </a:moveTo>
                  <a:lnTo>
                    <a:pt x="3809" y="0"/>
                  </a:lnTo>
                  <a:lnTo>
                    <a:pt x="0" y="6857"/>
                  </a:lnTo>
                  <a:lnTo>
                    <a:pt x="112014" y="11429"/>
                  </a:lnTo>
                  <a:lnTo>
                    <a:pt x="115824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4" name="object 224"/>
            <p:cNvSpPr/>
            <p:nvPr/>
          </p:nvSpPr>
          <p:spPr>
            <a:xfrm>
              <a:off x="4872621" y="716788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79">
                  <a:moveTo>
                    <a:pt x="0" y="0"/>
                  </a:moveTo>
                  <a:lnTo>
                    <a:pt x="112014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5" name="object 225"/>
            <p:cNvSpPr/>
            <p:nvPr/>
          </p:nvSpPr>
          <p:spPr>
            <a:xfrm>
              <a:off x="4876431" y="705358"/>
              <a:ext cx="116205" cy="9525"/>
            </a:xfrm>
            <a:custGeom>
              <a:avLst/>
              <a:gdLst/>
              <a:ahLst/>
              <a:cxnLst/>
              <a:rect l="l" t="t" r="r" b="b"/>
              <a:pathLst>
                <a:path w="116204" h="9525">
                  <a:moveTo>
                    <a:pt x="115824" y="3809"/>
                  </a:moveTo>
                  <a:lnTo>
                    <a:pt x="3810" y="0"/>
                  </a:lnTo>
                  <a:lnTo>
                    <a:pt x="0" y="4572"/>
                  </a:lnTo>
                  <a:lnTo>
                    <a:pt x="112014" y="9143"/>
                  </a:lnTo>
                  <a:lnTo>
                    <a:pt x="115824" y="380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6" name="object 226"/>
            <p:cNvSpPr/>
            <p:nvPr/>
          </p:nvSpPr>
          <p:spPr>
            <a:xfrm>
              <a:off x="4876431" y="709930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79">
                  <a:moveTo>
                    <a:pt x="0" y="0"/>
                  </a:moveTo>
                  <a:lnTo>
                    <a:pt x="112014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7" name="object 227"/>
            <p:cNvSpPr/>
            <p:nvPr/>
          </p:nvSpPr>
          <p:spPr>
            <a:xfrm>
              <a:off x="4880242" y="700786"/>
              <a:ext cx="116205" cy="8890"/>
            </a:xfrm>
            <a:custGeom>
              <a:avLst/>
              <a:gdLst/>
              <a:ahLst/>
              <a:cxnLst/>
              <a:rect l="l" t="t" r="r" b="b"/>
              <a:pathLst>
                <a:path w="116204" h="8890">
                  <a:moveTo>
                    <a:pt x="115823" y="4571"/>
                  </a:moveTo>
                  <a:lnTo>
                    <a:pt x="4571" y="0"/>
                  </a:lnTo>
                  <a:lnTo>
                    <a:pt x="0" y="4571"/>
                  </a:lnTo>
                  <a:lnTo>
                    <a:pt x="112013" y="8381"/>
                  </a:lnTo>
                  <a:lnTo>
                    <a:pt x="115823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8" name="object 228"/>
            <p:cNvSpPr/>
            <p:nvPr/>
          </p:nvSpPr>
          <p:spPr>
            <a:xfrm>
              <a:off x="4880242" y="705358"/>
              <a:ext cx="112395" cy="3810"/>
            </a:xfrm>
            <a:custGeom>
              <a:avLst/>
              <a:gdLst/>
              <a:ahLst/>
              <a:cxnLst/>
              <a:rect l="l" t="t" r="r" b="b"/>
              <a:pathLst>
                <a:path w="112395" h="3809">
                  <a:moveTo>
                    <a:pt x="0" y="0"/>
                  </a:moveTo>
                  <a:lnTo>
                    <a:pt x="112013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9" name="object 229"/>
            <p:cNvSpPr/>
            <p:nvPr/>
          </p:nvSpPr>
          <p:spPr>
            <a:xfrm>
              <a:off x="4884813" y="697738"/>
              <a:ext cx="116205" cy="7620"/>
            </a:xfrm>
            <a:custGeom>
              <a:avLst/>
              <a:gdLst/>
              <a:ahLst/>
              <a:cxnLst/>
              <a:rect l="l" t="t" r="r" b="b"/>
              <a:pathLst>
                <a:path w="116204" h="7620">
                  <a:moveTo>
                    <a:pt x="115824" y="4572"/>
                  </a:moveTo>
                  <a:lnTo>
                    <a:pt x="3810" y="0"/>
                  </a:lnTo>
                  <a:lnTo>
                    <a:pt x="0" y="3048"/>
                  </a:lnTo>
                  <a:lnTo>
                    <a:pt x="111252" y="7620"/>
                  </a:lnTo>
                  <a:lnTo>
                    <a:pt x="115824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0" name="object 230"/>
            <p:cNvSpPr/>
            <p:nvPr/>
          </p:nvSpPr>
          <p:spPr>
            <a:xfrm>
              <a:off x="4884813" y="700786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1" name="object 231"/>
            <p:cNvSpPr/>
            <p:nvPr/>
          </p:nvSpPr>
          <p:spPr>
            <a:xfrm>
              <a:off x="4888624" y="695451"/>
              <a:ext cx="116205" cy="6985"/>
            </a:xfrm>
            <a:custGeom>
              <a:avLst/>
              <a:gdLst/>
              <a:ahLst/>
              <a:cxnLst/>
              <a:rect l="l" t="t" r="r" b="b"/>
              <a:pathLst>
                <a:path w="116204" h="6984">
                  <a:moveTo>
                    <a:pt x="115824" y="4572"/>
                  </a:moveTo>
                  <a:lnTo>
                    <a:pt x="4571" y="0"/>
                  </a:lnTo>
                  <a:lnTo>
                    <a:pt x="0" y="2286"/>
                  </a:lnTo>
                  <a:lnTo>
                    <a:pt x="112013" y="6858"/>
                  </a:lnTo>
                  <a:lnTo>
                    <a:pt x="115824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2" name="object 232"/>
            <p:cNvSpPr/>
            <p:nvPr/>
          </p:nvSpPr>
          <p:spPr>
            <a:xfrm>
              <a:off x="4888624" y="697738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79">
                  <a:moveTo>
                    <a:pt x="0" y="0"/>
                  </a:moveTo>
                  <a:lnTo>
                    <a:pt x="112013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3" name="object 233"/>
            <p:cNvSpPr/>
            <p:nvPr/>
          </p:nvSpPr>
          <p:spPr>
            <a:xfrm>
              <a:off x="4893195" y="693928"/>
              <a:ext cx="116205" cy="6350"/>
            </a:xfrm>
            <a:custGeom>
              <a:avLst/>
              <a:gdLst/>
              <a:ahLst/>
              <a:cxnLst/>
              <a:rect l="l" t="t" r="r" b="b"/>
              <a:pathLst>
                <a:path w="116204" h="6350">
                  <a:moveTo>
                    <a:pt x="115823" y="4571"/>
                  </a:moveTo>
                  <a:lnTo>
                    <a:pt x="4572" y="0"/>
                  </a:lnTo>
                  <a:lnTo>
                    <a:pt x="0" y="1523"/>
                  </a:lnTo>
                  <a:lnTo>
                    <a:pt x="111252" y="6095"/>
                  </a:lnTo>
                  <a:lnTo>
                    <a:pt x="115823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4" name="object 234"/>
            <p:cNvSpPr/>
            <p:nvPr/>
          </p:nvSpPr>
          <p:spPr>
            <a:xfrm>
              <a:off x="4893195" y="695451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5" name="object 235"/>
            <p:cNvSpPr/>
            <p:nvPr/>
          </p:nvSpPr>
          <p:spPr>
            <a:xfrm>
              <a:off x="4897768" y="693928"/>
              <a:ext cx="116205" cy="5080"/>
            </a:xfrm>
            <a:custGeom>
              <a:avLst/>
              <a:gdLst/>
              <a:ahLst/>
              <a:cxnLst/>
              <a:rect l="l" t="t" r="r" b="b"/>
              <a:pathLst>
                <a:path w="116204" h="5079">
                  <a:moveTo>
                    <a:pt x="115824" y="4571"/>
                  </a:moveTo>
                  <a:lnTo>
                    <a:pt x="4571" y="0"/>
                  </a:lnTo>
                  <a:lnTo>
                    <a:pt x="0" y="0"/>
                  </a:lnTo>
                  <a:lnTo>
                    <a:pt x="111251" y="4571"/>
                  </a:lnTo>
                  <a:lnTo>
                    <a:pt x="115824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6" name="object 236"/>
            <p:cNvSpPr/>
            <p:nvPr/>
          </p:nvSpPr>
          <p:spPr>
            <a:xfrm>
              <a:off x="4897768" y="693928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1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7" name="object 237"/>
            <p:cNvSpPr/>
            <p:nvPr/>
          </p:nvSpPr>
          <p:spPr>
            <a:xfrm>
              <a:off x="5005971" y="853948"/>
              <a:ext cx="113664" cy="24130"/>
            </a:xfrm>
            <a:custGeom>
              <a:avLst/>
              <a:gdLst/>
              <a:ahLst/>
              <a:cxnLst/>
              <a:rect l="l" t="t" r="r" b="b"/>
              <a:pathLst>
                <a:path w="113664" h="24130">
                  <a:moveTo>
                    <a:pt x="113537" y="4571"/>
                  </a:moveTo>
                  <a:lnTo>
                    <a:pt x="1524" y="0"/>
                  </a:lnTo>
                  <a:lnTo>
                    <a:pt x="0" y="19049"/>
                  </a:lnTo>
                  <a:lnTo>
                    <a:pt x="112014" y="23621"/>
                  </a:lnTo>
                  <a:lnTo>
                    <a:pt x="113537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8" name="object 238"/>
            <p:cNvSpPr/>
            <p:nvPr/>
          </p:nvSpPr>
          <p:spPr>
            <a:xfrm>
              <a:off x="5005971" y="872998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4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9" name="object 239"/>
            <p:cNvSpPr/>
            <p:nvPr/>
          </p:nvSpPr>
          <p:spPr>
            <a:xfrm>
              <a:off x="5007495" y="813561"/>
              <a:ext cx="114300" cy="45085"/>
            </a:xfrm>
            <a:custGeom>
              <a:avLst/>
              <a:gdLst/>
              <a:ahLst/>
              <a:cxnLst/>
              <a:rect l="l" t="t" r="r" b="b"/>
              <a:pathLst>
                <a:path w="114300" h="45084">
                  <a:moveTo>
                    <a:pt x="114300" y="4572"/>
                  </a:moveTo>
                  <a:lnTo>
                    <a:pt x="3048" y="0"/>
                  </a:lnTo>
                  <a:lnTo>
                    <a:pt x="0" y="40386"/>
                  </a:lnTo>
                  <a:lnTo>
                    <a:pt x="112013" y="44958"/>
                  </a:lnTo>
                  <a:lnTo>
                    <a:pt x="114300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0" name="object 240"/>
            <p:cNvSpPr/>
            <p:nvPr/>
          </p:nvSpPr>
          <p:spPr>
            <a:xfrm>
              <a:off x="5007495" y="853948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3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1" name="object 241"/>
            <p:cNvSpPr/>
            <p:nvPr/>
          </p:nvSpPr>
          <p:spPr>
            <a:xfrm>
              <a:off x="5010544" y="776986"/>
              <a:ext cx="112395" cy="41275"/>
            </a:xfrm>
            <a:custGeom>
              <a:avLst/>
              <a:gdLst/>
              <a:ahLst/>
              <a:cxnLst/>
              <a:rect l="l" t="t" r="r" b="b"/>
              <a:pathLst>
                <a:path w="112395" h="41275">
                  <a:moveTo>
                    <a:pt x="112013" y="4571"/>
                  </a:moveTo>
                  <a:lnTo>
                    <a:pt x="761" y="0"/>
                  </a:lnTo>
                  <a:lnTo>
                    <a:pt x="0" y="36575"/>
                  </a:lnTo>
                  <a:lnTo>
                    <a:pt x="111251" y="41147"/>
                  </a:lnTo>
                  <a:lnTo>
                    <a:pt x="112013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2" name="object 242"/>
            <p:cNvSpPr/>
            <p:nvPr/>
          </p:nvSpPr>
          <p:spPr>
            <a:xfrm>
              <a:off x="5010544" y="813561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1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3" name="object 243"/>
            <p:cNvSpPr/>
            <p:nvPr/>
          </p:nvSpPr>
          <p:spPr>
            <a:xfrm>
              <a:off x="5009781" y="744220"/>
              <a:ext cx="113030" cy="37465"/>
            </a:xfrm>
            <a:custGeom>
              <a:avLst/>
              <a:gdLst/>
              <a:ahLst/>
              <a:cxnLst/>
              <a:rect l="l" t="t" r="r" b="b"/>
              <a:pathLst>
                <a:path w="113029" h="37465">
                  <a:moveTo>
                    <a:pt x="112775" y="37337"/>
                  </a:moveTo>
                  <a:lnTo>
                    <a:pt x="112014" y="4571"/>
                  </a:lnTo>
                  <a:lnTo>
                    <a:pt x="0" y="0"/>
                  </a:lnTo>
                  <a:lnTo>
                    <a:pt x="1524" y="32765"/>
                  </a:lnTo>
                  <a:lnTo>
                    <a:pt x="112775" y="3733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4" name="object 244"/>
            <p:cNvSpPr/>
            <p:nvPr/>
          </p:nvSpPr>
          <p:spPr>
            <a:xfrm>
              <a:off x="5011306" y="776986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1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5" name="object 245"/>
            <p:cNvSpPr/>
            <p:nvPr/>
          </p:nvSpPr>
          <p:spPr>
            <a:xfrm>
              <a:off x="5009019" y="729742"/>
              <a:ext cx="113030" cy="19050"/>
            </a:xfrm>
            <a:custGeom>
              <a:avLst/>
              <a:gdLst/>
              <a:ahLst/>
              <a:cxnLst/>
              <a:rect l="l" t="t" r="r" b="b"/>
              <a:pathLst>
                <a:path w="113029" h="19050">
                  <a:moveTo>
                    <a:pt x="112776" y="19050"/>
                  </a:moveTo>
                  <a:lnTo>
                    <a:pt x="111252" y="3809"/>
                  </a:lnTo>
                  <a:lnTo>
                    <a:pt x="0" y="0"/>
                  </a:lnTo>
                  <a:lnTo>
                    <a:pt x="762" y="14478"/>
                  </a:lnTo>
                  <a:lnTo>
                    <a:pt x="112776" y="1905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6" name="object 246"/>
            <p:cNvSpPr/>
            <p:nvPr/>
          </p:nvSpPr>
          <p:spPr>
            <a:xfrm>
              <a:off x="5009781" y="744220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79">
                  <a:moveTo>
                    <a:pt x="0" y="0"/>
                  </a:moveTo>
                  <a:lnTo>
                    <a:pt x="112014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7" name="object 247"/>
            <p:cNvSpPr/>
            <p:nvPr/>
          </p:nvSpPr>
          <p:spPr>
            <a:xfrm>
              <a:off x="5006733" y="715264"/>
              <a:ext cx="113664" cy="18415"/>
            </a:xfrm>
            <a:custGeom>
              <a:avLst/>
              <a:gdLst/>
              <a:ahLst/>
              <a:cxnLst/>
              <a:rect l="l" t="t" r="r" b="b"/>
              <a:pathLst>
                <a:path w="113664" h="18415">
                  <a:moveTo>
                    <a:pt x="113537" y="18287"/>
                  </a:moveTo>
                  <a:lnTo>
                    <a:pt x="111252" y="4571"/>
                  </a:lnTo>
                  <a:lnTo>
                    <a:pt x="0" y="0"/>
                  </a:lnTo>
                  <a:lnTo>
                    <a:pt x="2285" y="14478"/>
                  </a:lnTo>
                  <a:lnTo>
                    <a:pt x="113537" y="1828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8" name="object 248"/>
            <p:cNvSpPr/>
            <p:nvPr/>
          </p:nvSpPr>
          <p:spPr>
            <a:xfrm>
              <a:off x="5009019" y="729742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52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9" name="object 249"/>
            <p:cNvSpPr/>
            <p:nvPr/>
          </p:nvSpPr>
          <p:spPr>
            <a:xfrm>
              <a:off x="5004448" y="702310"/>
              <a:ext cx="113664" cy="17780"/>
            </a:xfrm>
            <a:custGeom>
              <a:avLst/>
              <a:gdLst/>
              <a:ahLst/>
              <a:cxnLst/>
              <a:rect l="l" t="t" r="r" b="b"/>
              <a:pathLst>
                <a:path w="113664" h="17779">
                  <a:moveTo>
                    <a:pt x="113537" y="17526"/>
                  </a:moveTo>
                  <a:lnTo>
                    <a:pt x="111252" y="4572"/>
                  </a:lnTo>
                  <a:lnTo>
                    <a:pt x="0" y="0"/>
                  </a:lnTo>
                  <a:lnTo>
                    <a:pt x="2285" y="12954"/>
                  </a:lnTo>
                  <a:lnTo>
                    <a:pt x="113537" y="1752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0" name="object 250"/>
            <p:cNvSpPr/>
            <p:nvPr/>
          </p:nvSpPr>
          <p:spPr>
            <a:xfrm>
              <a:off x="5006733" y="715264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1" name="object 251"/>
            <p:cNvSpPr/>
            <p:nvPr/>
          </p:nvSpPr>
          <p:spPr>
            <a:xfrm>
              <a:off x="5001400" y="690117"/>
              <a:ext cx="114300" cy="17145"/>
            </a:xfrm>
            <a:custGeom>
              <a:avLst/>
              <a:gdLst/>
              <a:ahLst/>
              <a:cxnLst/>
              <a:rect l="l" t="t" r="r" b="b"/>
              <a:pathLst>
                <a:path w="114300" h="17145">
                  <a:moveTo>
                    <a:pt x="114300" y="16763"/>
                  </a:moveTo>
                  <a:lnTo>
                    <a:pt x="112013" y="3809"/>
                  </a:lnTo>
                  <a:lnTo>
                    <a:pt x="0" y="0"/>
                  </a:lnTo>
                  <a:lnTo>
                    <a:pt x="3047" y="12191"/>
                  </a:lnTo>
                  <a:lnTo>
                    <a:pt x="114300" y="1676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2" name="object 252"/>
            <p:cNvSpPr/>
            <p:nvPr/>
          </p:nvSpPr>
          <p:spPr>
            <a:xfrm>
              <a:off x="5004448" y="702310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3" name="object 253"/>
            <p:cNvSpPr/>
            <p:nvPr/>
          </p:nvSpPr>
          <p:spPr>
            <a:xfrm>
              <a:off x="4998351" y="677925"/>
              <a:ext cx="115570" cy="16510"/>
            </a:xfrm>
            <a:custGeom>
              <a:avLst/>
              <a:gdLst/>
              <a:ahLst/>
              <a:cxnLst/>
              <a:rect l="l" t="t" r="r" b="b"/>
              <a:pathLst>
                <a:path w="115570" h="16509">
                  <a:moveTo>
                    <a:pt x="115062" y="16001"/>
                  </a:moveTo>
                  <a:lnTo>
                    <a:pt x="111252" y="4572"/>
                  </a:lnTo>
                  <a:lnTo>
                    <a:pt x="0" y="0"/>
                  </a:lnTo>
                  <a:lnTo>
                    <a:pt x="3048" y="12191"/>
                  </a:lnTo>
                  <a:lnTo>
                    <a:pt x="115062" y="1600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4" name="object 254"/>
            <p:cNvSpPr/>
            <p:nvPr/>
          </p:nvSpPr>
          <p:spPr>
            <a:xfrm>
              <a:off x="5001400" y="690117"/>
              <a:ext cx="112395" cy="3810"/>
            </a:xfrm>
            <a:custGeom>
              <a:avLst/>
              <a:gdLst/>
              <a:ahLst/>
              <a:cxnLst/>
              <a:rect l="l" t="t" r="r" b="b"/>
              <a:pathLst>
                <a:path w="112395" h="3809">
                  <a:moveTo>
                    <a:pt x="0" y="0"/>
                  </a:moveTo>
                  <a:lnTo>
                    <a:pt x="112013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5" name="object 255"/>
            <p:cNvSpPr/>
            <p:nvPr/>
          </p:nvSpPr>
          <p:spPr>
            <a:xfrm>
              <a:off x="4994542" y="667258"/>
              <a:ext cx="115570" cy="15240"/>
            </a:xfrm>
            <a:custGeom>
              <a:avLst/>
              <a:gdLst/>
              <a:ahLst/>
              <a:cxnLst/>
              <a:rect l="l" t="t" r="r" b="b"/>
              <a:pathLst>
                <a:path w="115570" h="15240">
                  <a:moveTo>
                    <a:pt x="115061" y="15240"/>
                  </a:moveTo>
                  <a:lnTo>
                    <a:pt x="111252" y="3809"/>
                  </a:lnTo>
                  <a:lnTo>
                    <a:pt x="0" y="0"/>
                  </a:lnTo>
                  <a:lnTo>
                    <a:pt x="3809" y="10667"/>
                  </a:lnTo>
                  <a:lnTo>
                    <a:pt x="115061" y="1524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6" name="object 256"/>
            <p:cNvSpPr/>
            <p:nvPr/>
          </p:nvSpPr>
          <p:spPr>
            <a:xfrm>
              <a:off x="4998351" y="677925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7" name="object 257"/>
            <p:cNvSpPr/>
            <p:nvPr/>
          </p:nvSpPr>
          <p:spPr>
            <a:xfrm>
              <a:off x="4989969" y="656590"/>
              <a:ext cx="116205" cy="14604"/>
            </a:xfrm>
            <a:custGeom>
              <a:avLst/>
              <a:gdLst/>
              <a:ahLst/>
              <a:cxnLst/>
              <a:rect l="l" t="t" r="r" b="b"/>
              <a:pathLst>
                <a:path w="116204" h="14604">
                  <a:moveTo>
                    <a:pt x="115824" y="14477"/>
                  </a:moveTo>
                  <a:lnTo>
                    <a:pt x="112014" y="4571"/>
                  </a:lnTo>
                  <a:lnTo>
                    <a:pt x="0" y="0"/>
                  </a:lnTo>
                  <a:lnTo>
                    <a:pt x="4572" y="10668"/>
                  </a:lnTo>
                  <a:lnTo>
                    <a:pt x="115824" y="1447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8" name="object 258"/>
            <p:cNvSpPr/>
            <p:nvPr/>
          </p:nvSpPr>
          <p:spPr>
            <a:xfrm>
              <a:off x="4994542" y="667258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52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9" name="object 259"/>
            <p:cNvSpPr/>
            <p:nvPr/>
          </p:nvSpPr>
          <p:spPr>
            <a:xfrm>
              <a:off x="4985398" y="646684"/>
              <a:ext cx="116839" cy="14604"/>
            </a:xfrm>
            <a:custGeom>
              <a:avLst/>
              <a:gdLst/>
              <a:ahLst/>
              <a:cxnLst/>
              <a:rect l="l" t="t" r="r" b="b"/>
              <a:pathLst>
                <a:path w="116839" h="14604">
                  <a:moveTo>
                    <a:pt x="116585" y="14478"/>
                  </a:moveTo>
                  <a:lnTo>
                    <a:pt x="112013" y="4572"/>
                  </a:lnTo>
                  <a:lnTo>
                    <a:pt x="0" y="0"/>
                  </a:lnTo>
                  <a:lnTo>
                    <a:pt x="4571" y="9906"/>
                  </a:lnTo>
                  <a:lnTo>
                    <a:pt x="116585" y="1447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0" name="object 260"/>
            <p:cNvSpPr/>
            <p:nvPr/>
          </p:nvSpPr>
          <p:spPr>
            <a:xfrm>
              <a:off x="4989969" y="656590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79">
                  <a:moveTo>
                    <a:pt x="0" y="0"/>
                  </a:moveTo>
                  <a:lnTo>
                    <a:pt x="112014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1" name="object 261"/>
            <p:cNvSpPr/>
            <p:nvPr/>
          </p:nvSpPr>
          <p:spPr>
            <a:xfrm>
              <a:off x="4980825" y="638301"/>
              <a:ext cx="116839" cy="13335"/>
            </a:xfrm>
            <a:custGeom>
              <a:avLst/>
              <a:gdLst/>
              <a:ahLst/>
              <a:cxnLst/>
              <a:rect l="l" t="t" r="r" b="b"/>
              <a:pathLst>
                <a:path w="116839" h="13334">
                  <a:moveTo>
                    <a:pt x="116586" y="12954"/>
                  </a:moveTo>
                  <a:lnTo>
                    <a:pt x="111252" y="3810"/>
                  </a:lnTo>
                  <a:lnTo>
                    <a:pt x="0" y="0"/>
                  </a:lnTo>
                  <a:lnTo>
                    <a:pt x="4572" y="8382"/>
                  </a:lnTo>
                  <a:lnTo>
                    <a:pt x="116586" y="1295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2" name="object 262"/>
            <p:cNvSpPr/>
            <p:nvPr/>
          </p:nvSpPr>
          <p:spPr>
            <a:xfrm>
              <a:off x="4985398" y="646684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79">
                  <a:moveTo>
                    <a:pt x="0" y="0"/>
                  </a:moveTo>
                  <a:lnTo>
                    <a:pt x="112013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3" name="object 263"/>
            <p:cNvSpPr/>
            <p:nvPr/>
          </p:nvSpPr>
          <p:spPr>
            <a:xfrm>
              <a:off x="4975492" y="629920"/>
              <a:ext cx="116839" cy="12700"/>
            </a:xfrm>
            <a:custGeom>
              <a:avLst/>
              <a:gdLst/>
              <a:ahLst/>
              <a:cxnLst/>
              <a:rect l="l" t="t" r="r" b="b"/>
              <a:pathLst>
                <a:path w="116839" h="12700">
                  <a:moveTo>
                    <a:pt x="116585" y="12191"/>
                  </a:moveTo>
                  <a:lnTo>
                    <a:pt x="111252" y="4571"/>
                  </a:lnTo>
                  <a:lnTo>
                    <a:pt x="0" y="0"/>
                  </a:lnTo>
                  <a:lnTo>
                    <a:pt x="5333" y="8381"/>
                  </a:lnTo>
                  <a:lnTo>
                    <a:pt x="116585" y="1219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4" name="object 264"/>
            <p:cNvSpPr/>
            <p:nvPr/>
          </p:nvSpPr>
          <p:spPr>
            <a:xfrm>
              <a:off x="4980825" y="638301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52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5" name="object 265"/>
            <p:cNvSpPr/>
            <p:nvPr/>
          </p:nvSpPr>
          <p:spPr>
            <a:xfrm>
              <a:off x="4969395" y="622300"/>
              <a:ext cx="117475" cy="12700"/>
            </a:xfrm>
            <a:custGeom>
              <a:avLst/>
              <a:gdLst/>
              <a:ahLst/>
              <a:cxnLst/>
              <a:rect l="l" t="t" r="r" b="b"/>
              <a:pathLst>
                <a:path w="117475" h="12700">
                  <a:moveTo>
                    <a:pt x="117348" y="12192"/>
                  </a:moveTo>
                  <a:lnTo>
                    <a:pt x="111252" y="4571"/>
                  </a:lnTo>
                  <a:lnTo>
                    <a:pt x="0" y="0"/>
                  </a:lnTo>
                  <a:lnTo>
                    <a:pt x="6096" y="7620"/>
                  </a:lnTo>
                  <a:lnTo>
                    <a:pt x="117348" y="1219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6" name="object 266"/>
            <p:cNvSpPr/>
            <p:nvPr/>
          </p:nvSpPr>
          <p:spPr>
            <a:xfrm>
              <a:off x="4975492" y="629920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7" name="object 267"/>
            <p:cNvSpPr/>
            <p:nvPr/>
          </p:nvSpPr>
          <p:spPr>
            <a:xfrm>
              <a:off x="4962537" y="615442"/>
              <a:ext cx="118110" cy="11430"/>
            </a:xfrm>
            <a:custGeom>
              <a:avLst/>
              <a:gdLst/>
              <a:ahLst/>
              <a:cxnLst/>
              <a:rect l="l" t="t" r="r" b="b"/>
              <a:pathLst>
                <a:path w="118110" h="11429">
                  <a:moveTo>
                    <a:pt x="118110" y="11429"/>
                  </a:moveTo>
                  <a:lnTo>
                    <a:pt x="111252" y="4572"/>
                  </a:lnTo>
                  <a:lnTo>
                    <a:pt x="0" y="0"/>
                  </a:lnTo>
                  <a:lnTo>
                    <a:pt x="6858" y="6857"/>
                  </a:lnTo>
                  <a:lnTo>
                    <a:pt x="118110" y="1142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8" name="object 268"/>
            <p:cNvSpPr/>
            <p:nvPr/>
          </p:nvSpPr>
          <p:spPr>
            <a:xfrm>
              <a:off x="4969395" y="622300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9" name="object 269"/>
            <p:cNvSpPr/>
            <p:nvPr/>
          </p:nvSpPr>
          <p:spPr>
            <a:xfrm>
              <a:off x="4954918" y="609346"/>
              <a:ext cx="119380" cy="10795"/>
            </a:xfrm>
            <a:custGeom>
              <a:avLst/>
              <a:gdLst/>
              <a:ahLst/>
              <a:cxnLst/>
              <a:rect l="l" t="t" r="r" b="b"/>
              <a:pathLst>
                <a:path w="119379" h="10795">
                  <a:moveTo>
                    <a:pt x="118871" y="10668"/>
                  </a:moveTo>
                  <a:lnTo>
                    <a:pt x="111251" y="4572"/>
                  </a:lnTo>
                  <a:lnTo>
                    <a:pt x="0" y="0"/>
                  </a:lnTo>
                  <a:lnTo>
                    <a:pt x="7619" y="6096"/>
                  </a:lnTo>
                  <a:lnTo>
                    <a:pt x="118871" y="1066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0" name="object 270"/>
            <p:cNvSpPr/>
            <p:nvPr/>
          </p:nvSpPr>
          <p:spPr>
            <a:xfrm>
              <a:off x="4962537" y="615442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1" name="object 271"/>
            <p:cNvSpPr/>
            <p:nvPr/>
          </p:nvSpPr>
          <p:spPr>
            <a:xfrm>
              <a:off x="4947298" y="604774"/>
              <a:ext cx="119380" cy="9525"/>
            </a:xfrm>
            <a:custGeom>
              <a:avLst/>
              <a:gdLst/>
              <a:ahLst/>
              <a:cxnLst/>
              <a:rect l="l" t="t" r="r" b="b"/>
              <a:pathLst>
                <a:path w="119379" h="9525">
                  <a:moveTo>
                    <a:pt x="118871" y="9143"/>
                  </a:moveTo>
                  <a:lnTo>
                    <a:pt x="111252" y="4571"/>
                  </a:lnTo>
                  <a:lnTo>
                    <a:pt x="0" y="0"/>
                  </a:lnTo>
                  <a:lnTo>
                    <a:pt x="7619" y="4571"/>
                  </a:lnTo>
                  <a:lnTo>
                    <a:pt x="118871" y="914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2" name="object 272"/>
            <p:cNvSpPr/>
            <p:nvPr/>
          </p:nvSpPr>
          <p:spPr>
            <a:xfrm>
              <a:off x="4954918" y="609346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1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3" name="object 273"/>
            <p:cNvSpPr/>
            <p:nvPr/>
          </p:nvSpPr>
          <p:spPr>
            <a:xfrm>
              <a:off x="4938154" y="600201"/>
              <a:ext cx="120650" cy="9525"/>
            </a:xfrm>
            <a:custGeom>
              <a:avLst/>
              <a:gdLst/>
              <a:ahLst/>
              <a:cxnLst/>
              <a:rect l="l" t="t" r="r" b="b"/>
              <a:pathLst>
                <a:path w="120650" h="9525">
                  <a:moveTo>
                    <a:pt x="120396" y="9144"/>
                  </a:moveTo>
                  <a:lnTo>
                    <a:pt x="111252" y="4572"/>
                  </a:lnTo>
                  <a:lnTo>
                    <a:pt x="0" y="0"/>
                  </a:lnTo>
                  <a:lnTo>
                    <a:pt x="9144" y="4572"/>
                  </a:lnTo>
                  <a:lnTo>
                    <a:pt x="120396" y="914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4" name="object 274"/>
            <p:cNvSpPr/>
            <p:nvPr/>
          </p:nvSpPr>
          <p:spPr>
            <a:xfrm>
              <a:off x="4947298" y="604774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5" name="object 275"/>
            <p:cNvSpPr/>
            <p:nvPr/>
          </p:nvSpPr>
          <p:spPr>
            <a:xfrm>
              <a:off x="4929009" y="597153"/>
              <a:ext cx="120650" cy="7620"/>
            </a:xfrm>
            <a:custGeom>
              <a:avLst/>
              <a:gdLst/>
              <a:ahLst/>
              <a:cxnLst/>
              <a:rect l="l" t="t" r="r" b="b"/>
              <a:pathLst>
                <a:path w="120650" h="7620">
                  <a:moveTo>
                    <a:pt x="120396" y="7619"/>
                  </a:moveTo>
                  <a:lnTo>
                    <a:pt x="111252" y="4571"/>
                  </a:lnTo>
                  <a:lnTo>
                    <a:pt x="0" y="0"/>
                  </a:lnTo>
                  <a:lnTo>
                    <a:pt x="9144" y="3047"/>
                  </a:lnTo>
                  <a:lnTo>
                    <a:pt x="120396" y="761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6" name="object 276"/>
            <p:cNvSpPr/>
            <p:nvPr/>
          </p:nvSpPr>
          <p:spPr>
            <a:xfrm>
              <a:off x="4938154" y="600201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7" name="object 277"/>
            <p:cNvSpPr/>
            <p:nvPr/>
          </p:nvSpPr>
          <p:spPr>
            <a:xfrm>
              <a:off x="4919104" y="594106"/>
              <a:ext cx="121285" cy="7620"/>
            </a:xfrm>
            <a:custGeom>
              <a:avLst/>
              <a:gdLst/>
              <a:ahLst/>
              <a:cxnLst/>
              <a:rect l="l" t="t" r="r" b="b"/>
              <a:pathLst>
                <a:path w="121285" h="7620">
                  <a:moveTo>
                    <a:pt x="121158" y="7619"/>
                  </a:moveTo>
                  <a:lnTo>
                    <a:pt x="111252" y="4571"/>
                  </a:lnTo>
                  <a:lnTo>
                    <a:pt x="0" y="0"/>
                  </a:lnTo>
                  <a:lnTo>
                    <a:pt x="9905" y="3047"/>
                  </a:lnTo>
                  <a:lnTo>
                    <a:pt x="121158" y="761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8" name="object 278"/>
            <p:cNvSpPr/>
            <p:nvPr/>
          </p:nvSpPr>
          <p:spPr>
            <a:xfrm>
              <a:off x="4929009" y="597153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9" name="object 279"/>
            <p:cNvSpPr/>
            <p:nvPr/>
          </p:nvSpPr>
          <p:spPr>
            <a:xfrm>
              <a:off x="4908436" y="592582"/>
              <a:ext cx="121920" cy="6350"/>
            </a:xfrm>
            <a:custGeom>
              <a:avLst/>
              <a:gdLst/>
              <a:ahLst/>
              <a:cxnLst/>
              <a:rect l="l" t="t" r="r" b="b"/>
              <a:pathLst>
                <a:path w="121920" h="6350">
                  <a:moveTo>
                    <a:pt x="121919" y="6096"/>
                  </a:moveTo>
                  <a:lnTo>
                    <a:pt x="111251" y="4571"/>
                  </a:lnTo>
                  <a:lnTo>
                    <a:pt x="0" y="0"/>
                  </a:lnTo>
                  <a:lnTo>
                    <a:pt x="10667" y="1524"/>
                  </a:lnTo>
                  <a:lnTo>
                    <a:pt x="121919" y="609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0" name="object 280"/>
            <p:cNvSpPr/>
            <p:nvPr/>
          </p:nvSpPr>
          <p:spPr>
            <a:xfrm>
              <a:off x="4919104" y="594106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1" name="object 281"/>
            <p:cNvSpPr/>
            <p:nvPr/>
          </p:nvSpPr>
          <p:spPr>
            <a:xfrm>
              <a:off x="4894719" y="591820"/>
              <a:ext cx="125095" cy="5715"/>
            </a:xfrm>
            <a:custGeom>
              <a:avLst/>
              <a:gdLst/>
              <a:ahLst/>
              <a:cxnLst/>
              <a:rect l="l" t="t" r="r" b="b"/>
              <a:pathLst>
                <a:path w="125095" h="5715">
                  <a:moveTo>
                    <a:pt x="124968" y="5333"/>
                  </a:moveTo>
                  <a:lnTo>
                    <a:pt x="111252" y="4571"/>
                  </a:lnTo>
                  <a:lnTo>
                    <a:pt x="0" y="0"/>
                  </a:lnTo>
                  <a:lnTo>
                    <a:pt x="13716" y="761"/>
                  </a:lnTo>
                  <a:lnTo>
                    <a:pt x="124968" y="533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2" name="object 282"/>
            <p:cNvSpPr/>
            <p:nvPr/>
          </p:nvSpPr>
          <p:spPr>
            <a:xfrm>
              <a:off x="4908436" y="592582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1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3" name="object 283"/>
            <p:cNvSpPr/>
            <p:nvPr/>
          </p:nvSpPr>
          <p:spPr>
            <a:xfrm>
              <a:off x="4874907" y="958342"/>
              <a:ext cx="116205" cy="5080"/>
            </a:xfrm>
            <a:custGeom>
              <a:avLst/>
              <a:gdLst/>
              <a:ahLst/>
              <a:cxnLst/>
              <a:rect l="l" t="t" r="r" b="b"/>
              <a:pathLst>
                <a:path w="116204" h="5080">
                  <a:moveTo>
                    <a:pt x="115824" y="4572"/>
                  </a:moveTo>
                  <a:lnTo>
                    <a:pt x="4572" y="0"/>
                  </a:lnTo>
                  <a:lnTo>
                    <a:pt x="0" y="0"/>
                  </a:lnTo>
                  <a:lnTo>
                    <a:pt x="111252" y="4572"/>
                  </a:lnTo>
                  <a:lnTo>
                    <a:pt x="115824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4" name="object 284"/>
            <p:cNvSpPr/>
            <p:nvPr/>
          </p:nvSpPr>
          <p:spPr>
            <a:xfrm>
              <a:off x="4879480" y="958342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1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5" name="object 285"/>
            <p:cNvSpPr/>
            <p:nvPr/>
          </p:nvSpPr>
          <p:spPr>
            <a:xfrm>
              <a:off x="4870336" y="956817"/>
              <a:ext cx="116205" cy="6350"/>
            </a:xfrm>
            <a:custGeom>
              <a:avLst/>
              <a:gdLst/>
              <a:ahLst/>
              <a:cxnLst/>
              <a:rect l="l" t="t" r="r" b="b"/>
              <a:pathLst>
                <a:path w="116204" h="6350">
                  <a:moveTo>
                    <a:pt x="115823" y="6096"/>
                  </a:moveTo>
                  <a:lnTo>
                    <a:pt x="112014" y="4572"/>
                  </a:lnTo>
                  <a:lnTo>
                    <a:pt x="0" y="0"/>
                  </a:lnTo>
                  <a:lnTo>
                    <a:pt x="4571" y="1524"/>
                  </a:lnTo>
                  <a:lnTo>
                    <a:pt x="115823" y="609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6" name="object 286"/>
            <p:cNvSpPr/>
            <p:nvPr/>
          </p:nvSpPr>
          <p:spPr>
            <a:xfrm>
              <a:off x="4874907" y="958342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7" name="object 287"/>
            <p:cNvSpPr/>
            <p:nvPr/>
          </p:nvSpPr>
          <p:spPr>
            <a:xfrm>
              <a:off x="4866525" y="954532"/>
              <a:ext cx="116205" cy="6985"/>
            </a:xfrm>
            <a:custGeom>
              <a:avLst/>
              <a:gdLst/>
              <a:ahLst/>
              <a:cxnLst/>
              <a:rect l="l" t="t" r="r" b="b"/>
              <a:pathLst>
                <a:path w="116204" h="6984">
                  <a:moveTo>
                    <a:pt x="115824" y="6858"/>
                  </a:moveTo>
                  <a:lnTo>
                    <a:pt x="112014" y="4571"/>
                  </a:lnTo>
                  <a:lnTo>
                    <a:pt x="0" y="0"/>
                  </a:lnTo>
                  <a:lnTo>
                    <a:pt x="3810" y="2286"/>
                  </a:lnTo>
                  <a:lnTo>
                    <a:pt x="115824" y="685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8" name="object 288"/>
            <p:cNvSpPr/>
            <p:nvPr/>
          </p:nvSpPr>
          <p:spPr>
            <a:xfrm>
              <a:off x="4870336" y="956817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4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9" name="object 289"/>
            <p:cNvSpPr/>
            <p:nvPr/>
          </p:nvSpPr>
          <p:spPr>
            <a:xfrm>
              <a:off x="4863477" y="951484"/>
              <a:ext cx="115570" cy="7620"/>
            </a:xfrm>
            <a:custGeom>
              <a:avLst/>
              <a:gdLst/>
              <a:ahLst/>
              <a:cxnLst/>
              <a:rect l="l" t="t" r="r" b="b"/>
              <a:pathLst>
                <a:path w="115570" h="7619">
                  <a:moveTo>
                    <a:pt x="115061" y="7620"/>
                  </a:moveTo>
                  <a:lnTo>
                    <a:pt x="111252" y="4572"/>
                  </a:lnTo>
                  <a:lnTo>
                    <a:pt x="0" y="0"/>
                  </a:lnTo>
                  <a:lnTo>
                    <a:pt x="3047" y="3048"/>
                  </a:lnTo>
                  <a:lnTo>
                    <a:pt x="115061" y="762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0" name="object 290"/>
            <p:cNvSpPr/>
            <p:nvPr/>
          </p:nvSpPr>
          <p:spPr>
            <a:xfrm>
              <a:off x="4866525" y="954532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4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1" name="object 291"/>
            <p:cNvSpPr/>
            <p:nvPr/>
          </p:nvSpPr>
          <p:spPr>
            <a:xfrm>
              <a:off x="4859668" y="946911"/>
              <a:ext cx="115570" cy="9525"/>
            </a:xfrm>
            <a:custGeom>
              <a:avLst/>
              <a:gdLst/>
              <a:ahLst/>
              <a:cxnLst/>
              <a:rect l="l" t="t" r="r" b="b"/>
              <a:pathLst>
                <a:path w="115570" h="9525">
                  <a:moveTo>
                    <a:pt x="115062" y="9144"/>
                  </a:moveTo>
                  <a:lnTo>
                    <a:pt x="112013" y="4572"/>
                  </a:lnTo>
                  <a:lnTo>
                    <a:pt x="0" y="0"/>
                  </a:lnTo>
                  <a:lnTo>
                    <a:pt x="3809" y="4572"/>
                  </a:lnTo>
                  <a:lnTo>
                    <a:pt x="115062" y="914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2" name="object 292"/>
            <p:cNvSpPr/>
            <p:nvPr/>
          </p:nvSpPr>
          <p:spPr>
            <a:xfrm>
              <a:off x="4863477" y="951484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3" name="object 293"/>
            <p:cNvSpPr/>
            <p:nvPr/>
          </p:nvSpPr>
          <p:spPr>
            <a:xfrm>
              <a:off x="4856619" y="942340"/>
              <a:ext cx="115570" cy="9525"/>
            </a:xfrm>
            <a:custGeom>
              <a:avLst/>
              <a:gdLst/>
              <a:ahLst/>
              <a:cxnLst/>
              <a:rect l="l" t="t" r="r" b="b"/>
              <a:pathLst>
                <a:path w="115570" h="9525">
                  <a:moveTo>
                    <a:pt x="115062" y="9143"/>
                  </a:moveTo>
                  <a:lnTo>
                    <a:pt x="112014" y="4571"/>
                  </a:lnTo>
                  <a:lnTo>
                    <a:pt x="0" y="0"/>
                  </a:lnTo>
                  <a:lnTo>
                    <a:pt x="3048" y="4571"/>
                  </a:lnTo>
                  <a:lnTo>
                    <a:pt x="115062" y="914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4" name="object 294"/>
            <p:cNvSpPr/>
            <p:nvPr/>
          </p:nvSpPr>
          <p:spPr>
            <a:xfrm>
              <a:off x="4859668" y="946911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3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5" name="object 295"/>
            <p:cNvSpPr/>
            <p:nvPr/>
          </p:nvSpPr>
          <p:spPr>
            <a:xfrm>
              <a:off x="4854333" y="936243"/>
              <a:ext cx="114300" cy="10795"/>
            </a:xfrm>
            <a:custGeom>
              <a:avLst/>
              <a:gdLst/>
              <a:ahLst/>
              <a:cxnLst/>
              <a:rect l="l" t="t" r="r" b="b"/>
              <a:pathLst>
                <a:path w="114300" h="10794">
                  <a:moveTo>
                    <a:pt x="114300" y="10668"/>
                  </a:moveTo>
                  <a:lnTo>
                    <a:pt x="111252" y="4571"/>
                  </a:lnTo>
                  <a:lnTo>
                    <a:pt x="0" y="0"/>
                  </a:lnTo>
                  <a:lnTo>
                    <a:pt x="2285" y="6096"/>
                  </a:lnTo>
                  <a:lnTo>
                    <a:pt x="114300" y="1066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6" name="object 296"/>
            <p:cNvSpPr/>
            <p:nvPr/>
          </p:nvSpPr>
          <p:spPr>
            <a:xfrm>
              <a:off x="4856619" y="942340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4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7" name="object 297"/>
            <p:cNvSpPr/>
            <p:nvPr/>
          </p:nvSpPr>
          <p:spPr>
            <a:xfrm>
              <a:off x="4852048" y="929386"/>
              <a:ext cx="113664" cy="11430"/>
            </a:xfrm>
            <a:custGeom>
              <a:avLst/>
              <a:gdLst/>
              <a:ahLst/>
              <a:cxnLst/>
              <a:rect l="l" t="t" r="r" b="b"/>
              <a:pathLst>
                <a:path w="113664" h="11430">
                  <a:moveTo>
                    <a:pt x="113537" y="11429"/>
                  </a:moveTo>
                  <a:lnTo>
                    <a:pt x="111252" y="4571"/>
                  </a:lnTo>
                  <a:lnTo>
                    <a:pt x="0" y="0"/>
                  </a:lnTo>
                  <a:lnTo>
                    <a:pt x="2285" y="6857"/>
                  </a:lnTo>
                  <a:lnTo>
                    <a:pt x="113537" y="1142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8" name="object 298"/>
            <p:cNvSpPr/>
            <p:nvPr/>
          </p:nvSpPr>
          <p:spPr>
            <a:xfrm>
              <a:off x="4854333" y="936243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9" name="object 299"/>
            <p:cNvSpPr/>
            <p:nvPr/>
          </p:nvSpPr>
          <p:spPr>
            <a:xfrm>
              <a:off x="4849000" y="917956"/>
              <a:ext cx="114300" cy="16510"/>
            </a:xfrm>
            <a:custGeom>
              <a:avLst/>
              <a:gdLst/>
              <a:ahLst/>
              <a:cxnLst/>
              <a:rect l="l" t="t" r="r" b="b"/>
              <a:pathLst>
                <a:path w="114300" h="16509">
                  <a:moveTo>
                    <a:pt x="114300" y="16002"/>
                  </a:moveTo>
                  <a:lnTo>
                    <a:pt x="112013" y="3809"/>
                  </a:lnTo>
                  <a:lnTo>
                    <a:pt x="0" y="0"/>
                  </a:lnTo>
                  <a:lnTo>
                    <a:pt x="3047" y="11430"/>
                  </a:lnTo>
                  <a:lnTo>
                    <a:pt x="114300" y="1600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0" name="object 300"/>
            <p:cNvSpPr/>
            <p:nvPr/>
          </p:nvSpPr>
          <p:spPr>
            <a:xfrm>
              <a:off x="4852048" y="929386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1" name="object 301"/>
            <p:cNvSpPr/>
            <p:nvPr/>
          </p:nvSpPr>
          <p:spPr>
            <a:xfrm>
              <a:off x="4847475" y="903478"/>
              <a:ext cx="113664" cy="18415"/>
            </a:xfrm>
            <a:custGeom>
              <a:avLst/>
              <a:gdLst/>
              <a:ahLst/>
              <a:cxnLst/>
              <a:rect l="l" t="t" r="r" b="b"/>
              <a:pathLst>
                <a:path w="113664" h="18415">
                  <a:moveTo>
                    <a:pt x="113537" y="18287"/>
                  </a:moveTo>
                  <a:lnTo>
                    <a:pt x="111252" y="4571"/>
                  </a:lnTo>
                  <a:lnTo>
                    <a:pt x="0" y="0"/>
                  </a:lnTo>
                  <a:lnTo>
                    <a:pt x="1524" y="14477"/>
                  </a:lnTo>
                  <a:lnTo>
                    <a:pt x="113537" y="1828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2" name="object 302"/>
            <p:cNvSpPr/>
            <p:nvPr/>
          </p:nvSpPr>
          <p:spPr>
            <a:xfrm>
              <a:off x="4849000" y="917956"/>
              <a:ext cx="112395" cy="3810"/>
            </a:xfrm>
            <a:custGeom>
              <a:avLst/>
              <a:gdLst/>
              <a:ahLst/>
              <a:cxnLst/>
              <a:rect l="l" t="t" r="r" b="b"/>
              <a:pathLst>
                <a:path w="112395" h="3809">
                  <a:moveTo>
                    <a:pt x="0" y="0"/>
                  </a:moveTo>
                  <a:lnTo>
                    <a:pt x="112013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3" name="object 303"/>
            <p:cNvSpPr/>
            <p:nvPr/>
          </p:nvSpPr>
          <p:spPr>
            <a:xfrm>
              <a:off x="4846713" y="886714"/>
              <a:ext cx="112395" cy="21590"/>
            </a:xfrm>
            <a:custGeom>
              <a:avLst/>
              <a:gdLst/>
              <a:ahLst/>
              <a:cxnLst/>
              <a:rect l="l" t="t" r="r" b="b"/>
              <a:pathLst>
                <a:path w="112395" h="21590">
                  <a:moveTo>
                    <a:pt x="112014" y="21335"/>
                  </a:moveTo>
                  <a:lnTo>
                    <a:pt x="111252" y="3809"/>
                  </a:lnTo>
                  <a:lnTo>
                    <a:pt x="0" y="0"/>
                  </a:lnTo>
                  <a:lnTo>
                    <a:pt x="762" y="16763"/>
                  </a:lnTo>
                  <a:lnTo>
                    <a:pt x="112014" y="2133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4" name="object 304"/>
            <p:cNvSpPr/>
            <p:nvPr/>
          </p:nvSpPr>
          <p:spPr>
            <a:xfrm>
              <a:off x="4847475" y="903478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5" name="object 305"/>
            <p:cNvSpPr/>
            <p:nvPr/>
          </p:nvSpPr>
          <p:spPr>
            <a:xfrm>
              <a:off x="4846713" y="866901"/>
              <a:ext cx="112395" cy="24130"/>
            </a:xfrm>
            <a:custGeom>
              <a:avLst/>
              <a:gdLst/>
              <a:ahLst/>
              <a:cxnLst/>
              <a:rect l="l" t="t" r="r" b="b"/>
              <a:pathLst>
                <a:path w="112395" h="24130">
                  <a:moveTo>
                    <a:pt x="112014" y="4572"/>
                  </a:moveTo>
                  <a:lnTo>
                    <a:pt x="762" y="0"/>
                  </a:lnTo>
                  <a:lnTo>
                    <a:pt x="0" y="19812"/>
                  </a:lnTo>
                  <a:lnTo>
                    <a:pt x="111252" y="23622"/>
                  </a:lnTo>
                  <a:lnTo>
                    <a:pt x="112014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6" name="object 306"/>
            <p:cNvSpPr/>
            <p:nvPr/>
          </p:nvSpPr>
          <p:spPr>
            <a:xfrm>
              <a:off x="4846713" y="886714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52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7" name="object 307"/>
            <p:cNvSpPr/>
            <p:nvPr/>
          </p:nvSpPr>
          <p:spPr>
            <a:xfrm>
              <a:off x="4858906" y="1058925"/>
              <a:ext cx="121285" cy="5080"/>
            </a:xfrm>
            <a:custGeom>
              <a:avLst/>
              <a:gdLst/>
              <a:ahLst/>
              <a:cxnLst/>
              <a:rect l="l" t="t" r="r" b="b"/>
              <a:pathLst>
                <a:path w="121285" h="5080">
                  <a:moveTo>
                    <a:pt x="121157" y="4572"/>
                  </a:moveTo>
                  <a:lnTo>
                    <a:pt x="9906" y="0"/>
                  </a:lnTo>
                  <a:lnTo>
                    <a:pt x="0" y="0"/>
                  </a:lnTo>
                  <a:lnTo>
                    <a:pt x="111251" y="4572"/>
                  </a:lnTo>
                  <a:lnTo>
                    <a:pt x="121157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8" name="object 308"/>
            <p:cNvSpPr/>
            <p:nvPr/>
          </p:nvSpPr>
          <p:spPr>
            <a:xfrm>
              <a:off x="4858906" y="1058925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1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9" name="object 309"/>
            <p:cNvSpPr/>
            <p:nvPr/>
          </p:nvSpPr>
          <p:spPr>
            <a:xfrm>
              <a:off x="4868812" y="1058164"/>
              <a:ext cx="123189" cy="5715"/>
            </a:xfrm>
            <a:custGeom>
              <a:avLst/>
              <a:gdLst/>
              <a:ahLst/>
              <a:cxnLst/>
              <a:rect l="l" t="t" r="r" b="b"/>
              <a:pathLst>
                <a:path w="123189" h="5715">
                  <a:moveTo>
                    <a:pt x="122682" y="4571"/>
                  </a:moveTo>
                  <a:lnTo>
                    <a:pt x="11429" y="0"/>
                  </a:lnTo>
                  <a:lnTo>
                    <a:pt x="0" y="761"/>
                  </a:lnTo>
                  <a:lnTo>
                    <a:pt x="111251" y="5334"/>
                  </a:lnTo>
                  <a:lnTo>
                    <a:pt x="122682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0" name="object 310"/>
            <p:cNvSpPr/>
            <p:nvPr/>
          </p:nvSpPr>
          <p:spPr>
            <a:xfrm>
              <a:off x="4868812" y="1058925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1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1" name="object 311"/>
            <p:cNvSpPr/>
            <p:nvPr/>
          </p:nvSpPr>
          <p:spPr>
            <a:xfrm>
              <a:off x="4880242" y="1056640"/>
              <a:ext cx="123189" cy="6350"/>
            </a:xfrm>
            <a:custGeom>
              <a:avLst/>
              <a:gdLst/>
              <a:ahLst/>
              <a:cxnLst/>
              <a:rect l="l" t="t" r="r" b="b"/>
              <a:pathLst>
                <a:path w="123189" h="6350">
                  <a:moveTo>
                    <a:pt x="122682" y="4571"/>
                  </a:moveTo>
                  <a:lnTo>
                    <a:pt x="10667" y="0"/>
                  </a:lnTo>
                  <a:lnTo>
                    <a:pt x="0" y="1524"/>
                  </a:lnTo>
                  <a:lnTo>
                    <a:pt x="111252" y="6096"/>
                  </a:lnTo>
                  <a:lnTo>
                    <a:pt x="122682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2" name="object 312"/>
            <p:cNvSpPr/>
            <p:nvPr/>
          </p:nvSpPr>
          <p:spPr>
            <a:xfrm>
              <a:off x="4880242" y="1058164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3" name="object 313"/>
            <p:cNvSpPr/>
            <p:nvPr/>
          </p:nvSpPr>
          <p:spPr>
            <a:xfrm>
              <a:off x="4890909" y="1054353"/>
              <a:ext cx="121920" cy="6985"/>
            </a:xfrm>
            <a:custGeom>
              <a:avLst/>
              <a:gdLst/>
              <a:ahLst/>
              <a:cxnLst/>
              <a:rect l="l" t="t" r="r" b="b"/>
              <a:pathLst>
                <a:path w="121920" h="6984">
                  <a:moveTo>
                    <a:pt x="121920" y="4571"/>
                  </a:moveTo>
                  <a:lnTo>
                    <a:pt x="10668" y="0"/>
                  </a:lnTo>
                  <a:lnTo>
                    <a:pt x="0" y="2286"/>
                  </a:lnTo>
                  <a:lnTo>
                    <a:pt x="112014" y="6857"/>
                  </a:lnTo>
                  <a:lnTo>
                    <a:pt x="121920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4" name="object 314"/>
            <p:cNvSpPr/>
            <p:nvPr/>
          </p:nvSpPr>
          <p:spPr>
            <a:xfrm>
              <a:off x="4890909" y="1056640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4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5" name="object 315"/>
            <p:cNvSpPr/>
            <p:nvPr/>
          </p:nvSpPr>
          <p:spPr>
            <a:xfrm>
              <a:off x="4901577" y="1051306"/>
              <a:ext cx="121285" cy="7620"/>
            </a:xfrm>
            <a:custGeom>
              <a:avLst/>
              <a:gdLst/>
              <a:ahLst/>
              <a:cxnLst/>
              <a:rect l="l" t="t" r="r" b="b"/>
              <a:pathLst>
                <a:path w="121285" h="7619">
                  <a:moveTo>
                    <a:pt x="121158" y="3809"/>
                  </a:moveTo>
                  <a:lnTo>
                    <a:pt x="9905" y="0"/>
                  </a:lnTo>
                  <a:lnTo>
                    <a:pt x="0" y="3047"/>
                  </a:lnTo>
                  <a:lnTo>
                    <a:pt x="111252" y="7619"/>
                  </a:lnTo>
                  <a:lnTo>
                    <a:pt x="121158" y="380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6" name="object 316"/>
            <p:cNvSpPr/>
            <p:nvPr/>
          </p:nvSpPr>
          <p:spPr>
            <a:xfrm>
              <a:off x="4901577" y="1054353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7" name="object 317"/>
            <p:cNvSpPr/>
            <p:nvPr/>
          </p:nvSpPr>
          <p:spPr>
            <a:xfrm>
              <a:off x="4911483" y="1046734"/>
              <a:ext cx="120650" cy="8890"/>
            </a:xfrm>
            <a:custGeom>
              <a:avLst/>
              <a:gdLst/>
              <a:ahLst/>
              <a:cxnLst/>
              <a:rect l="l" t="t" r="r" b="b"/>
              <a:pathLst>
                <a:path w="120650" h="8890">
                  <a:moveTo>
                    <a:pt x="120396" y="4572"/>
                  </a:moveTo>
                  <a:lnTo>
                    <a:pt x="9144" y="0"/>
                  </a:lnTo>
                  <a:lnTo>
                    <a:pt x="0" y="4572"/>
                  </a:lnTo>
                  <a:lnTo>
                    <a:pt x="111252" y="8382"/>
                  </a:lnTo>
                  <a:lnTo>
                    <a:pt x="120396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8" name="object 318"/>
            <p:cNvSpPr/>
            <p:nvPr/>
          </p:nvSpPr>
          <p:spPr>
            <a:xfrm>
              <a:off x="4911483" y="1051306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52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9" name="object 319"/>
            <p:cNvSpPr/>
            <p:nvPr/>
          </p:nvSpPr>
          <p:spPr>
            <a:xfrm>
              <a:off x="4920627" y="1041400"/>
              <a:ext cx="120014" cy="10160"/>
            </a:xfrm>
            <a:custGeom>
              <a:avLst/>
              <a:gdLst/>
              <a:ahLst/>
              <a:cxnLst/>
              <a:rect l="l" t="t" r="r" b="b"/>
              <a:pathLst>
                <a:path w="120014" h="10159">
                  <a:moveTo>
                    <a:pt x="119634" y="4571"/>
                  </a:moveTo>
                  <a:lnTo>
                    <a:pt x="8381" y="0"/>
                  </a:lnTo>
                  <a:lnTo>
                    <a:pt x="0" y="5333"/>
                  </a:lnTo>
                  <a:lnTo>
                    <a:pt x="111252" y="9905"/>
                  </a:lnTo>
                  <a:lnTo>
                    <a:pt x="119634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0" name="object 320"/>
            <p:cNvSpPr/>
            <p:nvPr/>
          </p:nvSpPr>
          <p:spPr>
            <a:xfrm>
              <a:off x="4920627" y="1046734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1" name="object 321"/>
            <p:cNvSpPr/>
            <p:nvPr/>
          </p:nvSpPr>
          <p:spPr>
            <a:xfrm>
              <a:off x="4929009" y="1035303"/>
              <a:ext cx="120014" cy="10795"/>
            </a:xfrm>
            <a:custGeom>
              <a:avLst/>
              <a:gdLst/>
              <a:ahLst/>
              <a:cxnLst/>
              <a:rect l="l" t="t" r="r" b="b"/>
              <a:pathLst>
                <a:path w="120014" h="10794">
                  <a:moveTo>
                    <a:pt x="119634" y="4571"/>
                  </a:moveTo>
                  <a:lnTo>
                    <a:pt x="7620" y="0"/>
                  </a:lnTo>
                  <a:lnTo>
                    <a:pt x="0" y="6095"/>
                  </a:lnTo>
                  <a:lnTo>
                    <a:pt x="111252" y="10667"/>
                  </a:lnTo>
                  <a:lnTo>
                    <a:pt x="119634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2" name="object 322"/>
            <p:cNvSpPr/>
            <p:nvPr/>
          </p:nvSpPr>
          <p:spPr>
            <a:xfrm>
              <a:off x="4929009" y="1041400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3" name="object 323"/>
            <p:cNvSpPr/>
            <p:nvPr/>
          </p:nvSpPr>
          <p:spPr>
            <a:xfrm>
              <a:off x="4936630" y="1028445"/>
              <a:ext cx="119380" cy="11430"/>
            </a:xfrm>
            <a:custGeom>
              <a:avLst/>
              <a:gdLst/>
              <a:ahLst/>
              <a:cxnLst/>
              <a:rect l="l" t="t" r="r" b="b"/>
              <a:pathLst>
                <a:path w="119379" h="11430">
                  <a:moveTo>
                    <a:pt x="118871" y="4572"/>
                  </a:moveTo>
                  <a:lnTo>
                    <a:pt x="7620" y="0"/>
                  </a:lnTo>
                  <a:lnTo>
                    <a:pt x="0" y="6858"/>
                  </a:lnTo>
                  <a:lnTo>
                    <a:pt x="112014" y="11430"/>
                  </a:lnTo>
                  <a:lnTo>
                    <a:pt x="118871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4" name="object 324"/>
            <p:cNvSpPr/>
            <p:nvPr/>
          </p:nvSpPr>
          <p:spPr>
            <a:xfrm>
              <a:off x="4936630" y="1035303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4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5" name="object 325"/>
            <p:cNvSpPr/>
            <p:nvPr/>
          </p:nvSpPr>
          <p:spPr>
            <a:xfrm>
              <a:off x="4944250" y="1020825"/>
              <a:ext cx="118110" cy="12700"/>
            </a:xfrm>
            <a:custGeom>
              <a:avLst/>
              <a:gdLst/>
              <a:ahLst/>
              <a:cxnLst/>
              <a:rect l="l" t="t" r="r" b="b"/>
              <a:pathLst>
                <a:path w="118110" h="12700">
                  <a:moveTo>
                    <a:pt x="118109" y="4572"/>
                  </a:moveTo>
                  <a:lnTo>
                    <a:pt x="6857" y="0"/>
                  </a:lnTo>
                  <a:lnTo>
                    <a:pt x="0" y="7619"/>
                  </a:lnTo>
                  <a:lnTo>
                    <a:pt x="111251" y="12191"/>
                  </a:lnTo>
                  <a:lnTo>
                    <a:pt x="118109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6" name="object 326"/>
            <p:cNvSpPr/>
            <p:nvPr/>
          </p:nvSpPr>
          <p:spPr>
            <a:xfrm>
              <a:off x="4944250" y="1028445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1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7" name="object 327"/>
            <p:cNvSpPr/>
            <p:nvPr/>
          </p:nvSpPr>
          <p:spPr>
            <a:xfrm>
              <a:off x="4951107" y="1011681"/>
              <a:ext cx="118110" cy="13970"/>
            </a:xfrm>
            <a:custGeom>
              <a:avLst/>
              <a:gdLst/>
              <a:ahLst/>
              <a:cxnLst/>
              <a:rect l="l" t="t" r="r" b="b"/>
              <a:pathLst>
                <a:path w="118110" h="13969">
                  <a:moveTo>
                    <a:pt x="118110" y="4571"/>
                  </a:moveTo>
                  <a:lnTo>
                    <a:pt x="6858" y="0"/>
                  </a:lnTo>
                  <a:lnTo>
                    <a:pt x="0" y="9143"/>
                  </a:lnTo>
                  <a:lnTo>
                    <a:pt x="111252" y="13716"/>
                  </a:lnTo>
                  <a:lnTo>
                    <a:pt x="118110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8" name="object 328"/>
            <p:cNvSpPr/>
            <p:nvPr/>
          </p:nvSpPr>
          <p:spPr>
            <a:xfrm>
              <a:off x="4951107" y="1020825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9" name="object 329"/>
            <p:cNvSpPr/>
            <p:nvPr/>
          </p:nvSpPr>
          <p:spPr>
            <a:xfrm>
              <a:off x="4957965" y="1001775"/>
              <a:ext cx="118110" cy="14604"/>
            </a:xfrm>
            <a:custGeom>
              <a:avLst/>
              <a:gdLst/>
              <a:ahLst/>
              <a:cxnLst/>
              <a:rect l="l" t="t" r="r" b="b"/>
              <a:pathLst>
                <a:path w="118110" h="14605">
                  <a:moveTo>
                    <a:pt x="118109" y="4572"/>
                  </a:moveTo>
                  <a:lnTo>
                    <a:pt x="6858" y="0"/>
                  </a:lnTo>
                  <a:lnTo>
                    <a:pt x="0" y="9905"/>
                  </a:lnTo>
                  <a:lnTo>
                    <a:pt x="111252" y="14477"/>
                  </a:lnTo>
                  <a:lnTo>
                    <a:pt x="118109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0" name="object 330"/>
            <p:cNvSpPr/>
            <p:nvPr/>
          </p:nvSpPr>
          <p:spPr>
            <a:xfrm>
              <a:off x="4957965" y="1011681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1" name="object 331"/>
            <p:cNvSpPr/>
            <p:nvPr/>
          </p:nvSpPr>
          <p:spPr>
            <a:xfrm>
              <a:off x="4964824" y="991108"/>
              <a:ext cx="118110" cy="15240"/>
            </a:xfrm>
            <a:custGeom>
              <a:avLst/>
              <a:gdLst/>
              <a:ahLst/>
              <a:cxnLst/>
              <a:rect l="l" t="t" r="r" b="b"/>
              <a:pathLst>
                <a:path w="118110" h="15240">
                  <a:moveTo>
                    <a:pt x="118109" y="4572"/>
                  </a:moveTo>
                  <a:lnTo>
                    <a:pt x="6095" y="0"/>
                  </a:lnTo>
                  <a:lnTo>
                    <a:pt x="0" y="10667"/>
                  </a:lnTo>
                  <a:lnTo>
                    <a:pt x="111251" y="15240"/>
                  </a:lnTo>
                  <a:lnTo>
                    <a:pt x="118109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2" name="object 332"/>
            <p:cNvSpPr/>
            <p:nvPr/>
          </p:nvSpPr>
          <p:spPr>
            <a:xfrm>
              <a:off x="4964824" y="1001775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1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3" name="object 333"/>
            <p:cNvSpPr/>
            <p:nvPr/>
          </p:nvSpPr>
          <p:spPr>
            <a:xfrm>
              <a:off x="4970919" y="978915"/>
              <a:ext cx="118110" cy="17145"/>
            </a:xfrm>
            <a:custGeom>
              <a:avLst/>
              <a:gdLst/>
              <a:ahLst/>
              <a:cxnLst/>
              <a:rect l="l" t="t" r="r" b="b"/>
              <a:pathLst>
                <a:path w="118110" h="17144">
                  <a:moveTo>
                    <a:pt x="118110" y="4571"/>
                  </a:moveTo>
                  <a:lnTo>
                    <a:pt x="6858" y="0"/>
                  </a:lnTo>
                  <a:lnTo>
                    <a:pt x="0" y="12192"/>
                  </a:lnTo>
                  <a:lnTo>
                    <a:pt x="112014" y="16764"/>
                  </a:lnTo>
                  <a:lnTo>
                    <a:pt x="118110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4" name="object 334"/>
            <p:cNvSpPr/>
            <p:nvPr/>
          </p:nvSpPr>
          <p:spPr>
            <a:xfrm>
              <a:off x="4970919" y="991108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4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5" name="object 335"/>
            <p:cNvSpPr/>
            <p:nvPr/>
          </p:nvSpPr>
          <p:spPr>
            <a:xfrm>
              <a:off x="4977777" y="965200"/>
              <a:ext cx="117475" cy="18415"/>
            </a:xfrm>
            <a:custGeom>
              <a:avLst/>
              <a:gdLst/>
              <a:ahLst/>
              <a:cxnLst/>
              <a:rect l="l" t="t" r="r" b="b"/>
              <a:pathLst>
                <a:path w="117475" h="18415">
                  <a:moveTo>
                    <a:pt x="117347" y="4571"/>
                  </a:moveTo>
                  <a:lnTo>
                    <a:pt x="6096" y="0"/>
                  </a:lnTo>
                  <a:lnTo>
                    <a:pt x="0" y="13715"/>
                  </a:lnTo>
                  <a:lnTo>
                    <a:pt x="111252" y="18287"/>
                  </a:lnTo>
                  <a:lnTo>
                    <a:pt x="117347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6" name="object 336"/>
            <p:cNvSpPr/>
            <p:nvPr/>
          </p:nvSpPr>
          <p:spPr>
            <a:xfrm>
              <a:off x="4977777" y="978915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7" name="object 337"/>
            <p:cNvSpPr/>
            <p:nvPr/>
          </p:nvSpPr>
          <p:spPr>
            <a:xfrm>
              <a:off x="4983874" y="950721"/>
              <a:ext cx="117475" cy="19050"/>
            </a:xfrm>
            <a:custGeom>
              <a:avLst/>
              <a:gdLst/>
              <a:ahLst/>
              <a:cxnLst/>
              <a:rect l="l" t="t" r="r" b="b"/>
              <a:pathLst>
                <a:path w="117475" h="19050">
                  <a:moveTo>
                    <a:pt x="117347" y="4572"/>
                  </a:moveTo>
                  <a:lnTo>
                    <a:pt x="6095" y="0"/>
                  </a:lnTo>
                  <a:lnTo>
                    <a:pt x="0" y="14478"/>
                  </a:lnTo>
                  <a:lnTo>
                    <a:pt x="111251" y="19050"/>
                  </a:lnTo>
                  <a:lnTo>
                    <a:pt x="117347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8" name="object 338"/>
            <p:cNvSpPr/>
            <p:nvPr/>
          </p:nvSpPr>
          <p:spPr>
            <a:xfrm>
              <a:off x="4983874" y="965200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1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9" name="object 339"/>
            <p:cNvSpPr/>
            <p:nvPr/>
          </p:nvSpPr>
          <p:spPr>
            <a:xfrm>
              <a:off x="4989969" y="935482"/>
              <a:ext cx="117475" cy="20320"/>
            </a:xfrm>
            <a:custGeom>
              <a:avLst/>
              <a:gdLst/>
              <a:ahLst/>
              <a:cxnLst/>
              <a:rect l="l" t="t" r="r" b="b"/>
              <a:pathLst>
                <a:path w="117475" h="20319">
                  <a:moveTo>
                    <a:pt x="117348" y="4571"/>
                  </a:moveTo>
                  <a:lnTo>
                    <a:pt x="6096" y="0"/>
                  </a:lnTo>
                  <a:lnTo>
                    <a:pt x="0" y="15240"/>
                  </a:lnTo>
                  <a:lnTo>
                    <a:pt x="111252" y="19812"/>
                  </a:lnTo>
                  <a:lnTo>
                    <a:pt x="117348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0" name="object 340"/>
            <p:cNvSpPr/>
            <p:nvPr/>
          </p:nvSpPr>
          <p:spPr>
            <a:xfrm>
              <a:off x="4989969" y="950721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1" name="object 341"/>
            <p:cNvSpPr/>
            <p:nvPr/>
          </p:nvSpPr>
          <p:spPr>
            <a:xfrm>
              <a:off x="4919104" y="918717"/>
              <a:ext cx="188595" cy="21590"/>
            </a:xfrm>
            <a:custGeom>
              <a:avLst/>
              <a:gdLst/>
              <a:ahLst/>
              <a:cxnLst/>
              <a:rect l="l" t="t" r="r" b="b"/>
              <a:pathLst>
                <a:path w="188595" h="21590">
                  <a:moveTo>
                    <a:pt x="188214" y="21335"/>
                  </a:moveTo>
                  <a:lnTo>
                    <a:pt x="111252" y="4572"/>
                  </a:lnTo>
                  <a:lnTo>
                    <a:pt x="0" y="0"/>
                  </a:lnTo>
                  <a:lnTo>
                    <a:pt x="76962" y="16763"/>
                  </a:lnTo>
                  <a:lnTo>
                    <a:pt x="188214" y="2133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2" name="object 342"/>
            <p:cNvSpPr/>
            <p:nvPr/>
          </p:nvSpPr>
          <p:spPr>
            <a:xfrm>
              <a:off x="4996065" y="935482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3" name="object 343"/>
            <p:cNvSpPr/>
            <p:nvPr/>
          </p:nvSpPr>
          <p:spPr>
            <a:xfrm>
              <a:off x="5172850" y="765556"/>
              <a:ext cx="120014" cy="134620"/>
            </a:xfrm>
            <a:custGeom>
              <a:avLst/>
              <a:gdLst/>
              <a:ahLst/>
              <a:cxnLst/>
              <a:rect l="l" t="t" r="r" b="b"/>
              <a:pathLst>
                <a:path w="120014" h="134619">
                  <a:moveTo>
                    <a:pt x="119633" y="134112"/>
                  </a:moveTo>
                  <a:lnTo>
                    <a:pt x="111251" y="4571"/>
                  </a:lnTo>
                  <a:lnTo>
                    <a:pt x="0" y="0"/>
                  </a:lnTo>
                  <a:lnTo>
                    <a:pt x="8381" y="129540"/>
                  </a:lnTo>
                  <a:lnTo>
                    <a:pt x="119633" y="13411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4" name="object 344"/>
            <p:cNvSpPr/>
            <p:nvPr/>
          </p:nvSpPr>
          <p:spPr>
            <a:xfrm>
              <a:off x="5181231" y="895096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5" name="object 345"/>
            <p:cNvSpPr/>
            <p:nvPr/>
          </p:nvSpPr>
          <p:spPr>
            <a:xfrm>
              <a:off x="5164468" y="634492"/>
              <a:ext cx="120014" cy="135890"/>
            </a:xfrm>
            <a:custGeom>
              <a:avLst/>
              <a:gdLst/>
              <a:ahLst/>
              <a:cxnLst/>
              <a:rect l="l" t="t" r="r" b="b"/>
              <a:pathLst>
                <a:path w="120014" h="135890">
                  <a:moveTo>
                    <a:pt x="119633" y="135635"/>
                  </a:moveTo>
                  <a:lnTo>
                    <a:pt x="111251" y="4572"/>
                  </a:lnTo>
                  <a:lnTo>
                    <a:pt x="0" y="0"/>
                  </a:lnTo>
                  <a:lnTo>
                    <a:pt x="8382" y="131063"/>
                  </a:lnTo>
                  <a:lnTo>
                    <a:pt x="119633" y="13563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6" name="object 346"/>
            <p:cNvSpPr/>
            <p:nvPr/>
          </p:nvSpPr>
          <p:spPr>
            <a:xfrm>
              <a:off x="5172850" y="765556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1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7" name="object 347"/>
            <p:cNvSpPr/>
            <p:nvPr/>
          </p:nvSpPr>
          <p:spPr>
            <a:xfrm>
              <a:off x="5082933" y="624586"/>
              <a:ext cx="193040" cy="14604"/>
            </a:xfrm>
            <a:custGeom>
              <a:avLst/>
              <a:gdLst/>
              <a:ahLst/>
              <a:cxnLst/>
              <a:rect l="l" t="t" r="r" b="b"/>
              <a:pathLst>
                <a:path w="193039" h="14604">
                  <a:moveTo>
                    <a:pt x="192785" y="14477"/>
                  </a:moveTo>
                  <a:lnTo>
                    <a:pt x="111252" y="4571"/>
                  </a:lnTo>
                  <a:lnTo>
                    <a:pt x="0" y="0"/>
                  </a:lnTo>
                  <a:lnTo>
                    <a:pt x="81534" y="9905"/>
                  </a:lnTo>
                  <a:lnTo>
                    <a:pt x="192785" y="1447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8" name="object 348"/>
            <p:cNvSpPr/>
            <p:nvPr/>
          </p:nvSpPr>
          <p:spPr>
            <a:xfrm>
              <a:off x="5164468" y="634492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1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9" name="object 349"/>
            <p:cNvSpPr/>
            <p:nvPr/>
          </p:nvSpPr>
          <p:spPr>
            <a:xfrm>
              <a:off x="5130939" y="1042161"/>
              <a:ext cx="182245" cy="5715"/>
            </a:xfrm>
            <a:custGeom>
              <a:avLst/>
              <a:gdLst/>
              <a:ahLst/>
              <a:cxnLst/>
              <a:rect l="l" t="t" r="r" b="b"/>
              <a:pathLst>
                <a:path w="182245" h="5715">
                  <a:moveTo>
                    <a:pt x="182117" y="3810"/>
                  </a:moveTo>
                  <a:lnTo>
                    <a:pt x="70866" y="0"/>
                  </a:lnTo>
                  <a:lnTo>
                    <a:pt x="0" y="1524"/>
                  </a:lnTo>
                  <a:lnTo>
                    <a:pt x="112014" y="5334"/>
                  </a:lnTo>
                  <a:lnTo>
                    <a:pt x="182117" y="381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0" name="object 350"/>
            <p:cNvSpPr/>
            <p:nvPr/>
          </p:nvSpPr>
          <p:spPr>
            <a:xfrm>
              <a:off x="5130939" y="1043686"/>
              <a:ext cx="112395" cy="3810"/>
            </a:xfrm>
            <a:custGeom>
              <a:avLst/>
              <a:gdLst/>
              <a:ahLst/>
              <a:cxnLst/>
              <a:rect l="l" t="t" r="r" b="b"/>
              <a:pathLst>
                <a:path w="112395" h="3809">
                  <a:moveTo>
                    <a:pt x="0" y="0"/>
                  </a:moveTo>
                  <a:lnTo>
                    <a:pt x="112014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1" name="object 351"/>
            <p:cNvSpPr/>
            <p:nvPr/>
          </p:nvSpPr>
          <p:spPr>
            <a:xfrm>
              <a:off x="5201806" y="943101"/>
              <a:ext cx="142875" cy="102870"/>
            </a:xfrm>
            <a:custGeom>
              <a:avLst/>
              <a:gdLst/>
              <a:ahLst/>
              <a:cxnLst/>
              <a:rect l="l" t="t" r="r" b="b"/>
              <a:pathLst>
                <a:path w="142875" h="102869">
                  <a:moveTo>
                    <a:pt x="142494" y="4572"/>
                  </a:moveTo>
                  <a:lnTo>
                    <a:pt x="30480" y="0"/>
                  </a:lnTo>
                  <a:lnTo>
                    <a:pt x="0" y="99060"/>
                  </a:lnTo>
                  <a:lnTo>
                    <a:pt x="111251" y="102870"/>
                  </a:lnTo>
                  <a:lnTo>
                    <a:pt x="142494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2" name="object 352"/>
            <p:cNvSpPr/>
            <p:nvPr/>
          </p:nvSpPr>
          <p:spPr>
            <a:xfrm>
              <a:off x="5201806" y="1042161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51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3" name="object 353"/>
            <p:cNvSpPr/>
            <p:nvPr/>
          </p:nvSpPr>
          <p:spPr>
            <a:xfrm>
              <a:off x="5232286" y="846328"/>
              <a:ext cx="142875" cy="101600"/>
            </a:xfrm>
            <a:custGeom>
              <a:avLst/>
              <a:gdLst/>
              <a:ahLst/>
              <a:cxnLst/>
              <a:rect l="l" t="t" r="r" b="b"/>
              <a:pathLst>
                <a:path w="142875" h="101600">
                  <a:moveTo>
                    <a:pt x="142493" y="4571"/>
                  </a:moveTo>
                  <a:lnTo>
                    <a:pt x="31241" y="0"/>
                  </a:lnTo>
                  <a:lnTo>
                    <a:pt x="0" y="96773"/>
                  </a:lnTo>
                  <a:lnTo>
                    <a:pt x="112014" y="101345"/>
                  </a:lnTo>
                  <a:lnTo>
                    <a:pt x="142493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4" name="object 354"/>
            <p:cNvSpPr/>
            <p:nvPr/>
          </p:nvSpPr>
          <p:spPr>
            <a:xfrm>
              <a:off x="5232286" y="943101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4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5" name="object 355"/>
            <p:cNvSpPr/>
            <p:nvPr/>
          </p:nvSpPr>
          <p:spPr>
            <a:xfrm>
              <a:off x="5263527" y="655065"/>
              <a:ext cx="173355" cy="196215"/>
            </a:xfrm>
            <a:custGeom>
              <a:avLst/>
              <a:gdLst/>
              <a:ahLst/>
              <a:cxnLst/>
              <a:rect l="l" t="t" r="r" b="b"/>
              <a:pathLst>
                <a:path w="173354" h="196215">
                  <a:moveTo>
                    <a:pt x="172973" y="3809"/>
                  </a:moveTo>
                  <a:lnTo>
                    <a:pt x="61722" y="0"/>
                  </a:lnTo>
                  <a:lnTo>
                    <a:pt x="0" y="191261"/>
                  </a:lnTo>
                  <a:lnTo>
                    <a:pt x="111252" y="195833"/>
                  </a:lnTo>
                  <a:lnTo>
                    <a:pt x="172973" y="380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6" name="object 356"/>
            <p:cNvSpPr/>
            <p:nvPr/>
          </p:nvSpPr>
          <p:spPr>
            <a:xfrm>
              <a:off x="5263527" y="846328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7" name="object 357"/>
            <p:cNvSpPr/>
            <p:nvPr/>
          </p:nvSpPr>
          <p:spPr>
            <a:xfrm>
              <a:off x="5245239" y="645160"/>
              <a:ext cx="191770" cy="13970"/>
            </a:xfrm>
            <a:custGeom>
              <a:avLst/>
              <a:gdLst/>
              <a:ahLst/>
              <a:cxnLst/>
              <a:rect l="l" t="t" r="r" b="b"/>
              <a:pathLst>
                <a:path w="191770" h="13970">
                  <a:moveTo>
                    <a:pt x="191261" y="13716"/>
                  </a:moveTo>
                  <a:lnTo>
                    <a:pt x="112014" y="3810"/>
                  </a:lnTo>
                  <a:lnTo>
                    <a:pt x="0" y="0"/>
                  </a:lnTo>
                  <a:lnTo>
                    <a:pt x="80010" y="9906"/>
                  </a:lnTo>
                  <a:lnTo>
                    <a:pt x="191261" y="1371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8" name="object 358"/>
            <p:cNvSpPr/>
            <p:nvPr/>
          </p:nvSpPr>
          <p:spPr>
            <a:xfrm>
              <a:off x="5325250" y="655065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51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9" name="object 359"/>
            <p:cNvSpPr/>
            <p:nvPr/>
          </p:nvSpPr>
          <p:spPr>
            <a:xfrm>
              <a:off x="5481459" y="536193"/>
              <a:ext cx="120650" cy="99060"/>
            </a:xfrm>
            <a:custGeom>
              <a:avLst/>
              <a:gdLst/>
              <a:ahLst/>
              <a:cxnLst/>
              <a:rect l="l" t="t" r="r" b="b"/>
              <a:pathLst>
                <a:path w="120650" h="99059">
                  <a:moveTo>
                    <a:pt x="120396" y="3809"/>
                  </a:moveTo>
                  <a:lnTo>
                    <a:pt x="8382" y="0"/>
                  </a:lnTo>
                  <a:lnTo>
                    <a:pt x="0" y="94487"/>
                  </a:lnTo>
                  <a:lnTo>
                    <a:pt x="111239" y="99059"/>
                  </a:lnTo>
                  <a:lnTo>
                    <a:pt x="120396" y="380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0" name="object 360"/>
            <p:cNvSpPr/>
            <p:nvPr/>
          </p:nvSpPr>
          <p:spPr>
            <a:xfrm>
              <a:off x="5481459" y="630682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39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1" name="object 361"/>
            <p:cNvSpPr/>
            <p:nvPr/>
          </p:nvSpPr>
          <p:spPr>
            <a:xfrm>
              <a:off x="5412118" y="521715"/>
              <a:ext cx="189865" cy="18415"/>
            </a:xfrm>
            <a:custGeom>
              <a:avLst/>
              <a:gdLst/>
              <a:ahLst/>
              <a:cxnLst/>
              <a:rect l="l" t="t" r="r" b="b"/>
              <a:pathLst>
                <a:path w="189864" h="18415">
                  <a:moveTo>
                    <a:pt x="189737" y="18287"/>
                  </a:moveTo>
                  <a:lnTo>
                    <a:pt x="111238" y="4571"/>
                  </a:lnTo>
                  <a:lnTo>
                    <a:pt x="0" y="0"/>
                  </a:lnTo>
                  <a:lnTo>
                    <a:pt x="77724" y="14477"/>
                  </a:lnTo>
                  <a:lnTo>
                    <a:pt x="189737" y="1828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2" name="object 362"/>
            <p:cNvSpPr/>
            <p:nvPr/>
          </p:nvSpPr>
          <p:spPr>
            <a:xfrm>
              <a:off x="5489842" y="536193"/>
              <a:ext cx="112395" cy="3810"/>
            </a:xfrm>
            <a:custGeom>
              <a:avLst/>
              <a:gdLst/>
              <a:ahLst/>
              <a:cxnLst/>
              <a:rect l="l" t="t" r="r" b="b"/>
              <a:pathLst>
                <a:path w="112395" h="3809">
                  <a:moveTo>
                    <a:pt x="0" y="0"/>
                  </a:moveTo>
                  <a:lnTo>
                    <a:pt x="112013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3" name="object 363"/>
            <p:cNvSpPr/>
            <p:nvPr/>
          </p:nvSpPr>
          <p:spPr>
            <a:xfrm>
              <a:off x="5365636" y="1036828"/>
              <a:ext cx="191770" cy="6350"/>
            </a:xfrm>
            <a:custGeom>
              <a:avLst/>
              <a:gdLst/>
              <a:ahLst/>
              <a:cxnLst/>
              <a:rect l="l" t="t" r="r" b="b"/>
              <a:pathLst>
                <a:path w="191770" h="6350">
                  <a:moveTo>
                    <a:pt x="191262" y="3809"/>
                  </a:moveTo>
                  <a:lnTo>
                    <a:pt x="79247" y="0"/>
                  </a:lnTo>
                  <a:lnTo>
                    <a:pt x="0" y="1523"/>
                  </a:lnTo>
                  <a:lnTo>
                    <a:pt x="111238" y="6095"/>
                  </a:lnTo>
                  <a:lnTo>
                    <a:pt x="191262" y="380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4" name="object 364"/>
            <p:cNvSpPr/>
            <p:nvPr/>
          </p:nvSpPr>
          <p:spPr>
            <a:xfrm>
              <a:off x="5365636" y="1038351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38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5" name="object 365"/>
            <p:cNvSpPr/>
            <p:nvPr/>
          </p:nvSpPr>
          <p:spPr>
            <a:xfrm>
              <a:off x="5444883" y="674115"/>
              <a:ext cx="144145" cy="367030"/>
            </a:xfrm>
            <a:custGeom>
              <a:avLst/>
              <a:gdLst/>
              <a:ahLst/>
              <a:cxnLst/>
              <a:rect l="l" t="t" r="r" b="b"/>
              <a:pathLst>
                <a:path w="144145" h="367030">
                  <a:moveTo>
                    <a:pt x="144004" y="3809"/>
                  </a:moveTo>
                  <a:lnTo>
                    <a:pt x="32753" y="0"/>
                  </a:lnTo>
                  <a:lnTo>
                    <a:pt x="0" y="362711"/>
                  </a:lnTo>
                  <a:lnTo>
                    <a:pt x="112014" y="366521"/>
                  </a:lnTo>
                  <a:lnTo>
                    <a:pt x="144004" y="380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6" name="object 366"/>
            <p:cNvSpPr/>
            <p:nvPr/>
          </p:nvSpPr>
          <p:spPr>
            <a:xfrm>
              <a:off x="5444883" y="1036828"/>
              <a:ext cx="112395" cy="3810"/>
            </a:xfrm>
            <a:custGeom>
              <a:avLst/>
              <a:gdLst/>
              <a:ahLst/>
              <a:cxnLst/>
              <a:rect l="l" t="t" r="r" b="b"/>
              <a:pathLst>
                <a:path w="112395" h="3809">
                  <a:moveTo>
                    <a:pt x="0" y="0"/>
                  </a:moveTo>
                  <a:lnTo>
                    <a:pt x="112014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7" name="object 367"/>
            <p:cNvSpPr/>
            <p:nvPr/>
          </p:nvSpPr>
          <p:spPr>
            <a:xfrm>
              <a:off x="5399163" y="664210"/>
              <a:ext cx="189865" cy="13970"/>
            </a:xfrm>
            <a:custGeom>
              <a:avLst/>
              <a:gdLst/>
              <a:ahLst/>
              <a:cxnLst/>
              <a:rect l="l" t="t" r="r" b="b"/>
              <a:pathLst>
                <a:path w="189864" h="13970">
                  <a:moveTo>
                    <a:pt x="189724" y="13716"/>
                  </a:moveTo>
                  <a:lnTo>
                    <a:pt x="111252" y="4572"/>
                  </a:lnTo>
                  <a:lnTo>
                    <a:pt x="0" y="0"/>
                  </a:lnTo>
                  <a:lnTo>
                    <a:pt x="78473" y="9906"/>
                  </a:lnTo>
                  <a:lnTo>
                    <a:pt x="189724" y="1371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8" name="object 368"/>
            <p:cNvSpPr/>
            <p:nvPr/>
          </p:nvSpPr>
          <p:spPr>
            <a:xfrm>
              <a:off x="5477636" y="674115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51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9" name="object 369"/>
            <p:cNvSpPr/>
            <p:nvPr/>
          </p:nvSpPr>
          <p:spPr>
            <a:xfrm>
              <a:off x="5623954" y="969010"/>
              <a:ext cx="118110" cy="5715"/>
            </a:xfrm>
            <a:custGeom>
              <a:avLst/>
              <a:gdLst/>
              <a:ahLst/>
              <a:cxnLst/>
              <a:rect l="l" t="t" r="r" b="b"/>
              <a:pathLst>
                <a:path w="118110" h="5715">
                  <a:moveTo>
                    <a:pt x="118097" y="5334"/>
                  </a:moveTo>
                  <a:lnTo>
                    <a:pt x="111251" y="4572"/>
                  </a:lnTo>
                  <a:lnTo>
                    <a:pt x="0" y="0"/>
                  </a:lnTo>
                  <a:lnTo>
                    <a:pt x="6845" y="762"/>
                  </a:lnTo>
                  <a:lnTo>
                    <a:pt x="118097" y="533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0" name="object 370"/>
            <p:cNvSpPr/>
            <p:nvPr/>
          </p:nvSpPr>
          <p:spPr>
            <a:xfrm>
              <a:off x="5630798" y="969771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1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1" name="object 371"/>
            <p:cNvSpPr/>
            <p:nvPr/>
          </p:nvSpPr>
          <p:spPr>
            <a:xfrm>
              <a:off x="5617844" y="966724"/>
              <a:ext cx="117475" cy="6985"/>
            </a:xfrm>
            <a:custGeom>
              <a:avLst/>
              <a:gdLst/>
              <a:ahLst/>
              <a:cxnLst/>
              <a:rect l="l" t="t" r="r" b="b"/>
              <a:pathLst>
                <a:path w="117475" h="6984">
                  <a:moveTo>
                    <a:pt x="117360" y="6857"/>
                  </a:moveTo>
                  <a:lnTo>
                    <a:pt x="111252" y="4571"/>
                  </a:lnTo>
                  <a:lnTo>
                    <a:pt x="0" y="0"/>
                  </a:lnTo>
                  <a:lnTo>
                    <a:pt x="6109" y="2285"/>
                  </a:lnTo>
                  <a:lnTo>
                    <a:pt x="117360" y="685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2" name="object 372"/>
            <p:cNvSpPr/>
            <p:nvPr/>
          </p:nvSpPr>
          <p:spPr>
            <a:xfrm>
              <a:off x="5623954" y="969010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1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3" name="object 373"/>
            <p:cNvSpPr/>
            <p:nvPr/>
          </p:nvSpPr>
          <p:spPr>
            <a:xfrm>
              <a:off x="5612524" y="963675"/>
              <a:ext cx="116839" cy="7620"/>
            </a:xfrm>
            <a:custGeom>
              <a:avLst/>
              <a:gdLst/>
              <a:ahLst/>
              <a:cxnLst/>
              <a:rect l="l" t="t" r="r" b="b"/>
              <a:pathLst>
                <a:path w="116839" h="7619">
                  <a:moveTo>
                    <a:pt x="116572" y="7619"/>
                  </a:moveTo>
                  <a:lnTo>
                    <a:pt x="111238" y="4572"/>
                  </a:lnTo>
                  <a:lnTo>
                    <a:pt x="0" y="0"/>
                  </a:lnTo>
                  <a:lnTo>
                    <a:pt x="5320" y="3047"/>
                  </a:lnTo>
                  <a:lnTo>
                    <a:pt x="116572" y="761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4" name="object 374"/>
            <p:cNvSpPr/>
            <p:nvPr/>
          </p:nvSpPr>
          <p:spPr>
            <a:xfrm>
              <a:off x="5617844" y="966724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5" name="object 375"/>
            <p:cNvSpPr/>
            <p:nvPr/>
          </p:nvSpPr>
          <p:spPr>
            <a:xfrm>
              <a:off x="5607938" y="959865"/>
              <a:ext cx="116205" cy="8890"/>
            </a:xfrm>
            <a:custGeom>
              <a:avLst/>
              <a:gdLst/>
              <a:ahLst/>
              <a:cxnLst/>
              <a:rect l="l" t="t" r="r" b="b"/>
              <a:pathLst>
                <a:path w="116204" h="8890">
                  <a:moveTo>
                    <a:pt x="115824" y="8382"/>
                  </a:moveTo>
                  <a:lnTo>
                    <a:pt x="112027" y="3809"/>
                  </a:lnTo>
                  <a:lnTo>
                    <a:pt x="0" y="0"/>
                  </a:lnTo>
                  <a:lnTo>
                    <a:pt x="4585" y="3809"/>
                  </a:lnTo>
                  <a:lnTo>
                    <a:pt x="115824" y="838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6" name="object 376"/>
            <p:cNvSpPr/>
            <p:nvPr/>
          </p:nvSpPr>
          <p:spPr>
            <a:xfrm>
              <a:off x="5612524" y="963675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38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7" name="object 377"/>
            <p:cNvSpPr/>
            <p:nvPr/>
          </p:nvSpPr>
          <p:spPr>
            <a:xfrm>
              <a:off x="5604904" y="953770"/>
              <a:ext cx="115570" cy="10160"/>
            </a:xfrm>
            <a:custGeom>
              <a:avLst/>
              <a:gdLst/>
              <a:ahLst/>
              <a:cxnLst/>
              <a:rect l="l" t="t" r="r" b="b"/>
              <a:pathLst>
                <a:path w="115570" h="10159">
                  <a:moveTo>
                    <a:pt x="115062" y="9905"/>
                  </a:moveTo>
                  <a:lnTo>
                    <a:pt x="111251" y="4571"/>
                  </a:lnTo>
                  <a:lnTo>
                    <a:pt x="0" y="0"/>
                  </a:lnTo>
                  <a:lnTo>
                    <a:pt x="3034" y="6095"/>
                  </a:lnTo>
                  <a:lnTo>
                    <a:pt x="115062" y="990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8" name="object 378"/>
            <p:cNvSpPr/>
            <p:nvPr/>
          </p:nvSpPr>
          <p:spPr>
            <a:xfrm>
              <a:off x="5607938" y="959865"/>
              <a:ext cx="112395" cy="3810"/>
            </a:xfrm>
            <a:custGeom>
              <a:avLst/>
              <a:gdLst/>
              <a:ahLst/>
              <a:cxnLst/>
              <a:rect l="l" t="t" r="r" b="b"/>
              <a:pathLst>
                <a:path w="112395" h="3809">
                  <a:moveTo>
                    <a:pt x="0" y="0"/>
                  </a:moveTo>
                  <a:lnTo>
                    <a:pt x="112027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9" name="object 379"/>
            <p:cNvSpPr/>
            <p:nvPr/>
          </p:nvSpPr>
          <p:spPr>
            <a:xfrm>
              <a:off x="5601856" y="946150"/>
              <a:ext cx="114300" cy="12700"/>
            </a:xfrm>
            <a:custGeom>
              <a:avLst/>
              <a:gdLst/>
              <a:ahLst/>
              <a:cxnLst/>
              <a:rect l="l" t="t" r="r" b="b"/>
              <a:pathLst>
                <a:path w="114300" h="12700">
                  <a:moveTo>
                    <a:pt x="114299" y="12192"/>
                  </a:moveTo>
                  <a:lnTo>
                    <a:pt x="111238" y="4571"/>
                  </a:lnTo>
                  <a:lnTo>
                    <a:pt x="0" y="0"/>
                  </a:lnTo>
                  <a:lnTo>
                    <a:pt x="3047" y="7620"/>
                  </a:lnTo>
                  <a:lnTo>
                    <a:pt x="114299" y="1219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0" name="object 380"/>
            <p:cNvSpPr/>
            <p:nvPr/>
          </p:nvSpPr>
          <p:spPr>
            <a:xfrm>
              <a:off x="5604904" y="953770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1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1" name="object 381"/>
            <p:cNvSpPr/>
            <p:nvPr/>
          </p:nvSpPr>
          <p:spPr>
            <a:xfrm>
              <a:off x="5599557" y="937006"/>
              <a:ext cx="113664" cy="13970"/>
            </a:xfrm>
            <a:custGeom>
              <a:avLst/>
              <a:gdLst/>
              <a:ahLst/>
              <a:cxnLst/>
              <a:rect l="l" t="t" r="r" b="b"/>
              <a:pathLst>
                <a:path w="113664" h="13969">
                  <a:moveTo>
                    <a:pt x="113537" y="13715"/>
                  </a:moveTo>
                  <a:lnTo>
                    <a:pt x="111264" y="4571"/>
                  </a:lnTo>
                  <a:lnTo>
                    <a:pt x="0" y="0"/>
                  </a:lnTo>
                  <a:lnTo>
                    <a:pt x="2299" y="9143"/>
                  </a:lnTo>
                  <a:lnTo>
                    <a:pt x="113537" y="1371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2" name="object 382"/>
            <p:cNvSpPr/>
            <p:nvPr/>
          </p:nvSpPr>
          <p:spPr>
            <a:xfrm>
              <a:off x="5601856" y="946150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38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3" name="object 383"/>
            <p:cNvSpPr/>
            <p:nvPr/>
          </p:nvSpPr>
          <p:spPr>
            <a:xfrm>
              <a:off x="5597270" y="926338"/>
              <a:ext cx="113664" cy="15240"/>
            </a:xfrm>
            <a:custGeom>
              <a:avLst/>
              <a:gdLst/>
              <a:ahLst/>
              <a:cxnLst/>
              <a:rect l="l" t="t" r="r" b="b"/>
              <a:pathLst>
                <a:path w="113664" h="15240">
                  <a:moveTo>
                    <a:pt x="113551" y="15240"/>
                  </a:moveTo>
                  <a:lnTo>
                    <a:pt x="112027" y="4572"/>
                  </a:lnTo>
                  <a:lnTo>
                    <a:pt x="0" y="0"/>
                  </a:lnTo>
                  <a:lnTo>
                    <a:pt x="2286" y="10668"/>
                  </a:lnTo>
                  <a:lnTo>
                    <a:pt x="113551" y="1524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4" name="object 384"/>
            <p:cNvSpPr/>
            <p:nvPr/>
          </p:nvSpPr>
          <p:spPr>
            <a:xfrm>
              <a:off x="5599557" y="937006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64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5" name="object 385"/>
            <p:cNvSpPr/>
            <p:nvPr/>
          </p:nvSpPr>
          <p:spPr>
            <a:xfrm>
              <a:off x="5606427" y="1040637"/>
              <a:ext cx="125730" cy="5080"/>
            </a:xfrm>
            <a:custGeom>
              <a:avLst/>
              <a:gdLst/>
              <a:ahLst/>
              <a:cxnLst/>
              <a:rect l="l" t="t" r="r" b="b"/>
              <a:pathLst>
                <a:path w="125729" h="5080">
                  <a:moveTo>
                    <a:pt x="125729" y="4572"/>
                  </a:moveTo>
                  <a:lnTo>
                    <a:pt x="13716" y="0"/>
                  </a:lnTo>
                  <a:lnTo>
                    <a:pt x="0" y="0"/>
                  </a:lnTo>
                  <a:lnTo>
                    <a:pt x="112013" y="3810"/>
                  </a:lnTo>
                  <a:lnTo>
                    <a:pt x="125729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6" name="object 386"/>
            <p:cNvSpPr/>
            <p:nvPr/>
          </p:nvSpPr>
          <p:spPr>
            <a:xfrm>
              <a:off x="5606427" y="1040637"/>
              <a:ext cx="112395" cy="3810"/>
            </a:xfrm>
            <a:custGeom>
              <a:avLst/>
              <a:gdLst/>
              <a:ahLst/>
              <a:cxnLst/>
              <a:rect l="l" t="t" r="r" b="b"/>
              <a:pathLst>
                <a:path w="112395" h="3809">
                  <a:moveTo>
                    <a:pt x="0" y="0"/>
                  </a:moveTo>
                  <a:lnTo>
                    <a:pt x="112013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7" name="object 387"/>
            <p:cNvSpPr/>
            <p:nvPr/>
          </p:nvSpPr>
          <p:spPr>
            <a:xfrm>
              <a:off x="5620144" y="1039114"/>
              <a:ext cx="131445" cy="6350"/>
            </a:xfrm>
            <a:custGeom>
              <a:avLst/>
              <a:gdLst/>
              <a:ahLst/>
              <a:cxnLst/>
              <a:rect l="l" t="t" r="r" b="b"/>
              <a:pathLst>
                <a:path w="131445" h="6350">
                  <a:moveTo>
                    <a:pt x="131063" y="4571"/>
                  </a:moveTo>
                  <a:lnTo>
                    <a:pt x="19050" y="0"/>
                  </a:lnTo>
                  <a:lnTo>
                    <a:pt x="0" y="1523"/>
                  </a:lnTo>
                  <a:lnTo>
                    <a:pt x="112013" y="6095"/>
                  </a:lnTo>
                  <a:lnTo>
                    <a:pt x="131063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8" name="object 388"/>
            <p:cNvSpPr/>
            <p:nvPr/>
          </p:nvSpPr>
          <p:spPr>
            <a:xfrm>
              <a:off x="5620144" y="1040637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3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9" name="object 389"/>
            <p:cNvSpPr/>
            <p:nvPr/>
          </p:nvSpPr>
          <p:spPr>
            <a:xfrm>
              <a:off x="5639194" y="1037590"/>
              <a:ext cx="120650" cy="6350"/>
            </a:xfrm>
            <a:custGeom>
              <a:avLst/>
              <a:gdLst/>
              <a:ahLst/>
              <a:cxnLst/>
              <a:rect l="l" t="t" r="r" b="b"/>
              <a:pathLst>
                <a:path w="120650" h="6350">
                  <a:moveTo>
                    <a:pt x="120382" y="4571"/>
                  </a:moveTo>
                  <a:lnTo>
                    <a:pt x="9130" y="0"/>
                  </a:lnTo>
                  <a:lnTo>
                    <a:pt x="0" y="1524"/>
                  </a:lnTo>
                  <a:lnTo>
                    <a:pt x="112013" y="6096"/>
                  </a:lnTo>
                  <a:lnTo>
                    <a:pt x="120382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0" name="object 390"/>
            <p:cNvSpPr/>
            <p:nvPr/>
          </p:nvSpPr>
          <p:spPr>
            <a:xfrm>
              <a:off x="5639194" y="1039114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3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1" name="object 391"/>
            <p:cNvSpPr/>
            <p:nvPr/>
          </p:nvSpPr>
          <p:spPr>
            <a:xfrm>
              <a:off x="5648325" y="1035303"/>
              <a:ext cx="120014" cy="6985"/>
            </a:xfrm>
            <a:custGeom>
              <a:avLst/>
              <a:gdLst/>
              <a:ahLst/>
              <a:cxnLst/>
              <a:rect l="l" t="t" r="r" b="b"/>
              <a:pathLst>
                <a:path w="120014" h="6984">
                  <a:moveTo>
                    <a:pt x="119646" y="4571"/>
                  </a:moveTo>
                  <a:lnTo>
                    <a:pt x="8382" y="0"/>
                  </a:lnTo>
                  <a:lnTo>
                    <a:pt x="0" y="2286"/>
                  </a:lnTo>
                  <a:lnTo>
                    <a:pt x="111252" y="6857"/>
                  </a:lnTo>
                  <a:lnTo>
                    <a:pt x="119646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2" name="object 392"/>
            <p:cNvSpPr/>
            <p:nvPr/>
          </p:nvSpPr>
          <p:spPr>
            <a:xfrm>
              <a:off x="5648325" y="1037590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3" name="object 393"/>
            <p:cNvSpPr/>
            <p:nvPr/>
          </p:nvSpPr>
          <p:spPr>
            <a:xfrm>
              <a:off x="5656707" y="1033017"/>
              <a:ext cx="120014" cy="6985"/>
            </a:xfrm>
            <a:custGeom>
              <a:avLst/>
              <a:gdLst/>
              <a:ahLst/>
              <a:cxnLst/>
              <a:rect l="l" t="t" r="r" b="b"/>
              <a:pathLst>
                <a:path w="120014" h="6984">
                  <a:moveTo>
                    <a:pt x="119647" y="4572"/>
                  </a:moveTo>
                  <a:lnTo>
                    <a:pt x="8381" y="0"/>
                  </a:lnTo>
                  <a:lnTo>
                    <a:pt x="0" y="2285"/>
                  </a:lnTo>
                  <a:lnTo>
                    <a:pt x="111264" y="6857"/>
                  </a:lnTo>
                  <a:lnTo>
                    <a:pt x="119647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4" name="object 394"/>
            <p:cNvSpPr/>
            <p:nvPr/>
          </p:nvSpPr>
          <p:spPr>
            <a:xfrm>
              <a:off x="5656707" y="1035303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64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5" name="object 395"/>
            <p:cNvSpPr/>
            <p:nvPr/>
          </p:nvSpPr>
          <p:spPr>
            <a:xfrm>
              <a:off x="5665088" y="1029970"/>
              <a:ext cx="119380" cy="7620"/>
            </a:xfrm>
            <a:custGeom>
              <a:avLst/>
              <a:gdLst/>
              <a:ahLst/>
              <a:cxnLst/>
              <a:rect l="l" t="t" r="r" b="b"/>
              <a:pathLst>
                <a:path w="119379" h="7619">
                  <a:moveTo>
                    <a:pt x="118872" y="4571"/>
                  </a:moveTo>
                  <a:lnTo>
                    <a:pt x="6871" y="0"/>
                  </a:lnTo>
                  <a:lnTo>
                    <a:pt x="0" y="3047"/>
                  </a:lnTo>
                  <a:lnTo>
                    <a:pt x="111265" y="7619"/>
                  </a:lnTo>
                  <a:lnTo>
                    <a:pt x="118872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6" name="object 396"/>
            <p:cNvSpPr/>
            <p:nvPr/>
          </p:nvSpPr>
          <p:spPr>
            <a:xfrm>
              <a:off x="5665088" y="1033017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65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7" name="object 397"/>
            <p:cNvSpPr/>
            <p:nvPr/>
          </p:nvSpPr>
          <p:spPr>
            <a:xfrm>
              <a:off x="5671959" y="1026922"/>
              <a:ext cx="119380" cy="7620"/>
            </a:xfrm>
            <a:custGeom>
              <a:avLst/>
              <a:gdLst/>
              <a:ahLst/>
              <a:cxnLst/>
              <a:rect l="l" t="t" r="r" b="b"/>
              <a:pathLst>
                <a:path w="119379" h="7619">
                  <a:moveTo>
                    <a:pt x="118871" y="4572"/>
                  </a:moveTo>
                  <a:lnTo>
                    <a:pt x="6858" y="0"/>
                  </a:lnTo>
                  <a:lnTo>
                    <a:pt x="0" y="3048"/>
                  </a:lnTo>
                  <a:lnTo>
                    <a:pt x="112000" y="7620"/>
                  </a:lnTo>
                  <a:lnTo>
                    <a:pt x="118871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8" name="object 398"/>
            <p:cNvSpPr/>
            <p:nvPr/>
          </p:nvSpPr>
          <p:spPr>
            <a:xfrm>
              <a:off x="5671959" y="1029970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00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9" name="object 399"/>
            <p:cNvSpPr/>
            <p:nvPr/>
          </p:nvSpPr>
          <p:spPr>
            <a:xfrm>
              <a:off x="5678818" y="1023111"/>
              <a:ext cx="118110" cy="8890"/>
            </a:xfrm>
            <a:custGeom>
              <a:avLst/>
              <a:gdLst/>
              <a:ahLst/>
              <a:cxnLst/>
              <a:rect l="l" t="t" r="r" b="b"/>
              <a:pathLst>
                <a:path w="118110" h="8890">
                  <a:moveTo>
                    <a:pt x="118110" y="4572"/>
                  </a:moveTo>
                  <a:lnTo>
                    <a:pt x="6844" y="0"/>
                  </a:lnTo>
                  <a:lnTo>
                    <a:pt x="0" y="3810"/>
                  </a:lnTo>
                  <a:lnTo>
                    <a:pt x="112013" y="8382"/>
                  </a:lnTo>
                  <a:lnTo>
                    <a:pt x="118110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0" name="object 400"/>
            <p:cNvSpPr/>
            <p:nvPr/>
          </p:nvSpPr>
          <p:spPr>
            <a:xfrm>
              <a:off x="5678818" y="1026922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3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1" name="object 401"/>
            <p:cNvSpPr/>
            <p:nvPr/>
          </p:nvSpPr>
          <p:spPr>
            <a:xfrm>
              <a:off x="5685663" y="1013967"/>
              <a:ext cx="123189" cy="13970"/>
            </a:xfrm>
            <a:custGeom>
              <a:avLst/>
              <a:gdLst/>
              <a:ahLst/>
              <a:cxnLst/>
              <a:rect l="l" t="t" r="r" b="b"/>
              <a:pathLst>
                <a:path w="123189" h="13969">
                  <a:moveTo>
                    <a:pt x="122694" y="4572"/>
                  </a:moveTo>
                  <a:lnTo>
                    <a:pt x="11443" y="0"/>
                  </a:lnTo>
                  <a:lnTo>
                    <a:pt x="0" y="9143"/>
                  </a:lnTo>
                  <a:lnTo>
                    <a:pt x="111265" y="13715"/>
                  </a:lnTo>
                  <a:lnTo>
                    <a:pt x="122694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2" name="object 402"/>
            <p:cNvSpPr/>
            <p:nvPr/>
          </p:nvSpPr>
          <p:spPr>
            <a:xfrm>
              <a:off x="5685663" y="1023111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65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3" name="object 403"/>
            <p:cNvSpPr/>
            <p:nvPr/>
          </p:nvSpPr>
          <p:spPr>
            <a:xfrm>
              <a:off x="5697106" y="1004061"/>
              <a:ext cx="121920" cy="14604"/>
            </a:xfrm>
            <a:custGeom>
              <a:avLst/>
              <a:gdLst/>
              <a:ahLst/>
              <a:cxnLst/>
              <a:rect l="l" t="t" r="r" b="b"/>
              <a:pathLst>
                <a:path w="121920" h="14605">
                  <a:moveTo>
                    <a:pt x="121906" y="4572"/>
                  </a:moveTo>
                  <a:lnTo>
                    <a:pt x="10668" y="0"/>
                  </a:lnTo>
                  <a:lnTo>
                    <a:pt x="0" y="9906"/>
                  </a:lnTo>
                  <a:lnTo>
                    <a:pt x="111251" y="14478"/>
                  </a:lnTo>
                  <a:lnTo>
                    <a:pt x="121906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4" name="object 404"/>
            <p:cNvSpPr/>
            <p:nvPr/>
          </p:nvSpPr>
          <p:spPr>
            <a:xfrm>
              <a:off x="5697106" y="1013967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1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5" name="object 405"/>
            <p:cNvSpPr/>
            <p:nvPr/>
          </p:nvSpPr>
          <p:spPr>
            <a:xfrm>
              <a:off x="5707774" y="993394"/>
              <a:ext cx="120650" cy="15240"/>
            </a:xfrm>
            <a:custGeom>
              <a:avLst/>
              <a:gdLst/>
              <a:ahLst/>
              <a:cxnLst/>
              <a:rect l="l" t="t" r="r" b="b"/>
              <a:pathLst>
                <a:path w="120650" h="15240">
                  <a:moveTo>
                    <a:pt x="120395" y="3809"/>
                  </a:moveTo>
                  <a:lnTo>
                    <a:pt x="8381" y="0"/>
                  </a:lnTo>
                  <a:lnTo>
                    <a:pt x="0" y="10668"/>
                  </a:lnTo>
                  <a:lnTo>
                    <a:pt x="111238" y="15240"/>
                  </a:lnTo>
                  <a:lnTo>
                    <a:pt x="120395" y="380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6" name="object 406"/>
            <p:cNvSpPr/>
            <p:nvPr/>
          </p:nvSpPr>
          <p:spPr>
            <a:xfrm>
              <a:off x="5707774" y="1004061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38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7" name="object 407"/>
            <p:cNvSpPr/>
            <p:nvPr/>
          </p:nvSpPr>
          <p:spPr>
            <a:xfrm>
              <a:off x="5716155" y="987298"/>
              <a:ext cx="116205" cy="10160"/>
            </a:xfrm>
            <a:custGeom>
              <a:avLst/>
              <a:gdLst/>
              <a:ahLst/>
              <a:cxnLst/>
              <a:rect l="l" t="t" r="r" b="b"/>
              <a:pathLst>
                <a:path w="116204" h="10159">
                  <a:moveTo>
                    <a:pt x="115824" y="3809"/>
                  </a:moveTo>
                  <a:lnTo>
                    <a:pt x="3810" y="0"/>
                  </a:lnTo>
                  <a:lnTo>
                    <a:pt x="0" y="6095"/>
                  </a:lnTo>
                  <a:lnTo>
                    <a:pt x="112014" y="9905"/>
                  </a:lnTo>
                  <a:lnTo>
                    <a:pt x="115824" y="380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8" name="object 408"/>
            <p:cNvSpPr/>
            <p:nvPr/>
          </p:nvSpPr>
          <p:spPr>
            <a:xfrm>
              <a:off x="5716155" y="993394"/>
              <a:ext cx="112395" cy="3810"/>
            </a:xfrm>
            <a:custGeom>
              <a:avLst/>
              <a:gdLst/>
              <a:ahLst/>
              <a:cxnLst/>
              <a:rect l="l" t="t" r="r" b="b"/>
              <a:pathLst>
                <a:path w="112395" h="3809">
                  <a:moveTo>
                    <a:pt x="0" y="0"/>
                  </a:moveTo>
                  <a:lnTo>
                    <a:pt x="112014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9" name="object 409"/>
            <p:cNvSpPr/>
            <p:nvPr/>
          </p:nvSpPr>
          <p:spPr>
            <a:xfrm>
              <a:off x="5719966" y="980440"/>
              <a:ext cx="115570" cy="10795"/>
            </a:xfrm>
            <a:custGeom>
              <a:avLst/>
              <a:gdLst/>
              <a:ahLst/>
              <a:cxnLst/>
              <a:rect l="l" t="t" r="r" b="b"/>
              <a:pathLst>
                <a:path w="115570" h="10794">
                  <a:moveTo>
                    <a:pt x="115062" y="4571"/>
                  </a:moveTo>
                  <a:lnTo>
                    <a:pt x="3796" y="0"/>
                  </a:lnTo>
                  <a:lnTo>
                    <a:pt x="0" y="6858"/>
                  </a:lnTo>
                  <a:lnTo>
                    <a:pt x="112013" y="10668"/>
                  </a:lnTo>
                  <a:lnTo>
                    <a:pt x="115062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0" name="object 410"/>
            <p:cNvSpPr/>
            <p:nvPr/>
          </p:nvSpPr>
          <p:spPr>
            <a:xfrm>
              <a:off x="5719966" y="987298"/>
              <a:ext cx="112395" cy="3810"/>
            </a:xfrm>
            <a:custGeom>
              <a:avLst/>
              <a:gdLst/>
              <a:ahLst/>
              <a:cxnLst/>
              <a:rect l="l" t="t" r="r" b="b"/>
              <a:pathLst>
                <a:path w="112395" h="3809">
                  <a:moveTo>
                    <a:pt x="0" y="0"/>
                  </a:moveTo>
                  <a:lnTo>
                    <a:pt x="112013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1" name="object 411"/>
            <p:cNvSpPr/>
            <p:nvPr/>
          </p:nvSpPr>
          <p:spPr>
            <a:xfrm>
              <a:off x="5723763" y="967486"/>
              <a:ext cx="117475" cy="17780"/>
            </a:xfrm>
            <a:custGeom>
              <a:avLst/>
              <a:gdLst/>
              <a:ahLst/>
              <a:cxnLst/>
              <a:rect l="l" t="t" r="r" b="b"/>
              <a:pathLst>
                <a:path w="117475" h="17780">
                  <a:moveTo>
                    <a:pt x="117347" y="3809"/>
                  </a:moveTo>
                  <a:lnTo>
                    <a:pt x="6108" y="0"/>
                  </a:lnTo>
                  <a:lnTo>
                    <a:pt x="0" y="12953"/>
                  </a:lnTo>
                  <a:lnTo>
                    <a:pt x="111265" y="17525"/>
                  </a:lnTo>
                  <a:lnTo>
                    <a:pt x="117347" y="380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2" name="object 412"/>
            <p:cNvSpPr/>
            <p:nvPr/>
          </p:nvSpPr>
          <p:spPr>
            <a:xfrm>
              <a:off x="5723763" y="980440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65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3" name="object 413"/>
            <p:cNvSpPr/>
            <p:nvPr/>
          </p:nvSpPr>
          <p:spPr>
            <a:xfrm>
              <a:off x="5729871" y="953770"/>
              <a:ext cx="116205" cy="17780"/>
            </a:xfrm>
            <a:custGeom>
              <a:avLst/>
              <a:gdLst/>
              <a:ahLst/>
              <a:cxnLst/>
              <a:rect l="l" t="t" r="r" b="b"/>
              <a:pathLst>
                <a:path w="116204" h="17780">
                  <a:moveTo>
                    <a:pt x="115824" y="4571"/>
                  </a:moveTo>
                  <a:lnTo>
                    <a:pt x="4571" y="0"/>
                  </a:lnTo>
                  <a:lnTo>
                    <a:pt x="0" y="13715"/>
                  </a:lnTo>
                  <a:lnTo>
                    <a:pt x="111238" y="17525"/>
                  </a:lnTo>
                  <a:lnTo>
                    <a:pt x="115824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4" name="object 414"/>
            <p:cNvSpPr/>
            <p:nvPr/>
          </p:nvSpPr>
          <p:spPr>
            <a:xfrm>
              <a:off x="5729871" y="967486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38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5" name="object 415"/>
            <p:cNvSpPr/>
            <p:nvPr/>
          </p:nvSpPr>
          <p:spPr>
            <a:xfrm>
              <a:off x="5734443" y="940053"/>
              <a:ext cx="114300" cy="18415"/>
            </a:xfrm>
            <a:custGeom>
              <a:avLst/>
              <a:gdLst/>
              <a:ahLst/>
              <a:cxnLst/>
              <a:rect l="l" t="t" r="r" b="b"/>
              <a:pathLst>
                <a:path w="114300" h="18415">
                  <a:moveTo>
                    <a:pt x="114300" y="4571"/>
                  </a:moveTo>
                  <a:lnTo>
                    <a:pt x="3047" y="0"/>
                  </a:lnTo>
                  <a:lnTo>
                    <a:pt x="0" y="13716"/>
                  </a:lnTo>
                  <a:lnTo>
                    <a:pt x="111252" y="18288"/>
                  </a:lnTo>
                  <a:lnTo>
                    <a:pt x="114300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6" name="object 416"/>
            <p:cNvSpPr/>
            <p:nvPr/>
          </p:nvSpPr>
          <p:spPr>
            <a:xfrm>
              <a:off x="5734443" y="953770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7" name="object 417"/>
            <p:cNvSpPr/>
            <p:nvPr/>
          </p:nvSpPr>
          <p:spPr>
            <a:xfrm>
              <a:off x="5737491" y="926338"/>
              <a:ext cx="113664" cy="18415"/>
            </a:xfrm>
            <a:custGeom>
              <a:avLst/>
              <a:gdLst/>
              <a:ahLst/>
              <a:cxnLst/>
              <a:rect l="l" t="t" r="r" b="b"/>
              <a:pathLst>
                <a:path w="113664" h="18415">
                  <a:moveTo>
                    <a:pt x="113538" y="4572"/>
                  </a:moveTo>
                  <a:lnTo>
                    <a:pt x="1524" y="0"/>
                  </a:lnTo>
                  <a:lnTo>
                    <a:pt x="0" y="13716"/>
                  </a:lnTo>
                  <a:lnTo>
                    <a:pt x="111252" y="18288"/>
                  </a:lnTo>
                  <a:lnTo>
                    <a:pt x="113538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8" name="object 418"/>
            <p:cNvSpPr/>
            <p:nvPr/>
          </p:nvSpPr>
          <p:spPr>
            <a:xfrm>
              <a:off x="5737491" y="940053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9" name="object 419"/>
            <p:cNvSpPr/>
            <p:nvPr/>
          </p:nvSpPr>
          <p:spPr>
            <a:xfrm>
              <a:off x="5739016" y="912621"/>
              <a:ext cx="112395" cy="18415"/>
            </a:xfrm>
            <a:custGeom>
              <a:avLst/>
              <a:gdLst/>
              <a:ahLst/>
              <a:cxnLst/>
              <a:rect l="l" t="t" r="r" b="b"/>
              <a:pathLst>
                <a:path w="112395" h="18415">
                  <a:moveTo>
                    <a:pt x="112013" y="18288"/>
                  </a:moveTo>
                  <a:lnTo>
                    <a:pt x="112013" y="4572"/>
                  </a:lnTo>
                  <a:lnTo>
                    <a:pt x="762" y="0"/>
                  </a:lnTo>
                  <a:lnTo>
                    <a:pt x="0" y="13716"/>
                  </a:lnTo>
                  <a:lnTo>
                    <a:pt x="112013" y="1828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0" name="object 420"/>
            <p:cNvSpPr/>
            <p:nvPr/>
          </p:nvSpPr>
          <p:spPr>
            <a:xfrm>
              <a:off x="5739016" y="926338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3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1" name="object 421"/>
            <p:cNvSpPr/>
            <p:nvPr/>
          </p:nvSpPr>
          <p:spPr>
            <a:xfrm>
              <a:off x="5739016" y="899667"/>
              <a:ext cx="112395" cy="17780"/>
            </a:xfrm>
            <a:custGeom>
              <a:avLst/>
              <a:gdLst/>
              <a:ahLst/>
              <a:cxnLst/>
              <a:rect l="l" t="t" r="r" b="b"/>
              <a:pathLst>
                <a:path w="112395" h="17780">
                  <a:moveTo>
                    <a:pt x="112013" y="17525"/>
                  </a:moveTo>
                  <a:lnTo>
                    <a:pt x="111251" y="4572"/>
                  </a:lnTo>
                  <a:lnTo>
                    <a:pt x="0" y="0"/>
                  </a:lnTo>
                  <a:lnTo>
                    <a:pt x="762" y="12953"/>
                  </a:lnTo>
                  <a:lnTo>
                    <a:pt x="112013" y="1752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2" name="object 422"/>
            <p:cNvSpPr/>
            <p:nvPr/>
          </p:nvSpPr>
          <p:spPr>
            <a:xfrm>
              <a:off x="5739778" y="912621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1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3" name="object 423"/>
            <p:cNvSpPr/>
            <p:nvPr/>
          </p:nvSpPr>
          <p:spPr>
            <a:xfrm>
              <a:off x="5736729" y="887475"/>
              <a:ext cx="113664" cy="17145"/>
            </a:xfrm>
            <a:custGeom>
              <a:avLst/>
              <a:gdLst/>
              <a:ahLst/>
              <a:cxnLst/>
              <a:rect l="l" t="t" r="r" b="b"/>
              <a:pathLst>
                <a:path w="113664" h="17144">
                  <a:moveTo>
                    <a:pt x="113537" y="16764"/>
                  </a:moveTo>
                  <a:lnTo>
                    <a:pt x="112014" y="4572"/>
                  </a:lnTo>
                  <a:lnTo>
                    <a:pt x="0" y="0"/>
                  </a:lnTo>
                  <a:lnTo>
                    <a:pt x="2286" y="12191"/>
                  </a:lnTo>
                  <a:lnTo>
                    <a:pt x="113537" y="1676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4" name="object 424"/>
            <p:cNvSpPr/>
            <p:nvPr/>
          </p:nvSpPr>
          <p:spPr>
            <a:xfrm>
              <a:off x="5739016" y="899667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1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5" name="object 425"/>
            <p:cNvSpPr/>
            <p:nvPr/>
          </p:nvSpPr>
          <p:spPr>
            <a:xfrm>
              <a:off x="5733681" y="875284"/>
              <a:ext cx="115570" cy="17145"/>
            </a:xfrm>
            <a:custGeom>
              <a:avLst/>
              <a:gdLst/>
              <a:ahLst/>
              <a:cxnLst/>
              <a:rect l="l" t="t" r="r" b="b"/>
              <a:pathLst>
                <a:path w="115570" h="17144">
                  <a:moveTo>
                    <a:pt x="115062" y="16764"/>
                  </a:moveTo>
                  <a:lnTo>
                    <a:pt x="111238" y="4572"/>
                  </a:lnTo>
                  <a:lnTo>
                    <a:pt x="0" y="0"/>
                  </a:lnTo>
                  <a:lnTo>
                    <a:pt x="3047" y="12192"/>
                  </a:lnTo>
                  <a:lnTo>
                    <a:pt x="115062" y="1676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6" name="object 426"/>
            <p:cNvSpPr/>
            <p:nvPr/>
          </p:nvSpPr>
          <p:spPr>
            <a:xfrm>
              <a:off x="5736729" y="887475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4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7" name="object 427"/>
            <p:cNvSpPr/>
            <p:nvPr/>
          </p:nvSpPr>
          <p:spPr>
            <a:xfrm>
              <a:off x="5729096" y="863853"/>
              <a:ext cx="116205" cy="16510"/>
            </a:xfrm>
            <a:custGeom>
              <a:avLst/>
              <a:gdLst/>
              <a:ahLst/>
              <a:cxnLst/>
              <a:rect l="l" t="t" r="r" b="b"/>
              <a:pathLst>
                <a:path w="116204" h="16509">
                  <a:moveTo>
                    <a:pt x="115823" y="16001"/>
                  </a:moveTo>
                  <a:lnTo>
                    <a:pt x="111252" y="4571"/>
                  </a:lnTo>
                  <a:lnTo>
                    <a:pt x="0" y="0"/>
                  </a:lnTo>
                  <a:lnTo>
                    <a:pt x="4584" y="11429"/>
                  </a:lnTo>
                  <a:lnTo>
                    <a:pt x="115823" y="1600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8" name="object 428"/>
            <p:cNvSpPr/>
            <p:nvPr/>
          </p:nvSpPr>
          <p:spPr>
            <a:xfrm>
              <a:off x="5733681" y="875284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38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9" name="object 429"/>
            <p:cNvSpPr/>
            <p:nvPr/>
          </p:nvSpPr>
          <p:spPr>
            <a:xfrm>
              <a:off x="5723001" y="853948"/>
              <a:ext cx="117475" cy="14604"/>
            </a:xfrm>
            <a:custGeom>
              <a:avLst/>
              <a:gdLst/>
              <a:ahLst/>
              <a:cxnLst/>
              <a:rect l="l" t="t" r="r" b="b"/>
              <a:pathLst>
                <a:path w="117475" h="14605">
                  <a:moveTo>
                    <a:pt x="117348" y="14477"/>
                  </a:moveTo>
                  <a:lnTo>
                    <a:pt x="111265" y="4571"/>
                  </a:lnTo>
                  <a:lnTo>
                    <a:pt x="0" y="0"/>
                  </a:lnTo>
                  <a:lnTo>
                    <a:pt x="6095" y="9905"/>
                  </a:lnTo>
                  <a:lnTo>
                    <a:pt x="117348" y="1447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0" name="object 430"/>
            <p:cNvSpPr/>
            <p:nvPr/>
          </p:nvSpPr>
          <p:spPr>
            <a:xfrm>
              <a:off x="5729096" y="863853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1" name="object 431"/>
            <p:cNvSpPr/>
            <p:nvPr/>
          </p:nvSpPr>
          <p:spPr>
            <a:xfrm>
              <a:off x="5716155" y="845565"/>
              <a:ext cx="118110" cy="13335"/>
            </a:xfrm>
            <a:custGeom>
              <a:avLst/>
              <a:gdLst/>
              <a:ahLst/>
              <a:cxnLst/>
              <a:rect l="l" t="t" r="r" b="b"/>
              <a:pathLst>
                <a:path w="118110" h="13334">
                  <a:moveTo>
                    <a:pt x="118110" y="12954"/>
                  </a:moveTo>
                  <a:lnTo>
                    <a:pt x="111252" y="3809"/>
                  </a:lnTo>
                  <a:lnTo>
                    <a:pt x="0" y="0"/>
                  </a:lnTo>
                  <a:lnTo>
                    <a:pt x="6845" y="8382"/>
                  </a:lnTo>
                  <a:lnTo>
                    <a:pt x="118110" y="1295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2" name="object 432"/>
            <p:cNvSpPr/>
            <p:nvPr/>
          </p:nvSpPr>
          <p:spPr>
            <a:xfrm>
              <a:off x="5723001" y="853948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65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3" name="object 433"/>
            <p:cNvSpPr/>
            <p:nvPr/>
          </p:nvSpPr>
          <p:spPr>
            <a:xfrm>
              <a:off x="5706998" y="837946"/>
              <a:ext cx="120650" cy="11430"/>
            </a:xfrm>
            <a:custGeom>
              <a:avLst/>
              <a:gdLst/>
              <a:ahLst/>
              <a:cxnLst/>
              <a:rect l="l" t="t" r="r" b="b"/>
              <a:pathLst>
                <a:path w="120650" h="11430">
                  <a:moveTo>
                    <a:pt x="120408" y="11430"/>
                  </a:moveTo>
                  <a:lnTo>
                    <a:pt x="112014" y="4572"/>
                  </a:lnTo>
                  <a:lnTo>
                    <a:pt x="0" y="0"/>
                  </a:lnTo>
                  <a:lnTo>
                    <a:pt x="9156" y="7620"/>
                  </a:lnTo>
                  <a:lnTo>
                    <a:pt x="120408" y="1143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4" name="object 434"/>
            <p:cNvSpPr/>
            <p:nvPr/>
          </p:nvSpPr>
          <p:spPr>
            <a:xfrm>
              <a:off x="5716155" y="845565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52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5" name="object 435"/>
            <p:cNvSpPr/>
            <p:nvPr/>
          </p:nvSpPr>
          <p:spPr>
            <a:xfrm>
              <a:off x="5697106" y="831088"/>
              <a:ext cx="121920" cy="11430"/>
            </a:xfrm>
            <a:custGeom>
              <a:avLst/>
              <a:gdLst/>
              <a:ahLst/>
              <a:cxnLst/>
              <a:rect l="l" t="t" r="r" b="b"/>
              <a:pathLst>
                <a:path w="121920" h="11430">
                  <a:moveTo>
                    <a:pt x="121906" y="11430"/>
                  </a:moveTo>
                  <a:lnTo>
                    <a:pt x="111251" y="4572"/>
                  </a:lnTo>
                  <a:lnTo>
                    <a:pt x="0" y="0"/>
                  </a:lnTo>
                  <a:lnTo>
                    <a:pt x="9892" y="6858"/>
                  </a:lnTo>
                  <a:lnTo>
                    <a:pt x="121906" y="1143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6" name="object 436"/>
            <p:cNvSpPr/>
            <p:nvPr/>
          </p:nvSpPr>
          <p:spPr>
            <a:xfrm>
              <a:off x="5706998" y="837946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4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7" name="object 437"/>
            <p:cNvSpPr/>
            <p:nvPr/>
          </p:nvSpPr>
          <p:spPr>
            <a:xfrm>
              <a:off x="5684138" y="824992"/>
              <a:ext cx="124460" cy="10795"/>
            </a:xfrm>
            <a:custGeom>
              <a:avLst/>
              <a:gdLst/>
              <a:ahLst/>
              <a:cxnLst/>
              <a:rect l="l" t="t" r="r" b="b"/>
              <a:pathLst>
                <a:path w="124460" h="10794">
                  <a:moveTo>
                    <a:pt x="124219" y="10667"/>
                  </a:moveTo>
                  <a:lnTo>
                    <a:pt x="111265" y="4572"/>
                  </a:lnTo>
                  <a:lnTo>
                    <a:pt x="0" y="0"/>
                  </a:lnTo>
                  <a:lnTo>
                    <a:pt x="12967" y="6095"/>
                  </a:lnTo>
                  <a:lnTo>
                    <a:pt x="124219" y="1066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8" name="object 438"/>
            <p:cNvSpPr/>
            <p:nvPr/>
          </p:nvSpPr>
          <p:spPr>
            <a:xfrm>
              <a:off x="5697106" y="831088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1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9" name="object 439"/>
            <p:cNvSpPr/>
            <p:nvPr/>
          </p:nvSpPr>
          <p:spPr>
            <a:xfrm>
              <a:off x="5668136" y="818896"/>
              <a:ext cx="127635" cy="10795"/>
            </a:xfrm>
            <a:custGeom>
              <a:avLst/>
              <a:gdLst/>
              <a:ahLst/>
              <a:cxnLst/>
              <a:rect l="l" t="t" r="r" b="b"/>
              <a:pathLst>
                <a:path w="127635" h="10794">
                  <a:moveTo>
                    <a:pt x="127267" y="10668"/>
                  </a:moveTo>
                  <a:lnTo>
                    <a:pt x="112013" y="4572"/>
                  </a:lnTo>
                  <a:lnTo>
                    <a:pt x="0" y="0"/>
                  </a:lnTo>
                  <a:lnTo>
                    <a:pt x="16001" y="6096"/>
                  </a:lnTo>
                  <a:lnTo>
                    <a:pt x="127267" y="1066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0" name="object 440"/>
            <p:cNvSpPr/>
            <p:nvPr/>
          </p:nvSpPr>
          <p:spPr>
            <a:xfrm>
              <a:off x="5684138" y="824992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65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1" name="object 441"/>
            <p:cNvSpPr/>
            <p:nvPr/>
          </p:nvSpPr>
          <p:spPr>
            <a:xfrm>
              <a:off x="5650624" y="813561"/>
              <a:ext cx="129539" cy="10160"/>
            </a:xfrm>
            <a:custGeom>
              <a:avLst/>
              <a:gdLst/>
              <a:ahLst/>
              <a:cxnLst/>
              <a:rect l="l" t="t" r="r" b="b"/>
              <a:pathLst>
                <a:path w="129539" h="10159">
                  <a:moveTo>
                    <a:pt x="129526" y="9906"/>
                  </a:moveTo>
                  <a:lnTo>
                    <a:pt x="111238" y="4572"/>
                  </a:lnTo>
                  <a:lnTo>
                    <a:pt x="0" y="0"/>
                  </a:lnTo>
                  <a:lnTo>
                    <a:pt x="17512" y="5334"/>
                  </a:lnTo>
                  <a:lnTo>
                    <a:pt x="129526" y="990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2" name="object 442"/>
            <p:cNvSpPr/>
            <p:nvPr/>
          </p:nvSpPr>
          <p:spPr>
            <a:xfrm>
              <a:off x="5668136" y="818896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3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3" name="object 443"/>
            <p:cNvSpPr/>
            <p:nvPr/>
          </p:nvSpPr>
          <p:spPr>
            <a:xfrm>
              <a:off x="5639194" y="809751"/>
              <a:ext cx="123189" cy="8890"/>
            </a:xfrm>
            <a:custGeom>
              <a:avLst/>
              <a:gdLst/>
              <a:ahLst/>
              <a:cxnLst/>
              <a:rect l="l" t="t" r="r" b="b"/>
              <a:pathLst>
                <a:path w="123189" h="8890">
                  <a:moveTo>
                    <a:pt x="122668" y="8382"/>
                  </a:moveTo>
                  <a:lnTo>
                    <a:pt x="111251" y="4572"/>
                  </a:lnTo>
                  <a:lnTo>
                    <a:pt x="0" y="0"/>
                  </a:lnTo>
                  <a:lnTo>
                    <a:pt x="11429" y="3810"/>
                  </a:lnTo>
                  <a:lnTo>
                    <a:pt x="122668" y="838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4" name="object 444"/>
            <p:cNvSpPr/>
            <p:nvPr/>
          </p:nvSpPr>
          <p:spPr>
            <a:xfrm>
              <a:off x="5650624" y="813561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38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5" name="object 445"/>
            <p:cNvSpPr/>
            <p:nvPr/>
          </p:nvSpPr>
          <p:spPr>
            <a:xfrm>
              <a:off x="5629275" y="806703"/>
              <a:ext cx="121285" cy="7620"/>
            </a:xfrm>
            <a:custGeom>
              <a:avLst/>
              <a:gdLst/>
              <a:ahLst/>
              <a:cxnLst/>
              <a:rect l="l" t="t" r="r" b="b"/>
              <a:pathLst>
                <a:path w="121285" h="7619">
                  <a:moveTo>
                    <a:pt x="121170" y="7619"/>
                  </a:moveTo>
                  <a:lnTo>
                    <a:pt x="112014" y="4571"/>
                  </a:lnTo>
                  <a:lnTo>
                    <a:pt x="0" y="0"/>
                  </a:lnTo>
                  <a:lnTo>
                    <a:pt x="9919" y="3047"/>
                  </a:lnTo>
                  <a:lnTo>
                    <a:pt x="121170" y="761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6" name="object 446"/>
            <p:cNvSpPr/>
            <p:nvPr/>
          </p:nvSpPr>
          <p:spPr>
            <a:xfrm>
              <a:off x="5639194" y="809751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1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7" name="object 447"/>
            <p:cNvSpPr/>
            <p:nvPr/>
          </p:nvSpPr>
          <p:spPr>
            <a:xfrm>
              <a:off x="5622430" y="802893"/>
              <a:ext cx="119380" cy="8890"/>
            </a:xfrm>
            <a:custGeom>
              <a:avLst/>
              <a:gdLst/>
              <a:ahLst/>
              <a:cxnLst/>
              <a:rect l="l" t="t" r="r" b="b"/>
              <a:pathLst>
                <a:path w="119379" h="8890">
                  <a:moveTo>
                    <a:pt x="118859" y="8381"/>
                  </a:moveTo>
                  <a:lnTo>
                    <a:pt x="111251" y="4571"/>
                  </a:lnTo>
                  <a:lnTo>
                    <a:pt x="0" y="0"/>
                  </a:lnTo>
                  <a:lnTo>
                    <a:pt x="6844" y="3809"/>
                  </a:lnTo>
                  <a:lnTo>
                    <a:pt x="118859" y="838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8" name="object 448"/>
            <p:cNvSpPr/>
            <p:nvPr/>
          </p:nvSpPr>
          <p:spPr>
            <a:xfrm>
              <a:off x="5629275" y="806703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79">
                  <a:moveTo>
                    <a:pt x="0" y="0"/>
                  </a:moveTo>
                  <a:lnTo>
                    <a:pt x="112014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9" name="object 449"/>
            <p:cNvSpPr/>
            <p:nvPr/>
          </p:nvSpPr>
          <p:spPr>
            <a:xfrm>
              <a:off x="5617844" y="799846"/>
              <a:ext cx="116205" cy="7620"/>
            </a:xfrm>
            <a:custGeom>
              <a:avLst/>
              <a:gdLst/>
              <a:ahLst/>
              <a:cxnLst/>
              <a:rect l="l" t="t" r="r" b="b"/>
              <a:pathLst>
                <a:path w="116204" h="7620">
                  <a:moveTo>
                    <a:pt x="115837" y="7620"/>
                  </a:moveTo>
                  <a:lnTo>
                    <a:pt x="111252" y="4572"/>
                  </a:lnTo>
                  <a:lnTo>
                    <a:pt x="0" y="0"/>
                  </a:lnTo>
                  <a:lnTo>
                    <a:pt x="4585" y="3048"/>
                  </a:lnTo>
                  <a:lnTo>
                    <a:pt x="115837" y="762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0" name="object 450"/>
            <p:cNvSpPr/>
            <p:nvPr/>
          </p:nvSpPr>
          <p:spPr>
            <a:xfrm>
              <a:off x="5622430" y="802893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1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1" name="object 451"/>
            <p:cNvSpPr/>
            <p:nvPr/>
          </p:nvSpPr>
          <p:spPr>
            <a:xfrm>
              <a:off x="5614809" y="796036"/>
              <a:ext cx="114300" cy="8890"/>
            </a:xfrm>
            <a:custGeom>
              <a:avLst/>
              <a:gdLst/>
              <a:ahLst/>
              <a:cxnLst/>
              <a:rect l="l" t="t" r="r" b="b"/>
              <a:pathLst>
                <a:path w="114300" h="8890">
                  <a:moveTo>
                    <a:pt x="114286" y="8381"/>
                  </a:moveTo>
                  <a:lnTo>
                    <a:pt x="111239" y="4571"/>
                  </a:lnTo>
                  <a:lnTo>
                    <a:pt x="0" y="0"/>
                  </a:lnTo>
                  <a:lnTo>
                    <a:pt x="3034" y="3809"/>
                  </a:lnTo>
                  <a:lnTo>
                    <a:pt x="114286" y="838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2" name="object 452"/>
            <p:cNvSpPr/>
            <p:nvPr/>
          </p:nvSpPr>
          <p:spPr>
            <a:xfrm>
              <a:off x="5617844" y="799846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3" name="object 453"/>
            <p:cNvSpPr/>
            <p:nvPr/>
          </p:nvSpPr>
          <p:spPr>
            <a:xfrm>
              <a:off x="5612524" y="791464"/>
              <a:ext cx="113664" cy="9525"/>
            </a:xfrm>
            <a:custGeom>
              <a:avLst/>
              <a:gdLst/>
              <a:ahLst/>
              <a:cxnLst/>
              <a:rect l="l" t="t" r="r" b="b"/>
              <a:pathLst>
                <a:path w="113664" h="9525">
                  <a:moveTo>
                    <a:pt x="113524" y="9143"/>
                  </a:moveTo>
                  <a:lnTo>
                    <a:pt x="111238" y="4571"/>
                  </a:lnTo>
                  <a:lnTo>
                    <a:pt x="0" y="0"/>
                  </a:lnTo>
                  <a:lnTo>
                    <a:pt x="2285" y="4571"/>
                  </a:lnTo>
                  <a:lnTo>
                    <a:pt x="113524" y="914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4" name="object 454"/>
            <p:cNvSpPr/>
            <p:nvPr/>
          </p:nvSpPr>
          <p:spPr>
            <a:xfrm>
              <a:off x="5614809" y="796036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39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5" name="object 455"/>
            <p:cNvSpPr/>
            <p:nvPr/>
          </p:nvSpPr>
          <p:spPr>
            <a:xfrm>
              <a:off x="5611748" y="786130"/>
              <a:ext cx="112395" cy="10160"/>
            </a:xfrm>
            <a:custGeom>
              <a:avLst/>
              <a:gdLst/>
              <a:ahLst/>
              <a:cxnLst/>
              <a:rect l="l" t="t" r="r" b="b"/>
              <a:pathLst>
                <a:path w="112395" h="10159">
                  <a:moveTo>
                    <a:pt x="112014" y="9906"/>
                  </a:moveTo>
                  <a:lnTo>
                    <a:pt x="111251" y="4571"/>
                  </a:lnTo>
                  <a:lnTo>
                    <a:pt x="0" y="0"/>
                  </a:lnTo>
                  <a:lnTo>
                    <a:pt x="775" y="5334"/>
                  </a:lnTo>
                  <a:lnTo>
                    <a:pt x="112014" y="990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6" name="object 456"/>
            <p:cNvSpPr/>
            <p:nvPr/>
          </p:nvSpPr>
          <p:spPr>
            <a:xfrm>
              <a:off x="5612524" y="791464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38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7" name="object 457"/>
            <p:cNvSpPr/>
            <p:nvPr/>
          </p:nvSpPr>
          <p:spPr>
            <a:xfrm>
              <a:off x="5611748" y="780034"/>
              <a:ext cx="111760" cy="10795"/>
            </a:xfrm>
            <a:custGeom>
              <a:avLst/>
              <a:gdLst/>
              <a:ahLst/>
              <a:cxnLst/>
              <a:rect l="l" t="t" r="r" b="b"/>
              <a:pathLst>
                <a:path w="111760" h="10795">
                  <a:moveTo>
                    <a:pt x="111251" y="10667"/>
                  </a:moveTo>
                  <a:lnTo>
                    <a:pt x="111251" y="4572"/>
                  </a:lnTo>
                  <a:lnTo>
                    <a:pt x="0" y="0"/>
                  </a:lnTo>
                  <a:lnTo>
                    <a:pt x="0" y="6096"/>
                  </a:lnTo>
                  <a:lnTo>
                    <a:pt x="111251" y="1066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8" name="object 458"/>
            <p:cNvSpPr/>
            <p:nvPr/>
          </p:nvSpPr>
          <p:spPr>
            <a:xfrm>
              <a:off x="5611748" y="786130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1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9" name="object 459"/>
            <p:cNvSpPr/>
            <p:nvPr/>
          </p:nvSpPr>
          <p:spPr>
            <a:xfrm>
              <a:off x="5611748" y="774700"/>
              <a:ext cx="112395" cy="10160"/>
            </a:xfrm>
            <a:custGeom>
              <a:avLst/>
              <a:gdLst/>
              <a:ahLst/>
              <a:cxnLst/>
              <a:rect l="l" t="t" r="r" b="b"/>
              <a:pathLst>
                <a:path w="112395" h="10159">
                  <a:moveTo>
                    <a:pt x="112014" y="4571"/>
                  </a:moveTo>
                  <a:lnTo>
                    <a:pt x="775" y="0"/>
                  </a:lnTo>
                  <a:lnTo>
                    <a:pt x="0" y="5333"/>
                  </a:lnTo>
                  <a:lnTo>
                    <a:pt x="111251" y="9905"/>
                  </a:lnTo>
                  <a:lnTo>
                    <a:pt x="112014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0" name="object 460"/>
            <p:cNvSpPr/>
            <p:nvPr/>
          </p:nvSpPr>
          <p:spPr>
            <a:xfrm>
              <a:off x="5611748" y="780034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1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1" name="object 461"/>
            <p:cNvSpPr/>
            <p:nvPr/>
          </p:nvSpPr>
          <p:spPr>
            <a:xfrm>
              <a:off x="5612524" y="770128"/>
              <a:ext cx="113030" cy="9525"/>
            </a:xfrm>
            <a:custGeom>
              <a:avLst/>
              <a:gdLst/>
              <a:ahLst/>
              <a:cxnLst/>
              <a:rect l="l" t="t" r="r" b="b"/>
              <a:pathLst>
                <a:path w="113029" h="9525">
                  <a:moveTo>
                    <a:pt x="112762" y="3809"/>
                  </a:moveTo>
                  <a:lnTo>
                    <a:pt x="1524" y="0"/>
                  </a:lnTo>
                  <a:lnTo>
                    <a:pt x="0" y="4571"/>
                  </a:lnTo>
                  <a:lnTo>
                    <a:pt x="111238" y="9143"/>
                  </a:lnTo>
                  <a:lnTo>
                    <a:pt x="112762" y="380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2" name="object 462"/>
            <p:cNvSpPr/>
            <p:nvPr/>
          </p:nvSpPr>
          <p:spPr>
            <a:xfrm>
              <a:off x="5612524" y="774700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38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3" name="object 463"/>
            <p:cNvSpPr/>
            <p:nvPr/>
          </p:nvSpPr>
          <p:spPr>
            <a:xfrm>
              <a:off x="5614048" y="765556"/>
              <a:ext cx="114300" cy="8890"/>
            </a:xfrm>
            <a:custGeom>
              <a:avLst/>
              <a:gdLst/>
              <a:ahLst/>
              <a:cxnLst/>
              <a:rect l="l" t="t" r="r" b="b"/>
              <a:pathLst>
                <a:path w="114300" h="8890">
                  <a:moveTo>
                    <a:pt x="114286" y="4571"/>
                  </a:moveTo>
                  <a:lnTo>
                    <a:pt x="2272" y="0"/>
                  </a:lnTo>
                  <a:lnTo>
                    <a:pt x="0" y="4571"/>
                  </a:lnTo>
                  <a:lnTo>
                    <a:pt x="111238" y="8381"/>
                  </a:lnTo>
                  <a:lnTo>
                    <a:pt x="114286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4" name="object 464"/>
            <p:cNvSpPr/>
            <p:nvPr/>
          </p:nvSpPr>
          <p:spPr>
            <a:xfrm>
              <a:off x="5614048" y="770128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38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5" name="object 465"/>
            <p:cNvSpPr/>
            <p:nvPr/>
          </p:nvSpPr>
          <p:spPr>
            <a:xfrm>
              <a:off x="5616320" y="760984"/>
              <a:ext cx="115570" cy="9525"/>
            </a:xfrm>
            <a:custGeom>
              <a:avLst/>
              <a:gdLst/>
              <a:ahLst/>
              <a:cxnLst/>
              <a:rect l="l" t="t" r="r" b="b"/>
              <a:pathLst>
                <a:path w="115570" h="9525">
                  <a:moveTo>
                    <a:pt x="115075" y="4572"/>
                  </a:moveTo>
                  <a:lnTo>
                    <a:pt x="3061" y="0"/>
                  </a:lnTo>
                  <a:lnTo>
                    <a:pt x="0" y="4572"/>
                  </a:lnTo>
                  <a:lnTo>
                    <a:pt x="112014" y="9144"/>
                  </a:lnTo>
                  <a:lnTo>
                    <a:pt x="115075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6" name="object 466"/>
            <p:cNvSpPr/>
            <p:nvPr/>
          </p:nvSpPr>
          <p:spPr>
            <a:xfrm>
              <a:off x="5616320" y="765556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79">
                  <a:moveTo>
                    <a:pt x="0" y="0"/>
                  </a:moveTo>
                  <a:lnTo>
                    <a:pt x="112014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7" name="object 467"/>
            <p:cNvSpPr/>
            <p:nvPr/>
          </p:nvSpPr>
          <p:spPr>
            <a:xfrm>
              <a:off x="5619382" y="757936"/>
              <a:ext cx="115570" cy="7620"/>
            </a:xfrm>
            <a:custGeom>
              <a:avLst/>
              <a:gdLst/>
              <a:ahLst/>
              <a:cxnLst/>
              <a:rect l="l" t="t" r="r" b="b"/>
              <a:pathLst>
                <a:path w="115570" h="7620">
                  <a:moveTo>
                    <a:pt x="115061" y="4571"/>
                  </a:moveTo>
                  <a:lnTo>
                    <a:pt x="3809" y="0"/>
                  </a:lnTo>
                  <a:lnTo>
                    <a:pt x="0" y="3047"/>
                  </a:lnTo>
                  <a:lnTo>
                    <a:pt x="112013" y="7619"/>
                  </a:lnTo>
                  <a:lnTo>
                    <a:pt x="115061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8" name="object 468"/>
            <p:cNvSpPr/>
            <p:nvPr/>
          </p:nvSpPr>
          <p:spPr>
            <a:xfrm>
              <a:off x="5619382" y="760984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79">
                  <a:moveTo>
                    <a:pt x="0" y="0"/>
                  </a:moveTo>
                  <a:lnTo>
                    <a:pt x="112013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9" name="object 469"/>
            <p:cNvSpPr/>
            <p:nvPr/>
          </p:nvSpPr>
          <p:spPr>
            <a:xfrm>
              <a:off x="5623192" y="756411"/>
              <a:ext cx="116839" cy="6350"/>
            </a:xfrm>
            <a:custGeom>
              <a:avLst/>
              <a:gdLst/>
              <a:ahLst/>
              <a:cxnLst/>
              <a:rect l="l" t="t" r="r" b="b"/>
              <a:pathLst>
                <a:path w="116839" h="6350">
                  <a:moveTo>
                    <a:pt x="116586" y="4572"/>
                  </a:moveTo>
                  <a:lnTo>
                    <a:pt x="4558" y="0"/>
                  </a:lnTo>
                  <a:lnTo>
                    <a:pt x="0" y="1524"/>
                  </a:lnTo>
                  <a:lnTo>
                    <a:pt x="111251" y="6096"/>
                  </a:lnTo>
                  <a:lnTo>
                    <a:pt x="116586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0" name="object 470"/>
            <p:cNvSpPr/>
            <p:nvPr/>
          </p:nvSpPr>
          <p:spPr>
            <a:xfrm>
              <a:off x="5623192" y="757936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1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1" name="object 471"/>
            <p:cNvSpPr/>
            <p:nvPr/>
          </p:nvSpPr>
          <p:spPr>
            <a:xfrm>
              <a:off x="5627750" y="755650"/>
              <a:ext cx="117475" cy="5715"/>
            </a:xfrm>
            <a:custGeom>
              <a:avLst/>
              <a:gdLst/>
              <a:ahLst/>
              <a:cxnLst/>
              <a:rect l="l" t="t" r="r" b="b"/>
              <a:pathLst>
                <a:path w="117475" h="5715">
                  <a:moveTo>
                    <a:pt x="117348" y="4571"/>
                  </a:moveTo>
                  <a:lnTo>
                    <a:pt x="5347" y="0"/>
                  </a:lnTo>
                  <a:lnTo>
                    <a:pt x="0" y="761"/>
                  </a:lnTo>
                  <a:lnTo>
                    <a:pt x="112027" y="5333"/>
                  </a:lnTo>
                  <a:lnTo>
                    <a:pt x="117348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2" name="object 472"/>
            <p:cNvSpPr/>
            <p:nvPr/>
          </p:nvSpPr>
          <p:spPr>
            <a:xfrm>
              <a:off x="5627750" y="756411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79">
                  <a:moveTo>
                    <a:pt x="0" y="0"/>
                  </a:moveTo>
                  <a:lnTo>
                    <a:pt x="112027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3" name="object 473"/>
            <p:cNvSpPr/>
            <p:nvPr/>
          </p:nvSpPr>
          <p:spPr>
            <a:xfrm>
              <a:off x="5633098" y="755650"/>
              <a:ext cx="118110" cy="5080"/>
            </a:xfrm>
            <a:custGeom>
              <a:avLst/>
              <a:gdLst/>
              <a:ahLst/>
              <a:cxnLst/>
              <a:rect l="l" t="t" r="r" b="b"/>
              <a:pathLst>
                <a:path w="118110" h="5079">
                  <a:moveTo>
                    <a:pt x="118109" y="4571"/>
                  </a:moveTo>
                  <a:lnTo>
                    <a:pt x="6857" y="0"/>
                  </a:lnTo>
                  <a:lnTo>
                    <a:pt x="0" y="0"/>
                  </a:lnTo>
                  <a:lnTo>
                    <a:pt x="112000" y="4571"/>
                  </a:lnTo>
                  <a:lnTo>
                    <a:pt x="118109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4" name="object 474"/>
            <p:cNvSpPr/>
            <p:nvPr/>
          </p:nvSpPr>
          <p:spPr>
            <a:xfrm>
              <a:off x="5633098" y="755650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79">
                  <a:moveTo>
                    <a:pt x="0" y="0"/>
                  </a:moveTo>
                  <a:lnTo>
                    <a:pt x="112000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5" name="object 475"/>
            <p:cNvSpPr/>
            <p:nvPr/>
          </p:nvSpPr>
          <p:spPr>
            <a:xfrm>
              <a:off x="5668898" y="786892"/>
              <a:ext cx="187960" cy="10160"/>
            </a:xfrm>
            <a:custGeom>
              <a:avLst/>
              <a:gdLst/>
              <a:ahLst/>
              <a:cxnLst/>
              <a:rect l="l" t="t" r="r" b="b"/>
              <a:pathLst>
                <a:path w="187960" h="10159">
                  <a:moveTo>
                    <a:pt x="187451" y="4572"/>
                  </a:moveTo>
                  <a:lnTo>
                    <a:pt x="76200" y="0"/>
                  </a:lnTo>
                  <a:lnTo>
                    <a:pt x="0" y="5333"/>
                  </a:lnTo>
                  <a:lnTo>
                    <a:pt x="111251" y="9906"/>
                  </a:lnTo>
                  <a:lnTo>
                    <a:pt x="187451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6" name="object 476"/>
            <p:cNvSpPr/>
            <p:nvPr/>
          </p:nvSpPr>
          <p:spPr>
            <a:xfrm>
              <a:off x="5668898" y="792225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1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7" name="object 477"/>
            <p:cNvSpPr/>
            <p:nvPr/>
          </p:nvSpPr>
          <p:spPr>
            <a:xfrm>
              <a:off x="5742051" y="771651"/>
              <a:ext cx="114300" cy="20320"/>
            </a:xfrm>
            <a:custGeom>
              <a:avLst/>
              <a:gdLst/>
              <a:ahLst/>
              <a:cxnLst/>
              <a:rect l="l" t="t" r="r" b="b"/>
              <a:pathLst>
                <a:path w="114300" h="20320">
                  <a:moveTo>
                    <a:pt x="114300" y="19812"/>
                  </a:moveTo>
                  <a:lnTo>
                    <a:pt x="111265" y="4572"/>
                  </a:lnTo>
                  <a:lnTo>
                    <a:pt x="0" y="0"/>
                  </a:lnTo>
                  <a:lnTo>
                    <a:pt x="3048" y="15240"/>
                  </a:lnTo>
                  <a:lnTo>
                    <a:pt x="114300" y="1981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8" name="object 478"/>
            <p:cNvSpPr/>
            <p:nvPr/>
          </p:nvSpPr>
          <p:spPr>
            <a:xfrm>
              <a:off x="5745098" y="786892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1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9" name="object 479"/>
            <p:cNvSpPr/>
            <p:nvPr/>
          </p:nvSpPr>
          <p:spPr>
            <a:xfrm>
              <a:off x="5738254" y="757936"/>
              <a:ext cx="115570" cy="18415"/>
            </a:xfrm>
            <a:custGeom>
              <a:avLst/>
              <a:gdLst/>
              <a:ahLst/>
              <a:cxnLst/>
              <a:rect l="l" t="t" r="r" b="b"/>
              <a:pathLst>
                <a:path w="115570" h="18415">
                  <a:moveTo>
                    <a:pt x="115061" y="18287"/>
                  </a:moveTo>
                  <a:lnTo>
                    <a:pt x="112013" y="4571"/>
                  </a:lnTo>
                  <a:lnTo>
                    <a:pt x="0" y="0"/>
                  </a:lnTo>
                  <a:lnTo>
                    <a:pt x="3796" y="13715"/>
                  </a:lnTo>
                  <a:lnTo>
                    <a:pt x="115061" y="1828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0" name="object 480"/>
            <p:cNvSpPr/>
            <p:nvPr/>
          </p:nvSpPr>
          <p:spPr>
            <a:xfrm>
              <a:off x="5742051" y="771651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65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1" name="object 481"/>
            <p:cNvSpPr/>
            <p:nvPr/>
          </p:nvSpPr>
          <p:spPr>
            <a:xfrm>
              <a:off x="5734443" y="745743"/>
              <a:ext cx="116205" cy="17145"/>
            </a:xfrm>
            <a:custGeom>
              <a:avLst/>
              <a:gdLst/>
              <a:ahLst/>
              <a:cxnLst/>
              <a:rect l="l" t="t" r="r" b="b"/>
              <a:pathLst>
                <a:path w="116204" h="17145">
                  <a:moveTo>
                    <a:pt x="115823" y="16764"/>
                  </a:moveTo>
                  <a:lnTo>
                    <a:pt x="111252" y="4571"/>
                  </a:lnTo>
                  <a:lnTo>
                    <a:pt x="0" y="0"/>
                  </a:lnTo>
                  <a:lnTo>
                    <a:pt x="3810" y="12192"/>
                  </a:lnTo>
                  <a:lnTo>
                    <a:pt x="115823" y="1676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2" name="object 482"/>
            <p:cNvSpPr/>
            <p:nvPr/>
          </p:nvSpPr>
          <p:spPr>
            <a:xfrm>
              <a:off x="5738254" y="757936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79">
                  <a:moveTo>
                    <a:pt x="0" y="0"/>
                  </a:moveTo>
                  <a:lnTo>
                    <a:pt x="112013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3" name="object 483"/>
            <p:cNvSpPr/>
            <p:nvPr/>
          </p:nvSpPr>
          <p:spPr>
            <a:xfrm>
              <a:off x="5729871" y="735075"/>
              <a:ext cx="116205" cy="15240"/>
            </a:xfrm>
            <a:custGeom>
              <a:avLst/>
              <a:gdLst/>
              <a:ahLst/>
              <a:cxnLst/>
              <a:rect l="l" t="t" r="r" b="b"/>
              <a:pathLst>
                <a:path w="116204" h="15240">
                  <a:moveTo>
                    <a:pt x="115824" y="15239"/>
                  </a:moveTo>
                  <a:lnTo>
                    <a:pt x="111238" y="3810"/>
                  </a:lnTo>
                  <a:lnTo>
                    <a:pt x="0" y="0"/>
                  </a:lnTo>
                  <a:lnTo>
                    <a:pt x="4571" y="10667"/>
                  </a:lnTo>
                  <a:lnTo>
                    <a:pt x="115824" y="1523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4" name="object 484"/>
            <p:cNvSpPr/>
            <p:nvPr/>
          </p:nvSpPr>
          <p:spPr>
            <a:xfrm>
              <a:off x="5734443" y="745743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5" name="object 485"/>
            <p:cNvSpPr/>
            <p:nvPr/>
          </p:nvSpPr>
          <p:spPr>
            <a:xfrm>
              <a:off x="5724525" y="725170"/>
              <a:ext cx="116839" cy="13970"/>
            </a:xfrm>
            <a:custGeom>
              <a:avLst/>
              <a:gdLst/>
              <a:ahLst/>
              <a:cxnLst/>
              <a:rect l="l" t="t" r="r" b="b"/>
              <a:pathLst>
                <a:path w="116839" h="13970">
                  <a:moveTo>
                    <a:pt x="116585" y="13715"/>
                  </a:moveTo>
                  <a:lnTo>
                    <a:pt x="111252" y="4571"/>
                  </a:lnTo>
                  <a:lnTo>
                    <a:pt x="0" y="0"/>
                  </a:lnTo>
                  <a:lnTo>
                    <a:pt x="5346" y="9905"/>
                  </a:lnTo>
                  <a:lnTo>
                    <a:pt x="116585" y="1371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6" name="object 486"/>
            <p:cNvSpPr/>
            <p:nvPr/>
          </p:nvSpPr>
          <p:spPr>
            <a:xfrm>
              <a:off x="5729871" y="735075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38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7" name="object 487"/>
            <p:cNvSpPr/>
            <p:nvPr/>
          </p:nvSpPr>
          <p:spPr>
            <a:xfrm>
              <a:off x="5718441" y="716788"/>
              <a:ext cx="117475" cy="13335"/>
            </a:xfrm>
            <a:custGeom>
              <a:avLst/>
              <a:gdLst/>
              <a:ahLst/>
              <a:cxnLst/>
              <a:rect l="l" t="t" r="r" b="b"/>
              <a:pathLst>
                <a:path w="117475" h="13334">
                  <a:moveTo>
                    <a:pt x="117335" y="12954"/>
                  </a:moveTo>
                  <a:lnTo>
                    <a:pt x="111252" y="4572"/>
                  </a:lnTo>
                  <a:lnTo>
                    <a:pt x="0" y="0"/>
                  </a:lnTo>
                  <a:lnTo>
                    <a:pt x="6083" y="8382"/>
                  </a:lnTo>
                  <a:lnTo>
                    <a:pt x="117335" y="1295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8" name="object 488"/>
            <p:cNvSpPr/>
            <p:nvPr/>
          </p:nvSpPr>
          <p:spPr>
            <a:xfrm>
              <a:off x="5724525" y="725170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9" name="object 489"/>
            <p:cNvSpPr/>
            <p:nvPr/>
          </p:nvSpPr>
          <p:spPr>
            <a:xfrm>
              <a:off x="5710821" y="709930"/>
              <a:ext cx="119380" cy="11430"/>
            </a:xfrm>
            <a:custGeom>
              <a:avLst/>
              <a:gdLst/>
              <a:ahLst/>
              <a:cxnLst/>
              <a:rect l="l" t="t" r="r" b="b"/>
              <a:pathLst>
                <a:path w="119379" h="11429">
                  <a:moveTo>
                    <a:pt x="118871" y="11429"/>
                  </a:moveTo>
                  <a:lnTo>
                    <a:pt x="112000" y="3810"/>
                  </a:lnTo>
                  <a:lnTo>
                    <a:pt x="0" y="0"/>
                  </a:lnTo>
                  <a:lnTo>
                    <a:pt x="7619" y="6857"/>
                  </a:lnTo>
                  <a:lnTo>
                    <a:pt x="118871" y="1142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0" name="object 490"/>
            <p:cNvSpPr/>
            <p:nvPr/>
          </p:nvSpPr>
          <p:spPr>
            <a:xfrm>
              <a:off x="5718441" y="716788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1" name="object 491"/>
            <p:cNvSpPr/>
            <p:nvPr/>
          </p:nvSpPr>
          <p:spPr>
            <a:xfrm>
              <a:off x="5703188" y="703834"/>
              <a:ext cx="120014" cy="10160"/>
            </a:xfrm>
            <a:custGeom>
              <a:avLst/>
              <a:gdLst/>
              <a:ahLst/>
              <a:cxnLst/>
              <a:rect l="l" t="t" r="r" b="b"/>
              <a:pathLst>
                <a:path w="120014" h="10159">
                  <a:moveTo>
                    <a:pt x="119634" y="9906"/>
                  </a:moveTo>
                  <a:lnTo>
                    <a:pt x="111265" y="3810"/>
                  </a:lnTo>
                  <a:lnTo>
                    <a:pt x="0" y="0"/>
                  </a:lnTo>
                  <a:lnTo>
                    <a:pt x="7633" y="6096"/>
                  </a:lnTo>
                  <a:lnTo>
                    <a:pt x="119634" y="990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2" name="object 492"/>
            <p:cNvSpPr/>
            <p:nvPr/>
          </p:nvSpPr>
          <p:spPr>
            <a:xfrm>
              <a:off x="5710821" y="709930"/>
              <a:ext cx="112395" cy="3810"/>
            </a:xfrm>
            <a:custGeom>
              <a:avLst/>
              <a:gdLst/>
              <a:ahLst/>
              <a:cxnLst/>
              <a:rect l="l" t="t" r="r" b="b"/>
              <a:pathLst>
                <a:path w="112395" h="3809">
                  <a:moveTo>
                    <a:pt x="0" y="0"/>
                  </a:moveTo>
                  <a:lnTo>
                    <a:pt x="11200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3" name="object 493"/>
            <p:cNvSpPr/>
            <p:nvPr/>
          </p:nvSpPr>
          <p:spPr>
            <a:xfrm>
              <a:off x="5693282" y="698500"/>
              <a:ext cx="121285" cy="9525"/>
            </a:xfrm>
            <a:custGeom>
              <a:avLst/>
              <a:gdLst/>
              <a:ahLst/>
              <a:cxnLst/>
              <a:rect l="l" t="t" r="r" b="b"/>
              <a:pathLst>
                <a:path w="121285" h="9525">
                  <a:moveTo>
                    <a:pt x="121171" y="9143"/>
                  </a:moveTo>
                  <a:lnTo>
                    <a:pt x="112014" y="4571"/>
                  </a:lnTo>
                  <a:lnTo>
                    <a:pt x="0" y="0"/>
                  </a:lnTo>
                  <a:lnTo>
                    <a:pt x="9905" y="5333"/>
                  </a:lnTo>
                  <a:lnTo>
                    <a:pt x="121171" y="914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4" name="object 494"/>
            <p:cNvSpPr/>
            <p:nvPr/>
          </p:nvSpPr>
          <p:spPr>
            <a:xfrm>
              <a:off x="5703188" y="703834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65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5" name="object 495"/>
            <p:cNvSpPr/>
            <p:nvPr/>
          </p:nvSpPr>
          <p:spPr>
            <a:xfrm>
              <a:off x="5681104" y="693928"/>
              <a:ext cx="124460" cy="9525"/>
            </a:xfrm>
            <a:custGeom>
              <a:avLst/>
              <a:gdLst/>
              <a:ahLst/>
              <a:cxnLst/>
              <a:rect l="l" t="t" r="r" b="b"/>
              <a:pathLst>
                <a:path w="124460" h="9525">
                  <a:moveTo>
                    <a:pt x="124192" y="9143"/>
                  </a:moveTo>
                  <a:lnTo>
                    <a:pt x="112013" y="4571"/>
                  </a:lnTo>
                  <a:lnTo>
                    <a:pt x="0" y="0"/>
                  </a:lnTo>
                  <a:lnTo>
                    <a:pt x="12178" y="4571"/>
                  </a:lnTo>
                  <a:lnTo>
                    <a:pt x="124192" y="914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6" name="object 496"/>
            <p:cNvSpPr/>
            <p:nvPr/>
          </p:nvSpPr>
          <p:spPr>
            <a:xfrm>
              <a:off x="5693282" y="698500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79">
                  <a:moveTo>
                    <a:pt x="0" y="0"/>
                  </a:moveTo>
                  <a:lnTo>
                    <a:pt x="112014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7" name="object 497"/>
            <p:cNvSpPr/>
            <p:nvPr/>
          </p:nvSpPr>
          <p:spPr>
            <a:xfrm>
              <a:off x="5666613" y="690117"/>
              <a:ext cx="127000" cy="8890"/>
            </a:xfrm>
            <a:custGeom>
              <a:avLst/>
              <a:gdLst/>
              <a:ahLst/>
              <a:cxnLst/>
              <a:rect l="l" t="t" r="r" b="b"/>
              <a:pathLst>
                <a:path w="127000" h="8890">
                  <a:moveTo>
                    <a:pt x="126504" y="8381"/>
                  </a:moveTo>
                  <a:lnTo>
                    <a:pt x="112014" y="4572"/>
                  </a:lnTo>
                  <a:lnTo>
                    <a:pt x="0" y="0"/>
                  </a:lnTo>
                  <a:lnTo>
                    <a:pt x="14490" y="3809"/>
                  </a:lnTo>
                  <a:lnTo>
                    <a:pt x="126504" y="838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8" name="object 498"/>
            <p:cNvSpPr/>
            <p:nvPr/>
          </p:nvSpPr>
          <p:spPr>
            <a:xfrm>
              <a:off x="5681104" y="693928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79">
                  <a:moveTo>
                    <a:pt x="0" y="0"/>
                  </a:moveTo>
                  <a:lnTo>
                    <a:pt x="112013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9" name="object 499"/>
            <p:cNvSpPr/>
            <p:nvPr/>
          </p:nvSpPr>
          <p:spPr>
            <a:xfrm>
              <a:off x="5649848" y="687832"/>
              <a:ext cx="128905" cy="6985"/>
            </a:xfrm>
            <a:custGeom>
              <a:avLst/>
              <a:gdLst/>
              <a:ahLst/>
              <a:cxnLst/>
              <a:rect l="l" t="t" r="r" b="b"/>
              <a:pathLst>
                <a:path w="128904" h="6984">
                  <a:moveTo>
                    <a:pt x="128778" y="6858"/>
                  </a:moveTo>
                  <a:lnTo>
                    <a:pt x="111251" y="4571"/>
                  </a:lnTo>
                  <a:lnTo>
                    <a:pt x="0" y="0"/>
                  </a:lnTo>
                  <a:lnTo>
                    <a:pt x="16763" y="2286"/>
                  </a:lnTo>
                  <a:lnTo>
                    <a:pt x="128778" y="685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0" name="object 500"/>
            <p:cNvSpPr/>
            <p:nvPr/>
          </p:nvSpPr>
          <p:spPr>
            <a:xfrm>
              <a:off x="5666613" y="690117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79">
                  <a:moveTo>
                    <a:pt x="0" y="0"/>
                  </a:moveTo>
                  <a:lnTo>
                    <a:pt x="112014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1" name="object 501"/>
            <p:cNvSpPr/>
            <p:nvPr/>
          </p:nvSpPr>
          <p:spPr>
            <a:xfrm>
              <a:off x="5633098" y="686308"/>
              <a:ext cx="128270" cy="6350"/>
            </a:xfrm>
            <a:custGeom>
              <a:avLst/>
              <a:gdLst/>
              <a:ahLst/>
              <a:cxnLst/>
              <a:rect l="l" t="t" r="r" b="b"/>
              <a:pathLst>
                <a:path w="128270" h="6350">
                  <a:moveTo>
                    <a:pt x="128002" y="6095"/>
                  </a:moveTo>
                  <a:lnTo>
                    <a:pt x="111238" y="4572"/>
                  </a:lnTo>
                  <a:lnTo>
                    <a:pt x="0" y="0"/>
                  </a:lnTo>
                  <a:lnTo>
                    <a:pt x="16750" y="1523"/>
                  </a:lnTo>
                  <a:lnTo>
                    <a:pt x="128002" y="609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2" name="object 502"/>
            <p:cNvSpPr/>
            <p:nvPr/>
          </p:nvSpPr>
          <p:spPr>
            <a:xfrm>
              <a:off x="5649848" y="687832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1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3" name="object 503"/>
            <p:cNvSpPr/>
            <p:nvPr/>
          </p:nvSpPr>
          <p:spPr>
            <a:xfrm>
              <a:off x="5831979" y="718311"/>
              <a:ext cx="140335" cy="7620"/>
            </a:xfrm>
            <a:custGeom>
              <a:avLst/>
              <a:gdLst/>
              <a:ahLst/>
              <a:cxnLst/>
              <a:rect l="l" t="t" r="r" b="b"/>
              <a:pathLst>
                <a:path w="140335" h="7620">
                  <a:moveTo>
                    <a:pt x="140195" y="7620"/>
                  </a:moveTo>
                  <a:lnTo>
                    <a:pt x="111252" y="3810"/>
                  </a:lnTo>
                  <a:lnTo>
                    <a:pt x="0" y="0"/>
                  </a:lnTo>
                  <a:lnTo>
                    <a:pt x="28943" y="3048"/>
                  </a:lnTo>
                  <a:lnTo>
                    <a:pt x="140195" y="762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4" name="object 504"/>
            <p:cNvSpPr/>
            <p:nvPr/>
          </p:nvSpPr>
          <p:spPr>
            <a:xfrm>
              <a:off x="5860922" y="721360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5" name="object 505"/>
            <p:cNvSpPr/>
            <p:nvPr/>
          </p:nvSpPr>
          <p:spPr>
            <a:xfrm>
              <a:off x="5931789" y="953008"/>
              <a:ext cx="116205" cy="5080"/>
            </a:xfrm>
            <a:custGeom>
              <a:avLst/>
              <a:gdLst/>
              <a:ahLst/>
              <a:cxnLst/>
              <a:rect l="l" t="t" r="r" b="b"/>
              <a:pathLst>
                <a:path w="116204" h="5080">
                  <a:moveTo>
                    <a:pt x="115823" y="4572"/>
                  </a:moveTo>
                  <a:lnTo>
                    <a:pt x="111265" y="3809"/>
                  </a:lnTo>
                  <a:lnTo>
                    <a:pt x="0" y="0"/>
                  </a:lnTo>
                  <a:lnTo>
                    <a:pt x="4571" y="0"/>
                  </a:lnTo>
                  <a:lnTo>
                    <a:pt x="115823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6" name="object 506"/>
            <p:cNvSpPr/>
            <p:nvPr/>
          </p:nvSpPr>
          <p:spPr>
            <a:xfrm>
              <a:off x="5936360" y="953008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7" name="object 507"/>
            <p:cNvSpPr/>
            <p:nvPr/>
          </p:nvSpPr>
          <p:spPr>
            <a:xfrm>
              <a:off x="5927991" y="950721"/>
              <a:ext cx="115570" cy="6350"/>
            </a:xfrm>
            <a:custGeom>
              <a:avLst/>
              <a:gdLst/>
              <a:ahLst/>
              <a:cxnLst/>
              <a:rect l="l" t="t" r="r" b="b"/>
              <a:pathLst>
                <a:path w="115570" h="6350">
                  <a:moveTo>
                    <a:pt x="115062" y="6096"/>
                  </a:moveTo>
                  <a:lnTo>
                    <a:pt x="111252" y="4572"/>
                  </a:lnTo>
                  <a:lnTo>
                    <a:pt x="0" y="0"/>
                  </a:lnTo>
                  <a:lnTo>
                    <a:pt x="3797" y="2286"/>
                  </a:lnTo>
                  <a:lnTo>
                    <a:pt x="115062" y="609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8" name="object 508"/>
            <p:cNvSpPr/>
            <p:nvPr/>
          </p:nvSpPr>
          <p:spPr>
            <a:xfrm>
              <a:off x="5931789" y="953008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65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9" name="object 509"/>
            <p:cNvSpPr/>
            <p:nvPr/>
          </p:nvSpPr>
          <p:spPr>
            <a:xfrm>
              <a:off x="5924943" y="947674"/>
              <a:ext cx="114300" cy="7620"/>
            </a:xfrm>
            <a:custGeom>
              <a:avLst/>
              <a:gdLst/>
              <a:ahLst/>
              <a:cxnLst/>
              <a:rect l="l" t="t" r="r" b="b"/>
              <a:pathLst>
                <a:path w="114300" h="7619">
                  <a:moveTo>
                    <a:pt x="114300" y="7619"/>
                  </a:moveTo>
                  <a:lnTo>
                    <a:pt x="111252" y="4571"/>
                  </a:lnTo>
                  <a:lnTo>
                    <a:pt x="0" y="0"/>
                  </a:lnTo>
                  <a:lnTo>
                    <a:pt x="3047" y="3047"/>
                  </a:lnTo>
                  <a:lnTo>
                    <a:pt x="114300" y="761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0" name="object 510"/>
            <p:cNvSpPr/>
            <p:nvPr/>
          </p:nvSpPr>
          <p:spPr>
            <a:xfrm>
              <a:off x="5927991" y="950721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1" name="object 511"/>
            <p:cNvSpPr/>
            <p:nvPr/>
          </p:nvSpPr>
          <p:spPr>
            <a:xfrm>
              <a:off x="5923419" y="943864"/>
              <a:ext cx="113030" cy="8890"/>
            </a:xfrm>
            <a:custGeom>
              <a:avLst/>
              <a:gdLst/>
              <a:ahLst/>
              <a:cxnLst/>
              <a:rect l="l" t="t" r="r" b="b"/>
              <a:pathLst>
                <a:path w="113029" h="8890">
                  <a:moveTo>
                    <a:pt x="112776" y="8381"/>
                  </a:moveTo>
                  <a:lnTo>
                    <a:pt x="111252" y="4571"/>
                  </a:lnTo>
                  <a:lnTo>
                    <a:pt x="0" y="0"/>
                  </a:lnTo>
                  <a:lnTo>
                    <a:pt x="1524" y="3809"/>
                  </a:lnTo>
                  <a:lnTo>
                    <a:pt x="112776" y="838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2" name="object 512"/>
            <p:cNvSpPr/>
            <p:nvPr/>
          </p:nvSpPr>
          <p:spPr>
            <a:xfrm>
              <a:off x="5924943" y="947674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3" name="object 513"/>
            <p:cNvSpPr/>
            <p:nvPr/>
          </p:nvSpPr>
          <p:spPr>
            <a:xfrm>
              <a:off x="5922657" y="940053"/>
              <a:ext cx="112395" cy="8890"/>
            </a:xfrm>
            <a:custGeom>
              <a:avLst/>
              <a:gdLst/>
              <a:ahLst/>
              <a:cxnLst/>
              <a:rect l="l" t="t" r="r" b="b"/>
              <a:pathLst>
                <a:path w="112395" h="8890">
                  <a:moveTo>
                    <a:pt x="112014" y="8382"/>
                  </a:moveTo>
                  <a:lnTo>
                    <a:pt x="111239" y="4571"/>
                  </a:lnTo>
                  <a:lnTo>
                    <a:pt x="0" y="0"/>
                  </a:lnTo>
                  <a:lnTo>
                    <a:pt x="762" y="3810"/>
                  </a:lnTo>
                  <a:lnTo>
                    <a:pt x="112014" y="838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4" name="object 514"/>
            <p:cNvSpPr/>
            <p:nvPr/>
          </p:nvSpPr>
          <p:spPr>
            <a:xfrm>
              <a:off x="5923419" y="943864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5" name="object 515"/>
            <p:cNvSpPr/>
            <p:nvPr/>
          </p:nvSpPr>
          <p:spPr>
            <a:xfrm>
              <a:off x="5921895" y="934720"/>
              <a:ext cx="112395" cy="10160"/>
            </a:xfrm>
            <a:custGeom>
              <a:avLst/>
              <a:gdLst/>
              <a:ahLst/>
              <a:cxnLst/>
              <a:rect l="l" t="t" r="r" b="b"/>
              <a:pathLst>
                <a:path w="112395" h="10159">
                  <a:moveTo>
                    <a:pt x="112000" y="9905"/>
                  </a:moveTo>
                  <a:lnTo>
                    <a:pt x="112000" y="4571"/>
                  </a:lnTo>
                  <a:lnTo>
                    <a:pt x="0" y="0"/>
                  </a:lnTo>
                  <a:lnTo>
                    <a:pt x="761" y="5333"/>
                  </a:lnTo>
                  <a:lnTo>
                    <a:pt x="112000" y="990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6" name="object 516"/>
            <p:cNvSpPr/>
            <p:nvPr/>
          </p:nvSpPr>
          <p:spPr>
            <a:xfrm>
              <a:off x="5922657" y="940053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39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7" name="object 517"/>
            <p:cNvSpPr/>
            <p:nvPr/>
          </p:nvSpPr>
          <p:spPr>
            <a:xfrm>
              <a:off x="5921895" y="918717"/>
              <a:ext cx="113030" cy="20955"/>
            </a:xfrm>
            <a:custGeom>
              <a:avLst/>
              <a:gdLst/>
              <a:ahLst/>
              <a:cxnLst/>
              <a:rect l="l" t="t" r="r" b="b"/>
              <a:pathLst>
                <a:path w="113029" h="20955">
                  <a:moveTo>
                    <a:pt x="112775" y="4572"/>
                  </a:moveTo>
                  <a:lnTo>
                    <a:pt x="761" y="0"/>
                  </a:lnTo>
                  <a:lnTo>
                    <a:pt x="0" y="16002"/>
                  </a:lnTo>
                  <a:lnTo>
                    <a:pt x="112000" y="20574"/>
                  </a:lnTo>
                  <a:lnTo>
                    <a:pt x="112775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8" name="object 518"/>
            <p:cNvSpPr/>
            <p:nvPr/>
          </p:nvSpPr>
          <p:spPr>
            <a:xfrm>
              <a:off x="5921895" y="934720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00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9" name="object 519"/>
            <p:cNvSpPr/>
            <p:nvPr/>
          </p:nvSpPr>
          <p:spPr>
            <a:xfrm>
              <a:off x="5922657" y="814324"/>
              <a:ext cx="121285" cy="109220"/>
            </a:xfrm>
            <a:custGeom>
              <a:avLst/>
              <a:gdLst/>
              <a:ahLst/>
              <a:cxnLst/>
              <a:rect l="l" t="t" r="r" b="b"/>
              <a:pathLst>
                <a:path w="121285" h="109219">
                  <a:moveTo>
                    <a:pt x="121158" y="4571"/>
                  </a:moveTo>
                  <a:lnTo>
                    <a:pt x="9893" y="0"/>
                  </a:lnTo>
                  <a:lnTo>
                    <a:pt x="0" y="104393"/>
                  </a:lnTo>
                  <a:lnTo>
                    <a:pt x="112014" y="108966"/>
                  </a:lnTo>
                  <a:lnTo>
                    <a:pt x="121158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0" name="object 520"/>
            <p:cNvSpPr/>
            <p:nvPr/>
          </p:nvSpPr>
          <p:spPr>
            <a:xfrm>
              <a:off x="5922657" y="918717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4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1" name="object 521"/>
            <p:cNvSpPr/>
            <p:nvPr/>
          </p:nvSpPr>
          <p:spPr>
            <a:xfrm>
              <a:off x="5890654" y="1033017"/>
              <a:ext cx="125095" cy="5080"/>
            </a:xfrm>
            <a:custGeom>
              <a:avLst/>
              <a:gdLst/>
              <a:ahLst/>
              <a:cxnLst/>
              <a:rect l="l" t="t" r="r" b="b"/>
              <a:pathLst>
                <a:path w="125095" h="5080">
                  <a:moveTo>
                    <a:pt x="124967" y="4572"/>
                  </a:moveTo>
                  <a:lnTo>
                    <a:pt x="13715" y="0"/>
                  </a:lnTo>
                  <a:lnTo>
                    <a:pt x="0" y="0"/>
                  </a:lnTo>
                  <a:lnTo>
                    <a:pt x="111251" y="4572"/>
                  </a:lnTo>
                  <a:lnTo>
                    <a:pt x="124967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2" name="object 522"/>
            <p:cNvSpPr/>
            <p:nvPr/>
          </p:nvSpPr>
          <p:spPr>
            <a:xfrm>
              <a:off x="5890654" y="1033017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1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3" name="object 523"/>
            <p:cNvSpPr/>
            <p:nvPr/>
          </p:nvSpPr>
          <p:spPr>
            <a:xfrm>
              <a:off x="5904369" y="1032256"/>
              <a:ext cx="124460" cy="5715"/>
            </a:xfrm>
            <a:custGeom>
              <a:avLst/>
              <a:gdLst/>
              <a:ahLst/>
              <a:cxnLst/>
              <a:rect l="l" t="t" r="r" b="b"/>
              <a:pathLst>
                <a:path w="124460" h="5715">
                  <a:moveTo>
                    <a:pt x="124193" y="4571"/>
                  </a:moveTo>
                  <a:lnTo>
                    <a:pt x="12941" y="0"/>
                  </a:lnTo>
                  <a:lnTo>
                    <a:pt x="0" y="762"/>
                  </a:lnTo>
                  <a:lnTo>
                    <a:pt x="111252" y="5334"/>
                  </a:lnTo>
                  <a:lnTo>
                    <a:pt x="124193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4" name="object 524"/>
            <p:cNvSpPr/>
            <p:nvPr/>
          </p:nvSpPr>
          <p:spPr>
            <a:xfrm>
              <a:off x="5904369" y="1033017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5" name="object 525"/>
            <p:cNvSpPr/>
            <p:nvPr/>
          </p:nvSpPr>
          <p:spPr>
            <a:xfrm>
              <a:off x="5917310" y="1030731"/>
              <a:ext cx="125095" cy="6350"/>
            </a:xfrm>
            <a:custGeom>
              <a:avLst/>
              <a:gdLst/>
              <a:ahLst/>
              <a:cxnLst/>
              <a:rect l="l" t="t" r="r" b="b"/>
              <a:pathLst>
                <a:path w="125095" h="6350">
                  <a:moveTo>
                    <a:pt x="124980" y="3810"/>
                  </a:moveTo>
                  <a:lnTo>
                    <a:pt x="13716" y="0"/>
                  </a:lnTo>
                  <a:lnTo>
                    <a:pt x="0" y="1524"/>
                  </a:lnTo>
                  <a:lnTo>
                    <a:pt x="111252" y="6096"/>
                  </a:lnTo>
                  <a:lnTo>
                    <a:pt x="124980" y="381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6" name="object 526"/>
            <p:cNvSpPr/>
            <p:nvPr/>
          </p:nvSpPr>
          <p:spPr>
            <a:xfrm>
              <a:off x="5917310" y="1032256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7" name="object 527"/>
            <p:cNvSpPr/>
            <p:nvPr/>
          </p:nvSpPr>
          <p:spPr>
            <a:xfrm>
              <a:off x="5931027" y="1026922"/>
              <a:ext cx="126364" cy="7620"/>
            </a:xfrm>
            <a:custGeom>
              <a:avLst/>
              <a:gdLst/>
              <a:ahLst/>
              <a:cxnLst/>
              <a:rect l="l" t="t" r="r" b="b"/>
              <a:pathLst>
                <a:path w="126364" h="7619">
                  <a:moveTo>
                    <a:pt x="125742" y="4572"/>
                  </a:moveTo>
                  <a:lnTo>
                    <a:pt x="14490" y="0"/>
                  </a:lnTo>
                  <a:lnTo>
                    <a:pt x="0" y="3810"/>
                  </a:lnTo>
                  <a:lnTo>
                    <a:pt x="111264" y="7620"/>
                  </a:lnTo>
                  <a:lnTo>
                    <a:pt x="125742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8" name="object 528"/>
            <p:cNvSpPr/>
            <p:nvPr/>
          </p:nvSpPr>
          <p:spPr>
            <a:xfrm>
              <a:off x="5931027" y="1030731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64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9" name="object 529"/>
            <p:cNvSpPr/>
            <p:nvPr/>
          </p:nvSpPr>
          <p:spPr>
            <a:xfrm>
              <a:off x="5945517" y="1023111"/>
              <a:ext cx="127000" cy="8890"/>
            </a:xfrm>
            <a:custGeom>
              <a:avLst/>
              <a:gdLst/>
              <a:ahLst/>
              <a:cxnLst/>
              <a:rect l="l" t="t" r="r" b="b"/>
              <a:pathLst>
                <a:path w="127000" h="8890">
                  <a:moveTo>
                    <a:pt x="126479" y="4572"/>
                  </a:moveTo>
                  <a:lnTo>
                    <a:pt x="14478" y="0"/>
                  </a:lnTo>
                  <a:lnTo>
                    <a:pt x="0" y="3810"/>
                  </a:lnTo>
                  <a:lnTo>
                    <a:pt x="111252" y="8382"/>
                  </a:lnTo>
                  <a:lnTo>
                    <a:pt x="126479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0" name="object 530"/>
            <p:cNvSpPr/>
            <p:nvPr/>
          </p:nvSpPr>
          <p:spPr>
            <a:xfrm>
              <a:off x="5945517" y="1026922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1" name="object 531"/>
            <p:cNvSpPr/>
            <p:nvPr/>
          </p:nvSpPr>
          <p:spPr>
            <a:xfrm>
              <a:off x="5959995" y="946911"/>
              <a:ext cx="113030" cy="81280"/>
            </a:xfrm>
            <a:custGeom>
              <a:avLst/>
              <a:gdLst/>
              <a:ahLst/>
              <a:cxnLst/>
              <a:rect l="l" t="t" r="r" b="b"/>
              <a:pathLst>
                <a:path w="113029" h="81280">
                  <a:moveTo>
                    <a:pt x="112775" y="4572"/>
                  </a:moveTo>
                  <a:lnTo>
                    <a:pt x="1523" y="0"/>
                  </a:lnTo>
                  <a:lnTo>
                    <a:pt x="0" y="76200"/>
                  </a:lnTo>
                  <a:lnTo>
                    <a:pt x="112000" y="80772"/>
                  </a:lnTo>
                  <a:lnTo>
                    <a:pt x="112775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2" name="object 532"/>
            <p:cNvSpPr/>
            <p:nvPr/>
          </p:nvSpPr>
          <p:spPr>
            <a:xfrm>
              <a:off x="5959995" y="1023111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00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3" name="object 533"/>
            <p:cNvSpPr/>
            <p:nvPr/>
          </p:nvSpPr>
          <p:spPr>
            <a:xfrm>
              <a:off x="5975984" y="736600"/>
              <a:ext cx="118745" cy="85725"/>
            </a:xfrm>
            <a:custGeom>
              <a:avLst/>
              <a:gdLst/>
              <a:ahLst/>
              <a:cxnLst/>
              <a:rect l="l" t="t" r="r" b="b"/>
              <a:pathLst>
                <a:path w="118745" h="85725">
                  <a:moveTo>
                    <a:pt x="118122" y="4571"/>
                  </a:moveTo>
                  <a:lnTo>
                    <a:pt x="6870" y="0"/>
                  </a:lnTo>
                  <a:lnTo>
                    <a:pt x="0" y="81533"/>
                  </a:lnTo>
                  <a:lnTo>
                    <a:pt x="111252" y="85343"/>
                  </a:lnTo>
                  <a:lnTo>
                    <a:pt x="118122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4" name="object 534"/>
            <p:cNvSpPr/>
            <p:nvPr/>
          </p:nvSpPr>
          <p:spPr>
            <a:xfrm>
              <a:off x="5975984" y="818134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52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5" name="object 535"/>
            <p:cNvSpPr/>
            <p:nvPr/>
          </p:nvSpPr>
          <p:spPr>
            <a:xfrm>
              <a:off x="5939421" y="731265"/>
              <a:ext cx="154940" cy="10160"/>
            </a:xfrm>
            <a:custGeom>
              <a:avLst/>
              <a:gdLst/>
              <a:ahLst/>
              <a:cxnLst/>
              <a:rect l="l" t="t" r="r" b="b"/>
              <a:pathLst>
                <a:path w="154939" h="10159">
                  <a:moveTo>
                    <a:pt x="154685" y="9905"/>
                  </a:moveTo>
                  <a:lnTo>
                    <a:pt x="112000" y="4571"/>
                  </a:lnTo>
                  <a:lnTo>
                    <a:pt x="0" y="0"/>
                  </a:lnTo>
                  <a:lnTo>
                    <a:pt x="43433" y="5333"/>
                  </a:lnTo>
                  <a:lnTo>
                    <a:pt x="154685" y="990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6" name="object 536"/>
            <p:cNvSpPr/>
            <p:nvPr/>
          </p:nvSpPr>
          <p:spPr>
            <a:xfrm>
              <a:off x="5982855" y="736600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7" name="object 537"/>
            <p:cNvSpPr/>
            <p:nvPr/>
          </p:nvSpPr>
          <p:spPr>
            <a:xfrm>
              <a:off x="5939421" y="619251"/>
              <a:ext cx="121920" cy="116839"/>
            </a:xfrm>
            <a:custGeom>
              <a:avLst/>
              <a:gdLst/>
              <a:ahLst/>
              <a:cxnLst/>
              <a:rect l="l" t="t" r="r" b="b"/>
              <a:pathLst>
                <a:path w="121920" h="116840">
                  <a:moveTo>
                    <a:pt x="121919" y="4572"/>
                  </a:moveTo>
                  <a:lnTo>
                    <a:pt x="10655" y="0"/>
                  </a:lnTo>
                  <a:lnTo>
                    <a:pt x="0" y="112014"/>
                  </a:lnTo>
                  <a:lnTo>
                    <a:pt x="112000" y="116586"/>
                  </a:lnTo>
                  <a:lnTo>
                    <a:pt x="121919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8" name="object 538"/>
            <p:cNvSpPr/>
            <p:nvPr/>
          </p:nvSpPr>
          <p:spPr>
            <a:xfrm>
              <a:off x="5939421" y="731265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79">
                  <a:moveTo>
                    <a:pt x="0" y="0"/>
                  </a:moveTo>
                  <a:lnTo>
                    <a:pt x="112000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9" name="object 539"/>
            <p:cNvSpPr/>
            <p:nvPr/>
          </p:nvSpPr>
          <p:spPr>
            <a:xfrm>
              <a:off x="6120016" y="834136"/>
              <a:ext cx="114300" cy="12700"/>
            </a:xfrm>
            <a:custGeom>
              <a:avLst/>
              <a:gdLst/>
              <a:ahLst/>
              <a:cxnLst/>
              <a:rect l="l" t="t" r="r" b="b"/>
              <a:pathLst>
                <a:path w="114300" h="12700">
                  <a:moveTo>
                    <a:pt x="114300" y="3809"/>
                  </a:moveTo>
                  <a:lnTo>
                    <a:pt x="3034" y="0"/>
                  </a:lnTo>
                  <a:lnTo>
                    <a:pt x="0" y="7619"/>
                  </a:lnTo>
                  <a:lnTo>
                    <a:pt x="111251" y="12191"/>
                  </a:lnTo>
                  <a:lnTo>
                    <a:pt x="114300" y="380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0" name="object 540"/>
            <p:cNvSpPr/>
            <p:nvPr/>
          </p:nvSpPr>
          <p:spPr>
            <a:xfrm>
              <a:off x="6120016" y="841756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1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1" name="object 541"/>
            <p:cNvSpPr/>
            <p:nvPr/>
          </p:nvSpPr>
          <p:spPr>
            <a:xfrm>
              <a:off x="6123051" y="827278"/>
              <a:ext cx="115570" cy="10795"/>
            </a:xfrm>
            <a:custGeom>
              <a:avLst/>
              <a:gdLst/>
              <a:ahLst/>
              <a:cxnLst/>
              <a:rect l="l" t="t" r="r" b="b"/>
              <a:pathLst>
                <a:path w="115570" h="10794">
                  <a:moveTo>
                    <a:pt x="115062" y="4571"/>
                  </a:moveTo>
                  <a:lnTo>
                    <a:pt x="3048" y="0"/>
                  </a:lnTo>
                  <a:lnTo>
                    <a:pt x="0" y="6858"/>
                  </a:lnTo>
                  <a:lnTo>
                    <a:pt x="111265" y="10667"/>
                  </a:lnTo>
                  <a:lnTo>
                    <a:pt x="115062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2" name="object 542"/>
            <p:cNvSpPr/>
            <p:nvPr/>
          </p:nvSpPr>
          <p:spPr>
            <a:xfrm>
              <a:off x="6123051" y="834136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65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3" name="object 543"/>
            <p:cNvSpPr/>
            <p:nvPr/>
          </p:nvSpPr>
          <p:spPr>
            <a:xfrm>
              <a:off x="6126098" y="822706"/>
              <a:ext cx="115570" cy="9525"/>
            </a:xfrm>
            <a:custGeom>
              <a:avLst/>
              <a:gdLst/>
              <a:ahLst/>
              <a:cxnLst/>
              <a:rect l="l" t="t" r="r" b="b"/>
              <a:pathLst>
                <a:path w="115570" h="9525">
                  <a:moveTo>
                    <a:pt x="115061" y="4571"/>
                  </a:moveTo>
                  <a:lnTo>
                    <a:pt x="3822" y="0"/>
                  </a:lnTo>
                  <a:lnTo>
                    <a:pt x="0" y="4571"/>
                  </a:lnTo>
                  <a:lnTo>
                    <a:pt x="112014" y="9143"/>
                  </a:lnTo>
                  <a:lnTo>
                    <a:pt x="115061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4" name="object 544"/>
            <p:cNvSpPr/>
            <p:nvPr/>
          </p:nvSpPr>
          <p:spPr>
            <a:xfrm>
              <a:off x="6126098" y="827278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4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5" name="object 545"/>
            <p:cNvSpPr/>
            <p:nvPr/>
          </p:nvSpPr>
          <p:spPr>
            <a:xfrm>
              <a:off x="6129921" y="818896"/>
              <a:ext cx="116205" cy="8890"/>
            </a:xfrm>
            <a:custGeom>
              <a:avLst/>
              <a:gdLst/>
              <a:ahLst/>
              <a:cxnLst/>
              <a:rect l="l" t="t" r="r" b="b"/>
              <a:pathLst>
                <a:path w="116204" h="8890">
                  <a:moveTo>
                    <a:pt x="115824" y="4572"/>
                  </a:moveTo>
                  <a:lnTo>
                    <a:pt x="3809" y="0"/>
                  </a:lnTo>
                  <a:lnTo>
                    <a:pt x="0" y="3810"/>
                  </a:lnTo>
                  <a:lnTo>
                    <a:pt x="111238" y="8382"/>
                  </a:lnTo>
                  <a:lnTo>
                    <a:pt x="115824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6" name="object 546"/>
            <p:cNvSpPr/>
            <p:nvPr/>
          </p:nvSpPr>
          <p:spPr>
            <a:xfrm>
              <a:off x="6129921" y="822706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38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7" name="object 547"/>
            <p:cNvSpPr/>
            <p:nvPr/>
          </p:nvSpPr>
          <p:spPr>
            <a:xfrm>
              <a:off x="6133731" y="815848"/>
              <a:ext cx="117475" cy="7620"/>
            </a:xfrm>
            <a:custGeom>
              <a:avLst/>
              <a:gdLst/>
              <a:ahLst/>
              <a:cxnLst/>
              <a:rect l="l" t="t" r="r" b="b"/>
              <a:pathLst>
                <a:path w="117475" h="7619">
                  <a:moveTo>
                    <a:pt x="117347" y="4571"/>
                  </a:moveTo>
                  <a:lnTo>
                    <a:pt x="6096" y="0"/>
                  </a:lnTo>
                  <a:lnTo>
                    <a:pt x="0" y="3047"/>
                  </a:lnTo>
                  <a:lnTo>
                    <a:pt x="112014" y="7619"/>
                  </a:lnTo>
                  <a:lnTo>
                    <a:pt x="117347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8" name="object 548"/>
            <p:cNvSpPr/>
            <p:nvPr/>
          </p:nvSpPr>
          <p:spPr>
            <a:xfrm>
              <a:off x="6133731" y="818896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4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9" name="object 549"/>
            <p:cNvSpPr/>
            <p:nvPr/>
          </p:nvSpPr>
          <p:spPr>
            <a:xfrm>
              <a:off x="6139828" y="814324"/>
              <a:ext cx="118110" cy="6350"/>
            </a:xfrm>
            <a:custGeom>
              <a:avLst/>
              <a:gdLst/>
              <a:ahLst/>
              <a:cxnLst/>
              <a:rect l="l" t="t" r="r" b="b"/>
              <a:pathLst>
                <a:path w="118110" h="6350">
                  <a:moveTo>
                    <a:pt x="118096" y="4571"/>
                  </a:moveTo>
                  <a:lnTo>
                    <a:pt x="6844" y="0"/>
                  </a:lnTo>
                  <a:lnTo>
                    <a:pt x="0" y="1524"/>
                  </a:lnTo>
                  <a:lnTo>
                    <a:pt x="111251" y="6096"/>
                  </a:lnTo>
                  <a:lnTo>
                    <a:pt x="118096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0" name="object 550"/>
            <p:cNvSpPr/>
            <p:nvPr/>
          </p:nvSpPr>
          <p:spPr>
            <a:xfrm>
              <a:off x="6139828" y="815848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1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1" name="object 551"/>
            <p:cNvSpPr/>
            <p:nvPr/>
          </p:nvSpPr>
          <p:spPr>
            <a:xfrm>
              <a:off x="6146672" y="813561"/>
              <a:ext cx="120014" cy="5715"/>
            </a:xfrm>
            <a:custGeom>
              <a:avLst/>
              <a:gdLst/>
              <a:ahLst/>
              <a:cxnLst/>
              <a:rect l="l" t="t" r="r" b="b"/>
              <a:pathLst>
                <a:path w="120014" h="5715">
                  <a:moveTo>
                    <a:pt x="119646" y="4572"/>
                  </a:moveTo>
                  <a:lnTo>
                    <a:pt x="7632" y="0"/>
                  </a:lnTo>
                  <a:lnTo>
                    <a:pt x="0" y="762"/>
                  </a:lnTo>
                  <a:lnTo>
                    <a:pt x="111252" y="5334"/>
                  </a:lnTo>
                  <a:lnTo>
                    <a:pt x="119646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2" name="object 552"/>
            <p:cNvSpPr/>
            <p:nvPr/>
          </p:nvSpPr>
          <p:spPr>
            <a:xfrm>
              <a:off x="6146672" y="814324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3" name="object 553"/>
            <p:cNvSpPr/>
            <p:nvPr/>
          </p:nvSpPr>
          <p:spPr>
            <a:xfrm>
              <a:off x="6087236" y="1028445"/>
              <a:ext cx="120650" cy="5080"/>
            </a:xfrm>
            <a:custGeom>
              <a:avLst/>
              <a:gdLst/>
              <a:ahLst/>
              <a:cxnLst/>
              <a:rect l="l" t="t" r="r" b="b"/>
              <a:pathLst>
                <a:path w="120650" h="5080">
                  <a:moveTo>
                    <a:pt x="120408" y="4572"/>
                  </a:moveTo>
                  <a:lnTo>
                    <a:pt x="9156" y="0"/>
                  </a:lnTo>
                  <a:lnTo>
                    <a:pt x="0" y="0"/>
                  </a:lnTo>
                  <a:lnTo>
                    <a:pt x="111252" y="4572"/>
                  </a:lnTo>
                  <a:lnTo>
                    <a:pt x="120408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4" name="object 554"/>
            <p:cNvSpPr/>
            <p:nvPr/>
          </p:nvSpPr>
          <p:spPr>
            <a:xfrm>
              <a:off x="6087236" y="1028445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5" name="object 555"/>
            <p:cNvSpPr/>
            <p:nvPr/>
          </p:nvSpPr>
          <p:spPr>
            <a:xfrm>
              <a:off x="6096393" y="1027684"/>
              <a:ext cx="125095" cy="5715"/>
            </a:xfrm>
            <a:custGeom>
              <a:avLst/>
              <a:gdLst/>
              <a:ahLst/>
              <a:cxnLst/>
              <a:rect l="l" t="t" r="r" b="b"/>
              <a:pathLst>
                <a:path w="125095" h="5715">
                  <a:moveTo>
                    <a:pt x="124955" y="4572"/>
                  </a:moveTo>
                  <a:lnTo>
                    <a:pt x="13703" y="0"/>
                  </a:lnTo>
                  <a:lnTo>
                    <a:pt x="0" y="762"/>
                  </a:lnTo>
                  <a:lnTo>
                    <a:pt x="111252" y="5334"/>
                  </a:lnTo>
                  <a:lnTo>
                    <a:pt x="124955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6" name="object 556"/>
            <p:cNvSpPr/>
            <p:nvPr/>
          </p:nvSpPr>
          <p:spPr>
            <a:xfrm>
              <a:off x="6096393" y="1028445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7" name="object 557"/>
            <p:cNvSpPr/>
            <p:nvPr/>
          </p:nvSpPr>
          <p:spPr>
            <a:xfrm>
              <a:off x="6110096" y="1025398"/>
              <a:ext cx="124460" cy="6985"/>
            </a:xfrm>
            <a:custGeom>
              <a:avLst/>
              <a:gdLst/>
              <a:ahLst/>
              <a:cxnLst/>
              <a:rect l="l" t="t" r="r" b="b"/>
              <a:pathLst>
                <a:path w="124460" h="6984">
                  <a:moveTo>
                    <a:pt x="124219" y="3809"/>
                  </a:moveTo>
                  <a:lnTo>
                    <a:pt x="12954" y="0"/>
                  </a:lnTo>
                  <a:lnTo>
                    <a:pt x="0" y="2285"/>
                  </a:lnTo>
                  <a:lnTo>
                    <a:pt x="111252" y="6857"/>
                  </a:lnTo>
                  <a:lnTo>
                    <a:pt x="124219" y="380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8" name="object 558"/>
            <p:cNvSpPr/>
            <p:nvPr/>
          </p:nvSpPr>
          <p:spPr>
            <a:xfrm>
              <a:off x="6110096" y="1027684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9" name="object 559"/>
            <p:cNvSpPr/>
            <p:nvPr/>
          </p:nvSpPr>
          <p:spPr>
            <a:xfrm>
              <a:off x="6123051" y="1021587"/>
              <a:ext cx="123825" cy="7620"/>
            </a:xfrm>
            <a:custGeom>
              <a:avLst/>
              <a:gdLst/>
              <a:ahLst/>
              <a:cxnLst/>
              <a:rect l="l" t="t" r="r" b="b"/>
              <a:pathLst>
                <a:path w="123825" h="7619">
                  <a:moveTo>
                    <a:pt x="123456" y="4572"/>
                  </a:moveTo>
                  <a:lnTo>
                    <a:pt x="12204" y="0"/>
                  </a:lnTo>
                  <a:lnTo>
                    <a:pt x="0" y="3810"/>
                  </a:lnTo>
                  <a:lnTo>
                    <a:pt x="111265" y="7620"/>
                  </a:lnTo>
                  <a:lnTo>
                    <a:pt x="123456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0" name="object 560"/>
            <p:cNvSpPr/>
            <p:nvPr/>
          </p:nvSpPr>
          <p:spPr>
            <a:xfrm>
              <a:off x="6123051" y="1025398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65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1" name="object 561"/>
            <p:cNvSpPr/>
            <p:nvPr/>
          </p:nvSpPr>
          <p:spPr>
            <a:xfrm>
              <a:off x="6135255" y="1016253"/>
              <a:ext cx="123189" cy="10160"/>
            </a:xfrm>
            <a:custGeom>
              <a:avLst/>
              <a:gdLst/>
              <a:ahLst/>
              <a:cxnLst/>
              <a:rect l="l" t="t" r="r" b="b"/>
              <a:pathLst>
                <a:path w="123189" h="10159">
                  <a:moveTo>
                    <a:pt x="122669" y="4571"/>
                  </a:moveTo>
                  <a:lnTo>
                    <a:pt x="11417" y="0"/>
                  </a:lnTo>
                  <a:lnTo>
                    <a:pt x="0" y="5333"/>
                  </a:lnTo>
                  <a:lnTo>
                    <a:pt x="111252" y="9905"/>
                  </a:lnTo>
                  <a:lnTo>
                    <a:pt x="122669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2" name="object 562"/>
            <p:cNvSpPr/>
            <p:nvPr/>
          </p:nvSpPr>
          <p:spPr>
            <a:xfrm>
              <a:off x="6135255" y="1021587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3" name="object 563"/>
            <p:cNvSpPr/>
            <p:nvPr/>
          </p:nvSpPr>
          <p:spPr>
            <a:xfrm>
              <a:off x="6146672" y="1011681"/>
              <a:ext cx="120014" cy="9525"/>
            </a:xfrm>
            <a:custGeom>
              <a:avLst/>
              <a:gdLst/>
              <a:ahLst/>
              <a:cxnLst/>
              <a:rect l="l" t="t" r="r" b="b"/>
              <a:pathLst>
                <a:path w="120014" h="9525">
                  <a:moveTo>
                    <a:pt x="119646" y="4571"/>
                  </a:moveTo>
                  <a:lnTo>
                    <a:pt x="7632" y="0"/>
                  </a:lnTo>
                  <a:lnTo>
                    <a:pt x="0" y="4571"/>
                  </a:lnTo>
                  <a:lnTo>
                    <a:pt x="111252" y="9143"/>
                  </a:lnTo>
                  <a:lnTo>
                    <a:pt x="119646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4" name="object 564"/>
            <p:cNvSpPr/>
            <p:nvPr/>
          </p:nvSpPr>
          <p:spPr>
            <a:xfrm>
              <a:off x="6146672" y="1016253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5" name="object 565"/>
            <p:cNvSpPr/>
            <p:nvPr/>
          </p:nvSpPr>
          <p:spPr>
            <a:xfrm>
              <a:off x="6154305" y="1005586"/>
              <a:ext cx="120650" cy="10795"/>
            </a:xfrm>
            <a:custGeom>
              <a:avLst/>
              <a:gdLst/>
              <a:ahLst/>
              <a:cxnLst/>
              <a:rect l="l" t="t" r="r" b="b"/>
              <a:pathLst>
                <a:path w="120650" h="10794">
                  <a:moveTo>
                    <a:pt x="120383" y="4571"/>
                  </a:moveTo>
                  <a:lnTo>
                    <a:pt x="8369" y="0"/>
                  </a:lnTo>
                  <a:lnTo>
                    <a:pt x="0" y="6095"/>
                  </a:lnTo>
                  <a:lnTo>
                    <a:pt x="112014" y="10667"/>
                  </a:lnTo>
                  <a:lnTo>
                    <a:pt x="120383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6" name="object 566"/>
            <p:cNvSpPr/>
            <p:nvPr/>
          </p:nvSpPr>
          <p:spPr>
            <a:xfrm>
              <a:off x="6154305" y="1011681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4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7" name="object 567"/>
            <p:cNvSpPr/>
            <p:nvPr/>
          </p:nvSpPr>
          <p:spPr>
            <a:xfrm>
              <a:off x="6162675" y="997966"/>
              <a:ext cx="120650" cy="12700"/>
            </a:xfrm>
            <a:custGeom>
              <a:avLst/>
              <a:gdLst/>
              <a:ahLst/>
              <a:cxnLst/>
              <a:rect l="l" t="t" r="r" b="b"/>
              <a:pathLst>
                <a:path w="120650" h="12700">
                  <a:moveTo>
                    <a:pt x="120395" y="4571"/>
                  </a:moveTo>
                  <a:lnTo>
                    <a:pt x="8394" y="0"/>
                  </a:lnTo>
                  <a:lnTo>
                    <a:pt x="0" y="7620"/>
                  </a:lnTo>
                  <a:lnTo>
                    <a:pt x="112014" y="12192"/>
                  </a:lnTo>
                  <a:lnTo>
                    <a:pt x="120395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8" name="object 568"/>
            <p:cNvSpPr/>
            <p:nvPr/>
          </p:nvSpPr>
          <p:spPr>
            <a:xfrm>
              <a:off x="6162675" y="1005586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4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9" name="object 569"/>
            <p:cNvSpPr/>
            <p:nvPr/>
          </p:nvSpPr>
          <p:spPr>
            <a:xfrm>
              <a:off x="6171069" y="989584"/>
              <a:ext cx="120650" cy="13335"/>
            </a:xfrm>
            <a:custGeom>
              <a:avLst/>
              <a:gdLst/>
              <a:ahLst/>
              <a:cxnLst/>
              <a:rect l="l" t="t" r="r" b="b"/>
              <a:pathLst>
                <a:path w="120650" h="13334">
                  <a:moveTo>
                    <a:pt x="120396" y="3810"/>
                  </a:moveTo>
                  <a:lnTo>
                    <a:pt x="9131" y="0"/>
                  </a:lnTo>
                  <a:lnTo>
                    <a:pt x="0" y="8382"/>
                  </a:lnTo>
                  <a:lnTo>
                    <a:pt x="112000" y="12954"/>
                  </a:lnTo>
                  <a:lnTo>
                    <a:pt x="120396" y="381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0" name="object 570"/>
            <p:cNvSpPr/>
            <p:nvPr/>
          </p:nvSpPr>
          <p:spPr>
            <a:xfrm>
              <a:off x="6171069" y="997966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00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1" name="object 571"/>
            <p:cNvSpPr/>
            <p:nvPr/>
          </p:nvSpPr>
          <p:spPr>
            <a:xfrm>
              <a:off x="6125336" y="971296"/>
              <a:ext cx="117475" cy="5080"/>
            </a:xfrm>
            <a:custGeom>
              <a:avLst/>
              <a:gdLst/>
              <a:ahLst/>
              <a:cxnLst/>
              <a:rect l="l" t="t" r="r" b="b"/>
              <a:pathLst>
                <a:path w="117475" h="5080">
                  <a:moveTo>
                    <a:pt x="117361" y="4572"/>
                  </a:moveTo>
                  <a:lnTo>
                    <a:pt x="6108" y="0"/>
                  </a:lnTo>
                  <a:lnTo>
                    <a:pt x="0" y="0"/>
                  </a:lnTo>
                  <a:lnTo>
                    <a:pt x="111252" y="4572"/>
                  </a:lnTo>
                  <a:lnTo>
                    <a:pt x="117361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2" name="object 572"/>
            <p:cNvSpPr/>
            <p:nvPr/>
          </p:nvSpPr>
          <p:spPr>
            <a:xfrm>
              <a:off x="6131445" y="971296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3" name="object 573"/>
            <p:cNvSpPr/>
            <p:nvPr/>
          </p:nvSpPr>
          <p:spPr>
            <a:xfrm>
              <a:off x="6120016" y="969771"/>
              <a:ext cx="116839" cy="6350"/>
            </a:xfrm>
            <a:custGeom>
              <a:avLst/>
              <a:gdLst/>
              <a:ahLst/>
              <a:cxnLst/>
              <a:rect l="l" t="t" r="r" b="b"/>
              <a:pathLst>
                <a:path w="116839" h="6350">
                  <a:moveTo>
                    <a:pt x="116572" y="6096"/>
                  </a:moveTo>
                  <a:lnTo>
                    <a:pt x="112013" y="4572"/>
                  </a:lnTo>
                  <a:lnTo>
                    <a:pt x="0" y="0"/>
                  </a:lnTo>
                  <a:lnTo>
                    <a:pt x="5320" y="1524"/>
                  </a:lnTo>
                  <a:lnTo>
                    <a:pt x="116572" y="609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4" name="object 574"/>
            <p:cNvSpPr/>
            <p:nvPr/>
          </p:nvSpPr>
          <p:spPr>
            <a:xfrm>
              <a:off x="6125336" y="971296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5" name="object 575"/>
            <p:cNvSpPr/>
            <p:nvPr/>
          </p:nvSpPr>
          <p:spPr>
            <a:xfrm>
              <a:off x="6116205" y="967486"/>
              <a:ext cx="116205" cy="6985"/>
            </a:xfrm>
            <a:custGeom>
              <a:avLst/>
              <a:gdLst/>
              <a:ahLst/>
              <a:cxnLst/>
              <a:rect l="l" t="t" r="r" b="b"/>
              <a:pathLst>
                <a:path w="116204" h="6984">
                  <a:moveTo>
                    <a:pt x="115824" y="6857"/>
                  </a:moveTo>
                  <a:lnTo>
                    <a:pt x="111252" y="3809"/>
                  </a:lnTo>
                  <a:lnTo>
                    <a:pt x="0" y="0"/>
                  </a:lnTo>
                  <a:lnTo>
                    <a:pt x="3810" y="2285"/>
                  </a:lnTo>
                  <a:lnTo>
                    <a:pt x="115824" y="685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6" name="object 576"/>
            <p:cNvSpPr/>
            <p:nvPr/>
          </p:nvSpPr>
          <p:spPr>
            <a:xfrm>
              <a:off x="6120016" y="969771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3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7" name="object 577"/>
            <p:cNvSpPr/>
            <p:nvPr/>
          </p:nvSpPr>
          <p:spPr>
            <a:xfrm>
              <a:off x="6113157" y="963675"/>
              <a:ext cx="114300" cy="7620"/>
            </a:xfrm>
            <a:custGeom>
              <a:avLst/>
              <a:gdLst/>
              <a:ahLst/>
              <a:cxnLst/>
              <a:rect l="l" t="t" r="r" b="b"/>
              <a:pathLst>
                <a:path w="114300" h="7619">
                  <a:moveTo>
                    <a:pt x="114300" y="7619"/>
                  </a:moveTo>
                  <a:lnTo>
                    <a:pt x="111239" y="4572"/>
                  </a:lnTo>
                  <a:lnTo>
                    <a:pt x="0" y="0"/>
                  </a:lnTo>
                  <a:lnTo>
                    <a:pt x="3047" y="3810"/>
                  </a:lnTo>
                  <a:lnTo>
                    <a:pt x="114300" y="761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8" name="object 578"/>
            <p:cNvSpPr/>
            <p:nvPr/>
          </p:nvSpPr>
          <p:spPr>
            <a:xfrm>
              <a:off x="6116205" y="967486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52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9" name="object 579"/>
            <p:cNvSpPr/>
            <p:nvPr/>
          </p:nvSpPr>
          <p:spPr>
            <a:xfrm>
              <a:off x="6110096" y="959865"/>
              <a:ext cx="114300" cy="8890"/>
            </a:xfrm>
            <a:custGeom>
              <a:avLst/>
              <a:gdLst/>
              <a:ahLst/>
              <a:cxnLst/>
              <a:rect l="l" t="t" r="r" b="b"/>
              <a:pathLst>
                <a:path w="114300" h="8890">
                  <a:moveTo>
                    <a:pt x="114300" y="8382"/>
                  </a:moveTo>
                  <a:lnTo>
                    <a:pt x="112013" y="3809"/>
                  </a:lnTo>
                  <a:lnTo>
                    <a:pt x="0" y="0"/>
                  </a:lnTo>
                  <a:lnTo>
                    <a:pt x="3060" y="3809"/>
                  </a:lnTo>
                  <a:lnTo>
                    <a:pt x="114300" y="838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0" name="object 580"/>
            <p:cNvSpPr/>
            <p:nvPr/>
          </p:nvSpPr>
          <p:spPr>
            <a:xfrm>
              <a:off x="6113157" y="963675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39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1" name="object 581"/>
            <p:cNvSpPr/>
            <p:nvPr/>
          </p:nvSpPr>
          <p:spPr>
            <a:xfrm>
              <a:off x="6108572" y="954532"/>
              <a:ext cx="113664" cy="9525"/>
            </a:xfrm>
            <a:custGeom>
              <a:avLst/>
              <a:gdLst/>
              <a:ahLst/>
              <a:cxnLst/>
              <a:rect l="l" t="t" r="r" b="b"/>
              <a:pathLst>
                <a:path w="113664" h="9525">
                  <a:moveTo>
                    <a:pt x="113537" y="9143"/>
                  </a:moveTo>
                  <a:lnTo>
                    <a:pt x="111252" y="4571"/>
                  </a:lnTo>
                  <a:lnTo>
                    <a:pt x="0" y="0"/>
                  </a:lnTo>
                  <a:lnTo>
                    <a:pt x="1524" y="5334"/>
                  </a:lnTo>
                  <a:lnTo>
                    <a:pt x="113537" y="914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2" name="object 582"/>
            <p:cNvSpPr/>
            <p:nvPr/>
          </p:nvSpPr>
          <p:spPr>
            <a:xfrm>
              <a:off x="6110096" y="959865"/>
              <a:ext cx="112395" cy="3810"/>
            </a:xfrm>
            <a:custGeom>
              <a:avLst/>
              <a:gdLst/>
              <a:ahLst/>
              <a:cxnLst/>
              <a:rect l="l" t="t" r="r" b="b"/>
              <a:pathLst>
                <a:path w="112395" h="3809">
                  <a:moveTo>
                    <a:pt x="0" y="0"/>
                  </a:moveTo>
                  <a:lnTo>
                    <a:pt x="112013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3" name="object 583"/>
            <p:cNvSpPr/>
            <p:nvPr/>
          </p:nvSpPr>
          <p:spPr>
            <a:xfrm>
              <a:off x="6107810" y="949960"/>
              <a:ext cx="112395" cy="9525"/>
            </a:xfrm>
            <a:custGeom>
              <a:avLst/>
              <a:gdLst/>
              <a:ahLst/>
              <a:cxnLst/>
              <a:rect l="l" t="t" r="r" b="b"/>
              <a:pathLst>
                <a:path w="112395" h="9525">
                  <a:moveTo>
                    <a:pt x="112014" y="9144"/>
                  </a:moveTo>
                  <a:lnTo>
                    <a:pt x="111252" y="4572"/>
                  </a:lnTo>
                  <a:lnTo>
                    <a:pt x="0" y="0"/>
                  </a:lnTo>
                  <a:lnTo>
                    <a:pt x="762" y="4572"/>
                  </a:lnTo>
                  <a:lnTo>
                    <a:pt x="112014" y="914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4" name="object 584"/>
            <p:cNvSpPr/>
            <p:nvPr/>
          </p:nvSpPr>
          <p:spPr>
            <a:xfrm>
              <a:off x="6108572" y="954532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5" name="object 585"/>
            <p:cNvSpPr/>
            <p:nvPr/>
          </p:nvSpPr>
          <p:spPr>
            <a:xfrm>
              <a:off x="6107810" y="943864"/>
              <a:ext cx="111760" cy="10795"/>
            </a:xfrm>
            <a:custGeom>
              <a:avLst/>
              <a:gdLst/>
              <a:ahLst/>
              <a:cxnLst/>
              <a:rect l="l" t="t" r="r" b="b"/>
              <a:pathLst>
                <a:path w="111760" h="10794">
                  <a:moveTo>
                    <a:pt x="111252" y="10667"/>
                  </a:moveTo>
                  <a:lnTo>
                    <a:pt x="111252" y="4571"/>
                  </a:lnTo>
                  <a:lnTo>
                    <a:pt x="0" y="0"/>
                  </a:lnTo>
                  <a:lnTo>
                    <a:pt x="0" y="6095"/>
                  </a:lnTo>
                  <a:lnTo>
                    <a:pt x="111252" y="1066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6" name="object 586"/>
            <p:cNvSpPr/>
            <p:nvPr/>
          </p:nvSpPr>
          <p:spPr>
            <a:xfrm>
              <a:off x="6107810" y="949960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7" name="object 587"/>
            <p:cNvSpPr/>
            <p:nvPr/>
          </p:nvSpPr>
          <p:spPr>
            <a:xfrm>
              <a:off x="6107810" y="938530"/>
              <a:ext cx="113030" cy="10160"/>
            </a:xfrm>
            <a:custGeom>
              <a:avLst/>
              <a:gdLst/>
              <a:ahLst/>
              <a:cxnLst/>
              <a:rect l="l" t="t" r="r" b="b"/>
              <a:pathLst>
                <a:path w="113029" h="10159">
                  <a:moveTo>
                    <a:pt x="112776" y="4571"/>
                  </a:moveTo>
                  <a:lnTo>
                    <a:pt x="762" y="0"/>
                  </a:lnTo>
                  <a:lnTo>
                    <a:pt x="0" y="5334"/>
                  </a:lnTo>
                  <a:lnTo>
                    <a:pt x="111252" y="9906"/>
                  </a:lnTo>
                  <a:lnTo>
                    <a:pt x="112776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8" name="object 588"/>
            <p:cNvSpPr/>
            <p:nvPr/>
          </p:nvSpPr>
          <p:spPr>
            <a:xfrm>
              <a:off x="6107810" y="943864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9" name="object 589"/>
            <p:cNvSpPr/>
            <p:nvPr/>
          </p:nvSpPr>
          <p:spPr>
            <a:xfrm>
              <a:off x="6108572" y="933958"/>
              <a:ext cx="113664" cy="9525"/>
            </a:xfrm>
            <a:custGeom>
              <a:avLst/>
              <a:gdLst/>
              <a:ahLst/>
              <a:cxnLst/>
              <a:rect l="l" t="t" r="r" b="b"/>
              <a:pathLst>
                <a:path w="113664" h="9525">
                  <a:moveTo>
                    <a:pt x="113537" y="4572"/>
                  </a:moveTo>
                  <a:lnTo>
                    <a:pt x="2299" y="0"/>
                  </a:lnTo>
                  <a:lnTo>
                    <a:pt x="0" y="4572"/>
                  </a:lnTo>
                  <a:lnTo>
                    <a:pt x="112014" y="9143"/>
                  </a:lnTo>
                  <a:lnTo>
                    <a:pt x="113537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0" name="object 590"/>
            <p:cNvSpPr/>
            <p:nvPr/>
          </p:nvSpPr>
          <p:spPr>
            <a:xfrm>
              <a:off x="6108572" y="938530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4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1" name="object 591"/>
            <p:cNvSpPr/>
            <p:nvPr/>
          </p:nvSpPr>
          <p:spPr>
            <a:xfrm>
              <a:off x="6110871" y="929386"/>
              <a:ext cx="113664" cy="9525"/>
            </a:xfrm>
            <a:custGeom>
              <a:avLst/>
              <a:gdLst/>
              <a:ahLst/>
              <a:cxnLst/>
              <a:rect l="l" t="t" r="r" b="b"/>
              <a:pathLst>
                <a:path w="113664" h="9525">
                  <a:moveTo>
                    <a:pt x="113524" y="4571"/>
                  </a:moveTo>
                  <a:lnTo>
                    <a:pt x="2285" y="0"/>
                  </a:lnTo>
                  <a:lnTo>
                    <a:pt x="0" y="4571"/>
                  </a:lnTo>
                  <a:lnTo>
                    <a:pt x="111238" y="9143"/>
                  </a:lnTo>
                  <a:lnTo>
                    <a:pt x="113524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2" name="object 592"/>
            <p:cNvSpPr/>
            <p:nvPr/>
          </p:nvSpPr>
          <p:spPr>
            <a:xfrm>
              <a:off x="6110871" y="933958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38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3" name="object 593"/>
            <p:cNvSpPr/>
            <p:nvPr/>
          </p:nvSpPr>
          <p:spPr>
            <a:xfrm>
              <a:off x="6113157" y="925575"/>
              <a:ext cx="114300" cy="8890"/>
            </a:xfrm>
            <a:custGeom>
              <a:avLst/>
              <a:gdLst/>
              <a:ahLst/>
              <a:cxnLst/>
              <a:rect l="l" t="t" r="r" b="b"/>
              <a:pathLst>
                <a:path w="114300" h="8890">
                  <a:moveTo>
                    <a:pt x="114300" y="3810"/>
                  </a:moveTo>
                  <a:lnTo>
                    <a:pt x="3047" y="0"/>
                  </a:lnTo>
                  <a:lnTo>
                    <a:pt x="0" y="3810"/>
                  </a:lnTo>
                  <a:lnTo>
                    <a:pt x="111239" y="8382"/>
                  </a:lnTo>
                  <a:lnTo>
                    <a:pt x="114300" y="381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4" name="object 594"/>
            <p:cNvSpPr/>
            <p:nvPr/>
          </p:nvSpPr>
          <p:spPr>
            <a:xfrm>
              <a:off x="6113157" y="929386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39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5" name="object 595"/>
            <p:cNvSpPr/>
            <p:nvPr/>
          </p:nvSpPr>
          <p:spPr>
            <a:xfrm>
              <a:off x="6116205" y="921765"/>
              <a:ext cx="116205" cy="7620"/>
            </a:xfrm>
            <a:custGeom>
              <a:avLst/>
              <a:gdLst/>
              <a:ahLst/>
              <a:cxnLst/>
              <a:rect l="l" t="t" r="r" b="b"/>
              <a:pathLst>
                <a:path w="116204" h="7619">
                  <a:moveTo>
                    <a:pt x="115824" y="3809"/>
                  </a:moveTo>
                  <a:lnTo>
                    <a:pt x="4572" y="0"/>
                  </a:lnTo>
                  <a:lnTo>
                    <a:pt x="0" y="3809"/>
                  </a:lnTo>
                  <a:lnTo>
                    <a:pt x="111252" y="7620"/>
                  </a:lnTo>
                  <a:lnTo>
                    <a:pt x="115824" y="380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6" name="object 596"/>
            <p:cNvSpPr/>
            <p:nvPr/>
          </p:nvSpPr>
          <p:spPr>
            <a:xfrm>
              <a:off x="6116205" y="925575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52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7" name="object 597"/>
            <p:cNvSpPr/>
            <p:nvPr/>
          </p:nvSpPr>
          <p:spPr>
            <a:xfrm>
              <a:off x="6120778" y="917956"/>
              <a:ext cx="119380" cy="7620"/>
            </a:xfrm>
            <a:custGeom>
              <a:avLst/>
              <a:gdLst/>
              <a:ahLst/>
              <a:cxnLst/>
              <a:rect l="l" t="t" r="r" b="b"/>
              <a:pathLst>
                <a:path w="119379" h="7619">
                  <a:moveTo>
                    <a:pt x="118858" y="3809"/>
                  </a:moveTo>
                  <a:lnTo>
                    <a:pt x="6844" y="0"/>
                  </a:lnTo>
                  <a:lnTo>
                    <a:pt x="0" y="3809"/>
                  </a:lnTo>
                  <a:lnTo>
                    <a:pt x="111251" y="7619"/>
                  </a:lnTo>
                  <a:lnTo>
                    <a:pt x="118858" y="380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8" name="object 598"/>
            <p:cNvSpPr/>
            <p:nvPr/>
          </p:nvSpPr>
          <p:spPr>
            <a:xfrm>
              <a:off x="6120778" y="921765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51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9" name="object 599"/>
            <p:cNvSpPr/>
            <p:nvPr/>
          </p:nvSpPr>
          <p:spPr>
            <a:xfrm>
              <a:off x="6127622" y="914146"/>
              <a:ext cx="121285" cy="7620"/>
            </a:xfrm>
            <a:custGeom>
              <a:avLst/>
              <a:gdLst/>
              <a:ahLst/>
              <a:cxnLst/>
              <a:rect l="l" t="t" r="r" b="b"/>
              <a:pathLst>
                <a:path w="121285" h="7619">
                  <a:moveTo>
                    <a:pt x="121170" y="3810"/>
                  </a:moveTo>
                  <a:lnTo>
                    <a:pt x="9156" y="0"/>
                  </a:lnTo>
                  <a:lnTo>
                    <a:pt x="0" y="3810"/>
                  </a:lnTo>
                  <a:lnTo>
                    <a:pt x="112014" y="7620"/>
                  </a:lnTo>
                  <a:lnTo>
                    <a:pt x="121170" y="381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0" name="object 600"/>
            <p:cNvSpPr/>
            <p:nvPr/>
          </p:nvSpPr>
          <p:spPr>
            <a:xfrm>
              <a:off x="6127622" y="917956"/>
              <a:ext cx="112395" cy="3810"/>
            </a:xfrm>
            <a:custGeom>
              <a:avLst/>
              <a:gdLst/>
              <a:ahLst/>
              <a:cxnLst/>
              <a:rect l="l" t="t" r="r" b="b"/>
              <a:pathLst>
                <a:path w="112395" h="3809">
                  <a:moveTo>
                    <a:pt x="0" y="0"/>
                  </a:moveTo>
                  <a:lnTo>
                    <a:pt x="112014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1" name="object 601"/>
            <p:cNvSpPr/>
            <p:nvPr/>
          </p:nvSpPr>
          <p:spPr>
            <a:xfrm>
              <a:off x="6136779" y="910336"/>
              <a:ext cx="123189" cy="7620"/>
            </a:xfrm>
            <a:custGeom>
              <a:avLst/>
              <a:gdLst/>
              <a:ahLst/>
              <a:cxnLst/>
              <a:rect l="l" t="t" r="r" b="b"/>
              <a:pathLst>
                <a:path w="123189" h="7619">
                  <a:moveTo>
                    <a:pt x="122669" y="4571"/>
                  </a:moveTo>
                  <a:lnTo>
                    <a:pt x="11417" y="0"/>
                  </a:lnTo>
                  <a:lnTo>
                    <a:pt x="0" y="3809"/>
                  </a:lnTo>
                  <a:lnTo>
                    <a:pt x="112014" y="7619"/>
                  </a:lnTo>
                  <a:lnTo>
                    <a:pt x="122669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2" name="object 602"/>
            <p:cNvSpPr/>
            <p:nvPr/>
          </p:nvSpPr>
          <p:spPr>
            <a:xfrm>
              <a:off x="6136779" y="914146"/>
              <a:ext cx="112395" cy="3810"/>
            </a:xfrm>
            <a:custGeom>
              <a:avLst/>
              <a:gdLst/>
              <a:ahLst/>
              <a:cxnLst/>
              <a:rect l="l" t="t" r="r" b="b"/>
              <a:pathLst>
                <a:path w="112395" h="3809">
                  <a:moveTo>
                    <a:pt x="0" y="0"/>
                  </a:moveTo>
                  <a:lnTo>
                    <a:pt x="112014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3" name="object 603"/>
            <p:cNvSpPr/>
            <p:nvPr/>
          </p:nvSpPr>
          <p:spPr>
            <a:xfrm>
              <a:off x="6148196" y="905001"/>
              <a:ext cx="129539" cy="10160"/>
            </a:xfrm>
            <a:custGeom>
              <a:avLst/>
              <a:gdLst/>
              <a:ahLst/>
              <a:cxnLst/>
              <a:rect l="l" t="t" r="r" b="b"/>
              <a:pathLst>
                <a:path w="129539" h="10159">
                  <a:moveTo>
                    <a:pt x="129540" y="4572"/>
                  </a:moveTo>
                  <a:lnTo>
                    <a:pt x="18301" y="0"/>
                  </a:lnTo>
                  <a:lnTo>
                    <a:pt x="0" y="5334"/>
                  </a:lnTo>
                  <a:lnTo>
                    <a:pt x="111252" y="9906"/>
                  </a:lnTo>
                  <a:lnTo>
                    <a:pt x="129540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4" name="object 604"/>
            <p:cNvSpPr/>
            <p:nvPr/>
          </p:nvSpPr>
          <p:spPr>
            <a:xfrm>
              <a:off x="6148196" y="910336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5" name="object 605"/>
            <p:cNvSpPr/>
            <p:nvPr/>
          </p:nvSpPr>
          <p:spPr>
            <a:xfrm>
              <a:off x="6166498" y="898906"/>
              <a:ext cx="128905" cy="10795"/>
            </a:xfrm>
            <a:custGeom>
              <a:avLst/>
              <a:gdLst/>
              <a:ahLst/>
              <a:cxnLst/>
              <a:rect l="l" t="t" r="r" b="b"/>
              <a:pathLst>
                <a:path w="128904" h="10794">
                  <a:moveTo>
                    <a:pt x="128764" y="4571"/>
                  </a:moveTo>
                  <a:lnTo>
                    <a:pt x="16750" y="0"/>
                  </a:lnTo>
                  <a:lnTo>
                    <a:pt x="0" y="6095"/>
                  </a:lnTo>
                  <a:lnTo>
                    <a:pt x="111238" y="10668"/>
                  </a:lnTo>
                  <a:lnTo>
                    <a:pt x="128764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6" name="object 606"/>
            <p:cNvSpPr/>
            <p:nvPr/>
          </p:nvSpPr>
          <p:spPr>
            <a:xfrm>
              <a:off x="6166498" y="905001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38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7" name="object 607"/>
            <p:cNvSpPr/>
            <p:nvPr/>
          </p:nvSpPr>
          <p:spPr>
            <a:xfrm>
              <a:off x="6185548" y="1018540"/>
              <a:ext cx="186690" cy="6350"/>
            </a:xfrm>
            <a:custGeom>
              <a:avLst/>
              <a:gdLst/>
              <a:ahLst/>
              <a:cxnLst/>
              <a:rect l="l" t="t" r="r" b="b"/>
              <a:pathLst>
                <a:path w="186689" h="6350">
                  <a:moveTo>
                    <a:pt x="186676" y="4571"/>
                  </a:moveTo>
                  <a:lnTo>
                    <a:pt x="75424" y="0"/>
                  </a:lnTo>
                  <a:lnTo>
                    <a:pt x="0" y="2285"/>
                  </a:lnTo>
                  <a:lnTo>
                    <a:pt x="112000" y="6096"/>
                  </a:lnTo>
                  <a:lnTo>
                    <a:pt x="186676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8" name="object 608"/>
            <p:cNvSpPr/>
            <p:nvPr/>
          </p:nvSpPr>
          <p:spPr>
            <a:xfrm>
              <a:off x="6185548" y="1020825"/>
              <a:ext cx="112395" cy="3810"/>
            </a:xfrm>
            <a:custGeom>
              <a:avLst/>
              <a:gdLst/>
              <a:ahLst/>
              <a:cxnLst/>
              <a:rect l="l" t="t" r="r" b="b"/>
              <a:pathLst>
                <a:path w="112395" h="3809">
                  <a:moveTo>
                    <a:pt x="0" y="0"/>
                  </a:moveTo>
                  <a:lnTo>
                    <a:pt x="11200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9" name="object 609"/>
            <p:cNvSpPr/>
            <p:nvPr/>
          </p:nvSpPr>
          <p:spPr>
            <a:xfrm>
              <a:off x="6256401" y="1004823"/>
              <a:ext cx="116205" cy="18415"/>
            </a:xfrm>
            <a:custGeom>
              <a:avLst/>
              <a:gdLst/>
              <a:ahLst/>
              <a:cxnLst/>
              <a:rect l="l" t="t" r="r" b="b"/>
              <a:pathLst>
                <a:path w="116204" h="18415">
                  <a:moveTo>
                    <a:pt x="115824" y="18287"/>
                  </a:moveTo>
                  <a:lnTo>
                    <a:pt x="112027" y="4571"/>
                  </a:lnTo>
                  <a:lnTo>
                    <a:pt x="0" y="0"/>
                  </a:lnTo>
                  <a:lnTo>
                    <a:pt x="4571" y="13716"/>
                  </a:lnTo>
                  <a:lnTo>
                    <a:pt x="115824" y="1828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0" name="object 610"/>
            <p:cNvSpPr/>
            <p:nvPr/>
          </p:nvSpPr>
          <p:spPr>
            <a:xfrm>
              <a:off x="6260972" y="1018540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1" name="object 611"/>
            <p:cNvSpPr/>
            <p:nvPr/>
          </p:nvSpPr>
          <p:spPr>
            <a:xfrm>
              <a:off x="6254877" y="994156"/>
              <a:ext cx="113664" cy="15240"/>
            </a:xfrm>
            <a:custGeom>
              <a:avLst/>
              <a:gdLst/>
              <a:ahLst/>
              <a:cxnLst/>
              <a:rect l="l" t="t" r="r" b="b"/>
              <a:pathLst>
                <a:path w="113664" h="15240">
                  <a:moveTo>
                    <a:pt x="113551" y="15240"/>
                  </a:moveTo>
                  <a:lnTo>
                    <a:pt x="111265" y="3809"/>
                  </a:lnTo>
                  <a:lnTo>
                    <a:pt x="0" y="0"/>
                  </a:lnTo>
                  <a:lnTo>
                    <a:pt x="1523" y="10668"/>
                  </a:lnTo>
                  <a:lnTo>
                    <a:pt x="113551" y="1524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2" name="object 612"/>
            <p:cNvSpPr/>
            <p:nvPr/>
          </p:nvSpPr>
          <p:spPr>
            <a:xfrm>
              <a:off x="6256401" y="1004823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27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3" name="object 613"/>
            <p:cNvSpPr/>
            <p:nvPr/>
          </p:nvSpPr>
          <p:spPr>
            <a:xfrm>
              <a:off x="6254128" y="981964"/>
              <a:ext cx="112395" cy="16510"/>
            </a:xfrm>
            <a:custGeom>
              <a:avLst/>
              <a:gdLst/>
              <a:ahLst/>
              <a:cxnLst/>
              <a:rect l="l" t="t" r="r" b="b"/>
              <a:pathLst>
                <a:path w="112395" h="16509">
                  <a:moveTo>
                    <a:pt x="112014" y="16001"/>
                  </a:moveTo>
                  <a:lnTo>
                    <a:pt x="112014" y="4571"/>
                  </a:lnTo>
                  <a:lnTo>
                    <a:pt x="0" y="0"/>
                  </a:lnTo>
                  <a:lnTo>
                    <a:pt x="748" y="12191"/>
                  </a:lnTo>
                  <a:lnTo>
                    <a:pt x="112014" y="1600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4" name="object 614"/>
            <p:cNvSpPr/>
            <p:nvPr/>
          </p:nvSpPr>
          <p:spPr>
            <a:xfrm>
              <a:off x="6254877" y="994156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65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5" name="object 615"/>
            <p:cNvSpPr/>
            <p:nvPr/>
          </p:nvSpPr>
          <p:spPr>
            <a:xfrm>
              <a:off x="6254128" y="966724"/>
              <a:ext cx="113030" cy="20320"/>
            </a:xfrm>
            <a:custGeom>
              <a:avLst/>
              <a:gdLst/>
              <a:ahLst/>
              <a:cxnLst/>
              <a:rect l="l" t="t" r="r" b="b"/>
              <a:pathLst>
                <a:path w="113029" h="20319">
                  <a:moveTo>
                    <a:pt x="112775" y="4571"/>
                  </a:moveTo>
                  <a:lnTo>
                    <a:pt x="1510" y="0"/>
                  </a:lnTo>
                  <a:lnTo>
                    <a:pt x="0" y="15240"/>
                  </a:lnTo>
                  <a:lnTo>
                    <a:pt x="112014" y="19812"/>
                  </a:lnTo>
                  <a:lnTo>
                    <a:pt x="112775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6" name="object 616"/>
            <p:cNvSpPr/>
            <p:nvPr/>
          </p:nvSpPr>
          <p:spPr>
            <a:xfrm>
              <a:off x="6254128" y="981964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4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7" name="object 617"/>
            <p:cNvSpPr/>
            <p:nvPr/>
          </p:nvSpPr>
          <p:spPr>
            <a:xfrm>
              <a:off x="6255639" y="857758"/>
              <a:ext cx="121285" cy="113664"/>
            </a:xfrm>
            <a:custGeom>
              <a:avLst/>
              <a:gdLst/>
              <a:ahLst/>
              <a:cxnLst/>
              <a:rect l="l" t="t" r="r" b="b"/>
              <a:pathLst>
                <a:path w="121285" h="113665">
                  <a:moveTo>
                    <a:pt x="121157" y="4572"/>
                  </a:moveTo>
                  <a:lnTo>
                    <a:pt x="9156" y="0"/>
                  </a:lnTo>
                  <a:lnTo>
                    <a:pt x="0" y="108965"/>
                  </a:lnTo>
                  <a:lnTo>
                    <a:pt x="111265" y="113537"/>
                  </a:lnTo>
                  <a:lnTo>
                    <a:pt x="121157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8" name="object 618"/>
            <p:cNvSpPr/>
            <p:nvPr/>
          </p:nvSpPr>
          <p:spPr>
            <a:xfrm>
              <a:off x="6255639" y="966724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65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9" name="object 619"/>
            <p:cNvSpPr/>
            <p:nvPr/>
          </p:nvSpPr>
          <p:spPr>
            <a:xfrm>
              <a:off x="6264795" y="849375"/>
              <a:ext cx="112395" cy="13335"/>
            </a:xfrm>
            <a:custGeom>
              <a:avLst/>
              <a:gdLst/>
              <a:ahLst/>
              <a:cxnLst/>
              <a:rect l="l" t="t" r="r" b="b"/>
              <a:pathLst>
                <a:path w="112395" h="13334">
                  <a:moveTo>
                    <a:pt x="112000" y="12954"/>
                  </a:moveTo>
                  <a:lnTo>
                    <a:pt x="112000" y="4572"/>
                  </a:lnTo>
                  <a:lnTo>
                    <a:pt x="761" y="0"/>
                  </a:lnTo>
                  <a:lnTo>
                    <a:pt x="0" y="8382"/>
                  </a:lnTo>
                  <a:lnTo>
                    <a:pt x="112000" y="1295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0" name="object 620"/>
            <p:cNvSpPr/>
            <p:nvPr/>
          </p:nvSpPr>
          <p:spPr>
            <a:xfrm>
              <a:off x="6264795" y="857758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00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1" name="object 621"/>
            <p:cNvSpPr/>
            <p:nvPr/>
          </p:nvSpPr>
          <p:spPr>
            <a:xfrm>
              <a:off x="6265557" y="840232"/>
              <a:ext cx="111760" cy="13970"/>
            </a:xfrm>
            <a:custGeom>
              <a:avLst/>
              <a:gdLst/>
              <a:ahLst/>
              <a:cxnLst/>
              <a:rect l="l" t="t" r="r" b="b"/>
              <a:pathLst>
                <a:path w="111760" h="13969">
                  <a:moveTo>
                    <a:pt x="111239" y="13716"/>
                  </a:moveTo>
                  <a:lnTo>
                    <a:pt x="111239" y="4571"/>
                  </a:lnTo>
                  <a:lnTo>
                    <a:pt x="0" y="0"/>
                  </a:lnTo>
                  <a:lnTo>
                    <a:pt x="0" y="9143"/>
                  </a:lnTo>
                  <a:lnTo>
                    <a:pt x="111239" y="1371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2" name="object 622"/>
            <p:cNvSpPr/>
            <p:nvPr/>
          </p:nvSpPr>
          <p:spPr>
            <a:xfrm>
              <a:off x="6265557" y="849375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39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3" name="object 623"/>
            <p:cNvSpPr/>
            <p:nvPr/>
          </p:nvSpPr>
          <p:spPr>
            <a:xfrm>
              <a:off x="6264020" y="830325"/>
              <a:ext cx="113030" cy="14604"/>
            </a:xfrm>
            <a:custGeom>
              <a:avLst/>
              <a:gdLst/>
              <a:ahLst/>
              <a:cxnLst/>
              <a:rect l="l" t="t" r="r" b="b"/>
              <a:pathLst>
                <a:path w="113029" h="14605">
                  <a:moveTo>
                    <a:pt x="112776" y="14477"/>
                  </a:moveTo>
                  <a:lnTo>
                    <a:pt x="112027" y="4572"/>
                  </a:lnTo>
                  <a:lnTo>
                    <a:pt x="0" y="0"/>
                  </a:lnTo>
                  <a:lnTo>
                    <a:pt x="1537" y="9905"/>
                  </a:lnTo>
                  <a:lnTo>
                    <a:pt x="112776" y="1447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4" name="object 624"/>
            <p:cNvSpPr/>
            <p:nvPr/>
          </p:nvSpPr>
          <p:spPr>
            <a:xfrm>
              <a:off x="6265557" y="840232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39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5" name="object 625"/>
            <p:cNvSpPr/>
            <p:nvPr/>
          </p:nvSpPr>
          <p:spPr>
            <a:xfrm>
              <a:off x="6262496" y="821182"/>
              <a:ext cx="113664" cy="13970"/>
            </a:xfrm>
            <a:custGeom>
              <a:avLst/>
              <a:gdLst/>
              <a:ahLst/>
              <a:cxnLst/>
              <a:rect l="l" t="t" r="r" b="b"/>
              <a:pathLst>
                <a:path w="113664" h="13969">
                  <a:moveTo>
                    <a:pt x="113551" y="13716"/>
                  </a:moveTo>
                  <a:lnTo>
                    <a:pt x="111252" y="3810"/>
                  </a:lnTo>
                  <a:lnTo>
                    <a:pt x="0" y="0"/>
                  </a:lnTo>
                  <a:lnTo>
                    <a:pt x="1523" y="9143"/>
                  </a:lnTo>
                  <a:lnTo>
                    <a:pt x="113551" y="1371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6" name="object 626"/>
            <p:cNvSpPr/>
            <p:nvPr/>
          </p:nvSpPr>
          <p:spPr>
            <a:xfrm>
              <a:off x="6264020" y="830325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27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7" name="object 627"/>
            <p:cNvSpPr/>
            <p:nvPr/>
          </p:nvSpPr>
          <p:spPr>
            <a:xfrm>
              <a:off x="6260210" y="811275"/>
              <a:ext cx="113664" cy="13970"/>
            </a:xfrm>
            <a:custGeom>
              <a:avLst/>
              <a:gdLst/>
              <a:ahLst/>
              <a:cxnLst/>
              <a:rect l="l" t="t" r="r" b="b"/>
              <a:pathLst>
                <a:path w="113664" h="13969">
                  <a:moveTo>
                    <a:pt x="113538" y="13716"/>
                  </a:moveTo>
                  <a:lnTo>
                    <a:pt x="111252" y="4572"/>
                  </a:lnTo>
                  <a:lnTo>
                    <a:pt x="0" y="0"/>
                  </a:lnTo>
                  <a:lnTo>
                    <a:pt x="2286" y="9905"/>
                  </a:lnTo>
                  <a:lnTo>
                    <a:pt x="113538" y="1371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8" name="object 628"/>
            <p:cNvSpPr/>
            <p:nvPr/>
          </p:nvSpPr>
          <p:spPr>
            <a:xfrm>
              <a:off x="6262496" y="821182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52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9" name="object 629"/>
            <p:cNvSpPr/>
            <p:nvPr/>
          </p:nvSpPr>
          <p:spPr>
            <a:xfrm>
              <a:off x="6257163" y="802893"/>
              <a:ext cx="114300" cy="13335"/>
            </a:xfrm>
            <a:custGeom>
              <a:avLst/>
              <a:gdLst/>
              <a:ahLst/>
              <a:cxnLst/>
              <a:rect l="l" t="t" r="r" b="b"/>
              <a:pathLst>
                <a:path w="114300" h="13334">
                  <a:moveTo>
                    <a:pt x="114300" y="12954"/>
                  </a:moveTo>
                  <a:lnTo>
                    <a:pt x="111265" y="4571"/>
                  </a:lnTo>
                  <a:lnTo>
                    <a:pt x="0" y="0"/>
                  </a:lnTo>
                  <a:lnTo>
                    <a:pt x="3047" y="8381"/>
                  </a:lnTo>
                  <a:lnTo>
                    <a:pt x="114300" y="1295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0" name="object 630"/>
            <p:cNvSpPr/>
            <p:nvPr/>
          </p:nvSpPr>
          <p:spPr>
            <a:xfrm>
              <a:off x="6260210" y="811275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1" name="object 631"/>
            <p:cNvSpPr/>
            <p:nvPr/>
          </p:nvSpPr>
          <p:spPr>
            <a:xfrm>
              <a:off x="6253366" y="796036"/>
              <a:ext cx="115570" cy="11430"/>
            </a:xfrm>
            <a:custGeom>
              <a:avLst/>
              <a:gdLst/>
              <a:ahLst/>
              <a:cxnLst/>
              <a:rect l="l" t="t" r="r" b="b"/>
              <a:pathLst>
                <a:path w="115570" h="11429">
                  <a:moveTo>
                    <a:pt x="115062" y="11429"/>
                  </a:moveTo>
                  <a:lnTo>
                    <a:pt x="112013" y="4571"/>
                  </a:lnTo>
                  <a:lnTo>
                    <a:pt x="0" y="0"/>
                  </a:lnTo>
                  <a:lnTo>
                    <a:pt x="3796" y="6857"/>
                  </a:lnTo>
                  <a:lnTo>
                    <a:pt x="115062" y="1142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2" name="object 632"/>
            <p:cNvSpPr/>
            <p:nvPr/>
          </p:nvSpPr>
          <p:spPr>
            <a:xfrm>
              <a:off x="6257163" y="802893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65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3" name="object 633"/>
            <p:cNvSpPr/>
            <p:nvPr/>
          </p:nvSpPr>
          <p:spPr>
            <a:xfrm>
              <a:off x="6249555" y="789940"/>
              <a:ext cx="116205" cy="10795"/>
            </a:xfrm>
            <a:custGeom>
              <a:avLst/>
              <a:gdLst/>
              <a:ahLst/>
              <a:cxnLst/>
              <a:rect l="l" t="t" r="r" b="b"/>
              <a:pathLst>
                <a:path w="116204" h="10795">
                  <a:moveTo>
                    <a:pt x="115824" y="10668"/>
                  </a:moveTo>
                  <a:lnTo>
                    <a:pt x="111252" y="3809"/>
                  </a:lnTo>
                  <a:lnTo>
                    <a:pt x="0" y="0"/>
                  </a:lnTo>
                  <a:lnTo>
                    <a:pt x="3810" y="6096"/>
                  </a:lnTo>
                  <a:lnTo>
                    <a:pt x="115824" y="1066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4" name="object 634"/>
            <p:cNvSpPr/>
            <p:nvPr/>
          </p:nvSpPr>
          <p:spPr>
            <a:xfrm>
              <a:off x="6253366" y="796036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79">
                  <a:moveTo>
                    <a:pt x="0" y="0"/>
                  </a:moveTo>
                  <a:lnTo>
                    <a:pt x="112013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5" name="object 635"/>
            <p:cNvSpPr/>
            <p:nvPr/>
          </p:nvSpPr>
          <p:spPr>
            <a:xfrm>
              <a:off x="6242698" y="781558"/>
              <a:ext cx="118110" cy="12700"/>
            </a:xfrm>
            <a:custGeom>
              <a:avLst/>
              <a:gdLst/>
              <a:ahLst/>
              <a:cxnLst/>
              <a:rect l="l" t="t" r="r" b="b"/>
              <a:pathLst>
                <a:path w="118110" h="12700">
                  <a:moveTo>
                    <a:pt x="118109" y="12191"/>
                  </a:moveTo>
                  <a:lnTo>
                    <a:pt x="111238" y="4572"/>
                  </a:lnTo>
                  <a:lnTo>
                    <a:pt x="0" y="0"/>
                  </a:lnTo>
                  <a:lnTo>
                    <a:pt x="6857" y="8382"/>
                  </a:lnTo>
                  <a:lnTo>
                    <a:pt x="118109" y="1219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6" name="object 636"/>
            <p:cNvSpPr/>
            <p:nvPr/>
          </p:nvSpPr>
          <p:spPr>
            <a:xfrm>
              <a:off x="6249555" y="789940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52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7" name="object 637"/>
            <p:cNvSpPr/>
            <p:nvPr/>
          </p:nvSpPr>
          <p:spPr>
            <a:xfrm>
              <a:off x="6234316" y="774700"/>
              <a:ext cx="120014" cy="11430"/>
            </a:xfrm>
            <a:custGeom>
              <a:avLst/>
              <a:gdLst/>
              <a:ahLst/>
              <a:cxnLst/>
              <a:rect l="l" t="t" r="r" b="b"/>
              <a:pathLst>
                <a:path w="120014" h="11429">
                  <a:moveTo>
                    <a:pt x="119620" y="11430"/>
                  </a:moveTo>
                  <a:lnTo>
                    <a:pt x="111251" y="4571"/>
                  </a:lnTo>
                  <a:lnTo>
                    <a:pt x="0" y="0"/>
                  </a:lnTo>
                  <a:lnTo>
                    <a:pt x="8381" y="6858"/>
                  </a:lnTo>
                  <a:lnTo>
                    <a:pt x="119620" y="1143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8" name="object 638"/>
            <p:cNvSpPr/>
            <p:nvPr/>
          </p:nvSpPr>
          <p:spPr>
            <a:xfrm>
              <a:off x="6242698" y="781558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38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9" name="object 639"/>
            <p:cNvSpPr/>
            <p:nvPr/>
          </p:nvSpPr>
          <p:spPr>
            <a:xfrm>
              <a:off x="6225171" y="769365"/>
              <a:ext cx="120650" cy="10160"/>
            </a:xfrm>
            <a:custGeom>
              <a:avLst/>
              <a:gdLst/>
              <a:ahLst/>
              <a:cxnLst/>
              <a:rect l="l" t="t" r="r" b="b"/>
              <a:pathLst>
                <a:path w="120650" h="10159">
                  <a:moveTo>
                    <a:pt x="120395" y="9905"/>
                  </a:moveTo>
                  <a:lnTo>
                    <a:pt x="112000" y="4571"/>
                  </a:lnTo>
                  <a:lnTo>
                    <a:pt x="0" y="0"/>
                  </a:lnTo>
                  <a:lnTo>
                    <a:pt x="9144" y="5333"/>
                  </a:lnTo>
                  <a:lnTo>
                    <a:pt x="120395" y="990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0" name="object 640"/>
            <p:cNvSpPr/>
            <p:nvPr/>
          </p:nvSpPr>
          <p:spPr>
            <a:xfrm>
              <a:off x="6234316" y="774700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1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1" name="object 641"/>
            <p:cNvSpPr/>
            <p:nvPr/>
          </p:nvSpPr>
          <p:spPr>
            <a:xfrm>
              <a:off x="6215266" y="764793"/>
              <a:ext cx="121920" cy="9525"/>
            </a:xfrm>
            <a:custGeom>
              <a:avLst/>
              <a:gdLst/>
              <a:ahLst/>
              <a:cxnLst/>
              <a:rect l="l" t="t" r="r" b="b"/>
              <a:pathLst>
                <a:path w="121920" h="9525">
                  <a:moveTo>
                    <a:pt x="121906" y="9143"/>
                  </a:moveTo>
                  <a:lnTo>
                    <a:pt x="111251" y="4571"/>
                  </a:lnTo>
                  <a:lnTo>
                    <a:pt x="0" y="0"/>
                  </a:lnTo>
                  <a:lnTo>
                    <a:pt x="9905" y="4571"/>
                  </a:lnTo>
                  <a:lnTo>
                    <a:pt x="121906" y="914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2" name="object 642"/>
            <p:cNvSpPr/>
            <p:nvPr/>
          </p:nvSpPr>
          <p:spPr>
            <a:xfrm>
              <a:off x="6225171" y="769365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79">
                  <a:moveTo>
                    <a:pt x="0" y="0"/>
                  </a:moveTo>
                  <a:lnTo>
                    <a:pt x="112000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3" name="object 643"/>
            <p:cNvSpPr/>
            <p:nvPr/>
          </p:nvSpPr>
          <p:spPr>
            <a:xfrm>
              <a:off x="6203822" y="760984"/>
              <a:ext cx="123189" cy="8890"/>
            </a:xfrm>
            <a:custGeom>
              <a:avLst/>
              <a:gdLst/>
              <a:ahLst/>
              <a:cxnLst/>
              <a:rect l="l" t="t" r="r" b="b"/>
              <a:pathLst>
                <a:path w="123189" h="8890">
                  <a:moveTo>
                    <a:pt x="122694" y="8382"/>
                  </a:moveTo>
                  <a:lnTo>
                    <a:pt x="111252" y="4572"/>
                  </a:lnTo>
                  <a:lnTo>
                    <a:pt x="0" y="0"/>
                  </a:lnTo>
                  <a:lnTo>
                    <a:pt x="11443" y="3810"/>
                  </a:lnTo>
                  <a:lnTo>
                    <a:pt x="122694" y="838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4" name="object 644"/>
            <p:cNvSpPr/>
            <p:nvPr/>
          </p:nvSpPr>
          <p:spPr>
            <a:xfrm>
              <a:off x="6215266" y="764793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1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5" name="object 645"/>
            <p:cNvSpPr/>
            <p:nvPr/>
          </p:nvSpPr>
          <p:spPr>
            <a:xfrm>
              <a:off x="6190881" y="757936"/>
              <a:ext cx="124460" cy="7620"/>
            </a:xfrm>
            <a:custGeom>
              <a:avLst/>
              <a:gdLst/>
              <a:ahLst/>
              <a:cxnLst/>
              <a:rect l="l" t="t" r="r" b="b"/>
              <a:pathLst>
                <a:path w="124460" h="7620">
                  <a:moveTo>
                    <a:pt x="124193" y="7619"/>
                  </a:moveTo>
                  <a:lnTo>
                    <a:pt x="111238" y="4571"/>
                  </a:lnTo>
                  <a:lnTo>
                    <a:pt x="0" y="0"/>
                  </a:lnTo>
                  <a:lnTo>
                    <a:pt x="12941" y="3047"/>
                  </a:lnTo>
                  <a:lnTo>
                    <a:pt x="124193" y="761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6" name="object 646"/>
            <p:cNvSpPr/>
            <p:nvPr/>
          </p:nvSpPr>
          <p:spPr>
            <a:xfrm>
              <a:off x="6203822" y="760984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7" name="object 647"/>
            <p:cNvSpPr/>
            <p:nvPr/>
          </p:nvSpPr>
          <p:spPr>
            <a:xfrm>
              <a:off x="6175641" y="755650"/>
              <a:ext cx="127000" cy="6985"/>
            </a:xfrm>
            <a:custGeom>
              <a:avLst/>
              <a:gdLst/>
              <a:ahLst/>
              <a:cxnLst/>
              <a:rect l="l" t="t" r="r" b="b"/>
              <a:pathLst>
                <a:path w="127000" h="6984">
                  <a:moveTo>
                    <a:pt x="126479" y="6858"/>
                  </a:moveTo>
                  <a:lnTo>
                    <a:pt x="111252" y="3809"/>
                  </a:lnTo>
                  <a:lnTo>
                    <a:pt x="0" y="0"/>
                  </a:lnTo>
                  <a:lnTo>
                    <a:pt x="15240" y="2286"/>
                  </a:lnTo>
                  <a:lnTo>
                    <a:pt x="126479" y="685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8" name="object 648"/>
            <p:cNvSpPr/>
            <p:nvPr/>
          </p:nvSpPr>
          <p:spPr>
            <a:xfrm>
              <a:off x="6190881" y="757936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38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9" name="object 649"/>
            <p:cNvSpPr/>
            <p:nvPr/>
          </p:nvSpPr>
          <p:spPr>
            <a:xfrm>
              <a:off x="6158878" y="752601"/>
              <a:ext cx="128270" cy="6985"/>
            </a:xfrm>
            <a:custGeom>
              <a:avLst/>
              <a:gdLst/>
              <a:ahLst/>
              <a:cxnLst/>
              <a:rect l="l" t="t" r="r" b="b"/>
              <a:pathLst>
                <a:path w="128270" h="6984">
                  <a:moveTo>
                    <a:pt x="128015" y="6858"/>
                  </a:moveTo>
                  <a:lnTo>
                    <a:pt x="111251" y="4572"/>
                  </a:lnTo>
                  <a:lnTo>
                    <a:pt x="0" y="0"/>
                  </a:lnTo>
                  <a:lnTo>
                    <a:pt x="16763" y="3048"/>
                  </a:lnTo>
                  <a:lnTo>
                    <a:pt x="128015" y="685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0" name="object 650"/>
            <p:cNvSpPr/>
            <p:nvPr/>
          </p:nvSpPr>
          <p:spPr>
            <a:xfrm>
              <a:off x="6175641" y="755650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52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1" name="object 651"/>
            <p:cNvSpPr/>
            <p:nvPr/>
          </p:nvSpPr>
          <p:spPr>
            <a:xfrm>
              <a:off x="6137541" y="751078"/>
              <a:ext cx="132715" cy="6350"/>
            </a:xfrm>
            <a:custGeom>
              <a:avLst/>
              <a:gdLst/>
              <a:ahLst/>
              <a:cxnLst/>
              <a:rect l="l" t="t" r="r" b="b"/>
              <a:pathLst>
                <a:path w="132714" h="6350">
                  <a:moveTo>
                    <a:pt x="132588" y="6095"/>
                  </a:moveTo>
                  <a:lnTo>
                    <a:pt x="111252" y="4571"/>
                  </a:lnTo>
                  <a:lnTo>
                    <a:pt x="0" y="0"/>
                  </a:lnTo>
                  <a:lnTo>
                    <a:pt x="21336" y="1523"/>
                  </a:lnTo>
                  <a:lnTo>
                    <a:pt x="132588" y="609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2" name="object 652"/>
            <p:cNvSpPr/>
            <p:nvPr/>
          </p:nvSpPr>
          <p:spPr>
            <a:xfrm>
              <a:off x="6158878" y="752601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1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53" name="object 653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883039" y="745743"/>
              <a:ext cx="236220" cy="358139"/>
            </a:xfrm>
            <a:prstGeom prst="rect">
              <a:avLst/>
            </a:prstGeom>
          </p:spPr>
        </p:pic>
        <p:pic>
          <p:nvPicPr>
            <p:cNvPr id="654" name="object 654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195529" y="774700"/>
              <a:ext cx="243008" cy="324612"/>
            </a:xfrm>
            <a:prstGeom prst="rect">
              <a:avLst/>
            </a:prstGeom>
          </p:spPr>
        </p:pic>
        <p:pic>
          <p:nvPicPr>
            <p:cNvPr id="655" name="object 655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3686283" y="691642"/>
              <a:ext cx="245268" cy="394715"/>
            </a:xfrm>
            <a:prstGeom prst="rect">
              <a:avLst/>
            </a:prstGeom>
          </p:spPr>
        </p:pic>
        <p:pic>
          <p:nvPicPr>
            <p:cNvPr id="656" name="object 656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4002418" y="628396"/>
              <a:ext cx="248412" cy="443484"/>
            </a:xfrm>
            <a:prstGeom prst="rect">
              <a:avLst/>
            </a:prstGeom>
          </p:spPr>
        </p:pic>
        <p:pic>
          <p:nvPicPr>
            <p:cNvPr id="657" name="object 657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4339983" y="415036"/>
              <a:ext cx="166878" cy="655319"/>
            </a:xfrm>
            <a:prstGeom prst="rect">
              <a:avLst/>
            </a:prstGeom>
          </p:spPr>
        </p:pic>
        <p:pic>
          <p:nvPicPr>
            <p:cNvPr id="658" name="object 658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4538865" y="566674"/>
              <a:ext cx="204977" cy="489966"/>
            </a:xfrm>
            <a:prstGeom prst="rect">
              <a:avLst/>
            </a:prstGeom>
          </p:spPr>
        </p:pic>
        <p:pic>
          <p:nvPicPr>
            <p:cNvPr id="659" name="object 659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4767465" y="591820"/>
              <a:ext cx="243840" cy="467105"/>
            </a:xfrm>
            <a:prstGeom prst="rect">
              <a:avLst/>
            </a:prstGeom>
          </p:spPr>
        </p:pic>
        <p:pic>
          <p:nvPicPr>
            <p:cNvPr id="660" name="object 660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5082933" y="624586"/>
              <a:ext cx="242316" cy="419100"/>
            </a:xfrm>
            <a:prstGeom prst="rect">
              <a:avLst/>
            </a:prstGeom>
          </p:spPr>
        </p:pic>
        <p:pic>
          <p:nvPicPr>
            <p:cNvPr id="661" name="object 661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5402974" y="521715"/>
              <a:ext cx="86867" cy="108965"/>
            </a:xfrm>
            <a:prstGeom prst="rect">
              <a:avLst/>
            </a:prstGeom>
          </p:spPr>
        </p:pic>
        <p:pic>
          <p:nvPicPr>
            <p:cNvPr id="662" name="object 662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5365636" y="664210"/>
              <a:ext cx="112000" cy="374141"/>
            </a:xfrm>
            <a:prstGeom prst="rect">
              <a:avLst/>
            </a:prstGeom>
          </p:spPr>
        </p:pic>
        <p:pic>
          <p:nvPicPr>
            <p:cNvPr id="663" name="object 663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5517274" y="686308"/>
              <a:ext cx="227824" cy="354329"/>
            </a:xfrm>
            <a:prstGeom prst="rect">
              <a:avLst/>
            </a:prstGeom>
          </p:spPr>
        </p:pic>
        <p:pic>
          <p:nvPicPr>
            <p:cNvPr id="664" name="object 664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5823591" y="619251"/>
              <a:ext cx="159264" cy="413766"/>
            </a:xfrm>
            <a:prstGeom prst="rect">
              <a:avLst/>
            </a:prstGeom>
          </p:spPr>
        </p:pic>
        <p:pic>
          <p:nvPicPr>
            <p:cNvPr id="665" name="object 665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6027039" y="751078"/>
              <a:ext cx="238518" cy="277367"/>
            </a:xfrm>
            <a:prstGeom prst="rect">
              <a:avLst/>
            </a:prstGeom>
          </p:spPr>
        </p:pic>
      </p:grpSp>
      <p:grpSp>
        <p:nvGrpSpPr>
          <p:cNvPr id="666" name="object 666"/>
          <p:cNvGrpSpPr/>
          <p:nvPr/>
        </p:nvGrpSpPr>
        <p:grpSpPr>
          <a:xfrm>
            <a:off x="1509281" y="1736593"/>
            <a:ext cx="2534340" cy="860762"/>
            <a:chOff x="1505089" y="1726945"/>
            <a:chExt cx="2527300" cy="855980"/>
          </a:xfrm>
        </p:grpSpPr>
        <p:pic>
          <p:nvPicPr>
            <p:cNvPr id="667" name="object 667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1511439" y="1733295"/>
              <a:ext cx="2514599" cy="842772"/>
            </a:xfrm>
            <a:prstGeom prst="rect">
              <a:avLst/>
            </a:prstGeom>
          </p:spPr>
        </p:pic>
        <p:sp>
          <p:nvSpPr>
            <p:cNvPr id="668" name="object 668"/>
            <p:cNvSpPr/>
            <p:nvPr/>
          </p:nvSpPr>
          <p:spPr>
            <a:xfrm>
              <a:off x="1511439" y="1733295"/>
              <a:ext cx="2514600" cy="843280"/>
            </a:xfrm>
            <a:custGeom>
              <a:avLst/>
              <a:gdLst/>
              <a:ahLst/>
              <a:cxnLst/>
              <a:rect l="l" t="t" r="r" b="b"/>
              <a:pathLst>
                <a:path w="2514600" h="843280">
                  <a:moveTo>
                    <a:pt x="0" y="0"/>
                  </a:moveTo>
                  <a:lnTo>
                    <a:pt x="0" y="842772"/>
                  </a:lnTo>
                  <a:lnTo>
                    <a:pt x="2514599" y="842771"/>
                  </a:lnTo>
                  <a:lnTo>
                    <a:pt x="2514599" y="0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69" name="object 669"/>
          <p:cNvSpPr txBox="1"/>
          <p:nvPr/>
        </p:nvSpPr>
        <p:spPr>
          <a:xfrm>
            <a:off x="1601480" y="1655116"/>
            <a:ext cx="2249067" cy="946326"/>
          </a:xfrm>
          <a:prstGeom prst="rect">
            <a:avLst/>
          </a:prstGeom>
        </p:spPr>
        <p:txBody>
          <a:bodyPr vert="horz" wrap="square" lIns="0" tIns="12750" rIns="0" bIns="0" rtlCol="0">
            <a:spAutoFit/>
          </a:bodyPr>
          <a:lstStyle/>
          <a:p>
            <a:pPr marL="12750">
              <a:lnSpc>
                <a:spcPts val="2530"/>
              </a:lnSpc>
              <a:spcBef>
                <a:spcPts val="100"/>
              </a:spcBef>
            </a:pPr>
            <a:r>
              <a:rPr sz="24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Por</a:t>
            </a:r>
            <a:r>
              <a:rPr sz="2400" b="1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la</a:t>
            </a:r>
            <a:r>
              <a:rPr sz="2400" b="1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b="1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estructura</a:t>
            </a:r>
            <a:endParaRPr sz="2400">
              <a:latin typeface="Times New Roman"/>
              <a:cs typeface="Times New Roman"/>
            </a:endParaRPr>
          </a:p>
          <a:p>
            <a:pPr marL="12750">
              <a:lnSpc>
                <a:spcPts val="2173"/>
              </a:lnSpc>
            </a:pPr>
            <a:r>
              <a:rPr sz="2400" dirty="0">
                <a:solidFill>
                  <a:srgbClr val="FFFF00"/>
                </a:solidFill>
                <a:latin typeface="Segoe UI Symbol"/>
                <a:cs typeface="Segoe UI Symbol"/>
              </a:rPr>
              <a:t>⯁</a:t>
            </a:r>
            <a:r>
              <a:rPr sz="2400" spc="-65" dirty="0">
                <a:solidFill>
                  <a:srgbClr val="FFFF00"/>
                </a:solidFill>
                <a:latin typeface="Segoe UI Symbol"/>
                <a:cs typeface="Segoe UI Symbol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Directiva</a:t>
            </a:r>
            <a:endParaRPr sz="2400">
              <a:latin typeface="Times New Roman"/>
              <a:cs typeface="Times New Roman"/>
            </a:endParaRPr>
          </a:p>
          <a:p>
            <a:pPr marL="12750">
              <a:lnSpc>
                <a:spcPts val="2535"/>
              </a:lnSpc>
            </a:pPr>
            <a:r>
              <a:rPr sz="2400" dirty="0">
                <a:solidFill>
                  <a:srgbClr val="FFFF00"/>
                </a:solidFill>
                <a:latin typeface="Segoe UI Symbol"/>
                <a:cs typeface="Segoe UI Symbol"/>
              </a:rPr>
              <a:t>⯁</a:t>
            </a:r>
            <a:r>
              <a:rPr sz="2400" spc="-85" dirty="0">
                <a:solidFill>
                  <a:srgbClr val="FFFF00"/>
                </a:solidFill>
                <a:latin typeface="Segoe UI Symbol"/>
                <a:cs typeface="Segoe UI Symbol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No</a:t>
            </a:r>
            <a:r>
              <a:rPr sz="2400" b="1" spc="-15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directiva</a:t>
            </a:r>
            <a:endParaRPr sz="2400">
              <a:latin typeface="Times New Roman"/>
              <a:cs typeface="Times New Roman"/>
            </a:endParaRPr>
          </a:p>
        </p:txBody>
      </p:sp>
      <p:pic>
        <p:nvPicPr>
          <p:cNvPr id="670" name="object 670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5259850" y="1754472"/>
            <a:ext cx="3744200" cy="908015"/>
          </a:xfrm>
          <a:prstGeom prst="rect">
            <a:avLst/>
          </a:prstGeom>
        </p:spPr>
      </p:pic>
      <p:sp>
        <p:nvSpPr>
          <p:cNvPr id="671" name="object 671"/>
          <p:cNvSpPr txBox="1"/>
          <p:nvPr/>
        </p:nvSpPr>
        <p:spPr>
          <a:xfrm>
            <a:off x="5259849" y="1754472"/>
            <a:ext cx="3744201" cy="908014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98171">
              <a:lnSpc>
                <a:spcPts val="2178"/>
              </a:lnSpc>
            </a:pPr>
            <a:r>
              <a:rPr sz="24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Por</a:t>
            </a:r>
            <a:r>
              <a:rPr sz="2400" b="1" u="sng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el</a:t>
            </a:r>
            <a:r>
              <a:rPr sz="2400" b="1" u="sng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Nro</a:t>
            </a:r>
            <a:r>
              <a:rPr sz="2400" b="1" u="sng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de</a:t>
            </a:r>
            <a:r>
              <a:rPr sz="2400" b="1" u="sng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b="1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entrevistados</a:t>
            </a:r>
            <a:endParaRPr sz="2400">
              <a:latin typeface="Times New Roman"/>
              <a:cs typeface="Times New Roman"/>
            </a:endParaRPr>
          </a:p>
          <a:p>
            <a:pPr marL="98171">
              <a:lnSpc>
                <a:spcPts val="2173"/>
              </a:lnSpc>
            </a:pPr>
            <a:r>
              <a:rPr sz="2400" dirty="0">
                <a:solidFill>
                  <a:srgbClr val="FFFF00"/>
                </a:solidFill>
                <a:latin typeface="Segoe UI Symbol"/>
                <a:cs typeface="Segoe UI Symbol"/>
              </a:rPr>
              <a:t>⯁</a:t>
            </a:r>
            <a:r>
              <a:rPr sz="2400" spc="-75" dirty="0">
                <a:solidFill>
                  <a:srgbClr val="FFFF00"/>
                </a:solidFill>
                <a:latin typeface="Segoe UI Symbol"/>
                <a:cs typeface="Segoe UI Symbol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Individual</a:t>
            </a:r>
            <a:endParaRPr sz="2400">
              <a:latin typeface="Times New Roman"/>
              <a:cs typeface="Times New Roman"/>
            </a:endParaRPr>
          </a:p>
          <a:p>
            <a:pPr marL="98171">
              <a:lnSpc>
                <a:spcPts val="2530"/>
              </a:lnSpc>
            </a:pPr>
            <a:r>
              <a:rPr sz="2400" dirty="0">
                <a:solidFill>
                  <a:srgbClr val="FFFF00"/>
                </a:solidFill>
                <a:latin typeface="Segoe UI Symbol"/>
                <a:cs typeface="Segoe UI Symbol"/>
              </a:rPr>
              <a:t>⯁</a:t>
            </a:r>
            <a:r>
              <a:rPr sz="2400" spc="-65" dirty="0">
                <a:solidFill>
                  <a:srgbClr val="FFFF00"/>
                </a:solidFill>
                <a:latin typeface="Segoe UI Symbol"/>
                <a:cs typeface="Segoe UI Symbol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Grupal</a:t>
            </a:r>
            <a:endParaRPr sz="2400">
              <a:latin typeface="Times New Roman"/>
              <a:cs typeface="Times New Roman"/>
            </a:endParaRPr>
          </a:p>
        </p:txBody>
      </p:sp>
      <p:pic>
        <p:nvPicPr>
          <p:cNvPr id="672" name="object 672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5259850" y="2892363"/>
            <a:ext cx="3820612" cy="1271987"/>
          </a:xfrm>
          <a:prstGeom prst="rect">
            <a:avLst/>
          </a:prstGeom>
        </p:spPr>
      </p:pic>
      <p:sp>
        <p:nvSpPr>
          <p:cNvPr id="673" name="object 673"/>
          <p:cNvSpPr txBox="1"/>
          <p:nvPr/>
        </p:nvSpPr>
        <p:spPr>
          <a:xfrm>
            <a:off x="5259850" y="2892363"/>
            <a:ext cx="3820613" cy="1205458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98171">
              <a:lnSpc>
                <a:spcPts val="2520"/>
              </a:lnSpc>
            </a:pPr>
            <a:r>
              <a:rPr sz="24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Según</a:t>
            </a:r>
            <a:r>
              <a:rPr sz="2400" b="1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la</a:t>
            </a:r>
            <a:r>
              <a:rPr sz="2400" b="1" u="sng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forma</a:t>
            </a:r>
            <a:r>
              <a:rPr sz="2400" b="1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que</a:t>
            </a:r>
            <a:r>
              <a:rPr sz="2400" b="1" u="sng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b="1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adopta</a:t>
            </a:r>
            <a:endParaRPr sz="2400">
              <a:latin typeface="Times New Roman"/>
              <a:cs typeface="Times New Roman"/>
            </a:endParaRPr>
          </a:p>
          <a:p>
            <a:pPr marL="98171">
              <a:lnSpc>
                <a:spcPts val="2173"/>
              </a:lnSpc>
            </a:pPr>
            <a:r>
              <a:rPr sz="2400" dirty="0">
                <a:solidFill>
                  <a:srgbClr val="FFFF00"/>
                </a:solidFill>
                <a:latin typeface="Segoe UI Symbol"/>
                <a:cs typeface="Segoe UI Symbol"/>
              </a:rPr>
              <a:t>⯁</a:t>
            </a:r>
            <a:r>
              <a:rPr sz="2400" spc="-65" dirty="0">
                <a:solidFill>
                  <a:srgbClr val="FFFF00"/>
                </a:solidFill>
                <a:latin typeface="Segoe UI Symbol"/>
                <a:cs typeface="Segoe UI Symbol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Estandarizada</a:t>
            </a:r>
            <a:endParaRPr sz="2400">
              <a:latin typeface="Times New Roman"/>
              <a:cs typeface="Times New Roman"/>
            </a:endParaRPr>
          </a:p>
          <a:p>
            <a:pPr marL="98171">
              <a:lnSpc>
                <a:spcPts val="2173"/>
              </a:lnSpc>
            </a:pPr>
            <a:r>
              <a:rPr sz="2400" dirty="0">
                <a:solidFill>
                  <a:srgbClr val="FFFF00"/>
                </a:solidFill>
                <a:latin typeface="Segoe UI Symbol"/>
                <a:cs typeface="Segoe UI Symbol"/>
              </a:rPr>
              <a:t>⯁</a:t>
            </a:r>
            <a:r>
              <a:rPr sz="2400" spc="-80" dirty="0">
                <a:solidFill>
                  <a:srgbClr val="FFFF00"/>
                </a:solidFill>
                <a:latin typeface="Segoe UI Symbol"/>
                <a:cs typeface="Segoe UI Symbol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No</a:t>
            </a:r>
            <a:r>
              <a:rPr sz="2400" b="1" spc="-15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estandarizada</a:t>
            </a:r>
            <a:endParaRPr sz="2400">
              <a:latin typeface="Times New Roman"/>
              <a:cs typeface="Times New Roman"/>
            </a:endParaRPr>
          </a:p>
          <a:p>
            <a:pPr marL="98171">
              <a:lnSpc>
                <a:spcPts val="2530"/>
              </a:lnSpc>
            </a:pPr>
            <a:r>
              <a:rPr sz="2400" dirty="0">
                <a:solidFill>
                  <a:srgbClr val="FFFF00"/>
                </a:solidFill>
                <a:latin typeface="Segoe UI Symbol"/>
                <a:cs typeface="Segoe UI Symbol"/>
              </a:rPr>
              <a:t>⯁</a:t>
            </a:r>
            <a:r>
              <a:rPr sz="2400" spc="-65" dirty="0">
                <a:solidFill>
                  <a:srgbClr val="FFFF00"/>
                </a:solidFill>
                <a:latin typeface="Segoe UI Symbol"/>
                <a:cs typeface="Segoe UI Symbol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Semiestandarizada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77" name="object 677"/>
          <p:cNvSpPr txBox="1"/>
          <p:nvPr/>
        </p:nvSpPr>
        <p:spPr>
          <a:xfrm>
            <a:off x="4441674" y="1782946"/>
            <a:ext cx="410369" cy="3064389"/>
          </a:xfrm>
          <a:prstGeom prst="rect">
            <a:avLst/>
          </a:prstGeom>
        </p:spPr>
        <p:txBody>
          <a:bodyPr vert="vert" wrap="square" lIns="0" tIns="0" rIns="0" bIns="0" rtlCol="0">
            <a:spAutoFit/>
          </a:bodyPr>
          <a:lstStyle/>
          <a:p>
            <a:pPr marL="12750">
              <a:lnSpc>
                <a:spcPts val="3212"/>
              </a:lnSpc>
            </a:pPr>
            <a:r>
              <a:rPr sz="2800" b="1" dirty="0">
                <a:latin typeface="Times New Roman"/>
                <a:cs typeface="Times New Roman"/>
              </a:rPr>
              <a:t>Tipos</a:t>
            </a:r>
            <a:r>
              <a:rPr sz="2800" b="1" spc="-45" dirty="0">
                <a:latin typeface="Times New Roman"/>
                <a:cs typeface="Times New Roman"/>
              </a:rPr>
              <a:t> </a:t>
            </a:r>
            <a:r>
              <a:rPr sz="2800" b="1" dirty="0">
                <a:latin typeface="Times New Roman"/>
                <a:cs typeface="Times New Roman"/>
              </a:rPr>
              <a:t>de</a:t>
            </a:r>
            <a:r>
              <a:rPr sz="2800" b="1" spc="-55" dirty="0">
                <a:latin typeface="Times New Roman"/>
                <a:cs typeface="Times New Roman"/>
              </a:rPr>
              <a:t> </a:t>
            </a:r>
            <a:r>
              <a:rPr sz="2800" b="1" spc="-10" dirty="0">
                <a:latin typeface="Times New Roman"/>
                <a:cs typeface="Times New Roman"/>
              </a:rPr>
              <a:t>entrevistas</a:t>
            </a:r>
            <a:endParaRPr sz="2800" dirty="0">
              <a:latin typeface="Times New Roman"/>
              <a:cs typeface="Times New Roman"/>
            </a:endParaRPr>
          </a:p>
        </p:txBody>
      </p:sp>
      <p:sp>
        <p:nvSpPr>
          <p:cNvPr id="680" name="object 680"/>
          <p:cNvSpPr/>
          <p:nvPr/>
        </p:nvSpPr>
        <p:spPr>
          <a:xfrm>
            <a:off x="1" y="2892363"/>
            <a:ext cx="4037751" cy="1453334"/>
          </a:xfrm>
          <a:custGeom>
            <a:avLst/>
            <a:gdLst/>
            <a:ahLst/>
            <a:cxnLst/>
            <a:rect l="l" t="t" r="r" b="b"/>
            <a:pathLst>
              <a:path w="4026535" h="1445260">
                <a:moveTo>
                  <a:pt x="0" y="1444751"/>
                </a:moveTo>
                <a:lnTo>
                  <a:pt x="4026039" y="1444751"/>
                </a:lnTo>
                <a:lnTo>
                  <a:pt x="4026039" y="0"/>
                </a:lnTo>
                <a:lnTo>
                  <a:pt x="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1" name="object 681"/>
          <p:cNvSpPr txBox="1"/>
          <p:nvPr/>
        </p:nvSpPr>
        <p:spPr>
          <a:xfrm>
            <a:off x="117560" y="2924370"/>
            <a:ext cx="3922496" cy="1498671"/>
          </a:xfrm>
          <a:prstGeom prst="rect">
            <a:avLst/>
          </a:prstGeom>
        </p:spPr>
        <p:txBody>
          <a:bodyPr vert="horz" wrap="square" lIns="0" tIns="12750" rIns="0" bIns="0" rtlCol="0">
            <a:spAutoFit/>
          </a:bodyPr>
          <a:lstStyle/>
          <a:p>
            <a:pPr marL="12750">
              <a:lnSpc>
                <a:spcPts val="2535"/>
              </a:lnSpc>
              <a:spcBef>
                <a:spcPts val="100"/>
              </a:spcBef>
            </a:pPr>
            <a:r>
              <a:rPr sz="24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Por</a:t>
            </a:r>
            <a:r>
              <a:rPr sz="2400" b="1" u="sng" spc="-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el</a:t>
            </a:r>
            <a:r>
              <a:rPr sz="2400" b="1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objetivo</a:t>
            </a:r>
            <a:endParaRPr sz="2400" dirty="0">
              <a:latin typeface="Times New Roman"/>
              <a:cs typeface="Times New Roman"/>
            </a:endParaRPr>
          </a:p>
          <a:p>
            <a:pPr marL="12750">
              <a:lnSpc>
                <a:spcPts val="2173"/>
              </a:lnSpc>
            </a:pPr>
            <a:r>
              <a:rPr sz="2400" dirty="0">
                <a:solidFill>
                  <a:srgbClr val="FFFF00"/>
                </a:solidFill>
                <a:latin typeface="Segoe UI Symbol"/>
                <a:cs typeface="Segoe UI Symbol"/>
              </a:rPr>
              <a:t>⯁</a:t>
            </a:r>
            <a:r>
              <a:rPr sz="2400" spc="-65" dirty="0">
                <a:solidFill>
                  <a:srgbClr val="FFFF00"/>
                </a:solidFill>
                <a:latin typeface="Segoe UI Symbol"/>
                <a:cs typeface="Segoe UI Symbol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Informativa</a:t>
            </a:r>
            <a:endParaRPr sz="2400" dirty="0">
              <a:latin typeface="Times New Roman"/>
              <a:cs typeface="Times New Roman"/>
            </a:endParaRPr>
          </a:p>
          <a:p>
            <a:pPr marL="12750">
              <a:lnSpc>
                <a:spcPts val="2173"/>
              </a:lnSpc>
            </a:pPr>
            <a:r>
              <a:rPr sz="2400" dirty="0">
                <a:solidFill>
                  <a:srgbClr val="FFFF00"/>
                </a:solidFill>
                <a:latin typeface="Segoe UI Symbol"/>
                <a:cs typeface="Segoe UI Symbol"/>
              </a:rPr>
              <a:t>⯁</a:t>
            </a:r>
            <a:r>
              <a:rPr sz="2400" spc="-80" dirty="0">
                <a:solidFill>
                  <a:srgbClr val="FFFF00"/>
                </a:solidFill>
                <a:latin typeface="Segoe UI Symbol"/>
                <a:cs typeface="Segoe UI Symbol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Comprobación</a:t>
            </a:r>
            <a:r>
              <a:rPr sz="2400" b="1" spc="-1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de</a:t>
            </a:r>
            <a:r>
              <a:rPr sz="2400" b="1" spc="-15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hipótesis</a:t>
            </a:r>
            <a:endParaRPr sz="2400" dirty="0">
              <a:latin typeface="Times New Roman"/>
              <a:cs typeface="Times New Roman"/>
            </a:endParaRPr>
          </a:p>
          <a:p>
            <a:pPr marL="12750">
              <a:lnSpc>
                <a:spcPts val="2173"/>
              </a:lnSpc>
            </a:pPr>
            <a:r>
              <a:rPr sz="2400" dirty="0">
                <a:solidFill>
                  <a:srgbClr val="FFFF00"/>
                </a:solidFill>
                <a:latin typeface="Segoe UI Symbol"/>
                <a:cs typeface="Segoe UI Symbol"/>
              </a:rPr>
              <a:t>⯁</a:t>
            </a:r>
            <a:r>
              <a:rPr sz="2400" spc="-80" dirty="0">
                <a:solidFill>
                  <a:srgbClr val="FFFF00"/>
                </a:solidFill>
                <a:latin typeface="Segoe UI Symbol"/>
                <a:cs typeface="Segoe UI Symbol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De</a:t>
            </a:r>
            <a:r>
              <a:rPr sz="2400" b="1" spc="-15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orientación</a:t>
            </a:r>
            <a:endParaRPr sz="2400" dirty="0">
              <a:latin typeface="Times New Roman"/>
              <a:cs typeface="Times New Roman"/>
            </a:endParaRPr>
          </a:p>
          <a:p>
            <a:pPr marL="12750">
              <a:lnSpc>
                <a:spcPts val="2530"/>
              </a:lnSpc>
            </a:pPr>
            <a:r>
              <a:rPr sz="2400" dirty="0">
                <a:solidFill>
                  <a:srgbClr val="FFFF00"/>
                </a:solidFill>
                <a:latin typeface="Segoe UI Symbol"/>
                <a:cs typeface="Segoe UI Symbol"/>
              </a:rPr>
              <a:t>⯁</a:t>
            </a:r>
            <a:r>
              <a:rPr sz="2400" spc="-65" dirty="0">
                <a:solidFill>
                  <a:srgbClr val="FFFF00"/>
                </a:solidFill>
                <a:latin typeface="Segoe UI Symbol"/>
                <a:cs typeface="Segoe UI Symbol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Exploratoria</a:t>
            </a:r>
            <a:endParaRPr sz="2400" dirty="0">
              <a:latin typeface="Times New Roman"/>
              <a:cs typeface="Times New Roman"/>
            </a:endParaRPr>
          </a:p>
        </p:txBody>
      </p:sp>
      <p:pic>
        <p:nvPicPr>
          <p:cNvPr id="682" name="object 682"/>
          <p:cNvPicPr/>
          <p:nvPr/>
        </p:nvPicPr>
        <p:blipFill>
          <a:blip r:embed="rId22" cstate="print"/>
          <a:stretch>
            <a:fillRect/>
          </a:stretch>
        </p:blipFill>
        <p:spPr>
          <a:xfrm>
            <a:off x="2508995" y="5037883"/>
            <a:ext cx="4431911" cy="1609140"/>
          </a:xfrm>
          <a:prstGeom prst="rect">
            <a:avLst/>
          </a:prstGeom>
        </p:spPr>
      </p:pic>
      <p:sp>
        <p:nvSpPr>
          <p:cNvPr id="683" name="object 683"/>
          <p:cNvSpPr txBox="1"/>
          <p:nvPr/>
        </p:nvSpPr>
        <p:spPr>
          <a:xfrm>
            <a:off x="2508995" y="5037883"/>
            <a:ext cx="4431911" cy="1515910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vert="horz" wrap="square" lIns="0" tIns="28049" rIns="0" bIns="0" rtlCol="0">
            <a:spAutoFit/>
          </a:bodyPr>
          <a:lstStyle/>
          <a:p>
            <a:pPr marL="98171">
              <a:lnSpc>
                <a:spcPts val="2535"/>
              </a:lnSpc>
              <a:spcBef>
                <a:spcPts val="221"/>
              </a:spcBef>
            </a:pPr>
            <a:r>
              <a:rPr sz="24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Formalización</a:t>
            </a:r>
            <a:r>
              <a:rPr sz="2400" b="1" u="sng" spc="-5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del</a:t>
            </a:r>
            <a:r>
              <a:rPr sz="2400" b="1" u="sng" spc="-4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b="1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entrevistador</a:t>
            </a:r>
            <a:endParaRPr sz="2400">
              <a:latin typeface="Times New Roman"/>
              <a:cs typeface="Times New Roman"/>
            </a:endParaRPr>
          </a:p>
          <a:p>
            <a:pPr marL="98171">
              <a:lnSpc>
                <a:spcPts val="2173"/>
              </a:lnSpc>
            </a:pPr>
            <a:r>
              <a:rPr sz="2400" dirty="0">
                <a:solidFill>
                  <a:srgbClr val="FFFF00"/>
                </a:solidFill>
                <a:latin typeface="Segoe UI Symbol"/>
                <a:cs typeface="Segoe UI Symbol"/>
              </a:rPr>
              <a:t>⯁</a:t>
            </a:r>
            <a:r>
              <a:rPr sz="2400" spc="-65" dirty="0">
                <a:solidFill>
                  <a:srgbClr val="FFFF00"/>
                </a:solidFill>
                <a:latin typeface="Segoe UI Symbol"/>
                <a:cs typeface="Segoe UI Symbol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Libre</a:t>
            </a:r>
            <a:endParaRPr sz="2400">
              <a:latin typeface="Times New Roman"/>
              <a:cs typeface="Times New Roman"/>
            </a:endParaRPr>
          </a:p>
          <a:p>
            <a:pPr marL="98171">
              <a:lnSpc>
                <a:spcPts val="2173"/>
              </a:lnSpc>
            </a:pPr>
            <a:r>
              <a:rPr sz="2400" dirty="0">
                <a:solidFill>
                  <a:srgbClr val="FFFF00"/>
                </a:solidFill>
                <a:latin typeface="Segoe UI Symbol"/>
                <a:cs typeface="Segoe UI Symbol"/>
              </a:rPr>
              <a:t>⯁</a:t>
            </a:r>
            <a:r>
              <a:rPr sz="2400" spc="-65" dirty="0">
                <a:solidFill>
                  <a:srgbClr val="FFFF00"/>
                </a:solidFill>
                <a:latin typeface="Segoe UI Symbol"/>
                <a:cs typeface="Segoe UI Symbol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Profunda</a:t>
            </a:r>
            <a:endParaRPr sz="2400">
              <a:latin typeface="Times New Roman"/>
              <a:cs typeface="Times New Roman"/>
            </a:endParaRPr>
          </a:p>
          <a:p>
            <a:pPr marL="98171">
              <a:lnSpc>
                <a:spcPts val="2173"/>
              </a:lnSpc>
            </a:pPr>
            <a:r>
              <a:rPr sz="2400" dirty="0">
                <a:solidFill>
                  <a:srgbClr val="FFFF00"/>
                </a:solidFill>
                <a:latin typeface="Segoe UI Symbol"/>
                <a:cs typeface="Segoe UI Symbol"/>
              </a:rPr>
              <a:t>⯁</a:t>
            </a:r>
            <a:r>
              <a:rPr sz="2400" spc="-75" dirty="0">
                <a:solidFill>
                  <a:srgbClr val="FFFF00"/>
                </a:solidFill>
                <a:latin typeface="Segoe UI Symbol"/>
                <a:cs typeface="Segoe UI Symbol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Focalizada</a:t>
            </a:r>
            <a:endParaRPr sz="2400">
              <a:latin typeface="Times New Roman"/>
              <a:cs typeface="Times New Roman"/>
            </a:endParaRPr>
          </a:p>
          <a:p>
            <a:pPr marL="98171">
              <a:lnSpc>
                <a:spcPts val="2530"/>
              </a:lnSpc>
            </a:pPr>
            <a:r>
              <a:rPr sz="2400" dirty="0">
                <a:solidFill>
                  <a:srgbClr val="FFFF00"/>
                </a:solidFill>
                <a:latin typeface="Segoe UI Symbol"/>
                <a:cs typeface="Segoe UI Symbol"/>
              </a:rPr>
              <a:t>⯁</a:t>
            </a:r>
            <a:r>
              <a:rPr sz="2400" spc="-114" dirty="0">
                <a:solidFill>
                  <a:srgbClr val="FFFF00"/>
                </a:solidFill>
                <a:latin typeface="Segoe UI Symbol"/>
                <a:cs typeface="Segoe UI Symbol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Con</a:t>
            </a:r>
            <a:r>
              <a:rPr sz="2400" b="1" spc="-5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preguntas</a:t>
            </a:r>
            <a:r>
              <a:rPr sz="2400" b="1" spc="-50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abiertas</a:t>
            </a:r>
            <a:endParaRPr sz="24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402773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15771" cy="108553"/>
          </a:xfrm>
          <a:prstGeom prst="rect">
            <a:avLst/>
          </a:prstGeom>
        </p:spPr>
      </p:pic>
      <p:grpSp>
        <p:nvGrpSpPr>
          <p:cNvPr id="5" name="object 5"/>
          <p:cNvGrpSpPr/>
          <p:nvPr/>
        </p:nvGrpSpPr>
        <p:grpSpPr>
          <a:xfrm>
            <a:off x="2050535" y="171386"/>
            <a:ext cx="5120258" cy="1418853"/>
            <a:chOff x="2044839" y="170434"/>
            <a:chExt cx="5106035" cy="1410970"/>
          </a:xfrm>
        </p:grpSpPr>
        <p:sp>
          <p:nvSpPr>
            <p:cNvPr id="6" name="object 6"/>
            <p:cNvSpPr/>
            <p:nvPr/>
          </p:nvSpPr>
          <p:spPr>
            <a:xfrm>
              <a:off x="2044839" y="170434"/>
              <a:ext cx="2552700" cy="763270"/>
            </a:xfrm>
            <a:custGeom>
              <a:avLst/>
              <a:gdLst/>
              <a:ahLst/>
              <a:cxnLst/>
              <a:rect l="l" t="t" r="r" b="b"/>
              <a:pathLst>
                <a:path w="2552700" h="763269">
                  <a:moveTo>
                    <a:pt x="2552699" y="115062"/>
                  </a:moveTo>
                  <a:lnTo>
                    <a:pt x="2552699" y="0"/>
                  </a:lnTo>
                  <a:lnTo>
                    <a:pt x="235457" y="587502"/>
                  </a:lnTo>
                  <a:lnTo>
                    <a:pt x="0" y="762762"/>
                  </a:lnTo>
                  <a:lnTo>
                    <a:pt x="2552699" y="11506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4597539" y="170434"/>
              <a:ext cx="0" cy="115570"/>
            </a:xfrm>
            <a:custGeom>
              <a:avLst/>
              <a:gdLst/>
              <a:ahLst/>
              <a:cxnLst/>
              <a:rect l="l" t="t" r="r" b="b"/>
              <a:pathLst>
                <a:path h="115570">
                  <a:moveTo>
                    <a:pt x="0" y="115062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597539" y="170434"/>
              <a:ext cx="2552700" cy="763270"/>
            </a:xfrm>
            <a:custGeom>
              <a:avLst/>
              <a:gdLst/>
              <a:ahLst/>
              <a:cxnLst/>
              <a:rect l="l" t="t" r="r" b="b"/>
              <a:pathLst>
                <a:path w="2552700" h="763269">
                  <a:moveTo>
                    <a:pt x="2552687" y="762762"/>
                  </a:moveTo>
                  <a:lnTo>
                    <a:pt x="2317241" y="587502"/>
                  </a:lnTo>
                  <a:lnTo>
                    <a:pt x="0" y="0"/>
                  </a:lnTo>
                  <a:lnTo>
                    <a:pt x="0" y="115062"/>
                  </a:lnTo>
                  <a:lnTo>
                    <a:pt x="2552687" y="76276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6914781" y="757936"/>
              <a:ext cx="235585" cy="175260"/>
            </a:xfrm>
            <a:custGeom>
              <a:avLst/>
              <a:gdLst/>
              <a:ahLst/>
              <a:cxnLst/>
              <a:rect l="l" t="t" r="r" b="b"/>
              <a:pathLst>
                <a:path w="235584" h="175259">
                  <a:moveTo>
                    <a:pt x="235445" y="175259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044839" y="285496"/>
              <a:ext cx="5105387" cy="1295399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2979813" y="745743"/>
              <a:ext cx="135890" cy="272415"/>
            </a:xfrm>
            <a:custGeom>
              <a:avLst/>
              <a:gdLst/>
              <a:ahLst/>
              <a:cxnLst/>
              <a:rect l="l" t="t" r="r" b="b"/>
              <a:pathLst>
                <a:path w="135889" h="272415">
                  <a:moveTo>
                    <a:pt x="135635" y="4572"/>
                  </a:moveTo>
                  <a:lnTo>
                    <a:pt x="23622" y="0"/>
                  </a:lnTo>
                  <a:lnTo>
                    <a:pt x="0" y="267462"/>
                  </a:lnTo>
                  <a:lnTo>
                    <a:pt x="111252" y="272034"/>
                  </a:lnTo>
                  <a:lnTo>
                    <a:pt x="135635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2979813" y="1013206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2883039" y="1097025"/>
              <a:ext cx="339090" cy="10795"/>
            </a:xfrm>
            <a:custGeom>
              <a:avLst/>
              <a:gdLst/>
              <a:ahLst/>
              <a:cxnLst/>
              <a:rect l="l" t="t" r="r" b="b"/>
              <a:pathLst>
                <a:path w="339089" h="10794">
                  <a:moveTo>
                    <a:pt x="339090" y="4572"/>
                  </a:moveTo>
                  <a:lnTo>
                    <a:pt x="227838" y="0"/>
                  </a:lnTo>
                  <a:lnTo>
                    <a:pt x="0" y="6857"/>
                  </a:lnTo>
                  <a:lnTo>
                    <a:pt x="111252" y="10667"/>
                  </a:lnTo>
                  <a:lnTo>
                    <a:pt x="339090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2883039" y="1103884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52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3110877" y="1002537"/>
              <a:ext cx="120014" cy="99060"/>
            </a:xfrm>
            <a:custGeom>
              <a:avLst/>
              <a:gdLst/>
              <a:ahLst/>
              <a:cxnLst/>
              <a:rect l="l" t="t" r="r" b="b"/>
              <a:pathLst>
                <a:path w="120014" h="99059">
                  <a:moveTo>
                    <a:pt x="119633" y="4571"/>
                  </a:moveTo>
                  <a:lnTo>
                    <a:pt x="8381" y="0"/>
                  </a:lnTo>
                  <a:lnTo>
                    <a:pt x="0" y="94487"/>
                  </a:lnTo>
                  <a:lnTo>
                    <a:pt x="111252" y="99060"/>
                  </a:lnTo>
                  <a:lnTo>
                    <a:pt x="119633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3110877" y="1097025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" name="object 1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214128" y="774318"/>
              <a:ext cx="336803" cy="329945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765817" y="691642"/>
              <a:ext cx="277367" cy="314325"/>
            </a:xfrm>
            <a:prstGeom prst="rect">
              <a:avLst/>
            </a:prstGeom>
          </p:spPr>
        </p:pic>
        <p:sp>
          <p:nvSpPr>
            <p:cNvPr id="19" name="object 19"/>
            <p:cNvSpPr/>
            <p:nvPr/>
          </p:nvSpPr>
          <p:spPr>
            <a:xfrm>
              <a:off x="3766198" y="914908"/>
              <a:ext cx="272415" cy="18415"/>
            </a:xfrm>
            <a:custGeom>
              <a:avLst/>
              <a:gdLst/>
              <a:ahLst/>
              <a:cxnLst/>
              <a:rect l="l" t="t" r="r" b="b"/>
              <a:pathLst>
                <a:path w="272414" h="18415">
                  <a:moveTo>
                    <a:pt x="272033" y="4572"/>
                  </a:moveTo>
                  <a:lnTo>
                    <a:pt x="160781" y="0"/>
                  </a:lnTo>
                  <a:lnTo>
                    <a:pt x="0" y="13715"/>
                  </a:lnTo>
                  <a:lnTo>
                    <a:pt x="111251" y="18287"/>
                  </a:lnTo>
                  <a:lnTo>
                    <a:pt x="272033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766198" y="928624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1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3780675" y="1086358"/>
              <a:ext cx="121285" cy="5080"/>
            </a:xfrm>
            <a:custGeom>
              <a:avLst/>
              <a:gdLst/>
              <a:ahLst/>
              <a:cxnLst/>
              <a:rect l="l" t="t" r="r" b="b"/>
              <a:pathLst>
                <a:path w="121285" h="5080">
                  <a:moveTo>
                    <a:pt x="121158" y="4572"/>
                  </a:moveTo>
                  <a:lnTo>
                    <a:pt x="9905" y="0"/>
                  </a:lnTo>
                  <a:lnTo>
                    <a:pt x="0" y="0"/>
                  </a:lnTo>
                  <a:lnTo>
                    <a:pt x="111252" y="4572"/>
                  </a:lnTo>
                  <a:lnTo>
                    <a:pt x="121158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3780675" y="1086358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3790581" y="1085595"/>
              <a:ext cx="123825" cy="5715"/>
            </a:xfrm>
            <a:custGeom>
              <a:avLst/>
              <a:gdLst/>
              <a:ahLst/>
              <a:cxnLst/>
              <a:rect l="l" t="t" r="r" b="b"/>
              <a:pathLst>
                <a:path w="123825" h="5715">
                  <a:moveTo>
                    <a:pt x="123444" y="4572"/>
                  </a:moveTo>
                  <a:lnTo>
                    <a:pt x="11429" y="0"/>
                  </a:lnTo>
                  <a:lnTo>
                    <a:pt x="0" y="762"/>
                  </a:lnTo>
                  <a:lnTo>
                    <a:pt x="111252" y="5334"/>
                  </a:lnTo>
                  <a:lnTo>
                    <a:pt x="123444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3790581" y="1086358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3802011" y="1084072"/>
              <a:ext cx="123189" cy="6350"/>
            </a:xfrm>
            <a:custGeom>
              <a:avLst/>
              <a:gdLst/>
              <a:ahLst/>
              <a:cxnLst/>
              <a:rect l="l" t="t" r="r" b="b"/>
              <a:pathLst>
                <a:path w="123189" h="6350">
                  <a:moveTo>
                    <a:pt x="122682" y="4572"/>
                  </a:moveTo>
                  <a:lnTo>
                    <a:pt x="11430" y="0"/>
                  </a:lnTo>
                  <a:lnTo>
                    <a:pt x="0" y="1524"/>
                  </a:lnTo>
                  <a:lnTo>
                    <a:pt x="112014" y="6096"/>
                  </a:lnTo>
                  <a:lnTo>
                    <a:pt x="122682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3802011" y="1085595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4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3813442" y="1081786"/>
              <a:ext cx="121920" cy="6985"/>
            </a:xfrm>
            <a:custGeom>
              <a:avLst/>
              <a:gdLst/>
              <a:ahLst/>
              <a:cxnLst/>
              <a:rect l="l" t="t" r="r" b="b"/>
              <a:pathLst>
                <a:path w="121920" h="6984">
                  <a:moveTo>
                    <a:pt x="121920" y="4571"/>
                  </a:moveTo>
                  <a:lnTo>
                    <a:pt x="9906" y="0"/>
                  </a:lnTo>
                  <a:lnTo>
                    <a:pt x="0" y="2285"/>
                  </a:lnTo>
                  <a:lnTo>
                    <a:pt x="111251" y="6857"/>
                  </a:lnTo>
                  <a:lnTo>
                    <a:pt x="121920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3813442" y="1084072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1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3823348" y="1078737"/>
              <a:ext cx="121285" cy="7620"/>
            </a:xfrm>
            <a:custGeom>
              <a:avLst/>
              <a:gdLst/>
              <a:ahLst/>
              <a:cxnLst/>
              <a:rect l="l" t="t" r="r" b="b"/>
              <a:pathLst>
                <a:path w="121285" h="7619">
                  <a:moveTo>
                    <a:pt x="121157" y="4572"/>
                  </a:moveTo>
                  <a:lnTo>
                    <a:pt x="9905" y="0"/>
                  </a:lnTo>
                  <a:lnTo>
                    <a:pt x="0" y="3048"/>
                  </a:lnTo>
                  <a:lnTo>
                    <a:pt x="112013" y="7620"/>
                  </a:lnTo>
                  <a:lnTo>
                    <a:pt x="121157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3823348" y="1081786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3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3833254" y="1074928"/>
              <a:ext cx="120650" cy="8890"/>
            </a:xfrm>
            <a:custGeom>
              <a:avLst/>
              <a:gdLst/>
              <a:ahLst/>
              <a:cxnLst/>
              <a:rect l="l" t="t" r="r" b="b"/>
              <a:pathLst>
                <a:path w="120650" h="8890">
                  <a:moveTo>
                    <a:pt x="120395" y="4571"/>
                  </a:moveTo>
                  <a:lnTo>
                    <a:pt x="9144" y="0"/>
                  </a:lnTo>
                  <a:lnTo>
                    <a:pt x="0" y="3809"/>
                  </a:lnTo>
                  <a:lnTo>
                    <a:pt x="111251" y="8381"/>
                  </a:lnTo>
                  <a:lnTo>
                    <a:pt x="120395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3833254" y="1078737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1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3842398" y="1070356"/>
              <a:ext cx="120014" cy="9525"/>
            </a:xfrm>
            <a:custGeom>
              <a:avLst/>
              <a:gdLst/>
              <a:ahLst/>
              <a:cxnLst/>
              <a:rect l="l" t="t" r="r" b="b"/>
              <a:pathLst>
                <a:path w="120014" h="9525">
                  <a:moveTo>
                    <a:pt x="119633" y="4571"/>
                  </a:moveTo>
                  <a:lnTo>
                    <a:pt x="8381" y="0"/>
                  </a:lnTo>
                  <a:lnTo>
                    <a:pt x="0" y="4571"/>
                  </a:lnTo>
                  <a:lnTo>
                    <a:pt x="111251" y="9143"/>
                  </a:lnTo>
                  <a:lnTo>
                    <a:pt x="119633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3842398" y="1074928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1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3850780" y="1065022"/>
              <a:ext cx="120014" cy="10160"/>
            </a:xfrm>
            <a:custGeom>
              <a:avLst/>
              <a:gdLst/>
              <a:ahLst/>
              <a:cxnLst/>
              <a:rect l="l" t="t" r="r" b="b"/>
              <a:pathLst>
                <a:path w="120014" h="10159">
                  <a:moveTo>
                    <a:pt x="119633" y="4572"/>
                  </a:moveTo>
                  <a:lnTo>
                    <a:pt x="7619" y="0"/>
                  </a:lnTo>
                  <a:lnTo>
                    <a:pt x="0" y="5334"/>
                  </a:lnTo>
                  <a:lnTo>
                    <a:pt x="111251" y="9906"/>
                  </a:lnTo>
                  <a:lnTo>
                    <a:pt x="119633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3850780" y="1070356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1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3858399" y="1058925"/>
              <a:ext cx="119380" cy="10795"/>
            </a:xfrm>
            <a:custGeom>
              <a:avLst/>
              <a:gdLst/>
              <a:ahLst/>
              <a:cxnLst/>
              <a:rect l="l" t="t" r="r" b="b"/>
              <a:pathLst>
                <a:path w="119379" h="10794">
                  <a:moveTo>
                    <a:pt x="118872" y="4572"/>
                  </a:moveTo>
                  <a:lnTo>
                    <a:pt x="7620" y="0"/>
                  </a:lnTo>
                  <a:lnTo>
                    <a:pt x="0" y="6095"/>
                  </a:lnTo>
                  <a:lnTo>
                    <a:pt x="112014" y="10667"/>
                  </a:lnTo>
                  <a:lnTo>
                    <a:pt x="118872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3858399" y="1065022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4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3866019" y="1052067"/>
              <a:ext cx="118110" cy="11430"/>
            </a:xfrm>
            <a:custGeom>
              <a:avLst/>
              <a:gdLst/>
              <a:ahLst/>
              <a:cxnLst/>
              <a:rect l="l" t="t" r="r" b="b"/>
              <a:pathLst>
                <a:path w="118110" h="11430">
                  <a:moveTo>
                    <a:pt x="118110" y="3809"/>
                  </a:moveTo>
                  <a:lnTo>
                    <a:pt x="6858" y="0"/>
                  </a:lnTo>
                  <a:lnTo>
                    <a:pt x="0" y="6857"/>
                  </a:lnTo>
                  <a:lnTo>
                    <a:pt x="111252" y="11430"/>
                  </a:lnTo>
                  <a:lnTo>
                    <a:pt x="118110" y="380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3866019" y="1058925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3872877" y="1043686"/>
              <a:ext cx="118110" cy="12700"/>
            </a:xfrm>
            <a:custGeom>
              <a:avLst/>
              <a:gdLst/>
              <a:ahLst/>
              <a:cxnLst/>
              <a:rect l="l" t="t" r="r" b="b"/>
              <a:pathLst>
                <a:path w="118110" h="12700">
                  <a:moveTo>
                    <a:pt x="118109" y="4571"/>
                  </a:moveTo>
                  <a:lnTo>
                    <a:pt x="6858" y="0"/>
                  </a:lnTo>
                  <a:lnTo>
                    <a:pt x="0" y="8381"/>
                  </a:lnTo>
                  <a:lnTo>
                    <a:pt x="111252" y="12191"/>
                  </a:lnTo>
                  <a:lnTo>
                    <a:pt x="118109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3872877" y="1052067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52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3879736" y="1034542"/>
              <a:ext cx="118110" cy="13970"/>
            </a:xfrm>
            <a:custGeom>
              <a:avLst/>
              <a:gdLst/>
              <a:ahLst/>
              <a:cxnLst/>
              <a:rect l="l" t="t" r="r" b="b"/>
              <a:pathLst>
                <a:path w="118110" h="13969">
                  <a:moveTo>
                    <a:pt x="118109" y="4572"/>
                  </a:moveTo>
                  <a:lnTo>
                    <a:pt x="6857" y="0"/>
                  </a:lnTo>
                  <a:lnTo>
                    <a:pt x="0" y="9144"/>
                  </a:lnTo>
                  <a:lnTo>
                    <a:pt x="111251" y="13716"/>
                  </a:lnTo>
                  <a:lnTo>
                    <a:pt x="118109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3879736" y="1043686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1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3886593" y="1024636"/>
              <a:ext cx="117475" cy="14604"/>
            </a:xfrm>
            <a:custGeom>
              <a:avLst/>
              <a:gdLst/>
              <a:ahLst/>
              <a:cxnLst/>
              <a:rect l="l" t="t" r="r" b="b"/>
              <a:pathLst>
                <a:path w="117475" h="14605">
                  <a:moveTo>
                    <a:pt x="117348" y="3809"/>
                  </a:moveTo>
                  <a:lnTo>
                    <a:pt x="6096" y="0"/>
                  </a:lnTo>
                  <a:lnTo>
                    <a:pt x="0" y="9905"/>
                  </a:lnTo>
                  <a:lnTo>
                    <a:pt x="111252" y="14477"/>
                  </a:lnTo>
                  <a:lnTo>
                    <a:pt x="117348" y="380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3886593" y="1034542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3892689" y="1013206"/>
              <a:ext cx="118110" cy="15240"/>
            </a:xfrm>
            <a:custGeom>
              <a:avLst/>
              <a:gdLst/>
              <a:ahLst/>
              <a:cxnLst/>
              <a:rect l="l" t="t" r="r" b="b"/>
              <a:pathLst>
                <a:path w="118110" h="15240">
                  <a:moveTo>
                    <a:pt x="118109" y="4571"/>
                  </a:moveTo>
                  <a:lnTo>
                    <a:pt x="6096" y="0"/>
                  </a:lnTo>
                  <a:lnTo>
                    <a:pt x="0" y="11430"/>
                  </a:lnTo>
                  <a:lnTo>
                    <a:pt x="111252" y="15240"/>
                  </a:lnTo>
                  <a:lnTo>
                    <a:pt x="118109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3892689" y="1024636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52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3898786" y="1001014"/>
              <a:ext cx="118110" cy="17145"/>
            </a:xfrm>
            <a:custGeom>
              <a:avLst/>
              <a:gdLst/>
              <a:ahLst/>
              <a:cxnLst/>
              <a:rect l="l" t="t" r="r" b="b"/>
              <a:pathLst>
                <a:path w="118110" h="17144">
                  <a:moveTo>
                    <a:pt x="118109" y="3809"/>
                  </a:moveTo>
                  <a:lnTo>
                    <a:pt x="6857" y="0"/>
                  </a:lnTo>
                  <a:lnTo>
                    <a:pt x="0" y="12191"/>
                  </a:lnTo>
                  <a:lnTo>
                    <a:pt x="112013" y="16763"/>
                  </a:lnTo>
                  <a:lnTo>
                    <a:pt x="118109" y="380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3898786" y="1013206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3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3905643" y="987298"/>
              <a:ext cx="117475" cy="17780"/>
            </a:xfrm>
            <a:custGeom>
              <a:avLst/>
              <a:gdLst/>
              <a:ahLst/>
              <a:cxnLst/>
              <a:rect l="l" t="t" r="r" b="b"/>
              <a:pathLst>
                <a:path w="117475" h="17780">
                  <a:moveTo>
                    <a:pt x="117348" y="4571"/>
                  </a:moveTo>
                  <a:lnTo>
                    <a:pt x="5334" y="0"/>
                  </a:lnTo>
                  <a:lnTo>
                    <a:pt x="0" y="13715"/>
                  </a:lnTo>
                  <a:lnTo>
                    <a:pt x="111252" y="17525"/>
                  </a:lnTo>
                  <a:lnTo>
                    <a:pt x="117348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3905643" y="1001014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52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3910977" y="972820"/>
              <a:ext cx="117475" cy="19050"/>
            </a:xfrm>
            <a:custGeom>
              <a:avLst/>
              <a:gdLst/>
              <a:ahLst/>
              <a:cxnLst/>
              <a:rect l="l" t="t" r="r" b="b"/>
              <a:pathLst>
                <a:path w="117475" h="19050">
                  <a:moveTo>
                    <a:pt x="117347" y="4571"/>
                  </a:moveTo>
                  <a:lnTo>
                    <a:pt x="6096" y="0"/>
                  </a:lnTo>
                  <a:lnTo>
                    <a:pt x="0" y="14477"/>
                  </a:lnTo>
                  <a:lnTo>
                    <a:pt x="112014" y="19049"/>
                  </a:lnTo>
                  <a:lnTo>
                    <a:pt x="117347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4"/>
            <p:cNvSpPr/>
            <p:nvPr/>
          </p:nvSpPr>
          <p:spPr>
            <a:xfrm>
              <a:off x="3910977" y="987298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4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3839349" y="964438"/>
              <a:ext cx="189230" cy="13335"/>
            </a:xfrm>
            <a:custGeom>
              <a:avLst/>
              <a:gdLst/>
              <a:ahLst/>
              <a:cxnLst/>
              <a:rect l="l" t="t" r="r" b="b"/>
              <a:pathLst>
                <a:path w="189229" h="13334">
                  <a:moveTo>
                    <a:pt x="188976" y="12954"/>
                  </a:moveTo>
                  <a:lnTo>
                    <a:pt x="111252" y="4572"/>
                  </a:lnTo>
                  <a:lnTo>
                    <a:pt x="0" y="0"/>
                  </a:lnTo>
                  <a:lnTo>
                    <a:pt x="77724" y="8382"/>
                  </a:lnTo>
                  <a:lnTo>
                    <a:pt x="188976" y="1295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56"/>
            <p:cNvSpPr/>
            <p:nvPr/>
          </p:nvSpPr>
          <p:spPr>
            <a:xfrm>
              <a:off x="3917074" y="972820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1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" name="object 57"/>
            <p:cNvSpPr/>
            <p:nvPr/>
          </p:nvSpPr>
          <p:spPr>
            <a:xfrm>
              <a:off x="4002418" y="1069594"/>
              <a:ext cx="191770" cy="6985"/>
            </a:xfrm>
            <a:custGeom>
              <a:avLst/>
              <a:gdLst/>
              <a:ahLst/>
              <a:cxnLst/>
              <a:rect l="l" t="t" r="r" b="b"/>
              <a:pathLst>
                <a:path w="191770" h="6984">
                  <a:moveTo>
                    <a:pt x="191262" y="4571"/>
                  </a:moveTo>
                  <a:lnTo>
                    <a:pt x="80009" y="0"/>
                  </a:lnTo>
                  <a:lnTo>
                    <a:pt x="0" y="2286"/>
                  </a:lnTo>
                  <a:lnTo>
                    <a:pt x="112013" y="6857"/>
                  </a:lnTo>
                  <a:lnTo>
                    <a:pt x="191262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58"/>
            <p:cNvSpPr/>
            <p:nvPr/>
          </p:nvSpPr>
          <p:spPr>
            <a:xfrm>
              <a:off x="4002418" y="1071880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3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object 59"/>
            <p:cNvSpPr/>
            <p:nvPr/>
          </p:nvSpPr>
          <p:spPr>
            <a:xfrm>
              <a:off x="4082427" y="868425"/>
              <a:ext cx="129539" cy="205740"/>
            </a:xfrm>
            <a:custGeom>
              <a:avLst/>
              <a:gdLst/>
              <a:ahLst/>
              <a:cxnLst/>
              <a:rect l="l" t="t" r="r" b="b"/>
              <a:pathLst>
                <a:path w="129539" h="205740">
                  <a:moveTo>
                    <a:pt x="129540" y="4572"/>
                  </a:moveTo>
                  <a:lnTo>
                    <a:pt x="18287" y="0"/>
                  </a:lnTo>
                  <a:lnTo>
                    <a:pt x="0" y="201167"/>
                  </a:lnTo>
                  <a:lnTo>
                    <a:pt x="111252" y="205739"/>
                  </a:lnTo>
                  <a:lnTo>
                    <a:pt x="129540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60"/>
            <p:cNvSpPr/>
            <p:nvPr/>
          </p:nvSpPr>
          <p:spPr>
            <a:xfrm>
              <a:off x="4082427" y="1069594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" name="object 61"/>
            <p:cNvSpPr/>
            <p:nvPr/>
          </p:nvSpPr>
          <p:spPr>
            <a:xfrm>
              <a:off x="4100715" y="841756"/>
              <a:ext cx="114300" cy="31750"/>
            </a:xfrm>
            <a:custGeom>
              <a:avLst/>
              <a:gdLst/>
              <a:ahLst/>
              <a:cxnLst/>
              <a:rect l="l" t="t" r="r" b="b"/>
              <a:pathLst>
                <a:path w="114300" h="31750">
                  <a:moveTo>
                    <a:pt x="114300" y="4571"/>
                  </a:moveTo>
                  <a:lnTo>
                    <a:pt x="3047" y="0"/>
                  </a:lnTo>
                  <a:lnTo>
                    <a:pt x="0" y="26669"/>
                  </a:lnTo>
                  <a:lnTo>
                    <a:pt x="111252" y="31242"/>
                  </a:lnTo>
                  <a:lnTo>
                    <a:pt x="114300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object 62"/>
            <p:cNvSpPr/>
            <p:nvPr/>
          </p:nvSpPr>
          <p:spPr>
            <a:xfrm>
              <a:off x="4100715" y="868425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63"/>
            <p:cNvSpPr/>
            <p:nvPr/>
          </p:nvSpPr>
          <p:spPr>
            <a:xfrm>
              <a:off x="4103763" y="819658"/>
              <a:ext cx="115570" cy="26670"/>
            </a:xfrm>
            <a:custGeom>
              <a:avLst/>
              <a:gdLst/>
              <a:ahLst/>
              <a:cxnLst/>
              <a:rect l="l" t="t" r="r" b="b"/>
              <a:pathLst>
                <a:path w="115570" h="26669">
                  <a:moveTo>
                    <a:pt x="115062" y="4572"/>
                  </a:moveTo>
                  <a:lnTo>
                    <a:pt x="3048" y="0"/>
                  </a:lnTo>
                  <a:lnTo>
                    <a:pt x="0" y="22097"/>
                  </a:lnTo>
                  <a:lnTo>
                    <a:pt x="111252" y="26669"/>
                  </a:lnTo>
                  <a:lnTo>
                    <a:pt x="115062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" name="object 64"/>
            <p:cNvSpPr/>
            <p:nvPr/>
          </p:nvSpPr>
          <p:spPr>
            <a:xfrm>
              <a:off x="4103763" y="841756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" name="object 65"/>
            <p:cNvSpPr/>
            <p:nvPr/>
          </p:nvSpPr>
          <p:spPr>
            <a:xfrm>
              <a:off x="4106812" y="802132"/>
              <a:ext cx="116839" cy="22225"/>
            </a:xfrm>
            <a:custGeom>
              <a:avLst/>
              <a:gdLst/>
              <a:ahLst/>
              <a:cxnLst/>
              <a:rect l="l" t="t" r="r" b="b"/>
              <a:pathLst>
                <a:path w="116839" h="22225">
                  <a:moveTo>
                    <a:pt x="116586" y="4571"/>
                  </a:moveTo>
                  <a:lnTo>
                    <a:pt x="4571" y="0"/>
                  </a:lnTo>
                  <a:lnTo>
                    <a:pt x="0" y="17526"/>
                  </a:lnTo>
                  <a:lnTo>
                    <a:pt x="112013" y="22098"/>
                  </a:lnTo>
                  <a:lnTo>
                    <a:pt x="116586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6" name="object 66"/>
            <p:cNvSpPr/>
            <p:nvPr/>
          </p:nvSpPr>
          <p:spPr>
            <a:xfrm>
              <a:off x="4106812" y="819658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3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7" name="object 67"/>
            <p:cNvSpPr/>
            <p:nvPr/>
          </p:nvSpPr>
          <p:spPr>
            <a:xfrm>
              <a:off x="4111383" y="794511"/>
              <a:ext cx="114300" cy="12700"/>
            </a:xfrm>
            <a:custGeom>
              <a:avLst/>
              <a:gdLst/>
              <a:ahLst/>
              <a:cxnLst/>
              <a:rect l="l" t="t" r="r" b="b"/>
              <a:pathLst>
                <a:path w="114300" h="12700">
                  <a:moveTo>
                    <a:pt x="114300" y="4572"/>
                  </a:moveTo>
                  <a:lnTo>
                    <a:pt x="3047" y="0"/>
                  </a:lnTo>
                  <a:lnTo>
                    <a:pt x="0" y="7620"/>
                  </a:lnTo>
                  <a:lnTo>
                    <a:pt x="112014" y="12192"/>
                  </a:lnTo>
                  <a:lnTo>
                    <a:pt x="114300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8" name="object 68"/>
            <p:cNvSpPr/>
            <p:nvPr/>
          </p:nvSpPr>
          <p:spPr>
            <a:xfrm>
              <a:off x="4111383" y="802132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79">
                  <a:moveTo>
                    <a:pt x="0" y="0"/>
                  </a:moveTo>
                  <a:lnTo>
                    <a:pt x="112014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9" name="object 69"/>
            <p:cNvSpPr/>
            <p:nvPr/>
          </p:nvSpPr>
          <p:spPr>
            <a:xfrm>
              <a:off x="4114431" y="788415"/>
              <a:ext cx="113664" cy="10795"/>
            </a:xfrm>
            <a:custGeom>
              <a:avLst/>
              <a:gdLst/>
              <a:ahLst/>
              <a:cxnLst/>
              <a:rect l="l" t="t" r="r" b="b"/>
              <a:pathLst>
                <a:path w="113664" h="10795">
                  <a:moveTo>
                    <a:pt x="113537" y="4571"/>
                  </a:moveTo>
                  <a:lnTo>
                    <a:pt x="2286" y="0"/>
                  </a:lnTo>
                  <a:lnTo>
                    <a:pt x="0" y="6095"/>
                  </a:lnTo>
                  <a:lnTo>
                    <a:pt x="111252" y="10667"/>
                  </a:lnTo>
                  <a:lnTo>
                    <a:pt x="113537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0" name="object 70"/>
            <p:cNvSpPr/>
            <p:nvPr/>
          </p:nvSpPr>
          <p:spPr>
            <a:xfrm>
              <a:off x="4114431" y="794511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1" name="object 71"/>
            <p:cNvSpPr/>
            <p:nvPr/>
          </p:nvSpPr>
          <p:spPr>
            <a:xfrm>
              <a:off x="4116718" y="777748"/>
              <a:ext cx="117475" cy="15240"/>
            </a:xfrm>
            <a:custGeom>
              <a:avLst/>
              <a:gdLst/>
              <a:ahLst/>
              <a:cxnLst/>
              <a:rect l="l" t="t" r="r" b="b"/>
              <a:pathLst>
                <a:path w="117475" h="15240">
                  <a:moveTo>
                    <a:pt x="117347" y="4571"/>
                  </a:moveTo>
                  <a:lnTo>
                    <a:pt x="6095" y="0"/>
                  </a:lnTo>
                  <a:lnTo>
                    <a:pt x="0" y="10667"/>
                  </a:lnTo>
                  <a:lnTo>
                    <a:pt x="111251" y="15239"/>
                  </a:lnTo>
                  <a:lnTo>
                    <a:pt x="117347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2" name="object 72"/>
            <p:cNvSpPr/>
            <p:nvPr/>
          </p:nvSpPr>
          <p:spPr>
            <a:xfrm>
              <a:off x="4116718" y="788415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1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3" name="object 73"/>
            <p:cNvSpPr/>
            <p:nvPr/>
          </p:nvSpPr>
          <p:spPr>
            <a:xfrm>
              <a:off x="4122813" y="770128"/>
              <a:ext cx="117475" cy="12700"/>
            </a:xfrm>
            <a:custGeom>
              <a:avLst/>
              <a:gdLst/>
              <a:ahLst/>
              <a:cxnLst/>
              <a:rect l="l" t="t" r="r" b="b"/>
              <a:pathLst>
                <a:path w="117475" h="12700">
                  <a:moveTo>
                    <a:pt x="117348" y="4571"/>
                  </a:moveTo>
                  <a:lnTo>
                    <a:pt x="6096" y="0"/>
                  </a:lnTo>
                  <a:lnTo>
                    <a:pt x="0" y="7620"/>
                  </a:lnTo>
                  <a:lnTo>
                    <a:pt x="111252" y="12192"/>
                  </a:lnTo>
                  <a:lnTo>
                    <a:pt x="117348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4" name="object 74"/>
            <p:cNvSpPr/>
            <p:nvPr/>
          </p:nvSpPr>
          <p:spPr>
            <a:xfrm>
              <a:off x="4122813" y="777748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5" name="object 75"/>
            <p:cNvSpPr/>
            <p:nvPr/>
          </p:nvSpPr>
          <p:spPr>
            <a:xfrm>
              <a:off x="4128909" y="767842"/>
              <a:ext cx="114300" cy="6985"/>
            </a:xfrm>
            <a:custGeom>
              <a:avLst/>
              <a:gdLst/>
              <a:ahLst/>
              <a:cxnLst/>
              <a:rect l="l" t="t" r="r" b="b"/>
              <a:pathLst>
                <a:path w="114300" h="6984">
                  <a:moveTo>
                    <a:pt x="114300" y="3809"/>
                  </a:moveTo>
                  <a:lnTo>
                    <a:pt x="3047" y="0"/>
                  </a:lnTo>
                  <a:lnTo>
                    <a:pt x="0" y="2285"/>
                  </a:lnTo>
                  <a:lnTo>
                    <a:pt x="111252" y="6857"/>
                  </a:lnTo>
                  <a:lnTo>
                    <a:pt x="114300" y="380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6" name="object 76"/>
            <p:cNvSpPr/>
            <p:nvPr/>
          </p:nvSpPr>
          <p:spPr>
            <a:xfrm>
              <a:off x="4128909" y="770128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7" name="object 77"/>
            <p:cNvSpPr/>
            <p:nvPr/>
          </p:nvSpPr>
          <p:spPr>
            <a:xfrm>
              <a:off x="4131957" y="765556"/>
              <a:ext cx="115570" cy="6350"/>
            </a:xfrm>
            <a:custGeom>
              <a:avLst/>
              <a:gdLst/>
              <a:ahLst/>
              <a:cxnLst/>
              <a:rect l="l" t="t" r="r" b="b"/>
              <a:pathLst>
                <a:path w="115570" h="6350">
                  <a:moveTo>
                    <a:pt x="115062" y="4571"/>
                  </a:moveTo>
                  <a:lnTo>
                    <a:pt x="3810" y="0"/>
                  </a:lnTo>
                  <a:lnTo>
                    <a:pt x="0" y="2286"/>
                  </a:lnTo>
                  <a:lnTo>
                    <a:pt x="111252" y="6095"/>
                  </a:lnTo>
                  <a:lnTo>
                    <a:pt x="115062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8" name="object 78"/>
            <p:cNvSpPr/>
            <p:nvPr/>
          </p:nvSpPr>
          <p:spPr>
            <a:xfrm>
              <a:off x="4131957" y="767842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52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9" name="object 79"/>
            <p:cNvSpPr/>
            <p:nvPr/>
          </p:nvSpPr>
          <p:spPr>
            <a:xfrm>
              <a:off x="4135768" y="764032"/>
              <a:ext cx="114300" cy="6350"/>
            </a:xfrm>
            <a:custGeom>
              <a:avLst/>
              <a:gdLst/>
              <a:ahLst/>
              <a:cxnLst/>
              <a:rect l="l" t="t" r="r" b="b"/>
              <a:pathLst>
                <a:path w="114300" h="6350">
                  <a:moveTo>
                    <a:pt x="114300" y="4571"/>
                  </a:moveTo>
                  <a:lnTo>
                    <a:pt x="3047" y="0"/>
                  </a:lnTo>
                  <a:lnTo>
                    <a:pt x="0" y="1524"/>
                  </a:lnTo>
                  <a:lnTo>
                    <a:pt x="111251" y="6096"/>
                  </a:lnTo>
                  <a:lnTo>
                    <a:pt x="114300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0" name="object 80"/>
            <p:cNvSpPr/>
            <p:nvPr/>
          </p:nvSpPr>
          <p:spPr>
            <a:xfrm>
              <a:off x="4135768" y="765556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1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1" name="object 81"/>
            <p:cNvSpPr/>
            <p:nvPr/>
          </p:nvSpPr>
          <p:spPr>
            <a:xfrm>
              <a:off x="4138815" y="763270"/>
              <a:ext cx="115570" cy="5715"/>
            </a:xfrm>
            <a:custGeom>
              <a:avLst/>
              <a:gdLst/>
              <a:ahLst/>
              <a:cxnLst/>
              <a:rect l="l" t="t" r="r" b="b"/>
              <a:pathLst>
                <a:path w="115570" h="5715">
                  <a:moveTo>
                    <a:pt x="115062" y="4571"/>
                  </a:moveTo>
                  <a:lnTo>
                    <a:pt x="3809" y="0"/>
                  </a:lnTo>
                  <a:lnTo>
                    <a:pt x="0" y="761"/>
                  </a:lnTo>
                  <a:lnTo>
                    <a:pt x="111252" y="5333"/>
                  </a:lnTo>
                  <a:lnTo>
                    <a:pt x="115062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2" name="object 82"/>
            <p:cNvSpPr/>
            <p:nvPr/>
          </p:nvSpPr>
          <p:spPr>
            <a:xfrm>
              <a:off x="4138815" y="764032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3" name="object 83"/>
            <p:cNvSpPr/>
            <p:nvPr/>
          </p:nvSpPr>
          <p:spPr>
            <a:xfrm>
              <a:off x="4142625" y="763270"/>
              <a:ext cx="117475" cy="5080"/>
            </a:xfrm>
            <a:custGeom>
              <a:avLst/>
              <a:gdLst/>
              <a:ahLst/>
              <a:cxnLst/>
              <a:rect l="l" t="t" r="r" b="b"/>
              <a:pathLst>
                <a:path w="117475" h="5079">
                  <a:moveTo>
                    <a:pt x="117348" y="4571"/>
                  </a:moveTo>
                  <a:lnTo>
                    <a:pt x="6096" y="0"/>
                  </a:lnTo>
                  <a:lnTo>
                    <a:pt x="0" y="0"/>
                  </a:lnTo>
                  <a:lnTo>
                    <a:pt x="111252" y="4571"/>
                  </a:lnTo>
                  <a:lnTo>
                    <a:pt x="117348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4" name="object 84"/>
            <p:cNvSpPr/>
            <p:nvPr/>
          </p:nvSpPr>
          <p:spPr>
            <a:xfrm>
              <a:off x="4142625" y="763270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5" name="object 85"/>
            <p:cNvSpPr/>
            <p:nvPr/>
          </p:nvSpPr>
          <p:spPr>
            <a:xfrm>
              <a:off x="4108336" y="652017"/>
              <a:ext cx="117475" cy="72390"/>
            </a:xfrm>
            <a:custGeom>
              <a:avLst/>
              <a:gdLst/>
              <a:ahLst/>
              <a:cxnLst/>
              <a:rect l="l" t="t" r="r" b="b"/>
              <a:pathLst>
                <a:path w="117475" h="72390">
                  <a:moveTo>
                    <a:pt x="117347" y="4572"/>
                  </a:moveTo>
                  <a:lnTo>
                    <a:pt x="6095" y="0"/>
                  </a:lnTo>
                  <a:lnTo>
                    <a:pt x="0" y="67818"/>
                  </a:lnTo>
                  <a:lnTo>
                    <a:pt x="111251" y="72390"/>
                  </a:lnTo>
                  <a:lnTo>
                    <a:pt x="117347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6" name="object 86"/>
            <p:cNvSpPr/>
            <p:nvPr/>
          </p:nvSpPr>
          <p:spPr>
            <a:xfrm>
              <a:off x="4108336" y="719836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1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7" name="object 87"/>
            <p:cNvSpPr/>
            <p:nvPr/>
          </p:nvSpPr>
          <p:spPr>
            <a:xfrm>
              <a:off x="4142625" y="1065784"/>
              <a:ext cx="192405" cy="6350"/>
            </a:xfrm>
            <a:custGeom>
              <a:avLst/>
              <a:gdLst/>
              <a:ahLst/>
              <a:cxnLst/>
              <a:rect l="l" t="t" r="r" b="b"/>
              <a:pathLst>
                <a:path w="192404" h="6350">
                  <a:moveTo>
                    <a:pt x="192023" y="3810"/>
                  </a:moveTo>
                  <a:lnTo>
                    <a:pt x="80010" y="0"/>
                  </a:lnTo>
                  <a:lnTo>
                    <a:pt x="0" y="2286"/>
                  </a:lnTo>
                  <a:lnTo>
                    <a:pt x="111252" y="6096"/>
                  </a:lnTo>
                  <a:lnTo>
                    <a:pt x="192023" y="381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8" name="object 88"/>
            <p:cNvSpPr/>
            <p:nvPr/>
          </p:nvSpPr>
          <p:spPr>
            <a:xfrm>
              <a:off x="4142625" y="1068070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52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9" name="object 89"/>
            <p:cNvSpPr/>
            <p:nvPr/>
          </p:nvSpPr>
          <p:spPr>
            <a:xfrm>
              <a:off x="4222636" y="786892"/>
              <a:ext cx="136525" cy="283210"/>
            </a:xfrm>
            <a:custGeom>
              <a:avLst/>
              <a:gdLst/>
              <a:ahLst/>
              <a:cxnLst/>
              <a:rect l="l" t="t" r="r" b="b"/>
              <a:pathLst>
                <a:path w="136525" h="283209">
                  <a:moveTo>
                    <a:pt x="136397" y="4572"/>
                  </a:moveTo>
                  <a:lnTo>
                    <a:pt x="25145" y="0"/>
                  </a:lnTo>
                  <a:lnTo>
                    <a:pt x="0" y="278891"/>
                  </a:lnTo>
                  <a:lnTo>
                    <a:pt x="112013" y="282701"/>
                  </a:lnTo>
                  <a:lnTo>
                    <a:pt x="136397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0" name="object 90"/>
            <p:cNvSpPr/>
            <p:nvPr/>
          </p:nvSpPr>
          <p:spPr>
            <a:xfrm>
              <a:off x="4222636" y="1065784"/>
              <a:ext cx="112395" cy="3810"/>
            </a:xfrm>
            <a:custGeom>
              <a:avLst/>
              <a:gdLst/>
              <a:ahLst/>
              <a:cxnLst/>
              <a:rect l="l" t="t" r="r" b="b"/>
              <a:pathLst>
                <a:path w="112395" h="3809">
                  <a:moveTo>
                    <a:pt x="0" y="0"/>
                  </a:moveTo>
                  <a:lnTo>
                    <a:pt x="112013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1" name="object 91"/>
            <p:cNvSpPr/>
            <p:nvPr/>
          </p:nvSpPr>
          <p:spPr>
            <a:xfrm>
              <a:off x="4247781" y="765556"/>
              <a:ext cx="113664" cy="26034"/>
            </a:xfrm>
            <a:custGeom>
              <a:avLst/>
              <a:gdLst/>
              <a:ahLst/>
              <a:cxnLst/>
              <a:rect l="l" t="t" r="r" b="b"/>
              <a:pathLst>
                <a:path w="113664" h="26034">
                  <a:moveTo>
                    <a:pt x="113537" y="4571"/>
                  </a:moveTo>
                  <a:lnTo>
                    <a:pt x="1524" y="0"/>
                  </a:lnTo>
                  <a:lnTo>
                    <a:pt x="0" y="21336"/>
                  </a:lnTo>
                  <a:lnTo>
                    <a:pt x="111252" y="25908"/>
                  </a:lnTo>
                  <a:lnTo>
                    <a:pt x="113537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2" name="object 92"/>
            <p:cNvSpPr/>
            <p:nvPr/>
          </p:nvSpPr>
          <p:spPr>
            <a:xfrm>
              <a:off x="4247781" y="786892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3" name="object 93"/>
            <p:cNvSpPr/>
            <p:nvPr/>
          </p:nvSpPr>
          <p:spPr>
            <a:xfrm>
              <a:off x="4249306" y="746506"/>
              <a:ext cx="113030" cy="24130"/>
            </a:xfrm>
            <a:custGeom>
              <a:avLst/>
              <a:gdLst/>
              <a:ahLst/>
              <a:cxnLst/>
              <a:rect l="l" t="t" r="r" b="b"/>
              <a:pathLst>
                <a:path w="113029" h="24129">
                  <a:moveTo>
                    <a:pt x="112775" y="4571"/>
                  </a:moveTo>
                  <a:lnTo>
                    <a:pt x="762" y="0"/>
                  </a:lnTo>
                  <a:lnTo>
                    <a:pt x="0" y="19050"/>
                  </a:lnTo>
                  <a:lnTo>
                    <a:pt x="112013" y="23621"/>
                  </a:lnTo>
                  <a:lnTo>
                    <a:pt x="112775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4" name="object 94"/>
            <p:cNvSpPr/>
            <p:nvPr/>
          </p:nvSpPr>
          <p:spPr>
            <a:xfrm>
              <a:off x="4249306" y="765556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79">
                  <a:moveTo>
                    <a:pt x="0" y="0"/>
                  </a:moveTo>
                  <a:lnTo>
                    <a:pt x="112013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5" name="object 95"/>
            <p:cNvSpPr/>
            <p:nvPr/>
          </p:nvSpPr>
          <p:spPr>
            <a:xfrm>
              <a:off x="4250068" y="728217"/>
              <a:ext cx="112395" cy="22860"/>
            </a:xfrm>
            <a:custGeom>
              <a:avLst/>
              <a:gdLst/>
              <a:ahLst/>
              <a:cxnLst/>
              <a:rect l="l" t="t" r="r" b="b"/>
              <a:pathLst>
                <a:path w="112395" h="22859">
                  <a:moveTo>
                    <a:pt x="112013" y="22859"/>
                  </a:moveTo>
                  <a:lnTo>
                    <a:pt x="112013" y="4572"/>
                  </a:lnTo>
                  <a:lnTo>
                    <a:pt x="762" y="0"/>
                  </a:lnTo>
                  <a:lnTo>
                    <a:pt x="0" y="18287"/>
                  </a:lnTo>
                  <a:lnTo>
                    <a:pt x="112013" y="2285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6" name="object 96"/>
            <p:cNvSpPr/>
            <p:nvPr/>
          </p:nvSpPr>
          <p:spPr>
            <a:xfrm>
              <a:off x="4250068" y="746506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79">
                  <a:moveTo>
                    <a:pt x="0" y="0"/>
                  </a:moveTo>
                  <a:lnTo>
                    <a:pt x="112013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7" name="object 97"/>
            <p:cNvSpPr/>
            <p:nvPr/>
          </p:nvSpPr>
          <p:spPr>
            <a:xfrm>
              <a:off x="4250068" y="712215"/>
              <a:ext cx="112395" cy="20955"/>
            </a:xfrm>
            <a:custGeom>
              <a:avLst/>
              <a:gdLst/>
              <a:ahLst/>
              <a:cxnLst/>
              <a:rect l="l" t="t" r="r" b="b"/>
              <a:pathLst>
                <a:path w="112395" h="20954">
                  <a:moveTo>
                    <a:pt x="112013" y="20574"/>
                  </a:moveTo>
                  <a:lnTo>
                    <a:pt x="111251" y="3809"/>
                  </a:lnTo>
                  <a:lnTo>
                    <a:pt x="0" y="0"/>
                  </a:lnTo>
                  <a:lnTo>
                    <a:pt x="762" y="16001"/>
                  </a:lnTo>
                  <a:lnTo>
                    <a:pt x="112013" y="2057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8" name="object 98"/>
            <p:cNvSpPr/>
            <p:nvPr/>
          </p:nvSpPr>
          <p:spPr>
            <a:xfrm>
              <a:off x="4250830" y="728217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1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9" name="object 99"/>
            <p:cNvSpPr/>
            <p:nvPr/>
          </p:nvSpPr>
          <p:spPr>
            <a:xfrm>
              <a:off x="4248543" y="696975"/>
              <a:ext cx="113030" cy="19050"/>
            </a:xfrm>
            <a:custGeom>
              <a:avLst/>
              <a:gdLst/>
              <a:ahLst/>
              <a:cxnLst/>
              <a:rect l="l" t="t" r="r" b="b"/>
              <a:pathLst>
                <a:path w="113029" h="19050">
                  <a:moveTo>
                    <a:pt x="112775" y="19049"/>
                  </a:moveTo>
                  <a:lnTo>
                    <a:pt x="111252" y="4572"/>
                  </a:lnTo>
                  <a:lnTo>
                    <a:pt x="0" y="0"/>
                  </a:lnTo>
                  <a:lnTo>
                    <a:pt x="1524" y="15239"/>
                  </a:lnTo>
                  <a:lnTo>
                    <a:pt x="112775" y="1904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0" name="object 100"/>
            <p:cNvSpPr/>
            <p:nvPr/>
          </p:nvSpPr>
          <p:spPr>
            <a:xfrm>
              <a:off x="4250068" y="712215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51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1" name="object 101"/>
            <p:cNvSpPr/>
            <p:nvPr/>
          </p:nvSpPr>
          <p:spPr>
            <a:xfrm>
              <a:off x="4247019" y="683260"/>
              <a:ext cx="113030" cy="18415"/>
            </a:xfrm>
            <a:custGeom>
              <a:avLst/>
              <a:gdLst/>
              <a:ahLst/>
              <a:cxnLst/>
              <a:rect l="l" t="t" r="r" b="b"/>
              <a:pathLst>
                <a:path w="113029" h="18415">
                  <a:moveTo>
                    <a:pt x="112776" y="18288"/>
                  </a:moveTo>
                  <a:lnTo>
                    <a:pt x="111252" y="4572"/>
                  </a:lnTo>
                  <a:lnTo>
                    <a:pt x="0" y="0"/>
                  </a:lnTo>
                  <a:lnTo>
                    <a:pt x="1524" y="13716"/>
                  </a:lnTo>
                  <a:lnTo>
                    <a:pt x="112776" y="1828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2" name="object 102"/>
            <p:cNvSpPr/>
            <p:nvPr/>
          </p:nvSpPr>
          <p:spPr>
            <a:xfrm>
              <a:off x="4248543" y="696975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3" name="object 103"/>
            <p:cNvSpPr/>
            <p:nvPr/>
          </p:nvSpPr>
          <p:spPr>
            <a:xfrm>
              <a:off x="4243971" y="671830"/>
              <a:ext cx="114300" cy="16510"/>
            </a:xfrm>
            <a:custGeom>
              <a:avLst/>
              <a:gdLst/>
              <a:ahLst/>
              <a:cxnLst/>
              <a:rect l="l" t="t" r="r" b="b"/>
              <a:pathLst>
                <a:path w="114300" h="16509">
                  <a:moveTo>
                    <a:pt x="114300" y="16001"/>
                  </a:moveTo>
                  <a:lnTo>
                    <a:pt x="111252" y="4571"/>
                  </a:lnTo>
                  <a:lnTo>
                    <a:pt x="0" y="0"/>
                  </a:lnTo>
                  <a:lnTo>
                    <a:pt x="3047" y="11429"/>
                  </a:lnTo>
                  <a:lnTo>
                    <a:pt x="114300" y="1600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4" name="object 104"/>
            <p:cNvSpPr/>
            <p:nvPr/>
          </p:nvSpPr>
          <p:spPr>
            <a:xfrm>
              <a:off x="4247019" y="683260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5" name="object 105"/>
            <p:cNvSpPr/>
            <p:nvPr/>
          </p:nvSpPr>
          <p:spPr>
            <a:xfrm>
              <a:off x="4240924" y="661161"/>
              <a:ext cx="114300" cy="15240"/>
            </a:xfrm>
            <a:custGeom>
              <a:avLst/>
              <a:gdLst/>
              <a:ahLst/>
              <a:cxnLst/>
              <a:rect l="l" t="t" r="r" b="b"/>
              <a:pathLst>
                <a:path w="114300" h="15240">
                  <a:moveTo>
                    <a:pt x="114300" y="15239"/>
                  </a:moveTo>
                  <a:lnTo>
                    <a:pt x="111251" y="4572"/>
                  </a:lnTo>
                  <a:lnTo>
                    <a:pt x="0" y="0"/>
                  </a:lnTo>
                  <a:lnTo>
                    <a:pt x="3047" y="10668"/>
                  </a:lnTo>
                  <a:lnTo>
                    <a:pt x="114300" y="1523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6" name="object 106"/>
            <p:cNvSpPr/>
            <p:nvPr/>
          </p:nvSpPr>
          <p:spPr>
            <a:xfrm>
              <a:off x="4243971" y="671830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7" name="object 107"/>
            <p:cNvSpPr/>
            <p:nvPr/>
          </p:nvSpPr>
          <p:spPr>
            <a:xfrm>
              <a:off x="4236351" y="652780"/>
              <a:ext cx="116205" cy="13335"/>
            </a:xfrm>
            <a:custGeom>
              <a:avLst/>
              <a:gdLst/>
              <a:ahLst/>
              <a:cxnLst/>
              <a:rect l="l" t="t" r="r" b="b"/>
              <a:pathLst>
                <a:path w="116204" h="13334">
                  <a:moveTo>
                    <a:pt x="115824" y="12953"/>
                  </a:moveTo>
                  <a:lnTo>
                    <a:pt x="112014" y="3810"/>
                  </a:lnTo>
                  <a:lnTo>
                    <a:pt x="0" y="0"/>
                  </a:lnTo>
                  <a:lnTo>
                    <a:pt x="4572" y="8381"/>
                  </a:lnTo>
                  <a:lnTo>
                    <a:pt x="115824" y="1295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8" name="object 108"/>
            <p:cNvSpPr/>
            <p:nvPr/>
          </p:nvSpPr>
          <p:spPr>
            <a:xfrm>
              <a:off x="4240924" y="661161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1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9" name="object 109"/>
            <p:cNvSpPr/>
            <p:nvPr/>
          </p:nvSpPr>
          <p:spPr>
            <a:xfrm>
              <a:off x="4231780" y="645160"/>
              <a:ext cx="116839" cy="11430"/>
            </a:xfrm>
            <a:custGeom>
              <a:avLst/>
              <a:gdLst/>
              <a:ahLst/>
              <a:cxnLst/>
              <a:rect l="l" t="t" r="r" b="b"/>
              <a:pathLst>
                <a:path w="116839" h="11429">
                  <a:moveTo>
                    <a:pt x="116585" y="11430"/>
                  </a:moveTo>
                  <a:lnTo>
                    <a:pt x="111251" y="4572"/>
                  </a:lnTo>
                  <a:lnTo>
                    <a:pt x="0" y="0"/>
                  </a:lnTo>
                  <a:lnTo>
                    <a:pt x="4571" y="7620"/>
                  </a:lnTo>
                  <a:lnTo>
                    <a:pt x="116585" y="1143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0" name="object 110"/>
            <p:cNvSpPr/>
            <p:nvPr/>
          </p:nvSpPr>
          <p:spPr>
            <a:xfrm>
              <a:off x="4236351" y="652780"/>
              <a:ext cx="112395" cy="3810"/>
            </a:xfrm>
            <a:custGeom>
              <a:avLst/>
              <a:gdLst/>
              <a:ahLst/>
              <a:cxnLst/>
              <a:rect l="l" t="t" r="r" b="b"/>
              <a:pathLst>
                <a:path w="112395" h="3809">
                  <a:moveTo>
                    <a:pt x="0" y="0"/>
                  </a:moveTo>
                  <a:lnTo>
                    <a:pt x="112014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1" name="object 111"/>
            <p:cNvSpPr/>
            <p:nvPr/>
          </p:nvSpPr>
          <p:spPr>
            <a:xfrm>
              <a:off x="4226445" y="639064"/>
              <a:ext cx="116839" cy="10795"/>
            </a:xfrm>
            <a:custGeom>
              <a:avLst/>
              <a:gdLst/>
              <a:ahLst/>
              <a:cxnLst/>
              <a:rect l="l" t="t" r="r" b="b"/>
              <a:pathLst>
                <a:path w="116839" h="10795">
                  <a:moveTo>
                    <a:pt x="116585" y="10667"/>
                  </a:moveTo>
                  <a:lnTo>
                    <a:pt x="112013" y="4571"/>
                  </a:lnTo>
                  <a:lnTo>
                    <a:pt x="0" y="0"/>
                  </a:lnTo>
                  <a:lnTo>
                    <a:pt x="5334" y="6095"/>
                  </a:lnTo>
                  <a:lnTo>
                    <a:pt x="116585" y="1066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2" name="object 112"/>
            <p:cNvSpPr/>
            <p:nvPr/>
          </p:nvSpPr>
          <p:spPr>
            <a:xfrm>
              <a:off x="4231780" y="645160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1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3" name="object 113"/>
            <p:cNvSpPr/>
            <p:nvPr/>
          </p:nvSpPr>
          <p:spPr>
            <a:xfrm>
              <a:off x="4221112" y="634492"/>
              <a:ext cx="117475" cy="9525"/>
            </a:xfrm>
            <a:custGeom>
              <a:avLst/>
              <a:gdLst/>
              <a:ahLst/>
              <a:cxnLst/>
              <a:rect l="l" t="t" r="r" b="b"/>
              <a:pathLst>
                <a:path w="117475" h="9525">
                  <a:moveTo>
                    <a:pt x="117347" y="9144"/>
                  </a:moveTo>
                  <a:lnTo>
                    <a:pt x="111251" y="4572"/>
                  </a:lnTo>
                  <a:lnTo>
                    <a:pt x="0" y="0"/>
                  </a:lnTo>
                  <a:lnTo>
                    <a:pt x="5333" y="4572"/>
                  </a:lnTo>
                  <a:lnTo>
                    <a:pt x="117347" y="914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4" name="object 114"/>
            <p:cNvSpPr/>
            <p:nvPr/>
          </p:nvSpPr>
          <p:spPr>
            <a:xfrm>
              <a:off x="4226445" y="639064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79">
                  <a:moveTo>
                    <a:pt x="0" y="0"/>
                  </a:moveTo>
                  <a:lnTo>
                    <a:pt x="112013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5" name="object 115"/>
            <p:cNvSpPr/>
            <p:nvPr/>
          </p:nvSpPr>
          <p:spPr>
            <a:xfrm>
              <a:off x="4214254" y="630682"/>
              <a:ext cx="118110" cy="8890"/>
            </a:xfrm>
            <a:custGeom>
              <a:avLst/>
              <a:gdLst/>
              <a:ahLst/>
              <a:cxnLst/>
              <a:rect l="l" t="t" r="r" b="b"/>
              <a:pathLst>
                <a:path w="118110" h="8890">
                  <a:moveTo>
                    <a:pt x="118109" y="8382"/>
                  </a:moveTo>
                  <a:lnTo>
                    <a:pt x="111252" y="4571"/>
                  </a:lnTo>
                  <a:lnTo>
                    <a:pt x="0" y="0"/>
                  </a:lnTo>
                  <a:lnTo>
                    <a:pt x="6858" y="3810"/>
                  </a:lnTo>
                  <a:lnTo>
                    <a:pt x="118109" y="838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6" name="object 116"/>
            <p:cNvSpPr/>
            <p:nvPr/>
          </p:nvSpPr>
          <p:spPr>
            <a:xfrm>
              <a:off x="4221112" y="634492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1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7" name="object 117"/>
            <p:cNvSpPr/>
            <p:nvPr/>
          </p:nvSpPr>
          <p:spPr>
            <a:xfrm>
              <a:off x="4207395" y="629158"/>
              <a:ext cx="118110" cy="6350"/>
            </a:xfrm>
            <a:custGeom>
              <a:avLst/>
              <a:gdLst/>
              <a:ahLst/>
              <a:cxnLst/>
              <a:rect l="l" t="t" r="r" b="b"/>
              <a:pathLst>
                <a:path w="118110" h="6350">
                  <a:moveTo>
                    <a:pt x="118110" y="6095"/>
                  </a:moveTo>
                  <a:lnTo>
                    <a:pt x="111252" y="4572"/>
                  </a:lnTo>
                  <a:lnTo>
                    <a:pt x="0" y="0"/>
                  </a:lnTo>
                  <a:lnTo>
                    <a:pt x="6858" y="1523"/>
                  </a:lnTo>
                  <a:lnTo>
                    <a:pt x="118110" y="609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8" name="object 118"/>
            <p:cNvSpPr/>
            <p:nvPr/>
          </p:nvSpPr>
          <p:spPr>
            <a:xfrm>
              <a:off x="4214254" y="630682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9" name="object 119"/>
            <p:cNvSpPr/>
            <p:nvPr/>
          </p:nvSpPr>
          <p:spPr>
            <a:xfrm>
              <a:off x="4199775" y="628396"/>
              <a:ext cx="119380" cy="5715"/>
            </a:xfrm>
            <a:custGeom>
              <a:avLst/>
              <a:gdLst/>
              <a:ahLst/>
              <a:cxnLst/>
              <a:rect l="l" t="t" r="r" b="b"/>
              <a:pathLst>
                <a:path w="119379" h="5715">
                  <a:moveTo>
                    <a:pt x="118872" y="5334"/>
                  </a:moveTo>
                  <a:lnTo>
                    <a:pt x="111252" y="4572"/>
                  </a:lnTo>
                  <a:lnTo>
                    <a:pt x="0" y="0"/>
                  </a:lnTo>
                  <a:lnTo>
                    <a:pt x="7620" y="762"/>
                  </a:lnTo>
                  <a:lnTo>
                    <a:pt x="118872" y="533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0" name="object 120"/>
            <p:cNvSpPr/>
            <p:nvPr/>
          </p:nvSpPr>
          <p:spPr>
            <a:xfrm>
              <a:off x="4207395" y="629158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1" name="object 121"/>
            <p:cNvSpPr/>
            <p:nvPr/>
          </p:nvSpPr>
          <p:spPr>
            <a:xfrm>
              <a:off x="4339983" y="734314"/>
              <a:ext cx="140970" cy="8890"/>
            </a:xfrm>
            <a:custGeom>
              <a:avLst/>
              <a:gdLst/>
              <a:ahLst/>
              <a:cxnLst/>
              <a:rect l="l" t="t" r="r" b="b"/>
              <a:pathLst>
                <a:path w="140970" h="8890">
                  <a:moveTo>
                    <a:pt x="140970" y="4571"/>
                  </a:moveTo>
                  <a:lnTo>
                    <a:pt x="29717" y="0"/>
                  </a:lnTo>
                  <a:lnTo>
                    <a:pt x="0" y="3809"/>
                  </a:lnTo>
                  <a:lnTo>
                    <a:pt x="112014" y="8381"/>
                  </a:lnTo>
                  <a:lnTo>
                    <a:pt x="140970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2" name="object 122"/>
            <p:cNvSpPr/>
            <p:nvPr/>
          </p:nvSpPr>
          <p:spPr>
            <a:xfrm>
              <a:off x="4339983" y="738124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79">
                  <a:moveTo>
                    <a:pt x="0" y="0"/>
                  </a:moveTo>
                  <a:lnTo>
                    <a:pt x="112014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3" name="object 123"/>
            <p:cNvSpPr/>
            <p:nvPr/>
          </p:nvSpPr>
          <p:spPr>
            <a:xfrm>
              <a:off x="4462665" y="415036"/>
              <a:ext cx="127635" cy="182245"/>
            </a:xfrm>
            <a:custGeom>
              <a:avLst/>
              <a:gdLst/>
              <a:ahLst/>
              <a:cxnLst/>
              <a:rect l="l" t="t" r="r" b="b"/>
              <a:pathLst>
                <a:path w="127635" h="182245">
                  <a:moveTo>
                    <a:pt x="127253" y="4571"/>
                  </a:moveTo>
                  <a:lnTo>
                    <a:pt x="15240" y="0"/>
                  </a:lnTo>
                  <a:lnTo>
                    <a:pt x="0" y="177545"/>
                  </a:lnTo>
                  <a:lnTo>
                    <a:pt x="111252" y="182117"/>
                  </a:lnTo>
                  <a:lnTo>
                    <a:pt x="127253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4" name="object 124"/>
            <p:cNvSpPr/>
            <p:nvPr/>
          </p:nvSpPr>
          <p:spPr>
            <a:xfrm>
              <a:off x="4462665" y="592582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5" name="object 125"/>
            <p:cNvSpPr/>
            <p:nvPr/>
          </p:nvSpPr>
          <p:spPr>
            <a:xfrm>
              <a:off x="4442854" y="942340"/>
              <a:ext cx="116205" cy="5080"/>
            </a:xfrm>
            <a:custGeom>
              <a:avLst/>
              <a:gdLst/>
              <a:ahLst/>
              <a:cxnLst/>
              <a:rect l="l" t="t" r="r" b="b"/>
              <a:pathLst>
                <a:path w="116204" h="5080">
                  <a:moveTo>
                    <a:pt x="115824" y="4571"/>
                  </a:moveTo>
                  <a:lnTo>
                    <a:pt x="111252" y="3809"/>
                  </a:lnTo>
                  <a:lnTo>
                    <a:pt x="0" y="0"/>
                  </a:lnTo>
                  <a:lnTo>
                    <a:pt x="4571" y="0"/>
                  </a:lnTo>
                  <a:lnTo>
                    <a:pt x="115824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6" name="object 126"/>
            <p:cNvSpPr/>
            <p:nvPr/>
          </p:nvSpPr>
          <p:spPr>
            <a:xfrm>
              <a:off x="4447425" y="942340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7" name="object 127"/>
            <p:cNvSpPr/>
            <p:nvPr/>
          </p:nvSpPr>
          <p:spPr>
            <a:xfrm>
              <a:off x="4439043" y="939292"/>
              <a:ext cx="115570" cy="6985"/>
            </a:xfrm>
            <a:custGeom>
              <a:avLst/>
              <a:gdLst/>
              <a:ahLst/>
              <a:cxnLst/>
              <a:rect l="l" t="t" r="r" b="b"/>
              <a:pathLst>
                <a:path w="115570" h="6984">
                  <a:moveTo>
                    <a:pt x="115062" y="6857"/>
                  </a:moveTo>
                  <a:lnTo>
                    <a:pt x="111252" y="4572"/>
                  </a:lnTo>
                  <a:lnTo>
                    <a:pt x="0" y="0"/>
                  </a:lnTo>
                  <a:lnTo>
                    <a:pt x="3810" y="3048"/>
                  </a:lnTo>
                  <a:lnTo>
                    <a:pt x="115062" y="685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8" name="object 128"/>
            <p:cNvSpPr/>
            <p:nvPr/>
          </p:nvSpPr>
          <p:spPr>
            <a:xfrm>
              <a:off x="4442854" y="942340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52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9" name="object 129"/>
            <p:cNvSpPr/>
            <p:nvPr/>
          </p:nvSpPr>
          <p:spPr>
            <a:xfrm>
              <a:off x="4436757" y="935482"/>
              <a:ext cx="113664" cy="8890"/>
            </a:xfrm>
            <a:custGeom>
              <a:avLst/>
              <a:gdLst/>
              <a:ahLst/>
              <a:cxnLst/>
              <a:rect l="l" t="t" r="r" b="b"/>
              <a:pathLst>
                <a:path w="113664" h="8890">
                  <a:moveTo>
                    <a:pt x="113538" y="8382"/>
                  </a:moveTo>
                  <a:lnTo>
                    <a:pt x="111252" y="3810"/>
                  </a:lnTo>
                  <a:lnTo>
                    <a:pt x="0" y="0"/>
                  </a:lnTo>
                  <a:lnTo>
                    <a:pt x="2286" y="3810"/>
                  </a:lnTo>
                  <a:lnTo>
                    <a:pt x="113538" y="838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0" name="object 130"/>
            <p:cNvSpPr/>
            <p:nvPr/>
          </p:nvSpPr>
          <p:spPr>
            <a:xfrm>
              <a:off x="4439043" y="939292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1" name="object 131"/>
            <p:cNvSpPr/>
            <p:nvPr/>
          </p:nvSpPr>
          <p:spPr>
            <a:xfrm>
              <a:off x="4434471" y="928624"/>
              <a:ext cx="113664" cy="10795"/>
            </a:xfrm>
            <a:custGeom>
              <a:avLst/>
              <a:gdLst/>
              <a:ahLst/>
              <a:cxnLst/>
              <a:rect l="l" t="t" r="r" b="b"/>
              <a:pathLst>
                <a:path w="113664" h="10794">
                  <a:moveTo>
                    <a:pt x="113537" y="10668"/>
                  </a:moveTo>
                  <a:lnTo>
                    <a:pt x="112014" y="4571"/>
                  </a:lnTo>
                  <a:lnTo>
                    <a:pt x="0" y="0"/>
                  </a:lnTo>
                  <a:lnTo>
                    <a:pt x="2285" y="6857"/>
                  </a:lnTo>
                  <a:lnTo>
                    <a:pt x="113537" y="1066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2" name="object 132"/>
            <p:cNvSpPr/>
            <p:nvPr/>
          </p:nvSpPr>
          <p:spPr>
            <a:xfrm>
              <a:off x="4436757" y="935482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52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3" name="object 133"/>
            <p:cNvSpPr/>
            <p:nvPr/>
          </p:nvSpPr>
          <p:spPr>
            <a:xfrm>
              <a:off x="4434471" y="922528"/>
              <a:ext cx="112395" cy="10795"/>
            </a:xfrm>
            <a:custGeom>
              <a:avLst/>
              <a:gdLst/>
              <a:ahLst/>
              <a:cxnLst/>
              <a:rect l="l" t="t" r="r" b="b"/>
              <a:pathLst>
                <a:path w="112395" h="10794">
                  <a:moveTo>
                    <a:pt x="112014" y="10667"/>
                  </a:moveTo>
                  <a:lnTo>
                    <a:pt x="111252" y="4571"/>
                  </a:lnTo>
                  <a:lnTo>
                    <a:pt x="0" y="0"/>
                  </a:lnTo>
                  <a:lnTo>
                    <a:pt x="0" y="6095"/>
                  </a:lnTo>
                  <a:lnTo>
                    <a:pt x="112014" y="1066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4" name="object 134"/>
            <p:cNvSpPr/>
            <p:nvPr/>
          </p:nvSpPr>
          <p:spPr>
            <a:xfrm>
              <a:off x="4434471" y="928624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4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5" name="object 135"/>
            <p:cNvSpPr/>
            <p:nvPr/>
          </p:nvSpPr>
          <p:spPr>
            <a:xfrm>
              <a:off x="4434471" y="914146"/>
              <a:ext cx="111760" cy="13335"/>
            </a:xfrm>
            <a:custGeom>
              <a:avLst/>
              <a:gdLst/>
              <a:ahLst/>
              <a:cxnLst/>
              <a:rect l="l" t="t" r="r" b="b"/>
              <a:pathLst>
                <a:path w="111760" h="13334">
                  <a:moveTo>
                    <a:pt x="111252" y="12954"/>
                  </a:moveTo>
                  <a:lnTo>
                    <a:pt x="111252" y="4572"/>
                  </a:lnTo>
                  <a:lnTo>
                    <a:pt x="0" y="0"/>
                  </a:lnTo>
                  <a:lnTo>
                    <a:pt x="0" y="8382"/>
                  </a:lnTo>
                  <a:lnTo>
                    <a:pt x="111252" y="1295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6" name="object 136"/>
            <p:cNvSpPr/>
            <p:nvPr/>
          </p:nvSpPr>
          <p:spPr>
            <a:xfrm>
              <a:off x="4434471" y="922528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7" name="object 137"/>
            <p:cNvSpPr/>
            <p:nvPr/>
          </p:nvSpPr>
          <p:spPr>
            <a:xfrm>
              <a:off x="4434471" y="889761"/>
              <a:ext cx="113030" cy="29209"/>
            </a:xfrm>
            <a:custGeom>
              <a:avLst/>
              <a:gdLst/>
              <a:ahLst/>
              <a:cxnLst/>
              <a:rect l="l" t="t" r="r" b="b"/>
              <a:pathLst>
                <a:path w="113029" h="29209">
                  <a:moveTo>
                    <a:pt x="112776" y="4572"/>
                  </a:moveTo>
                  <a:lnTo>
                    <a:pt x="1524" y="0"/>
                  </a:lnTo>
                  <a:lnTo>
                    <a:pt x="0" y="24384"/>
                  </a:lnTo>
                  <a:lnTo>
                    <a:pt x="111252" y="28956"/>
                  </a:lnTo>
                  <a:lnTo>
                    <a:pt x="112776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8" name="object 138"/>
            <p:cNvSpPr/>
            <p:nvPr/>
          </p:nvSpPr>
          <p:spPr>
            <a:xfrm>
              <a:off x="4434471" y="914146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9" name="object 139"/>
            <p:cNvSpPr/>
            <p:nvPr/>
          </p:nvSpPr>
          <p:spPr>
            <a:xfrm>
              <a:off x="4435995" y="723646"/>
              <a:ext cx="125730" cy="170815"/>
            </a:xfrm>
            <a:custGeom>
              <a:avLst/>
              <a:gdLst/>
              <a:ahLst/>
              <a:cxnLst/>
              <a:rect l="l" t="t" r="r" b="b"/>
              <a:pathLst>
                <a:path w="125729" h="170815">
                  <a:moveTo>
                    <a:pt x="125729" y="4572"/>
                  </a:moveTo>
                  <a:lnTo>
                    <a:pt x="14478" y="0"/>
                  </a:lnTo>
                  <a:lnTo>
                    <a:pt x="0" y="166116"/>
                  </a:lnTo>
                  <a:lnTo>
                    <a:pt x="111252" y="170688"/>
                  </a:lnTo>
                  <a:lnTo>
                    <a:pt x="125729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0" name="object 140"/>
            <p:cNvSpPr/>
            <p:nvPr/>
          </p:nvSpPr>
          <p:spPr>
            <a:xfrm>
              <a:off x="4435995" y="889761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1" name="object 141"/>
            <p:cNvSpPr/>
            <p:nvPr/>
          </p:nvSpPr>
          <p:spPr>
            <a:xfrm>
              <a:off x="4450474" y="717550"/>
              <a:ext cx="156210" cy="10795"/>
            </a:xfrm>
            <a:custGeom>
              <a:avLst/>
              <a:gdLst/>
              <a:ahLst/>
              <a:cxnLst/>
              <a:rect l="l" t="t" r="r" b="b"/>
              <a:pathLst>
                <a:path w="156210" h="10795">
                  <a:moveTo>
                    <a:pt x="156209" y="4571"/>
                  </a:moveTo>
                  <a:lnTo>
                    <a:pt x="44195" y="0"/>
                  </a:lnTo>
                  <a:lnTo>
                    <a:pt x="0" y="6095"/>
                  </a:lnTo>
                  <a:lnTo>
                    <a:pt x="111251" y="10667"/>
                  </a:lnTo>
                  <a:lnTo>
                    <a:pt x="156209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2" name="object 142"/>
            <p:cNvSpPr/>
            <p:nvPr/>
          </p:nvSpPr>
          <p:spPr>
            <a:xfrm>
              <a:off x="4450474" y="723646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1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3" name="object 143"/>
            <p:cNvSpPr/>
            <p:nvPr/>
          </p:nvSpPr>
          <p:spPr>
            <a:xfrm>
              <a:off x="4494669" y="584961"/>
              <a:ext cx="123825" cy="137160"/>
            </a:xfrm>
            <a:custGeom>
              <a:avLst/>
              <a:gdLst/>
              <a:ahLst/>
              <a:cxnLst/>
              <a:rect l="l" t="t" r="r" b="b"/>
              <a:pathLst>
                <a:path w="123825" h="137159">
                  <a:moveTo>
                    <a:pt x="123444" y="4572"/>
                  </a:moveTo>
                  <a:lnTo>
                    <a:pt x="12192" y="0"/>
                  </a:lnTo>
                  <a:lnTo>
                    <a:pt x="0" y="132588"/>
                  </a:lnTo>
                  <a:lnTo>
                    <a:pt x="112014" y="137160"/>
                  </a:lnTo>
                  <a:lnTo>
                    <a:pt x="123444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4" name="object 144"/>
            <p:cNvSpPr/>
            <p:nvPr/>
          </p:nvSpPr>
          <p:spPr>
            <a:xfrm>
              <a:off x="4494669" y="717550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79">
                  <a:moveTo>
                    <a:pt x="0" y="0"/>
                  </a:moveTo>
                  <a:lnTo>
                    <a:pt x="112014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5" name="object 145"/>
            <p:cNvSpPr/>
            <p:nvPr/>
          </p:nvSpPr>
          <p:spPr>
            <a:xfrm>
              <a:off x="4403992" y="1070356"/>
              <a:ext cx="119380" cy="5080"/>
            </a:xfrm>
            <a:custGeom>
              <a:avLst/>
              <a:gdLst/>
              <a:ahLst/>
              <a:cxnLst/>
              <a:rect l="l" t="t" r="r" b="b"/>
              <a:pathLst>
                <a:path w="119379" h="5080">
                  <a:moveTo>
                    <a:pt x="118871" y="4571"/>
                  </a:moveTo>
                  <a:lnTo>
                    <a:pt x="6857" y="0"/>
                  </a:lnTo>
                  <a:lnTo>
                    <a:pt x="0" y="0"/>
                  </a:lnTo>
                  <a:lnTo>
                    <a:pt x="111251" y="4571"/>
                  </a:lnTo>
                  <a:lnTo>
                    <a:pt x="118871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6" name="object 146"/>
            <p:cNvSpPr/>
            <p:nvPr/>
          </p:nvSpPr>
          <p:spPr>
            <a:xfrm>
              <a:off x="4403992" y="1070356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1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7" name="object 147"/>
            <p:cNvSpPr/>
            <p:nvPr/>
          </p:nvSpPr>
          <p:spPr>
            <a:xfrm>
              <a:off x="4410849" y="1069594"/>
              <a:ext cx="125095" cy="5715"/>
            </a:xfrm>
            <a:custGeom>
              <a:avLst/>
              <a:gdLst/>
              <a:ahLst/>
              <a:cxnLst/>
              <a:rect l="l" t="t" r="r" b="b"/>
              <a:pathLst>
                <a:path w="125095" h="5715">
                  <a:moveTo>
                    <a:pt x="124968" y="4571"/>
                  </a:moveTo>
                  <a:lnTo>
                    <a:pt x="13716" y="0"/>
                  </a:lnTo>
                  <a:lnTo>
                    <a:pt x="0" y="762"/>
                  </a:lnTo>
                  <a:lnTo>
                    <a:pt x="112014" y="5334"/>
                  </a:lnTo>
                  <a:lnTo>
                    <a:pt x="124968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8" name="object 148"/>
            <p:cNvSpPr/>
            <p:nvPr/>
          </p:nvSpPr>
          <p:spPr>
            <a:xfrm>
              <a:off x="4410849" y="1070356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4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9" name="object 149"/>
            <p:cNvSpPr/>
            <p:nvPr/>
          </p:nvSpPr>
          <p:spPr>
            <a:xfrm>
              <a:off x="4424565" y="1066545"/>
              <a:ext cx="125095" cy="7620"/>
            </a:xfrm>
            <a:custGeom>
              <a:avLst/>
              <a:gdLst/>
              <a:ahLst/>
              <a:cxnLst/>
              <a:rect l="l" t="t" r="r" b="b"/>
              <a:pathLst>
                <a:path w="125095" h="7619">
                  <a:moveTo>
                    <a:pt x="124967" y="4572"/>
                  </a:moveTo>
                  <a:lnTo>
                    <a:pt x="13715" y="0"/>
                  </a:lnTo>
                  <a:lnTo>
                    <a:pt x="0" y="3048"/>
                  </a:lnTo>
                  <a:lnTo>
                    <a:pt x="111252" y="7620"/>
                  </a:lnTo>
                  <a:lnTo>
                    <a:pt x="124967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0" name="object 150"/>
            <p:cNvSpPr/>
            <p:nvPr/>
          </p:nvSpPr>
          <p:spPr>
            <a:xfrm>
              <a:off x="4424565" y="1069594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1" name="object 151"/>
            <p:cNvSpPr/>
            <p:nvPr/>
          </p:nvSpPr>
          <p:spPr>
            <a:xfrm>
              <a:off x="4438281" y="1061211"/>
              <a:ext cx="125730" cy="10160"/>
            </a:xfrm>
            <a:custGeom>
              <a:avLst/>
              <a:gdLst/>
              <a:ahLst/>
              <a:cxnLst/>
              <a:rect l="l" t="t" r="r" b="b"/>
              <a:pathLst>
                <a:path w="125729" h="10159">
                  <a:moveTo>
                    <a:pt x="125730" y="4572"/>
                  </a:moveTo>
                  <a:lnTo>
                    <a:pt x="14478" y="0"/>
                  </a:lnTo>
                  <a:lnTo>
                    <a:pt x="0" y="5334"/>
                  </a:lnTo>
                  <a:lnTo>
                    <a:pt x="111252" y="9906"/>
                  </a:lnTo>
                  <a:lnTo>
                    <a:pt x="125730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2" name="object 152"/>
            <p:cNvSpPr/>
            <p:nvPr/>
          </p:nvSpPr>
          <p:spPr>
            <a:xfrm>
              <a:off x="4438281" y="1066545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3" name="object 153"/>
            <p:cNvSpPr/>
            <p:nvPr/>
          </p:nvSpPr>
          <p:spPr>
            <a:xfrm>
              <a:off x="4452759" y="1054353"/>
              <a:ext cx="127000" cy="11430"/>
            </a:xfrm>
            <a:custGeom>
              <a:avLst/>
              <a:gdLst/>
              <a:ahLst/>
              <a:cxnLst/>
              <a:rect l="l" t="t" r="r" b="b"/>
              <a:pathLst>
                <a:path w="127000" h="11430">
                  <a:moveTo>
                    <a:pt x="126491" y="4571"/>
                  </a:moveTo>
                  <a:lnTo>
                    <a:pt x="15239" y="0"/>
                  </a:lnTo>
                  <a:lnTo>
                    <a:pt x="0" y="6857"/>
                  </a:lnTo>
                  <a:lnTo>
                    <a:pt x="111252" y="11429"/>
                  </a:lnTo>
                  <a:lnTo>
                    <a:pt x="126491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4" name="object 154"/>
            <p:cNvSpPr/>
            <p:nvPr/>
          </p:nvSpPr>
          <p:spPr>
            <a:xfrm>
              <a:off x="4452759" y="1061211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5" name="object 155"/>
            <p:cNvSpPr/>
            <p:nvPr/>
          </p:nvSpPr>
          <p:spPr>
            <a:xfrm>
              <a:off x="4467999" y="930148"/>
              <a:ext cx="116839" cy="128905"/>
            </a:xfrm>
            <a:custGeom>
              <a:avLst/>
              <a:gdLst/>
              <a:ahLst/>
              <a:cxnLst/>
              <a:rect l="l" t="t" r="r" b="b"/>
              <a:pathLst>
                <a:path w="116839" h="128905">
                  <a:moveTo>
                    <a:pt x="116586" y="4571"/>
                  </a:moveTo>
                  <a:lnTo>
                    <a:pt x="4572" y="0"/>
                  </a:lnTo>
                  <a:lnTo>
                    <a:pt x="0" y="124205"/>
                  </a:lnTo>
                  <a:lnTo>
                    <a:pt x="111252" y="128777"/>
                  </a:lnTo>
                  <a:lnTo>
                    <a:pt x="116586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6" name="object 156"/>
            <p:cNvSpPr/>
            <p:nvPr/>
          </p:nvSpPr>
          <p:spPr>
            <a:xfrm>
              <a:off x="4467999" y="1054353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7" name="object 157"/>
            <p:cNvSpPr/>
            <p:nvPr/>
          </p:nvSpPr>
          <p:spPr>
            <a:xfrm>
              <a:off x="4538865" y="1055116"/>
              <a:ext cx="144780" cy="6350"/>
            </a:xfrm>
            <a:custGeom>
              <a:avLst/>
              <a:gdLst/>
              <a:ahLst/>
              <a:cxnLst/>
              <a:rect l="l" t="t" r="r" b="b"/>
              <a:pathLst>
                <a:path w="144779" h="6350">
                  <a:moveTo>
                    <a:pt x="144779" y="4571"/>
                  </a:moveTo>
                  <a:lnTo>
                    <a:pt x="33527" y="0"/>
                  </a:lnTo>
                  <a:lnTo>
                    <a:pt x="0" y="1524"/>
                  </a:lnTo>
                  <a:lnTo>
                    <a:pt x="111252" y="6095"/>
                  </a:lnTo>
                  <a:lnTo>
                    <a:pt x="144779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8" name="object 158"/>
            <p:cNvSpPr/>
            <p:nvPr/>
          </p:nvSpPr>
          <p:spPr>
            <a:xfrm>
              <a:off x="4538865" y="1056640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9" name="object 159"/>
            <p:cNvSpPr/>
            <p:nvPr/>
          </p:nvSpPr>
          <p:spPr>
            <a:xfrm>
              <a:off x="4572393" y="1054353"/>
              <a:ext cx="158115" cy="5715"/>
            </a:xfrm>
            <a:custGeom>
              <a:avLst/>
              <a:gdLst/>
              <a:ahLst/>
              <a:cxnLst/>
              <a:rect l="l" t="t" r="r" b="b"/>
              <a:pathLst>
                <a:path w="158114" h="5715">
                  <a:moveTo>
                    <a:pt x="157734" y="4571"/>
                  </a:moveTo>
                  <a:lnTo>
                    <a:pt x="46482" y="0"/>
                  </a:lnTo>
                  <a:lnTo>
                    <a:pt x="0" y="761"/>
                  </a:lnTo>
                  <a:lnTo>
                    <a:pt x="111252" y="5333"/>
                  </a:lnTo>
                  <a:lnTo>
                    <a:pt x="157734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0" name="object 160"/>
            <p:cNvSpPr/>
            <p:nvPr/>
          </p:nvSpPr>
          <p:spPr>
            <a:xfrm>
              <a:off x="4572393" y="1055116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1" name="object 161"/>
            <p:cNvSpPr/>
            <p:nvPr/>
          </p:nvSpPr>
          <p:spPr>
            <a:xfrm>
              <a:off x="4618875" y="892810"/>
              <a:ext cx="125730" cy="166370"/>
            </a:xfrm>
            <a:custGeom>
              <a:avLst/>
              <a:gdLst/>
              <a:ahLst/>
              <a:cxnLst/>
              <a:rect l="l" t="t" r="r" b="b"/>
              <a:pathLst>
                <a:path w="125729" h="166369">
                  <a:moveTo>
                    <a:pt x="125730" y="4572"/>
                  </a:moveTo>
                  <a:lnTo>
                    <a:pt x="14478" y="0"/>
                  </a:lnTo>
                  <a:lnTo>
                    <a:pt x="0" y="161544"/>
                  </a:lnTo>
                  <a:lnTo>
                    <a:pt x="111252" y="166116"/>
                  </a:lnTo>
                  <a:lnTo>
                    <a:pt x="125730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2" name="object 162"/>
            <p:cNvSpPr/>
            <p:nvPr/>
          </p:nvSpPr>
          <p:spPr>
            <a:xfrm>
              <a:off x="4618875" y="1054353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3" name="object 163"/>
            <p:cNvSpPr/>
            <p:nvPr/>
          </p:nvSpPr>
          <p:spPr>
            <a:xfrm>
              <a:off x="4633354" y="839470"/>
              <a:ext cx="117475" cy="58419"/>
            </a:xfrm>
            <a:custGeom>
              <a:avLst/>
              <a:gdLst/>
              <a:ahLst/>
              <a:cxnLst/>
              <a:rect l="l" t="t" r="r" b="b"/>
              <a:pathLst>
                <a:path w="117475" h="58419">
                  <a:moveTo>
                    <a:pt x="117347" y="4571"/>
                  </a:moveTo>
                  <a:lnTo>
                    <a:pt x="5333" y="0"/>
                  </a:lnTo>
                  <a:lnTo>
                    <a:pt x="0" y="53339"/>
                  </a:lnTo>
                  <a:lnTo>
                    <a:pt x="111252" y="57911"/>
                  </a:lnTo>
                  <a:lnTo>
                    <a:pt x="117347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4" name="object 164"/>
            <p:cNvSpPr/>
            <p:nvPr/>
          </p:nvSpPr>
          <p:spPr>
            <a:xfrm>
              <a:off x="4633354" y="892810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5" name="object 165"/>
            <p:cNvSpPr/>
            <p:nvPr/>
          </p:nvSpPr>
          <p:spPr>
            <a:xfrm>
              <a:off x="4638687" y="795274"/>
              <a:ext cx="118110" cy="48895"/>
            </a:xfrm>
            <a:custGeom>
              <a:avLst/>
              <a:gdLst/>
              <a:ahLst/>
              <a:cxnLst/>
              <a:rect l="l" t="t" r="r" b="b"/>
              <a:pathLst>
                <a:path w="118110" h="48894">
                  <a:moveTo>
                    <a:pt x="118110" y="4571"/>
                  </a:moveTo>
                  <a:lnTo>
                    <a:pt x="6858" y="0"/>
                  </a:lnTo>
                  <a:lnTo>
                    <a:pt x="0" y="44196"/>
                  </a:lnTo>
                  <a:lnTo>
                    <a:pt x="112013" y="48768"/>
                  </a:lnTo>
                  <a:lnTo>
                    <a:pt x="118110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6" name="object 166"/>
            <p:cNvSpPr/>
            <p:nvPr/>
          </p:nvSpPr>
          <p:spPr>
            <a:xfrm>
              <a:off x="4638687" y="839470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3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7" name="object 167"/>
            <p:cNvSpPr/>
            <p:nvPr/>
          </p:nvSpPr>
          <p:spPr>
            <a:xfrm>
              <a:off x="4645545" y="776986"/>
              <a:ext cx="114300" cy="22860"/>
            </a:xfrm>
            <a:custGeom>
              <a:avLst/>
              <a:gdLst/>
              <a:ahLst/>
              <a:cxnLst/>
              <a:rect l="l" t="t" r="r" b="b"/>
              <a:pathLst>
                <a:path w="114300" h="22859">
                  <a:moveTo>
                    <a:pt x="114300" y="4571"/>
                  </a:moveTo>
                  <a:lnTo>
                    <a:pt x="3047" y="0"/>
                  </a:lnTo>
                  <a:lnTo>
                    <a:pt x="0" y="18287"/>
                  </a:lnTo>
                  <a:lnTo>
                    <a:pt x="111252" y="22859"/>
                  </a:lnTo>
                  <a:lnTo>
                    <a:pt x="114300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8" name="object 168"/>
            <p:cNvSpPr/>
            <p:nvPr/>
          </p:nvSpPr>
          <p:spPr>
            <a:xfrm>
              <a:off x="4645545" y="795274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9" name="object 169"/>
            <p:cNvSpPr/>
            <p:nvPr/>
          </p:nvSpPr>
          <p:spPr>
            <a:xfrm>
              <a:off x="4648593" y="760984"/>
              <a:ext cx="115570" cy="20955"/>
            </a:xfrm>
            <a:custGeom>
              <a:avLst/>
              <a:gdLst/>
              <a:ahLst/>
              <a:cxnLst/>
              <a:rect l="l" t="t" r="r" b="b"/>
              <a:pathLst>
                <a:path w="115570" h="20954">
                  <a:moveTo>
                    <a:pt x="115062" y="4572"/>
                  </a:moveTo>
                  <a:lnTo>
                    <a:pt x="3810" y="0"/>
                  </a:lnTo>
                  <a:lnTo>
                    <a:pt x="0" y="16002"/>
                  </a:lnTo>
                  <a:lnTo>
                    <a:pt x="111252" y="20574"/>
                  </a:lnTo>
                  <a:lnTo>
                    <a:pt x="115062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0" name="object 170"/>
            <p:cNvSpPr/>
            <p:nvPr/>
          </p:nvSpPr>
          <p:spPr>
            <a:xfrm>
              <a:off x="4648593" y="776986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1" name="object 171"/>
            <p:cNvSpPr/>
            <p:nvPr/>
          </p:nvSpPr>
          <p:spPr>
            <a:xfrm>
              <a:off x="4652404" y="747267"/>
              <a:ext cx="115570" cy="18415"/>
            </a:xfrm>
            <a:custGeom>
              <a:avLst/>
              <a:gdLst/>
              <a:ahLst/>
              <a:cxnLst/>
              <a:rect l="l" t="t" r="r" b="b"/>
              <a:pathLst>
                <a:path w="115570" h="18415">
                  <a:moveTo>
                    <a:pt x="115062" y="4572"/>
                  </a:moveTo>
                  <a:lnTo>
                    <a:pt x="3809" y="0"/>
                  </a:lnTo>
                  <a:lnTo>
                    <a:pt x="0" y="13715"/>
                  </a:lnTo>
                  <a:lnTo>
                    <a:pt x="111252" y="18287"/>
                  </a:lnTo>
                  <a:lnTo>
                    <a:pt x="115062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2" name="object 172"/>
            <p:cNvSpPr/>
            <p:nvPr/>
          </p:nvSpPr>
          <p:spPr>
            <a:xfrm>
              <a:off x="4652404" y="760984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3" name="object 173"/>
            <p:cNvSpPr/>
            <p:nvPr/>
          </p:nvSpPr>
          <p:spPr>
            <a:xfrm>
              <a:off x="4656213" y="735838"/>
              <a:ext cx="115570" cy="16510"/>
            </a:xfrm>
            <a:custGeom>
              <a:avLst/>
              <a:gdLst/>
              <a:ahLst/>
              <a:cxnLst/>
              <a:rect l="l" t="t" r="r" b="b"/>
              <a:pathLst>
                <a:path w="115570" h="16509">
                  <a:moveTo>
                    <a:pt x="115062" y="3810"/>
                  </a:moveTo>
                  <a:lnTo>
                    <a:pt x="3810" y="0"/>
                  </a:lnTo>
                  <a:lnTo>
                    <a:pt x="0" y="11430"/>
                  </a:lnTo>
                  <a:lnTo>
                    <a:pt x="111252" y="16002"/>
                  </a:lnTo>
                  <a:lnTo>
                    <a:pt x="115062" y="381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4" name="object 174"/>
            <p:cNvSpPr/>
            <p:nvPr/>
          </p:nvSpPr>
          <p:spPr>
            <a:xfrm>
              <a:off x="4656213" y="747267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5" name="object 175"/>
            <p:cNvSpPr/>
            <p:nvPr/>
          </p:nvSpPr>
          <p:spPr>
            <a:xfrm>
              <a:off x="4660024" y="728980"/>
              <a:ext cx="114300" cy="10795"/>
            </a:xfrm>
            <a:custGeom>
              <a:avLst/>
              <a:gdLst/>
              <a:ahLst/>
              <a:cxnLst/>
              <a:rect l="l" t="t" r="r" b="b"/>
              <a:pathLst>
                <a:path w="114300" h="10795">
                  <a:moveTo>
                    <a:pt x="114300" y="4571"/>
                  </a:moveTo>
                  <a:lnTo>
                    <a:pt x="3047" y="0"/>
                  </a:lnTo>
                  <a:lnTo>
                    <a:pt x="0" y="6857"/>
                  </a:lnTo>
                  <a:lnTo>
                    <a:pt x="111251" y="10668"/>
                  </a:lnTo>
                  <a:lnTo>
                    <a:pt x="114300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6" name="object 176"/>
            <p:cNvSpPr/>
            <p:nvPr/>
          </p:nvSpPr>
          <p:spPr>
            <a:xfrm>
              <a:off x="4660024" y="735838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51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7" name="object 177"/>
            <p:cNvSpPr/>
            <p:nvPr/>
          </p:nvSpPr>
          <p:spPr>
            <a:xfrm>
              <a:off x="4663071" y="722884"/>
              <a:ext cx="114300" cy="10795"/>
            </a:xfrm>
            <a:custGeom>
              <a:avLst/>
              <a:gdLst/>
              <a:ahLst/>
              <a:cxnLst/>
              <a:rect l="l" t="t" r="r" b="b"/>
              <a:pathLst>
                <a:path w="114300" h="10795">
                  <a:moveTo>
                    <a:pt x="114300" y="4572"/>
                  </a:moveTo>
                  <a:lnTo>
                    <a:pt x="3047" y="0"/>
                  </a:lnTo>
                  <a:lnTo>
                    <a:pt x="0" y="6096"/>
                  </a:lnTo>
                  <a:lnTo>
                    <a:pt x="111252" y="10667"/>
                  </a:lnTo>
                  <a:lnTo>
                    <a:pt x="114300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8" name="object 178"/>
            <p:cNvSpPr/>
            <p:nvPr/>
          </p:nvSpPr>
          <p:spPr>
            <a:xfrm>
              <a:off x="4663071" y="728980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9" name="object 179"/>
            <p:cNvSpPr/>
            <p:nvPr/>
          </p:nvSpPr>
          <p:spPr>
            <a:xfrm>
              <a:off x="4666119" y="718311"/>
              <a:ext cx="114300" cy="9525"/>
            </a:xfrm>
            <a:custGeom>
              <a:avLst/>
              <a:gdLst/>
              <a:ahLst/>
              <a:cxnLst/>
              <a:rect l="l" t="t" r="r" b="b"/>
              <a:pathLst>
                <a:path w="114300" h="9525">
                  <a:moveTo>
                    <a:pt x="114300" y="3810"/>
                  </a:moveTo>
                  <a:lnTo>
                    <a:pt x="3048" y="0"/>
                  </a:lnTo>
                  <a:lnTo>
                    <a:pt x="0" y="4572"/>
                  </a:lnTo>
                  <a:lnTo>
                    <a:pt x="111252" y="9144"/>
                  </a:lnTo>
                  <a:lnTo>
                    <a:pt x="114300" y="381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0" name="object 180"/>
            <p:cNvSpPr/>
            <p:nvPr/>
          </p:nvSpPr>
          <p:spPr>
            <a:xfrm>
              <a:off x="4666119" y="722884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1" name="object 181"/>
            <p:cNvSpPr/>
            <p:nvPr/>
          </p:nvSpPr>
          <p:spPr>
            <a:xfrm>
              <a:off x="4669168" y="713740"/>
              <a:ext cx="114300" cy="8890"/>
            </a:xfrm>
            <a:custGeom>
              <a:avLst/>
              <a:gdLst/>
              <a:ahLst/>
              <a:cxnLst/>
              <a:rect l="l" t="t" r="r" b="b"/>
              <a:pathLst>
                <a:path w="114300" h="8890">
                  <a:moveTo>
                    <a:pt x="114300" y="4571"/>
                  </a:moveTo>
                  <a:lnTo>
                    <a:pt x="3047" y="0"/>
                  </a:lnTo>
                  <a:lnTo>
                    <a:pt x="0" y="4571"/>
                  </a:lnTo>
                  <a:lnTo>
                    <a:pt x="111251" y="8381"/>
                  </a:lnTo>
                  <a:lnTo>
                    <a:pt x="114300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2" name="object 182"/>
            <p:cNvSpPr/>
            <p:nvPr/>
          </p:nvSpPr>
          <p:spPr>
            <a:xfrm>
              <a:off x="4669168" y="718311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51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3" name="object 183"/>
            <p:cNvSpPr/>
            <p:nvPr/>
          </p:nvSpPr>
          <p:spPr>
            <a:xfrm>
              <a:off x="4672215" y="710692"/>
              <a:ext cx="115570" cy="7620"/>
            </a:xfrm>
            <a:custGeom>
              <a:avLst/>
              <a:gdLst/>
              <a:ahLst/>
              <a:cxnLst/>
              <a:rect l="l" t="t" r="r" b="b"/>
              <a:pathLst>
                <a:path w="115570" h="7620">
                  <a:moveTo>
                    <a:pt x="115062" y="4572"/>
                  </a:moveTo>
                  <a:lnTo>
                    <a:pt x="3047" y="0"/>
                  </a:lnTo>
                  <a:lnTo>
                    <a:pt x="0" y="3048"/>
                  </a:lnTo>
                  <a:lnTo>
                    <a:pt x="111252" y="7619"/>
                  </a:lnTo>
                  <a:lnTo>
                    <a:pt x="115062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4" name="object 184"/>
            <p:cNvSpPr/>
            <p:nvPr/>
          </p:nvSpPr>
          <p:spPr>
            <a:xfrm>
              <a:off x="4672215" y="713740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5" name="object 185"/>
            <p:cNvSpPr/>
            <p:nvPr/>
          </p:nvSpPr>
          <p:spPr>
            <a:xfrm>
              <a:off x="4675263" y="709167"/>
              <a:ext cx="115570" cy="6350"/>
            </a:xfrm>
            <a:custGeom>
              <a:avLst/>
              <a:gdLst/>
              <a:ahLst/>
              <a:cxnLst/>
              <a:rect l="l" t="t" r="r" b="b"/>
              <a:pathLst>
                <a:path w="115570" h="6350">
                  <a:moveTo>
                    <a:pt x="115062" y="4572"/>
                  </a:moveTo>
                  <a:lnTo>
                    <a:pt x="3810" y="0"/>
                  </a:lnTo>
                  <a:lnTo>
                    <a:pt x="0" y="1524"/>
                  </a:lnTo>
                  <a:lnTo>
                    <a:pt x="112014" y="6096"/>
                  </a:lnTo>
                  <a:lnTo>
                    <a:pt x="115062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6" name="object 186"/>
            <p:cNvSpPr/>
            <p:nvPr/>
          </p:nvSpPr>
          <p:spPr>
            <a:xfrm>
              <a:off x="4675263" y="710692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79">
                  <a:moveTo>
                    <a:pt x="0" y="0"/>
                  </a:moveTo>
                  <a:lnTo>
                    <a:pt x="112014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7" name="object 187"/>
            <p:cNvSpPr/>
            <p:nvPr/>
          </p:nvSpPr>
          <p:spPr>
            <a:xfrm>
              <a:off x="4679074" y="707643"/>
              <a:ext cx="115570" cy="6350"/>
            </a:xfrm>
            <a:custGeom>
              <a:avLst/>
              <a:gdLst/>
              <a:ahLst/>
              <a:cxnLst/>
              <a:rect l="l" t="t" r="r" b="b"/>
              <a:pathLst>
                <a:path w="115570" h="6350">
                  <a:moveTo>
                    <a:pt x="115062" y="4571"/>
                  </a:moveTo>
                  <a:lnTo>
                    <a:pt x="3809" y="0"/>
                  </a:lnTo>
                  <a:lnTo>
                    <a:pt x="0" y="1524"/>
                  </a:lnTo>
                  <a:lnTo>
                    <a:pt x="111251" y="6096"/>
                  </a:lnTo>
                  <a:lnTo>
                    <a:pt x="115062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8" name="object 188"/>
            <p:cNvSpPr/>
            <p:nvPr/>
          </p:nvSpPr>
          <p:spPr>
            <a:xfrm>
              <a:off x="4679074" y="709167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1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9" name="object 189"/>
            <p:cNvSpPr/>
            <p:nvPr/>
          </p:nvSpPr>
          <p:spPr>
            <a:xfrm>
              <a:off x="4682883" y="707643"/>
              <a:ext cx="115570" cy="5080"/>
            </a:xfrm>
            <a:custGeom>
              <a:avLst/>
              <a:gdLst/>
              <a:ahLst/>
              <a:cxnLst/>
              <a:rect l="l" t="t" r="r" b="b"/>
              <a:pathLst>
                <a:path w="115570" h="5079">
                  <a:moveTo>
                    <a:pt x="115062" y="4571"/>
                  </a:moveTo>
                  <a:lnTo>
                    <a:pt x="3809" y="0"/>
                  </a:lnTo>
                  <a:lnTo>
                    <a:pt x="0" y="0"/>
                  </a:lnTo>
                  <a:lnTo>
                    <a:pt x="111252" y="4571"/>
                  </a:lnTo>
                  <a:lnTo>
                    <a:pt x="115062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0" name="object 190"/>
            <p:cNvSpPr/>
            <p:nvPr/>
          </p:nvSpPr>
          <p:spPr>
            <a:xfrm>
              <a:off x="4682883" y="707643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1" name="object 191"/>
            <p:cNvSpPr/>
            <p:nvPr/>
          </p:nvSpPr>
          <p:spPr>
            <a:xfrm>
              <a:off x="4650118" y="571245"/>
              <a:ext cx="118110" cy="83820"/>
            </a:xfrm>
            <a:custGeom>
              <a:avLst/>
              <a:gdLst/>
              <a:ahLst/>
              <a:cxnLst/>
              <a:rect l="l" t="t" r="r" b="b"/>
              <a:pathLst>
                <a:path w="118110" h="83820">
                  <a:moveTo>
                    <a:pt x="118109" y="4572"/>
                  </a:moveTo>
                  <a:lnTo>
                    <a:pt x="6857" y="0"/>
                  </a:lnTo>
                  <a:lnTo>
                    <a:pt x="0" y="79248"/>
                  </a:lnTo>
                  <a:lnTo>
                    <a:pt x="111251" y="83820"/>
                  </a:lnTo>
                  <a:lnTo>
                    <a:pt x="118109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2" name="object 192"/>
            <p:cNvSpPr/>
            <p:nvPr/>
          </p:nvSpPr>
          <p:spPr>
            <a:xfrm>
              <a:off x="4650118" y="650493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1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3" name="object 193"/>
            <p:cNvSpPr/>
            <p:nvPr/>
          </p:nvSpPr>
          <p:spPr>
            <a:xfrm>
              <a:off x="4616589" y="566674"/>
              <a:ext cx="151765" cy="9525"/>
            </a:xfrm>
            <a:custGeom>
              <a:avLst/>
              <a:gdLst/>
              <a:ahLst/>
              <a:cxnLst/>
              <a:rect l="l" t="t" r="r" b="b"/>
              <a:pathLst>
                <a:path w="151764" h="9525">
                  <a:moveTo>
                    <a:pt x="151638" y="9143"/>
                  </a:moveTo>
                  <a:lnTo>
                    <a:pt x="111252" y="3809"/>
                  </a:lnTo>
                  <a:lnTo>
                    <a:pt x="0" y="0"/>
                  </a:lnTo>
                  <a:lnTo>
                    <a:pt x="40385" y="4571"/>
                  </a:lnTo>
                  <a:lnTo>
                    <a:pt x="151638" y="914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4" name="object 194"/>
            <p:cNvSpPr/>
            <p:nvPr/>
          </p:nvSpPr>
          <p:spPr>
            <a:xfrm>
              <a:off x="4656975" y="571245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5" name="object 195"/>
            <p:cNvSpPr/>
            <p:nvPr/>
          </p:nvSpPr>
          <p:spPr>
            <a:xfrm>
              <a:off x="4707268" y="596392"/>
              <a:ext cx="147955" cy="131445"/>
            </a:xfrm>
            <a:custGeom>
              <a:avLst/>
              <a:gdLst/>
              <a:ahLst/>
              <a:cxnLst/>
              <a:rect l="l" t="t" r="r" b="b"/>
              <a:pathLst>
                <a:path w="147954" h="131445">
                  <a:moveTo>
                    <a:pt x="147827" y="4572"/>
                  </a:moveTo>
                  <a:lnTo>
                    <a:pt x="36575" y="0"/>
                  </a:lnTo>
                  <a:lnTo>
                    <a:pt x="0" y="126491"/>
                  </a:lnTo>
                  <a:lnTo>
                    <a:pt x="112013" y="131063"/>
                  </a:lnTo>
                  <a:lnTo>
                    <a:pt x="147827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6" name="object 196"/>
            <p:cNvSpPr/>
            <p:nvPr/>
          </p:nvSpPr>
          <p:spPr>
            <a:xfrm>
              <a:off x="4707268" y="722884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79">
                  <a:moveTo>
                    <a:pt x="0" y="0"/>
                  </a:moveTo>
                  <a:lnTo>
                    <a:pt x="112013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7" name="object 197"/>
            <p:cNvSpPr/>
            <p:nvPr/>
          </p:nvSpPr>
          <p:spPr>
            <a:xfrm>
              <a:off x="4734700" y="584200"/>
              <a:ext cx="120650" cy="17145"/>
            </a:xfrm>
            <a:custGeom>
              <a:avLst/>
              <a:gdLst/>
              <a:ahLst/>
              <a:cxnLst/>
              <a:rect l="l" t="t" r="r" b="b"/>
              <a:pathLst>
                <a:path w="120650" h="17145">
                  <a:moveTo>
                    <a:pt x="120395" y="16764"/>
                  </a:moveTo>
                  <a:lnTo>
                    <a:pt x="111251" y="4571"/>
                  </a:lnTo>
                  <a:lnTo>
                    <a:pt x="0" y="0"/>
                  </a:lnTo>
                  <a:lnTo>
                    <a:pt x="9143" y="12192"/>
                  </a:lnTo>
                  <a:lnTo>
                    <a:pt x="120395" y="1676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8" name="object 198"/>
            <p:cNvSpPr/>
            <p:nvPr/>
          </p:nvSpPr>
          <p:spPr>
            <a:xfrm>
              <a:off x="4743843" y="596392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9" name="object 199"/>
            <p:cNvSpPr/>
            <p:nvPr/>
          </p:nvSpPr>
          <p:spPr>
            <a:xfrm>
              <a:off x="4725556" y="575056"/>
              <a:ext cx="120650" cy="13970"/>
            </a:xfrm>
            <a:custGeom>
              <a:avLst/>
              <a:gdLst/>
              <a:ahLst/>
              <a:cxnLst/>
              <a:rect l="l" t="t" r="r" b="b"/>
              <a:pathLst>
                <a:path w="120650" h="13970">
                  <a:moveTo>
                    <a:pt x="120395" y="13715"/>
                  </a:moveTo>
                  <a:lnTo>
                    <a:pt x="111251" y="4571"/>
                  </a:lnTo>
                  <a:lnTo>
                    <a:pt x="0" y="0"/>
                  </a:lnTo>
                  <a:lnTo>
                    <a:pt x="9144" y="9143"/>
                  </a:lnTo>
                  <a:lnTo>
                    <a:pt x="120395" y="1371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0" name="object 200"/>
            <p:cNvSpPr/>
            <p:nvPr/>
          </p:nvSpPr>
          <p:spPr>
            <a:xfrm>
              <a:off x="4734700" y="584200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1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1" name="object 201"/>
            <p:cNvSpPr/>
            <p:nvPr/>
          </p:nvSpPr>
          <p:spPr>
            <a:xfrm>
              <a:off x="4720983" y="572008"/>
              <a:ext cx="116205" cy="7620"/>
            </a:xfrm>
            <a:custGeom>
              <a:avLst/>
              <a:gdLst/>
              <a:ahLst/>
              <a:cxnLst/>
              <a:rect l="l" t="t" r="r" b="b"/>
              <a:pathLst>
                <a:path w="116204" h="7620">
                  <a:moveTo>
                    <a:pt x="115823" y="7619"/>
                  </a:moveTo>
                  <a:lnTo>
                    <a:pt x="111252" y="4572"/>
                  </a:lnTo>
                  <a:lnTo>
                    <a:pt x="0" y="0"/>
                  </a:lnTo>
                  <a:lnTo>
                    <a:pt x="4572" y="3047"/>
                  </a:lnTo>
                  <a:lnTo>
                    <a:pt x="115823" y="761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2" name="object 202"/>
            <p:cNvSpPr/>
            <p:nvPr/>
          </p:nvSpPr>
          <p:spPr>
            <a:xfrm>
              <a:off x="4725556" y="575056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1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3" name="object 203"/>
            <p:cNvSpPr/>
            <p:nvPr/>
          </p:nvSpPr>
          <p:spPr>
            <a:xfrm>
              <a:off x="4716412" y="569722"/>
              <a:ext cx="116205" cy="6985"/>
            </a:xfrm>
            <a:custGeom>
              <a:avLst/>
              <a:gdLst/>
              <a:ahLst/>
              <a:cxnLst/>
              <a:rect l="l" t="t" r="r" b="b"/>
              <a:pathLst>
                <a:path w="116204" h="6984">
                  <a:moveTo>
                    <a:pt x="115824" y="6858"/>
                  </a:moveTo>
                  <a:lnTo>
                    <a:pt x="111251" y="4572"/>
                  </a:lnTo>
                  <a:lnTo>
                    <a:pt x="0" y="0"/>
                  </a:lnTo>
                  <a:lnTo>
                    <a:pt x="4571" y="2286"/>
                  </a:lnTo>
                  <a:lnTo>
                    <a:pt x="115824" y="685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4" name="object 204"/>
            <p:cNvSpPr/>
            <p:nvPr/>
          </p:nvSpPr>
          <p:spPr>
            <a:xfrm>
              <a:off x="4720983" y="572008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5" name="object 205"/>
            <p:cNvSpPr/>
            <p:nvPr/>
          </p:nvSpPr>
          <p:spPr>
            <a:xfrm>
              <a:off x="4711839" y="567436"/>
              <a:ext cx="116205" cy="6985"/>
            </a:xfrm>
            <a:custGeom>
              <a:avLst/>
              <a:gdLst/>
              <a:ahLst/>
              <a:cxnLst/>
              <a:rect l="l" t="t" r="r" b="b"/>
              <a:pathLst>
                <a:path w="116204" h="6984">
                  <a:moveTo>
                    <a:pt x="115823" y="6857"/>
                  </a:moveTo>
                  <a:lnTo>
                    <a:pt x="112014" y="4571"/>
                  </a:lnTo>
                  <a:lnTo>
                    <a:pt x="0" y="0"/>
                  </a:lnTo>
                  <a:lnTo>
                    <a:pt x="4572" y="2285"/>
                  </a:lnTo>
                  <a:lnTo>
                    <a:pt x="115823" y="685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6" name="object 206"/>
            <p:cNvSpPr/>
            <p:nvPr/>
          </p:nvSpPr>
          <p:spPr>
            <a:xfrm>
              <a:off x="4716412" y="569722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1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7" name="object 207"/>
            <p:cNvSpPr/>
            <p:nvPr/>
          </p:nvSpPr>
          <p:spPr>
            <a:xfrm>
              <a:off x="4708030" y="566674"/>
              <a:ext cx="116205" cy="5715"/>
            </a:xfrm>
            <a:custGeom>
              <a:avLst/>
              <a:gdLst/>
              <a:ahLst/>
              <a:cxnLst/>
              <a:rect l="l" t="t" r="r" b="b"/>
              <a:pathLst>
                <a:path w="116204" h="5715">
                  <a:moveTo>
                    <a:pt x="115823" y="5334"/>
                  </a:moveTo>
                  <a:lnTo>
                    <a:pt x="111251" y="4571"/>
                  </a:lnTo>
                  <a:lnTo>
                    <a:pt x="0" y="0"/>
                  </a:lnTo>
                  <a:lnTo>
                    <a:pt x="3809" y="762"/>
                  </a:lnTo>
                  <a:lnTo>
                    <a:pt x="115823" y="533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8" name="object 208"/>
            <p:cNvSpPr/>
            <p:nvPr/>
          </p:nvSpPr>
          <p:spPr>
            <a:xfrm>
              <a:off x="4711839" y="567436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79">
                  <a:moveTo>
                    <a:pt x="0" y="0"/>
                  </a:moveTo>
                  <a:lnTo>
                    <a:pt x="112014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9" name="object 209"/>
            <p:cNvSpPr/>
            <p:nvPr/>
          </p:nvSpPr>
          <p:spPr>
            <a:xfrm>
              <a:off x="4703457" y="566674"/>
              <a:ext cx="116205" cy="5080"/>
            </a:xfrm>
            <a:custGeom>
              <a:avLst/>
              <a:gdLst/>
              <a:ahLst/>
              <a:cxnLst/>
              <a:rect l="l" t="t" r="r" b="b"/>
              <a:pathLst>
                <a:path w="116204" h="5079">
                  <a:moveTo>
                    <a:pt x="115824" y="4571"/>
                  </a:moveTo>
                  <a:lnTo>
                    <a:pt x="4572" y="0"/>
                  </a:lnTo>
                  <a:lnTo>
                    <a:pt x="0" y="0"/>
                  </a:lnTo>
                  <a:lnTo>
                    <a:pt x="112014" y="4571"/>
                  </a:lnTo>
                  <a:lnTo>
                    <a:pt x="115824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0" name="object 210"/>
            <p:cNvSpPr/>
            <p:nvPr/>
          </p:nvSpPr>
          <p:spPr>
            <a:xfrm>
              <a:off x="4708030" y="566674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1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1" name="object 211"/>
            <p:cNvSpPr/>
            <p:nvPr/>
          </p:nvSpPr>
          <p:spPr>
            <a:xfrm>
              <a:off x="4855095" y="783843"/>
              <a:ext cx="189230" cy="10160"/>
            </a:xfrm>
            <a:custGeom>
              <a:avLst/>
              <a:gdLst/>
              <a:ahLst/>
              <a:cxnLst/>
              <a:rect l="l" t="t" r="r" b="b"/>
              <a:pathLst>
                <a:path w="189229" h="10159">
                  <a:moveTo>
                    <a:pt x="188975" y="9906"/>
                  </a:moveTo>
                  <a:lnTo>
                    <a:pt x="111252" y="4571"/>
                  </a:lnTo>
                  <a:lnTo>
                    <a:pt x="0" y="0"/>
                  </a:lnTo>
                  <a:lnTo>
                    <a:pt x="77723" y="5334"/>
                  </a:lnTo>
                  <a:lnTo>
                    <a:pt x="188975" y="990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2" name="object 212"/>
            <p:cNvSpPr/>
            <p:nvPr/>
          </p:nvSpPr>
          <p:spPr>
            <a:xfrm>
              <a:off x="4932819" y="789178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3" name="object 213"/>
            <p:cNvSpPr/>
            <p:nvPr/>
          </p:nvSpPr>
          <p:spPr>
            <a:xfrm>
              <a:off x="4855095" y="765556"/>
              <a:ext cx="114300" cy="22860"/>
            </a:xfrm>
            <a:custGeom>
              <a:avLst/>
              <a:gdLst/>
              <a:ahLst/>
              <a:cxnLst/>
              <a:rect l="l" t="t" r="r" b="b"/>
              <a:pathLst>
                <a:path w="114300" h="22859">
                  <a:moveTo>
                    <a:pt x="114300" y="3809"/>
                  </a:moveTo>
                  <a:lnTo>
                    <a:pt x="2285" y="0"/>
                  </a:lnTo>
                  <a:lnTo>
                    <a:pt x="0" y="18287"/>
                  </a:lnTo>
                  <a:lnTo>
                    <a:pt x="111252" y="22859"/>
                  </a:lnTo>
                  <a:lnTo>
                    <a:pt x="114300" y="380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4" name="object 214"/>
            <p:cNvSpPr/>
            <p:nvPr/>
          </p:nvSpPr>
          <p:spPr>
            <a:xfrm>
              <a:off x="4855095" y="783843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5" name="object 215"/>
            <p:cNvSpPr/>
            <p:nvPr/>
          </p:nvSpPr>
          <p:spPr>
            <a:xfrm>
              <a:off x="4857381" y="748792"/>
              <a:ext cx="115570" cy="20955"/>
            </a:xfrm>
            <a:custGeom>
              <a:avLst/>
              <a:gdLst/>
              <a:ahLst/>
              <a:cxnLst/>
              <a:rect l="l" t="t" r="r" b="b"/>
              <a:pathLst>
                <a:path w="115570" h="20954">
                  <a:moveTo>
                    <a:pt x="115062" y="4572"/>
                  </a:moveTo>
                  <a:lnTo>
                    <a:pt x="3810" y="0"/>
                  </a:lnTo>
                  <a:lnTo>
                    <a:pt x="0" y="16763"/>
                  </a:lnTo>
                  <a:lnTo>
                    <a:pt x="112014" y="20573"/>
                  </a:lnTo>
                  <a:lnTo>
                    <a:pt x="115062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6" name="object 216"/>
            <p:cNvSpPr/>
            <p:nvPr/>
          </p:nvSpPr>
          <p:spPr>
            <a:xfrm>
              <a:off x="4857381" y="765556"/>
              <a:ext cx="112395" cy="3810"/>
            </a:xfrm>
            <a:custGeom>
              <a:avLst/>
              <a:gdLst/>
              <a:ahLst/>
              <a:cxnLst/>
              <a:rect l="l" t="t" r="r" b="b"/>
              <a:pathLst>
                <a:path w="112395" h="3809">
                  <a:moveTo>
                    <a:pt x="0" y="0"/>
                  </a:moveTo>
                  <a:lnTo>
                    <a:pt x="112014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7" name="object 217"/>
            <p:cNvSpPr/>
            <p:nvPr/>
          </p:nvSpPr>
          <p:spPr>
            <a:xfrm>
              <a:off x="4861192" y="735075"/>
              <a:ext cx="115570" cy="18415"/>
            </a:xfrm>
            <a:custGeom>
              <a:avLst/>
              <a:gdLst/>
              <a:ahLst/>
              <a:cxnLst/>
              <a:rect l="l" t="t" r="r" b="b"/>
              <a:pathLst>
                <a:path w="115570" h="18415">
                  <a:moveTo>
                    <a:pt x="115061" y="4572"/>
                  </a:moveTo>
                  <a:lnTo>
                    <a:pt x="3809" y="0"/>
                  </a:lnTo>
                  <a:lnTo>
                    <a:pt x="0" y="13716"/>
                  </a:lnTo>
                  <a:lnTo>
                    <a:pt x="111252" y="18288"/>
                  </a:lnTo>
                  <a:lnTo>
                    <a:pt x="115061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8" name="object 218"/>
            <p:cNvSpPr/>
            <p:nvPr/>
          </p:nvSpPr>
          <p:spPr>
            <a:xfrm>
              <a:off x="4861192" y="748792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9" name="object 219"/>
            <p:cNvSpPr/>
            <p:nvPr/>
          </p:nvSpPr>
          <p:spPr>
            <a:xfrm>
              <a:off x="4865001" y="723646"/>
              <a:ext cx="116205" cy="16510"/>
            </a:xfrm>
            <a:custGeom>
              <a:avLst/>
              <a:gdLst/>
              <a:ahLst/>
              <a:cxnLst/>
              <a:rect l="l" t="t" r="r" b="b"/>
              <a:pathLst>
                <a:path w="116204" h="16509">
                  <a:moveTo>
                    <a:pt x="115824" y="4572"/>
                  </a:moveTo>
                  <a:lnTo>
                    <a:pt x="4572" y="0"/>
                  </a:lnTo>
                  <a:lnTo>
                    <a:pt x="0" y="11430"/>
                  </a:lnTo>
                  <a:lnTo>
                    <a:pt x="111252" y="16002"/>
                  </a:lnTo>
                  <a:lnTo>
                    <a:pt x="115824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0" name="object 220"/>
            <p:cNvSpPr/>
            <p:nvPr/>
          </p:nvSpPr>
          <p:spPr>
            <a:xfrm>
              <a:off x="4865001" y="735075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1" name="object 221"/>
            <p:cNvSpPr/>
            <p:nvPr/>
          </p:nvSpPr>
          <p:spPr>
            <a:xfrm>
              <a:off x="4869574" y="716788"/>
              <a:ext cx="115570" cy="11430"/>
            </a:xfrm>
            <a:custGeom>
              <a:avLst/>
              <a:gdLst/>
              <a:ahLst/>
              <a:cxnLst/>
              <a:rect l="l" t="t" r="r" b="b"/>
              <a:pathLst>
                <a:path w="115570" h="11429">
                  <a:moveTo>
                    <a:pt x="115062" y="4572"/>
                  </a:moveTo>
                  <a:lnTo>
                    <a:pt x="3047" y="0"/>
                  </a:lnTo>
                  <a:lnTo>
                    <a:pt x="0" y="6858"/>
                  </a:lnTo>
                  <a:lnTo>
                    <a:pt x="111251" y="11430"/>
                  </a:lnTo>
                  <a:lnTo>
                    <a:pt x="115062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2" name="object 222"/>
            <p:cNvSpPr/>
            <p:nvPr/>
          </p:nvSpPr>
          <p:spPr>
            <a:xfrm>
              <a:off x="4869574" y="723646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1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3" name="object 223"/>
            <p:cNvSpPr/>
            <p:nvPr/>
          </p:nvSpPr>
          <p:spPr>
            <a:xfrm>
              <a:off x="4872621" y="709930"/>
              <a:ext cx="116205" cy="11430"/>
            </a:xfrm>
            <a:custGeom>
              <a:avLst/>
              <a:gdLst/>
              <a:ahLst/>
              <a:cxnLst/>
              <a:rect l="l" t="t" r="r" b="b"/>
              <a:pathLst>
                <a:path w="116204" h="11429">
                  <a:moveTo>
                    <a:pt x="115824" y="4571"/>
                  </a:moveTo>
                  <a:lnTo>
                    <a:pt x="3809" y="0"/>
                  </a:lnTo>
                  <a:lnTo>
                    <a:pt x="0" y="6857"/>
                  </a:lnTo>
                  <a:lnTo>
                    <a:pt x="112014" y="11429"/>
                  </a:lnTo>
                  <a:lnTo>
                    <a:pt x="115824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4" name="object 224"/>
            <p:cNvSpPr/>
            <p:nvPr/>
          </p:nvSpPr>
          <p:spPr>
            <a:xfrm>
              <a:off x="4872621" y="716788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79">
                  <a:moveTo>
                    <a:pt x="0" y="0"/>
                  </a:moveTo>
                  <a:lnTo>
                    <a:pt x="112014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5" name="object 225"/>
            <p:cNvSpPr/>
            <p:nvPr/>
          </p:nvSpPr>
          <p:spPr>
            <a:xfrm>
              <a:off x="4876431" y="705358"/>
              <a:ext cx="116205" cy="9525"/>
            </a:xfrm>
            <a:custGeom>
              <a:avLst/>
              <a:gdLst/>
              <a:ahLst/>
              <a:cxnLst/>
              <a:rect l="l" t="t" r="r" b="b"/>
              <a:pathLst>
                <a:path w="116204" h="9525">
                  <a:moveTo>
                    <a:pt x="115824" y="3809"/>
                  </a:moveTo>
                  <a:lnTo>
                    <a:pt x="3810" y="0"/>
                  </a:lnTo>
                  <a:lnTo>
                    <a:pt x="0" y="4572"/>
                  </a:lnTo>
                  <a:lnTo>
                    <a:pt x="112014" y="9143"/>
                  </a:lnTo>
                  <a:lnTo>
                    <a:pt x="115824" y="380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6" name="object 226"/>
            <p:cNvSpPr/>
            <p:nvPr/>
          </p:nvSpPr>
          <p:spPr>
            <a:xfrm>
              <a:off x="4876431" y="709930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79">
                  <a:moveTo>
                    <a:pt x="0" y="0"/>
                  </a:moveTo>
                  <a:lnTo>
                    <a:pt x="112014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7" name="object 227"/>
            <p:cNvSpPr/>
            <p:nvPr/>
          </p:nvSpPr>
          <p:spPr>
            <a:xfrm>
              <a:off x="4880242" y="700786"/>
              <a:ext cx="116205" cy="8890"/>
            </a:xfrm>
            <a:custGeom>
              <a:avLst/>
              <a:gdLst/>
              <a:ahLst/>
              <a:cxnLst/>
              <a:rect l="l" t="t" r="r" b="b"/>
              <a:pathLst>
                <a:path w="116204" h="8890">
                  <a:moveTo>
                    <a:pt x="115823" y="4571"/>
                  </a:moveTo>
                  <a:lnTo>
                    <a:pt x="4571" y="0"/>
                  </a:lnTo>
                  <a:lnTo>
                    <a:pt x="0" y="4571"/>
                  </a:lnTo>
                  <a:lnTo>
                    <a:pt x="112013" y="8381"/>
                  </a:lnTo>
                  <a:lnTo>
                    <a:pt x="115823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8" name="object 228"/>
            <p:cNvSpPr/>
            <p:nvPr/>
          </p:nvSpPr>
          <p:spPr>
            <a:xfrm>
              <a:off x="4880242" y="705358"/>
              <a:ext cx="112395" cy="3810"/>
            </a:xfrm>
            <a:custGeom>
              <a:avLst/>
              <a:gdLst/>
              <a:ahLst/>
              <a:cxnLst/>
              <a:rect l="l" t="t" r="r" b="b"/>
              <a:pathLst>
                <a:path w="112395" h="3809">
                  <a:moveTo>
                    <a:pt x="0" y="0"/>
                  </a:moveTo>
                  <a:lnTo>
                    <a:pt x="112013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9" name="object 229"/>
            <p:cNvSpPr/>
            <p:nvPr/>
          </p:nvSpPr>
          <p:spPr>
            <a:xfrm>
              <a:off x="4884813" y="697738"/>
              <a:ext cx="116205" cy="7620"/>
            </a:xfrm>
            <a:custGeom>
              <a:avLst/>
              <a:gdLst/>
              <a:ahLst/>
              <a:cxnLst/>
              <a:rect l="l" t="t" r="r" b="b"/>
              <a:pathLst>
                <a:path w="116204" h="7620">
                  <a:moveTo>
                    <a:pt x="115824" y="4572"/>
                  </a:moveTo>
                  <a:lnTo>
                    <a:pt x="3810" y="0"/>
                  </a:lnTo>
                  <a:lnTo>
                    <a:pt x="0" y="3048"/>
                  </a:lnTo>
                  <a:lnTo>
                    <a:pt x="111252" y="7620"/>
                  </a:lnTo>
                  <a:lnTo>
                    <a:pt x="115824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0" name="object 230"/>
            <p:cNvSpPr/>
            <p:nvPr/>
          </p:nvSpPr>
          <p:spPr>
            <a:xfrm>
              <a:off x="4884813" y="700786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1" name="object 231"/>
            <p:cNvSpPr/>
            <p:nvPr/>
          </p:nvSpPr>
          <p:spPr>
            <a:xfrm>
              <a:off x="4888624" y="695451"/>
              <a:ext cx="116205" cy="6985"/>
            </a:xfrm>
            <a:custGeom>
              <a:avLst/>
              <a:gdLst/>
              <a:ahLst/>
              <a:cxnLst/>
              <a:rect l="l" t="t" r="r" b="b"/>
              <a:pathLst>
                <a:path w="116204" h="6984">
                  <a:moveTo>
                    <a:pt x="115824" y="4572"/>
                  </a:moveTo>
                  <a:lnTo>
                    <a:pt x="4571" y="0"/>
                  </a:lnTo>
                  <a:lnTo>
                    <a:pt x="0" y="2286"/>
                  </a:lnTo>
                  <a:lnTo>
                    <a:pt x="112013" y="6858"/>
                  </a:lnTo>
                  <a:lnTo>
                    <a:pt x="115824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2" name="object 232"/>
            <p:cNvSpPr/>
            <p:nvPr/>
          </p:nvSpPr>
          <p:spPr>
            <a:xfrm>
              <a:off x="4888624" y="697738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79">
                  <a:moveTo>
                    <a:pt x="0" y="0"/>
                  </a:moveTo>
                  <a:lnTo>
                    <a:pt x="112013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3" name="object 233"/>
            <p:cNvSpPr/>
            <p:nvPr/>
          </p:nvSpPr>
          <p:spPr>
            <a:xfrm>
              <a:off x="4893195" y="693928"/>
              <a:ext cx="116205" cy="6350"/>
            </a:xfrm>
            <a:custGeom>
              <a:avLst/>
              <a:gdLst/>
              <a:ahLst/>
              <a:cxnLst/>
              <a:rect l="l" t="t" r="r" b="b"/>
              <a:pathLst>
                <a:path w="116204" h="6350">
                  <a:moveTo>
                    <a:pt x="115823" y="4571"/>
                  </a:moveTo>
                  <a:lnTo>
                    <a:pt x="4572" y="0"/>
                  </a:lnTo>
                  <a:lnTo>
                    <a:pt x="0" y="1523"/>
                  </a:lnTo>
                  <a:lnTo>
                    <a:pt x="111252" y="6095"/>
                  </a:lnTo>
                  <a:lnTo>
                    <a:pt x="115823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4" name="object 234"/>
            <p:cNvSpPr/>
            <p:nvPr/>
          </p:nvSpPr>
          <p:spPr>
            <a:xfrm>
              <a:off x="4893195" y="695451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5" name="object 235"/>
            <p:cNvSpPr/>
            <p:nvPr/>
          </p:nvSpPr>
          <p:spPr>
            <a:xfrm>
              <a:off x="4897768" y="693928"/>
              <a:ext cx="116205" cy="5080"/>
            </a:xfrm>
            <a:custGeom>
              <a:avLst/>
              <a:gdLst/>
              <a:ahLst/>
              <a:cxnLst/>
              <a:rect l="l" t="t" r="r" b="b"/>
              <a:pathLst>
                <a:path w="116204" h="5079">
                  <a:moveTo>
                    <a:pt x="115824" y="4571"/>
                  </a:moveTo>
                  <a:lnTo>
                    <a:pt x="4571" y="0"/>
                  </a:lnTo>
                  <a:lnTo>
                    <a:pt x="0" y="0"/>
                  </a:lnTo>
                  <a:lnTo>
                    <a:pt x="111251" y="4571"/>
                  </a:lnTo>
                  <a:lnTo>
                    <a:pt x="115824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6" name="object 236"/>
            <p:cNvSpPr/>
            <p:nvPr/>
          </p:nvSpPr>
          <p:spPr>
            <a:xfrm>
              <a:off x="4897768" y="693928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1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7" name="object 237"/>
            <p:cNvSpPr/>
            <p:nvPr/>
          </p:nvSpPr>
          <p:spPr>
            <a:xfrm>
              <a:off x="5005971" y="853948"/>
              <a:ext cx="113664" cy="24130"/>
            </a:xfrm>
            <a:custGeom>
              <a:avLst/>
              <a:gdLst/>
              <a:ahLst/>
              <a:cxnLst/>
              <a:rect l="l" t="t" r="r" b="b"/>
              <a:pathLst>
                <a:path w="113664" h="24130">
                  <a:moveTo>
                    <a:pt x="113537" y="4571"/>
                  </a:moveTo>
                  <a:lnTo>
                    <a:pt x="1524" y="0"/>
                  </a:lnTo>
                  <a:lnTo>
                    <a:pt x="0" y="19049"/>
                  </a:lnTo>
                  <a:lnTo>
                    <a:pt x="112014" y="23621"/>
                  </a:lnTo>
                  <a:lnTo>
                    <a:pt x="113537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8" name="object 238"/>
            <p:cNvSpPr/>
            <p:nvPr/>
          </p:nvSpPr>
          <p:spPr>
            <a:xfrm>
              <a:off x="5005971" y="872998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4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9" name="object 239"/>
            <p:cNvSpPr/>
            <p:nvPr/>
          </p:nvSpPr>
          <p:spPr>
            <a:xfrm>
              <a:off x="5007495" y="813561"/>
              <a:ext cx="114300" cy="45085"/>
            </a:xfrm>
            <a:custGeom>
              <a:avLst/>
              <a:gdLst/>
              <a:ahLst/>
              <a:cxnLst/>
              <a:rect l="l" t="t" r="r" b="b"/>
              <a:pathLst>
                <a:path w="114300" h="45084">
                  <a:moveTo>
                    <a:pt x="114300" y="4572"/>
                  </a:moveTo>
                  <a:lnTo>
                    <a:pt x="3048" y="0"/>
                  </a:lnTo>
                  <a:lnTo>
                    <a:pt x="0" y="40386"/>
                  </a:lnTo>
                  <a:lnTo>
                    <a:pt x="112013" y="44958"/>
                  </a:lnTo>
                  <a:lnTo>
                    <a:pt x="114300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0" name="object 240"/>
            <p:cNvSpPr/>
            <p:nvPr/>
          </p:nvSpPr>
          <p:spPr>
            <a:xfrm>
              <a:off x="5007495" y="853948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3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1" name="object 241"/>
            <p:cNvSpPr/>
            <p:nvPr/>
          </p:nvSpPr>
          <p:spPr>
            <a:xfrm>
              <a:off x="5010544" y="776986"/>
              <a:ext cx="112395" cy="41275"/>
            </a:xfrm>
            <a:custGeom>
              <a:avLst/>
              <a:gdLst/>
              <a:ahLst/>
              <a:cxnLst/>
              <a:rect l="l" t="t" r="r" b="b"/>
              <a:pathLst>
                <a:path w="112395" h="41275">
                  <a:moveTo>
                    <a:pt x="112013" y="4571"/>
                  </a:moveTo>
                  <a:lnTo>
                    <a:pt x="761" y="0"/>
                  </a:lnTo>
                  <a:lnTo>
                    <a:pt x="0" y="36575"/>
                  </a:lnTo>
                  <a:lnTo>
                    <a:pt x="111251" y="41147"/>
                  </a:lnTo>
                  <a:lnTo>
                    <a:pt x="112013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2" name="object 242"/>
            <p:cNvSpPr/>
            <p:nvPr/>
          </p:nvSpPr>
          <p:spPr>
            <a:xfrm>
              <a:off x="5010544" y="813561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1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3" name="object 243"/>
            <p:cNvSpPr/>
            <p:nvPr/>
          </p:nvSpPr>
          <p:spPr>
            <a:xfrm>
              <a:off x="5009781" y="744220"/>
              <a:ext cx="113030" cy="37465"/>
            </a:xfrm>
            <a:custGeom>
              <a:avLst/>
              <a:gdLst/>
              <a:ahLst/>
              <a:cxnLst/>
              <a:rect l="l" t="t" r="r" b="b"/>
              <a:pathLst>
                <a:path w="113029" h="37465">
                  <a:moveTo>
                    <a:pt x="112775" y="37337"/>
                  </a:moveTo>
                  <a:lnTo>
                    <a:pt x="112014" y="4571"/>
                  </a:lnTo>
                  <a:lnTo>
                    <a:pt x="0" y="0"/>
                  </a:lnTo>
                  <a:lnTo>
                    <a:pt x="1524" y="32765"/>
                  </a:lnTo>
                  <a:lnTo>
                    <a:pt x="112775" y="3733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4" name="object 244"/>
            <p:cNvSpPr/>
            <p:nvPr/>
          </p:nvSpPr>
          <p:spPr>
            <a:xfrm>
              <a:off x="5011306" y="776986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1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5" name="object 245"/>
            <p:cNvSpPr/>
            <p:nvPr/>
          </p:nvSpPr>
          <p:spPr>
            <a:xfrm>
              <a:off x="5009019" y="729742"/>
              <a:ext cx="113030" cy="19050"/>
            </a:xfrm>
            <a:custGeom>
              <a:avLst/>
              <a:gdLst/>
              <a:ahLst/>
              <a:cxnLst/>
              <a:rect l="l" t="t" r="r" b="b"/>
              <a:pathLst>
                <a:path w="113029" h="19050">
                  <a:moveTo>
                    <a:pt x="112776" y="19050"/>
                  </a:moveTo>
                  <a:lnTo>
                    <a:pt x="111252" y="3809"/>
                  </a:lnTo>
                  <a:lnTo>
                    <a:pt x="0" y="0"/>
                  </a:lnTo>
                  <a:lnTo>
                    <a:pt x="762" y="14478"/>
                  </a:lnTo>
                  <a:lnTo>
                    <a:pt x="112776" y="1905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6" name="object 246"/>
            <p:cNvSpPr/>
            <p:nvPr/>
          </p:nvSpPr>
          <p:spPr>
            <a:xfrm>
              <a:off x="5009781" y="744220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79">
                  <a:moveTo>
                    <a:pt x="0" y="0"/>
                  </a:moveTo>
                  <a:lnTo>
                    <a:pt x="112014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7" name="object 247"/>
            <p:cNvSpPr/>
            <p:nvPr/>
          </p:nvSpPr>
          <p:spPr>
            <a:xfrm>
              <a:off x="5006733" y="715264"/>
              <a:ext cx="113664" cy="18415"/>
            </a:xfrm>
            <a:custGeom>
              <a:avLst/>
              <a:gdLst/>
              <a:ahLst/>
              <a:cxnLst/>
              <a:rect l="l" t="t" r="r" b="b"/>
              <a:pathLst>
                <a:path w="113664" h="18415">
                  <a:moveTo>
                    <a:pt x="113537" y="18287"/>
                  </a:moveTo>
                  <a:lnTo>
                    <a:pt x="111252" y="4571"/>
                  </a:lnTo>
                  <a:lnTo>
                    <a:pt x="0" y="0"/>
                  </a:lnTo>
                  <a:lnTo>
                    <a:pt x="2285" y="14478"/>
                  </a:lnTo>
                  <a:lnTo>
                    <a:pt x="113537" y="1828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8" name="object 248"/>
            <p:cNvSpPr/>
            <p:nvPr/>
          </p:nvSpPr>
          <p:spPr>
            <a:xfrm>
              <a:off x="5009019" y="729742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52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9" name="object 249"/>
            <p:cNvSpPr/>
            <p:nvPr/>
          </p:nvSpPr>
          <p:spPr>
            <a:xfrm>
              <a:off x="5004448" y="702310"/>
              <a:ext cx="113664" cy="17780"/>
            </a:xfrm>
            <a:custGeom>
              <a:avLst/>
              <a:gdLst/>
              <a:ahLst/>
              <a:cxnLst/>
              <a:rect l="l" t="t" r="r" b="b"/>
              <a:pathLst>
                <a:path w="113664" h="17779">
                  <a:moveTo>
                    <a:pt x="113537" y="17526"/>
                  </a:moveTo>
                  <a:lnTo>
                    <a:pt x="111252" y="4572"/>
                  </a:lnTo>
                  <a:lnTo>
                    <a:pt x="0" y="0"/>
                  </a:lnTo>
                  <a:lnTo>
                    <a:pt x="2285" y="12954"/>
                  </a:lnTo>
                  <a:lnTo>
                    <a:pt x="113537" y="1752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0" name="object 250"/>
            <p:cNvSpPr/>
            <p:nvPr/>
          </p:nvSpPr>
          <p:spPr>
            <a:xfrm>
              <a:off x="5006733" y="715264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1" name="object 251"/>
            <p:cNvSpPr/>
            <p:nvPr/>
          </p:nvSpPr>
          <p:spPr>
            <a:xfrm>
              <a:off x="5001400" y="690117"/>
              <a:ext cx="114300" cy="17145"/>
            </a:xfrm>
            <a:custGeom>
              <a:avLst/>
              <a:gdLst/>
              <a:ahLst/>
              <a:cxnLst/>
              <a:rect l="l" t="t" r="r" b="b"/>
              <a:pathLst>
                <a:path w="114300" h="17145">
                  <a:moveTo>
                    <a:pt x="114300" y="16763"/>
                  </a:moveTo>
                  <a:lnTo>
                    <a:pt x="112013" y="3809"/>
                  </a:lnTo>
                  <a:lnTo>
                    <a:pt x="0" y="0"/>
                  </a:lnTo>
                  <a:lnTo>
                    <a:pt x="3047" y="12191"/>
                  </a:lnTo>
                  <a:lnTo>
                    <a:pt x="114300" y="1676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2" name="object 252"/>
            <p:cNvSpPr/>
            <p:nvPr/>
          </p:nvSpPr>
          <p:spPr>
            <a:xfrm>
              <a:off x="5004448" y="702310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3" name="object 253"/>
            <p:cNvSpPr/>
            <p:nvPr/>
          </p:nvSpPr>
          <p:spPr>
            <a:xfrm>
              <a:off x="4998351" y="677925"/>
              <a:ext cx="115570" cy="16510"/>
            </a:xfrm>
            <a:custGeom>
              <a:avLst/>
              <a:gdLst/>
              <a:ahLst/>
              <a:cxnLst/>
              <a:rect l="l" t="t" r="r" b="b"/>
              <a:pathLst>
                <a:path w="115570" h="16509">
                  <a:moveTo>
                    <a:pt x="115062" y="16001"/>
                  </a:moveTo>
                  <a:lnTo>
                    <a:pt x="111252" y="4572"/>
                  </a:lnTo>
                  <a:lnTo>
                    <a:pt x="0" y="0"/>
                  </a:lnTo>
                  <a:lnTo>
                    <a:pt x="3048" y="12191"/>
                  </a:lnTo>
                  <a:lnTo>
                    <a:pt x="115062" y="1600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4" name="object 254"/>
            <p:cNvSpPr/>
            <p:nvPr/>
          </p:nvSpPr>
          <p:spPr>
            <a:xfrm>
              <a:off x="5001400" y="690117"/>
              <a:ext cx="112395" cy="3810"/>
            </a:xfrm>
            <a:custGeom>
              <a:avLst/>
              <a:gdLst/>
              <a:ahLst/>
              <a:cxnLst/>
              <a:rect l="l" t="t" r="r" b="b"/>
              <a:pathLst>
                <a:path w="112395" h="3809">
                  <a:moveTo>
                    <a:pt x="0" y="0"/>
                  </a:moveTo>
                  <a:lnTo>
                    <a:pt x="112013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5" name="object 255"/>
            <p:cNvSpPr/>
            <p:nvPr/>
          </p:nvSpPr>
          <p:spPr>
            <a:xfrm>
              <a:off x="4994542" y="667258"/>
              <a:ext cx="115570" cy="15240"/>
            </a:xfrm>
            <a:custGeom>
              <a:avLst/>
              <a:gdLst/>
              <a:ahLst/>
              <a:cxnLst/>
              <a:rect l="l" t="t" r="r" b="b"/>
              <a:pathLst>
                <a:path w="115570" h="15240">
                  <a:moveTo>
                    <a:pt x="115061" y="15240"/>
                  </a:moveTo>
                  <a:lnTo>
                    <a:pt x="111252" y="3809"/>
                  </a:lnTo>
                  <a:lnTo>
                    <a:pt x="0" y="0"/>
                  </a:lnTo>
                  <a:lnTo>
                    <a:pt x="3809" y="10667"/>
                  </a:lnTo>
                  <a:lnTo>
                    <a:pt x="115061" y="1524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6" name="object 256"/>
            <p:cNvSpPr/>
            <p:nvPr/>
          </p:nvSpPr>
          <p:spPr>
            <a:xfrm>
              <a:off x="4998351" y="677925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7" name="object 257"/>
            <p:cNvSpPr/>
            <p:nvPr/>
          </p:nvSpPr>
          <p:spPr>
            <a:xfrm>
              <a:off x="4989969" y="656590"/>
              <a:ext cx="116205" cy="14604"/>
            </a:xfrm>
            <a:custGeom>
              <a:avLst/>
              <a:gdLst/>
              <a:ahLst/>
              <a:cxnLst/>
              <a:rect l="l" t="t" r="r" b="b"/>
              <a:pathLst>
                <a:path w="116204" h="14604">
                  <a:moveTo>
                    <a:pt x="115824" y="14477"/>
                  </a:moveTo>
                  <a:lnTo>
                    <a:pt x="112014" y="4571"/>
                  </a:lnTo>
                  <a:lnTo>
                    <a:pt x="0" y="0"/>
                  </a:lnTo>
                  <a:lnTo>
                    <a:pt x="4572" y="10668"/>
                  </a:lnTo>
                  <a:lnTo>
                    <a:pt x="115824" y="1447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8" name="object 258"/>
            <p:cNvSpPr/>
            <p:nvPr/>
          </p:nvSpPr>
          <p:spPr>
            <a:xfrm>
              <a:off x="4994542" y="667258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52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9" name="object 259"/>
            <p:cNvSpPr/>
            <p:nvPr/>
          </p:nvSpPr>
          <p:spPr>
            <a:xfrm>
              <a:off x="4985398" y="646684"/>
              <a:ext cx="116839" cy="14604"/>
            </a:xfrm>
            <a:custGeom>
              <a:avLst/>
              <a:gdLst/>
              <a:ahLst/>
              <a:cxnLst/>
              <a:rect l="l" t="t" r="r" b="b"/>
              <a:pathLst>
                <a:path w="116839" h="14604">
                  <a:moveTo>
                    <a:pt x="116585" y="14478"/>
                  </a:moveTo>
                  <a:lnTo>
                    <a:pt x="112013" y="4572"/>
                  </a:lnTo>
                  <a:lnTo>
                    <a:pt x="0" y="0"/>
                  </a:lnTo>
                  <a:lnTo>
                    <a:pt x="4571" y="9906"/>
                  </a:lnTo>
                  <a:lnTo>
                    <a:pt x="116585" y="1447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0" name="object 260"/>
            <p:cNvSpPr/>
            <p:nvPr/>
          </p:nvSpPr>
          <p:spPr>
            <a:xfrm>
              <a:off x="4989969" y="656590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79">
                  <a:moveTo>
                    <a:pt x="0" y="0"/>
                  </a:moveTo>
                  <a:lnTo>
                    <a:pt x="112014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1" name="object 261"/>
            <p:cNvSpPr/>
            <p:nvPr/>
          </p:nvSpPr>
          <p:spPr>
            <a:xfrm>
              <a:off x="4980825" y="638301"/>
              <a:ext cx="116839" cy="13335"/>
            </a:xfrm>
            <a:custGeom>
              <a:avLst/>
              <a:gdLst/>
              <a:ahLst/>
              <a:cxnLst/>
              <a:rect l="l" t="t" r="r" b="b"/>
              <a:pathLst>
                <a:path w="116839" h="13334">
                  <a:moveTo>
                    <a:pt x="116586" y="12954"/>
                  </a:moveTo>
                  <a:lnTo>
                    <a:pt x="111252" y="3810"/>
                  </a:lnTo>
                  <a:lnTo>
                    <a:pt x="0" y="0"/>
                  </a:lnTo>
                  <a:lnTo>
                    <a:pt x="4572" y="8382"/>
                  </a:lnTo>
                  <a:lnTo>
                    <a:pt x="116586" y="1295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2" name="object 262"/>
            <p:cNvSpPr/>
            <p:nvPr/>
          </p:nvSpPr>
          <p:spPr>
            <a:xfrm>
              <a:off x="4985398" y="646684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79">
                  <a:moveTo>
                    <a:pt x="0" y="0"/>
                  </a:moveTo>
                  <a:lnTo>
                    <a:pt x="112013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3" name="object 263"/>
            <p:cNvSpPr/>
            <p:nvPr/>
          </p:nvSpPr>
          <p:spPr>
            <a:xfrm>
              <a:off x="4975492" y="629920"/>
              <a:ext cx="116839" cy="12700"/>
            </a:xfrm>
            <a:custGeom>
              <a:avLst/>
              <a:gdLst/>
              <a:ahLst/>
              <a:cxnLst/>
              <a:rect l="l" t="t" r="r" b="b"/>
              <a:pathLst>
                <a:path w="116839" h="12700">
                  <a:moveTo>
                    <a:pt x="116585" y="12191"/>
                  </a:moveTo>
                  <a:lnTo>
                    <a:pt x="111252" y="4571"/>
                  </a:lnTo>
                  <a:lnTo>
                    <a:pt x="0" y="0"/>
                  </a:lnTo>
                  <a:lnTo>
                    <a:pt x="5333" y="8381"/>
                  </a:lnTo>
                  <a:lnTo>
                    <a:pt x="116585" y="1219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4" name="object 264"/>
            <p:cNvSpPr/>
            <p:nvPr/>
          </p:nvSpPr>
          <p:spPr>
            <a:xfrm>
              <a:off x="4980825" y="638301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52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5" name="object 265"/>
            <p:cNvSpPr/>
            <p:nvPr/>
          </p:nvSpPr>
          <p:spPr>
            <a:xfrm>
              <a:off x="4969395" y="622300"/>
              <a:ext cx="117475" cy="12700"/>
            </a:xfrm>
            <a:custGeom>
              <a:avLst/>
              <a:gdLst/>
              <a:ahLst/>
              <a:cxnLst/>
              <a:rect l="l" t="t" r="r" b="b"/>
              <a:pathLst>
                <a:path w="117475" h="12700">
                  <a:moveTo>
                    <a:pt x="117348" y="12192"/>
                  </a:moveTo>
                  <a:lnTo>
                    <a:pt x="111252" y="4571"/>
                  </a:lnTo>
                  <a:lnTo>
                    <a:pt x="0" y="0"/>
                  </a:lnTo>
                  <a:lnTo>
                    <a:pt x="6096" y="7620"/>
                  </a:lnTo>
                  <a:lnTo>
                    <a:pt x="117348" y="1219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6" name="object 266"/>
            <p:cNvSpPr/>
            <p:nvPr/>
          </p:nvSpPr>
          <p:spPr>
            <a:xfrm>
              <a:off x="4975492" y="629920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7" name="object 267"/>
            <p:cNvSpPr/>
            <p:nvPr/>
          </p:nvSpPr>
          <p:spPr>
            <a:xfrm>
              <a:off x="4962537" y="615442"/>
              <a:ext cx="118110" cy="11430"/>
            </a:xfrm>
            <a:custGeom>
              <a:avLst/>
              <a:gdLst/>
              <a:ahLst/>
              <a:cxnLst/>
              <a:rect l="l" t="t" r="r" b="b"/>
              <a:pathLst>
                <a:path w="118110" h="11429">
                  <a:moveTo>
                    <a:pt x="118110" y="11429"/>
                  </a:moveTo>
                  <a:lnTo>
                    <a:pt x="111252" y="4572"/>
                  </a:lnTo>
                  <a:lnTo>
                    <a:pt x="0" y="0"/>
                  </a:lnTo>
                  <a:lnTo>
                    <a:pt x="6858" y="6857"/>
                  </a:lnTo>
                  <a:lnTo>
                    <a:pt x="118110" y="1142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8" name="object 268"/>
            <p:cNvSpPr/>
            <p:nvPr/>
          </p:nvSpPr>
          <p:spPr>
            <a:xfrm>
              <a:off x="4969395" y="622300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9" name="object 269"/>
            <p:cNvSpPr/>
            <p:nvPr/>
          </p:nvSpPr>
          <p:spPr>
            <a:xfrm>
              <a:off x="4954918" y="609346"/>
              <a:ext cx="119380" cy="10795"/>
            </a:xfrm>
            <a:custGeom>
              <a:avLst/>
              <a:gdLst/>
              <a:ahLst/>
              <a:cxnLst/>
              <a:rect l="l" t="t" r="r" b="b"/>
              <a:pathLst>
                <a:path w="119379" h="10795">
                  <a:moveTo>
                    <a:pt x="118871" y="10668"/>
                  </a:moveTo>
                  <a:lnTo>
                    <a:pt x="111251" y="4572"/>
                  </a:lnTo>
                  <a:lnTo>
                    <a:pt x="0" y="0"/>
                  </a:lnTo>
                  <a:lnTo>
                    <a:pt x="7619" y="6096"/>
                  </a:lnTo>
                  <a:lnTo>
                    <a:pt x="118871" y="1066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0" name="object 270"/>
            <p:cNvSpPr/>
            <p:nvPr/>
          </p:nvSpPr>
          <p:spPr>
            <a:xfrm>
              <a:off x="4962537" y="615442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1" name="object 271"/>
            <p:cNvSpPr/>
            <p:nvPr/>
          </p:nvSpPr>
          <p:spPr>
            <a:xfrm>
              <a:off x="4947298" y="604774"/>
              <a:ext cx="119380" cy="9525"/>
            </a:xfrm>
            <a:custGeom>
              <a:avLst/>
              <a:gdLst/>
              <a:ahLst/>
              <a:cxnLst/>
              <a:rect l="l" t="t" r="r" b="b"/>
              <a:pathLst>
                <a:path w="119379" h="9525">
                  <a:moveTo>
                    <a:pt x="118871" y="9143"/>
                  </a:moveTo>
                  <a:lnTo>
                    <a:pt x="111252" y="4571"/>
                  </a:lnTo>
                  <a:lnTo>
                    <a:pt x="0" y="0"/>
                  </a:lnTo>
                  <a:lnTo>
                    <a:pt x="7619" y="4571"/>
                  </a:lnTo>
                  <a:lnTo>
                    <a:pt x="118871" y="914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2" name="object 272"/>
            <p:cNvSpPr/>
            <p:nvPr/>
          </p:nvSpPr>
          <p:spPr>
            <a:xfrm>
              <a:off x="4954918" y="609346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1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3" name="object 273"/>
            <p:cNvSpPr/>
            <p:nvPr/>
          </p:nvSpPr>
          <p:spPr>
            <a:xfrm>
              <a:off x="4938154" y="600201"/>
              <a:ext cx="120650" cy="9525"/>
            </a:xfrm>
            <a:custGeom>
              <a:avLst/>
              <a:gdLst/>
              <a:ahLst/>
              <a:cxnLst/>
              <a:rect l="l" t="t" r="r" b="b"/>
              <a:pathLst>
                <a:path w="120650" h="9525">
                  <a:moveTo>
                    <a:pt x="120396" y="9144"/>
                  </a:moveTo>
                  <a:lnTo>
                    <a:pt x="111252" y="4572"/>
                  </a:lnTo>
                  <a:lnTo>
                    <a:pt x="0" y="0"/>
                  </a:lnTo>
                  <a:lnTo>
                    <a:pt x="9144" y="4572"/>
                  </a:lnTo>
                  <a:lnTo>
                    <a:pt x="120396" y="914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4" name="object 274"/>
            <p:cNvSpPr/>
            <p:nvPr/>
          </p:nvSpPr>
          <p:spPr>
            <a:xfrm>
              <a:off x="4947298" y="604774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5" name="object 275"/>
            <p:cNvSpPr/>
            <p:nvPr/>
          </p:nvSpPr>
          <p:spPr>
            <a:xfrm>
              <a:off x="4929009" y="597153"/>
              <a:ext cx="120650" cy="7620"/>
            </a:xfrm>
            <a:custGeom>
              <a:avLst/>
              <a:gdLst/>
              <a:ahLst/>
              <a:cxnLst/>
              <a:rect l="l" t="t" r="r" b="b"/>
              <a:pathLst>
                <a:path w="120650" h="7620">
                  <a:moveTo>
                    <a:pt x="120396" y="7619"/>
                  </a:moveTo>
                  <a:lnTo>
                    <a:pt x="111252" y="4571"/>
                  </a:lnTo>
                  <a:lnTo>
                    <a:pt x="0" y="0"/>
                  </a:lnTo>
                  <a:lnTo>
                    <a:pt x="9144" y="3047"/>
                  </a:lnTo>
                  <a:lnTo>
                    <a:pt x="120396" y="761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6" name="object 276"/>
            <p:cNvSpPr/>
            <p:nvPr/>
          </p:nvSpPr>
          <p:spPr>
            <a:xfrm>
              <a:off x="4938154" y="600201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7" name="object 277"/>
            <p:cNvSpPr/>
            <p:nvPr/>
          </p:nvSpPr>
          <p:spPr>
            <a:xfrm>
              <a:off x="4919104" y="594106"/>
              <a:ext cx="121285" cy="7620"/>
            </a:xfrm>
            <a:custGeom>
              <a:avLst/>
              <a:gdLst/>
              <a:ahLst/>
              <a:cxnLst/>
              <a:rect l="l" t="t" r="r" b="b"/>
              <a:pathLst>
                <a:path w="121285" h="7620">
                  <a:moveTo>
                    <a:pt x="121158" y="7619"/>
                  </a:moveTo>
                  <a:lnTo>
                    <a:pt x="111252" y="4571"/>
                  </a:lnTo>
                  <a:lnTo>
                    <a:pt x="0" y="0"/>
                  </a:lnTo>
                  <a:lnTo>
                    <a:pt x="9905" y="3047"/>
                  </a:lnTo>
                  <a:lnTo>
                    <a:pt x="121158" y="761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8" name="object 278"/>
            <p:cNvSpPr/>
            <p:nvPr/>
          </p:nvSpPr>
          <p:spPr>
            <a:xfrm>
              <a:off x="4929009" y="597153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9" name="object 279"/>
            <p:cNvSpPr/>
            <p:nvPr/>
          </p:nvSpPr>
          <p:spPr>
            <a:xfrm>
              <a:off x="4908436" y="592582"/>
              <a:ext cx="121920" cy="6350"/>
            </a:xfrm>
            <a:custGeom>
              <a:avLst/>
              <a:gdLst/>
              <a:ahLst/>
              <a:cxnLst/>
              <a:rect l="l" t="t" r="r" b="b"/>
              <a:pathLst>
                <a:path w="121920" h="6350">
                  <a:moveTo>
                    <a:pt x="121919" y="6096"/>
                  </a:moveTo>
                  <a:lnTo>
                    <a:pt x="111251" y="4571"/>
                  </a:lnTo>
                  <a:lnTo>
                    <a:pt x="0" y="0"/>
                  </a:lnTo>
                  <a:lnTo>
                    <a:pt x="10667" y="1524"/>
                  </a:lnTo>
                  <a:lnTo>
                    <a:pt x="121919" y="609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0" name="object 280"/>
            <p:cNvSpPr/>
            <p:nvPr/>
          </p:nvSpPr>
          <p:spPr>
            <a:xfrm>
              <a:off x="4919104" y="594106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1" name="object 281"/>
            <p:cNvSpPr/>
            <p:nvPr/>
          </p:nvSpPr>
          <p:spPr>
            <a:xfrm>
              <a:off x="4894719" y="591820"/>
              <a:ext cx="125095" cy="5715"/>
            </a:xfrm>
            <a:custGeom>
              <a:avLst/>
              <a:gdLst/>
              <a:ahLst/>
              <a:cxnLst/>
              <a:rect l="l" t="t" r="r" b="b"/>
              <a:pathLst>
                <a:path w="125095" h="5715">
                  <a:moveTo>
                    <a:pt x="124968" y="5333"/>
                  </a:moveTo>
                  <a:lnTo>
                    <a:pt x="111252" y="4571"/>
                  </a:lnTo>
                  <a:lnTo>
                    <a:pt x="0" y="0"/>
                  </a:lnTo>
                  <a:lnTo>
                    <a:pt x="13716" y="761"/>
                  </a:lnTo>
                  <a:lnTo>
                    <a:pt x="124968" y="533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2" name="object 282"/>
            <p:cNvSpPr/>
            <p:nvPr/>
          </p:nvSpPr>
          <p:spPr>
            <a:xfrm>
              <a:off x="4908436" y="592582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1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3" name="object 283"/>
            <p:cNvSpPr/>
            <p:nvPr/>
          </p:nvSpPr>
          <p:spPr>
            <a:xfrm>
              <a:off x="4874907" y="958342"/>
              <a:ext cx="116205" cy="5080"/>
            </a:xfrm>
            <a:custGeom>
              <a:avLst/>
              <a:gdLst/>
              <a:ahLst/>
              <a:cxnLst/>
              <a:rect l="l" t="t" r="r" b="b"/>
              <a:pathLst>
                <a:path w="116204" h="5080">
                  <a:moveTo>
                    <a:pt x="115824" y="4572"/>
                  </a:moveTo>
                  <a:lnTo>
                    <a:pt x="4572" y="0"/>
                  </a:lnTo>
                  <a:lnTo>
                    <a:pt x="0" y="0"/>
                  </a:lnTo>
                  <a:lnTo>
                    <a:pt x="111252" y="4572"/>
                  </a:lnTo>
                  <a:lnTo>
                    <a:pt x="115824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4" name="object 284"/>
            <p:cNvSpPr/>
            <p:nvPr/>
          </p:nvSpPr>
          <p:spPr>
            <a:xfrm>
              <a:off x="4879480" y="958342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1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5" name="object 285"/>
            <p:cNvSpPr/>
            <p:nvPr/>
          </p:nvSpPr>
          <p:spPr>
            <a:xfrm>
              <a:off x="4870336" y="956817"/>
              <a:ext cx="116205" cy="6350"/>
            </a:xfrm>
            <a:custGeom>
              <a:avLst/>
              <a:gdLst/>
              <a:ahLst/>
              <a:cxnLst/>
              <a:rect l="l" t="t" r="r" b="b"/>
              <a:pathLst>
                <a:path w="116204" h="6350">
                  <a:moveTo>
                    <a:pt x="115823" y="6096"/>
                  </a:moveTo>
                  <a:lnTo>
                    <a:pt x="112014" y="4572"/>
                  </a:lnTo>
                  <a:lnTo>
                    <a:pt x="0" y="0"/>
                  </a:lnTo>
                  <a:lnTo>
                    <a:pt x="4571" y="1524"/>
                  </a:lnTo>
                  <a:lnTo>
                    <a:pt x="115823" y="609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6" name="object 286"/>
            <p:cNvSpPr/>
            <p:nvPr/>
          </p:nvSpPr>
          <p:spPr>
            <a:xfrm>
              <a:off x="4874907" y="958342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7" name="object 287"/>
            <p:cNvSpPr/>
            <p:nvPr/>
          </p:nvSpPr>
          <p:spPr>
            <a:xfrm>
              <a:off x="4866525" y="954532"/>
              <a:ext cx="116205" cy="6985"/>
            </a:xfrm>
            <a:custGeom>
              <a:avLst/>
              <a:gdLst/>
              <a:ahLst/>
              <a:cxnLst/>
              <a:rect l="l" t="t" r="r" b="b"/>
              <a:pathLst>
                <a:path w="116204" h="6984">
                  <a:moveTo>
                    <a:pt x="115824" y="6858"/>
                  </a:moveTo>
                  <a:lnTo>
                    <a:pt x="112014" y="4571"/>
                  </a:lnTo>
                  <a:lnTo>
                    <a:pt x="0" y="0"/>
                  </a:lnTo>
                  <a:lnTo>
                    <a:pt x="3810" y="2286"/>
                  </a:lnTo>
                  <a:lnTo>
                    <a:pt x="115824" y="685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8" name="object 288"/>
            <p:cNvSpPr/>
            <p:nvPr/>
          </p:nvSpPr>
          <p:spPr>
            <a:xfrm>
              <a:off x="4870336" y="956817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4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9" name="object 289"/>
            <p:cNvSpPr/>
            <p:nvPr/>
          </p:nvSpPr>
          <p:spPr>
            <a:xfrm>
              <a:off x="4863477" y="951484"/>
              <a:ext cx="115570" cy="7620"/>
            </a:xfrm>
            <a:custGeom>
              <a:avLst/>
              <a:gdLst/>
              <a:ahLst/>
              <a:cxnLst/>
              <a:rect l="l" t="t" r="r" b="b"/>
              <a:pathLst>
                <a:path w="115570" h="7619">
                  <a:moveTo>
                    <a:pt x="115061" y="7620"/>
                  </a:moveTo>
                  <a:lnTo>
                    <a:pt x="111252" y="4572"/>
                  </a:lnTo>
                  <a:lnTo>
                    <a:pt x="0" y="0"/>
                  </a:lnTo>
                  <a:lnTo>
                    <a:pt x="3047" y="3048"/>
                  </a:lnTo>
                  <a:lnTo>
                    <a:pt x="115061" y="762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0" name="object 290"/>
            <p:cNvSpPr/>
            <p:nvPr/>
          </p:nvSpPr>
          <p:spPr>
            <a:xfrm>
              <a:off x="4866525" y="954532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4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1" name="object 291"/>
            <p:cNvSpPr/>
            <p:nvPr/>
          </p:nvSpPr>
          <p:spPr>
            <a:xfrm>
              <a:off x="4859668" y="946911"/>
              <a:ext cx="115570" cy="9525"/>
            </a:xfrm>
            <a:custGeom>
              <a:avLst/>
              <a:gdLst/>
              <a:ahLst/>
              <a:cxnLst/>
              <a:rect l="l" t="t" r="r" b="b"/>
              <a:pathLst>
                <a:path w="115570" h="9525">
                  <a:moveTo>
                    <a:pt x="115062" y="9144"/>
                  </a:moveTo>
                  <a:lnTo>
                    <a:pt x="112013" y="4572"/>
                  </a:lnTo>
                  <a:lnTo>
                    <a:pt x="0" y="0"/>
                  </a:lnTo>
                  <a:lnTo>
                    <a:pt x="3809" y="4572"/>
                  </a:lnTo>
                  <a:lnTo>
                    <a:pt x="115062" y="914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2" name="object 292"/>
            <p:cNvSpPr/>
            <p:nvPr/>
          </p:nvSpPr>
          <p:spPr>
            <a:xfrm>
              <a:off x="4863477" y="951484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3" name="object 293"/>
            <p:cNvSpPr/>
            <p:nvPr/>
          </p:nvSpPr>
          <p:spPr>
            <a:xfrm>
              <a:off x="4856619" y="942340"/>
              <a:ext cx="115570" cy="9525"/>
            </a:xfrm>
            <a:custGeom>
              <a:avLst/>
              <a:gdLst/>
              <a:ahLst/>
              <a:cxnLst/>
              <a:rect l="l" t="t" r="r" b="b"/>
              <a:pathLst>
                <a:path w="115570" h="9525">
                  <a:moveTo>
                    <a:pt x="115062" y="9143"/>
                  </a:moveTo>
                  <a:lnTo>
                    <a:pt x="112014" y="4571"/>
                  </a:lnTo>
                  <a:lnTo>
                    <a:pt x="0" y="0"/>
                  </a:lnTo>
                  <a:lnTo>
                    <a:pt x="3048" y="4571"/>
                  </a:lnTo>
                  <a:lnTo>
                    <a:pt x="115062" y="914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4" name="object 294"/>
            <p:cNvSpPr/>
            <p:nvPr/>
          </p:nvSpPr>
          <p:spPr>
            <a:xfrm>
              <a:off x="4859668" y="946911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3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5" name="object 295"/>
            <p:cNvSpPr/>
            <p:nvPr/>
          </p:nvSpPr>
          <p:spPr>
            <a:xfrm>
              <a:off x="4854333" y="936243"/>
              <a:ext cx="114300" cy="10795"/>
            </a:xfrm>
            <a:custGeom>
              <a:avLst/>
              <a:gdLst/>
              <a:ahLst/>
              <a:cxnLst/>
              <a:rect l="l" t="t" r="r" b="b"/>
              <a:pathLst>
                <a:path w="114300" h="10794">
                  <a:moveTo>
                    <a:pt x="114300" y="10668"/>
                  </a:moveTo>
                  <a:lnTo>
                    <a:pt x="111252" y="4571"/>
                  </a:lnTo>
                  <a:lnTo>
                    <a:pt x="0" y="0"/>
                  </a:lnTo>
                  <a:lnTo>
                    <a:pt x="2285" y="6096"/>
                  </a:lnTo>
                  <a:lnTo>
                    <a:pt x="114300" y="1066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6" name="object 296"/>
            <p:cNvSpPr/>
            <p:nvPr/>
          </p:nvSpPr>
          <p:spPr>
            <a:xfrm>
              <a:off x="4856619" y="942340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4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7" name="object 297"/>
            <p:cNvSpPr/>
            <p:nvPr/>
          </p:nvSpPr>
          <p:spPr>
            <a:xfrm>
              <a:off x="4852048" y="929386"/>
              <a:ext cx="113664" cy="11430"/>
            </a:xfrm>
            <a:custGeom>
              <a:avLst/>
              <a:gdLst/>
              <a:ahLst/>
              <a:cxnLst/>
              <a:rect l="l" t="t" r="r" b="b"/>
              <a:pathLst>
                <a:path w="113664" h="11430">
                  <a:moveTo>
                    <a:pt x="113537" y="11429"/>
                  </a:moveTo>
                  <a:lnTo>
                    <a:pt x="111252" y="4571"/>
                  </a:lnTo>
                  <a:lnTo>
                    <a:pt x="0" y="0"/>
                  </a:lnTo>
                  <a:lnTo>
                    <a:pt x="2285" y="6857"/>
                  </a:lnTo>
                  <a:lnTo>
                    <a:pt x="113537" y="1142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8" name="object 298"/>
            <p:cNvSpPr/>
            <p:nvPr/>
          </p:nvSpPr>
          <p:spPr>
            <a:xfrm>
              <a:off x="4854333" y="936243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9" name="object 299"/>
            <p:cNvSpPr/>
            <p:nvPr/>
          </p:nvSpPr>
          <p:spPr>
            <a:xfrm>
              <a:off x="4849000" y="917956"/>
              <a:ext cx="114300" cy="16510"/>
            </a:xfrm>
            <a:custGeom>
              <a:avLst/>
              <a:gdLst/>
              <a:ahLst/>
              <a:cxnLst/>
              <a:rect l="l" t="t" r="r" b="b"/>
              <a:pathLst>
                <a:path w="114300" h="16509">
                  <a:moveTo>
                    <a:pt x="114300" y="16002"/>
                  </a:moveTo>
                  <a:lnTo>
                    <a:pt x="112013" y="3809"/>
                  </a:lnTo>
                  <a:lnTo>
                    <a:pt x="0" y="0"/>
                  </a:lnTo>
                  <a:lnTo>
                    <a:pt x="3047" y="11430"/>
                  </a:lnTo>
                  <a:lnTo>
                    <a:pt x="114300" y="1600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0" name="object 300"/>
            <p:cNvSpPr/>
            <p:nvPr/>
          </p:nvSpPr>
          <p:spPr>
            <a:xfrm>
              <a:off x="4852048" y="929386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1" name="object 301"/>
            <p:cNvSpPr/>
            <p:nvPr/>
          </p:nvSpPr>
          <p:spPr>
            <a:xfrm>
              <a:off x="4847475" y="903478"/>
              <a:ext cx="113664" cy="18415"/>
            </a:xfrm>
            <a:custGeom>
              <a:avLst/>
              <a:gdLst/>
              <a:ahLst/>
              <a:cxnLst/>
              <a:rect l="l" t="t" r="r" b="b"/>
              <a:pathLst>
                <a:path w="113664" h="18415">
                  <a:moveTo>
                    <a:pt x="113537" y="18287"/>
                  </a:moveTo>
                  <a:lnTo>
                    <a:pt x="111252" y="4571"/>
                  </a:lnTo>
                  <a:lnTo>
                    <a:pt x="0" y="0"/>
                  </a:lnTo>
                  <a:lnTo>
                    <a:pt x="1524" y="14477"/>
                  </a:lnTo>
                  <a:lnTo>
                    <a:pt x="113537" y="1828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2" name="object 302"/>
            <p:cNvSpPr/>
            <p:nvPr/>
          </p:nvSpPr>
          <p:spPr>
            <a:xfrm>
              <a:off x="4849000" y="917956"/>
              <a:ext cx="112395" cy="3810"/>
            </a:xfrm>
            <a:custGeom>
              <a:avLst/>
              <a:gdLst/>
              <a:ahLst/>
              <a:cxnLst/>
              <a:rect l="l" t="t" r="r" b="b"/>
              <a:pathLst>
                <a:path w="112395" h="3809">
                  <a:moveTo>
                    <a:pt x="0" y="0"/>
                  </a:moveTo>
                  <a:lnTo>
                    <a:pt x="112013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3" name="object 303"/>
            <p:cNvSpPr/>
            <p:nvPr/>
          </p:nvSpPr>
          <p:spPr>
            <a:xfrm>
              <a:off x="4846713" y="886714"/>
              <a:ext cx="112395" cy="21590"/>
            </a:xfrm>
            <a:custGeom>
              <a:avLst/>
              <a:gdLst/>
              <a:ahLst/>
              <a:cxnLst/>
              <a:rect l="l" t="t" r="r" b="b"/>
              <a:pathLst>
                <a:path w="112395" h="21590">
                  <a:moveTo>
                    <a:pt x="112014" y="21335"/>
                  </a:moveTo>
                  <a:lnTo>
                    <a:pt x="111252" y="3809"/>
                  </a:lnTo>
                  <a:lnTo>
                    <a:pt x="0" y="0"/>
                  </a:lnTo>
                  <a:lnTo>
                    <a:pt x="762" y="16763"/>
                  </a:lnTo>
                  <a:lnTo>
                    <a:pt x="112014" y="2133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4" name="object 304"/>
            <p:cNvSpPr/>
            <p:nvPr/>
          </p:nvSpPr>
          <p:spPr>
            <a:xfrm>
              <a:off x="4847475" y="903478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5" name="object 305"/>
            <p:cNvSpPr/>
            <p:nvPr/>
          </p:nvSpPr>
          <p:spPr>
            <a:xfrm>
              <a:off x="4846713" y="866901"/>
              <a:ext cx="112395" cy="24130"/>
            </a:xfrm>
            <a:custGeom>
              <a:avLst/>
              <a:gdLst/>
              <a:ahLst/>
              <a:cxnLst/>
              <a:rect l="l" t="t" r="r" b="b"/>
              <a:pathLst>
                <a:path w="112395" h="24130">
                  <a:moveTo>
                    <a:pt x="112014" y="4572"/>
                  </a:moveTo>
                  <a:lnTo>
                    <a:pt x="762" y="0"/>
                  </a:lnTo>
                  <a:lnTo>
                    <a:pt x="0" y="19812"/>
                  </a:lnTo>
                  <a:lnTo>
                    <a:pt x="111252" y="23622"/>
                  </a:lnTo>
                  <a:lnTo>
                    <a:pt x="112014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6" name="object 306"/>
            <p:cNvSpPr/>
            <p:nvPr/>
          </p:nvSpPr>
          <p:spPr>
            <a:xfrm>
              <a:off x="4846713" y="886714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52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7" name="object 307"/>
            <p:cNvSpPr/>
            <p:nvPr/>
          </p:nvSpPr>
          <p:spPr>
            <a:xfrm>
              <a:off x="4858906" y="1058925"/>
              <a:ext cx="121285" cy="5080"/>
            </a:xfrm>
            <a:custGeom>
              <a:avLst/>
              <a:gdLst/>
              <a:ahLst/>
              <a:cxnLst/>
              <a:rect l="l" t="t" r="r" b="b"/>
              <a:pathLst>
                <a:path w="121285" h="5080">
                  <a:moveTo>
                    <a:pt x="121157" y="4572"/>
                  </a:moveTo>
                  <a:lnTo>
                    <a:pt x="9906" y="0"/>
                  </a:lnTo>
                  <a:lnTo>
                    <a:pt x="0" y="0"/>
                  </a:lnTo>
                  <a:lnTo>
                    <a:pt x="111251" y="4572"/>
                  </a:lnTo>
                  <a:lnTo>
                    <a:pt x="121157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8" name="object 308"/>
            <p:cNvSpPr/>
            <p:nvPr/>
          </p:nvSpPr>
          <p:spPr>
            <a:xfrm>
              <a:off x="4858906" y="1058925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1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9" name="object 309"/>
            <p:cNvSpPr/>
            <p:nvPr/>
          </p:nvSpPr>
          <p:spPr>
            <a:xfrm>
              <a:off x="4868812" y="1058164"/>
              <a:ext cx="123189" cy="5715"/>
            </a:xfrm>
            <a:custGeom>
              <a:avLst/>
              <a:gdLst/>
              <a:ahLst/>
              <a:cxnLst/>
              <a:rect l="l" t="t" r="r" b="b"/>
              <a:pathLst>
                <a:path w="123189" h="5715">
                  <a:moveTo>
                    <a:pt x="122682" y="4571"/>
                  </a:moveTo>
                  <a:lnTo>
                    <a:pt x="11429" y="0"/>
                  </a:lnTo>
                  <a:lnTo>
                    <a:pt x="0" y="761"/>
                  </a:lnTo>
                  <a:lnTo>
                    <a:pt x="111251" y="5334"/>
                  </a:lnTo>
                  <a:lnTo>
                    <a:pt x="122682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0" name="object 310"/>
            <p:cNvSpPr/>
            <p:nvPr/>
          </p:nvSpPr>
          <p:spPr>
            <a:xfrm>
              <a:off x="4868812" y="1058925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1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1" name="object 311"/>
            <p:cNvSpPr/>
            <p:nvPr/>
          </p:nvSpPr>
          <p:spPr>
            <a:xfrm>
              <a:off x="4880242" y="1056640"/>
              <a:ext cx="123189" cy="6350"/>
            </a:xfrm>
            <a:custGeom>
              <a:avLst/>
              <a:gdLst/>
              <a:ahLst/>
              <a:cxnLst/>
              <a:rect l="l" t="t" r="r" b="b"/>
              <a:pathLst>
                <a:path w="123189" h="6350">
                  <a:moveTo>
                    <a:pt x="122682" y="4571"/>
                  </a:moveTo>
                  <a:lnTo>
                    <a:pt x="10667" y="0"/>
                  </a:lnTo>
                  <a:lnTo>
                    <a:pt x="0" y="1524"/>
                  </a:lnTo>
                  <a:lnTo>
                    <a:pt x="111252" y="6096"/>
                  </a:lnTo>
                  <a:lnTo>
                    <a:pt x="122682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2" name="object 312"/>
            <p:cNvSpPr/>
            <p:nvPr/>
          </p:nvSpPr>
          <p:spPr>
            <a:xfrm>
              <a:off x="4880242" y="1058164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3" name="object 313"/>
            <p:cNvSpPr/>
            <p:nvPr/>
          </p:nvSpPr>
          <p:spPr>
            <a:xfrm>
              <a:off x="4890909" y="1054353"/>
              <a:ext cx="121920" cy="6985"/>
            </a:xfrm>
            <a:custGeom>
              <a:avLst/>
              <a:gdLst/>
              <a:ahLst/>
              <a:cxnLst/>
              <a:rect l="l" t="t" r="r" b="b"/>
              <a:pathLst>
                <a:path w="121920" h="6984">
                  <a:moveTo>
                    <a:pt x="121920" y="4571"/>
                  </a:moveTo>
                  <a:lnTo>
                    <a:pt x="10668" y="0"/>
                  </a:lnTo>
                  <a:lnTo>
                    <a:pt x="0" y="2286"/>
                  </a:lnTo>
                  <a:lnTo>
                    <a:pt x="112014" y="6857"/>
                  </a:lnTo>
                  <a:lnTo>
                    <a:pt x="121920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4" name="object 314"/>
            <p:cNvSpPr/>
            <p:nvPr/>
          </p:nvSpPr>
          <p:spPr>
            <a:xfrm>
              <a:off x="4890909" y="1056640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4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5" name="object 315"/>
            <p:cNvSpPr/>
            <p:nvPr/>
          </p:nvSpPr>
          <p:spPr>
            <a:xfrm>
              <a:off x="4901577" y="1051306"/>
              <a:ext cx="121285" cy="7620"/>
            </a:xfrm>
            <a:custGeom>
              <a:avLst/>
              <a:gdLst/>
              <a:ahLst/>
              <a:cxnLst/>
              <a:rect l="l" t="t" r="r" b="b"/>
              <a:pathLst>
                <a:path w="121285" h="7619">
                  <a:moveTo>
                    <a:pt x="121158" y="3809"/>
                  </a:moveTo>
                  <a:lnTo>
                    <a:pt x="9905" y="0"/>
                  </a:lnTo>
                  <a:lnTo>
                    <a:pt x="0" y="3047"/>
                  </a:lnTo>
                  <a:lnTo>
                    <a:pt x="111252" y="7619"/>
                  </a:lnTo>
                  <a:lnTo>
                    <a:pt x="121158" y="380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6" name="object 316"/>
            <p:cNvSpPr/>
            <p:nvPr/>
          </p:nvSpPr>
          <p:spPr>
            <a:xfrm>
              <a:off x="4901577" y="1054353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7" name="object 317"/>
            <p:cNvSpPr/>
            <p:nvPr/>
          </p:nvSpPr>
          <p:spPr>
            <a:xfrm>
              <a:off x="4911483" y="1046734"/>
              <a:ext cx="120650" cy="8890"/>
            </a:xfrm>
            <a:custGeom>
              <a:avLst/>
              <a:gdLst/>
              <a:ahLst/>
              <a:cxnLst/>
              <a:rect l="l" t="t" r="r" b="b"/>
              <a:pathLst>
                <a:path w="120650" h="8890">
                  <a:moveTo>
                    <a:pt x="120396" y="4572"/>
                  </a:moveTo>
                  <a:lnTo>
                    <a:pt x="9144" y="0"/>
                  </a:lnTo>
                  <a:lnTo>
                    <a:pt x="0" y="4572"/>
                  </a:lnTo>
                  <a:lnTo>
                    <a:pt x="111252" y="8382"/>
                  </a:lnTo>
                  <a:lnTo>
                    <a:pt x="120396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8" name="object 318"/>
            <p:cNvSpPr/>
            <p:nvPr/>
          </p:nvSpPr>
          <p:spPr>
            <a:xfrm>
              <a:off x="4911483" y="1051306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52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9" name="object 319"/>
            <p:cNvSpPr/>
            <p:nvPr/>
          </p:nvSpPr>
          <p:spPr>
            <a:xfrm>
              <a:off x="4920627" y="1041400"/>
              <a:ext cx="120014" cy="10160"/>
            </a:xfrm>
            <a:custGeom>
              <a:avLst/>
              <a:gdLst/>
              <a:ahLst/>
              <a:cxnLst/>
              <a:rect l="l" t="t" r="r" b="b"/>
              <a:pathLst>
                <a:path w="120014" h="10159">
                  <a:moveTo>
                    <a:pt x="119634" y="4571"/>
                  </a:moveTo>
                  <a:lnTo>
                    <a:pt x="8381" y="0"/>
                  </a:lnTo>
                  <a:lnTo>
                    <a:pt x="0" y="5333"/>
                  </a:lnTo>
                  <a:lnTo>
                    <a:pt x="111252" y="9905"/>
                  </a:lnTo>
                  <a:lnTo>
                    <a:pt x="119634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0" name="object 320"/>
            <p:cNvSpPr/>
            <p:nvPr/>
          </p:nvSpPr>
          <p:spPr>
            <a:xfrm>
              <a:off x="4920627" y="1046734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1" name="object 321"/>
            <p:cNvSpPr/>
            <p:nvPr/>
          </p:nvSpPr>
          <p:spPr>
            <a:xfrm>
              <a:off x="4929009" y="1035303"/>
              <a:ext cx="120014" cy="10795"/>
            </a:xfrm>
            <a:custGeom>
              <a:avLst/>
              <a:gdLst/>
              <a:ahLst/>
              <a:cxnLst/>
              <a:rect l="l" t="t" r="r" b="b"/>
              <a:pathLst>
                <a:path w="120014" h="10794">
                  <a:moveTo>
                    <a:pt x="119634" y="4571"/>
                  </a:moveTo>
                  <a:lnTo>
                    <a:pt x="7620" y="0"/>
                  </a:lnTo>
                  <a:lnTo>
                    <a:pt x="0" y="6095"/>
                  </a:lnTo>
                  <a:lnTo>
                    <a:pt x="111252" y="10667"/>
                  </a:lnTo>
                  <a:lnTo>
                    <a:pt x="119634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2" name="object 322"/>
            <p:cNvSpPr/>
            <p:nvPr/>
          </p:nvSpPr>
          <p:spPr>
            <a:xfrm>
              <a:off x="4929009" y="1041400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3" name="object 323"/>
            <p:cNvSpPr/>
            <p:nvPr/>
          </p:nvSpPr>
          <p:spPr>
            <a:xfrm>
              <a:off x="4936630" y="1028445"/>
              <a:ext cx="119380" cy="11430"/>
            </a:xfrm>
            <a:custGeom>
              <a:avLst/>
              <a:gdLst/>
              <a:ahLst/>
              <a:cxnLst/>
              <a:rect l="l" t="t" r="r" b="b"/>
              <a:pathLst>
                <a:path w="119379" h="11430">
                  <a:moveTo>
                    <a:pt x="118871" y="4572"/>
                  </a:moveTo>
                  <a:lnTo>
                    <a:pt x="7620" y="0"/>
                  </a:lnTo>
                  <a:lnTo>
                    <a:pt x="0" y="6858"/>
                  </a:lnTo>
                  <a:lnTo>
                    <a:pt x="112014" y="11430"/>
                  </a:lnTo>
                  <a:lnTo>
                    <a:pt x="118871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4" name="object 324"/>
            <p:cNvSpPr/>
            <p:nvPr/>
          </p:nvSpPr>
          <p:spPr>
            <a:xfrm>
              <a:off x="4936630" y="1035303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4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5" name="object 325"/>
            <p:cNvSpPr/>
            <p:nvPr/>
          </p:nvSpPr>
          <p:spPr>
            <a:xfrm>
              <a:off x="4944250" y="1020825"/>
              <a:ext cx="118110" cy="12700"/>
            </a:xfrm>
            <a:custGeom>
              <a:avLst/>
              <a:gdLst/>
              <a:ahLst/>
              <a:cxnLst/>
              <a:rect l="l" t="t" r="r" b="b"/>
              <a:pathLst>
                <a:path w="118110" h="12700">
                  <a:moveTo>
                    <a:pt x="118109" y="4572"/>
                  </a:moveTo>
                  <a:lnTo>
                    <a:pt x="6857" y="0"/>
                  </a:lnTo>
                  <a:lnTo>
                    <a:pt x="0" y="7619"/>
                  </a:lnTo>
                  <a:lnTo>
                    <a:pt x="111251" y="12191"/>
                  </a:lnTo>
                  <a:lnTo>
                    <a:pt x="118109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6" name="object 326"/>
            <p:cNvSpPr/>
            <p:nvPr/>
          </p:nvSpPr>
          <p:spPr>
            <a:xfrm>
              <a:off x="4944250" y="1028445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1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7" name="object 327"/>
            <p:cNvSpPr/>
            <p:nvPr/>
          </p:nvSpPr>
          <p:spPr>
            <a:xfrm>
              <a:off x="4951107" y="1011681"/>
              <a:ext cx="118110" cy="13970"/>
            </a:xfrm>
            <a:custGeom>
              <a:avLst/>
              <a:gdLst/>
              <a:ahLst/>
              <a:cxnLst/>
              <a:rect l="l" t="t" r="r" b="b"/>
              <a:pathLst>
                <a:path w="118110" h="13969">
                  <a:moveTo>
                    <a:pt x="118110" y="4571"/>
                  </a:moveTo>
                  <a:lnTo>
                    <a:pt x="6858" y="0"/>
                  </a:lnTo>
                  <a:lnTo>
                    <a:pt x="0" y="9143"/>
                  </a:lnTo>
                  <a:lnTo>
                    <a:pt x="111252" y="13716"/>
                  </a:lnTo>
                  <a:lnTo>
                    <a:pt x="118110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8" name="object 328"/>
            <p:cNvSpPr/>
            <p:nvPr/>
          </p:nvSpPr>
          <p:spPr>
            <a:xfrm>
              <a:off x="4951107" y="1020825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9" name="object 329"/>
            <p:cNvSpPr/>
            <p:nvPr/>
          </p:nvSpPr>
          <p:spPr>
            <a:xfrm>
              <a:off x="4957965" y="1001775"/>
              <a:ext cx="118110" cy="14604"/>
            </a:xfrm>
            <a:custGeom>
              <a:avLst/>
              <a:gdLst/>
              <a:ahLst/>
              <a:cxnLst/>
              <a:rect l="l" t="t" r="r" b="b"/>
              <a:pathLst>
                <a:path w="118110" h="14605">
                  <a:moveTo>
                    <a:pt x="118109" y="4572"/>
                  </a:moveTo>
                  <a:lnTo>
                    <a:pt x="6858" y="0"/>
                  </a:lnTo>
                  <a:lnTo>
                    <a:pt x="0" y="9905"/>
                  </a:lnTo>
                  <a:lnTo>
                    <a:pt x="111252" y="14477"/>
                  </a:lnTo>
                  <a:lnTo>
                    <a:pt x="118109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0" name="object 330"/>
            <p:cNvSpPr/>
            <p:nvPr/>
          </p:nvSpPr>
          <p:spPr>
            <a:xfrm>
              <a:off x="4957965" y="1011681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1" name="object 331"/>
            <p:cNvSpPr/>
            <p:nvPr/>
          </p:nvSpPr>
          <p:spPr>
            <a:xfrm>
              <a:off x="4964824" y="991108"/>
              <a:ext cx="118110" cy="15240"/>
            </a:xfrm>
            <a:custGeom>
              <a:avLst/>
              <a:gdLst/>
              <a:ahLst/>
              <a:cxnLst/>
              <a:rect l="l" t="t" r="r" b="b"/>
              <a:pathLst>
                <a:path w="118110" h="15240">
                  <a:moveTo>
                    <a:pt x="118109" y="4572"/>
                  </a:moveTo>
                  <a:lnTo>
                    <a:pt x="6095" y="0"/>
                  </a:lnTo>
                  <a:lnTo>
                    <a:pt x="0" y="10667"/>
                  </a:lnTo>
                  <a:lnTo>
                    <a:pt x="111251" y="15240"/>
                  </a:lnTo>
                  <a:lnTo>
                    <a:pt x="118109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2" name="object 332"/>
            <p:cNvSpPr/>
            <p:nvPr/>
          </p:nvSpPr>
          <p:spPr>
            <a:xfrm>
              <a:off x="4964824" y="1001775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1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3" name="object 333"/>
            <p:cNvSpPr/>
            <p:nvPr/>
          </p:nvSpPr>
          <p:spPr>
            <a:xfrm>
              <a:off x="4970919" y="978915"/>
              <a:ext cx="118110" cy="17145"/>
            </a:xfrm>
            <a:custGeom>
              <a:avLst/>
              <a:gdLst/>
              <a:ahLst/>
              <a:cxnLst/>
              <a:rect l="l" t="t" r="r" b="b"/>
              <a:pathLst>
                <a:path w="118110" h="17144">
                  <a:moveTo>
                    <a:pt x="118110" y="4571"/>
                  </a:moveTo>
                  <a:lnTo>
                    <a:pt x="6858" y="0"/>
                  </a:lnTo>
                  <a:lnTo>
                    <a:pt x="0" y="12192"/>
                  </a:lnTo>
                  <a:lnTo>
                    <a:pt x="112014" y="16764"/>
                  </a:lnTo>
                  <a:lnTo>
                    <a:pt x="118110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4" name="object 334"/>
            <p:cNvSpPr/>
            <p:nvPr/>
          </p:nvSpPr>
          <p:spPr>
            <a:xfrm>
              <a:off x="4970919" y="991108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4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5" name="object 335"/>
            <p:cNvSpPr/>
            <p:nvPr/>
          </p:nvSpPr>
          <p:spPr>
            <a:xfrm>
              <a:off x="4977777" y="965200"/>
              <a:ext cx="117475" cy="18415"/>
            </a:xfrm>
            <a:custGeom>
              <a:avLst/>
              <a:gdLst/>
              <a:ahLst/>
              <a:cxnLst/>
              <a:rect l="l" t="t" r="r" b="b"/>
              <a:pathLst>
                <a:path w="117475" h="18415">
                  <a:moveTo>
                    <a:pt x="117347" y="4571"/>
                  </a:moveTo>
                  <a:lnTo>
                    <a:pt x="6096" y="0"/>
                  </a:lnTo>
                  <a:lnTo>
                    <a:pt x="0" y="13715"/>
                  </a:lnTo>
                  <a:lnTo>
                    <a:pt x="111252" y="18287"/>
                  </a:lnTo>
                  <a:lnTo>
                    <a:pt x="117347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6" name="object 336"/>
            <p:cNvSpPr/>
            <p:nvPr/>
          </p:nvSpPr>
          <p:spPr>
            <a:xfrm>
              <a:off x="4977777" y="978915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7" name="object 337"/>
            <p:cNvSpPr/>
            <p:nvPr/>
          </p:nvSpPr>
          <p:spPr>
            <a:xfrm>
              <a:off x="4983874" y="950721"/>
              <a:ext cx="117475" cy="19050"/>
            </a:xfrm>
            <a:custGeom>
              <a:avLst/>
              <a:gdLst/>
              <a:ahLst/>
              <a:cxnLst/>
              <a:rect l="l" t="t" r="r" b="b"/>
              <a:pathLst>
                <a:path w="117475" h="19050">
                  <a:moveTo>
                    <a:pt x="117347" y="4572"/>
                  </a:moveTo>
                  <a:lnTo>
                    <a:pt x="6095" y="0"/>
                  </a:lnTo>
                  <a:lnTo>
                    <a:pt x="0" y="14478"/>
                  </a:lnTo>
                  <a:lnTo>
                    <a:pt x="111251" y="19050"/>
                  </a:lnTo>
                  <a:lnTo>
                    <a:pt x="117347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8" name="object 338"/>
            <p:cNvSpPr/>
            <p:nvPr/>
          </p:nvSpPr>
          <p:spPr>
            <a:xfrm>
              <a:off x="4983874" y="965200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1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9" name="object 339"/>
            <p:cNvSpPr/>
            <p:nvPr/>
          </p:nvSpPr>
          <p:spPr>
            <a:xfrm>
              <a:off x="4989969" y="935482"/>
              <a:ext cx="117475" cy="20320"/>
            </a:xfrm>
            <a:custGeom>
              <a:avLst/>
              <a:gdLst/>
              <a:ahLst/>
              <a:cxnLst/>
              <a:rect l="l" t="t" r="r" b="b"/>
              <a:pathLst>
                <a:path w="117475" h="20319">
                  <a:moveTo>
                    <a:pt x="117348" y="4571"/>
                  </a:moveTo>
                  <a:lnTo>
                    <a:pt x="6096" y="0"/>
                  </a:lnTo>
                  <a:lnTo>
                    <a:pt x="0" y="15240"/>
                  </a:lnTo>
                  <a:lnTo>
                    <a:pt x="111252" y="19812"/>
                  </a:lnTo>
                  <a:lnTo>
                    <a:pt x="117348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0" name="object 340"/>
            <p:cNvSpPr/>
            <p:nvPr/>
          </p:nvSpPr>
          <p:spPr>
            <a:xfrm>
              <a:off x="4989969" y="950721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1" name="object 341"/>
            <p:cNvSpPr/>
            <p:nvPr/>
          </p:nvSpPr>
          <p:spPr>
            <a:xfrm>
              <a:off x="4919104" y="918717"/>
              <a:ext cx="188595" cy="21590"/>
            </a:xfrm>
            <a:custGeom>
              <a:avLst/>
              <a:gdLst/>
              <a:ahLst/>
              <a:cxnLst/>
              <a:rect l="l" t="t" r="r" b="b"/>
              <a:pathLst>
                <a:path w="188595" h="21590">
                  <a:moveTo>
                    <a:pt x="188214" y="21335"/>
                  </a:moveTo>
                  <a:lnTo>
                    <a:pt x="111252" y="4572"/>
                  </a:lnTo>
                  <a:lnTo>
                    <a:pt x="0" y="0"/>
                  </a:lnTo>
                  <a:lnTo>
                    <a:pt x="76962" y="16763"/>
                  </a:lnTo>
                  <a:lnTo>
                    <a:pt x="188214" y="2133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2" name="object 342"/>
            <p:cNvSpPr/>
            <p:nvPr/>
          </p:nvSpPr>
          <p:spPr>
            <a:xfrm>
              <a:off x="4996065" y="935482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3" name="object 343"/>
            <p:cNvSpPr/>
            <p:nvPr/>
          </p:nvSpPr>
          <p:spPr>
            <a:xfrm>
              <a:off x="5172850" y="765556"/>
              <a:ext cx="120014" cy="134620"/>
            </a:xfrm>
            <a:custGeom>
              <a:avLst/>
              <a:gdLst/>
              <a:ahLst/>
              <a:cxnLst/>
              <a:rect l="l" t="t" r="r" b="b"/>
              <a:pathLst>
                <a:path w="120014" h="134619">
                  <a:moveTo>
                    <a:pt x="119633" y="134112"/>
                  </a:moveTo>
                  <a:lnTo>
                    <a:pt x="111251" y="4571"/>
                  </a:lnTo>
                  <a:lnTo>
                    <a:pt x="0" y="0"/>
                  </a:lnTo>
                  <a:lnTo>
                    <a:pt x="8381" y="129540"/>
                  </a:lnTo>
                  <a:lnTo>
                    <a:pt x="119633" y="13411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4" name="object 344"/>
            <p:cNvSpPr/>
            <p:nvPr/>
          </p:nvSpPr>
          <p:spPr>
            <a:xfrm>
              <a:off x="5181231" y="895096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5" name="object 345"/>
            <p:cNvSpPr/>
            <p:nvPr/>
          </p:nvSpPr>
          <p:spPr>
            <a:xfrm>
              <a:off x="5164468" y="634492"/>
              <a:ext cx="120014" cy="135890"/>
            </a:xfrm>
            <a:custGeom>
              <a:avLst/>
              <a:gdLst/>
              <a:ahLst/>
              <a:cxnLst/>
              <a:rect l="l" t="t" r="r" b="b"/>
              <a:pathLst>
                <a:path w="120014" h="135890">
                  <a:moveTo>
                    <a:pt x="119633" y="135635"/>
                  </a:moveTo>
                  <a:lnTo>
                    <a:pt x="111251" y="4572"/>
                  </a:lnTo>
                  <a:lnTo>
                    <a:pt x="0" y="0"/>
                  </a:lnTo>
                  <a:lnTo>
                    <a:pt x="8382" y="131063"/>
                  </a:lnTo>
                  <a:lnTo>
                    <a:pt x="119633" y="13563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6" name="object 346"/>
            <p:cNvSpPr/>
            <p:nvPr/>
          </p:nvSpPr>
          <p:spPr>
            <a:xfrm>
              <a:off x="5172850" y="765556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1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7" name="object 347"/>
            <p:cNvSpPr/>
            <p:nvPr/>
          </p:nvSpPr>
          <p:spPr>
            <a:xfrm>
              <a:off x="5082933" y="624586"/>
              <a:ext cx="193040" cy="14604"/>
            </a:xfrm>
            <a:custGeom>
              <a:avLst/>
              <a:gdLst/>
              <a:ahLst/>
              <a:cxnLst/>
              <a:rect l="l" t="t" r="r" b="b"/>
              <a:pathLst>
                <a:path w="193039" h="14604">
                  <a:moveTo>
                    <a:pt x="192785" y="14477"/>
                  </a:moveTo>
                  <a:lnTo>
                    <a:pt x="111252" y="4571"/>
                  </a:lnTo>
                  <a:lnTo>
                    <a:pt x="0" y="0"/>
                  </a:lnTo>
                  <a:lnTo>
                    <a:pt x="81534" y="9905"/>
                  </a:lnTo>
                  <a:lnTo>
                    <a:pt x="192785" y="1447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8" name="object 348"/>
            <p:cNvSpPr/>
            <p:nvPr/>
          </p:nvSpPr>
          <p:spPr>
            <a:xfrm>
              <a:off x="5164468" y="634492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1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9" name="object 349"/>
            <p:cNvSpPr/>
            <p:nvPr/>
          </p:nvSpPr>
          <p:spPr>
            <a:xfrm>
              <a:off x="5130939" y="1042161"/>
              <a:ext cx="182245" cy="5715"/>
            </a:xfrm>
            <a:custGeom>
              <a:avLst/>
              <a:gdLst/>
              <a:ahLst/>
              <a:cxnLst/>
              <a:rect l="l" t="t" r="r" b="b"/>
              <a:pathLst>
                <a:path w="182245" h="5715">
                  <a:moveTo>
                    <a:pt x="182117" y="3810"/>
                  </a:moveTo>
                  <a:lnTo>
                    <a:pt x="70866" y="0"/>
                  </a:lnTo>
                  <a:lnTo>
                    <a:pt x="0" y="1524"/>
                  </a:lnTo>
                  <a:lnTo>
                    <a:pt x="112014" y="5334"/>
                  </a:lnTo>
                  <a:lnTo>
                    <a:pt x="182117" y="381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0" name="object 350"/>
            <p:cNvSpPr/>
            <p:nvPr/>
          </p:nvSpPr>
          <p:spPr>
            <a:xfrm>
              <a:off x="5130939" y="1043686"/>
              <a:ext cx="112395" cy="3810"/>
            </a:xfrm>
            <a:custGeom>
              <a:avLst/>
              <a:gdLst/>
              <a:ahLst/>
              <a:cxnLst/>
              <a:rect l="l" t="t" r="r" b="b"/>
              <a:pathLst>
                <a:path w="112395" h="3809">
                  <a:moveTo>
                    <a:pt x="0" y="0"/>
                  </a:moveTo>
                  <a:lnTo>
                    <a:pt x="112014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1" name="object 351"/>
            <p:cNvSpPr/>
            <p:nvPr/>
          </p:nvSpPr>
          <p:spPr>
            <a:xfrm>
              <a:off x="5201806" y="943101"/>
              <a:ext cx="142875" cy="102870"/>
            </a:xfrm>
            <a:custGeom>
              <a:avLst/>
              <a:gdLst/>
              <a:ahLst/>
              <a:cxnLst/>
              <a:rect l="l" t="t" r="r" b="b"/>
              <a:pathLst>
                <a:path w="142875" h="102869">
                  <a:moveTo>
                    <a:pt x="142494" y="4572"/>
                  </a:moveTo>
                  <a:lnTo>
                    <a:pt x="30480" y="0"/>
                  </a:lnTo>
                  <a:lnTo>
                    <a:pt x="0" y="99060"/>
                  </a:lnTo>
                  <a:lnTo>
                    <a:pt x="111251" y="102870"/>
                  </a:lnTo>
                  <a:lnTo>
                    <a:pt x="142494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2" name="object 352"/>
            <p:cNvSpPr/>
            <p:nvPr/>
          </p:nvSpPr>
          <p:spPr>
            <a:xfrm>
              <a:off x="5201806" y="1042161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51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3" name="object 353"/>
            <p:cNvSpPr/>
            <p:nvPr/>
          </p:nvSpPr>
          <p:spPr>
            <a:xfrm>
              <a:off x="5232286" y="846328"/>
              <a:ext cx="142875" cy="101600"/>
            </a:xfrm>
            <a:custGeom>
              <a:avLst/>
              <a:gdLst/>
              <a:ahLst/>
              <a:cxnLst/>
              <a:rect l="l" t="t" r="r" b="b"/>
              <a:pathLst>
                <a:path w="142875" h="101600">
                  <a:moveTo>
                    <a:pt x="142493" y="4571"/>
                  </a:moveTo>
                  <a:lnTo>
                    <a:pt x="31241" y="0"/>
                  </a:lnTo>
                  <a:lnTo>
                    <a:pt x="0" y="96773"/>
                  </a:lnTo>
                  <a:lnTo>
                    <a:pt x="112014" y="101345"/>
                  </a:lnTo>
                  <a:lnTo>
                    <a:pt x="142493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4" name="object 354"/>
            <p:cNvSpPr/>
            <p:nvPr/>
          </p:nvSpPr>
          <p:spPr>
            <a:xfrm>
              <a:off x="5232286" y="943101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4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5" name="object 355"/>
            <p:cNvSpPr/>
            <p:nvPr/>
          </p:nvSpPr>
          <p:spPr>
            <a:xfrm>
              <a:off x="5263527" y="655065"/>
              <a:ext cx="173355" cy="196215"/>
            </a:xfrm>
            <a:custGeom>
              <a:avLst/>
              <a:gdLst/>
              <a:ahLst/>
              <a:cxnLst/>
              <a:rect l="l" t="t" r="r" b="b"/>
              <a:pathLst>
                <a:path w="173354" h="196215">
                  <a:moveTo>
                    <a:pt x="172973" y="3809"/>
                  </a:moveTo>
                  <a:lnTo>
                    <a:pt x="61722" y="0"/>
                  </a:lnTo>
                  <a:lnTo>
                    <a:pt x="0" y="191261"/>
                  </a:lnTo>
                  <a:lnTo>
                    <a:pt x="111252" y="195833"/>
                  </a:lnTo>
                  <a:lnTo>
                    <a:pt x="172973" y="380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6" name="object 356"/>
            <p:cNvSpPr/>
            <p:nvPr/>
          </p:nvSpPr>
          <p:spPr>
            <a:xfrm>
              <a:off x="5263527" y="846328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7" name="object 357"/>
            <p:cNvSpPr/>
            <p:nvPr/>
          </p:nvSpPr>
          <p:spPr>
            <a:xfrm>
              <a:off x="5245239" y="645160"/>
              <a:ext cx="191770" cy="13970"/>
            </a:xfrm>
            <a:custGeom>
              <a:avLst/>
              <a:gdLst/>
              <a:ahLst/>
              <a:cxnLst/>
              <a:rect l="l" t="t" r="r" b="b"/>
              <a:pathLst>
                <a:path w="191770" h="13970">
                  <a:moveTo>
                    <a:pt x="191261" y="13716"/>
                  </a:moveTo>
                  <a:lnTo>
                    <a:pt x="112014" y="3810"/>
                  </a:lnTo>
                  <a:lnTo>
                    <a:pt x="0" y="0"/>
                  </a:lnTo>
                  <a:lnTo>
                    <a:pt x="80010" y="9906"/>
                  </a:lnTo>
                  <a:lnTo>
                    <a:pt x="191261" y="1371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8" name="object 358"/>
            <p:cNvSpPr/>
            <p:nvPr/>
          </p:nvSpPr>
          <p:spPr>
            <a:xfrm>
              <a:off x="5325250" y="655065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51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9" name="object 359"/>
            <p:cNvSpPr/>
            <p:nvPr/>
          </p:nvSpPr>
          <p:spPr>
            <a:xfrm>
              <a:off x="5481459" y="536193"/>
              <a:ext cx="120650" cy="99060"/>
            </a:xfrm>
            <a:custGeom>
              <a:avLst/>
              <a:gdLst/>
              <a:ahLst/>
              <a:cxnLst/>
              <a:rect l="l" t="t" r="r" b="b"/>
              <a:pathLst>
                <a:path w="120650" h="99059">
                  <a:moveTo>
                    <a:pt x="120396" y="3809"/>
                  </a:moveTo>
                  <a:lnTo>
                    <a:pt x="8382" y="0"/>
                  </a:lnTo>
                  <a:lnTo>
                    <a:pt x="0" y="94487"/>
                  </a:lnTo>
                  <a:lnTo>
                    <a:pt x="111239" y="99059"/>
                  </a:lnTo>
                  <a:lnTo>
                    <a:pt x="120396" y="380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0" name="object 360"/>
            <p:cNvSpPr/>
            <p:nvPr/>
          </p:nvSpPr>
          <p:spPr>
            <a:xfrm>
              <a:off x="5481459" y="630682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39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1" name="object 361"/>
            <p:cNvSpPr/>
            <p:nvPr/>
          </p:nvSpPr>
          <p:spPr>
            <a:xfrm>
              <a:off x="5412118" y="521715"/>
              <a:ext cx="189865" cy="18415"/>
            </a:xfrm>
            <a:custGeom>
              <a:avLst/>
              <a:gdLst/>
              <a:ahLst/>
              <a:cxnLst/>
              <a:rect l="l" t="t" r="r" b="b"/>
              <a:pathLst>
                <a:path w="189864" h="18415">
                  <a:moveTo>
                    <a:pt x="189737" y="18287"/>
                  </a:moveTo>
                  <a:lnTo>
                    <a:pt x="111238" y="4571"/>
                  </a:lnTo>
                  <a:lnTo>
                    <a:pt x="0" y="0"/>
                  </a:lnTo>
                  <a:lnTo>
                    <a:pt x="77724" y="14477"/>
                  </a:lnTo>
                  <a:lnTo>
                    <a:pt x="189737" y="1828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2" name="object 362"/>
            <p:cNvSpPr/>
            <p:nvPr/>
          </p:nvSpPr>
          <p:spPr>
            <a:xfrm>
              <a:off x="5489842" y="536193"/>
              <a:ext cx="112395" cy="3810"/>
            </a:xfrm>
            <a:custGeom>
              <a:avLst/>
              <a:gdLst/>
              <a:ahLst/>
              <a:cxnLst/>
              <a:rect l="l" t="t" r="r" b="b"/>
              <a:pathLst>
                <a:path w="112395" h="3809">
                  <a:moveTo>
                    <a:pt x="0" y="0"/>
                  </a:moveTo>
                  <a:lnTo>
                    <a:pt x="112013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3" name="object 363"/>
            <p:cNvSpPr/>
            <p:nvPr/>
          </p:nvSpPr>
          <p:spPr>
            <a:xfrm>
              <a:off x="5365636" y="1036828"/>
              <a:ext cx="191770" cy="6350"/>
            </a:xfrm>
            <a:custGeom>
              <a:avLst/>
              <a:gdLst/>
              <a:ahLst/>
              <a:cxnLst/>
              <a:rect l="l" t="t" r="r" b="b"/>
              <a:pathLst>
                <a:path w="191770" h="6350">
                  <a:moveTo>
                    <a:pt x="191262" y="3809"/>
                  </a:moveTo>
                  <a:lnTo>
                    <a:pt x="79247" y="0"/>
                  </a:lnTo>
                  <a:lnTo>
                    <a:pt x="0" y="1523"/>
                  </a:lnTo>
                  <a:lnTo>
                    <a:pt x="111238" y="6095"/>
                  </a:lnTo>
                  <a:lnTo>
                    <a:pt x="191262" y="380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4" name="object 364"/>
            <p:cNvSpPr/>
            <p:nvPr/>
          </p:nvSpPr>
          <p:spPr>
            <a:xfrm>
              <a:off x="5365636" y="1038351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38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5" name="object 365"/>
            <p:cNvSpPr/>
            <p:nvPr/>
          </p:nvSpPr>
          <p:spPr>
            <a:xfrm>
              <a:off x="5444883" y="674115"/>
              <a:ext cx="144145" cy="367030"/>
            </a:xfrm>
            <a:custGeom>
              <a:avLst/>
              <a:gdLst/>
              <a:ahLst/>
              <a:cxnLst/>
              <a:rect l="l" t="t" r="r" b="b"/>
              <a:pathLst>
                <a:path w="144145" h="367030">
                  <a:moveTo>
                    <a:pt x="144004" y="3809"/>
                  </a:moveTo>
                  <a:lnTo>
                    <a:pt x="32753" y="0"/>
                  </a:lnTo>
                  <a:lnTo>
                    <a:pt x="0" y="362711"/>
                  </a:lnTo>
                  <a:lnTo>
                    <a:pt x="112014" y="366521"/>
                  </a:lnTo>
                  <a:lnTo>
                    <a:pt x="144004" y="380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6" name="object 366"/>
            <p:cNvSpPr/>
            <p:nvPr/>
          </p:nvSpPr>
          <p:spPr>
            <a:xfrm>
              <a:off x="5444883" y="1036828"/>
              <a:ext cx="112395" cy="3810"/>
            </a:xfrm>
            <a:custGeom>
              <a:avLst/>
              <a:gdLst/>
              <a:ahLst/>
              <a:cxnLst/>
              <a:rect l="l" t="t" r="r" b="b"/>
              <a:pathLst>
                <a:path w="112395" h="3809">
                  <a:moveTo>
                    <a:pt x="0" y="0"/>
                  </a:moveTo>
                  <a:lnTo>
                    <a:pt x="112014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7" name="object 367"/>
            <p:cNvSpPr/>
            <p:nvPr/>
          </p:nvSpPr>
          <p:spPr>
            <a:xfrm>
              <a:off x="5399163" y="664210"/>
              <a:ext cx="189865" cy="13970"/>
            </a:xfrm>
            <a:custGeom>
              <a:avLst/>
              <a:gdLst/>
              <a:ahLst/>
              <a:cxnLst/>
              <a:rect l="l" t="t" r="r" b="b"/>
              <a:pathLst>
                <a:path w="189864" h="13970">
                  <a:moveTo>
                    <a:pt x="189724" y="13716"/>
                  </a:moveTo>
                  <a:lnTo>
                    <a:pt x="111252" y="4572"/>
                  </a:lnTo>
                  <a:lnTo>
                    <a:pt x="0" y="0"/>
                  </a:lnTo>
                  <a:lnTo>
                    <a:pt x="78473" y="9906"/>
                  </a:lnTo>
                  <a:lnTo>
                    <a:pt x="189724" y="1371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8" name="object 368"/>
            <p:cNvSpPr/>
            <p:nvPr/>
          </p:nvSpPr>
          <p:spPr>
            <a:xfrm>
              <a:off x="5477636" y="674115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51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9" name="object 369"/>
            <p:cNvSpPr/>
            <p:nvPr/>
          </p:nvSpPr>
          <p:spPr>
            <a:xfrm>
              <a:off x="5623954" y="969010"/>
              <a:ext cx="118110" cy="5715"/>
            </a:xfrm>
            <a:custGeom>
              <a:avLst/>
              <a:gdLst/>
              <a:ahLst/>
              <a:cxnLst/>
              <a:rect l="l" t="t" r="r" b="b"/>
              <a:pathLst>
                <a:path w="118110" h="5715">
                  <a:moveTo>
                    <a:pt x="118097" y="5334"/>
                  </a:moveTo>
                  <a:lnTo>
                    <a:pt x="111251" y="4572"/>
                  </a:lnTo>
                  <a:lnTo>
                    <a:pt x="0" y="0"/>
                  </a:lnTo>
                  <a:lnTo>
                    <a:pt x="6845" y="762"/>
                  </a:lnTo>
                  <a:lnTo>
                    <a:pt x="118097" y="533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0" name="object 370"/>
            <p:cNvSpPr/>
            <p:nvPr/>
          </p:nvSpPr>
          <p:spPr>
            <a:xfrm>
              <a:off x="5630798" y="969771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1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1" name="object 371"/>
            <p:cNvSpPr/>
            <p:nvPr/>
          </p:nvSpPr>
          <p:spPr>
            <a:xfrm>
              <a:off x="5617844" y="966724"/>
              <a:ext cx="117475" cy="6985"/>
            </a:xfrm>
            <a:custGeom>
              <a:avLst/>
              <a:gdLst/>
              <a:ahLst/>
              <a:cxnLst/>
              <a:rect l="l" t="t" r="r" b="b"/>
              <a:pathLst>
                <a:path w="117475" h="6984">
                  <a:moveTo>
                    <a:pt x="117360" y="6857"/>
                  </a:moveTo>
                  <a:lnTo>
                    <a:pt x="111252" y="4571"/>
                  </a:lnTo>
                  <a:lnTo>
                    <a:pt x="0" y="0"/>
                  </a:lnTo>
                  <a:lnTo>
                    <a:pt x="6109" y="2285"/>
                  </a:lnTo>
                  <a:lnTo>
                    <a:pt x="117360" y="685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2" name="object 372"/>
            <p:cNvSpPr/>
            <p:nvPr/>
          </p:nvSpPr>
          <p:spPr>
            <a:xfrm>
              <a:off x="5623954" y="969010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1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3" name="object 373"/>
            <p:cNvSpPr/>
            <p:nvPr/>
          </p:nvSpPr>
          <p:spPr>
            <a:xfrm>
              <a:off x="5612524" y="963675"/>
              <a:ext cx="116839" cy="7620"/>
            </a:xfrm>
            <a:custGeom>
              <a:avLst/>
              <a:gdLst/>
              <a:ahLst/>
              <a:cxnLst/>
              <a:rect l="l" t="t" r="r" b="b"/>
              <a:pathLst>
                <a:path w="116839" h="7619">
                  <a:moveTo>
                    <a:pt x="116572" y="7619"/>
                  </a:moveTo>
                  <a:lnTo>
                    <a:pt x="111238" y="4572"/>
                  </a:lnTo>
                  <a:lnTo>
                    <a:pt x="0" y="0"/>
                  </a:lnTo>
                  <a:lnTo>
                    <a:pt x="5320" y="3047"/>
                  </a:lnTo>
                  <a:lnTo>
                    <a:pt x="116572" y="761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4" name="object 374"/>
            <p:cNvSpPr/>
            <p:nvPr/>
          </p:nvSpPr>
          <p:spPr>
            <a:xfrm>
              <a:off x="5617844" y="966724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5" name="object 375"/>
            <p:cNvSpPr/>
            <p:nvPr/>
          </p:nvSpPr>
          <p:spPr>
            <a:xfrm>
              <a:off x="5607938" y="959865"/>
              <a:ext cx="116205" cy="8890"/>
            </a:xfrm>
            <a:custGeom>
              <a:avLst/>
              <a:gdLst/>
              <a:ahLst/>
              <a:cxnLst/>
              <a:rect l="l" t="t" r="r" b="b"/>
              <a:pathLst>
                <a:path w="116204" h="8890">
                  <a:moveTo>
                    <a:pt x="115824" y="8382"/>
                  </a:moveTo>
                  <a:lnTo>
                    <a:pt x="112027" y="3809"/>
                  </a:lnTo>
                  <a:lnTo>
                    <a:pt x="0" y="0"/>
                  </a:lnTo>
                  <a:lnTo>
                    <a:pt x="4585" y="3809"/>
                  </a:lnTo>
                  <a:lnTo>
                    <a:pt x="115824" y="838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6" name="object 376"/>
            <p:cNvSpPr/>
            <p:nvPr/>
          </p:nvSpPr>
          <p:spPr>
            <a:xfrm>
              <a:off x="5612524" y="963675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38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7" name="object 377"/>
            <p:cNvSpPr/>
            <p:nvPr/>
          </p:nvSpPr>
          <p:spPr>
            <a:xfrm>
              <a:off x="5604904" y="953770"/>
              <a:ext cx="115570" cy="10160"/>
            </a:xfrm>
            <a:custGeom>
              <a:avLst/>
              <a:gdLst/>
              <a:ahLst/>
              <a:cxnLst/>
              <a:rect l="l" t="t" r="r" b="b"/>
              <a:pathLst>
                <a:path w="115570" h="10159">
                  <a:moveTo>
                    <a:pt x="115062" y="9905"/>
                  </a:moveTo>
                  <a:lnTo>
                    <a:pt x="111251" y="4571"/>
                  </a:lnTo>
                  <a:lnTo>
                    <a:pt x="0" y="0"/>
                  </a:lnTo>
                  <a:lnTo>
                    <a:pt x="3034" y="6095"/>
                  </a:lnTo>
                  <a:lnTo>
                    <a:pt x="115062" y="990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8" name="object 378"/>
            <p:cNvSpPr/>
            <p:nvPr/>
          </p:nvSpPr>
          <p:spPr>
            <a:xfrm>
              <a:off x="5607938" y="959865"/>
              <a:ext cx="112395" cy="3810"/>
            </a:xfrm>
            <a:custGeom>
              <a:avLst/>
              <a:gdLst/>
              <a:ahLst/>
              <a:cxnLst/>
              <a:rect l="l" t="t" r="r" b="b"/>
              <a:pathLst>
                <a:path w="112395" h="3809">
                  <a:moveTo>
                    <a:pt x="0" y="0"/>
                  </a:moveTo>
                  <a:lnTo>
                    <a:pt x="112027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9" name="object 379"/>
            <p:cNvSpPr/>
            <p:nvPr/>
          </p:nvSpPr>
          <p:spPr>
            <a:xfrm>
              <a:off x="5601856" y="946150"/>
              <a:ext cx="114300" cy="12700"/>
            </a:xfrm>
            <a:custGeom>
              <a:avLst/>
              <a:gdLst/>
              <a:ahLst/>
              <a:cxnLst/>
              <a:rect l="l" t="t" r="r" b="b"/>
              <a:pathLst>
                <a:path w="114300" h="12700">
                  <a:moveTo>
                    <a:pt x="114299" y="12192"/>
                  </a:moveTo>
                  <a:lnTo>
                    <a:pt x="111238" y="4571"/>
                  </a:lnTo>
                  <a:lnTo>
                    <a:pt x="0" y="0"/>
                  </a:lnTo>
                  <a:lnTo>
                    <a:pt x="3047" y="7620"/>
                  </a:lnTo>
                  <a:lnTo>
                    <a:pt x="114299" y="1219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0" name="object 380"/>
            <p:cNvSpPr/>
            <p:nvPr/>
          </p:nvSpPr>
          <p:spPr>
            <a:xfrm>
              <a:off x="5604904" y="953770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1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1" name="object 381"/>
            <p:cNvSpPr/>
            <p:nvPr/>
          </p:nvSpPr>
          <p:spPr>
            <a:xfrm>
              <a:off x="5599557" y="937006"/>
              <a:ext cx="113664" cy="13970"/>
            </a:xfrm>
            <a:custGeom>
              <a:avLst/>
              <a:gdLst/>
              <a:ahLst/>
              <a:cxnLst/>
              <a:rect l="l" t="t" r="r" b="b"/>
              <a:pathLst>
                <a:path w="113664" h="13969">
                  <a:moveTo>
                    <a:pt x="113537" y="13715"/>
                  </a:moveTo>
                  <a:lnTo>
                    <a:pt x="111264" y="4571"/>
                  </a:lnTo>
                  <a:lnTo>
                    <a:pt x="0" y="0"/>
                  </a:lnTo>
                  <a:lnTo>
                    <a:pt x="2299" y="9143"/>
                  </a:lnTo>
                  <a:lnTo>
                    <a:pt x="113537" y="1371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2" name="object 382"/>
            <p:cNvSpPr/>
            <p:nvPr/>
          </p:nvSpPr>
          <p:spPr>
            <a:xfrm>
              <a:off x="5601856" y="946150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38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3" name="object 383"/>
            <p:cNvSpPr/>
            <p:nvPr/>
          </p:nvSpPr>
          <p:spPr>
            <a:xfrm>
              <a:off x="5597270" y="926338"/>
              <a:ext cx="113664" cy="15240"/>
            </a:xfrm>
            <a:custGeom>
              <a:avLst/>
              <a:gdLst/>
              <a:ahLst/>
              <a:cxnLst/>
              <a:rect l="l" t="t" r="r" b="b"/>
              <a:pathLst>
                <a:path w="113664" h="15240">
                  <a:moveTo>
                    <a:pt x="113551" y="15240"/>
                  </a:moveTo>
                  <a:lnTo>
                    <a:pt x="112027" y="4572"/>
                  </a:lnTo>
                  <a:lnTo>
                    <a:pt x="0" y="0"/>
                  </a:lnTo>
                  <a:lnTo>
                    <a:pt x="2286" y="10668"/>
                  </a:lnTo>
                  <a:lnTo>
                    <a:pt x="113551" y="1524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4" name="object 384"/>
            <p:cNvSpPr/>
            <p:nvPr/>
          </p:nvSpPr>
          <p:spPr>
            <a:xfrm>
              <a:off x="5599557" y="937006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64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5" name="object 385"/>
            <p:cNvSpPr/>
            <p:nvPr/>
          </p:nvSpPr>
          <p:spPr>
            <a:xfrm>
              <a:off x="5606427" y="1040637"/>
              <a:ext cx="125730" cy="5080"/>
            </a:xfrm>
            <a:custGeom>
              <a:avLst/>
              <a:gdLst/>
              <a:ahLst/>
              <a:cxnLst/>
              <a:rect l="l" t="t" r="r" b="b"/>
              <a:pathLst>
                <a:path w="125729" h="5080">
                  <a:moveTo>
                    <a:pt x="125729" y="4572"/>
                  </a:moveTo>
                  <a:lnTo>
                    <a:pt x="13716" y="0"/>
                  </a:lnTo>
                  <a:lnTo>
                    <a:pt x="0" y="0"/>
                  </a:lnTo>
                  <a:lnTo>
                    <a:pt x="112013" y="3810"/>
                  </a:lnTo>
                  <a:lnTo>
                    <a:pt x="125729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6" name="object 386"/>
            <p:cNvSpPr/>
            <p:nvPr/>
          </p:nvSpPr>
          <p:spPr>
            <a:xfrm>
              <a:off x="5606427" y="1040637"/>
              <a:ext cx="112395" cy="3810"/>
            </a:xfrm>
            <a:custGeom>
              <a:avLst/>
              <a:gdLst/>
              <a:ahLst/>
              <a:cxnLst/>
              <a:rect l="l" t="t" r="r" b="b"/>
              <a:pathLst>
                <a:path w="112395" h="3809">
                  <a:moveTo>
                    <a:pt x="0" y="0"/>
                  </a:moveTo>
                  <a:lnTo>
                    <a:pt x="112013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7" name="object 387"/>
            <p:cNvSpPr/>
            <p:nvPr/>
          </p:nvSpPr>
          <p:spPr>
            <a:xfrm>
              <a:off x="5620144" y="1039114"/>
              <a:ext cx="131445" cy="6350"/>
            </a:xfrm>
            <a:custGeom>
              <a:avLst/>
              <a:gdLst/>
              <a:ahLst/>
              <a:cxnLst/>
              <a:rect l="l" t="t" r="r" b="b"/>
              <a:pathLst>
                <a:path w="131445" h="6350">
                  <a:moveTo>
                    <a:pt x="131063" y="4571"/>
                  </a:moveTo>
                  <a:lnTo>
                    <a:pt x="19050" y="0"/>
                  </a:lnTo>
                  <a:lnTo>
                    <a:pt x="0" y="1523"/>
                  </a:lnTo>
                  <a:lnTo>
                    <a:pt x="112013" y="6095"/>
                  </a:lnTo>
                  <a:lnTo>
                    <a:pt x="131063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8" name="object 388"/>
            <p:cNvSpPr/>
            <p:nvPr/>
          </p:nvSpPr>
          <p:spPr>
            <a:xfrm>
              <a:off x="5620144" y="1040637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3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9" name="object 389"/>
            <p:cNvSpPr/>
            <p:nvPr/>
          </p:nvSpPr>
          <p:spPr>
            <a:xfrm>
              <a:off x="5639194" y="1037590"/>
              <a:ext cx="120650" cy="6350"/>
            </a:xfrm>
            <a:custGeom>
              <a:avLst/>
              <a:gdLst/>
              <a:ahLst/>
              <a:cxnLst/>
              <a:rect l="l" t="t" r="r" b="b"/>
              <a:pathLst>
                <a:path w="120650" h="6350">
                  <a:moveTo>
                    <a:pt x="120382" y="4571"/>
                  </a:moveTo>
                  <a:lnTo>
                    <a:pt x="9130" y="0"/>
                  </a:lnTo>
                  <a:lnTo>
                    <a:pt x="0" y="1524"/>
                  </a:lnTo>
                  <a:lnTo>
                    <a:pt x="112013" y="6096"/>
                  </a:lnTo>
                  <a:lnTo>
                    <a:pt x="120382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0" name="object 390"/>
            <p:cNvSpPr/>
            <p:nvPr/>
          </p:nvSpPr>
          <p:spPr>
            <a:xfrm>
              <a:off x="5639194" y="1039114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3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1" name="object 391"/>
            <p:cNvSpPr/>
            <p:nvPr/>
          </p:nvSpPr>
          <p:spPr>
            <a:xfrm>
              <a:off x="5648325" y="1035303"/>
              <a:ext cx="120014" cy="6985"/>
            </a:xfrm>
            <a:custGeom>
              <a:avLst/>
              <a:gdLst/>
              <a:ahLst/>
              <a:cxnLst/>
              <a:rect l="l" t="t" r="r" b="b"/>
              <a:pathLst>
                <a:path w="120014" h="6984">
                  <a:moveTo>
                    <a:pt x="119646" y="4571"/>
                  </a:moveTo>
                  <a:lnTo>
                    <a:pt x="8382" y="0"/>
                  </a:lnTo>
                  <a:lnTo>
                    <a:pt x="0" y="2286"/>
                  </a:lnTo>
                  <a:lnTo>
                    <a:pt x="111252" y="6857"/>
                  </a:lnTo>
                  <a:lnTo>
                    <a:pt x="119646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2" name="object 392"/>
            <p:cNvSpPr/>
            <p:nvPr/>
          </p:nvSpPr>
          <p:spPr>
            <a:xfrm>
              <a:off x="5648325" y="1037590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3" name="object 393"/>
            <p:cNvSpPr/>
            <p:nvPr/>
          </p:nvSpPr>
          <p:spPr>
            <a:xfrm>
              <a:off x="5656707" y="1033017"/>
              <a:ext cx="120014" cy="6985"/>
            </a:xfrm>
            <a:custGeom>
              <a:avLst/>
              <a:gdLst/>
              <a:ahLst/>
              <a:cxnLst/>
              <a:rect l="l" t="t" r="r" b="b"/>
              <a:pathLst>
                <a:path w="120014" h="6984">
                  <a:moveTo>
                    <a:pt x="119647" y="4572"/>
                  </a:moveTo>
                  <a:lnTo>
                    <a:pt x="8381" y="0"/>
                  </a:lnTo>
                  <a:lnTo>
                    <a:pt x="0" y="2285"/>
                  </a:lnTo>
                  <a:lnTo>
                    <a:pt x="111264" y="6857"/>
                  </a:lnTo>
                  <a:lnTo>
                    <a:pt x="119647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4" name="object 394"/>
            <p:cNvSpPr/>
            <p:nvPr/>
          </p:nvSpPr>
          <p:spPr>
            <a:xfrm>
              <a:off x="5656707" y="1035303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64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5" name="object 395"/>
            <p:cNvSpPr/>
            <p:nvPr/>
          </p:nvSpPr>
          <p:spPr>
            <a:xfrm>
              <a:off x="5665088" y="1029970"/>
              <a:ext cx="119380" cy="7620"/>
            </a:xfrm>
            <a:custGeom>
              <a:avLst/>
              <a:gdLst/>
              <a:ahLst/>
              <a:cxnLst/>
              <a:rect l="l" t="t" r="r" b="b"/>
              <a:pathLst>
                <a:path w="119379" h="7619">
                  <a:moveTo>
                    <a:pt x="118872" y="4571"/>
                  </a:moveTo>
                  <a:lnTo>
                    <a:pt x="6871" y="0"/>
                  </a:lnTo>
                  <a:lnTo>
                    <a:pt x="0" y="3047"/>
                  </a:lnTo>
                  <a:lnTo>
                    <a:pt x="111265" y="7619"/>
                  </a:lnTo>
                  <a:lnTo>
                    <a:pt x="118872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6" name="object 396"/>
            <p:cNvSpPr/>
            <p:nvPr/>
          </p:nvSpPr>
          <p:spPr>
            <a:xfrm>
              <a:off x="5665088" y="1033017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65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7" name="object 397"/>
            <p:cNvSpPr/>
            <p:nvPr/>
          </p:nvSpPr>
          <p:spPr>
            <a:xfrm>
              <a:off x="5671959" y="1026922"/>
              <a:ext cx="119380" cy="7620"/>
            </a:xfrm>
            <a:custGeom>
              <a:avLst/>
              <a:gdLst/>
              <a:ahLst/>
              <a:cxnLst/>
              <a:rect l="l" t="t" r="r" b="b"/>
              <a:pathLst>
                <a:path w="119379" h="7619">
                  <a:moveTo>
                    <a:pt x="118871" y="4572"/>
                  </a:moveTo>
                  <a:lnTo>
                    <a:pt x="6858" y="0"/>
                  </a:lnTo>
                  <a:lnTo>
                    <a:pt x="0" y="3048"/>
                  </a:lnTo>
                  <a:lnTo>
                    <a:pt x="112000" y="7620"/>
                  </a:lnTo>
                  <a:lnTo>
                    <a:pt x="118871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8" name="object 398"/>
            <p:cNvSpPr/>
            <p:nvPr/>
          </p:nvSpPr>
          <p:spPr>
            <a:xfrm>
              <a:off x="5671959" y="1029970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00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9" name="object 399"/>
            <p:cNvSpPr/>
            <p:nvPr/>
          </p:nvSpPr>
          <p:spPr>
            <a:xfrm>
              <a:off x="5678818" y="1023111"/>
              <a:ext cx="118110" cy="8890"/>
            </a:xfrm>
            <a:custGeom>
              <a:avLst/>
              <a:gdLst/>
              <a:ahLst/>
              <a:cxnLst/>
              <a:rect l="l" t="t" r="r" b="b"/>
              <a:pathLst>
                <a:path w="118110" h="8890">
                  <a:moveTo>
                    <a:pt x="118110" y="4572"/>
                  </a:moveTo>
                  <a:lnTo>
                    <a:pt x="6844" y="0"/>
                  </a:lnTo>
                  <a:lnTo>
                    <a:pt x="0" y="3810"/>
                  </a:lnTo>
                  <a:lnTo>
                    <a:pt x="112013" y="8382"/>
                  </a:lnTo>
                  <a:lnTo>
                    <a:pt x="118110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0" name="object 400"/>
            <p:cNvSpPr/>
            <p:nvPr/>
          </p:nvSpPr>
          <p:spPr>
            <a:xfrm>
              <a:off x="5678818" y="1026922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3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1" name="object 401"/>
            <p:cNvSpPr/>
            <p:nvPr/>
          </p:nvSpPr>
          <p:spPr>
            <a:xfrm>
              <a:off x="5685663" y="1013967"/>
              <a:ext cx="123189" cy="13970"/>
            </a:xfrm>
            <a:custGeom>
              <a:avLst/>
              <a:gdLst/>
              <a:ahLst/>
              <a:cxnLst/>
              <a:rect l="l" t="t" r="r" b="b"/>
              <a:pathLst>
                <a:path w="123189" h="13969">
                  <a:moveTo>
                    <a:pt x="122694" y="4572"/>
                  </a:moveTo>
                  <a:lnTo>
                    <a:pt x="11443" y="0"/>
                  </a:lnTo>
                  <a:lnTo>
                    <a:pt x="0" y="9143"/>
                  </a:lnTo>
                  <a:lnTo>
                    <a:pt x="111265" y="13715"/>
                  </a:lnTo>
                  <a:lnTo>
                    <a:pt x="122694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2" name="object 402"/>
            <p:cNvSpPr/>
            <p:nvPr/>
          </p:nvSpPr>
          <p:spPr>
            <a:xfrm>
              <a:off x="5685663" y="1023111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65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3" name="object 403"/>
            <p:cNvSpPr/>
            <p:nvPr/>
          </p:nvSpPr>
          <p:spPr>
            <a:xfrm>
              <a:off x="5697106" y="1004061"/>
              <a:ext cx="121920" cy="14604"/>
            </a:xfrm>
            <a:custGeom>
              <a:avLst/>
              <a:gdLst/>
              <a:ahLst/>
              <a:cxnLst/>
              <a:rect l="l" t="t" r="r" b="b"/>
              <a:pathLst>
                <a:path w="121920" h="14605">
                  <a:moveTo>
                    <a:pt x="121906" y="4572"/>
                  </a:moveTo>
                  <a:lnTo>
                    <a:pt x="10668" y="0"/>
                  </a:lnTo>
                  <a:lnTo>
                    <a:pt x="0" y="9906"/>
                  </a:lnTo>
                  <a:lnTo>
                    <a:pt x="111251" y="14478"/>
                  </a:lnTo>
                  <a:lnTo>
                    <a:pt x="121906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4" name="object 404"/>
            <p:cNvSpPr/>
            <p:nvPr/>
          </p:nvSpPr>
          <p:spPr>
            <a:xfrm>
              <a:off x="5697106" y="1013967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1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5" name="object 405"/>
            <p:cNvSpPr/>
            <p:nvPr/>
          </p:nvSpPr>
          <p:spPr>
            <a:xfrm>
              <a:off x="5707774" y="993394"/>
              <a:ext cx="120650" cy="15240"/>
            </a:xfrm>
            <a:custGeom>
              <a:avLst/>
              <a:gdLst/>
              <a:ahLst/>
              <a:cxnLst/>
              <a:rect l="l" t="t" r="r" b="b"/>
              <a:pathLst>
                <a:path w="120650" h="15240">
                  <a:moveTo>
                    <a:pt x="120395" y="3809"/>
                  </a:moveTo>
                  <a:lnTo>
                    <a:pt x="8381" y="0"/>
                  </a:lnTo>
                  <a:lnTo>
                    <a:pt x="0" y="10668"/>
                  </a:lnTo>
                  <a:lnTo>
                    <a:pt x="111238" y="15240"/>
                  </a:lnTo>
                  <a:lnTo>
                    <a:pt x="120395" y="380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6" name="object 406"/>
            <p:cNvSpPr/>
            <p:nvPr/>
          </p:nvSpPr>
          <p:spPr>
            <a:xfrm>
              <a:off x="5707774" y="1004061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38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7" name="object 407"/>
            <p:cNvSpPr/>
            <p:nvPr/>
          </p:nvSpPr>
          <p:spPr>
            <a:xfrm>
              <a:off x="5716155" y="987298"/>
              <a:ext cx="116205" cy="10160"/>
            </a:xfrm>
            <a:custGeom>
              <a:avLst/>
              <a:gdLst/>
              <a:ahLst/>
              <a:cxnLst/>
              <a:rect l="l" t="t" r="r" b="b"/>
              <a:pathLst>
                <a:path w="116204" h="10159">
                  <a:moveTo>
                    <a:pt x="115824" y="3809"/>
                  </a:moveTo>
                  <a:lnTo>
                    <a:pt x="3810" y="0"/>
                  </a:lnTo>
                  <a:lnTo>
                    <a:pt x="0" y="6095"/>
                  </a:lnTo>
                  <a:lnTo>
                    <a:pt x="112014" y="9905"/>
                  </a:lnTo>
                  <a:lnTo>
                    <a:pt x="115824" y="380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8" name="object 408"/>
            <p:cNvSpPr/>
            <p:nvPr/>
          </p:nvSpPr>
          <p:spPr>
            <a:xfrm>
              <a:off x="5716155" y="993394"/>
              <a:ext cx="112395" cy="3810"/>
            </a:xfrm>
            <a:custGeom>
              <a:avLst/>
              <a:gdLst/>
              <a:ahLst/>
              <a:cxnLst/>
              <a:rect l="l" t="t" r="r" b="b"/>
              <a:pathLst>
                <a:path w="112395" h="3809">
                  <a:moveTo>
                    <a:pt x="0" y="0"/>
                  </a:moveTo>
                  <a:lnTo>
                    <a:pt x="112014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9" name="object 409"/>
            <p:cNvSpPr/>
            <p:nvPr/>
          </p:nvSpPr>
          <p:spPr>
            <a:xfrm>
              <a:off x="5719966" y="980440"/>
              <a:ext cx="115570" cy="10795"/>
            </a:xfrm>
            <a:custGeom>
              <a:avLst/>
              <a:gdLst/>
              <a:ahLst/>
              <a:cxnLst/>
              <a:rect l="l" t="t" r="r" b="b"/>
              <a:pathLst>
                <a:path w="115570" h="10794">
                  <a:moveTo>
                    <a:pt x="115062" y="4571"/>
                  </a:moveTo>
                  <a:lnTo>
                    <a:pt x="3796" y="0"/>
                  </a:lnTo>
                  <a:lnTo>
                    <a:pt x="0" y="6858"/>
                  </a:lnTo>
                  <a:lnTo>
                    <a:pt x="112013" y="10668"/>
                  </a:lnTo>
                  <a:lnTo>
                    <a:pt x="115062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0" name="object 410"/>
            <p:cNvSpPr/>
            <p:nvPr/>
          </p:nvSpPr>
          <p:spPr>
            <a:xfrm>
              <a:off x="5719966" y="987298"/>
              <a:ext cx="112395" cy="3810"/>
            </a:xfrm>
            <a:custGeom>
              <a:avLst/>
              <a:gdLst/>
              <a:ahLst/>
              <a:cxnLst/>
              <a:rect l="l" t="t" r="r" b="b"/>
              <a:pathLst>
                <a:path w="112395" h="3809">
                  <a:moveTo>
                    <a:pt x="0" y="0"/>
                  </a:moveTo>
                  <a:lnTo>
                    <a:pt x="112013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1" name="object 411"/>
            <p:cNvSpPr/>
            <p:nvPr/>
          </p:nvSpPr>
          <p:spPr>
            <a:xfrm>
              <a:off x="5723763" y="967486"/>
              <a:ext cx="117475" cy="17780"/>
            </a:xfrm>
            <a:custGeom>
              <a:avLst/>
              <a:gdLst/>
              <a:ahLst/>
              <a:cxnLst/>
              <a:rect l="l" t="t" r="r" b="b"/>
              <a:pathLst>
                <a:path w="117475" h="17780">
                  <a:moveTo>
                    <a:pt x="117347" y="3809"/>
                  </a:moveTo>
                  <a:lnTo>
                    <a:pt x="6108" y="0"/>
                  </a:lnTo>
                  <a:lnTo>
                    <a:pt x="0" y="12953"/>
                  </a:lnTo>
                  <a:lnTo>
                    <a:pt x="111265" y="17525"/>
                  </a:lnTo>
                  <a:lnTo>
                    <a:pt x="117347" y="380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2" name="object 412"/>
            <p:cNvSpPr/>
            <p:nvPr/>
          </p:nvSpPr>
          <p:spPr>
            <a:xfrm>
              <a:off x="5723763" y="980440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65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3" name="object 413"/>
            <p:cNvSpPr/>
            <p:nvPr/>
          </p:nvSpPr>
          <p:spPr>
            <a:xfrm>
              <a:off x="5729871" y="953770"/>
              <a:ext cx="116205" cy="17780"/>
            </a:xfrm>
            <a:custGeom>
              <a:avLst/>
              <a:gdLst/>
              <a:ahLst/>
              <a:cxnLst/>
              <a:rect l="l" t="t" r="r" b="b"/>
              <a:pathLst>
                <a:path w="116204" h="17780">
                  <a:moveTo>
                    <a:pt x="115824" y="4571"/>
                  </a:moveTo>
                  <a:lnTo>
                    <a:pt x="4571" y="0"/>
                  </a:lnTo>
                  <a:lnTo>
                    <a:pt x="0" y="13715"/>
                  </a:lnTo>
                  <a:lnTo>
                    <a:pt x="111238" y="17525"/>
                  </a:lnTo>
                  <a:lnTo>
                    <a:pt x="115824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4" name="object 414"/>
            <p:cNvSpPr/>
            <p:nvPr/>
          </p:nvSpPr>
          <p:spPr>
            <a:xfrm>
              <a:off x="5729871" y="967486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38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5" name="object 415"/>
            <p:cNvSpPr/>
            <p:nvPr/>
          </p:nvSpPr>
          <p:spPr>
            <a:xfrm>
              <a:off x="5734443" y="940053"/>
              <a:ext cx="114300" cy="18415"/>
            </a:xfrm>
            <a:custGeom>
              <a:avLst/>
              <a:gdLst/>
              <a:ahLst/>
              <a:cxnLst/>
              <a:rect l="l" t="t" r="r" b="b"/>
              <a:pathLst>
                <a:path w="114300" h="18415">
                  <a:moveTo>
                    <a:pt x="114300" y="4571"/>
                  </a:moveTo>
                  <a:lnTo>
                    <a:pt x="3047" y="0"/>
                  </a:lnTo>
                  <a:lnTo>
                    <a:pt x="0" y="13716"/>
                  </a:lnTo>
                  <a:lnTo>
                    <a:pt x="111252" y="18288"/>
                  </a:lnTo>
                  <a:lnTo>
                    <a:pt x="114300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6" name="object 416"/>
            <p:cNvSpPr/>
            <p:nvPr/>
          </p:nvSpPr>
          <p:spPr>
            <a:xfrm>
              <a:off x="5734443" y="953770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7" name="object 417"/>
            <p:cNvSpPr/>
            <p:nvPr/>
          </p:nvSpPr>
          <p:spPr>
            <a:xfrm>
              <a:off x="5737491" y="926338"/>
              <a:ext cx="113664" cy="18415"/>
            </a:xfrm>
            <a:custGeom>
              <a:avLst/>
              <a:gdLst/>
              <a:ahLst/>
              <a:cxnLst/>
              <a:rect l="l" t="t" r="r" b="b"/>
              <a:pathLst>
                <a:path w="113664" h="18415">
                  <a:moveTo>
                    <a:pt x="113538" y="4572"/>
                  </a:moveTo>
                  <a:lnTo>
                    <a:pt x="1524" y="0"/>
                  </a:lnTo>
                  <a:lnTo>
                    <a:pt x="0" y="13716"/>
                  </a:lnTo>
                  <a:lnTo>
                    <a:pt x="111252" y="18288"/>
                  </a:lnTo>
                  <a:lnTo>
                    <a:pt x="113538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8" name="object 418"/>
            <p:cNvSpPr/>
            <p:nvPr/>
          </p:nvSpPr>
          <p:spPr>
            <a:xfrm>
              <a:off x="5737491" y="940053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9" name="object 419"/>
            <p:cNvSpPr/>
            <p:nvPr/>
          </p:nvSpPr>
          <p:spPr>
            <a:xfrm>
              <a:off x="5739016" y="912621"/>
              <a:ext cx="112395" cy="18415"/>
            </a:xfrm>
            <a:custGeom>
              <a:avLst/>
              <a:gdLst/>
              <a:ahLst/>
              <a:cxnLst/>
              <a:rect l="l" t="t" r="r" b="b"/>
              <a:pathLst>
                <a:path w="112395" h="18415">
                  <a:moveTo>
                    <a:pt x="112013" y="18288"/>
                  </a:moveTo>
                  <a:lnTo>
                    <a:pt x="112013" y="4572"/>
                  </a:lnTo>
                  <a:lnTo>
                    <a:pt x="762" y="0"/>
                  </a:lnTo>
                  <a:lnTo>
                    <a:pt x="0" y="13716"/>
                  </a:lnTo>
                  <a:lnTo>
                    <a:pt x="112013" y="1828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0" name="object 420"/>
            <p:cNvSpPr/>
            <p:nvPr/>
          </p:nvSpPr>
          <p:spPr>
            <a:xfrm>
              <a:off x="5739016" y="926338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3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1" name="object 421"/>
            <p:cNvSpPr/>
            <p:nvPr/>
          </p:nvSpPr>
          <p:spPr>
            <a:xfrm>
              <a:off x="5739016" y="899667"/>
              <a:ext cx="112395" cy="17780"/>
            </a:xfrm>
            <a:custGeom>
              <a:avLst/>
              <a:gdLst/>
              <a:ahLst/>
              <a:cxnLst/>
              <a:rect l="l" t="t" r="r" b="b"/>
              <a:pathLst>
                <a:path w="112395" h="17780">
                  <a:moveTo>
                    <a:pt x="112013" y="17525"/>
                  </a:moveTo>
                  <a:lnTo>
                    <a:pt x="111251" y="4572"/>
                  </a:lnTo>
                  <a:lnTo>
                    <a:pt x="0" y="0"/>
                  </a:lnTo>
                  <a:lnTo>
                    <a:pt x="762" y="12953"/>
                  </a:lnTo>
                  <a:lnTo>
                    <a:pt x="112013" y="1752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2" name="object 422"/>
            <p:cNvSpPr/>
            <p:nvPr/>
          </p:nvSpPr>
          <p:spPr>
            <a:xfrm>
              <a:off x="5739778" y="912621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1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3" name="object 423"/>
            <p:cNvSpPr/>
            <p:nvPr/>
          </p:nvSpPr>
          <p:spPr>
            <a:xfrm>
              <a:off x="5736729" y="887475"/>
              <a:ext cx="113664" cy="17145"/>
            </a:xfrm>
            <a:custGeom>
              <a:avLst/>
              <a:gdLst/>
              <a:ahLst/>
              <a:cxnLst/>
              <a:rect l="l" t="t" r="r" b="b"/>
              <a:pathLst>
                <a:path w="113664" h="17144">
                  <a:moveTo>
                    <a:pt x="113537" y="16764"/>
                  </a:moveTo>
                  <a:lnTo>
                    <a:pt x="112014" y="4572"/>
                  </a:lnTo>
                  <a:lnTo>
                    <a:pt x="0" y="0"/>
                  </a:lnTo>
                  <a:lnTo>
                    <a:pt x="2286" y="12191"/>
                  </a:lnTo>
                  <a:lnTo>
                    <a:pt x="113537" y="1676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4" name="object 424"/>
            <p:cNvSpPr/>
            <p:nvPr/>
          </p:nvSpPr>
          <p:spPr>
            <a:xfrm>
              <a:off x="5739016" y="899667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1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5" name="object 425"/>
            <p:cNvSpPr/>
            <p:nvPr/>
          </p:nvSpPr>
          <p:spPr>
            <a:xfrm>
              <a:off x="5733681" y="875284"/>
              <a:ext cx="115570" cy="17145"/>
            </a:xfrm>
            <a:custGeom>
              <a:avLst/>
              <a:gdLst/>
              <a:ahLst/>
              <a:cxnLst/>
              <a:rect l="l" t="t" r="r" b="b"/>
              <a:pathLst>
                <a:path w="115570" h="17144">
                  <a:moveTo>
                    <a:pt x="115062" y="16764"/>
                  </a:moveTo>
                  <a:lnTo>
                    <a:pt x="111238" y="4572"/>
                  </a:lnTo>
                  <a:lnTo>
                    <a:pt x="0" y="0"/>
                  </a:lnTo>
                  <a:lnTo>
                    <a:pt x="3047" y="12192"/>
                  </a:lnTo>
                  <a:lnTo>
                    <a:pt x="115062" y="1676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6" name="object 426"/>
            <p:cNvSpPr/>
            <p:nvPr/>
          </p:nvSpPr>
          <p:spPr>
            <a:xfrm>
              <a:off x="5736729" y="887475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4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7" name="object 427"/>
            <p:cNvSpPr/>
            <p:nvPr/>
          </p:nvSpPr>
          <p:spPr>
            <a:xfrm>
              <a:off x="5729096" y="863853"/>
              <a:ext cx="116205" cy="16510"/>
            </a:xfrm>
            <a:custGeom>
              <a:avLst/>
              <a:gdLst/>
              <a:ahLst/>
              <a:cxnLst/>
              <a:rect l="l" t="t" r="r" b="b"/>
              <a:pathLst>
                <a:path w="116204" h="16509">
                  <a:moveTo>
                    <a:pt x="115823" y="16001"/>
                  </a:moveTo>
                  <a:lnTo>
                    <a:pt x="111252" y="4571"/>
                  </a:lnTo>
                  <a:lnTo>
                    <a:pt x="0" y="0"/>
                  </a:lnTo>
                  <a:lnTo>
                    <a:pt x="4584" y="11429"/>
                  </a:lnTo>
                  <a:lnTo>
                    <a:pt x="115823" y="1600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8" name="object 428"/>
            <p:cNvSpPr/>
            <p:nvPr/>
          </p:nvSpPr>
          <p:spPr>
            <a:xfrm>
              <a:off x="5733681" y="875284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38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9" name="object 429"/>
            <p:cNvSpPr/>
            <p:nvPr/>
          </p:nvSpPr>
          <p:spPr>
            <a:xfrm>
              <a:off x="5723001" y="853948"/>
              <a:ext cx="117475" cy="14604"/>
            </a:xfrm>
            <a:custGeom>
              <a:avLst/>
              <a:gdLst/>
              <a:ahLst/>
              <a:cxnLst/>
              <a:rect l="l" t="t" r="r" b="b"/>
              <a:pathLst>
                <a:path w="117475" h="14605">
                  <a:moveTo>
                    <a:pt x="117348" y="14477"/>
                  </a:moveTo>
                  <a:lnTo>
                    <a:pt x="111265" y="4571"/>
                  </a:lnTo>
                  <a:lnTo>
                    <a:pt x="0" y="0"/>
                  </a:lnTo>
                  <a:lnTo>
                    <a:pt x="6095" y="9905"/>
                  </a:lnTo>
                  <a:lnTo>
                    <a:pt x="117348" y="1447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0" name="object 430"/>
            <p:cNvSpPr/>
            <p:nvPr/>
          </p:nvSpPr>
          <p:spPr>
            <a:xfrm>
              <a:off x="5729096" y="863853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1" name="object 431"/>
            <p:cNvSpPr/>
            <p:nvPr/>
          </p:nvSpPr>
          <p:spPr>
            <a:xfrm>
              <a:off x="5716155" y="845565"/>
              <a:ext cx="118110" cy="13335"/>
            </a:xfrm>
            <a:custGeom>
              <a:avLst/>
              <a:gdLst/>
              <a:ahLst/>
              <a:cxnLst/>
              <a:rect l="l" t="t" r="r" b="b"/>
              <a:pathLst>
                <a:path w="118110" h="13334">
                  <a:moveTo>
                    <a:pt x="118110" y="12954"/>
                  </a:moveTo>
                  <a:lnTo>
                    <a:pt x="111252" y="3809"/>
                  </a:lnTo>
                  <a:lnTo>
                    <a:pt x="0" y="0"/>
                  </a:lnTo>
                  <a:lnTo>
                    <a:pt x="6845" y="8382"/>
                  </a:lnTo>
                  <a:lnTo>
                    <a:pt x="118110" y="1295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2" name="object 432"/>
            <p:cNvSpPr/>
            <p:nvPr/>
          </p:nvSpPr>
          <p:spPr>
            <a:xfrm>
              <a:off x="5723001" y="853948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65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3" name="object 433"/>
            <p:cNvSpPr/>
            <p:nvPr/>
          </p:nvSpPr>
          <p:spPr>
            <a:xfrm>
              <a:off x="5706998" y="837946"/>
              <a:ext cx="120650" cy="11430"/>
            </a:xfrm>
            <a:custGeom>
              <a:avLst/>
              <a:gdLst/>
              <a:ahLst/>
              <a:cxnLst/>
              <a:rect l="l" t="t" r="r" b="b"/>
              <a:pathLst>
                <a:path w="120650" h="11430">
                  <a:moveTo>
                    <a:pt x="120408" y="11430"/>
                  </a:moveTo>
                  <a:lnTo>
                    <a:pt x="112014" y="4572"/>
                  </a:lnTo>
                  <a:lnTo>
                    <a:pt x="0" y="0"/>
                  </a:lnTo>
                  <a:lnTo>
                    <a:pt x="9156" y="7620"/>
                  </a:lnTo>
                  <a:lnTo>
                    <a:pt x="120408" y="1143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4" name="object 434"/>
            <p:cNvSpPr/>
            <p:nvPr/>
          </p:nvSpPr>
          <p:spPr>
            <a:xfrm>
              <a:off x="5716155" y="845565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52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5" name="object 435"/>
            <p:cNvSpPr/>
            <p:nvPr/>
          </p:nvSpPr>
          <p:spPr>
            <a:xfrm>
              <a:off x="5697106" y="831088"/>
              <a:ext cx="121920" cy="11430"/>
            </a:xfrm>
            <a:custGeom>
              <a:avLst/>
              <a:gdLst/>
              <a:ahLst/>
              <a:cxnLst/>
              <a:rect l="l" t="t" r="r" b="b"/>
              <a:pathLst>
                <a:path w="121920" h="11430">
                  <a:moveTo>
                    <a:pt x="121906" y="11430"/>
                  </a:moveTo>
                  <a:lnTo>
                    <a:pt x="111251" y="4572"/>
                  </a:lnTo>
                  <a:lnTo>
                    <a:pt x="0" y="0"/>
                  </a:lnTo>
                  <a:lnTo>
                    <a:pt x="9892" y="6858"/>
                  </a:lnTo>
                  <a:lnTo>
                    <a:pt x="121906" y="1143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6" name="object 436"/>
            <p:cNvSpPr/>
            <p:nvPr/>
          </p:nvSpPr>
          <p:spPr>
            <a:xfrm>
              <a:off x="5706998" y="837946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4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7" name="object 437"/>
            <p:cNvSpPr/>
            <p:nvPr/>
          </p:nvSpPr>
          <p:spPr>
            <a:xfrm>
              <a:off x="5684138" y="824992"/>
              <a:ext cx="124460" cy="10795"/>
            </a:xfrm>
            <a:custGeom>
              <a:avLst/>
              <a:gdLst/>
              <a:ahLst/>
              <a:cxnLst/>
              <a:rect l="l" t="t" r="r" b="b"/>
              <a:pathLst>
                <a:path w="124460" h="10794">
                  <a:moveTo>
                    <a:pt x="124219" y="10667"/>
                  </a:moveTo>
                  <a:lnTo>
                    <a:pt x="111265" y="4572"/>
                  </a:lnTo>
                  <a:lnTo>
                    <a:pt x="0" y="0"/>
                  </a:lnTo>
                  <a:lnTo>
                    <a:pt x="12967" y="6095"/>
                  </a:lnTo>
                  <a:lnTo>
                    <a:pt x="124219" y="1066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8" name="object 438"/>
            <p:cNvSpPr/>
            <p:nvPr/>
          </p:nvSpPr>
          <p:spPr>
            <a:xfrm>
              <a:off x="5697106" y="831088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1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9" name="object 439"/>
            <p:cNvSpPr/>
            <p:nvPr/>
          </p:nvSpPr>
          <p:spPr>
            <a:xfrm>
              <a:off x="5668136" y="818896"/>
              <a:ext cx="127635" cy="10795"/>
            </a:xfrm>
            <a:custGeom>
              <a:avLst/>
              <a:gdLst/>
              <a:ahLst/>
              <a:cxnLst/>
              <a:rect l="l" t="t" r="r" b="b"/>
              <a:pathLst>
                <a:path w="127635" h="10794">
                  <a:moveTo>
                    <a:pt x="127267" y="10668"/>
                  </a:moveTo>
                  <a:lnTo>
                    <a:pt x="112013" y="4572"/>
                  </a:lnTo>
                  <a:lnTo>
                    <a:pt x="0" y="0"/>
                  </a:lnTo>
                  <a:lnTo>
                    <a:pt x="16001" y="6096"/>
                  </a:lnTo>
                  <a:lnTo>
                    <a:pt x="127267" y="1066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0" name="object 440"/>
            <p:cNvSpPr/>
            <p:nvPr/>
          </p:nvSpPr>
          <p:spPr>
            <a:xfrm>
              <a:off x="5684138" y="824992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65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1" name="object 441"/>
            <p:cNvSpPr/>
            <p:nvPr/>
          </p:nvSpPr>
          <p:spPr>
            <a:xfrm>
              <a:off x="5650624" y="813561"/>
              <a:ext cx="129539" cy="10160"/>
            </a:xfrm>
            <a:custGeom>
              <a:avLst/>
              <a:gdLst/>
              <a:ahLst/>
              <a:cxnLst/>
              <a:rect l="l" t="t" r="r" b="b"/>
              <a:pathLst>
                <a:path w="129539" h="10159">
                  <a:moveTo>
                    <a:pt x="129526" y="9906"/>
                  </a:moveTo>
                  <a:lnTo>
                    <a:pt x="111238" y="4572"/>
                  </a:lnTo>
                  <a:lnTo>
                    <a:pt x="0" y="0"/>
                  </a:lnTo>
                  <a:lnTo>
                    <a:pt x="17512" y="5334"/>
                  </a:lnTo>
                  <a:lnTo>
                    <a:pt x="129526" y="990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2" name="object 442"/>
            <p:cNvSpPr/>
            <p:nvPr/>
          </p:nvSpPr>
          <p:spPr>
            <a:xfrm>
              <a:off x="5668136" y="818896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3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3" name="object 443"/>
            <p:cNvSpPr/>
            <p:nvPr/>
          </p:nvSpPr>
          <p:spPr>
            <a:xfrm>
              <a:off x="5639194" y="809751"/>
              <a:ext cx="123189" cy="8890"/>
            </a:xfrm>
            <a:custGeom>
              <a:avLst/>
              <a:gdLst/>
              <a:ahLst/>
              <a:cxnLst/>
              <a:rect l="l" t="t" r="r" b="b"/>
              <a:pathLst>
                <a:path w="123189" h="8890">
                  <a:moveTo>
                    <a:pt x="122668" y="8382"/>
                  </a:moveTo>
                  <a:lnTo>
                    <a:pt x="111251" y="4572"/>
                  </a:lnTo>
                  <a:lnTo>
                    <a:pt x="0" y="0"/>
                  </a:lnTo>
                  <a:lnTo>
                    <a:pt x="11429" y="3810"/>
                  </a:lnTo>
                  <a:lnTo>
                    <a:pt x="122668" y="838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4" name="object 444"/>
            <p:cNvSpPr/>
            <p:nvPr/>
          </p:nvSpPr>
          <p:spPr>
            <a:xfrm>
              <a:off x="5650624" y="813561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38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5" name="object 445"/>
            <p:cNvSpPr/>
            <p:nvPr/>
          </p:nvSpPr>
          <p:spPr>
            <a:xfrm>
              <a:off x="5629275" y="806703"/>
              <a:ext cx="121285" cy="7620"/>
            </a:xfrm>
            <a:custGeom>
              <a:avLst/>
              <a:gdLst/>
              <a:ahLst/>
              <a:cxnLst/>
              <a:rect l="l" t="t" r="r" b="b"/>
              <a:pathLst>
                <a:path w="121285" h="7619">
                  <a:moveTo>
                    <a:pt x="121170" y="7619"/>
                  </a:moveTo>
                  <a:lnTo>
                    <a:pt x="112014" y="4571"/>
                  </a:lnTo>
                  <a:lnTo>
                    <a:pt x="0" y="0"/>
                  </a:lnTo>
                  <a:lnTo>
                    <a:pt x="9919" y="3047"/>
                  </a:lnTo>
                  <a:lnTo>
                    <a:pt x="121170" y="761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6" name="object 446"/>
            <p:cNvSpPr/>
            <p:nvPr/>
          </p:nvSpPr>
          <p:spPr>
            <a:xfrm>
              <a:off x="5639194" y="809751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1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7" name="object 447"/>
            <p:cNvSpPr/>
            <p:nvPr/>
          </p:nvSpPr>
          <p:spPr>
            <a:xfrm>
              <a:off x="5622430" y="802893"/>
              <a:ext cx="119380" cy="8890"/>
            </a:xfrm>
            <a:custGeom>
              <a:avLst/>
              <a:gdLst/>
              <a:ahLst/>
              <a:cxnLst/>
              <a:rect l="l" t="t" r="r" b="b"/>
              <a:pathLst>
                <a:path w="119379" h="8890">
                  <a:moveTo>
                    <a:pt x="118859" y="8381"/>
                  </a:moveTo>
                  <a:lnTo>
                    <a:pt x="111251" y="4571"/>
                  </a:lnTo>
                  <a:lnTo>
                    <a:pt x="0" y="0"/>
                  </a:lnTo>
                  <a:lnTo>
                    <a:pt x="6844" y="3809"/>
                  </a:lnTo>
                  <a:lnTo>
                    <a:pt x="118859" y="838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8" name="object 448"/>
            <p:cNvSpPr/>
            <p:nvPr/>
          </p:nvSpPr>
          <p:spPr>
            <a:xfrm>
              <a:off x="5629275" y="806703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79">
                  <a:moveTo>
                    <a:pt x="0" y="0"/>
                  </a:moveTo>
                  <a:lnTo>
                    <a:pt x="112014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9" name="object 449"/>
            <p:cNvSpPr/>
            <p:nvPr/>
          </p:nvSpPr>
          <p:spPr>
            <a:xfrm>
              <a:off x="5617844" y="799846"/>
              <a:ext cx="116205" cy="7620"/>
            </a:xfrm>
            <a:custGeom>
              <a:avLst/>
              <a:gdLst/>
              <a:ahLst/>
              <a:cxnLst/>
              <a:rect l="l" t="t" r="r" b="b"/>
              <a:pathLst>
                <a:path w="116204" h="7620">
                  <a:moveTo>
                    <a:pt x="115837" y="7620"/>
                  </a:moveTo>
                  <a:lnTo>
                    <a:pt x="111252" y="4572"/>
                  </a:lnTo>
                  <a:lnTo>
                    <a:pt x="0" y="0"/>
                  </a:lnTo>
                  <a:lnTo>
                    <a:pt x="4585" y="3048"/>
                  </a:lnTo>
                  <a:lnTo>
                    <a:pt x="115837" y="762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0" name="object 450"/>
            <p:cNvSpPr/>
            <p:nvPr/>
          </p:nvSpPr>
          <p:spPr>
            <a:xfrm>
              <a:off x="5622430" y="802893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1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1" name="object 451"/>
            <p:cNvSpPr/>
            <p:nvPr/>
          </p:nvSpPr>
          <p:spPr>
            <a:xfrm>
              <a:off x="5614809" y="796036"/>
              <a:ext cx="114300" cy="8890"/>
            </a:xfrm>
            <a:custGeom>
              <a:avLst/>
              <a:gdLst/>
              <a:ahLst/>
              <a:cxnLst/>
              <a:rect l="l" t="t" r="r" b="b"/>
              <a:pathLst>
                <a:path w="114300" h="8890">
                  <a:moveTo>
                    <a:pt x="114286" y="8381"/>
                  </a:moveTo>
                  <a:lnTo>
                    <a:pt x="111239" y="4571"/>
                  </a:lnTo>
                  <a:lnTo>
                    <a:pt x="0" y="0"/>
                  </a:lnTo>
                  <a:lnTo>
                    <a:pt x="3034" y="3809"/>
                  </a:lnTo>
                  <a:lnTo>
                    <a:pt x="114286" y="838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2" name="object 452"/>
            <p:cNvSpPr/>
            <p:nvPr/>
          </p:nvSpPr>
          <p:spPr>
            <a:xfrm>
              <a:off x="5617844" y="799846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3" name="object 453"/>
            <p:cNvSpPr/>
            <p:nvPr/>
          </p:nvSpPr>
          <p:spPr>
            <a:xfrm>
              <a:off x="5612524" y="791464"/>
              <a:ext cx="113664" cy="9525"/>
            </a:xfrm>
            <a:custGeom>
              <a:avLst/>
              <a:gdLst/>
              <a:ahLst/>
              <a:cxnLst/>
              <a:rect l="l" t="t" r="r" b="b"/>
              <a:pathLst>
                <a:path w="113664" h="9525">
                  <a:moveTo>
                    <a:pt x="113524" y="9143"/>
                  </a:moveTo>
                  <a:lnTo>
                    <a:pt x="111238" y="4571"/>
                  </a:lnTo>
                  <a:lnTo>
                    <a:pt x="0" y="0"/>
                  </a:lnTo>
                  <a:lnTo>
                    <a:pt x="2285" y="4571"/>
                  </a:lnTo>
                  <a:lnTo>
                    <a:pt x="113524" y="914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4" name="object 454"/>
            <p:cNvSpPr/>
            <p:nvPr/>
          </p:nvSpPr>
          <p:spPr>
            <a:xfrm>
              <a:off x="5614809" y="796036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39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5" name="object 455"/>
            <p:cNvSpPr/>
            <p:nvPr/>
          </p:nvSpPr>
          <p:spPr>
            <a:xfrm>
              <a:off x="5611748" y="786130"/>
              <a:ext cx="112395" cy="10160"/>
            </a:xfrm>
            <a:custGeom>
              <a:avLst/>
              <a:gdLst/>
              <a:ahLst/>
              <a:cxnLst/>
              <a:rect l="l" t="t" r="r" b="b"/>
              <a:pathLst>
                <a:path w="112395" h="10159">
                  <a:moveTo>
                    <a:pt x="112014" y="9906"/>
                  </a:moveTo>
                  <a:lnTo>
                    <a:pt x="111251" y="4571"/>
                  </a:lnTo>
                  <a:lnTo>
                    <a:pt x="0" y="0"/>
                  </a:lnTo>
                  <a:lnTo>
                    <a:pt x="775" y="5334"/>
                  </a:lnTo>
                  <a:lnTo>
                    <a:pt x="112014" y="990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6" name="object 456"/>
            <p:cNvSpPr/>
            <p:nvPr/>
          </p:nvSpPr>
          <p:spPr>
            <a:xfrm>
              <a:off x="5612524" y="791464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38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7" name="object 457"/>
            <p:cNvSpPr/>
            <p:nvPr/>
          </p:nvSpPr>
          <p:spPr>
            <a:xfrm>
              <a:off x="5611748" y="780034"/>
              <a:ext cx="111760" cy="10795"/>
            </a:xfrm>
            <a:custGeom>
              <a:avLst/>
              <a:gdLst/>
              <a:ahLst/>
              <a:cxnLst/>
              <a:rect l="l" t="t" r="r" b="b"/>
              <a:pathLst>
                <a:path w="111760" h="10795">
                  <a:moveTo>
                    <a:pt x="111251" y="10667"/>
                  </a:moveTo>
                  <a:lnTo>
                    <a:pt x="111251" y="4572"/>
                  </a:lnTo>
                  <a:lnTo>
                    <a:pt x="0" y="0"/>
                  </a:lnTo>
                  <a:lnTo>
                    <a:pt x="0" y="6096"/>
                  </a:lnTo>
                  <a:lnTo>
                    <a:pt x="111251" y="1066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8" name="object 458"/>
            <p:cNvSpPr/>
            <p:nvPr/>
          </p:nvSpPr>
          <p:spPr>
            <a:xfrm>
              <a:off x="5611748" y="786130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1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9" name="object 459"/>
            <p:cNvSpPr/>
            <p:nvPr/>
          </p:nvSpPr>
          <p:spPr>
            <a:xfrm>
              <a:off x="5611748" y="774700"/>
              <a:ext cx="112395" cy="10160"/>
            </a:xfrm>
            <a:custGeom>
              <a:avLst/>
              <a:gdLst/>
              <a:ahLst/>
              <a:cxnLst/>
              <a:rect l="l" t="t" r="r" b="b"/>
              <a:pathLst>
                <a:path w="112395" h="10159">
                  <a:moveTo>
                    <a:pt x="112014" y="4571"/>
                  </a:moveTo>
                  <a:lnTo>
                    <a:pt x="775" y="0"/>
                  </a:lnTo>
                  <a:lnTo>
                    <a:pt x="0" y="5333"/>
                  </a:lnTo>
                  <a:lnTo>
                    <a:pt x="111251" y="9905"/>
                  </a:lnTo>
                  <a:lnTo>
                    <a:pt x="112014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0" name="object 460"/>
            <p:cNvSpPr/>
            <p:nvPr/>
          </p:nvSpPr>
          <p:spPr>
            <a:xfrm>
              <a:off x="5611748" y="780034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1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1" name="object 461"/>
            <p:cNvSpPr/>
            <p:nvPr/>
          </p:nvSpPr>
          <p:spPr>
            <a:xfrm>
              <a:off x="5612524" y="770128"/>
              <a:ext cx="113030" cy="9525"/>
            </a:xfrm>
            <a:custGeom>
              <a:avLst/>
              <a:gdLst/>
              <a:ahLst/>
              <a:cxnLst/>
              <a:rect l="l" t="t" r="r" b="b"/>
              <a:pathLst>
                <a:path w="113029" h="9525">
                  <a:moveTo>
                    <a:pt x="112762" y="3809"/>
                  </a:moveTo>
                  <a:lnTo>
                    <a:pt x="1524" y="0"/>
                  </a:lnTo>
                  <a:lnTo>
                    <a:pt x="0" y="4571"/>
                  </a:lnTo>
                  <a:lnTo>
                    <a:pt x="111238" y="9143"/>
                  </a:lnTo>
                  <a:lnTo>
                    <a:pt x="112762" y="380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2" name="object 462"/>
            <p:cNvSpPr/>
            <p:nvPr/>
          </p:nvSpPr>
          <p:spPr>
            <a:xfrm>
              <a:off x="5612524" y="774700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38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3" name="object 463"/>
            <p:cNvSpPr/>
            <p:nvPr/>
          </p:nvSpPr>
          <p:spPr>
            <a:xfrm>
              <a:off x="5614048" y="765556"/>
              <a:ext cx="114300" cy="8890"/>
            </a:xfrm>
            <a:custGeom>
              <a:avLst/>
              <a:gdLst/>
              <a:ahLst/>
              <a:cxnLst/>
              <a:rect l="l" t="t" r="r" b="b"/>
              <a:pathLst>
                <a:path w="114300" h="8890">
                  <a:moveTo>
                    <a:pt x="114286" y="4571"/>
                  </a:moveTo>
                  <a:lnTo>
                    <a:pt x="2272" y="0"/>
                  </a:lnTo>
                  <a:lnTo>
                    <a:pt x="0" y="4571"/>
                  </a:lnTo>
                  <a:lnTo>
                    <a:pt x="111238" y="8381"/>
                  </a:lnTo>
                  <a:lnTo>
                    <a:pt x="114286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4" name="object 464"/>
            <p:cNvSpPr/>
            <p:nvPr/>
          </p:nvSpPr>
          <p:spPr>
            <a:xfrm>
              <a:off x="5614048" y="770128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38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5" name="object 465"/>
            <p:cNvSpPr/>
            <p:nvPr/>
          </p:nvSpPr>
          <p:spPr>
            <a:xfrm>
              <a:off x="5616320" y="760984"/>
              <a:ext cx="115570" cy="9525"/>
            </a:xfrm>
            <a:custGeom>
              <a:avLst/>
              <a:gdLst/>
              <a:ahLst/>
              <a:cxnLst/>
              <a:rect l="l" t="t" r="r" b="b"/>
              <a:pathLst>
                <a:path w="115570" h="9525">
                  <a:moveTo>
                    <a:pt x="115075" y="4572"/>
                  </a:moveTo>
                  <a:lnTo>
                    <a:pt x="3061" y="0"/>
                  </a:lnTo>
                  <a:lnTo>
                    <a:pt x="0" y="4572"/>
                  </a:lnTo>
                  <a:lnTo>
                    <a:pt x="112014" y="9144"/>
                  </a:lnTo>
                  <a:lnTo>
                    <a:pt x="115075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6" name="object 466"/>
            <p:cNvSpPr/>
            <p:nvPr/>
          </p:nvSpPr>
          <p:spPr>
            <a:xfrm>
              <a:off x="5616320" y="765556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79">
                  <a:moveTo>
                    <a:pt x="0" y="0"/>
                  </a:moveTo>
                  <a:lnTo>
                    <a:pt x="112014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7" name="object 467"/>
            <p:cNvSpPr/>
            <p:nvPr/>
          </p:nvSpPr>
          <p:spPr>
            <a:xfrm>
              <a:off x="5619382" y="757936"/>
              <a:ext cx="115570" cy="7620"/>
            </a:xfrm>
            <a:custGeom>
              <a:avLst/>
              <a:gdLst/>
              <a:ahLst/>
              <a:cxnLst/>
              <a:rect l="l" t="t" r="r" b="b"/>
              <a:pathLst>
                <a:path w="115570" h="7620">
                  <a:moveTo>
                    <a:pt x="115061" y="4571"/>
                  </a:moveTo>
                  <a:lnTo>
                    <a:pt x="3809" y="0"/>
                  </a:lnTo>
                  <a:lnTo>
                    <a:pt x="0" y="3047"/>
                  </a:lnTo>
                  <a:lnTo>
                    <a:pt x="112013" y="7619"/>
                  </a:lnTo>
                  <a:lnTo>
                    <a:pt x="115061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8" name="object 468"/>
            <p:cNvSpPr/>
            <p:nvPr/>
          </p:nvSpPr>
          <p:spPr>
            <a:xfrm>
              <a:off x="5619382" y="760984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79">
                  <a:moveTo>
                    <a:pt x="0" y="0"/>
                  </a:moveTo>
                  <a:lnTo>
                    <a:pt x="112013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9" name="object 469"/>
            <p:cNvSpPr/>
            <p:nvPr/>
          </p:nvSpPr>
          <p:spPr>
            <a:xfrm>
              <a:off x="5623192" y="756411"/>
              <a:ext cx="116839" cy="6350"/>
            </a:xfrm>
            <a:custGeom>
              <a:avLst/>
              <a:gdLst/>
              <a:ahLst/>
              <a:cxnLst/>
              <a:rect l="l" t="t" r="r" b="b"/>
              <a:pathLst>
                <a:path w="116839" h="6350">
                  <a:moveTo>
                    <a:pt x="116586" y="4572"/>
                  </a:moveTo>
                  <a:lnTo>
                    <a:pt x="4558" y="0"/>
                  </a:lnTo>
                  <a:lnTo>
                    <a:pt x="0" y="1524"/>
                  </a:lnTo>
                  <a:lnTo>
                    <a:pt x="111251" y="6096"/>
                  </a:lnTo>
                  <a:lnTo>
                    <a:pt x="116586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0" name="object 470"/>
            <p:cNvSpPr/>
            <p:nvPr/>
          </p:nvSpPr>
          <p:spPr>
            <a:xfrm>
              <a:off x="5623192" y="757936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1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1" name="object 471"/>
            <p:cNvSpPr/>
            <p:nvPr/>
          </p:nvSpPr>
          <p:spPr>
            <a:xfrm>
              <a:off x="5627750" y="755650"/>
              <a:ext cx="117475" cy="5715"/>
            </a:xfrm>
            <a:custGeom>
              <a:avLst/>
              <a:gdLst/>
              <a:ahLst/>
              <a:cxnLst/>
              <a:rect l="l" t="t" r="r" b="b"/>
              <a:pathLst>
                <a:path w="117475" h="5715">
                  <a:moveTo>
                    <a:pt x="117348" y="4571"/>
                  </a:moveTo>
                  <a:lnTo>
                    <a:pt x="5347" y="0"/>
                  </a:lnTo>
                  <a:lnTo>
                    <a:pt x="0" y="761"/>
                  </a:lnTo>
                  <a:lnTo>
                    <a:pt x="112027" y="5333"/>
                  </a:lnTo>
                  <a:lnTo>
                    <a:pt x="117348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2" name="object 472"/>
            <p:cNvSpPr/>
            <p:nvPr/>
          </p:nvSpPr>
          <p:spPr>
            <a:xfrm>
              <a:off x="5627750" y="756411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79">
                  <a:moveTo>
                    <a:pt x="0" y="0"/>
                  </a:moveTo>
                  <a:lnTo>
                    <a:pt x="112027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3" name="object 473"/>
            <p:cNvSpPr/>
            <p:nvPr/>
          </p:nvSpPr>
          <p:spPr>
            <a:xfrm>
              <a:off x="5633098" y="755650"/>
              <a:ext cx="118110" cy="5080"/>
            </a:xfrm>
            <a:custGeom>
              <a:avLst/>
              <a:gdLst/>
              <a:ahLst/>
              <a:cxnLst/>
              <a:rect l="l" t="t" r="r" b="b"/>
              <a:pathLst>
                <a:path w="118110" h="5079">
                  <a:moveTo>
                    <a:pt x="118109" y="4571"/>
                  </a:moveTo>
                  <a:lnTo>
                    <a:pt x="6857" y="0"/>
                  </a:lnTo>
                  <a:lnTo>
                    <a:pt x="0" y="0"/>
                  </a:lnTo>
                  <a:lnTo>
                    <a:pt x="112000" y="4571"/>
                  </a:lnTo>
                  <a:lnTo>
                    <a:pt x="118109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4" name="object 474"/>
            <p:cNvSpPr/>
            <p:nvPr/>
          </p:nvSpPr>
          <p:spPr>
            <a:xfrm>
              <a:off x="5633098" y="755650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79">
                  <a:moveTo>
                    <a:pt x="0" y="0"/>
                  </a:moveTo>
                  <a:lnTo>
                    <a:pt x="112000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5" name="object 475"/>
            <p:cNvSpPr/>
            <p:nvPr/>
          </p:nvSpPr>
          <p:spPr>
            <a:xfrm>
              <a:off x="5668898" y="786892"/>
              <a:ext cx="187960" cy="10160"/>
            </a:xfrm>
            <a:custGeom>
              <a:avLst/>
              <a:gdLst/>
              <a:ahLst/>
              <a:cxnLst/>
              <a:rect l="l" t="t" r="r" b="b"/>
              <a:pathLst>
                <a:path w="187960" h="10159">
                  <a:moveTo>
                    <a:pt x="187451" y="4572"/>
                  </a:moveTo>
                  <a:lnTo>
                    <a:pt x="76200" y="0"/>
                  </a:lnTo>
                  <a:lnTo>
                    <a:pt x="0" y="5333"/>
                  </a:lnTo>
                  <a:lnTo>
                    <a:pt x="111251" y="9906"/>
                  </a:lnTo>
                  <a:lnTo>
                    <a:pt x="187451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6" name="object 476"/>
            <p:cNvSpPr/>
            <p:nvPr/>
          </p:nvSpPr>
          <p:spPr>
            <a:xfrm>
              <a:off x="5668898" y="792225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1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7" name="object 477"/>
            <p:cNvSpPr/>
            <p:nvPr/>
          </p:nvSpPr>
          <p:spPr>
            <a:xfrm>
              <a:off x="5742051" y="771651"/>
              <a:ext cx="114300" cy="20320"/>
            </a:xfrm>
            <a:custGeom>
              <a:avLst/>
              <a:gdLst/>
              <a:ahLst/>
              <a:cxnLst/>
              <a:rect l="l" t="t" r="r" b="b"/>
              <a:pathLst>
                <a:path w="114300" h="20320">
                  <a:moveTo>
                    <a:pt x="114300" y="19812"/>
                  </a:moveTo>
                  <a:lnTo>
                    <a:pt x="111265" y="4572"/>
                  </a:lnTo>
                  <a:lnTo>
                    <a:pt x="0" y="0"/>
                  </a:lnTo>
                  <a:lnTo>
                    <a:pt x="3048" y="15240"/>
                  </a:lnTo>
                  <a:lnTo>
                    <a:pt x="114300" y="1981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8" name="object 478"/>
            <p:cNvSpPr/>
            <p:nvPr/>
          </p:nvSpPr>
          <p:spPr>
            <a:xfrm>
              <a:off x="5745098" y="786892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1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9" name="object 479"/>
            <p:cNvSpPr/>
            <p:nvPr/>
          </p:nvSpPr>
          <p:spPr>
            <a:xfrm>
              <a:off x="5738254" y="757936"/>
              <a:ext cx="115570" cy="18415"/>
            </a:xfrm>
            <a:custGeom>
              <a:avLst/>
              <a:gdLst/>
              <a:ahLst/>
              <a:cxnLst/>
              <a:rect l="l" t="t" r="r" b="b"/>
              <a:pathLst>
                <a:path w="115570" h="18415">
                  <a:moveTo>
                    <a:pt x="115061" y="18287"/>
                  </a:moveTo>
                  <a:lnTo>
                    <a:pt x="112013" y="4571"/>
                  </a:lnTo>
                  <a:lnTo>
                    <a:pt x="0" y="0"/>
                  </a:lnTo>
                  <a:lnTo>
                    <a:pt x="3796" y="13715"/>
                  </a:lnTo>
                  <a:lnTo>
                    <a:pt x="115061" y="1828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0" name="object 480"/>
            <p:cNvSpPr/>
            <p:nvPr/>
          </p:nvSpPr>
          <p:spPr>
            <a:xfrm>
              <a:off x="5742051" y="771651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65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1" name="object 481"/>
            <p:cNvSpPr/>
            <p:nvPr/>
          </p:nvSpPr>
          <p:spPr>
            <a:xfrm>
              <a:off x="5734443" y="745743"/>
              <a:ext cx="116205" cy="17145"/>
            </a:xfrm>
            <a:custGeom>
              <a:avLst/>
              <a:gdLst/>
              <a:ahLst/>
              <a:cxnLst/>
              <a:rect l="l" t="t" r="r" b="b"/>
              <a:pathLst>
                <a:path w="116204" h="17145">
                  <a:moveTo>
                    <a:pt x="115823" y="16764"/>
                  </a:moveTo>
                  <a:lnTo>
                    <a:pt x="111252" y="4571"/>
                  </a:lnTo>
                  <a:lnTo>
                    <a:pt x="0" y="0"/>
                  </a:lnTo>
                  <a:lnTo>
                    <a:pt x="3810" y="12192"/>
                  </a:lnTo>
                  <a:lnTo>
                    <a:pt x="115823" y="1676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2" name="object 482"/>
            <p:cNvSpPr/>
            <p:nvPr/>
          </p:nvSpPr>
          <p:spPr>
            <a:xfrm>
              <a:off x="5738254" y="757936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79">
                  <a:moveTo>
                    <a:pt x="0" y="0"/>
                  </a:moveTo>
                  <a:lnTo>
                    <a:pt x="112013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3" name="object 483"/>
            <p:cNvSpPr/>
            <p:nvPr/>
          </p:nvSpPr>
          <p:spPr>
            <a:xfrm>
              <a:off x="5729871" y="735075"/>
              <a:ext cx="116205" cy="15240"/>
            </a:xfrm>
            <a:custGeom>
              <a:avLst/>
              <a:gdLst/>
              <a:ahLst/>
              <a:cxnLst/>
              <a:rect l="l" t="t" r="r" b="b"/>
              <a:pathLst>
                <a:path w="116204" h="15240">
                  <a:moveTo>
                    <a:pt x="115824" y="15239"/>
                  </a:moveTo>
                  <a:lnTo>
                    <a:pt x="111238" y="3810"/>
                  </a:lnTo>
                  <a:lnTo>
                    <a:pt x="0" y="0"/>
                  </a:lnTo>
                  <a:lnTo>
                    <a:pt x="4571" y="10667"/>
                  </a:lnTo>
                  <a:lnTo>
                    <a:pt x="115824" y="1523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4" name="object 484"/>
            <p:cNvSpPr/>
            <p:nvPr/>
          </p:nvSpPr>
          <p:spPr>
            <a:xfrm>
              <a:off x="5734443" y="745743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5" name="object 485"/>
            <p:cNvSpPr/>
            <p:nvPr/>
          </p:nvSpPr>
          <p:spPr>
            <a:xfrm>
              <a:off x="5724525" y="725170"/>
              <a:ext cx="116839" cy="13970"/>
            </a:xfrm>
            <a:custGeom>
              <a:avLst/>
              <a:gdLst/>
              <a:ahLst/>
              <a:cxnLst/>
              <a:rect l="l" t="t" r="r" b="b"/>
              <a:pathLst>
                <a:path w="116839" h="13970">
                  <a:moveTo>
                    <a:pt x="116585" y="13715"/>
                  </a:moveTo>
                  <a:lnTo>
                    <a:pt x="111252" y="4571"/>
                  </a:lnTo>
                  <a:lnTo>
                    <a:pt x="0" y="0"/>
                  </a:lnTo>
                  <a:lnTo>
                    <a:pt x="5346" y="9905"/>
                  </a:lnTo>
                  <a:lnTo>
                    <a:pt x="116585" y="1371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6" name="object 486"/>
            <p:cNvSpPr/>
            <p:nvPr/>
          </p:nvSpPr>
          <p:spPr>
            <a:xfrm>
              <a:off x="5729871" y="735075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38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7" name="object 487"/>
            <p:cNvSpPr/>
            <p:nvPr/>
          </p:nvSpPr>
          <p:spPr>
            <a:xfrm>
              <a:off x="5718441" y="716788"/>
              <a:ext cx="117475" cy="13335"/>
            </a:xfrm>
            <a:custGeom>
              <a:avLst/>
              <a:gdLst/>
              <a:ahLst/>
              <a:cxnLst/>
              <a:rect l="l" t="t" r="r" b="b"/>
              <a:pathLst>
                <a:path w="117475" h="13334">
                  <a:moveTo>
                    <a:pt x="117335" y="12954"/>
                  </a:moveTo>
                  <a:lnTo>
                    <a:pt x="111252" y="4572"/>
                  </a:lnTo>
                  <a:lnTo>
                    <a:pt x="0" y="0"/>
                  </a:lnTo>
                  <a:lnTo>
                    <a:pt x="6083" y="8382"/>
                  </a:lnTo>
                  <a:lnTo>
                    <a:pt x="117335" y="1295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8" name="object 488"/>
            <p:cNvSpPr/>
            <p:nvPr/>
          </p:nvSpPr>
          <p:spPr>
            <a:xfrm>
              <a:off x="5724525" y="725170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9" name="object 489"/>
            <p:cNvSpPr/>
            <p:nvPr/>
          </p:nvSpPr>
          <p:spPr>
            <a:xfrm>
              <a:off x="5710821" y="709930"/>
              <a:ext cx="119380" cy="11430"/>
            </a:xfrm>
            <a:custGeom>
              <a:avLst/>
              <a:gdLst/>
              <a:ahLst/>
              <a:cxnLst/>
              <a:rect l="l" t="t" r="r" b="b"/>
              <a:pathLst>
                <a:path w="119379" h="11429">
                  <a:moveTo>
                    <a:pt x="118871" y="11429"/>
                  </a:moveTo>
                  <a:lnTo>
                    <a:pt x="112000" y="3810"/>
                  </a:lnTo>
                  <a:lnTo>
                    <a:pt x="0" y="0"/>
                  </a:lnTo>
                  <a:lnTo>
                    <a:pt x="7619" y="6857"/>
                  </a:lnTo>
                  <a:lnTo>
                    <a:pt x="118871" y="1142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0" name="object 490"/>
            <p:cNvSpPr/>
            <p:nvPr/>
          </p:nvSpPr>
          <p:spPr>
            <a:xfrm>
              <a:off x="5718441" y="716788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1" name="object 491"/>
            <p:cNvSpPr/>
            <p:nvPr/>
          </p:nvSpPr>
          <p:spPr>
            <a:xfrm>
              <a:off x="5703188" y="703834"/>
              <a:ext cx="120014" cy="10160"/>
            </a:xfrm>
            <a:custGeom>
              <a:avLst/>
              <a:gdLst/>
              <a:ahLst/>
              <a:cxnLst/>
              <a:rect l="l" t="t" r="r" b="b"/>
              <a:pathLst>
                <a:path w="120014" h="10159">
                  <a:moveTo>
                    <a:pt x="119634" y="9906"/>
                  </a:moveTo>
                  <a:lnTo>
                    <a:pt x="111265" y="3810"/>
                  </a:lnTo>
                  <a:lnTo>
                    <a:pt x="0" y="0"/>
                  </a:lnTo>
                  <a:lnTo>
                    <a:pt x="7633" y="6096"/>
                  </a:lnTo>
                  <a:lnTo>
                    <a:pt x="119634" y="990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2" name="object 492"/>
            <p:cNvSpPr/>
            <p:nvPr/>
          </p:nvSpPr>
          <p:spPr>
            <a:xfrm>
              <a:off x="5710821" y="709930"/>
              <a:ext cx="112395" cy="3810"/>
            </a:xfrm>
            <a:custGeom>
              <a:avLst/>
              <a:gdLst/>
              <a:ahLst/>
              <a:cxnLst/>
              <a:rect l="l" t="t" r="r" b="b"/>
              <a:pathLst>
                <a:path w="112395" h="3809">
                  <a:moveTo>
                    <a:pt x="0" y="0"/>
                  </a:moveTo>
                  <a:lnTo>
                    <a:pt x="11200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3" name="object 493"/>
            <p:cNvSpPr/>
            <p:nvPr/>
          </p:nvSpPr>
          <p:spPr>
            <a:xfrm>
              <a:off x="5693282" y="698500"/>
              <a:ext cx="121285" cy="9525"/>
            </a:xfrm>
            <a:custGeom>
              <a:avLst/>
              <a:gdLst/>
              <a:ahLst/>
              <a:cxnLst/>
              <a:rect l="l" t="t" r="r" b="b"/>
              <a:pathLst>
                <a:path w="121285" h="9525">
                  <a:moveTo>
                    <a:pt x="121171" y="9143"/>
                  </a:moveTo>
                  <a:lnTo>
                    <a:pt x="112014" y="4571"/>
                  </a:lnTo>
                  <a:lnTo>
                    <a:pt x="0" y="0"/>
                  </a:lnTo>
                  <a:lnTo>
                    <a:pt x="9905" y="5333"/>
                  </a:lnTo>
                  <a:lnTo>
                    <a:pt x="121171" y="914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4" name="object 494"/>
            <p:cNvSpPr/>
            <p:nvPr/>
          </p:nvSpPr>
          <p:spPr>
            <a:xfrm>
              <a:off x="5703188" y="703834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65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5" name="object 495"/>
            <p:cNvSpPr/>
            <p:nvPr/>
          </p:nvSpPr>
          <p:spPr>
            <a:xfrm>
              <a:off x="5681104" y="693928"/>
              <a:ext cx="124460" cy="9525"/>
            </a:xfrm>
            <a:custGeom>
              <a:avLst/>
              <a:gdLst/>
              <a:ahLst/>
              <a:cxnLst/>
              <a:rect l="l" t="t" r="r" b="b"/>
              <a:pathLst>
                <a:path w="124460" h="9525">
                  <a:moveTo>
                    <a:pt x="124192" y="9143"/>
                  </a:moveTo>
                  <a:lnTo>
                    <a:pt x="112013" y="4571"/>
                  </a:lnTo>
                  <a:lnTo>
                    <a:pt x="0" y="0"/>
                  </a:lnTo>
                  <a:lnTo>
                    <a:pt x="12178" y="4571"/>
                  </a:lnTo>
                  <a:lnTo>
                    <a:pt x="124192" y="914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6" name="object 496"/>
            <p:cNvSpPr/>
            <p:nvPr/>
          </p:nvSpPr>
          <p:spPr>
            <a:xfrm>
              <a:off x="5693282" y="698500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79">
                  <a:moveTo>
                    <a:pt x="0" y="0"/>
                  </a:moveTo>
                  <a:lnTo>
                    <a:pt x="112014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7" name="object 497"/>
            <p:cNvSpPr/>
            <p:nvPr/>
          </p:nvSpPr>
          <p:spPr>
            <a:xfrm>
              <a:off x="5666613" y="690117"/>
              <a:ext cx="127000" cy="8890"/>
            </a:xfrm>
            <a:custGeom>
              <a:avLst/>
              <a:gdLst/>
              <a:ahLst/>
              <a:cxnLst/>
              <a:rect l="l" t="t" r="r" b="b"/>
              <a:pathLst>
                <a:path w="127000" h="8890">
                  <a:moveTo>
                    <a:pt x="126504" y="8381"/>
                  </a:moveTo>
                  <a:lnTo>
                    <a:pt x="112014" y="4572"/>
                  </a:lnTo>
                  <a:lnTo>
                    <a:pt x="0" y="0"/>
                  </a:lnTo>
                  <a:lnTo>
                    <a:pt x="14490" y="3809"/>
                  </a:lnTo>
                  <a:lnTo>
                    <a:pt x="126504" y="838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8" name="object 498"/>
            <p:cNvSpPr/>
            <p:nvPr/>
          </p:nvSpPr>
          <p:spPr>
            <a:xfrm>
              <a:off x="5681104" y="693928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79">
                  <a:moveTo>
                    <a:pt x="0" y="0"/>
                  </a:moveTo>
                  <a:lnTo>
                    <a:pt x="112013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9" name="object 499"/>
            <p:cNvSpPr/>
            <p:nvPr/>
          </p:nvSpPr>
          <p:spPr>
            <a:xfrm>
              <a:off x="5649848" y="687832"/>
              <a:ext cx="128905" cy="6985"/>
            </a:xfrm>
            <a:custGeom>
              <a:avLst/>
              <a:gdLst/>
              <a:ahLst/>
              <a:cxnLst/>
              <a:rect l="l" t="t" r="r" b="b"/>
              <a:pathLst>
                <a:path w="128904" h="6984">
                  <a:moveTo>
                    <a:pt x="128778" y="6858"/>
                  </a:moveTo>
                  <a:lnTo>
                    <a:pt x="111251" y="4571"/>
                  </a:lnTo>
                  <a:lnTo>
                    <a:pt x="0" y="0"/>
                  </a:lnTo>
                  <a:lnTo>
                    <a:pt x="16763" y="2286"/>
                  </a:lnTo>
                  <a:lnTo>
                    <a:pt x="128778" y="685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0" name="object 500"/>
            <p:cNvSpPr/>
            <p:nvPr/>
          </p:nvSpPr>
          <p:spPr>
            <a:xfrm>
              <a:off x="5666613" y="690117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79">
                  <a:moveTo>
                    <a:pt x="0" y="0"/>
                  </a:moveTo>
                  <a:lnTo>
                    <a:pt x="112014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1" name="object 501"/>
            <p:cNvSpPr/>
            <p:nvPr/>
          </p:nvSpPr>
          <p:spPr>
            <a:xfrm>
              <a:off x="5633098" y="686308"/>
              <a:ext cx="128270" cy="6350"/>
            </a:xfrm>
            <a:custGeom>
              <a:avLst/>
              <a:gdLst/>
              <a:ahLst/>
              <a:cxnLst/>
              <a:rect l="l" t="t" r="r" b="b"/>
              <a:pathLst>
                <a:path w="128270" h="6350">
                  <a:moveTo>
                    <a:pt x="128002" y="6095"/>
                  </a:moveTo>
                  <a:lnTo>
                    <a:pt x="111238" y="4572"/>
                  </a:lnTo>
                  <a:lnTo>
                    <a:pt x="0" y="0"/>
                  </a:lnTo>
                  <a:lnTo>
                    <a:pt x="16750" y="1523"/>
                  </a:lnTo>
                  <a:lnTo>
                    <a:pt x="128002" y="609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2" name="object 502"/>
            <p:cNvSpPr/>
            <p:nvPr/>
          </p:nvSpPr>
          <p:spPr>
            <a:xfrm>
              <a:off x="5649848" y="687832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1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3" name="object 503"/>
            <p:cNvSpPr/>
            <p:nvPr/>
          </p:nvSpPr>
          <p:spPr>
            <a:xfrm>
              <a:off x="5831979" y="718311"/>
              <a:ext cx="140335" cy="7620"/>
            </a:xfrm>
            <a:custGeom>
              <a:avLst/>
              <a:gdLst/>
              <a:ahLst/>
              <a:cxnLst/>
              <a:rect l="l" t="t" r="r" b="b"/>
              <a:pathLst>
                <a:path w="140335" h="7620">
                  <a:moveTo>
                    <a:pt x="140195" y="7620"/>
                  </a:moveTo>
                  <a:lnTo>
                    <a:pt x="111252" y="3810"/>
                  </a:lnTo>
                  <a:lnTo>
                    <a:pt x="0" y="0"/>
                  </a:lnTo>
                  <a:lnTo>
                    <a:pt x="28943" y="3048"/>
                  </a:lnTo>
                  <a:lnTo>
                    <a:pt x="140195" y="762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4" name="object 504"/>
            <p:cNvSpPr/>
            <p:nvPr/>
          </p:nvSpPr>
          <p:spPr>
            <a:xfrm>
              <a:off x="5860922" y="721360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5" name="object 505"/>
            <p:cNvSpPr/>
            <p:nvPr/>
          </p:nvSpPr>
          <p:spPr>
            <a:xfrm>
              <a:off x="5931789" y="953008"/>
              <a:ext cx="116205" cy="5080"/>
            </a:xfrm>
            <a:custGeom>
              <a:avLst/>
              <a:gdLst/>
              <a:ahLst/>
              <a:cxnLst/>
              <a:rect l="l" t="t" r="r" b="b"/>
              <a:pathLst>
                <a:path w="116204" h="5080">
                  <a:moveTo>
                    <a:pt x="115823" y="4572"/>
                  </a:moveTo>
                  <a:lnTo>
                    <a:pt x="111265" y="3809"/>
                  </a:lnTo>
                  <a:lnTo>
                    <a:pt x="0" y="0"/>
                  </a:lnTo>
                  <a:lnTo>
                    <a:pt x="4571" y="0"/>
                  </a:lnTo>
                  <a:lnTo>
                    <a:pt x="115823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6" name="object 506"/>
            <p:cNvSpPr/>
            <p:nvPr/>
          </p:nvSpPr>
          <p:spPr>
            <a:xfrm>
              <a:off x="5936360" y="953008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7" name="object 507"/>
            <p:cNvSpPr/>
            <p:nvPr/>
          </p:nvSpPr>
          <p:spPr>
            <a:xfrm>
              <a:off x="5927991" y="950721"/>
              <a:ext cx="115570" cy="6350"/>
            </a:xfrm>
            <a:custGeom>
              <a:avLst/>
              <a:gdLst/>
              <a:ahLst/>
              <a:cxnLst/>
              <a:rect l="l" t="t" r="r" b="b"/>
              <a:pathLst>
                <a:path w="115570" h="6350">
                  <a:moveTo>
                    <a:pt x="115062" y="6096"/>
                  </a:moveTo>
                  <a:lnTo>
                    <a:pt x="111252" y="4572"/>
                  </a:lnTo>
                  <a:lnTo>
                    <a:pt x="0" y="0"/>
                  </a:lnTo>
                  <a:lnTo>
                    <a:pt x="3797" y="2286"/>
                  </a:lnTo>
                  <a:lnTo>
                    <a:pt x="115062" y="609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8" name="object 508"/>
            <p:cNvSpPr/>
            <p:nvPr/>
          </p:nvSpPr>
          <p:spPr>
            <a:xfrm>
              <a:off x="5931789" y="953008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65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9" name="object 509"/>
            <p:cNvSpPr/>
            <p:nvPr/>
          </p:nvSpPr>
          <p:spPr>
            <a:xfrm>
              <a:off x="5924943" y="947674"/>
              <a:ext cx="114300" cy="7620"/>
            </a:xfrm>
            <a:custGeom>
              <a:avLst/>
              <a:gdLst/>
              <a:ahLst/>
              <a:cxnLst/>
              <a:rect l="l" t="t" r="r" b="b"/>
              <a:pathLst>
                <a:path w="114300" h="7619">
                  <a:moveTo>
                    <a:pt x="114300" y="7619"/>
                  </a:moveTo>
                  <a:lnTo>
                    <a:pt x="111252" y="4571"/>
                  </a:lnTo>
                  <a:lnTo>
                    <a:pt x="0" y="0"/>
                  </a:lnTo>
                  <a:lnTo>
                    <a:pt x="3047" y="3047"/>
                  </a:lnTo>
                  <a:lnTo>
                    <a:pt x="114300" y="761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0" name="object 510"/>
            <p:cNvSpPr/>
            <p:nvPr/>
          </p:nvSpPr>
          <p:spPr>
            <a:xfrm>
              <a:off x="5927991" y="950721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1" name="object 511"/>
            <p:cNvSpPr/>
            <p:nvPr/>
          </p:nvSpPr>
          <p:spPr>
            <a:xfrm>
              <a:off x="5923419" y="943864"/>
              <a:ext cx="113030" cy="8890"/>
            </a:xfrm>
            <a:custGeom>
              <a:avLst/>
              <a:gdLst/>
              <a:ahLst/>
              <a:cxnLst/>
              <a:rect l="l" t="t" r="r" b="b"/>
              <a:pathLst>
                <a:path w="113029" h="8890">
                  <a:moveTo>
                    <a:pt x="112776" y="8381"/>
                  </a:moveTo>
                  <a:lnTo>
                    <a:pt x="111252" y="4571"/>
                  </a:lnTo>
                  <a:lnTo>
                    <a:pt x="0" y="0"/>
                  </a:lnTo>
                  <a:lnTo>
                    <a:pt x="1524" y="3809"/>
                  </a:lnTo>
                  <a:lnTo>
                    <a:pt x="112776" y="838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2" name="object 512"/>
            <p:cNvSpPr/>
            <p:nvPr/>
          </p:nvSpPr>
          <p:spPr>
            <a:xfrm>
              <a:off x="5924943" y="947674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3" name="object 513"/>
            <p:cNvSpPr/>
            <p:nvPr/>
          </p:nvSpPr>
          <p:spPr>
            <a:xfrm>
              <a:off x="5922657" y="940053"/>
              <a:ext cx="112395" cy="8890"/>
            </a:xfrm>
            <a:custGeom>
              <a:avLst/>
              <a:gdLst/>
              <a:ahLst/>
              <a:cxnLst/>
              <a:rect l="l" t="t" r="r" b="b"/>
              <a:pathLst>
                <a:path w="112395" h="8890">
                  <a:moveTo>
                    <a:pt x="112014" y="8382"/>
                  </a:moveTo>
                  <a:lnTo>
                    <a:pt x="111239" y="4571"/>
                  </a:lnTo>
                  <a:lnTo>
                    <a:pt x="0" y="0"/>
                  </a:lnTo>
                  <a:lnTo>
                    <a:pt x="762" y="3810"/>
                  </a:lnTo>
                  <a:lnTo>
                    <a:pt x="112014" y="838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4" name="object 514"/>
            <p:cNvSpPr/>
            <p:nvPr/>
          </p:nvSpPr>
          <p:spPr>
            <a:xfrm>
              <a:off x="5923419" y="943864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5" name="object 515"/>
            <p:cNvSpPr/>
            <p:nvPr/>
          </p:nvSpPr>
          <p:spPr>
            <a:xfrm>
              <a:off x="5921895" y="934720"/>
              <a:ext cx="112395" cy="10160"/>
            </a:xfrm>
            <a:custGeom>
              <a:avLst/>
              <a:gdLst/>
              <a:ahLst/>
              <a:cxnLst/>
              <a:rect l="l" t="t" r="r" b="b"/>
              <a:pathLst>
                <a:path w="112395" h="10159">
                  <a:moveTo>
                    <a:pt x="112000" y="9905"/>
                  </a:moveTo>
                  <a:lnTo>
                    <a:pt x="112000" y="4571"/>
                  </a:lnTo>
                  <a:lnTo>
                    <a:pt x="0" y="0"/>
                  </a:lnTo>
                  <a:lnTo>
                    <a:pt x="761" y="5333"/>
                  </a:lnTo>
                  <a:lnTo>
                    <a:pt x="112000" y="990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6" name="object 516"/>
            <p:cNvSpPr/>
            <p:nvPr/>
          </p:nvSpPr>
          <p:spPr>
            <a:xfrm>
              <a:off x="5922657" y="940053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39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7" name="object 517"/>
            <p:cNvSpPr/>
            <p:nvPr/>
          </p:nvSpPr>
          <p:spPr>
            <a:xfrm>
              <a:off x="5921895" y="918717"/>
              <a:ext cx="113030" cy="20955"/>
            </a:xfrm>
            <a:custGeom>
              <a:avLst/>
              <a:gdLst/>
              <a:ahLst/>
              <a:cxnLst/>
              <a:rect l="l" t="t" r="r" b="b"/>
              <a:pathLst>
                <a:path w="113029" h="20955">
                  <a:moveTo>
                    <a:pt x="112775" y="4572"/>
                  </a:moveTo>
                  <a:lnTo>
                    <a:pt x="761" y="0"/>
                  </a:lnTo>
                  <a:lnTo>
                    <a:pt x="0" y="16002"/>
                  </a:lnTo>
                  <a:lnTo>
                    <a:pt x="112000" y="20574"/>
                  </a:lnTo>
                  <a:lnTo>
                    <a:pt x="112775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8" name="object 518"/>
            <p:cNvSpPr/>
            <p:nvPr/>
          </p:nvSpPr>
          <p:spPr>
            <a:xfrm>
              <a:off x="5921895" y="934720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00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9" name="object 519"/>
            <p:cNvSpPr/>
            <p:nvPr/>
          </p:nvSpPr>
          <p:spPr>
            <a:xfrm>
              <a:off x="5922657" y="814324"/>
              <a:ext cx="121285" cy="109220"/>
            </a:xfrm>
            <a:custGeom>
              <a:avLst/>
              <a:gdLst/>
              <a:ahLst/>
              <a:cxnLst/>
              <a:rect l="l" t="t" r="r" b="b"/>
              <a:pathLst>
                <a:path w="121285" h="109219">
                  <a:moveTo>
                    <a:pt x="121158" y="4571"/>
                  </a:moveTo>
                  <a:lnTo>
                    <a:pt x="9893" y="0"/>
                  </a:lnTo>
                  <a:lnTo>
                    <a:pt x="0" y="104393"/>
                  </a:lnTo>
                  <a:lnTo>
                    <a:pt x="112014" y="108966"/>
                  </a:lnTo>
                  <a:lnTo>
                    <a:pt x="121158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0" name="object 520"/>
            <p:cNvSpPr/>
            <p:nvPr/>
          </p:nvSpPr>
          <p:spPr>
            <a:xfrm>
              <a:off x="5922657" y="918717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4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1" name="object 521"/>
            <p:cNvSpPr/>
            <p:nvPr/>
          </p:nvSpPr>
          <p:spPr>
            <a:xfrm>
              <a:off x="5890654" y="1033017"/>
              <a:ext cx="125095" cy="5080"/>
            </a:xfrm>
            <a:custGeom>
              <a:avLst/>
              <a:gdLst/>
              <a:ahLst/>
              <a:cxnLst/>
              <a:rect l="l" t="t" r="r" b="b"/>
              <a:pathLst>
                <a:path w="125095" h="5080">
                  <a:moveTo>
                    <a:pt x="124967" y="4572"/>
                  </a:moveTo>
                  <a:lnTo>
                    <a:pt x="13715" y="0"/>
                  </a:lnTo>
                  <a:lnTo>
                    <a:pt x="0" y="0"/>
                  </a:lnTo>
                  <a:lnTo>
                    <a:pt x="111251" y="4572"/>
                  </a:lnTo>
                  <a:lnTo>
                    <a:pt x="124967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2" name="object 522"/>
            <p:cNvSpPr/>
            <p:nvPr/>
          </p:nvSpPr>
          <p:spPr>
            <a:xfrm>
              <a:off x="5890654" y="1033017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1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3" name="object 523"/>
            <p:cNvSpPr/>
            <p:nvPr/>
          </p:nvSpPr>
          <p:spPr>
            <a:xfrm>
              <a:off x="5904369" y="1032256"/>
              <a:ext cx="124460" cy="5715"/>
            </a:xfrm>
            <a:custGeom>
              <a:avLst/>
              <a:gdLst/>
              <a:ahLst/>
              <a:cxnLst/>
              <a:rect l="l" t="t" r="r" b="b"/>
              <a:pathLst>
                <a:path w="124460" h="5715">
                  <a:moveTo>
                    <a:pt x="124193" y="4571"/>
                  </a:moveTo>
                  <a:lnTo>
                    <a:pt x="12941" y="0"/>
                  </a:lnTo>
                  <a:lnTo>
                    <a:pt x="0" y="762"/>
                  </a:lnTo>
                  <a:lnTo>
                    <a:pt x="111252" y="5334"/>
                  </a:lnTo>
                  <a:lnTo>
                    <a:pt x="124193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4" name="object 524"/>
            <p:cNvSpPr/>
            <p:nvPr/>
          </p:nvSpPr>
          <p:spPr>
            <a:xfrm>
              <a:off x="5904369" y="1033017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5" name="object 525"/>
            <p:cNvSpPr/>
            <p:nvPr/>
          </p:nvSpPr>
          <p:spPr>
            <a:xfrm>
              <a:off x="5917310" y="1030731"/>
              <a:ext cx="125095" cy="6350"/>
            </a:xfrm>
            <a:custGeom>
              <a:avLst/>
              <a:gdLst/>
              <a:ahLst/>
              <a:cxnLst/>
              <a:rect l="l" t="t" r="r" b="b"/>
              <a:pathLst>
                <a:path w="125095" h="6350">
                  <a:moveTo>
                    <a:pt x="124980" y="3810"/>
                  </a:moveTo>
                  <a:lnTo>
                    <a:pt x="13716" y="0"/>
                  </a:lnTo>
                  <a:lnTo>
                    <a:pt x="0" y="1524"/>
                  </a:lnTo>
                  <a:lnTo>
                    <a:pt x="111252" y="6096"/>
                  </a:lnTo>
                  <a:lnTo>
                    <a:pt x="124980" y="381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6" name="object 526"/>
            <p:cNvSpPr/>
            <p:nvPr/>
          </p:nvSpPr>
          <p:spPr>
            <a:xfrm>
              <a:off x="5917310" y="1032256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7" name="object 527"/>
            <p:cNvSpPr/>
            <p:nvPr/>
          </p:nvSpPr>
          <p:spPr>
            <a:xfrm>
              <a:off x="5931027" y="1026922"/>
              <a:ext cx="126364" cy="7620"/>
            </a:xfrm>
            <a:custGeom>
              <a:avLst/>
              <a:gdLst/>
              <a:ahLst/>
              <a:cxnLst/>
              <a:rect l="l" t="t" r="r" b="b"/>
              <a:pathLst>
                <a:path w="126364" h="7619">
                  <a:moveTo>
                    <a:pt x="125742" y="4572"/>
                  </a:moveTo>
                  <a:lnTo>
                    <a:pt x="14490" y="0"/>
                  </a:lnTo>
                  <a:lnTo>
                    <a:pt x="0" y="3810"/>
                  </a:lnTo>
                  <a:lnTo>
                    <a:pt x="111264" y="7620"/>
                  </a:lnTo>
                  <a:lnTo>
                    <a:pt x="125742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8" name="object 528"/>
            <p:cNvSpPr/>
            <p:nvPr/>
          </p:nvSpPr>
          <p:spPr>
            <a:xfrm>
              <a:off x="5931027" y="1030731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64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9" name="object 529"/>
            <p:cNvSpPr/>
            <p:nvPr/>
          </p:nvSpPr>
          <p:spPr>
            <a:xfrm>
              <a:off x="5945517" y="1023111"/>
              <a:ext cx="127000" cy="8890"/>
            </a:xfrm>
            <a:custGeom>
              <a:avLst/>
              <a:gdLst/>
              <a:ahLst/>
              <a:cxnLst/>
              <a:rect l="l" t="t" r="r" b="b"/>
              <a:pathLst>
                <a:path w="127000" h="8890">
                  <a:moveTo>
                    <a:pt x="126479" y="4572"/>
                  </a:moveTo>
                  <a:lnTo>
                    <a:pt x="14478" y="0"/>
                  </a:lnTo>
                  <a:lnTo>
                    <a:pt x="0" y="3810"/>
                  </a:lnTo>
                  <a:lnTo>
                    <a:pt x="111252" y="8382"/>
                  </a:lnTo>
                  <a:lnTo>
                    <a:pt x="126479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0" name="object 530"/>
            <p:cNvSpPr/>
            <p:nvPr/>
          </p:nvSpPr>
          <p:spPr>
            <a:xfrm>
              <a:off x="5945517" y="1026922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1" name="object 531"/>
            <p:cNvSpPr/>
            <p:nvPr/>
          </p:nvSpPr>
          <p:spPr>
            <a:xfrm>
              <a:off x="5959995" y="946911"/>
              <a:ext cx="113030" cy="81280"/>
            </a:xfrm>
            <a:custGeom>
              <a:avLst/>
              <a:gdLst/>
              <a:ahLst/>
              <a:cxnLst/>
              <a:rect l="l" t="t" r="r" b="b"/>
              <a:pathLst>
                <a:path w="113029" h="81280">
                  <a:moveTo>
                    <a:pt x="112775" y="4572"/>
                  </a:moveTo>
                  <a:lnTo>
                    <a:pt x="1523" y="0"/>
                  </a:lnTo>
                  <a:lnTo>
                    <a:pt x="0" y="76200"/>
                  </a:lnTo>
                  <a:lnTo>
                    <a:pt x="112000" y="80772"/>
                  </a:lnTo>
                  <a:lnTo>
                    <a:pt x="112775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2" name="object 532"/>
            <p:cNvSpPr/>
            <p:nvPr/>
          </p:nvSpPr>
          <p:spPr>
            <a:xfrm>
              <a:off x="5959995" y="1023111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00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3" name="object 533"/>
            <p:cNvSpPr/>
            <p:nvPr/>
          </p:nvSpPr>
          <p:spPr>
            <a:xfrm>
              <a:off x="5975984" y="736600"/>
              <a:ext cx="118745" cy="85725"/>
            </a:xfrm>
            <a:custGeom>
              <a:avLst/>
              <a:gdLst/>
              <a:ahLst/>
              <a:cxnLst/>
              <a:rect l="l" t="t" r="r" b="b"/>
              <a:pathLst>
                <a:path w="118745" h="85725">
                  <a:moveTo>
                    <a:pt x="118122" y="4571"/>
                  </a:moveTo>
                  <a:lnTo>
                    <a:pt x="6870" y="0"/>
                  </a:lnTo>
                  <a:lnTo>
                    <a:pt x="0" y="81533"/>
                  </a:lnTo>
                  <a:lnTo>
                    <a:pt x="111252" y="85343"/>
                  </a:lnTo>
                  <a:lnTo>
                    <a:pt x="118122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4" name="object 534"/>
            <p:cNvSpPr/>
            <p:nvPr/>
          </p:nvSpPr>
          <p:spPr>
            <a:xfrm>
              <a:off x="5975984" y="818134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52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5" name="object 535"/>
            <p:cNvSpPr/>
            <p:nvPr/>
          </p:nvSpPr>
          <p:spPr>
            <a:xfrm>
              <a:off x="5939421" y="731265"/>
              <a:ext cx="154940" cy="10160"/>
            </a:xfrm>
            <a:custGeom>
              <a:avLst/>
              <a:gdLst/>
              <a:ahLst/>
              <a:cxnLst/>
              <a:rect l="l" t="t" r="r" b="b"/>
              <a:pathLst>
                <a:path w="154939" h="10159">
                  <a:moveTo>
                    <a:pt x="154685" y="9905"/>
                  </a:moveTo>
                  <a:lnTo>
                    <a:pt x="112000" y="4571"/>
                  </a:lnTo>
                  <a:lnTo>
                    <a:pt x="0" y="0"/>
                  </a:lnTo>
                  <a:lnTo>
                    <a:pt x="43433" y="5333"/>
                  </a:lnTo>
                  <a:lnTo>
                    <a:pt x="154685" y="990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6" name="object 536"/>
            <p:cNvSpPr/>
            <p:nvPr/>
          </p:nvSpPr>
          <p:spPr>
            <a:xfrm>
              <a:off x="5982855" y="736600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7" name="object 537"/>
            <p:cNvSpPr/>
            <p:nvPr/>
          </p:nvSpPr>
          <p:spPr>
            <a:xfrm>
              <a:off x="5939421" y="619251"/>
              <a:ext cx="121920" cy="116839"/>
            </a:xfrm>
            <a:custGeom>
              <a:avLst/>
              <a:gdLst/>
              <a:ahLst/>
              <a:cxnLst/>
              <a:rect l="l" t="t" r="r" b="b"/>
              <a:pathLst>
                <a:path w="121920" h="116840">
                  <a:moveTo>
                    <a:pt x="121919" y="4572"/>
                  </a:moveTo>
                  <a:lnTo>
                    <a:pt x="10655" y="0"/>
                  </a:lnTo>
                  <a:lnTo>
                    <a:pt x="0" y="112014"/>
                  </a:lnTo>
                  <a:lnTo>
                    <a:pt x="112000" y="116586"/>
                  </a:lnTo>
                  <a:lnTo>
                    <a:pt x="121919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8" name="object 538"/>
            <p:cNvSpPr/>
            <p:nvPr/>
          </p:nvSpPr>
          <p:spPr>
            <a:xfrm>
              <a:off x="5939421" y="731265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79">
                  <a:moveTo>
                    <a:pt x="0" y="0"/>
                  </a:moveTo>
                  <a:lnTo>
                    <a:pt x="112000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9" name="object 539"/>
            <p:cNvSpPr/>
            <p:nvPr/>
          </p:nvSpPr>
          <p:spPr>
            <a:xfrm>
              <a:off x="6120016" y="834136"/>
              <a:ext cx="114300" cy="12700"/>
            </a:xfrm>
            <a:custGeom>
              <a:avLst/>
              <a:gdLst/>
              <a:ahLst/>
              <a:cxnLst/>
              <a:rect l="l" t="t" r="r" b="b"/>
              <a:pathLst>
                <a:path w="114300" h="12700">
                  <a:moveTo>
                    <a:pt x="114300" y="3809"/>
                  </a:moveTo>
                  <a:lnTo>
                    <a:pt x="3034" y="0"/>
                  </a:lnTo>
                  <a:lnTo>
                    <a:pt x="0" y="7619"/>
                  </a:lnTo>
                  <a:lnTo>
                    <a:pt x="111251" y="12191"/>
                  </a:lnTo>
                  <a:lnTo>
                    <a:pt x="114300" y="380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0" name="object 540"/>
            <p:cNvSpPr/>
            <p:nvPr/>
          </p:nvSpPr>
          <p:spPr>
            <a:xfrm>
              <a:off x="6120016" y="841756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1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1" name="object 541"/>
            <p:cNvSpPr/>
            <p:nvPr/>
          </p:nvSpPr>
          <p:spPr>
            <a:xfrm>
              <a:off x="6123051" y="827278"/>
              <a:ext cx="115570" cy="10795"/>
            </a:xfrm>
            <a:custGeom>
              <a:avLst/>
              <a:gdLst/>
              <a:ahLst/>
              <a:cxnLst/>
              <a:rect l="l" t="t" r="r" b="b"/>
              <a:pathLst>
                <a:path w="115570" h="10794">
                  <a:moveTo>
                    <a:pt x="115062" y="4571"/>
                  </a:moveTo>
                  <a:lnTo>
                    <a:pt x="3048" y="0"/>
                  </a:lnTo>
                  <a:lnTo>
                    <a:pt x="0" y="6858"/>
                  </a:lnTo>
                  <a:lnTo>
                    <a:pt x="111265" y="10667"/>
                  </a:lnTo>
                  <a:lnTo>
                    <a:pt x="115062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2" name="object 542"/>
            <p:cNvSpPr/>
            <p:nvPr/>
          </p:nvSpPr>
          <p:spPr>
            <a:xfrm>
              <a:off x="6123051" y="834136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65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3" name="object 543"/>
            <p:cNvSpPr/>
            <p:nvPr/>
          </p:nvSpPr>
          <p:spPr>
            <a:xfrm>
              <a:off x="6126098" y="822706"/>
              <a:ext cx="115570" cy="9525"/>
            </a:xfrm>
            <a:custGeom>
              <a:avLst/>
              <a:gdLst/>
              <a:ahLst/>
              <a:cxnLst/>
              <a:rect l="l" t="t" r="r" b="b"/>
              <a:pathLst>
                <a:path w="115570" h="9525">
                  <a:moveTo>
                    <a:pt x="115061" y="4571"/>
                  </a:moveTo>
                  <a:lnTo>
                    <a:pt x="3822" y="0"/>
                  </a:lnTo>
                  <a:lnTo>
                    <a:pt x="0" y="4571"/>
                  </a:lnTo>
                  <a:lnTo>
                    <a:pt x="112014" y="9143"/>
                  </a:lnTo>
                  <a:lnTo>
                    <a:pt x="115061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4" name="object 544"/>
            <p:cNvSpPr/>
            <p:nvPr/>
          </p:nvSpPr>
          <p:spPr>
            <a:xfrm>
              <a:off x="6126098" y="827278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4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5" name="object 545"/>
            <p:cNvSpPr/>
            <p:nvPr/>
          </p:nvSpPr>
          <p:spPr>
            <a:xfrm>
              <a:off x="6129921" y="818896"/>
              <a:ext cx="116205" cy="8890"/>
            </a:xfrm>
            <a:custGeom>
              <a:avLst/>
              <a:gdLst/>
              <a:ahLst/>
              <a:cxnLst/>
              <a:rect l="l" t="t" r="r" b="b"/>
              <a:pathLst>
                <a:path w="116204" h="8890">
                  <a:moveTo>
                    <a:pt x="115824" y="4572"/>
                  </a:moveTo>
                  <a:lnTo>
                    <a:pt x="3809" y="0"/>
                  </a:lnTo>
                  <a:lnTo>
                    <a:pt x="0" y="3810"/>
                  </a:lnTo>
                  <a:lnTo>
                    <a:pt x="111238" y="8382"/>
                  </a:lnTo>
                  <a:lnTo>
                    <a:pt x="115824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6" name="object 546"/>
            <p:cNvSpPr/>
            <p:nvPr/>
          </p:nvSpPr>
          <p:spPr>
            <a:xfrm>
              <a:off x="6129921" y="822706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38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7" name="object 547"/>
            <p:cNvSpPr/>
            <p:nvPr/>
          </p:nvSpPr>
          <p:spPr>
            <a:xfrm>
              <a:off x="6133731" y="815848"/>
              <a:ext cx="117475" cy="7620"/>
            </a:xfrm>
            <a:custGeom>
              <a:avLst/>
              <a:gdLst/>
              <a:ahLst/>
              <a:cxnLst/>
              <a:rect l="l" t="t" r="r" b="b"/>
              <a:pathLst>
                <a:path w="117475" h="7619">
                  <a:moveTo>
                    <a:pt x="117347" y="4571"/>
                  </a:moveTo>
                  <a:lnTo>
                    <a:pt x="6096" y="0"/>
                  </a:lnTo>
                  <a:lnTo>
                    <a:pt x="0" y="3047"/>
                  </a:lnTo>
                  <a:lnTo>
                    <a:pt x="112014" y="7619"/>
                  </a:lnTo>
                  <a:lnTo>
                    <a:pt x="117347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8" name="object 548"/>
            <p:cNvSpPr/>
            <p:nvPr/>
          </p:nvSpPr>
          <p:spPr>
            <a:xfrm>
              <a:off x="6133731" y="818896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4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9" name="object 549"/>
            <p:cNvSpPr/>
            <p:nvPr/>
          </p:nvSpPr>
          <p:spPr>
            <a:xfrm>
              <a:off x="6139828" y="814324"/>
              <a:ext cx="118110" cy="6350"/>
            </a:xfrm>
            <a:custGeom>
              <a:avLst/>
              <a:gdLst/>
              <a:ahLst/>
              <a:cxnLst/>
              <a:rect l="l" t="t" r="r" b="b"/>
              <a:pathLst>
                <a:path w="118110" h="6350">
                  <a:moveTo>
                    <a:pt x="118096" y="4571"/>
                  </a:moveTo>
                  <a:lnTo>
                    <a:pt x="6844" y="0"/>
                  </a:lnTo>
                  <a:lnTo>
                    <a:pt x="0" y="1524"/>
                  </a:lnTo>
                  <a:lnTo>
                    <a:pt x="111251" y="6096"/>
                  </a:lnTo>
                  <a:lnTo>
                    <a:pt x="118096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0" name="object 550"/>
            <p:cNvSpPr/>
            <p:nvPr/>
          </p:nvSpPr>
          <p:spPr>
            <a:xfrm>
              <a:off x="6139828" y="815848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1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1" name="object 551"/>
            <p:cNvSpPr/>
            <p:nvPr/>
          </p:nvSpPr>
          <p:spPr>
            <a:xfrm>
              <a:off x="6146672" y="813561"/>
              <a:ext cx="120014" cy="5715"/>
            </a:xfrm>
            <a:custGeom>
              <a:avLst/>
              <a:gdLst/>
              <a:ahLst/>
              <a:cxnLst/>
              <a:rect l="l" t="t" r="r" b="b"/>
              <a:pathLst>
                <a:path w="120014" h="5715">
                  <a:moveTo>
                    <a:pt x="119646" y="4572"/>
                  </a:moveTo>
                  <a:lnTo>
                    <a:pt x="7632" y="0"/>
                  </a:lnTo>
                  <a:lnTo>
                    <a:pt x="0" y="762"/>
                  </a:lnTo>
                  <a:lnTo>
                    <a:pt x="111252" y="5334"/>
                  </a:lnTo>
                  <a:lnTo>
                    <a:pt x="119646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2" name="object 552"/>
            <p:cNvSpPr/>
            <p:nvPr/>
          </p:nvSpPr>
          <p:spPr>
            <a:xfrm>
              <a:off x="6146672" y="814324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3" name="object 553"/>
            <p:cNvSpPr/>
            <p:nvPr/>
          </p:nvSpPr>
          <p:spPr>
            <a:xfrm>
              <a:off x="6087236" y="1028445"/>
              <a:ext cx="120650" cy="5080"/>
            </a:xfrm>
            <a:custGeom>
              <a:avLst/>
              <a:gdLst/>
              <a:ahLst/>
              <a:cxnLst/>
              <a:rect l="l" t="t" r="r" b="b"/>
              <a:pathLst>
                <a:path w="120650" h="5080">
                  <a:moveTo>
                    <a:pt x="120408" y="4572"/>
                  </a:moveTo>
                  <a:lnTo>
                    <a:pt x="9156" y="0"/>
                  </a:lnTo>
                  <a:lnTo>
                    <a:pt x="0" y="0"/>
                  </a:lnTo>
                  <a:lnTo>
                    <a:pt x="111252" y="4572"/>
                  </a:lnTo>
                  <a:lnTo>
                    <a:pt x="120408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4" name="object 554"/>
            <p:cNvSpPr/>
            <p:nvPr/>
          </p:nvSpPr>
          <p:spPr>
            <a:xfrm>
              <a:off x="6087236" y="1028445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5" name="object 555"/>
            <p:cNvSpPr/>
            <p:nvPr/>
          </p:nvSpPr>
          <p:spPr>
            <a:xfrm>
              <a:off x="6096393" y="1027684"/>
              <a:ext cx="125095" cy="5715"/>
            </a:xfrm>
            <a:custGeom>
              <a:avLst/>
              <a:gdLst/>
              <a:ahLst/>
              <a:cxnLst/>
              <a:rect l="l" t="t" r="r" b="b"/>
              <a:pathLst>
                <a:path w="125095" h="5715">
                  <a:moveTo>
                    <a:pt x="124955" y="4572"/>
                  </a:moveTo>
                  <a:lnTo>
                    <a:pt x="13703" y="0"/>
                  </a:lnTo>
                  <a:lnTo>
                    <a:pt x="0" y="762"/>
                  </a:lnTo>
                  <a:lnTo>
                    <a:pt x="111252" y="5334"/>
                  </a:lnTo>
                  <a:lnTo>
                    <a:pt x="124955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6" name="object 556"/>
            <p:cNvSpPr/>
            <p:nvPr/>
          </p:nvSpPr>
          <p:spPr>
            <a:xfrm>
              <a:off x="6096393" y="1028445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7" name="object 557"/>
            <p:cNvSpPr/>
            <p:nvPr/>
          </p:nvSpPr>
          <p:spPr>
            <a:xfrm>
              <a:off x="6110096" y="1025398"/>
              <a:ext cx="124460" cy="6985"/>
            </a:xfrm>
            <a:custGeom>
              <a:avLst/>
              <a:gdLst/>
              <a:ahLst/>
              <a:cxnLst/>
              <a:rect l="l" t="t" r="r" b="b"/>
              <a:pathLst>
                <a:path w="124460" h="6984">
                  <a:moveTo>
                    <a:pt x="124219" y="3809"/>
                  </a:moveTo>
                  <a:lnTo>
                    <a:pt x="12954" y="0"/>
                  </a:lnTo>
                  <a:lnTo>
                    <a:pt x="0" y="2285"/>
                  </a:lnTo>
                  <a:lnTo>
                    <a:pt x="111252" y="6857"/>
                  </a:lnTo>
                  <a:lnTo>
                    <a:pt x="124219" y="380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8" name="object 558"/>
            <p:cNvSpPr/>
            <p:nvPr/>
          </p:nvSpPr>
          <p:spPr>
            <a:xfrm>
              <a:off x="6110096" y="1027684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9" name="object 559"/>
            <p:cNvSpPr/>
            <p:nvPr/>
          </p:nvSpPr>
          <p:spPr>
            <a:xfrm>
              <a:off x="6123051" y="1021587"/>
              <a:ext cx="123825" cy="7620"/>
            </a:xfrm>
            <a:custGeom>
              <a:avLst/>
              <a:gdLst/>
              <a:ahLst/>
              <a:cxnLst/>
              <a:rect l="l" t="t" r="r" b="b"/>
              <a:pathLst>
                <a:path w="123825" h="7619">
                  <a:moveTo>
                    <a:pt x="123456" y="4572"/>
                  </a:moveTo>
                  <a:lnTo>
                    <a:pt x="12204" y="0"/>
                  </a:lnTo>
                  <a:lnTo>
                    <a:pt x="0" y="3810"/>
                  </a:lnTo>
                  <a:lnTo>
                    <a:pt x="111265" y="7620"/>
                  </a:lnTo>
                  <a:lnTo>
                    <a:pt x="123456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0" name="object 560"/>
            <p:cNvSpPr/>
            <p:nvPr/>
          </p:nvSpPr>
          <p:spPr>
            <a:xfrm>
              <a:off x="6123051" y="1025398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65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1" name="object 561"/>
            <p:cNvSpPr/>
            <p:nvPr/>
          </p:nvSpPr>
          <p:spPr>
            <a:xfrm>
              <a:off x="6135255" y="1016253"/>
              <a:ext cx="123189" cy="10160"/>
            </a:xfrm>
            <a:custGeom>
              <a:avLst/>
              <a:gdLst/>
              <a:ahLst/>
              <a:cxnLst/>
              <a:rect l="l" t="t" r="r" b="b"/>
              <a:pathLst>
                <a:path w="123189" h="10159">
                  <a:moveTo>
                    <a:pt x="122669" y="4571"/>
                  </a:moveTo>
                  <a:lnTo>
                    <a:pt x="11417" y="0"/>
                  </a:lnTo>
                  <a:lnTo>
                    <a:pt x="0" y="5333"/>
                  </a:lnTo>
                  <a:lnTo>
                    <a:pt x="111252" y="9905"/>
                  </a:lnTo>
                  <a:lnTo>
                    <a:pt x="122669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2" name="object 562"/>
            <p:cNvSpPr/>
            <p:nvPr/>
          </p:nvSpPr>
          <p:spPr>
            <a:xfrm>
              <a:off x="6135255" y="1021587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3" name="object 563"/>
            <p:cNvSpPr/>
            <p:nvPr/>
          </p:nvSpPr>
          <p:spPr>
            <a:xfrm>
              <a:off x="6146672" y="1011681"/>
              <a:ext cx="120014" cy="9525"/>
            </a:xfrm>
            <a:custGeom>
              <a:avLst/>
              <a:gdLst/>
              <a:ahLst/>
              <a:cxnLst/>
              <a:rect l="l" t="t" r="r" b="b"/>
              <a:pathLst>
                <a:path w="120014" h="9525">
                  <a:moveTo>
                    <a:pt x="119646" y="4571"/>
                  </a:moveTo>
                  <a:lnTo>
                    <a:pt x="7632" y="0"/>
                  </a:lnTo>
                  <a:lnTo>
                    <a:pt x="0" y="4571"/>
                  </a:lnTo>
                  <a:lnTo>
                    <a:pt x="111252" y="9143"/>
                  </a:lnTo>
                  <a:lnTo>
                    <a:pt x="119646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4" name="object 564"/>
            <p:cNvSpPr/>
            <p:nvPr/>
          </p:nvSpPr>
          <p:spPr>
            <a:xfrm>
              <a:off x="6146672" y="1016253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5" name="object 565"/>
            <p:cNvSpPr/>
            <p:nvPr/>
          </p:nvSpPr>
          <p:spPr>
            <a:xfrm>
              <a:off x="6154305" y="1005586"/>
              <a:ext cx="120650" cy="10795"/>
            </a:xfrm>
            <a:custGeom>
              <a:avLst/>
              <a:gdLst/>
              <a:ahLst/>
              <a:cxnLst/>
              <a:rect l="l" t="t" r="r" b="b"/>
              <a:pathLst>
                <a:path w="120650" h="10794">
                  <a:moveTo>
                    <a:pt x="120383" y="4571"/>
                  </a:moveTo>
                  <a:lnTo>
                    <a:pt x="8369" y="0"/>
                  </a:lnTo>
                  <a:lnTo>
                    <a:pt x="0" y="6095"/>
                  </a:lnTo>
                  <a:lnTo>
                    <a:pt x="112014" y="10667"/>
                  </a:lnTo>
                  <a:lnTo>
                    <a:pt x="120383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6" name="object 566"/>
            <p:cNvSpPr/>
            <p:nvPr/>
          </p:nvSpPr>
          <p:spPr>
            <a:xfrm>
              <a:off x="6154305" y="1011681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4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7" name="object 567"/>
            <p:cNvSpPr/>
            <p:nvPr/>
          </p:nvSpPr>
          <p:spPr>
            <a:xfrm>
              <a:off x="6162675" y="997966"/>
              <a:ext cx="120650" cy="12700"/>
            </a:xfrm>
            <a:custGeom>
              <a:avLst/>
              <a:gdLst/>
              <a:ahLst/>
              <a:cxnLst/>
              <a:rect l="l" t="t" r="r" b="b"/>
              <a:pathLst>
                <a:path w="120650" h="12700">
                  <a:moveTo>
                    <a:pt x="120395" y="4571"/>
                  </a:moveTo>
                  <a:lnTo>
                    <a:pt x="8394" y="0"/>
                  </a:lnTo>
                  <a:lnTo>
                    <a:pt x="0" y="7620"/>
                  </a:lnTo>
                  <a:lnTo>
                    <a:pt x="112014" y="12192"/>
                  </a:lnTo>
                  <a:lnTo>
                    <a:pt x="120395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8" name="object 568"/>
            <p:cNvSpPr/>
            <p:nvPr/>
          </p:nvSpPr>
          <p:spPr>
            <a:xfrm>
              <a:off x="6162675" y="1005586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4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9" name="object 569"/>
            <p:cNvSpPr/>
            <p:nvPr/>
          </p:nvSpPr>
          <p:spPr>
            <a:xfrm>
              <a:off x="6171069" y="989584"/>
              <a:ext cx="120650" cy="13335"/>
            </a:xfrm>
            <a:custGeom>
              <a:avLst/>
              <a:gdLst/>
              <a:ahLst/>
              <a:cxnLst/>
              <a:rect l="l" t="t" r="r" b="b"/>
              <a:pathLst>
                <a:path w="120650" h="13334">
                  <a:moveTo>
                    <a:pt x="120396" y="3810"/>
                  </a:moveTo>
                  <a:lnTo>
                    <a:pt x="9131" y="0"/>
                  </a:lnTo>
                  <a:lnTo>
                    <a:pt x="0" y="8382"/>
                  </a:lnTo>
                  <a:lnTo>
                    <a:pt x="112000" y="12954"/>
                  </a:lnTo>
                  <a:lnTo>
                    <a:pt x="120396" y="381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0" name="object 570"/>
            <p:cNvSpPr/>
            <p:nvPr/>
          </p:nvSpPr>
          <p:spPr>
            <a:xfrm>
              <a:off x="6171069" y="997966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00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1" name="object 571"/>
            <p:cNvSpPr/>
            <p:nvPr/>
          </p:nvSpPr>
          <p:spPr>
            <a:xfrm>
              <a:off x="6125336" y="971296"/>
              <a:ext cx="117475" cy="5080"/>
            </a:xfrm>
            <a:custGeom>
              <a:avLst/>
              <a:gdLst/>
              <a:ahLst/>
              <a:cxnLst/>
              <a:rect l="l" t="t" r="r" b="b"/>
              <a:pathLst>
                <a:path w="117475" h="5080">
                  <a:moveTo>
                    <a:pt x="117361" y="4572"/>
                  </a:moveTo>
                  <a:lnTo>
                    <a:pt x="6108" y="0"/>
                  </a:lnTo>
                  <a:lnTo>
                    <a:pt x="0" y="0"/>
                  </a:lnTo>
                  <a:lnTo>
                    <a:pt x="111252" y="4572"/>
                  </a:lnTo>
                  <a:lnTo>
                    <a:pt x="117361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2" name="object 572"/>
            <p:cNvSpPr/>
            <p:nvPr/>
          </p:nvSpPr>
          <p:spPr>
            <a:xfrm>
              <a:off x="6131445" y="971296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3" name="object 573"/>
            <p:cNvSpPr/>
            <p:nvPr/>
          </p:nvSpPr>
          <p:spPr>
            <a:xfrm>
              <a:off x="6120016" y="969771"/>
              <a:ext cx="116839" cy="6350"/>
            </a:xfrm>
            <a:custGeom>
              <a:avLst/>
              <a:gdLst/>
              <a:ahLst/>
              <a:cxnLst/>
              <a:rect l="l" t="t" r="r" b="b"/>
              <a:pathLst>
                <a:path w="116839" h="6350">
                  <a:moveTo>
                    <a:pt x="116572" y="6096"/>
                  </a:moveTo>
                  <a:lnTo>
                    <a:pt x="112013" y="4572"/>
                  </a:lnTo>
                  <a:lnTo>
                    <a:pt x="0" y="0"/>
                  </a:lnTo>
                  <a:lnTo>
                    <a:pt x="5320" y="1524"/>
                  </a:lnTo>
                  <a:lnTo>
                    <a:pt x="116572" y="609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4" name="object 574"/>
            <p:cNvSpPr/>
            <p:nvPr/>
          </p:nvSpPr>
          <p:spPr>
            <a:xfrm>
              <a:off x="6125336" y="971296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5" name="object 575"/>
            <p:cNvSpPr/>
            <p:nvPr/>
          </p:nvSpPr>
          <p:spPr>
            <a:xfrm>
              <a:off x="6116205" y="967486"/>
              <a:ext cx="116205" cy="6985"/>
            </a:xfrm>
            <a:custGeom>
              <a:avLst/>
              <a:gdLst/>
              <a:ahLst/>
              <a:cxnLst/>
              <a:rect l="l" t="t" r="r" b="b"/>
              <a:pathLst>
                <a:path w="116204" h="6984">
                  <a:moveTo>
                    <a:pt x="115824" y="6857"/>
                  </a:moveTo>
                  <a:lnTo>
                    <a:pt x="111252" y="3809"/>
                  </a:lnTo>
                  <a:lnTo>
                    <a:pt x="0" y="0"/>
                  </a:lnTo>
                  <a:lnTo>
                    <a:pt x="3810" y="2285"/>
                  </a:lnTo>
                  <a:lnTo>
                    <a:pt x="115824" y="685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6" name="object 576"/>
            <p:cNvSpPr/>
            <p:nvPr/>
          </p:nvSpPr>
          <p:spPr>
            <a:xfrm>
              <a:off x="6120016" y="969771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3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7" name="object 577"/>
            <p:cNvSpPr/>
            <p:nvPr/>
          </p:nvSpPr>
          <p:spPr>
            <a:xfrm>
              <a:off x="6113157" y="963675"/>
              <a:ext cx="114300" cy="7620"/>
            </a:xfrm>
            <a:custGeom>
              <a:avLst/>
              <a:gdLst/>
              <a:ahLst/>
              <a:cxnLst/>
              <a:rect l="l" t="t" r="r" b="b"/>
              <a:pathLst>
                <a:path w="114300" h="7619">
                  <a:moveTo>
                    <a:pt x="114300" y="7619"/>
                  </a:moveTo>
                  <a:lnTo>
                    <a:pt x="111239" y="4572"/>
                  </a:lnTo>
                  <a:lnTo>
                    <a:pt x="0" y="0"/>
                  </a:lnTo>
                  <a:lnTo>
                    <a:pt x="3047" y="3810"/>
                  </a:lnTo>
                  <a:lnTo>
                    <a:pt x="114300" y="761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8" name="object 578"/>
            <p:cNvSpPr/>
            <p:nvPr/>
          </p:nvSpPr>
          <p:spPr>
            <a:xfrm>
              <a:off x="6116205" y="967486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52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9" name="object 579"/>
            <p:cNvSpPr/>
            <p:nvPr/>
          </p:nvSpPr>
          <p:spPr>
            <a:xfrm>
              <a:off x="6110096" y="959865"/>
              <a:ext cx="114300" cy="8890"/>
            </a:xfrm>
            <a:custGeom>
              <a:avLst/>
              <a:gdLst/>
              <a:ahLst/>
              <a:cxnLst/>
              <a:rect l="l" t="t" r="r" b="b"/>
              <a:pathLst>
                <a:path w="114300" h="8890">
                  <a:moveTo>
                    <a:pt x="114300" y="8382"/>
                  </a:moveTo>
                  <a:lnTo>
                    <a:pt x="112013" y="3809"/>
                  </a:lnTo>
                  <a:lnTo>
                    <a:pt x="0" y="0"/>
                  </a:lnTo>
                  <a:lnTo>
                    <a:pt x="3060" y="3809"/>
                  </a:lnTo>
                  <a:lnTo>
                    <a:pt x="114300" y="838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0" name="object 580"/>
            <p:cNvSpPr/>
            <p:nvPr/>
          </p:nvSpPr>
          <p:spPr>
            <a:xfrm>
              <a:off x="6113157" y="963675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39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1" name="object 581"/>
            <p:cNvSpPr/>
            <p:nvPr/>
          </p:nvSpPr>
          <p:spPr>
            <a:xfrm>
              <a:off x="6108572" y="954532"/>
              <a:ext cx="113664" cy="9525"/>
            </a:xfrm>
            <a:custGeom>
              <a:avLst/>
              <a:gdLst/>
              <a:ahLst/>
              <a:cxnLst/>
              <a:rect l="l" t="t" r="r" b="b"/>
              <a:pathLst>
                <a:path w="113664" h="9525">
                  <a:moveTo>
                    <a:pt x="113537" y="9143"/>
                  </a:moveTo>
                  <a:lnTo>
                    <a:pt x="111252" y="4571"/>
                  </a:lnTo>
                  <a:lnTo>
                    <a:pt x="0" y="0"/>
                  </a:lnTo>
                  <a:lnTo>
                    <a:pt x="1524" y="5334"/>
                  </a:lnTo>
                  <a:lnTo>
                    <a:pt x="113537" y="914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2" name="object 582"/>
            <p:cNvSpPr/>
            <p:nvPr/>
          </p:nvSpPr>
          <p:spPr>
            <a:xfrm>
              <a:off x="6110096" y="959865"/>
              <a:ext cx="112395" cy="3810"/>
            </a:xfrm>
            <a:custGeom>
              <a:avLst/>
              <a:gdLst/>
              <a:ahLst/>
              <a:cxnLst/>
              <a:rect l="l" t="t" r="r" b="b"/>
              <a:pathLst>
                <a:path w="112395" h="3809">
                  <a:moveTo>
                    <a:pt x="0" y="0"/>
                  </a:moveTo>
                  <a:lnTo>
                    <a:pt x="112013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3" name="object 583"/>
            <p:cNvSpPr/>
            <p:nvPr/>
          </p:nvSpPr>
          <p:spPr>
            <a:xfrm>
              <a:off x="6107810" y="949960"/>
              <a:ext cx="112395" cy="9525"/>
            </a:xfrm>
            <a:custGeom>
              <a:avLst/>
              <a:gdLst/>
              <a:ahLst/>
              <a:cxnLst/>
              <a:rect l="l" t="t" r="r" b="b"/>
              <a:pathLst>
                <a:path w="112395" h="9525">
                  <a:moveTo>
                    <a:pt x="112014" y="9144"/>
                  </a:moveTo>
                  <a:lnTo>
                    <a:pt x="111252" y="4572"/>
                  </a:lnTo>
                  <a:lnTo>
                    <a:pt x="0" y="0"/>
                  </a:lnTo>
                  <a:lnTo>
                    <a:pt x="762" y="4572"/>
                  </a:lnTo>
                  <a:lnTo>
                    <a:pt x="112014" y="914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4" name="object 584"/>
            <p:cNvSpPr/>
            <p:nvPr/>
          </p:nvSpPr>
          <p:spPr>
            <a:xfrm>
              <a:off x="6108572" y="954532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5" name="object 585"/>
            <p:cNvSpPr/>
            <p:nvPr/>
          </p:nvSpPr>
          <p:spPr>
            <a:xfrm>
              <a:off x="6107810" y="943864"/>
              <a:ext cx="111760" cy="10795"/>
            </a:xfrm>
            <a:custGeom>
              <a:avLst/>
              <a:gdLst/>
              <a:ahLst/>
              <a:cxnLst/>
              <a:rect l="l" t="t" r="r" b="b"/>
              <a:pathLst>
                <a:path w="111760" h="10794">
                  <a:moveTo>
                    <a:pt x="111252" y="10667"/>
                  </a:moveTo>
                  <a:lnTo>
                    <a:pt x="111252" y="4571"/>
                  </a:lnTo>
                  <a:lnTo>
                    <a:pt x="0" y="0"/>
                  </a:lnTo>
                  <a:lnTo>
                    <a:pt x="0" y="6095"/>
                  </a:lnTo>
                  <a:lnTo>
                    <a:pt x="111252" y="1066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6" name="object 586"/>
            <p:cNvSpPr/>
            <p:nvPr/>
          </p:nvSpPr>
          <p:spPr>
            <a:xfrm>
              <a:off x="6107810" y="949960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7" name="object 587"/>
            <p:cNvSpPr/>
            <p:nvPr/>
          </p:nvSpPr>
          <p:spPr>
            <a:xfrm>
              <a:off x="6107810" y="938530"/>
              <a:ext cx="113030" cy="10160"/>
            </a:xfrm>
            <a:custGeom>
              <a:avLst/>
              <a:gdLst/>
              <a:ahLst/>
              <a:cxnLst/>
              <a:rect l="l" t="t" r="r" b="b"/>
              <a:pathLst>
                <a:path w="113029" h="10159">
                  <a:moveTo>
                    <a:pt x="112776" y="4571"/>
                  </a:moveTo>
                  <a:lnTo>
                    <a:pt x="762" y="0"/>
                  </a:lnTo>
                  <a:lnTo>
                    <a:pt x="0" y="5334"/>
                  </a:lnTo>
                  <a:lnTo>
                    <a:pt x="111252" y="9906"/>
                  </a:lnTo>
                  <a:lnTo>
                    <a:pt x="112776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8" name="object 588"/>
            <p:cNvSpPr/>
            <p:nvPr/>
          </p:nvSpPr>
          <p:spPr>
            <a:xfrm>
              <a:off x="6107810" y="943864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9" name="object 589"/>
            <p:cNvSpPr/>
            <p:nvPr/>
          </p:nvSpPr>
          <p:spPr>
            <a:xfrm>
              <a:off x="6108572" y="933958"/>
              <a:ext cx="113664" cy="9525"/>
            </a:xfrm>
            <a:custGeom>
              <a:avLst/>
              <a:gdLst/>
              <a:ahLst/>
              <a:cxnLst/>
              <a:rect l="l" t="t" r="r" b="b"/>
              <a:pathLst>
                <a:path w="113664" h="9525">
                  <a:moveTo>
                    <a:pt x="113537" y="4572"/>
                  </a:moveTo>
                  <a:lnTo>
                    <a:pt x="2299" y="0"/>
                  </a:lnTo>
                  <a:lnTo>
                    <a:pt x="0" y="4572"/>
                  </a:lnTo>
                  <a:lnTo>
                    <a:pt x="112014" y="9143"/>
                  </a:lnTo>
                  <a:lnTo>
                    <a:pt x="113537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0" name="object 590"/>
            <p:cNvSpPr/>
            <p:nvPr/>
          </p:nvSpPr>
          <p:spPr>
            <a:xfrm>
              <a:off x="6108572" y="938530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4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1" name="object 591"/>
            <p:cNvSpPr/>
            <p:nvPr/>
          </p:nvSpPr>
          <p:spPr>
            <a:xfrm>
              <a:off x="6110871" y="929386"/>
              <a:ext cx="113664" cy="9525"/>
            </a:xfrm>
            <a:custGeom>
              <a:avLst/>
              <a:gdLst/>
              <a:ahLst/>
              <a:cxnLst/>
              <a:rect l="l" t="t" r="r" b="b"/>
              <a:pathLst>
                <a:path w="113664" h="9525">
                  <a:moveTo>
                    <a:pt x="113524" y="4571"/>
                  </a:moveTo>
                  <a:lnTo>
                    <a:pt x="2285" y="0"/>
                  </a:lnTo>
                  <a:lnTo>
                    <a:pt x="0" y="4571"/>
                  </a:lnTo>
                  <a:lnTo>
                    <a:pt x="111238" y="9143"/>
                  </a:lnTo>
                  <a:lnTo>
                    <a:pt x="113524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2" name="object 592"/>
            <p:cNvSpPr/>
            <p:nvPr/>
          </p:nvSpPr>
          <p:spPr>
            <a:xfrm>
              <a:off x="6110871" y="933958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38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3" name="object 593"/>
            <p:cNvSpPr/>
            <p:nvPr/>
          </p:nvSpPr>
          <p:spPr>
            <a:xfrm>
              <a:off x="6113157" y="925575"/>
              <a:ext cx="114300" cy="8890"/>
            </a:xfrm>
            <a:custGeom>
              <a:avLst/>
              <a:gdLst/>
              <a:ahLst/>
              <a:cxnLst/>
              <a:rect l="l" t="t" r="r" b="b"/>
              <a:pathLst>
                <a:path w="114300" h="8890">
                  <a:moveTo>
                    <a:pt x="114300" y="3810"/>
                  </a:moveTo>
                  <a:lnTo>
                    <a:pt x="3047" y="0"/>
                  </a:lnTo>
                  <a:lnTo>
                    <a:pt x="0" y="3810"/>
                  </a:lnTo>
                  <a:lnTo>
                    <a:pt x="111239" y="8382"/>
                  </a:lnTo>
                  <a:lnTo>
                    <a:pt x="114300" y="381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4" name="object 594"/>
            <p:cNvSpPr/>
            <p:nvPr/>
          </p:nvSpPr>
          <p:spPr>
            <a:xfrm>
              <a:off x="6113157" y="929386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39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5" name="object 595"/>
            <p:cNvSpPr/>
            <p:nvPr/>
          </p:nvSpPr>
          <p:spPr>
            <a:xfrm>
              <a:off x="6116205" y="921765"/>
              <a:ext cx="116205" cy="7620"/>
            </a:xfrm>
            <a:custGeom>
              <a:avLst/>
              <a:gdLst/>
              <a:ahLst/>
              <a:cxnLst/>
              <a:rect l="l" t="t" r="r" b="b"/>
              <a:pathLst>
                <a:path w="116204" h="7619">
                  <a:moveTo>
                    <a:pt x="115824" y="3809"/>
                  </a:moveTo>
                  <a:lnTo>
                    <a:pt x="4572" y="0"/>
                  </a:lnTo>
                  <a:lnTo>
                    <a:pt x="0" y="3809"/>
                  </a:lnTo>
                  <a:lnTo>
                    <a:pt x="111252" y="7620"/>
                  </a:lnTo>
                  <a:lnTo>
                    <a:pt x="115824" y="380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6" name="object 596"/>
            <p:cNvSpPr/>
            <p:nvPr/>
          </p:nvSpPr>
          <p:spPr>
            <a:xfrm>
              <a:off x="6116205" y="925575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52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7" name="object 597"/>
            <p:cNvSpPr/>
            <p:nvPr/>
          </p:nvSpPr>
          <p:spPr>
            <a:xfrm>
              <a:off x="6120778" y="917956"/>
              <a:ext cx="119380" cy="7620"/>
            </a:xfrm>
            <a:custGeom>
              <a:avLst/>
              <a:gdLst/>
              <a:ahLst/>
              <a:cxnLst/>
              <a:rect l="l" t="t" r="r" b="b"/>
              <a:pathLst>
                <a:path w="119379" h="7619">
                  <a:moveTo>
                    <a:pt x="118858" y="3809"/>
                  </a:moveTo>
                  <a:lnTo>
                    <a:pt x="6844" y="0"/>
                  </a:lnTo>
                  <a:lnTo>
                    <a:pt x="0" y="3809"/>
                  </a:lnTo>
                  <a:lnTo>
                    <a:pt x="111251" y="7619"/>
                  </a:lnTo>
                  <a:lnTo>
                    <a:pt x="118858" y="380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8" name="object 598"/>
            <p:cNvSpPr/>
            <p:nvPr/>
          </p:nvSpPr>
          <p:spPr>
            <a:xfrm>
              <a:off x="6120778" y="921765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51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9" name="object 599"/>
            <p:cNvSpPr/>
            <p:nvPr/>
          </p:nvSpPr>
          <p:spPr>
            <a:xfrm>
              <a:off x="6127622" y="914146"/>
              <a:ext cx="121285" cy="7620"/>
            </a:xfrm>
            <a:custGeom>
              <a:avLst/>
              <a:gdLst/>
              <a:ahLst/>
              <a:cxnLst/>
              <a:rect l="l" t="t" r="r" b="b"/>
              <a:pathLst>
                <a:path w="121285" h="7619">
                  <a:moveTo>
                    <a:pt x="121170" y="3810"/>
                  </a:moveTo>
                  <a:lnTo>
                    <a:pt x="9156" y="0"/>
                  </a:lnTo>
                  <a:lnTo>
                    <a:pt x="0" y="3810"/>
                  </a:lnTo>
                  <a:lnTo>
                    <a:pt x="112014" y="7620"/>
                  </a:lnTo>
                  <a:lnTo>
                    <a:pt x="121170" y="381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0" name="object 600"/>
            <p:cNvSpPr/>
            <p:nvPr/>
          </p:nvSpPr>
          <p:spPr>
            <a:xfrm>
              <a:off x="6127622" y="917956"/>
              <a:ext cx="112395" cy="3810"/>
            </a:xfrm>
            <a:custGeom>
              <a:avLst/>
              <a:gdLst/>
              <a:ahLst/>
              <a:cxnLst/>
              <a:rect l="l" t="t" r="r" b="b"/>
              <a:pathLst>
                <a:path w="112395" h="3809">
                  <a:moveTo>
                    <a:pt x="0" y="0"/>
                  </a:moveTo>
                  <a:lnTo>
                    <a:pt x="112014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1" name="object 601"/>
            <p:cNvSpPr/>
            <p:nvPr/>
          </p:nvSpPr>
          <p:spPr>
            <a:xfrm>
              <a:off x="6136779" y="910336"/>
              <a:ext cx="123189" cy="7620"/>
            </a:xfrm>
            <a:custGeom>
              <a:avLst/>
              <a:gdLst/>
              <a:ahLst/>
              <a:cxnLst/>
              <a:rect l="l" t="t" r="r" b="b"/>
              <a:pathLst>
                <a:path w="123189" h="7619">
                  <a:moveTo>
                    <a:pt x="122669" y="4571"/>
                  </a:moveTo>
                  <a:lnTo>
                    <a:pt x="11417" y="0"/>
                  </a:lnTo>
                  <a:lnTo>
                    <a:pt x="0" y="3809"/>
                  </a:lnTo>
                  <a:lnTo>
                    <a:pt x="112014" y="7619"/>
                  </a:lnTo>
                  <a:lnTo>
                    <a:pt x="122669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2" name="object 602"/>
            <p:cNvSpPr/>
            <p:nvPr/>
          </p:nvSpPr>
          <p:spPr>
            <a:xfrm>
              <a:off x="6136779" y="914146"/>
              <a:ext cx="112395" cy="3810"/>
            </a:xfrm>
            <a:custGeom>
              <a:avLst/>
              <a:gdLst/>
              <a:ahLst/>
              <a:cxnLst/>
              <a:rect l="l" t="t" r="r" b="b"/>
              <a:pathLst>
                <a:path w="112395" h="3809">
                  <a:moveTo>
                    <a:pt x="0" y="0"/>
                  </a:moveTo>
                  <a:lnTo>
                    <a:pt x="112014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3" name="object 603"/>
            <p:cNvSpPr/>
            <p:nvPr/>
          </p:nvSpPr>
          <p:spPr>
            <a:xfrm>
              <a:off x="6148196" y="905001"/>
              <a:ext cx="129539" cy="10160"/>
            </a:xfrm>
            <a:custGeom>
              <a:avLst/>
              <a:gdLst/>
              <a:ahLst/>
              <a:cxnLst/>
              <a:rect l="l" t="t" r="r" b="b"/>
              <a:pathLst>
                <a:path w="129539" h="10159">
                  <a:moveTo>
                    <a:pt x="129540" y="4572"/>
                  </a:moveTo>
                  <a:lnTo>
                    <a:pt x="18301" y="0"/>
                  </a:lnTo>
                  <a:lnTo>
                    <a:pt x="0" y="5334"/>
                  </a:lnTo>
                  <a:lnTo>
                    <a:pt x="111252" y="9906"/>
                  </a:lnTo>
                  <a:lnTo>
                    <a:pt x="129540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4" name="object 604"/>
            <p:cNvSpPr/>
            <p:nvPr/>
          </p:nvSpPr>
          <p:spPr>
            <a:xfrm>
              <a:off x="6148196" y="910336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5" name="object 605"/>
            <p:cNvSpPr/>
            <p:nvPr/>
          </p:nvSpPr>
          <p:spPr>
            <a:xfrm>
              <a:off x="6166498" y="898906"/>
              <a:ext cx="128905" cy="10795"/>
            </a:xfrm>
            <a:custGeom>
              <a:avLst/>
              <a:gdLst/>
              <a:ahLst/>
              <a:cxnLst/>
              <a:rect l="l" t="t" r="r" b="b"/>
              <a:pathLst>
                <a:path w="128904" h="10794">
                  <a:moveTo>
                    <a:pt x="128764" y="4571"/>
                  </a:moveTo>
                  <a:lnTo>
                    <a:pt x="16750" y="0"/>
                  </a:lnTo>
                  <a:lnTo>
                    <a:pt x="0" y="6095"/>
                  </a:lnTo>
                  <a:lnTo>
                    <a:pt x="111238" y="10668"/>
                  </a:lnTo>
                  <a:lnTo>
                    <a:pt x="128764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6" name="object 606"/>
            <p:cNvSpPr/>
            <p:nvPr/>
          </p:nvSpPr>
          <p:spPr>
            <a:xfrm>
              <a:off x="6166498" y="905001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38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7" name="object 607"/>
            <p:cNvSpPr/>
            <p:nvPr/>
          </p:nvSpPr>
          <p:spPr>
            <a:xfrm>
              <a:off x="6185548" y="1018540"/>
              <a:ext cx="186690" cy="6350"/>
            </a:xfrm>
            <a:custGeom>
              <a:avLst/>
              <a:gdLst/>
              <a:ahLst/>
              <a:cxnLst/>
              <a:rect l="l" t="t" r="r" b="b"/>
              <a:pathLst>
                <a:path w="186689" h="6350">
                  <a:moveTo>
                    <a:pt x="186676" y="4571"/>
                  </a:moveTo>
                  <a:lnTo>
                    <a:pt x="75424" y="0"/>
                  </a:lnTo>
                  <a:lnTo>
                    <a:pt x="0" y="2285"/>
                  </a:lnTo>
                  <a:lnTo>
                    <a:pt x="112000" y="6096"/>
                  </a:lnTo>
                  <a:lnTo>
                    <a:pt x="186676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8" name="object 608"/>
            <p:cNvSpPr/>
            <p:nvPr/>
          </p:nvSpPr>
          <p:spPr>
            <a:xfrm>
              <a:off x="6185548" y="1020825"/>
              <a:ext cx="112395" cy="3810"/>
            </a:xfrm>
            <a:custGeom>
              <a:avLst/>
              <a:gdLst/>
              <a:ahLst/>
              <a:cxnLst/>
              <a:rect l="l" t="t" r="r" b="b"/>
              <a:pathLst>
                <a:path w="112395" h="3809">
                  <a:moveTo>
                    <a:pt x="0" y="0"/>
                  </a:moveTo>
                  <a:lnTo>
                    <a:pt x="11200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9" name="object 609"/>
            <p:cNvSpPr/>
            <p:nvPr/>
          </p:nvSpPr>
          <p:spPr>
            <a:xfrm>
              <a:off x="6256401" y="1004823"/>
              <a:ext cx="116205" cy="18415"/>
            </a:xfrm>
            <a:custGeom>
              <a:avLst/>
              <a:gdLst/>
              <a:ahLst/>
              <a:cxnLst/>
              <a:rect l="l" t="t" r="r" b="b"/>
              <a:pathLst>
                <a:path w="116204" h="18415">
                  <a:moveTo>
                    <a:pt x="115824" y="18287"/>
                  </a:moveTo>
                  <a:lnTo>
                    <a:pt x="112027" y="4571"/>
                  </a:lnTo>
                  <a:lnTo>
                    <a:pt x="0" y="0"/>
                  </a:lnTo>
                  <a:lnTo>
                    <a:pt x="4571" y="13716"/>
                  </a:lnTo>
                  <a:lnTo>
                    <a:pt x="115824" y="1828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0" name="object 610"/>
            <p:cNvSpPr/>
            <p:nvPr/>
          </p:nvSpPr>
          <p:spPr>
            <a:xfrm>
              <a:off x="6260972" y="1018540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1" name="object 611"/>
            <p:cNvSpPr/>
            <p:nvPr/>
          </p:nvSpPr>
          <p:spPr>
            <a:xfrm>
              <a:off x="6254877" y="994156"/>
              <a:ext cx="113664" cy="15240"/>
            </a:xfrm>
            <a:custGeom>
              <a:avLst/>
              <a:gdLst/>
              <a:ahLst/>
              <a:cxnLst/>
              <a:rect l="l" t="t" r="r" b="b"/>
              <a:pathLst>
                <a:path w="113664" h="15240">
                  <a:moveTo>
                    <a:pt x="113551" y="15240"/>
                  </a:moveTo>
                  <a:lnTo>
                    <a:pt x="111265" y="3809"/>
                  </a:lnTo>
                  <a:lnTo>
                    <a:pt x="0" y="0"/>
                  </a:lnTo>
                  <a:lnTo>
                    <a:pt x="1523" y="10668"/>
                  </a:lnTo>
                  <a:lnTo>
                    <a:pt x="113551" y="1524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2" name="object 612"/>
            <p:cNvSpPr/>
            <p:nvPr/>
          </p:nvSpPr>
          <p:spPr>
            <a:xfrm>
              <a:off x="6256401" y="1004823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27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3" name="object 613"/>
            <p:cNvSpPr/>
            <p:nvPr/>
          </p:nvSpPr>
          <p:spPr>
            <a:xfrm>
              <a:off x="6254128" y="981964"/>
              <a:ext cx="112395" cy="16510"/>
            </a:xfrm>
            <a:custGeom>
              <a:avLst/>
              <a:gdLst/>
              <a:ahLst/>
              <a:cxnLst/>
              <a:rect l="l" t="t" r="r" b="b"/>
              <a:pathLst>
                <a:path w="112395" h="16509">
                  <a:moveTo>
                    <a:pt x="112014" y="16001"/>
                  </a:moveTo>
                  <a:lnTo>
                    <a:pt x="112014" y="4571"/>
                  </a:lnTo>
                  <a:lnTo>
                    <a:pt x="0" y="0"/>
                  </a:lnTo>
                  <a:lnTo>
                    <a:pt x="748" y="12191"/>
                  </a:lnTo>
                  <a:lnTo>
                    <a:pt x="112014" y="1600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4" name="object 614"/>
            <p:cNvSpPr/>
            <p:nvPr/>
          </p:nvSpPr>
          <p:spPr>
            <a:xfrm>
              <a:off x="6254877" y="994156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65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5" name="object 615"/>
            <p:cNvSpPr/>
            <p:nvPr/>
          </p:nvSpPr>
          <p:spPr>
            <a:xfrm>
              <a:off x="6254128" y="966724"/>
              <a:ext cx="113030" cy="20320"/>
            </a:xfrm>
            <a:custGeom>
              <a:avLst/>
              <a:gdLst/>
              <a:ahLst/>
              <a:cxnLst/>
              <a:rect l="l" t="t" r="r" b="b"/>
              <a:pathLst>
                <a:path w="113029" h="20319">
                  <a:moveTo>
                    <a:pt x="112775" y="4571"/>
                  </a:moveTo>
                  <a:lnTo>
                    <a:pt x="1510" y="0"/>
                  </a:lnTo>
                  <a:lnTo>
                    <a:pt x="0" y="15240"/>
                  </a:lnTo>
                  <a:lnTo>
                    <a:pt x="112014" y="19812"/>
                  </a:lnTo>
                  <a:lnTo>
                    <a:pt x="112775" y="45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6" name="object 616"/>
            <p:cNvSpPr/>
            <p:nvPr/>
          </p:nvSpPr>
          <p:spPr>
            <a:xfrm>
              <a:off x="6254128" y="981964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14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7" name="object 617"/>
            <p:cNvSpPr/>
            <p:nvPr/>
          </p:nvSpPr>
          <p:spPr>
            <a:xfrm>
              <a:off x="6255639" y="857758"/>
              <a:ext cx="121285" cy="113664"/>
            </a:xfrm>
            <a:custGeom>
              <a:avLst/>
              <a:gdLst/>
              <a:ahLst/>
              <a:cxnLst/>
              <a:rect l="l" t="t" r="r" b="b"/>
              <a:pathLst>
                <a:path w="121285" h="113665">
                  <a:moveTo>
                    <a:pt x="121157" y="4572"/>
                  </a:moveTo>
                  <a:lnTo>
                    <a:pt x="9156" y="0"/>
                  </a:lnTo>
                  <a:lnTo>
                    <a:pt x="0" y="108965"/>
                  </a:lnTo>
                  <a:lnTo>
                    <a:pt x="111265" y="113537"/>
                  </a:lnTo>
                  <a:lnTo>
                    <a:pt x="121157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8" name="object 618"/>
            <p:cNvSpPr/>
            <p:nvPr/>
          </p:nvSpPr>
          <p:spPr>
            <a:xfrm>
              <a:off x="6255639" y="966724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65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9" name="object 619"/>
            <p:cNvSpPr/>
            <p:nvPr/>
          </p:nvSpPr>
          <p:spPr>
            <a:xfrm>
              <a:off x="6264795" y="849375"/>
              <a:ext cx="112395" cy="13335"/>
            </a:xfrm>
            <a:custGeom>
              <a:avLst/>
              <a:gdLst/>
              <a:ahLst/>
              <a:cxnLst/>
              <a:rect l="l" t="t" r="r" b="b"/>
              <a:pathLst>
                <a:path w="112395" h="13334">
                  <a:moveTo>
                    <a:pt x="112000" y="12954"/>
                  </a:moveTo>
                  <a:lnTo>
                    <a:pt x="112000" y="4572"/>
                  </a:lnTo>
                  <a:lnTo>
                    <a:pt x="761" y="0"/>
                  </a:lnTo>
                  <a:lnTo>
                    <a:pt x="0" y="8382"/>
                  </a:lnTo>
                  <a:lnTo>
                    <a:pt x="112000" y="1295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0" name="object 620"/>
            <p:cNvSpPr/>
            <p:nvPr/>
          </p:nvSpPr>
          <p:spPr>
            <a:xfrm>
              <a:off x="6264795" y="857758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00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1" name="object 621"/>
            <p:cNvSpPr/>
            <p:nvPr/>
          </p:nvSpPr>
          <p:spPr>
            <a:xfrm>
              <a:off x="6265557" y="840232"/>
              <a:ext cx="111760" cy="13970"/>
            </a:xfrm>
            <a:custGeom>
              <a:avLst/>
              <a:gdLst/>
              <a:ahLst/>
              <a:cxnLst/>
              <a:rect l="l" t="t" r="r" b="b"/>
              <a:pathLst>
                <a:path w="111760" h="13969">
                  <a:moveTo>
                    <a:pt x="111239" y="13716"/>
                  </a:moveTo>
                  <a:lnTo>
                    <a:pt x="111239" y="4571"/>
                  </a:lnTo>
                  <a:lnTo>
                    <a:pt x="0" y="0"/>
                  </a:lnTo>
                  <a:lnTo>
                    <a:pt x="0" y="9143"/>
                  </a:lnTo>
                  <a:lnTo>
                    <a:pt x="111239" y="1371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2" name="object 622"/>
            <p:cNvSpPr/>
            <p:nvPr/>
          </p:nvSpPr>
          <p:spPr>
            <a:xfrm>
              <a:off x="6265557" y="849375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39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3" name="object 623"/>
            <p:cNvSpPr/>
            <p:nvPr/>
          </p:nvSpPr>
          <p:spPr>
            <a:xfrm>
              <a:off x="6264020" y="830325"/>
              <a:ext cx="113030" cy="14604"/>
            </a:xfrm>
            <a:custGeom>
              <a:avLst/>
              <a:gdLst/>
              <a:ahLst/>
              <a:cxnLst/>
              <a:rect l="l" t="t" r="r" b="b"/>
              <a:pathLst>
                <a:path w="113029" h="14605">
                  <a:moveTo>
                    <a:pt x="112776" y="14477"/>
                  </a:moveTo>
                  <a:lnTo>
                    <a:pt x="112027" y="4572"/>
                  </a:lnTo>
                  <a:lnTo>
                    <a:pt x="0" y="0"/>
                  </a:lnTo>
                  <a:lnTo>
                    <a:pt x="1537" y="9905"/>
                  </a:lnTo>
                  <a:lnTo>
                    <a:pt x="112776" y="1447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4" name="object 624"/>
            <p:cNvSpPr/>
            <p:nvPr/>
          </p:nvSpPr>
          <p:spPr>
            <a:xfrm>
              <a:off x="6265557" y="840232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39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5" name="object 625"/>
            <p:cNvSpPr/>
            <p:nvPr/>
          </p:nvSpPr>
          <p:spPr>
            <a:xfrm>
              <a:off x="6262496" y="821182"/>
              <a:ext cx="113664" cy="13970"/>
            </a:xfrm>
            <a:custGeom>
              <a:avLst/>
              <a:gdLst/>
              <a:ahLst/>
              <a:cxnLst/>
              <a:rect l="l" t="t" r="r" b="b"/>
              <a:pathLst>
                <a:path w="113664" h="13969">
                  <a:moveTo>
                    <a:pt x="113551" y="13716"/>
                  </a:moveTo>
                  <a:lnTo>
                    <a:pt x="111252" y="3810"/>
                  </a:lnTo>
                  <a:lnTo>
                    <a:pt x="0" y="0"/>
                  </a:lnTo>
                  <a:lnTo>
                    <a:pt x="1523" y="9143"/>
                  </a:lnTo>
                  <a:lnTo>
                    <a:pt x="113551" y="1371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6" name="object 626"/>
            <p:cNvSpPr/>
            <p:nvPr/>
          </p:nvSpPr>
          <p:spPr>
            <a:xfrm>
              <a:off x="6264020" y="830325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80">
                  <a:moveTo>
                    <a:pt x="0" y="0"/>
                  </a:moveTo>
                  <a:lnTo>
                    <a:pt x="112027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7" name="object 627"/>
            <p:cNvSpPr/>
            <p:nvPr/>
          </p:nvSpPr>
          <p:spPr>
            <a:xfrm>
              <a:off x="6260210" y="811275"/>
              <a:ext cx="113664" cy="13970"/>
            </a:xfrm>
            <a:custGeom>
              <a:avLst/>
              <a:gdLst/>
              <a:ahLst/>
              <a:cxnLst/>
              <a:rect l="l" t="t" r="r" b="b"/>
              <a:pathLst>
                <a:path w="113664" h="13969">
                  <a:moveTo>
                    <a:pt x="113538" y="13716"/>
                  </a:moveTo>
                  <a:lnTo>
                    <a:pt x="111252" y="4572"/>
                  </a:lnTo>
                  <a:lnTo>
                    <a:pt x="0" y="0"/>
                  </a:lnTo>
                  <a:lnTo>
                    <a:pt x="2286" y="9905"/>
                  </a:lnTo>
                  <a:lnTo>
                    <a:pt x="113538" y="1371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8" name="object 628"/>
            <p:cNvSpPr/>
            <p:nvPr/>
          </p:nvSpPr>
          <p:spPr>
            <a:xfrm>
              <a:off x="6262496" y="821182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52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9" name="object 629"/>
            <p:cNvSpPr/>
            <p:nvPr/>
          </p:nvSpPr>
          <p:spPr>
            <a:xfrm>
              <a:off x="6257163" y="802893"/>
              <a:ext cx="114300" cy="13335"/>
            </a:xfrm>
            <a:custGeom>
              <a:avLst/>
              <a:gdLst/>
              <a:ahLst/>
              <a:cxnLst/>
              <a:rect l="l" t="t" r="r" b="b"/>
              <a:pathLst>
                <a:path w="114300" h="13334">
                  <a:moveTo>
                    <a:pt x="114300" y="12954"/>
                  </a:moveTo>
                  <a:lnTo>
                    <a:pt x="111265" y="4571"/>
                  </a:lnTo>
                  <a:lnTo>
                    <a:pt x="0" y="0"/>
                  </a:lnTo>
                  <a:lnTo>
                    <a:pt x="3047" y="8381"/>
                  </a:lnTo>
                  <a:lnTo>
                    <a:pt x="114300" y="1295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0" name="object 630"/>
            <p:cNvSpPr/>
            <p:nvPr/>
          </p:nvSpPr>
          <p:spPr>
            <a:xfrm>
              <a:off x="6260210" y="811275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80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1" name="object 631"/>
            <p:cNvSpPr/>
            <p:nvPr/>
          </p:nvSpPr>
          <p:spPr>
            <a:xfrm>
              <a:off x="6253366" y="796036"/>
              <a:ext cx="115570" cy="11430"/>
            </a:xfrm>
            <a:custGeom>
              <a:avLst/>
              <a:gdLst/>
              <a:ahLst/>
              <a:cxnLst/>
              <a:rect l="l" t="t" r="r" b="b"/>
              <a:pathLst>
                <a:path w="115570" h="11429">
                  <a:moveTo>
                    <a:pt x="115062" y="11429"/>
                  </a:moveTo>
                  <a:lnTo>
                    <a:pt x="112013" y="4571"/>
                  </a:lnTo>
                  <a:lnTo>
                    <a:pt x="0" y="0"/>
                  </a:lnTo>
                  <a:lnTo>
                    <a:pt x="3796" y="6857"/>
                  </a:lnTo>
                  <a:lnTo>
                    <a:pt x="115062" y="1142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2" name="object 632"/>
            <p:cNvSpPr/>
            <p:nvPr/>
          </p:nvSpPr>
          <p:spPr>
            <a:xfrm>
              <a:off x="6257163" y="802893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65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3" name="object 633"/>
            <p:cNvSpPr/>
            <p:nvPr/>
          </p:nvSpPr>
          <p:spPr>
            <a:xfrm>
              <a:off x="6249555" y="789940"/>
              <a:ext cx="116205" cy="10795"/>
            </a:xfrm>
            <a:custGeom>
              <a:avLst/>
              <a:gdLst/>
              <a:ahLst/>
              <a:cxnLst/>
              <a:rect l="l" t="t" r="r" b="b"/>
              <a:pathLst>
                <a:path w="116204" h="10795">
                  <a:moveTo>
                    <a:pt x="115824" y="10668"/>
                  </a:moveTo>
                  <a:lnTo>
                    <a:pt x="111252" y="3809"/>
                  </a:lnTo>
                  <a:lnTo>
                    <a:pt x="0" y="0"/>
                  </a:lnTo>
                  <a:lnTo>
                    <a:pt x="3810" y="6096"/>
                  </a:lnTo>
                  <a:lnTo>
                    <a:pt x="115824" y="1066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4" name="object 634"/>
            <p:cNvSpPr/>
            <p:nvPr/>
          </p:nvSpPr>
          <p:spPr>
            <a:xfrm>
              <a:off x="6253366" y="796036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79">
                  <a:moveTo>
                    <a:pt x="0" y="0"/>
                  </a:moveTo>
                  <a:lnTo>
                    <a:pt x="112013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5" name="object 635"/>
            <p:cNvSpPr/>
            <p:nvPr/>
          </p:nvSpPr>
          <p:spPr>
            <a:xfrm>
              <a:off x="6242698" y="781558"/>
              <a:ext cx="118110" cy="12700"/>
            </a:xfrm>
            <a:custGeom>
              <a:avLst/>
              <a:gdLst/>
              <a:ahLst/>
              <a:cxnLst/>
              <a:rect l="l" t="t" r="r" b="b"/>
              <a:pathLst>
                <a:path w="118110" h="12700">
                  <a:moveTo>
                    <a:pt x="118109" y="12191"/>
                  </a:moveTo>
                  <a:lnTo>
                    <a:pt x="111238" y="4572"/>
                  </a:lnTo>
                  <a:lnTo>
                    <a:pt x="0" y="0"/>
                  </a:lnTo>
                  <a:lnTo>
                    <a:pt x="6857" y="8382"/>
                  </a:lnTo>
                  <a:lnTo>
                    <a:pt x="118109" y="1219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6" name="object 636"/>
            <p:cNvSpPr/>
            <p:nvPr/>
          </p:nvSpPr>
          <p:spPr>
            <a:xfrm>
              <a:off x="6249555" y="789940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52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7" name="object 637"/>
            <p:cNvSpPr/>
            <p:nvPr/>
          </p:nvSpPr>
          <p:spPr>
            <a:xfrm>
              <a:off x="6234316" y="774700"/>
              <a:ext cx="120014" cy="11430"/>
            </a:xfrm>
            <a:custGeom>
              <a:avLst/>
              <a:gdLst/>
              <a:ahLst/>
              <a:cxnLst/>
              <a:rect l="l" t="t" r="r" b="b"/>
              <a:pathLst>
                <a:path w="120014" h="11429">
                  <a:moveTo>
                    <a:pt x="119620" y="11430"/>
                  </a:moveTo>
                  <a:lnTo>
                    <a:pt x="111251" y="4571"/>
                  </a:lnTo>
                  <a:lnTo>
                    <a:pt x="0" y="0"/>
                  </a:lnTo>
                  <a:lnTo>
                    <a:pt x="8381" y="6858"/>
                  </a:lnTo>
                  <a:lnTo>
                    <a:pt x="119620" y="1143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8" name="object 638"/>
            <p:cNvSpPr/>
            <p:nvPr/>
          </p:nvSpPr>
          <p:spPr>
            <a:xfrm>
              <a:off x="6242698" y="781558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38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9" name="object 639"/>
            <p:cNvSpPr/>
            <p:nvPr/>
          </p:nvSpPr>
          <p:spPr>
            <a:xfrm>
              <a:off x="6225171" y="769365"/>
              <a:ext cx="120650" cy="10160"/>
            </a:xfrm>
            <a:custGeom>
              <a:avLst/>
              <a:gdLst/>
              <a:ahLst/>
              <a:cxnLst/>
              <a:rect l="l" t="t" r="r" b="b"/>
              <a:pathLst>
                <a:path w="120650" h="10159">
                  <a:moveTo>
                    <a:pt x="120395" y="9905"/>
                  </a:moveTo>
                  <a:lnTo>
                    <a:pt x="112000" y="4571"/>
                  </a:lnTo>
                  <a:lnTo>
                    <a:pt x="0" y="0"/>
                  </a:lnTo>
                  <a:lnTo>
                    <a:pt x="9144" y="5333"/>
                  </a:lnTo>
                  <a:lnTo>
                    <a:pt x="120395" y="990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0" name="object 640"/>
            <p:cNvSpPr/>
            <p:nvPr/>
          </p:nvSpPr>
          <p:spPr>
            <a:xfrm>
              <a:off x="6234316" y="774700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1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1" name="object 641"/>
            <p:cNvSpPr/>
            <p:nvPr/>
          </p:nvSpPr>
          <p:spPr>
            <a:xfrm>
              <a:off x="6215266" y="764793"/>
              <a:ext cx="121920" cy="9525"/>
            </a:xfrm>
            <a:custGeom>
              <a:avLst/>
              <a:gdLst/>
              <a:ahLst/>
              <a:cxnLst/>
              <a:rect l="l" t="t" r="r" b="b"/>
              <a:pathLst>
                <a:path w="121920" h="9525">
                  <a:moveTo>
                    <a:pt x="121906" y="9143"/>
                  </a:moveTo>
                  <a:lnTo>
                    <a:pt x="111251" y="4571"/>
                  </a:lnTo>
                  <a:lnTo>
                    <a:pt x="0" y="0"/>
                  </a:lnTo>
                  <a:lnTo>
                    <a:pt x="9905" y="4571"/>
                  </a:lnTo>
                  <a:lnTo>
                    <a:pt x="121906" y="914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2" name="object 642"/>
            <p:cNvSpPr/>
            <p:nvPr/>
          </p:nvSpPr>
          <p:spPr>
            <a:xfrm>
              <a:off x="6225171" y="769365"/>
              <a:ext cx="112395" cy="5080"/>
            </a:xfrm>
            <a:custGeom>
              <a:avLst/>
              <a:gdLst/>
              <a:ahLst/>
              <a:cxnLst/>
              <a:rect l="l" t="t" r="r" b="b"/>
              <a:pathLst>
                <a:path w="112395" h="5079">
                  <a:moveTo>
                    <a:pt x="0" y="0"/>
                  </a:moveTo>
                  <a:lnTo>
                    <a:pt x="112000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3" name="object 643"/>
            <p:cNvSpPr/>
            <p:nvPr/>
          </p:nvSpPr>
          <p:spPr>
            <a:xfrm>
              <a:off x="6203822" y="760984"/>
              <a:ext cx="123189" cy="8890"/>
            </a:xfrm>
            <a:custGeom>
              <a:avLst/>
              <a:gdLst/>
              <a:ahLst/>
              <a:cxnLst/>
              <a:rect l="l" t="t" r="r" b="b"/>
              <a:pathLst>
                <a:path w="123189" h="8890">
                  <a:moveTo>
                    <a:pt x="122694" y="8382"/>
                  </a:moveTo>
                  <a:lnTo>
                    <a:pt x="111252" y="4572"/>
                  </a:lnTo>
                  <a:lnTo>
                    <a:pt x="0" y="0"/>
                  </a:lnTo>
                  <a:lnTo>
                    <a:pt x="11443" y="3810"/>
                  </a:lnTo>
                  <a:lnTo>
                    <a:pt x="122694" y="838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4" name="object 644"/>
            <p:cNvSpPr/>
            <p:nvPr/>
          </p:nvSpPr>
          <p:spPr>
            <a:xfrm>
              <a:off x="6215266" y="764793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1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5" name="object 645"/>
            <p:cNvSpPr/>
            <p:nvPr/>
          </p:nvSpPr>
          <p:spPr>
            <a:xfrm>
              <a:off x="6190881" y="757936"/>
              <a:ext cx="124460" cy="7620"/>
            </a:xfrm>
            <a:custGeom>
              <a:avLst/>
              <a:gdLst/>
              <a:ahLst/>
              <a:cxnLst/>
              <a:rect l="l" t="t" r="r" b="b"/>
              <a:pathLst>
                <a:path w="124460" h="7620">
                  <a:moveTo>
                    <a:pt x="124193" y="7619"/>
                  </a:moveTo>
                  <a:lnTo>
                    <a:pt x="111238" y="4571"/>
                  </a:lnTo>
                  <a:lnTo>
                    <a:pt x="0" y="0"/>
                  </a:lnTo>
                  <a:lnTo>
                    <a:pt x="12941" y="3047"/>
                  </a:lnTo>
                  <a:lnTo>
                    <a:pt x="124193" y="761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6" name="object 646"/>
            <p:cNvSpPr/>
            <p:nvPr/>
          </p:nvSpPr>
          <p:spPr>
            <a:xfrm>
              <a:off x="6203822" y="760984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2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7" name="object 647"/>
            <p:cNvSpPr/>
            <p:nvPr/>
          </p:nvSpPr>
          <p:spPr>
            <a:xfrm>
              <a:off x="6175641" y="755650"/>
              <a:ext cx="127000" cy="6985"/>
            </a:xfrm>
            <a:custGeom>
              <a:avLst/>
              <a:gdLst/>
              <a:ahLst/>
              <a:cxnLst/>
              <a:rect l="l" t="t" r="r" b="b"/>
              <a:pathLst>
                <a:path w="127000" h="6984">
                  <a:moveTo>
                    <a:pt x="126479" y="6858"/>
                  </a:moveTo>
                  <a:lnTo>
                    <a:pt x="111252" y="3809"/>
                  </a:lnTo>
                  <a:lnTo>
                    <a:pt x="0" y="0"/>
                  </a:lnTo>
                  <a:lnTo>
                    <a:pt x="15240" y="2286"/>
                  </a:lnTo>
                  <a:lnTo>
                    <a:pt x="126479" y="685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8" name="object 648"/>
            <p:cNvSpPr/>
            <p:nvPr/>
          </p:nvSpPr>
          <p:spPr>
            <a:xfrm>
              <a:off x="6190881" y="757936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38" y="457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9" name="object 649"/>
            <p:cNvSpPr/>
            <p:nvPr/>
          </p:nvSpPr>
          <p:spPr>
            <a:xfrm>
              <a:off x="6158878" y="752601"/>
              <a:ext cx="128270" cy="6985"/>
            </a:xfrm>
            <a:custGeom>
              <a:avLst/>
              <a:gdLst/>
              <a:ahLst/>
              <a:cxnLst/>
              <a:rect l="l" t="t" r="r" b="b"/>
              <a:pathLst>
                <a:path w="128270" h="6984">
                  <a:moveTo>
                    <a:pt x="128015" y="6858"/>
                  </a:moveTo>
                  <a:lnTo>
                    <a:pt x="111251" y="4572"/>
                  </a:lnTo>
                  <a:lnTo>
                    <a:pt x="0" y="0"/>
                  </a:lnTo>
                  <a:lnTo>
                    <a:pt x="16763" y="3048"/>
                  </a:lnTo>
                  <a:lnTo>
                    <a:pt x="128015" y="685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0" name="object 650"/>
            <p:cNvSpPr/>
            <p:nvPr/>
          </p:nvSpPr>
          <p:spPr>
            <a:xfrm>
              <a:off x="6175641" y="755650"/>
              <a:ext cx="111760" cy="3810"/>
            </a:xfrm>
            <a:custGeom>
              <a:avLst/>
              <a:gdLst/>
              <a:ahLst/>
              <a:cxnLst/>
              <a:rect l="l" t="t" r="r" b="b"/>
              <a:pathLst>
                <a:path w="111760" h="3809">
                  <a:moveTo>
                    <a:pt x="0" y="0"/>
                  </a:moveTo>
                  <a:lnTo>
                    <a:pt x="111252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1" name="object 651"/>
            <p:cNvSpPr/>
            <p:nvPr/>
          </p:nvSpPr>
          <p:spPr>
            <a:xfrm>
              <a:off x="6137541" y="751078"/>
              <a:ext cx="132715" cy="6350"/>
            </a:xfrm>
            <a:custGeom>
              <a:avLst/>
              <a:gdLst/>
              <a:ahLst/>
              <a:cxnLst/>
              <a:rect l="l" t="t" r="r" b="b"/>
              <a:pathLst>
                <a:path w="132714" h="6350">
                  <a:moveTo>
                    <a:pt x="132588" y="6095"/>
                  </a:moveTo>
                  <a:lnTo>
                    <a:pt x="111252" y="4571"/>
                  </a:lnTo>
                  <a:lnTo>
                    <a:pt x="0" y="0"/>
                  </a:lnTo>
                  <a:lnTo>
                    <a:pt x="21336" y="1523"/>
                  </a:lnTo>
                  <a:lnTo>
                    <a:pt x="132588" y="609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2" name="object 652"/>
            <p:cNvSpPr/>
            <p:nvPr/>
          </p:nvSpPr>
          <p:spPr>
            <a:xfrm>
              <a:off x="6158878" y="752601"/>
              <a:ext cx="111760" cy="5080"/>
            </a:xfrm>
            <a:custGeom>
              <a:avLst/>
              <a:gdLst/>
              <a:ahLst/>
              <a:cxnLst/>
              <a:rect l="l" t="t" r="r" b="b"/>
              <a:pathLst>
                <a:path w="111760" h="5079">
                  <a:moveTo>
                    <a:pt x="0" y="0"/>
                  </a:moveTo>
                  <a:lnTo>
                    <a:pt x="111251" y="4572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53" name="object 653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883039" y="745743"/>
              <a:ext cx="236220" cy="358139"/>
            </a:xfrm>
            <a:prstGeom prst="rect">
              <a:avLst/>
            </a:prstGeom>
          </p:spPr>
        </p:pic>
        <p:pic>
          <p:nvPicPr>
            <p:cNvPr id="654" name="object 654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195529" y="774700"/>
              <a:ext cx="243008" cy="324612"/>
            </a:xfrm>
            <a:prstGeom prst="rect">
              <a:avLst/>
            </a:prstGeom>
          </p:spPr>
        </p:pic>
        <p:pic>
          <p:nvPicPr>
            <p:cNvPr id="655" name="object 655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3686283" y="691642"/>
              <a:ext cx="245268" cy="394715"/>
            </a:xfrm>
            <a:prstGeom prst="rect">
              <a:avLst/>
            </a:prstGeom>
          </p:spPr>
        </p:pic>
        <p:pic>
          <p:nvPicPr>
            <p:cNvPr id="656" name="object 656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4002418" y="628396"/>
              <a:ext cx="248412" cy="443484"/>
            </a:xfrm>
            <a:prstGeom prst="rect">
              <a:avLst/>
            </a:prstGeom>
          </p:spPr>
        </p:pic>
        <p:pic>
          <p:nvPicPr>
            <p:cNvPr id="657" name="object 657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4339983" y="415036"/>
              <a:ext cx="166878" cy="655319"/>
            </a:xfrm>
            <a:prstGeom prst="rect">
              <a:avLst/>
            </a:prstGeom>
          </p:spPr>
        </p:pic>
        <p:pic>
          <p:nvPicPr>
            <p:cNvPr id="658" name="object 658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4538865" y="566674"/>
              <a:ext cx="204977" cy="489966"/>
            </a:xfrm>
            <a:prstGeom prst="rect">
              <a:avLst/>
            </a:prstGeom>
          </p:spPr>
        </p:pic>
        <p:pic>
          <p:nvPicPr>
            <p:cNvPr id="659" name="object 659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4767465" y="591820"/>
              <a:ext cx="243840" cy="467105"/>
            </a:xfrm>
            <a:prstGeom prst="rect">
              <a:avLst/>
            </a:prstGeom>
          </p:spPr>
        </p:pic>
        <p:pic>
          <p:nvPicPr>
            <p:cNvPr id="660" name="object 660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5082933" y="624586"/>
              <a:ext cx="242316" cy="419100"/>
            </a:xfrm>
            <a:prstGeom prst="rect">
              <a:avLst/>
            </a:prstGeom>
          </p:spPr>
        </p:pic>
        <p:pic>
          <p:nvPicPr>
            <p:cNvPr id="661" name="object 661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5402974" y="521715"/>
              <a:ext cx="86867" cy="108965"/>
            </a:xfrm>
            <a:prstGeom prst="rect">
              <a:avLst/>
            </a:prstGeom>
          </p:spPr>
        </p:pic>
        <p:pic>
          <p:nvPicPr>
            <p:cNvPr id="662" name="object 662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5365636" y="664210"/>
              <a:ext cx="112000" cy="374141"/>
            </a:xfrm>
            <a:prstGeom prst="rect">
              <a:avLst/>
            </a:prstGeom>
          </p:spPr>
        </p:pic>
        <p:pic>
          <p:nvPicPr>
            <p:cNvPr id="663" name="object 663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5517274" y="686308"/>
              <a:ext cx="227824" cy="354329"/>
            </a:xfrm>
            <a:prstGeom prst="rect">
              <a:avLst/>
            </a:prstGeom>
          </p:spPr>
        </p:pic>
        <p:pic>
          <p:nvPicPr>
            <p:cNvPr id="664" name="object 664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5823591" y="619251"/>
              <a:ext cx="159264" cy="413766"/>
            </a:xfrm>
            <a:prstGeom prst="rect">
              <a:avLst/>
            </a:prstGeom>
          </p:spPr>
        </p:pic>
        <p:pic>
          <p:nvPicPr>
            <p:cNvPr id="665" name="object 665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6027039" y="751078"/>
              <a:ext cx="238518" cy="277367"/>
            </a:xfrm>
            <a:prstGeom prst="rect">
              <a:avLst/>
            </a:prstGeom>
          </p:spPr>
        </p:pic>
      </p:grpSp>
      <p:sp>
        <p:nvSpPr>
          <p:cNvPr id="669" name="object 669"/>
          <p:cNvSpPr txBox="1">
            <a:spLocks noGrp="1"/>
          </p:cNvSpPr>
          <p:nvPr>
            <p:ph type="title"/>
          </p:nvPr>
        </p:nvSpPr>
        <p:spPr>
          <a:xfrm>
            <a:off x="2854641" y="1593577"/>
            <a:ext cx="3589466" cy="1120870"/>
          </a:xfrm>
          <a:prstGeom prst="rect">
            <a:avLst/>
          </a:prstGeom>
        </p:spPr>
        <p:txBody>
          <a:bodyPr vert="horz" wrap="square" lIns="0" tIns="12750" rIns="0" bIns="0" rtlCol="0">
            <a:spAutoFit/>
          </a:bodyPr>
          <a:lstStyle/>
          <a:p>
            <a:pPr marL="12750">
              <a:spcBef>
                <a:spcPts val="100"/>
              </a:spcBef>
            </a:pPr>
            <a:r>
              <a:rPr sz="3600" b="1" dirty="0">
                <a:solidFill>
                  <a:srgbClr val="000000"/>
                </a:solidFill>
                <a:latin typeface="Times New Roman"/>
                <a:cs typeface="Times New Roman"/>
              </a:rPr>
              <a:t>La</a:t>
            </a:r>
            <a:r>
              <a:rPr sz="3600" b="1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3600" b="1" dirty="0">
                <a:solidFill>
                  <a:srgbClr val="000000"/>
                </a:solidFill>
                <a:latin typeface="Times New Roman"/>
                <a:cs typeface="Times New Roman"/>
              </a:rPr>
              <a:t>guía</a:t>
            </a:r>
            <a:r>
              <a:rPr sz="3600" b="1" spc="-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3600" b="1" dirty="0">
                <a:solidFill>
                  <a:srgbClr val="000000"/>
                </a:solidFill>
                <a:latin typeface="Times New Roman"/>
                <a:cs typeface="Times New Roman"/>
              </a:rPr>
              <a:t>de</a:t>
            </a:r>
            <a:r>
              <a:rPr sz="3600" b="1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3600" b="1" dirty="0">
                <a:solidFill>
                  <a:srgbClr val="000000"/>
                </a:solidFill>
                <a:latin typeface="Times New Roman"/>
                <a:cs typeface="Times New Roman"/>
              </a:rPr>
              <a:t>la</a:t>
            </a:r>
            <a:r>
              <a:rPr sz="3600" b="1" spc="-10" dirty="0">
                <a:solidFill>
                  <a:srgbClr val="000000"/>
                </a:solidFill>
                <a:latin typeface="Times New Roman"/>
                <a:cs typeface="Times New Roman"/>
              </a:rPr>
              <a:t> entrevista</a:t>
            </a:r>
            <a:endParaRPr sz="3600" dirty="0">
              <a:latin typeface="Times New Roman"/>
              <a:cs typeface="Times New Roman"/>
            </a:endParaRPr>
          </a:p>
        </p:txBody>
      </p:sp>
      <p:pic>
        <p:nvPicPr>
          <p:cNvPr id="670" name="object 670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445878" y="2968989"/>
            <a:ext cx="916947" cy="459754"/>
          </a:xfrm>
          <a:prstGeom prst="rect">
            <a:avLst/>
          </a:prstGeom>
        </p:spPr>
      </p:pic>
      <p:sp>
        <p:nvSpPr>
          <p:cNvPr id="671" name="object 671"/>
          <p:cNvSpPr txBox="1"/>
          <p:nvPr/>
        </p:nvSpPr>
        <p:spPr>
          <a:xfrm>
            <a:off x="445878" y="2968989"/>
            <a:ext cx="916947" cy="435393"/>
          </a:xfrm>
          <a:prstGeom prst="rect">
            <a:avLst/>
          </a:prstGeom>
          <a:ln w="57150">
            <a:solidFill>
              <a:srgbClr val="000000"/>
            </a:solidFill>
          </a:ln>
        </p:spPr>
        <p:txBody>
          <a:bodyPr vert="horz" wrap="square" lIns="0" tIns="4462" rIns="0" bIns="0" rtlCol="0">
            <a:spAutoFit/>
          </a:bodyPr>
          <a:lstStyle/>
          <a:p>
            <a:pPr marL="33149">
              <a:spcBef>
                <a:spcPts val="35"/>
              </a:spcBef>
            </a:pPr>
            <a:r>
              <a:rPr sz="2800" b="1" i="1" spc="-10" dirty="0">
                <a:latin typeface="Times New Roman"/>
                <a:cs typeface="Times New Roman"/>
              </a:rPr>
              <a:t>Pasos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673" name="object 673"/>
          <p:cNvSpPr txBox="1"/>
          <p:nvPr/>
        </p:nvSpPr>
        <p:spPr>
          <a:xfrm>
            <a:off x="1974123" y="2968989"/>
            <a:ext cx="2674429" cy="404735"/>
          </a:xfrm>
          <a:prstGeom prst="rect">
            <a:avLst/>
          </a:prstGeom>
          <a:ln w="57150">
            <a:solidFill>
              <a:srgbClr val="000000"/>
            </a:solidFill>
          </a:ln>
        </p:spPr>
        <p:txBody>
          <a:bodyPr vert="horz" wrap="square" lIns="0" tIns="35061" rIns="0" bIns="0" rtlCol="0">
            <a:spAutoFit/>
          </a:bodyPr>
          <a:lstStyle/>
          <a:p>
            <a:pPr marL="111558">
              <a:spcBef>
                <a:spcPts val="276"/>
              </a:spcBef>
            </a:pPr>
            <a:r>
              <a:rPr sz="2400" b="1" dirty="0">
                <a:latin typeface="Times New Roman"/>
                <a:cs typeface="Times New Roman"/>
              </a:rPr>
              <a:t>A</a:t>
            </a:r>
            <a:r>
              <a:rPr sz="2400" b="1" spc="-2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partir</a:t>
            </a:r>
            <a:r>
              <a:rPr sz="2400" b="1" spc="-1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del</a:t>
            </a:r>
            <a:r>
              <a:rPr sz="2400" b="1" spc="-20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diseño</a:t>
            </a: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675" name="object 675"/>
          <p:cNvSpPr txBox="1"/>
          <p:nvPr/>
        </p:nvSpPr>
        <p:spPr>
          <a:xfrm>
            <a:off x="2050535" y="3811872"/>
            <a:ext cx="2445192" cy="404735"/>
          </a:xfrm>
          <a:prstGeom prst="rect">
            <a:avLst/>
          </a:prstGeom>
          <a:ln w="57150">
            <a:solidFill>
              <a:srgbClr val="000000"/>
            </a:solidFill>
          </a:ln>
        </p:spPr>
        <p:txBody>
          <a:bodyPr vert="horz" wrap="square" lIns="0" tIns="35061" rIns="0" bIns="0" rtlCol="0">
            <a:spAutoFit/>
          </a:bodyPr>
          <a:lstStyle/>
          <a:p>
            <a:pPr marL="58647">
              <a:spcBef>
                <a:spcPts val="276"/>
              </a:spcBef>
            </a:pPr>
            <a:r>
              <a:rPr sz="2400" b="1" dirty="0">
                <a:latin typeface="Times New Roman"/>
                <a:cs typeface="Times New Roman"/>
              </a:rPr>
              <a:t>Listado</a:t>
            </a:r>
            <a:r>
              <a:rPr sz="2400" b="1" spc="-4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de</a:t>
            </a:r>
            <a:r>
              <a:rPr sz="2400" b="1" spc="-40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puntos</a:t>
            </a:r>
            <a:endParaRPr sz="2400" dirty="0">
              <a:latin typeface="Times New Roman"/>
              <a:cs typeface="Times New Roman"/>
            </a:endParaRPr>
          </a:p>
        </p:txBody>
      </p:sp>
      <p:pic>
        <p:nvPicPr>
          <p:cNvPr id="676" name="object 676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5259850" y="3716090"/>
            <a:ext cx="2598016" cy="689631"/>
          </a:xfrm>
          <a:prstGeom prst="rect">
            <a:avLst/>
          </a:prstGeom>
        </p:spPr>
      </p:pic>
      <p:sp>
        <p:nvSpPr>
          <p:cNvPr id="677" name="object 677"/>
          <p:cNvSpPr txBox="1"/>
          <p:nvPr/>
        </p:nvSpPr>
        <p:spPr>
          <a:xfrm>
            <a:off x="5259850" y="3716090"/>
            <a:ext cx="2598017" cy="689631"/>
          </a:xfrm>
          <a:prstGeom prst="rect">
            <a:avLst/>
          </a:prstGeom>
          <a:ln w="57150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52357">
              <a:lnSpc>
                <a:spcPts val="2625"/>
              </a:lnSpc>
            </a:pPr>
            <a:r>
              <a:rPr sz="2400" b="1" dirty="0">
                <a:latin typeface="Times New Roman"/>
                <a:cs typeface="Times New Roman"/>
              </a:rPr>
              <a:t>Elaboración</a:t>
            </a:r>
            <a:r>
              <a:rPr sz="2400" b="1" spc="-3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de</a:t>
            </a:r>
            <a:r>
              <a:rPr sz="2400" b="1" spc="-25" dirty="0">
                <a:latin typeface="Times New Roman"/>
                <a:cs typeface="Times New Roman"/>
              </a:rPr>
              <a:t> la</a:t>
            </a:r>
            <a:endParaRPr sz="2400">
              <a:latin typeface="Times New Roman"/>
              <a:cs typeface="Times New Roman"/>
            </a:endParaRPr>
          </a:p>
          <a:p>
            <a:pPr marL="251166">
              <a:lnSpc>
                <a:spcPts val="2796"/>
              </a:lnSpc>
            </a:pPr>
            <a:r>
              <a:rPr sz="2400" b="1" dirty="0">
                <a:latin typeface="Times New Roman"/>
                <a:cs typeface="Times New Roman"/>
              </a:rPr>
              <a:t>primera</a:t>
            </a:r>
            <a:r>
              <a:rPr sz="2400" b="1" spc="-35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versión</a:t>
            </a:r>
            <a:endParaRPr sz="2400">
              <a:latin typeface="Times New Roman"/>
              <a:cs typeface="Times New Roman"/>
            </a:endParaRPr>
          </a:p>
        </p:txBody>
      </p:sp>
      <p:pic>
        <p:nvPicPr>
          <p:cNvPr id="678" name="object 678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4801376" y="4884632"/>
            <a:ext cx="3438551" cy="459754"/>
          </a:xfrm>
          <a:prstGeom prst="rect">
            <a:avLst/>
          </a:prstGeom>
        </p:spPr>
      </p:pic>
      <p:sp>
        <p:nvSpPr>
          <p:cNvPr id="679" name="object 679"/>
          <p:cNvSpPr txBox="1"/>
          <p:nvPr/>
        </p:nvSpPr>
        <p:spPr>
          <a:xfrm>
            <a:off x="4801376" y="4884632"/>
            <a:ext cx="3438552" cy="404735"/>
          </a:xfrm>
          <a:prstGeom prst="rect">
            <a:avLst/>
          </a:prstGeom>
          <a:ln w="57150">
            <a:solidFill>
              <a:srgbClr val="000000"/>
            </a:solidFill>
          </a:ln>
        </p:spPr>
        <p:txBody>
          <a:bodyPr vert="horz" wrap="square" lIns="0" tIns="35061" rIns="0" bIns="0" rtlCol="0">
            <a:spAutoFit/>
          </a:bodyPr>
          <a:lstStyle/>
          <a:p>
            <a:pPr marL="208455">
              <a:spcBef>
                <a:spcPts val="276"/>
              </a:spcBef>
            </a:pPr>
            <a:r>
              <a:rPr sz="2400" b="1" dirty="0">
                <a:latin typeface="Times New Roman"/>
                <a:cs typeface="Times New Roman"/>
              </a:rPr>
              <a:t>Evaluación</a:t>
            </a:r>
            <a:r>
              <a:rPr sz="2400" b="1" spc="-3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de</a:t>
            </a:r>
            <a:r>
              <a:rPr sz="2400" b="1" spc="-30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expertos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80" name="object 680"/>
          <p:cNvSpPr/>
          <p:nvPr/>
        </p:nvSpPr>
        <p:spPr>
          <a:xfrm>
            <a:off x="1362825" y="3112293"/>
            <a:ext cx="3820613" cy="1091916"/>
          </a:xfrm>
          <a:custGeom>
            <a:avLst/>
            <a:gdLst/>
            <a:ahLst/>
            <a:cxnLst/>
            <a:rect l="l" t="t" r="r" b="b"/>
            <a:pathLst>
              <a:path w="3810000" h="1085850">
                <a:moveTo>
                  <a:pt x="609600" y="86093"/>
                </a:moveTo>
                <a:lnTo>
                  <a:pt x="438150" y="0"/>
                </a:lnTo>
                <a:lnTo>
                  <a:pt x="438150" y="57150"/>
                </a:lnTo>
                <a:lnTo>
                  <a:pt x="0" y="57150"/>
                </a:lnTo>
                <a:lnTo>
                  <a:pt x="0" y="114300"/>
                </a:lnTo>
                <a:lnTo>
                  <a:pt x="438150" y="114300"/>
                </a:lnTo>
                <a:lnTo>
                  <a:pt x="438150" y="171450"/>
                </a:lnTo>
                <a:lnTo>
                  <a:pt x="466344" y="157403"/>
                </a:lnTo>
                <a:lnTo>
                  <a:pt x="609600" y="86093"/>
                </a:lnTo>
                <a:close/>
              </a:path>
              <a:path w="3810000" h="1085850">
                <a:moveTo>
                  <a:pt x="1914144" y="524243"/>
                </a:moveTo>
                <a:lnTo>
                  <a:pt x="1856994" y="524243"/>
                </a:lnTo>
                <a:lnTo>
                  <a:pt x="1856994" y="314693"/>
                </a:lnTo>
                <a:lnTo>
                  <a:pt x="1799844" y="314693"/>
                </a:lnTo>
                <a:lnTo>
                  <a:pt x="1799844" y="524243"/>
                </a:lnTo>
                <a:lnTo>
                  <a:pt x="1742694" y="524243"/>
                </a:lnTo>
                <a:lnTo>
                  <a:pt x="1799844" y="638048"/>
                </a:lnTo>
                <a:lnTo>
                  <a:pt x="1828800" y="695693"/>
                </a:lnTo>
                <a:lnTo>
                  <a:pt x="1856994" y="639064"/>
                </a:lnTo>
                <a:lnTo>
                  <a:pt x="1914144" y="524243"/>
                </a:lnTo>
                <a:close/>
              </a:path>
              <a:path w="3810000" h="1085850">
                <a:moveTo>
                  <a:pt x="3810000" y="1000493"/>
                </a:moveTo>
                <a:lnTo>
                  <a:pt x="3638550" y="914400"/>
                </a:lnTo>
                <a:lnTo>
                  <a:pt x="3638550" y="971550"/>
                </a:lnTo>
                <a:lnTo>
                  <a:pt x="3200400" y="971550"/>
                </a:lnTo>
                <a:lnTo>
                  <a:pt x="3200400" y="1028700"/>
                </a:lnTo>
                <a:lnTo>
                  <a:pt x="3638550" y="1028700"/>
                </a:lnTo>
                <a:lnTo>
                  <a:pt x="3638550" y="1085850"/>
                </a:lnTo>
                <a:lnTo>
                  <a:pt x="3666744" y="1071803"/>
                </a:lnTo>
                <a:lnTo>
                  <a:pt x="3810000" y="10004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1" name="object 681"/>
          <p:cNvSpPr/>
          <p:nvPr/>
        </p:nvSpPr>
        <p:spPr>
          <a:xfrm>
            <a:off x="6472499" y="4424878"/>
            <a:ext cx="171928" cy="459754"/>
          </a:xfrm>
          <a:custGeom>
            <a:avLst/>
            <a:gdLst/>
            <a:ahLst/>
            <a:cxnLst/>
            <a:rect l="l" t="t" r="r" b="b"/>
            <a:pathLst>
              <a:path w="171450" h="457200">
                <a:moveTo>
                  <a:pt x="171450" y="285750"/>
                </a:moveTo>
                <a:lnTo>
                  <a:pt x="0" y="285750"/>
                </a:lnTo>
                <a:lnTo>
                  <a:pt x="57150" y="399543"/>
                </a:lnTo>
                <a:lnTo>
                  <a:pt x="57150" y="313943"/>
                </a:lnTo>
                <a:lnTo>
                  <a:pt x="114300" y="313943"/>
                </a:lnTo>
                <a:lnTo>
                  <a:pt x="114300" y="400560"/>
                </a:lnTo>
                <a:lnTo>
                  <a:pt x="171450" y="285750"/>
                </a:lnTo>
                <a:close/>
              </a:path>
              <a:path w="171450" h="457200">
                <a:moveTo>
                  <a:pt x="114300" y="285750"/>
                </a:moveTo>
                <a:lnTo>
                  <a:pt x="114300" y="0"/>
                </a:lnTo>
                <a:lnTo>
                  <a:pt x="57150" y="0"/>
                </a:lnTo>
                <a:lnTo>
                  <a:pt x="57150" y="285750"/>
                </a:lnTo>
                <a:lnTo>
                  <a:pt x="114300" y="285750"/>
                </a:lnTo>
                <a:close/>
              </a:path>
              <a:path w="171450" h="457200">
                <a:moveTo>
                  <a:pt x="114300" y="400560"/>
                </a:moveTo>
                <a:lnTo>
                  <a:pt x="114300" y="313943"/>
                </a:lnTo>
                <a:lnTo>
                  <a:pt x="57150" y="313943"/>
                </a:lnTo>
                <a:lnTo>
                  <a:pt x="57150" y="399543"/>
                </a:lnTo>
                <a:lnTo>
                  <a:pt x="86106" y="457200"/>
                </a:lnTo>
                <a:lnTo>
                  <a:pt x="114300" y="40056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82" name="object 682"/>
          <p:cNvPicPr/>
          <p:nvPr/>
        </p:nvPicPr>
        <p:blipFill>
          <a:blip r:embed="rId22" cstate="print"/>
          <a:stretch>
            <a:fillRect/>
          </a:stretch>
        </p:blipFill>
        <p:spPr>
          <a:xfrm>
            <a:off x="5794723" y="5880766"/>
            <a:ext cx="1069772" cy="459754"/>
          </a:xfrm>
          <a:prstGeom prst="rect">
            <a:avLst/>
          </a:prstGeom>
        </p:spPr>
      </p:pic>
      <p:sp>
        <p:nvSpPr>
          <p:cNvPr id="683" name="object 683"/>
          <p:cNvSpPr txBox="1"/>
          <p:nvPr/>
        </p:nvSpPr>
        <p:spPr>
          <a:xfrm>
            <a:off x="5794723" y="5880766"/>
            <a:ext cx="1069772" cy="404735"/>
          </a:xfrm>
          <a:prstGeom prst="rect">
            <a:avLst/>
          </a:prstGeom>
          <a:ln w="57150">
            <a:solidFill>
              <a:srgbClr val="000000"/>
            </a:solidFill>
          </a:ln>
        </p:spPr>
        <p:txBody>
          <a:bodyPr vert="horz" wrap="square" lIns="0" tIns="35061" rIns="0" bIns="0" rtlCol="0">
            <a:spAutoFit/>
          </a:bodyPr>
          <a:lstStyle/>
          <a:p>
            <a:pPr marL="35061">
              <a:spcBef>
                <a:spcPts val="276"/>
              </a:spcBef>
            </a:pPr>
            <a:r>
              <a:rPr sz="2400" b="1" spc="-10" dirty="0">
                <a:latin typeface="Times New Roman"/>
                <a:cs typeface="Times New Roman"/>
              </a:rPr>
              <a:t>Pilotaje</a:t>
            </a:r>
            <a:endParaRPr sz="2400">
              <a:latin typeface="Times New Roman"/>
              <a:cs typeface="Times New Roman"/>
            </a:endParaRPr>
          </a:p>
        </p:txBody>
      </p:sp>
      <p:pic>
        <p:nvPicPr>
          <p:cNvPr id="684" name="object 684"/>
          <p:cNvPicPr/>
          <p:nvPr/>
        </p:nvPicPr>
        <p:blipFill>
          <a:blip r:embed="rId23" cstate="print"/>
          <a:stretch>
            <a:fillRect/>
          </a:stretch>
        </p:blipFill>
        <p:spPr>
          <a:xfrm>
            <a:off x="1668474" y="5880766"/>
            <a:ext cx="3285727" cy="459754"/>
          </a:xfrm>
          <a:prstGeom prst="rect">
            <a:avLst/>
          </a:prstGeom>
        </p:spPr>
      </p:pic>
      <p:sp>
        <p:nvSpPr>
          <p:cNvPr id="685" name="object 685"/>
          <p:cNvSpPr txBox="1"/>
          <p:nvPr/>
        </p:nvSpPr>
        <p:spPr>
          <a:xfrm>
            <a:off x="1668474" y="5880766"/>
            <a:ext cx="3285727" cy="404735"/>
          </a:xfrm>
          <a:prstGeom prst="rect">
            <a:avLst/>
          </a:prstGeom>
          <a:ln w="57150">
            <a:solidFill>
              <a:srgbClr val="000000"/>
            </a:solidFill>
          </a:ln>
        </p:spPr>
        <p:txBody>
          <a:bodyPr vert="horz" wrap="square" lIns="0" tIns="35061" rIns="0" bIns="0" rtlCol="0">
            <a:spAutoFit/>
          </a:bodyPr>
          <a:lstStyle/>
          <a:p>
            <a:pPr marL="190605">
              <a:spcBef>
                <a:spcPts val="276"/>
              </a:spcBef>
            </a:pPr>
            <a:r>
              <a:rPr sz="2400" b="1" dirty="0">
                <a:latin typeface="Times New Roman"/>
                <a:cs typeface="Times New Roman"/>
              </a:rPr>
              <a:t>Aplicación</a:t>
            </a:r>
            <a:r>
              <a:rPr sz="2400" b="1" spc="-4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del</a:t>
            </a:r>
            <a:r>
              <a:rPr sz="2400" b="1" spc="-30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método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86" name="object 686"/>
          <p:cNvSpPr/>
          <p:nvPr/>
        </p:nvSpPr>
        <p:spPr>
          <a:xfrm>
            <a:off x="4954201" y="5421012"/>
            <a:ext cx="1690621" cy="775835"/>
          </a:xfrm>
          <a:custGeom>
            <a:avLst/>
            <a:gdLst/>
            <a:ahLst/>
            <a:cxnLst/>
            <a:rect l="l" t="t" r="r" b="b"/>
            <a:pathLst>
              <a:path w="1685925" h="771525">
                <a:moveTo>
                  <a:pt x="838187" y="656856"/>
                </a:moveTo>
                <a:lnTo>
                  <a:pt x="171450" y="656856"/>
                </a:lnTo>
                <a:lnTo>
                  <a:pt x="171450" y="599706"/>
                </a:lnTo>
                <a:lnTo>
                  <a:pt x="0" y="685800"/>
                </a:lnTo>
                <a:lnTo>
                  <a:pt x="142481" y="756729"/>
                </a:lnTo>
                <a:lnTo>
                  <a:pt x="171450" y="771156"/>
                </a:lnTo>
                <a:lnTo>
                  <a:pt x="171450" y="714006"/>
                </a:lnTo>
                <a:lnTo>
                  <a:pt x="838187" y="714006"/>
                </a:lnTo>
                <a:lnTo>
                  <a:pt x="838187" y="656856"/>
                </a:lnTo>
                <a:close/>
              </a:path>
              <a:path w="1685925" h="771525">
                <a:moveTo>
                  <a:pt x="1685518" y="285750"/>
                </a:moveTo>
                <a:lnTo>
                  <a:pt x="1628368" y="285750"/>
                </a:lnTo>
                <a:lnTo>
                  <a:pt x="1628368" y="0"/>
                </a:lnTo>
                <a:lnTo>
                  <a:pt x="1571218" y="0"/>
                </a:lnTo>
                <a:lnTo>
                  <a:pt x="1571218" y="285750"/>
                </a:lnTo>
                <a:lnTo>
                  <a:pt x="1514068" y="285750"/>
                </a:lnTo>
                <a:lnTo>
                  <a:pt x="1571218" y="399554"/>
                </a:lnTo>
                <a:lnTo>
                  <a:pt x="1600187" y="457200"/>
                </a:lnTo>
                <a:lnTo>
                  <a:pt x="1628368" y="400570"/>
                </a:lnTo>
                <a:lnTo>
                  <a:pt x="1685518" y="2857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59499932"/>
      </p:ext>
    </p:extLst>
  </p:cSld>
  <p:clrMapOvr>
    <a:masterClrMapping/>
  </p:clrMapOvr>
  <p:transition>
    <p:wipe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9144000" cy="6858000"/>
            <a:chOff x="0" y="0"/>
            <a:chExt cx="9118600" cy="68199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18600" cy="68199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15449" cy="107950"/>
            </a:xfrm>
            <a:prstGeom prst="rect">
              <a:avLst/>
            </a:prstGeom>
          </p:spPr>
        </p:pic>
      </p:grpSp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xfrm>
            <a:off x="1907421" y="1700808"/>
            <a:ext cx="5184576" cy="689983"/>
          </a:xfrm>
          <a:prstGeom prst="rect">
            <a:avLst/>
          </a:prstGeom>
        </p:spPr>
        <p:txBody>
          <a:bodyPr vert="horz" wrap="square" lIns="0" tIns="12750" rIns="0" bIns="0" rtlCol="0">
            <a:spAutoFit/>
          </a:bodyPr>
          <a:lstStyle/>
          <a:p>
            <a:pPr marL="12750">
              <a:spcBef>
                <a:spcPts val="100"/>
              </a:spcBef>
            </a:pPr>
            <a:r>
              <a:rPr b="1" spc="-10" dirty="0">
                <a:solidFill>
                  <a:srgbClr val="000000"/>
                </a:solidFill>
                <a:latin typeface="Times New Roman"/>
                <a:cs typeface="Times New Roman"/>
              </a:rPr>
              <a:t>Características</a:t>
            </a:r>
            <a:endParaRPr dirty="0">
              <a:latin typeface="Times New Roman"/>
              <a:cs typeface="Times New Roman"/>
            </a:endParaRPr>
          </a:p>
        </p:txBody>
      </p:sp>
      <p:pic>
        <p:nvPicPr>
          <p:cNvPr id="15" name="object 1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515650" y="3266297"/>
            <a:ext cx="6252814" cy="2720212"/>
          </a:xfrm>
          <a:prstGeom prst="rect">
            <a:avLst/>
          </a:prstGeom>
        </p:spPr>
      </p:pic>
      <p:sp>
        <p:nvSpPr>
          <p:cNvPr id="16" name="object 16"/>
          <p:cNvSpPr txBox="1"/>
          <p:nvPr/>
        </p:nvSpPr>
        <p:spPr>
          <a:xfrm>
            <a:off x="539552" y="2953107"/>
            <a:ext cx="7920315" cy="309853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57150">
            <a:solidFill>
              <a:srgbClr val="000000"/>
            </a:solidFill>
          </a:ln>
        </p:spPr>
        <p:txBody>
          <a:bodyPr vert="horz" wrap="square" lIns="0" tIns="63748" rIns="0" bIns="0" rtlCol="0">
            <a:spAutoFit/>
          </a:bodyPr>
          <a:lstStyle/>
          <a:p>
            <a:pPr marL="392048" indent="-271565">
              <a:lnSpc>
                <a:spcPts val="2886"/>
              </a:lnSpc>
              <a:spcBef>
                <a:spcPts val="502"/>
              </a:spcBef>
              <a:buClr>
                <a:srgbClr val="FF0000"/>
              </a:buClr>
              <a:buSzPct val="95833"/>
              <a:buFont typeface="Segoe UI Symbol"/>
              <a:buChar char="■"/>
              <a:tabLst>
                <a:tab pos="392048" algn="l"/>
              </a:tabLst>
            </a:pPr>
            <a:r>
              <a:rPr sz="2800" b="1" dirty="0">
                <a:latin typeface="Arial" pitchFamily="34" charset="0"/>
                <a:cs typeface="Arial" pitchFamily="34" charset="0"/>
              </a:rPr>
              <a:t>Es</a:t>
            </a:r>
            <a:r>
              <a:rPr sz="2800" b="1" spc="-20" dirty="0">
                <a:latin typeface="Arial" pitchFamily="34" charset="0"/>
                <a:cs typeface="Arial" pitchFamily="34" charset="0"/>
              </a:rPr>
              <a:t> </a:t>
            </a:r>
            <a:r>
              <a:rPr sz="2800" b="1" dirty="0">
                <a:latin typeface="Arial" pitchFamily="34" charset="0"/>
                <a:cs typeface="Arial" pitchFamily="34" charset="0"/>
              </a:rPr>
              <a:t>un</a:t>
            </a:r>
            <a:r>
              <a:rPr sz="2800" b="1" spc="-15" dirty="0">
                <a:latin typeface="Arial" pitchFamily="34" charset="0"/>
                <a:cs typeface="Arial" pitchFamily="34" charset="0"/>
              </a:rPr>
              <a:t> </a:t>
            </a:r>
            <a:r>
              <a:rPr sz="2800" b="1" dirty="0">
                <a:latin typeface="Arial" pitchFamily="34" charset="0"/>
                <a:cs typeface="Arial" pitchFamily="34" charset="0"/>
              </a:rPr>
              <a:t>formulario</a:t>
            </a:r>
            <a:r>
              <a:rPr sz="2800" b="1" spc="-20" dirty="0">
                <a:latin typeface="Arial" pitchFamily="34" charset="0"/>
                <a:cs typeface="Arial" pitchFamily="34" charset="0"/>
              </a:rPr>
              <a:t> </a:t>
            </a:r>
            <a:r>
              <a:rPr sz="2800" b="1" spc="-10" dirty="0">
                <a:latin typeface="Arial" pitchFamily="34" charset="0"/>
                <a:cs typeface="Arial" pitchFamily="34" charset="0"/>
              </a:rPr>
              <a:t>impreso</a:t>
            </a:r>
            <a:endParaRPr sz="2800" dirty="0">
              <a:latin typeface="Arial" pitchFamily="34" charset="0"/>
              <a:cs typeface="Arial" pitchFamily="34" charset="0"/>
            </a:endParaRPr>
          </a:p>
          <a:p>
            <a:pPr marL="392048" indent="-271565">
              <a:lnSpc>
                <a:spcPts val="2886"/>
              </a:lnSpc>
              <a:buClr>
                <a:srgbClr val="FF0000"/>
              </a:buClr>
              <a:buSzPct val="95833"/>
              <a:buFont typeface="Segoe UI Symbol"/>
              <a:buChar char="■"/>
              <a:tabLst>
                <a:tab pos="392048" algn="l"/>
              </a:tabLst>
            </a:pPr>
            <a:r>
              <a:rPr sz="2800" b="1" dirty="0">
                <a:latin typeface="Arial" pitchFamily="34" charset="0"/>
                <a:cs typeface="Arial" pitchFamily="34" charset="0"/>
              </a:rPr>
              <a:t>Las</a:t>
            </a:r>
            <a:r>
              <a:rPr sz="2800" b="1" spc="-40" dirty="0">
                <a:latin typeface="Arial" pitchFamily="34" charset="0"/>
                <a:cs typeface="Arial" pitchFamily="34" charset="0"/>
              </a:rPr>
              <a:t> </a:t>
            </a:r>
            <a:r>
              <a:rPr sz="2800" b="1" dirty="0">
                <a:latin typeface="Arial" pitchFamily="34" charset="0"/>
                <a:cs typeface="Arial" pitchFamily="34" charset="0"/>
              </a:rPr>
              <a:t>preguntas</a:t>
            </a:r>
            <a:r>
              <a:rPr sz="2800" b="1" spc="-35" dirty="0">
                <a:latin typeface="Arial" pitchFamily="34" charset="0"/>
                <a:cs typeface="Arial" pitchFamily="34" charset="0"/>
              </a:rPr>
              <a:t> </a:t>
            </a:r>
            <a:r>
              <a:rPr sz="2800" b="1" dirty="0">
                <a:latin typeface="Arial" pitchFamily="34" charset="0"/>
                <a:cs typeface="Arial" pitchFamily="34" charset="0"/>
              </a:rPr>
              <a:t>tienen</a:t>
            </a:r>
            <a:r>
              <a:rPr sz="2800" b="1" spc="-35" dirty="0">
                <a:latin typeface="Arial" pitchFamily="34" charset="0"/>
                <a:cs typeface="Arial" pitchFamily="34" charset="0"/>
              </a:rPr>
              <a:t> </a:t>
            </a:r>
            <a:r>
              <a:rPr sz="2800" b="1" dirty="0">
                <a:latin typeface="Arial" pitchFamily="34" charset="0"/>
                <a:cs typeface="Arial" pitchFamily="34" charset="0"/>
              </a:rPr>
              <a:t>una</a:t>
            </a:r>
            <a:r>
              <a:rPr sz="2800" b="1" spc="-35" dirty="0">
                <a:latin typeface="Arial" pitchFamily="34" charset="0"/>
                <a:cs typeface="Arial" pitchFamily="34" charset="0"/>
              </a:rPr>
              <a:t> </a:t>
            </a:r>
            <a:r>
              <a:rPr sz="2800" b="1" dirty="0">
                <a:latin typeface="Arial" pitchFamily="34" charset="0"/>
                <a:cs typeface="Arial" pitchFamily="34" charset="0"/>
              </a:rPr>
              <a:t>relación</a:t>
            </a:r>
            <a:r>
              <a:rPr sz="2800" b="1" spc="-35" dirty="0">
                <a:latin typeface="Arial" pitchFamily="34" charset="0"/>
                <a:cs typeface="Arial" pitchFamily="34" charset="0"/>
              </a:rPr>
              <a:t> </a:t>
            </a:r>
            <a:r>
              <a:rPr sz="2800" b="1" spc="-10" dirty="0">
                <a:latin typeface="Arial" pitchFamily="34" charset="0"/>
                <a:cs typeface="Arial" pitchFamily="34" charset="0"/>
              </a:rPr>
              <a:t>interna</a:t>
            </a:r>
            <a:endParaRPr sz="2800" dirty="0">
              <a:latin typeface="Arial" pitchFamily="34" charset="0"/>
              <a:cs typeface="Arial" pitchFamily="34" charset="0"/>
            </a:endParaRPr>
          </a:p>
          <a:p>
            <a:pPr marL="392048" indent="-271565">
              <a:lnSpc>
                <a:spcPts val="2886"/>
              </a:lnSpc>
              <a:buClr>
                <a:srgbClr val="FF0000"/>
              </a:buClr>
              <a:buSzPct val="95833"/>
              <a:buFont typeface="Segoe UI Symbol"/>
              <a:buChar char="■"/>
              <a:tabLst>
                <a:tab pos="392048" algn="l"/>
              </a:tabLst>
            </a:pPr>
            <a:r>
              <a:rPr sz="2800" b="1" dirty="0">
                <a:latin typeface="Arial" pitchFamily="34" charset="0"/>
                <a:cs typeface="Arial" pitchFamily="34" charset="0"/>
              </a:rPr>
              <a:t>Es</a:t>
            </a:r>
            <a:r>
              <a:rPr sz="2800" b="1" spc="-20" dirty="0">
                <a:latin typeface="Arial" pitchFamily="34" charset="0"/>
                <a:cs typeface="Arial" pitchFamily="34" charset="0"/>
              </a:rPr>
              <a:t> </a:t>
            </a:r>
            <a:r>
              <a:rPr sz="2800" b="1" dirty="0">
                <a:latin typeface="Arial" pitchFamily="34" charset="0"/>
                <a:cs typeface="Arial" pitchFamily="34" charset="0"/>
              </a:rPr>
              <a:t>un</a:t>
            </a:r>
            <a:r>
              <a:rPr sz="2800" b="1" spc="-20" dirty="0">
                <a:latin typeface="Arial" pitchFamily="34" charset="0"/>
                <a:cs typeface="Arial" pitchFamily="34" charset="0"/>
              </a:rPr>
              <a:t> </a:t>
            </a:r>
            <a:r>
              <a:rPr sz="2800" b="1" dirty="0">
                <a:latin typeface="Arial" pitchFamily="34" charset="0"/>
                <a:cs typeface="Arial" pitchFamily="34" charset="0"/>
              </a:rPr>
              <a:t>proceso</a:t>
            </a:r>
            <a:r>
              <a:rPr sz="2800" b="1" spc="-20" dirty="0">
                <a:latin typeface="Arial" pitchFamily="34" charset="0"/>
                <a:cs typeface="Arial" pitchFamily="34" charset="0"/>
              </a:rPr>
              <a:t> </a:t>
            </a:r>
            <a:r>
              <a:rPr sz="2800" b="1" dirty="0">
                <a:latin typeface="Arial" pitchFamily="34" charset="0"/>
                <a:cs typeface="Arial" pitchFamily="34" charset="0"/>
              </a:rPr>
              <a:t>de</a:t>
            </a:r>
            <a:r>
              <a:rPr sz="2800" b="1" spc="-20" dirty="0">
                <a:latin typeface="Arial" pitchFamily="34" charset="0"/>
                <a:cs typeface="Arial" pitchFamily="34" charset="0"/>
              </a:rPr>
              <a:t> </a:t>
            </a:r>
            <a:r>
              <a:rPr sz="2800" b="1" dirty="0">
                <a:latin typeface="Arial" pitchFamily="34" charset="0"/>
                <a:cs typeface="Arial" pitchFamily="34" charset="0"/>
              </a:rPr>
              <a:t>comunicación</a:t>
            </a:r>
            <a:r>
              <a:rPr sz="2800" b="1" spc="-20" dirty="0">
                <a:latin typeface="Arial" pitchFamily="34" charset="0"/>
                <a:cs typeface="Arial" pitchFamily="34" charset="0"/>
              </a:rPr>
              <a:t> </a:t>
            </a:r>
            <a:r>
              <a:rPr sz="2800" b="1" dirty="0">
                <a:latin typeface="Arial" pitchFamily="34" charset="0"/>
                <a:cs typeface="Arial" pitchFamily="34" charset="0"/>
              </a:rPr>
              <a:t>que</a:t>
            </a:r>
            <a:r>
              <a:rPr sz="2800" b="1" spc="-20" dirty="0">
                <a:latin typeface="Arial" pitchFamily="34" charset="0"/>
                <a:cs typeface="Arial" pitchFamily="34" charset="0"/>
              </a:rPr>
              <a:t> </a:t>
            </a:r>
            <a:r>
              <a:rPr sz="2800" b="1" spc="-10" dirty="0">
                <a:latin typeface="Arial" pitchFamily="34" charset="0"/>
                <a:cs typeface="Arial" pitchFamily="34" charset="0"/>
              </a:rPr>
              <a:t>incluye:</a:t>
            </a:r>
            <a:endParaRPr sz="2800" dirty="0">
              <a:latin typeface="Arial" pitchFamily="34" charset="0"/>
              <a:cs typeface="Arial" pitchFamily="34" charset="0"/>
            </a:endParaRPr>
          </a:p>
          <a:p>
            <a:pPr marL="1038449">
              <a:lnSpc>
                <a:spcPts val="2886"/>
              </a:lnSpc>
            </a:pPr>
            <a:r>
              <a:rPr sz="2800" spc="55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⬣</a:t>
            </a:r>
            <a:r>
              <a:rPr sz="2800" b="1" spc="55" dirty="0">
                <a:latin typeface="Arial" pitchFamily="34" charset="0"/>
                <a:cs typeface="Arial" pitchFamily="34" charset="0"/>
              </a:rPr>
              <a:t>El</a:t>
            </a:r>
            <a:r>
              <a:rPr sz="2800" b="1" spc="-10" dirty="0">
                <a:latin typeface="Arial" pitchFamily="34" charset="0"/>
                <a:cs typeface="Arial" pitchFamily="34" charset="0"/>
              </a:rPr>
              <a:t> comunicador</a:t>
            </a:r>
            <a:endParaRPr sz="2800" dirty="0">
              <a:latin typeface="Arial" pitchFamily="34" charset="0"/>
              <a:cs typeface="Arial" pitchFamily="34" charset="0"/>
            </a:endParaRPr>
          </a:p>
          <a:p>
            <a:pPr marL="1038449">
              <a:lnSpc>
                <a:spcPts val="2886"/>
              </a:lnSpc>
            </a:pPr>
            <a:r>
              <a:rPr sz="2800" spc="55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⬣</a:t>
            </a:r>
            <a:r>
              <a:rPr sz="2800" b="1" spc="55" dirty="0">
                <a:latin typeface="Arial" pitchFamily="34" charset="0"/>
                <a:cs typeface="Arial" pitchFamily="34" charset="0"/>
              </a:rPr>
              <a:t>El</a:t>
            </a:r>
            <a:r>
              <a:rPr sz="2800" b="1" spc="-10" dirty="0">
                <a:latin typeface="Arial" pitchFamily="34" charset="0"/>
                <a:cs typeface="Arial" pitchFamily="34" charset="0"/>
              </a:rPr>
              <a:t> comunicante</a:t>
            </a:r>
            <a:endParaRPr sz="2800" dirty="0">
              <a:latin typeface="Arial" pitchFamily="34" charset="0"/>
              <a:cs typeface="Arial" pitchFamily="34" charset="0"/>
            </a:endParaRPr>
          </a:p>
          <a:p>
            <a:pPr marL="1038449">
              <a:lnSpc>
                <a:spcPts val="2886"/>
              </a:lnSpc>
            </a:pPr>
            <a:r>
              <a:rPr sz="2800" spc="55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⬣</a:t>
            </a:r>
            <a:r>
              <a:rPr sz="2800" b="1" spc="55" dirty="0">
                <a:latin typeface="Arial" pitchFamily="34" charset="0"/>
                <a:cs typeface="Arial" pitchFamily="34" charset="0"/>
              </a:rPr>
              <a:t>El</a:t>
            </a:r>
            <a:r>
              <a:rPr sz="2800" b="1" spc="-10" dirty="0">
                <a:latin typeface="Arial" pitchFamily="34" charset="0"/>
                <a:cs typeface="Arial" pitchFamily="34" charset="0"/>
              </a:rPr>
              <a:t> comunicado</a:t>
            </a:r>
            <a:endParaRPr sz="2800" dirty="0">
              <a:latin typeface="Arial" pitchFamily="34" charset="0"/>
              <a:cs typeface="Arial" pitchFamily="34" charset="0"/>
            </a:endParaRPr>
          </a:p>
          <a:p>
            <a:pPr marL="1038449"/>
            <a:r>
              <a:rPr sz="2800" spc="55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⬣</a:t>
            </a:r>
            <a:r>
              <a:rPr sz="2800" b="1" spc="55" dirty="0">
                <a:latin typeface="Arial" pitchFamily="34" charset="0"/>
                <a:cs typeface="Arial" pitchFamily="34" charset="0"/>
              </a:rPr>
              <a:t>El</a:t>
            </a:r>
            <a:r>
              <a:rPr sz="2800" b="1" spc="-40" dirty="0">
                <a:latin typeface="Arial" pitchFamily="34" charset="0"/>
                <a:cs typeface="Arial" pitchFamily="34" charset="0"/>
              </a:rPr>
              <a:t> </a:t>
            </a:r>
            <a:r>
              <a:rPr sz="2800" b="1" dirty="0">
                <a:latin typeface="Arial" pitchFamily="34" charset="0"/>
                <a:cs typeface="Arial" pitchFamily="34" charset="0"/>
              </a:rPr>
              <a:t>campo</a:t>
            </a:r>
            <a:r>
              <a:rPr sz="2800" b="1" spc="-35" dirty="0">
                <a:latin typeface="Arial" pitchFamily="34" charset="0"/>
                <a:cs typeface="Arial" pitchFamily="34" charset="0"/>
              </a:rPr>
              <a:t> </a:t>
            </a:r>
            <a:r>
              <a:rPr sz="2800" b="1" dirty="0">
                <a:latin typeface="Arial" pitchFamily="34" charset="0"/>
                <a:cs typeface="Arial" pitchFamily="34" charset="0"/>
              </a:rPr>
              <a:t>de</a:t>
            </a:r>
            <a:r>
              <a:rPr sz="2800" b="1" spc="-35" dirty="0">
                <a:latin typeface="Arial" pitchFamily="34" charset="0"/>
                <a:cs typeface="Arial" pitchFamily="34" charset="0"/>
              </a:rPr>
              <a:t> </a:t>
            </a:r>
            <a:r>
              <a:rPr sz="2800" b="1" spc="-10" dirty="0">
                <a:latin typeface="Arial" pitchFamily="34" charset="0"/>
                <a:cs typeface="Arial" pitchFamily="34" charset="0"/>
              </a:rPr>
              <a:t>comunicación</a:t>
            </a:r>
            <a:endParaRPr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27 Elipse"/>
          <p:cNvSpPr/>
          <p:nvPr/>
        </p:nvSpPr>
        <p:spPr>
          <a:xfrm>
            <a:off x="1515648" y="332656"/>
            <a:ext cx="6080687" cy="8721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 ENTREVISTA</a:t>
            </a:r>
            <a:endParaRPr lang="es-ES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0173753"/>
      </p:ext>
    </p:extLst>
  </p:cSld>
  <p:clrMapOvr>
    <a:masterClrMapping/>
  </p:clrMapOvr>
  <p:transition>
    <p:wipe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48892" y="-41635"/>
            <a:ext cx="9144000" cy="6858000"/>
            <a:chOff x="0" y="0"/>
            <a:chExt cx="9118600" cy="68199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18600" cy="68199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15449" cy="107950"/>
            </a:xfrm>
            <a:prstGeom prst="rect">
              <a:avLst/>
            </a:prstGeom>
          </p:spPr>
        </p:pic>
      </p:grpSp>
      <p:grpSp>
        <p:nvGrpSpPr>
          <p:cNvPr id="14" name="object 14"/>
          <p:cNvGrpSpPr/>
          <p:nvPr/>
        </p:nvGrpSpPr>
        <p:grpSpPr>
          <a:xfrm>
            <a:off x="1171157" y="1604545"/>
            <a:ext cx="6703902" cy="1714500"/>
            <a:chOff x="1244739" y="2457195"/>
            <a:chExt cx="6685280" cy="1704975"/>
          </a:xfrm>
        </p:grpSpPr>
        <p:pic>
          <p:nvPicPr>
            <p:cNvPr id="15" name="object 1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282839" y="2495295"/>
              <a:ext cx="6608826" cy="1629156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1282839" y="2495295"/>
              <a:ext cx="6609080" cy="1628775"/>
            </a:xfrm>
            <a:custGeom>
              <a:avLst/>
              <a:gdLst/>
              <a:ahLst/>
              <a:cxnLst/>
              <a:rect l="l" t="t" r="r" b="b"/>
              <a:pathLst>
                <a:path w="6609080" h="1628775">
                  <a:moveTo>
                    <a:pt x="0" y="0"/>
                  </a:moveTo>
                  <a:lnTo>
                    <a:pt x="0" y="1628394"/>
                  </a:lnTo>
                  <a:lnTo>
                    <a:pt x="6608826" y="1628393"/>
                  </a:lnTo>
                  <a:lnTo>
                    <a:pt x="6608826" y="0"/>
                  </a:lnTo>
                  <a:lnTo>
                    <a:pt x="0" y="0"/>
                  </a:lnTo>
                  <a:close/>
                </a:path>
              </a:pathLst>
            </a:custGeom>
            <a:ln w="762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1281574" y="1761816"/>
            <a:ext cx="6551077" cy="1494840"/>
          </a:xfrm>
          <a:prstGeom prst="rect">
            <a:avLst/>
          </a:prstGeom>
        </p:spPr>
        <p:txBody>
          <a:bodyPr vert="horz" wrap="square" lIns="0" tIns="12750" rIns="0" bIns="0" rtlCol="0">
            <a:spAutoFit/>
          </a:bodyPr>
          <a:lstStyle/>
          <a:p>
            <a:pPr marL="92434">
              <a:lnSpc>
                <a:spcPts val="2886"/>
              </a:lnSpc>
              <a:spcBef>
                <a:spcPts val="100"/>
              </a:spcBef>
            </a:pPr>
            <a:r>
              <a:rPr sz="2400" dirty="0">
                <a:solidFill>
                  <a:srgbClr val="65FFFF"/>
                </a:solidFill>
                <a:latin typeface="Segoe UI Symbol"/>
                <a:cs typeface="Segoe UI Symbol"/>
              </a:rPr>
              <a:t>🗉</a:t>
            </a:r>
            <a:r>
              <a:rPr sz="2400" b="1" dirty="0">
                <a:latin typeface="Times New Roman"/>
                <a:cs typeface="Times New Roman"/>
              </a:rPr>
              <a:t>La</a:t>
            </a:r>
            <a:r>
              <a:rPr sz="2400" b="1" spc="-4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persona</a:t>
            </a:r>
            <a:r>
              <a:rPr sz="2400" b="1" spc="-3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que</a:t>
            </a:r>
            <a:r>
              <a:rPr sz="2400" b="1" spc="-4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inicia</a:t>
            </a:r>
            <a:r>
              <a:rPr sz="2400" b="1" spc="-3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y</a:t>
            </a:r>
            <a:r>
              <a:rPr sz="2400" b="1" spc="-3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dirige</a:t>
            </a:r>
            <a:r>
              <a:rPr sz="2400" b="1" spc="-4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la</a:t>
            </a:r>
            <a:r>
              <a:rPr sz="2400" b="1" spc="-35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encuesta</a:t>
            </a:r>
            <a:endParaRPr sz="2400" dirty="0">
              <a:latin typeface="Times New Roman"/>
              <a:cs typeface="Times New Roman"/>
            </a:endParaRPr>
          </a:p>
          <a:p>
            <a:pPr marL="92434">
              <a:lnSpc>
                <a:spcPts val="2886"/>
              </a:lnSpc>
            </a:pPr>
            <a:r>
              <a:rPr sz="2400" dirty="0">
                <a:solidFill>
                  <a:srgbClr val="65FFFF"/>
                </a:solidFill>
                <a:latin typeface="Segoe UI Symbol"/>
                <a:cs typeface="Segoe UI Symbol"/>
              </a:rPr>
              <a:t>🗉</a:t>
            </a:r>
            <a:r>
              <a:rPr sz="2400" b="1" dirty="0">
                <a:latin typeface="Times New Roman"/>
                <a:cs typeface="Times New Roman"/>
              </a:rPr>
              <a:t>La</a:t>
            </a:r>
            <a:r>
              <a:rPr sz="2400" b="1" spc="-4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persona</a:t>
            </a:r>
            <a:r>
              <a:rPr sz="2400" b="1" spc="-3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o</a:t>
            </a:r>
            <a:r>
              <a:rPr sz="2400" b="1" spc="-4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grupo</a:t>
            </a:r>
            <a:r>
              <a:rPr sz="2400" b="1" spc="-35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encuestado</a:t>
            </a:r>
            <a:endParaRPr sz="2400" dirty="0">
              <a:latin typeface="Times New Roman"/>
              <a:cs typeface="Times New Roman"/>
            </a:endParaRPr>
          </a:p>
          <a:p>
            <a:pPr marL="92434">
              <a:lnSpc>
                <a:spcPts val="2886"/>
              </a:lnSpc>
            </a:pPr>
            <a:r>
              <a:rPr sz="2400" dirty="0">
                <a:solidFill>
                  <a:srgbClr val="65FFFF"/>
                </a:solidFill>
                <a:latin typeface="Segoe UI Symbol"/>
                <a:cs typeface="Segoe UI Symbol"/>
              </a:rPr>
              <a:t>🗉</a:t>
            </a:r>
            <a:r>
              <a:rPr sz="2400" b="1" dirty="0">
                <a:latin typeface="Times New Roman"/>
                <a:cs typeface="Times New Roman"/>
              </a:rPr>
              <a:t>La</a:t>
            </a:r>
            <a:r>
              <a:rPr sz="2400" b="1" spc="-4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información</a:t>
            </a:r>
            <a:r>
              <a:rPr sz="2400" b="1" spc="-3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que</a:t>
            </a:r>
            <a:r>
              <a:rPr sz="2400" b="1" spc="-3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representa</a:t>
            </a:r>
            <a:r>
              <a:rPr sz="2400" b="1" spc="-4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el</a:t>
            </a:r>
            <a:r>
              <a:rPr sz="2400" b="1" spc="-35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diálogo</a:t>
            </a:r>
            <a:endParaRPr sz="2400" dirty="0">
              <a:latin typeface="Times New Roman"/>
              <a:cs typeface="Times New Roman"/>
            </a:endParaRPr>
          </a:p>
          <a:p>
            <a:pPr marL="92434">
              <a:lnSpc>
                <a:spcPts val="2886"/>
              </a:lnSpc>
            </a:pPr>
            <a:r>
              <a:rPr sz="2400" dirty="0">
                <a:solidFill>
                  <a:srgbClr val="65FFFF"/>
                </a:solidFill>
                <a:latin typeface="Segoe UI Symbol"/>
                <a:cs typeface="Segoe UI Symbol"/>
              </a:rPr>
              <a:t>🗉</a:t>
            </a:r>
            <a:r>
              <a:rPr sz="2400" b="1" dirty="0">
                <a:latin typeface="Times New Roman"/>
                <a:cs typeface="Times New Roman"/>
              </a:rPr>
              <a:t>La</a:t>
            </a:r>
            <a:r>
              <a:rPr sz="2400" b="1" spc="-3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situación</a:t>
            </a:r>
            <a:r>
              <a:rPr sz="2400" b="1" spc="-2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en</a:t>
            </a:r>
            <a:r>
              <a:rPr sz="2400" b="1" spc="-2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la</a:t>
            </a:r>
            <a:r>
              <a:rPr sz="2400" b="1" spc="-2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cual</a:t>
            </a:r>
            <a:r>
              <a:rPr sz="2400" b="1" spc="-2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se</a:t>
            </a:r>
            <a:r>
              <a:rPr sz="2400" b="1" spc="-2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efectúa</a:t>
            </a:r>
            <a:r>
              <a:rPr sz="2400" b="1" spc="-2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la</a:t>
            </a:r>
            <a:r>
              <a:rPr sz="2400" b="1" spc="-20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encuesta</a:t>
            </a:r>
            <a:endParaRPr sz="2400" dirty="0">
              <a:latin typeface="Times New Roman"/>
              <a:cs typeface="Times New Roman"/>
            </a:endParaRPr>
          </a:p>
        </p:txBody>
      </p:sp>
      <p:pic>
        <p:nvPicPr>
          <p:cNvPr id="18" name="object 18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737373" y="3456615"/>
            <a:ext cx="5639988" cy="599213"/>
          </a:xfrm>
          <a:prstGeom prst="rect">
            <a:avLst/>
          </a:prstGeom>
        </p:spPr>
      </p:pic>
      <p:sp>
        <p:nvSpPr>
          <p:cNvPr id="19" name="object 19"/>
          <p:cNvSpPr txBox="1"/>
          <p:nvPr/>
        </p:nvSpPr>
        <p:spPr>
          <a:xfrm>
            <a:off x="1737373" y="3503764"/>
            <a:ext cx="5640498" cy="504913"/>
          </a:xfrm>
          <a:prstGeom prst="rect">
            <a:avLst/>
          </a:prstGeom>
          <a:ln w="76200">
            <a:solidFill>
              <a:srgbClr val="000000"/>
            </a:solidFill>
          </a:ln>
        </p:spPr>
        <p:txBody>
          <a:bodyPr vert="horz" wrap="square" lIns="0" tIns="73310" rIns="0" bIns="0" rtlCol="0">
            <a:spAutoFit/>
          </a:bodyPr>
          <a:lstStyle/>
          <a:p>
            <a:pPr marL="130683">
              <a:spcBef>
                <a:spcPts val="577"/>
              </a:spcBef>
            </a:pPr>
            <a:r>
              <a:rPr sz="2800" b="1" dirty="0">
                <a:latin typeface="Times New Roman"/>
                <a:cs typeface="Times New Roman"/>
              </a:rPr>
              <a:t>Tareas</a:t>
            </a:r>
            <a:r>
              <a:rPr sz="2800" b="1" spc="-40" dirty="0">
                <a:latin typeface="Times New Roman"/>
                <a:cs typeface="Times New Roman"/>
              </a:rPr>
              <a:t> </a:t>
            </a:r>
            <a:r>
              <a:rPr sz="2800" b="1" dirty="0">
                <a:latin typeface="Times New Roman"/>
                <a:cs typeface="Times New Roman"/>
              </a:rPr>
              <a:t>esenciales</a:t>
            </a:r>
            <a:r>
              <a:rPr sz="2800" b="1" spc="-40" dirty="0">
                <a:latin typeface="Times New Roman"/>
                <a:cs typeface="Times New Roman"/>
              </a:rPr>
              <a:t> </a:t>
            </a:r>
            <a:r>
              <a:rPr sz="2800" b="1" dirty="0">
                <a:latin typeface="Times New Roman"/>
                <a:cs typeface="Times New Roman"/>
              </a:rPr>
              <a:t>que</a:t>
            </a:r>
            <a:r>
              <a:rPr sz="2800" b="1" spc="-40" dirty="0">
                <a:latin typeface="Times New Roman"/>
                <a:cs typeface="Times New Roman"/>
              </a:rPr>
              <a:t> </a:t>
            </a:r>
            <a:r>
              <a:rPr sz="2800" b="1" dirty="0">
                <a:latin typeface="Times New Roman"/>
                <a:cs typeface="Times New Roman"/>
              </a:rPr>
              <a:t>debe</a:t>
            </a:r>
            <a:r>
              <a:rPr sz="2800" b="1" spc="-40" dirty="0">
                <a:latin typeface="Times New Roman"/>
                <a:cs typeface="Times New Roman"/>
              </a:rPr>
              <a:t> </a:t>
            </a:r>
            <a:r>
              <a:rPr sz="2800" b="1" spc="-10" dirty="0">
                <a:latin typeface="Times New Roman"/>
                <a:cs typeface="Times New Roman"/>
              </a:rPr>
              <a:t>resolver</a:t>
            </a:r>
            <a:endParaRPr sz="2800" dirty="0">
              <a:latin typeface="Times New Roman"/>
              <a:cs typeface="Times New Roman"/>
            </a:endParaRPr>
          </a:p>
        </p:txBody>
      </p:sp>
      <p:grpSp>
        <p:nvGrpSpPr>
          <p:cNvPr id="20" name="object 20"/>
          <p:cNvGrpSpPr/>
          <p:nvPr/>
        </p:nvGrpSpPr>
        <p:grpSpPr>
          <a:xfrm>
            <a:off x="1171666" y="4579406"/>
            <a:ext cx="6702627" cy="1714500"/>
            <a:chOff x="1168539" y="4933695"/>
            <a:chExt cx="6684009" cy="1704975"/>
          </a:xfrm>
        </p:grpSpPr>
        <p:sp>
          <p:nvSpPr>
            <p:cNvPr id="21" name="object 21"/>
            <p:cNvSpPr/>
            <p:nvPr/>
          </p:nvSpPr>
          <p:spPr>
            <a:xfrm>
              <a:off x="1206639" y="4971795"/>
              <a:ext cx="6607809" cy="1629410"/>
            </a:xfrm>
            <a:custGeom>
              <a:avLst/>
              <a:gdLst/>
              <a:ahLst/>
              <a:cxnLst/>
              <a:rect l="l" t="t" r="r" b="b"/>
              <a:pathLst>
                <a:path w="6607809" h="1629409">
                  <a:moveTo>
                    <a:pt x="6607302" y="1629156"/>
                  </a:moveTo>
                  <a:lnTo>
                    <a:pt x="6607302" y="0"/>
                  </a:lnTo>
                  <a:lnTo>
                    <a:pt x="0" y="0"/>
                  </a:lnTo>
                  <a:lnTo>
                    <a:pt x="0" y="1629156"/>
                  </a:lnTo>
                  <a:lnTo>
                    <a:pt x="6607302" y="1629156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1206639" y="4971795"/>
              <a:ext cx="6607809" cy="1628775"/>
            </a:xfrm>
            <a:custGeom>
              <a:avLst/>
              <a:gdLst/>
              <a:ahLst/>
              <a:cxnLst/>
              <a:rect l="l" t="t" r="r" b="b"/>
              <a:pathLst>
                <a:path w="6607809" h="1628775">
                  <a:moveTo>
                    <a:pt x="0" y="0"/>
                  </a:moveTo>
                  <a:lnTo>
                    <a:pt x="0" y="1628394"/>
                  </a:lnTo>
                  <a:lnTo>
                    <a:pt x="6607302" y="1628394"/>
                  </a:lnTo>
                  <a:lnTo>
                    <a:pt x="6607302" y="0"/>
                  </a:lnTo>
                  <a:lnTo>
                    <a:pt x="0" y="0"/>
                  </a:lnTo>
                  <a:close/>
                </a:path>
              </a:pathLst>
            </a:custGeom>
            <a:ln w="761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3" name="object 23"/>
          <p:cNvSpPr txBox="1"/>
          <p:nvPr/>
        </p:nvSpPr>
        <p:spPr>
          <a:xfrm>
            <a:off x="1280607" y="4643324"/>
            <a:ext cx="6549803" cy="1568273"/>
          </a:xfrm>
          <a:prstGeom prst="rect">
            <a:avLst/>
          </a:prstGeom>
        </p:spPr>
        <p:txBody>
          <a:bodyPr vert="horz" wrap="square" lIns="0" tIns="12750" rIns="0" bIns="0" rtlCol="0">
            <a:spAutoFit/>
          </a:bodyPr>
          <a:lstStyle/>
          <a:p>
            <a:pPr marL="1825095" indent="-271565">
              <a:lnSpc>
                <a:spcPts val="2600"/>
              </a:lnSpc>
              <a:spcBef>
                <a:spcPts val="100"/>
              </a:spcBef>
              <a:buSzPct val="95833"/>
              <a:buFont typeface="Segoe UI Symbol"/>
              <a:buChar char="●"/>
              <a:tabLst>
                <a:tab pos="1825095" algn="l"/>
              </a:tabLst>
            </a:pPr>
            <a:r>
              <a:rPr sz="2400" b="1" dirty="0">
                <a:latin typeface="Times New Roman"/>
                <a:cs typeface="Times New Roman"/>
              </a:rPr>
              <a:t>Preparar</a:t>
            </a:r>
            <a:r>
              <a:rPr sz="2400" b="1" spc="-2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el</a:t>
            </a:r>
            <a:r>
              <a:rPr sz="2400" b="1" spc="-25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cuestionario</a:t>
            </a:r>
            <a:endParaRPr sz="2400" dirty="0">
              <a:latin typeface="Times New Roman"/>
              <a:cs typeface="Times New Roman"/>
            </a:endParaRPr>
          </a:p>
          <a:p>
            <a:pPr marL="1264116" indent="-271565">
              <a:lnSpc>
                <a:spcPts val="2309"/>
              </a:lnSpc>
              <a:buSzPct val="95833"/>
              <a:buFont typeface="Segoe UI Symbol"/>
              <a:buChar char="●"/>
              <a:tabLst>
                <a:tab pos="1264116" algn="l"/>
              </a:tabLst>
            </a:pPr>
            <a:r>
              <a:rPr sz="2400" b="1" dirty="0">
                <a:latin typeface="Times New Roman"/>
                <a:cs typeface="Times New Roman"/>
              </a:rPr>
              <a:t>Someter</a:t>
            </a:r>
            <a:r>
              <a:rPr sz="2400" b="1" spc="-2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a</a:t>
            </a:r>
            <a:r>
              <a:rPr sz="2400" b="1" spc="-2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prueba</a:t>
            </a:r>
            <a:r>
              <a:rPr sz="2400" b="1" spc="-2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el</a:t>
            </a:r>
            <a:r>
              <a:rPr sz="2400" b="1" spc="-25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cuestionario</a:t>
            </a:r>
            <a:endParaRPr sz="2400" dirty="0">
              <a:latin typeface="Times New Roman"/>
              <a:cs typeface="Times New Roman"/>
            </a:endParaRPr>
          </a:p>
          <a:p>
            <a:pPr marL="741385" indent="-271565">
              <a:lnSpc>
                <a:spcPts val="2309"/>
              </a:lnSpc>
              <a:buSzPct val="95833"/>
              <a:buFont typeface="Segoe UI Symbol"/>
              <a:buChar char="●"/>
              <a:tabLst>
                <a:tab pos="741385" algn="l"/>
              </a:tabLst>
            </a:pPr>
            <a:r>
              <a:rPr sz="2400" b="1" dirty="0">
                <a:latin typeface="Times New Roman"/>
                <a:cs typeface="Times New Roman"/>
              </a:rPr>
              <a:t>Formar</a:t>
            </a:r>
            <a:r>
              <a:rPr sz="2400" b="1" spc="-2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y</a:t>
            </a:r>
            <a:r>
              <a:rPr sz="2400" b="1" spc="-2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dirigir</a:t>
            </a:r>
            <a:r>
              <a:rPr sz="2400" b="1" spc="-2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al</a:t>
            </a:r>
            <a:r>
              <a:rPr sz="2400" b="1" spc="-2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personal</a:t>
            </a:r>
            <a:r>
              <a:rPr sz="2400" b="1" spc="-20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encuestador</a:t>
            </a:r>
            <a:endParaRPr sz="2400" dirty="0">
              <a:latin typeface="Times New Roman"/>
              <a:cs typeface="Times New Roman"/>
            </a:endParaRPr>
          </a:p>
          <a:p>
            <a:pPr marL="771347" indent="-271565">
              <a:lnSpc>
                <a:spcPts val="2309"/>
              </a:lnSpc>
              <a:buSzPct val="95833"/>
              <a:buFont typeface="Segoe UI Symbol"/>
              <a:buChar char="●"/>
              <a:tabLst>
                <a:tab pos="771347" algn="l"/>
              </a:tabLst>
            </a:pPr>
            <a:r>
              <a:rPr sz="2400" b="1" dirty="0">
                <a:latin typeface="Times New Roman"/>
                <a:cs typeface="Times New Roman"/>
              </a:rPr>
              <a:t>Dirigir</a:t>
            </a:r>
            <a:r>
              <a:rPr sz="2400" b="1" spc="-4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la</a:t>
            </a:r>
            <a:r>
              <a:rPr sz="2400" b="1" spc="-3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operaciones</a:t>
            </a:r>
            <a:r>
              <a:rPr sz="2400" b="1" spc="-3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del</a:t>
            </a:r>
            <a:r>
              <a:rPr sz="2400" b="1" spc="-25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procesamiento</a:t>
            </a:r>
            <a:endParaRPr sz="2400" dirty="0">
              <a:latin typeface="Times New Roman"/>
              <a:cs typeface="Times New Roman"/>
            </a:endParaRPr>
          </a:p>
          <a:p>
            <a:pPr marL="363999" indent="-271565">
              <a:lnSpc>
                <a:spcPts val="2600"/>
              </a:lnSpc>
              <a:buSzPct val="95833"/>
              <a:buFont typeface="Segoe UI Symbol"/>
              <a:buChar char="●"/>
              <a:tabLst>
                <a:tab pos="363999" algn="l"/>
              </a:tabLst>
            </a:pPr>
            <a:r>
              <a:rPr sz="2400" b="1" dirty="0">
                <a:latin typeface="Times New Roman"/>
                <a:cs typeface="Times New Roman"/>
              </a:rPr>
              <a:t>Propiciar</a:t>
            </a:r>
            <a:r>
              <a:rPr sz="2400" b="1" spc="-3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una</a:t>
            </a:r>
            <a:r>
              <a:rPr sz="2400" b="1" spc="-3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acogida</a:t>
            </a:r>
            <a:r>
              <a:rPr sz="2400" b="1" spc="-3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favorable</a:t>
            </a:r>
            <a:r>
              <a:rPr sz="2400" b="1" spc="-3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de</a:t>
            </a:r>
            <a:r>
              <a:rPr sz="2400" b="1" spc="-3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la</a:t>
            </a:r>
            <a:r>
              <a:rPr sz="2400" b="1" spc="-30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encuesta</a:t>
            </a: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46" name="45 Título"/>
          <p:cNvSpPr>
            <a:spLocks noGrp="1"/>
          </p:cNvSpPr>
          <p:nvPr>
            <p:ph type="title"/>
          </p:nvPr>
        </p:nvSpPr>
        <p:spPr>
          <a:xfrm>
            <a:off x="1547664" y="274638"/>
            <a:ext cx="5832648" cy="778098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r>
              <a:rPr lang="es-E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 ENCUESTA</a:t>
            </a:r>
            <a:endParaRPr lang="es-ES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4410076"/>
      </p:ext>
    </p:extLst>
  </p:cSld>
  <p:clrMapOvr>
    <a:masterClrMapping/>
  </p:clrMapOvr>
  <p:transition>
    <p:blinds dir="vert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9144000" cy="6858000"/>
            <a:chOff x="0" y="0"/>
            <a:chExt cx="9118600" cy="68199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18600" cy="68199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15449" cy="107950"/>
            </a:xfrm>
            <a:prstGeom prst="rect">
              <a:avLst/>
            </a:prstGeom>
          </p:spPr>
        </p:pic>
      </p:grpSp>
      <p:sp>
        <p:nvSpPr>
          <p:cNvPr id="9" name="object 9"/>
          <p:cNvSpPr txBox="1"/>
          <p:nvPr/>
        </p:nvSpPr>
        <p:spPr>
          <a:xfrm>
            <a:off x="572136" y="1268760"/>
            <a:ext cx="7999727" cy="539896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horz" wrap="square" lIns="0" tIns="12750" rIns="0" bIns="0" rtlCol="0">
            <a:spAutoFit/>
          </a:bodyPr>
          <a:lstStyle/>
          <a:p>
            <a:pPr marL="12113">
              <a:lnSpc>
                <a:spcPts val="2530"/>
              </a:lnSpc>
              <a:spcBef>
                <a:spcPts val="100"/>
              </a:spcBef>
              <a:buSzPct val="95833"/>
              <a:tabLst>
                <a:tab pos="284315" algn="l"/>
              </a:tabLst>
            </a:pPr>
            <a:r>
              <a:rPr lang="es-ES" sz="2400" b="1" dirty="0" smtClean="0">
                <a:latin typeface="Arial" pitchFamily="34" charset="0"/>
                <a:cs typeface="Arial" pitchFamily="34" charset="0"/>
              </a:rPr>
              <a:t>a) Revisión de trabajos previos</a:t>
            </a:r>
            <a:endParaRPr lang="es-ES" sz="2400" b="1" dirty="0" smtClean="0">
              <a:latin typeface="Arial" pitchFamily="34" charset="0"/>
              <a:cs typeface="Arial" pitchFamily="34" charset="0"/>
            </a:endParaRPr>
          </a:p>
          <a:p>
            <a:pPr marL="284315" indent="-272202">
              <a:lnSpc>
                <a:spcPts val="2530"/>
              </a:lnSpc>
              <a:spcBef>
                <a:spcPts val="100"/>
              </a:spcBef>
              <a:buSzPct val="95833"/>
              <a:buAutoNum type="alphaLcParenR" startAt="2"/>
              <a:tabLst>
                <a:tab pos="284315" algn="l"/>
              </a:tabLst>
            </a:pPr>
            <a:r>
              <a:rPr lang="es-ES" sz="2400" b="1" dirty="0" smtClean="0">
                <a:latin typeface="Arial" pitchFamily="34" charset="0"/>
                <a:cs typeface="Arial" pitchFamily="34" charset="0"/>
              </a:rPr>
              <a:t>Consulta</a:t>
            </a:r>
            <a:r>
              <a:rPr lang="es-ES" sz="2400" b="1" spc="-5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b="1" dirty="0" smtClean="0">
                <a:latin typeface="Arial" pitchFamily="34" charset="0"/>
                <a:cs typeface="Arial" pitchFamily="34" charset="0"/>
              </a:rPr>
              <a:t>con</a:t>
            </a:r>
            <a:r>
              <a:rPr lang="es-ES" sz="2400" b="1" spc="-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b="1" spc="-10" dirty="0" smtClean="0">
                <a:latin typeface="Arial" pitchFamily="34" charset="0"/>
                <a:cs typeface="Arial" pitchFamily="34" charset="0"/>
              </a:rPr>
              <a:t>expertos</a:t>
            </a:r>
            <a:endParaRPr lang="es-ES" sz="2400" dirty="0" smtClean="0">
              <a:latin typeface="Arial" pitchFamily="34" charset="0"/>
              <a:cs typeface="Arial" pitchFamily="34" charset="0"/>
            </a:endParaRPr>
          </a:p>
          <a:p>
            <a:pPr marL="248616" indent="-240329">
              <a:lnSpc>
                <a:spcPts val="2168"/>
              </a:lnSpc>
              <a:buSzPct val="95833"/>
              <a:buAutoNum type="alphaLcParenR" startAt="2"/>
              <a:tabLst>
                <a:tab pos="248616" algn="l"/>
              </a:tabLst>
            </a:pPr>
            <a:r>
              <a:rPr lang="es-ES" sz="2400" b="1" dirty="0" smtClean="0">
                <a:latin typeface="Arial" pitchFamily="34" charset="0"/>
                <a:cs typeface="Arial" pitchFamily="34" charset="0"/>
              </a:rPr>
              <a:t>Realizar</a:t>
            </a:r>
            <a:r>
              <a:rPr lang="es-ES" sz="2400" b="1" spc="-8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b="1" dirty="0" smtClean="0">
                <a:latin typeface="Arial" pitchFamily="34" charset="0"/>
                <a:cs typeface="Arial" pitchFamily="34" charset="0"/>
              </a:rPr>
              <a:t>estudios</a:t>
            </a:r>
            <a:r>
              <a:rPr lang="es-ES" sz="2400" b="1" spc="-8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b="1" spc="-10" dirty="0" smtClean="0">
                <a:latin typeface="Arial" pitchFamily="34" charset="0"/>
                <a:cs typeface="Arial" pitchFamily="34" charset="0"/>
              </a:rPr>
              <a:t>pilotos</a:t>
            </a:r>
            <a:endParaRPr lang="es-ES" sz="2400" dirty="0" smtClean="0">
              <a:latin typeface="Arial" pitchFamily="34" charset="0"/>
              <a:cs typeface="Arial" pitchFamily="34" charset="0"/>
            </a:endParaRPr>
          </a:p>
          <a:p>
            <a:pPr marL="283040" indent="-272202">
              <a:lnSpc>
                <a:spcPts val="2173"/>
              </a:lnSpc>
              <a:buSzPct val="95833"/>
              <a:buAutoNum type="alphaLcParenR" startAt="2"/>
              <a:tabLst>
                <a:tab pos="283040" algn="l"/>
              </a:tabLst>
            </a:pPr>
            <a:r>
              <a:rPr lang="es-ES" sz="2400" b="1" dirty="0" smtClean="0">
                <a:latin typeface="Arial" pitchFamily="34" charset="0"/>
                <a:cs typeface="Arial" pitchFamily="34" charset="0"/>
              </a:rPr>
              <a:t>Partir</a:t>
            </a:r>
            <a:r>
              <a:rPr lang="es-ES" sz="2400" b="1" spc="-2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b="1" dirty="0" smtClean="0">
                <a:latin typeface="Arial" pitchFamily="34" charset="0"/>
                <a:cs typeface="Arial" pitchFamily="34" charset="0"/>
              </a:rPr>
              <a:t>de</a:t>
            </a:r>
            <a:r>
              <a:rPr lang="es-ES" sz="2400" b="1" spc="-1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b="1" dirty="0" smtClean="0">
                <a:latin typeface="Arial" pitchFamily="34" charset="0"/>
                <a:cs typeface="Arial" pitchFamily="34" charset="0"/>
              </a:rPr>
              <a:t>la</a:t>
            </a:r>
            <a:r>
              <a:rPr lang="es-ES" sz="2400" b="1" spc="-1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b="1" spc="-10" dirty="0" smtClean="0">
                <a:latin typeface="Arial" pitchFamily="34" charset="0"/>
                <a:cs typeface="Arial" pitchFamily="34" charset="0"/>
              </a:rPr>
              <a:t>hipótesis</a:t>
            </a:r>
            <a:endParaRPr lang="es-ES" sz="2400" dirty="0" smtClean="0">
              <a:latin typeface="Arial" pitchFamily="34" charset="0"/>
              <a:cs typeface="Arial" pitchFamily="34" charset="0"/>
            </a:endParaRPr>
          </a:p>
          <a:p>
            <a:pPr marL="248616" indent="-240329">
              <a:lnSpc>
                <a:spcPts val="2173"/>
              </a:lnSpc>
              <a:buSzPct val="95833"/>
              <a:buAutoNum type="alphaLcParenR" startAt="2"/>
              <a:tabLst>
                <a:tab pos="248616" algn="l"/>
              </a:tabLst>
            </a:pPr>
            <a:r>
              <a:rPr lang="es-ES" sz="2400" b="1" dirty="0" smtClean="0">
                <a:latin typeface="Arial" pitchFamily="34" charset="0"/>
                <a:cs typeface="Arial" pitchFamily="34" charset="0"/>
              </a:rPr>
              <a:t>Relación</a:t>
            </a:r>
            <a:r>
              <a:rPr lang="es-ES" sz="2400" b="1" spc="-3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b="1" dirty="0" smtClean="0">
                <a:latin typeface="Arial" pitchFamily="34" charset="0"/>
                <a:cs typeface="Arial" pitchFamily="34" charset="0"/>
              </a:rPr>
              <a:t>lógica</a:t>
            </a:r>
            <a:r>
              <a:rPr lang="es-ES" sz="2400" b="1" spc="-2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b="1" dirty="0" smtClean="0">
                <a:latin typeface="Arial" pitchFamily="34" charset="0"/>
                <a:cs typeface="Arial" pitchFamily="34" charset="0"/>
              </a:rPr>
              <a:t>de</a:t>
            </a:r>
            <a:r>
              <a:rPr lang="es-ES" sz="2400" b="1" spc="-2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b="1" dirty="0" smtClean="0">
                <a:latin typeface="Arial" pitchFamily="34" charset="0"/>
                <a:cs typeface="Arial" pitchFamily="34" charset="0"/>
              </a:rPr>
              <a:t>las</a:t>
            </a:r>
            <a:r>
              <a:rPr lang="es-ES" sz="2400" b="1" spc="-2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b="1" spc="-10" dirty="0" smtClean="0">
                <a:latin typeface="Arial" pitchFamily="34" charset="0"/>
                <a:cs typeface="Arial" pitchFamily="34" charset="0"/>
              </a:rPr>
              <a:t>preguntas</a:t>
            </a:r>
            <a:endParaRPr lang="es-ES" sz="2400" dirty="0" smtClean="0">
              <a:latin typeface="Arial" pitchFamily="34" charset="0"/>
              <a:cs typeface="Arial" pitchFamily="34" charset="0"/>
            </a:endParaRPr>
          </a:p>
          <a:p>
            <a:pPr marL="12750">
              <a:lnSpc>
                <a:spcPts val="2530"/>
              </a:lnSpc>
              <a:spcBef>
                <a:spcPts val="100"/>
              </a:spcBef>
            </a:pPr>
            <a:r>
              <a:rPr lang="es-ES" sz="2400" b="1" dirty="0" smtClean="0">
                <a:latin typeface="Arial" pitchFamily="34" charset="0"/>
                <a:cs typeface="Arial" pitchFamily="34" charset="0"/>
              </a:rPr>
              <a:t>Debe</a:t>
            </a:r>
            <a:r>
              <a:rPr lang="es-ES" sz="2400" b="1" spc="-3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b="1" dirty="0" smtClean="0">
                <a:latin typeface="Arial" pitchFamily="34" charset="0"/>
                <a:cs typeface="Arial" pitchFamily="34" charset="0"/>
              </a:rPr>
              <a:t>ser</a:t>
            </a:r>
            <a:r>
              <a:rPr lang="es-ES" sz="2400" b="1" spc="-3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b="1" spc="-10" dirty="0" smtClean="0">
                <a:latin typeface="Arial" pitchFamily="34" charset="0"/>
                <a:cs typeface="Arial" pitchFamily="34" charset="0"/>
              </a:rPr>
              <a:t>monotemática</a:t>
            </a:r>
          </a:p>
          <a:p>
            <a:pPr marL="12750">
              <a:lnSpc>
                <a:spcPts val="2530"/>
              </a:lnSpc>
              <a:spcBef>
                <a:spcPts val="100"/>
              </a:spcBef>
            </a:pPr>
            <a:r>
              <a:rPr lang="es-ES" sz="2400" b="1" dirty="0" smtClean="0">
                <a:latin typeface="Arial" pitchFamily="34" charset="0"/>
                <a:cs typeface="Arial" pitchFamily="34" charset="0"/>
              </a:rPr>
              <a:t>g)Las</a:t>
            </a:r>
            <a:r>
              <a:rPr lang="es-ES" sz="2400" b="1" spc="-6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b="1" dirty="0" smtClean="0">
                <a:latin typeface="Arial" pitchFamily="34" charset="0"/>
                <a:cs typeface="Arial" pitchFamily="34" charset="0"/>
              </a:rPr>
              <a:t>preguntas</a:t>
            </a:r>
            <a:r>
              <a:rPr lang="es-ES" sz="2400" b="1" spc="-6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b="1" dirty="0" smtClean="0">
                <a:latin typeface="Arial" pitchFamily="34" charset="0"/>
                <a:cs typeface="Arial" pitchFamily="34" charset="0"/>
              </a:rPr>
              <a:t>deben</a:t>
            </a:r>
            <a:r>
              <a:rPr lang="es-ES" sz="2400" b="1" spc="-6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b="1" dirty="0" smtClean="0">
                <a:latin typeface="Arial" pitchFamily="34" charset="0"/>
                <a:cs typeface="Arial" pitchFamily="34" charset="0"/>
              </a:rPr>
              <a:t>ser</a:t>
            </a:r>
            <a:r>
              <a:rPr lang="es-ES" sz="2400" b="1" spc="-6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b="1" spc="-10" dirty="0" smtClean="0">
                <a:latin typeface="Arial" pitchFamily="34" charset="0"/>
                <a:cs typeface="Arial" pitchFamily="34" charset="0"/>
              </a:rPr>
              <a:t>clara:</a:t>
            </a:r>
            <a:endParaRPr lang="es-ES" sz="2400" dirty="0" smtClean="0">
              <a:latin typeface="Arial" pitchFamily="34" charset="0"/>
              <a:cs typeface="Arial" pitchFamily="34" charset="0"/>
            </a:endParaRPr>
          </a:p>
          <a:p>
            <a:pPr marL="471733">
              <a:lnSpc>
                <a:spcPts val="2173"/>
              </a:lnSpc>
            </a:pPr>
            <a:r>
              <a:rPr lang="es-ES" sz="2400" dirty="0" smtClean="0">
                <a:latin typeface="Arial" pitchFamily="34" charset="0"/>
                <a:cs typeface="Arial" pitchFamily="34" charset="0"/>
              </a:rPr>
              <a:t>⯃</a:t>
            </a:r>
            <a:r>
              <a:rPr lang="es-ES" sz="2400" b="1" dirty="0" smtClean="0">
                <a:latin typeface="Arial" pitchFamily="34" charset="0"/>
                <a:cs typeface="Arial" pitchFamily="34" charset="0"/>
              </a:rPr>
              <a:t>cada</a:t>
            </a:r>
            <a:r>
              <a:rPr lang="es-ES" sz="2400" b="1" spc="-3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b="1" dirty="0" smtClean="0">
                <a:latin typeface="Arial" pitchFamily="34" charset="0"/>
                <a:cs typeface="Arial" pitchFamily="34" charset="0"/>
              </a:rPr>
              <a:t>término</a:t>
            </a:r>
            <a:r>
              <a:rPr lang="es-ES" sz="2400" b="1" spc="-2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b="1" dirty="0" smtClean="0">
                <a:latin typeface="Arial" pitchFamily="34" charset="0"/>
                <a:cs typeface="Arial" pitchFamily="34" charset="0"/>
              </a:rPr>
              <a:t>debe</a:t>
            </a:r>
            <a:r>
              <a:rPr lang="es-ES" sz="2400" b="1" spc="-2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b="1" dirty="0" smtClean="0">
                <a:latin typeface="Arial" pitchFamily="34" charset="0"/>
                <a:cs typeface="Arial" pitchFamily="34" charset="0"/>
              </a:rPr>
              <a:t>ser</a:t>
            </a:r>
            <a:r>
              <a:rPr lang="es-ES" sz="2400" b="1" spc="-2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b="1" dirty="0" smtClean="0">
                <a:latin typeface="Arial" pitchFamily="34" charset="0"/>
                <a:cs typeface="Arial" pitchFamily="34" charset="0"/>
              </a:rPr>
              <a:t>comprendido,</a:t>
            </a:r>
            <a:r>
              <a:rPr lang="es-ES" sz="2400" b="1" spc="-2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b="1" spc="-10" dirty="0" smtClean="0">
                <a:latin typeface="Arial" pitchFamily="34" charset="0"/>
                <a:cs typeface="Arial" pitchFamily="34" charset="0"/>
              </a:rPr>
              <a:t>asequible</a:t>
            </a:r>
            <a:endParaRPr lang="es-ES" sz="2400" dirty="0" smtClean="0">
              <a:latin typeface="Arial" pitchFamily="34" charset="0"/>
              <a:cs typeface="Arial" pitchFamily="34" charset="0"/>
            </a:endParaRPr>
          </a:p>
          <a:p>
            <a:pPr marL="471733">
              <a:lnSpc>
                <a:spcPts val="2173"/>
              </a:lnSpc>
            </a:pPr>
            <a:r>
              <a:rPr lang="es-ES" sz="2400" dirty="0" smtClean="0">
                <a:latin typeface="Arial" pitchFamily="34" charset="0"/>
                <a:cs typeface="Arial" pitchFamily="34" charset="0"/>
              </a:rPr>
              <a:t>⯃</a:t>
            </a:r>
            <a:r>
              <a:rPr lang="es-ES" sz="2400" b="1" dirty="0" smtClean="0">
                <a:latin typeface="Arial" pitchFamily="34" charset="0"/>
                <a:cs typeface="Arial" pitchFamily="34" charset="0"/>
              </a:rPr>
              <a:t>no</a:t>
            </a:r>
            <a:r>
              <a:rPr lang="es-ES" sz="2400" b="1" spc="-3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b="1" dirty="0" smtClean="0">
                <a:latin typeface="Arial" pitchFamily="34" charset="0"/>
                <a:cs typeface="Arial" pitchFamily="34" charset="0"/>
              </a:rPr>
              <a:t>plantear</a:t>
            </a:r>
            <a:r>
              <a:rPr lang="es-ES" sz="2400" b="1" spc="-3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b="1" dirty="0" smtClean="0">
                <a:latin typeface="Arial" pitchFamily="34" charset="0"/>
                <a:cs typeface="Arial" pitchFamily="34" charset="0"/>
              </a:rPr>
              <a:t>dos</a:t>
            </a:r>
            <a:r>
              <a:rPr lang="es-ES" sz="2400" b="1" spc="-3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b="1" dirty="0" smtClean="0">
                <a:latin typeface="Arial" pitchFamily="34" charset="0"/>
                <a:cs typeface="Arial" pitchFamily="34" charset="0"/>
              </a:rPr>
              <a:t>preguntas</a:t>
            </a:r>
            <a:r>
              <a:rPr lang="es-ES" sz="2400" b="1" spc="-3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b="1" dirty="0" smtClean="0">
                <a:latin typeface="Arial" pitchFamily="34" charset="0"/>
                <a:cs typeface="Arial" pitchFamily="34" charset="0"/>
              </a:rPr>
              <a:t>en</a:t>
            </a:r>
            <a:r>
              <a:rPr lang="es-ES" sz="2400" b="1" spc="-3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b="1" spc="-25" dirty="0" smtClean="0">
                <a:latin typeface="Arial" pitchFamily="34" charset="0"/>
                <a:cs typeface="Arial" pitchFamily="34" charset="0"/>
              </a:rPr>
              <a:t>una</a:t>
            </a:r>
            <a:endParaRPr lang="es-ES" sz="2400" dirty="0" smtClean="0">
              <a:latin typeface="Arial" pitchFamily="34" charset="0"/>
              <a:cs typeface="Arial" pitchFamily="34" charset="0"/>
            </a:endParaRPr>
          </a:p>
          <a:p>
            <a:pPr marL="471733">
              <a:lnSpc>
                <a:spcPts val="2168"/>
              </a:lnSpc>
            </a:pPr>
            <a:r>
              <a:rPr lang="es-ES" sz="2400" dirty="0" smtClean="0">
                <a:latin typeface="Arial" pitchFamily="34" charset="0"/>
                <a:cs typeface="Arial" pitchFamily="34" charset="0"/>
              </a:rPr>
              <a:t>⯃</a:t>
            </a:r>
            <a:r>
              <a:rPr lang="es-ES" sz="2400" b="1" dirty="0" smtClean="0">
                <a:latin typeface="Arial" pitchFamily="34" charset="0"/>
                <a:cs typeface="Arial" pitchFamily="34" charset="0"/>
              </a:rPr>
              <a:t>no</a:t>
            </a:r>
            <a:r>
              <a:rPr lang="es-ES" sz="2400" b="1" spc="-3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b="1" dirty="0" smtClean="0">
                <a:latin typeface="Arial" pitchFamily="34" charset="0"/>
                <a:cs typeface="Arial" pitchFamily="34" charset="0"/>
              </a:rPr>
              <a:t>formular</a:t>
            </a:r>
            <a:r>
              <a:rPr lang="es-ES" sz="2400" b="1" spc="-2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b="1" dirty="0" smtClean="0">
                <a:latin typeface="Arial" pitchFamily="34" charset="0"/>
                <a:cs typeface="Arial" pitchFamily="34" charset="0"/>
              </a:rPr>
              <a:t>preguntas</a:t>
            </a:r>
            <a:r>
              <a:rPr lang="es-ES" sz="2400" b="1" spc="-2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b="1" dirty="0" smtClean="0">
                <a:latin typeface="Arial" pitchFamily="34" charset="0"/>
                <a:cs typeface="Arial" pitchFamily="34" charset="0"/>
              </a:rPr>
              <a:t>en</a:t>
            </a:r>
            <a:r>
              <a:rPr lang="es-ES" sz="2400" b="1" spc="-3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b="1" dirty="0" smtClean="0">
                <a:latin typeface="Arial" pitchFamily="34" charset="0"/>
                <a:cs typeface="Arial" pitchFamily="34" charset="0"/>
              </a:rPr>
              <a:t>forma</a:t>
            </a:r>
            <a:r>
              <a:rPr lang="es-ES" sz="2400" b="1" spc="-2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b="1" spc="-10" dirty="0" smtClean="0">
                <a:latin typeface="Arial" pitchFamily="34" charset="0"/>
                <a:cs typeface="Arial" pitchFamily="34" charset="0"/>
              </a:rPr>
              <a:t>negativa</a:t>
            </a:r>
            <a:endParaRPr lang="es-ES" sz="2400" dirty="0" smtClean="0">
              <a:latin typeface="Arial" pitchFamily="34" charset="0"/>
              <a:cs typeface="Arial" pitchFamily="34" charset="0"/>
            </a:endParaRPr>
          </a:p>
          <a:p>
            <a:pPr marL="471733">
              <a:lnSpc>
                <a:spcPts val="2173"/>
              </a:lnSpc>
            </a:pPr>
            <a:r>
              <a:rPr lang="es-ES" sz="2400" dirty="0" smtClean="0">
                <a:latin typeface="Arial" pitchFamily="34" charset="0"/>
                <a:cs typeface="Arial" pitchFamily="34" charset="0"/>
              </a:rPr>
              <a:t>⯃</a:t>
            </a:r>
            <a:r>
              <a:rPr lang="es-ES" sz="2400" b="1" dirty="0" smtClean="0">
                <a:latin typeface="Arial" pitchFamily="34" charset="0"/>
                <a:cs typeface="Arial" pitchFamily="34" charset="0"/>
              </a:rPr>
              <a:t>no</a:t>
            </a:r>
            <a:r>
              <a:rPr lang="es-ES" sz="2400" b="1" spc="-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b="1" dirty="0" smtClean="0">
                <a:latin typeface="Arial" pitchFamily="34" charset="0"/>
                <a:cs typeface="Arial" pitchFamily="34" charset="0"/>
              </a:rPr>
              <a:t>incluir</a:t>
            </a:r>
            <a:r>
              <a:rPr lang="es-ES" sz="2400" b="1" spc="-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b="1" dirty="0" smtClean="0">
                <a:latin typeface="Arial" pitchFamily="34" charset="0"/>
                <a:cs typeface="Arial" pitchFamily="34" charset="0"/>
              </a:rPr>
              <a:t>expresiones</a:t>
            </a:r>
            <a:r>
              <a:rPr lang="es-ES" sz="2400" b="1" spc="-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b="1" spc="-10" dirty="0" smtClean="0">
                <a:latin typeface="Arial" pitchFamily="34" charset="0"/>
                <a:cs typeface="Arial" pitchFamily="34" charset="0"/>
              </a:rPr>
              <a:t>ambiguas</a:t>
            </a:r>
            <a:endParaRPr lang="es-ES" sz="2400" dirty="0" smtClean="0">
              <a:latin typeface="Arial" pitchFamily="34" charset="0"/>
              <a:cs typeface="Arial" pitchFamily="34" charset="0"/>
            </a:endParaRPr>
          </a:p>
          <a:p>
            <a:pPr marL="471733">
              <a:lnSpc>
                <a:spcPts val="2173"/>
              </a:lnSpc>
            </a:pPr>
            <a:r>
              <a:rPr lang="es-ES" sz="2400" dirty="0" smtClean="0">
                <a:latin typeface="Arial" pitchFamily="34" charset="0"/>
                <a:cs typeface="Arial" pitchFamily="34" charset="0"/>
              </a:rPr>
              <a:t>⯃</a:t>
            </a:r>
            <a:r>
              <a:rPr lang="es-ES" sz="2400" spc="-8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b="1" dirty="0" smtClean="0">
                <a:latin typeface="Arial" pitchFamily="34" charset="0"/>
                <a:cs typeface="Arial" pitchFamily="34" charset="0"/>
              </a:rPr>
              <a:t>no</a:t>
            </a:r>
            <a:r>
              <a:rPr lang="es-ES" sz="2400" b="1" spc="-2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b="1" dirty="0" smtClean="0">
                <a:latin typeface="Arial" pitchFamily="34" charset="0"/>
                <a:cs typeface="Arial" pitchFamily="34" charset="0"/>
              </a:rPr>
              <a:t>ser</a:t>
            </a:r>
            <a:r>
              <a:rPr lang="es-ES" sz="2400" b="1" spc="-2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b="1" spc="-10" dirty="0" smtClean="0">
                <a:latin typeface="Arial" pitchFamily="34" charset="0"/>
                <a:cs typeface="Arial" pitchFamily="34" charset="0"/>
              </a:rPr>
              <a:t>tendenciosas</a:t>
            </a:r>
            <a:endParaRPr lang="es-ES" sz="2400" dirty="0" smtClean="0">
              <a:latin typeface="Arial" pitchFamily="34" charset="0"/>
              <a:cs typeface="Arial" pitchFamily="34" charset="0"/>
            </a:endParaRPr>
          </a:p>
          <a:p>
            <a:pPr marL="471733">
              <a:lnSpc>
                <a:spcPts val="2173"/>
              </a:lnSpc>
            </a:pPr>
            <a:r>
              <a:rPr lang="es-ES" sz="2400" dirty="0" smtClean="0">
                <a:latin typeface="Arial" pitchFamily="34" charset="0"/>
                <a:cs typeface="Arial" pitchFamily="34" charset="0"/>
              </a:rPr>
              <a:t>⯃</a:t>
            </a:r>
            <a:r>
              <a:rPr lang="es-ES" sz="2400" spc="-9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b="1" dirty="0" smtClean="0">
                <a:latin typeface="Arial" pitchFamily="34" charset="0"/>
                <a:cs typeface="Arial" pitchFamily="34" charset="0"/>
              </a:rPr>
              <a:t>no</a:t>
            </a:r>
            <a:r>
              <a:rPr lang="es-ES" sz="2400" b="1" spc="-3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b="1" dirty="0" smtClean="0">
                <a:latin typeface="Arial" pitchFamily="34" charset="0"/>
                <a:cs typeface="Arial" pitchFamily="34" charset="0"/>
              </a:rPr>
              <a:t>deben</a:t>
            </a:r>
            <a:r>
              <a:rPr lang="es-ES" sz="2400" b="1" spc="-3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b="1" dirty="0" smtClean="0">
                <a:latin typeface="Arial" pitchFamily="34" charset="0"/>
                <a:cs typeface="Arial" pitchFamily="34" charset="0"/>
              </a:rPr>
              <a:t>exigir</a:t>
            </a:r>
            <a:r>
              <a:rPr lang="es-ES" sz="2400" b="1" spc="-3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b="1" dirty="0" smtClean="0">
                <a:latin typeface="Arial" pitchFamily="34" charset="0"/>
                <a:cs typeface="Arial" pitchFamily="34" charset="0"/>
              </a:rPr>
              <a:t>esfuerzo</a:t>
            </a:r>
            <a:r>
              <a:rPr lang="es-ES" sz="2400" b="1" spc="-3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b="1" dirty="0" smtClean="0">
                <a:latin typeface="Arial" pitchFamily="34" charset="0"/>
                <a:cs typeface="Arial" pitchFamily="34" charset="0"/>
              </a:rPr>
              <a:t>de</a:t>
            </a:r>
            <a:r>
              <a:rPr lang="es-ES" sz="2400" b="1" spc="-3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b="1" dirty="0" smtClean="0">
                <a:latin typeface="Arial" pitchFamily="34" charset="0"/>
                <a:cs typeface="Arial" pitchFamily="34" charset="0"/>
              </a:rPr>
              <a:t>la</a:t>
            </a:r>
            <a:r>
              <a:rPr lang="es-ES" sz="2400" b="1" spc="-3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b="1" spc="-10" dirty="0" smtClean="0">
                <a:latin typeface="Arial" pitchFamily="34" charset="0"/>
                <a:cs typeface="Arial" pitchFamily="34" charset="0"/>
              </a:rPr>
              <a:t>memoria</a:t>
            </a:r>
            <a:endParaRPr lang="es-ES" sz="2400" dirty="0" smtClean="0">
              <a:latin typeface="Arial" pitchFamily="34" charset="0"/>
              <a:cs typeface="Arial" pitchFamily="34" charset="0"/>
            </a:endParaRPr>
          </a:p>
          <a:p>
            <a:pPr marL="471733">
              <a:lnSpc>
                <a:spcPts val="2173"/>
              </a:lnSpc>
            </a:pPr>
            <a:r>
              <a:rPr lang="es-ES" sz="2400" dirty="0" smtClean="0">
                <a:latin typeface="Arial" pitchFamily="34" charset="0"/>
                <a:cs typeface="Arial" pitchFamily="34" charset="0"/>
              </a:rPr>
              <a:t>⯃</a:t>
            </a:r>
            <a:r>
              <a:rPr lang="es-ES" sz="2400" spc="-9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b="1" dirty="0" smtClean="0">
                <a:latin typeface="Arial" pitchFamily="34" charset="0"/>
                <a:cs typeface="Arial" pitchFamily="34" charset="0"/>
              </a:rPr>
              <a:t>no</a:t>
            </a:r>
            <a:r>
              <a:rPr lang="es-ES" sz="2400" b="1" spc="-3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b="1" dirty="0" smtClean="0">
                <a:latin typeface="Arial" pitchFamily="34" charset="0"/>
                <a:cs typeface="Arial" pitchFamily="34" charset="0"/>
              </a:rPr>
              <a:t>deben</a:t>
            </a:r>
            <a:r>
              <a:rPr lang="es-ES" sz="2400" b="1" spc="-3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b="1" dirty="0" smtClean="0">
                <a:latin typeface="Arial" pitchFamily="34" charset="0"/>
                <a:cs typeface="Arial" pitchFamily="34" charset="0"/>
              </a:rPr>
              <a:t>constituir</a:t>
            </a:r>
            <a:r>
              <a:rPr lang="es-ES" sz="2400" b="1" spc="-3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b="1" dirty="0" smtClean="0">
                <a:latin typeface="Arial" pitchFamily="34" charset="0"/>
                <a:cs typeface="Arial" pitchFamily="34" charset="0"/>
              </a:rPr>
              <a:t>un</a:t>
            </a:r>
            <a:r>
              <a:rPr lang="es-ES" sz="2400" b="1" spc="-3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b="1" dirty="0" smtClean="0">
                <a:latin typeface="Arial" pitchFamily="34" charset="0"/>
                <a:cs typeface="Arial" pitchFamily="34" charset="0"/>
              </a:rPr>
              <a:t>conflicto</a:t>
            </a:r>
            <a:r>
              <a:rPr lang="es-ES" sz="2400" b="1" spc="-3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b="1" dirty="0" smtClean="0">
                <a:latin typeface="Arial" pitchFamily="34" charset="0"/>
                <a:cs typeface="Arial" pitchFamily="34" charset="0"/>
              </a:rPr>
              <a:t>para</a:t>
            </a:r>
            <a:r>
              <a:rPr lang="es-ES" sz="2400" b="1" spc="-3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b="1" dirty="0" smtClean="0">
                <a:latin typeface="Arial" pitchFamily="34" charset="0"/>
                <a:cs typeface="Arial" pitchFamily="34" charset="0"/>
              </a:rPr>
              <a:t>el</a:t>
            </a:r>
            <a:r>
              <a:rPr lang="es-ES" sz="2400" b="1" spc="-3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b="1" dirty="0" smtClean="0">
                <a:latin typeface="Arial" pitchFamily="34" charset="0"/>
                <a:cs typeface="Arial" pitchFamily="34" charset="0"/>
              </a:rPr>
              <a:t>“yo”</a:t>
            </a:r>
            <a:r>
              <a:rPr lang="es-ES" sz="2400" b="1" spc="-3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b="1" dirty="0" smtClean="0">
                <a:latin typeface="Arial" pitchFamily="34" charset="0"/>
                <a:cs typeface="Arial" pitchFamily="34" charset="0"/>
              </a:rPr>
              <a:t>del</a:t>
            </a:r>
            <a:r>
              <a:rPr lang="es-ES" sz="2400" b="1" spc="-3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b="1" spc="-10" dirty="0" smtClean="0">
                <a:latin typeface="Arial" pitchFamily="34" charset="0"/>
                <a:cs typeface="Arial" pitchFamily="34" charset="0"/>
              </a:rPr>
              <a:t>sujeto</a:t>
            </a:r>
            <a:endParaRPr lang="es-ES" sz="2400" dirty="0" smtClean="0">
              <a:latin typeface="Arial" pitchFamily="34" charset="0"/>
              <a:cs typeface="Arial" pitchFamily="34" charset="0"/>
            </a:endParaRPr>
          </a:p>
          <a:p>
            <a:pPr marL="471733">
              <a:lnSpc>
                <a:spcPts val="2530"/>
              </a:lnSpc>
            </a:pPr>
            <a:r>
              <a:rPr lang="es-ES" sz="2400" spc="-10" dirty="0" smtClean="0">
                <a:latin typeface="Arial" pitchFamily="34" charset="0"/>
                <a:cs typeface="Arial" pitchFamily="34" charset="0"/>
              </a:rPr>
              <a:t>⯃</a:t>
            </a:r>
            <a:r>
              <a:rPr lang="es-ES" sz="2400" b="1" spc="-10" dirty="0" smtClean="0">
                <a:latin typeface="Arial" pitchFamily="34" charset="0"/>
                <a:cs typeface="Arial" pitchFamily="34" charset="0"/>
              </a:rPr>
              <a:t>Disponerse</a:t>
            </a:r>
            <a:r>
              <a:rPr lang="es-ES" sz="2400" b="1" spc="-3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b="1" dirty="0" smtClean="0">
                <a:latin typeface="Arial" pitchFamily="34" charset="0"/>
                <a:cs typeface="Arial" pitchFamily="34" charset="0"/>
              </a:rPr>
              <a:t>con</a:t>
            </a:r>
            <a:r>
              <a:rPr lang="es-ES" sz="2400" b="1" spc="-3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b="1" dirty="0" smtClean="0">
                <a:latin typeface="Arial" pitchFamily="34" charset="0"/>
                <a:cs typeface="Arial" pitchFamily="34" charset="0"/>
              </a:rPr>
              <a:t>arreglo</a:t>
            </a:r>
            <a:r>
              <a:rPr lang="es-ES" sz="2400" b="1" spc="-3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b="1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es-ES" sz="2400" b="1" spc="-3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b="1" dirty="0" smtClean="0">
                <a:latin typeface="Arial" pitchFamily="34" charset="0"/>
                <a:cs typeface="Arial" pitchFamily="34" charset="0"/>
              </a:rPr>
              <a:t>las</a:t>
            </a:r>
            <a:r>
              <a:rPr lang="es-ES" sz="2400" b="1" spc="-3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b="1" dirty="0" smtClean="0">
                <a:latin typeface="Arial" pitchFamily="34" charset="0"/>
                <a:cs typeface="Arial" pitchFamily="34" charset="0"/>
              </a:rPr>
              <a:t>características</a:t>
            </a:r>
            <a:r>
              <a:rPr lang="es-ES" sz="2400" b="1" spc="-4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b="1" spc="-10" dirty="0" smtClean="0">
                <a:latin typeface="Arial" pitchFamily="34" charset="0"/>
                <a:cs typeface="Arial" pitchFamily="34" charset="0"/>
              </a:rPr>
              <a:t>psicológicas</a:t>
            </a:r>
            <a:endParaRPr lang="es-ES" sz="2400" dirty="0" smtClean="0">
              <a:latin typeface="Arial" pitchFamily="34" charset="0"/>
              <a:cs typeface="Arial" pitchFamily="34" charset="0"/>
            </a:endParaRPr>
          </a:p>
          <a:p>
            <a:pPr marL="216105" indent="-207180">
              <a:lnSpc>
                <a:spcPts val="2530"/>
              </a:lnSpc>
              <a:buSzPct val="95833"/>
              <a:buAutoNum type="alphaLcParenR" startAt="2"/>
              <a:tabLst>
                <a:tab pos="216105" algn="l"/>
              </a:tabLst>
            </a:pP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95536" y="4365104"/>
            <a:ext cx="7999726" cy="333475"/>
          </a:xfrm>
          <a:prstGeom prst="rect">
            <a:avLst/>
          </a:prstGeom>
        </p:spPr>
        <p:txBody>
          <a:bodyPr vert="horz" wrap="square" lIns="0" tIns="12750" rIns="0" bIns="0" rtlCol="0">
            <a:spAutoFit/>
          </a:bodyPr>
          <a:lstStyle/>
          <a:p>
            <a:pPr marL="12750">
              <a:lnSpc>
                <a:spcPts val="2530"/>
              </a:lnSpc>
              <a:spcBef>
                <a:spcPts val="100"/>
              </a:spcBef>
            </a:pPr>
            <a:endParaRPr sz="2400" dirty="0">
              <a:latin typeface="Times New Roman"/>
              <a:cs typeface="Times New Roman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1259632" y="-1554353"/>
            <a:ext cx="6696744" cy="2603726"/>
            <a:chOff x="3265854" y="89661"/>
            <a:chExt cx="6678140" cy="2589261"/>
          </a:xfrm>
        </p:grpSpPr>
        <p:sp>
          <p:nvSpPr>
            <p:cNvPr id="13" name="object 13"/>
            <p:cNvSpPr/>
            <p:nvPr/>
          </p:nvSpPr>
          <p:spPr>
            <a:xfrm>
              <a:off x="7157847" y="89661"/>
              <a:ext cx="143510" cy="326390"/>
            </a:xfrm>
            <a:custGeom>
              <a:avLst/>
              <a:gdLst/>
              <a:ahLst/>
              <a:cxnLst/>
              <a:rect l="l" t="t" r="r" b="b"/>
              <a:pathLst>
                <a:path w="143509" h="326390">
                  <a:moveTo>
                    <a:pt x="143269" y="326136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" name="object 1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265854" y="1795017"/>
              <a:ext cx="6678140" cy="883905"/>
            </a:xfrm>
            <a:prstGeom prst="rect">
              <a:avLst/>
            </a:prstGeom>
          </p:spPr>
        </p:pic>
      </p:grpSp>
      <p:sp>
        <p:nvSpPr>
          <p:cNvPr id="17" name="object 17"/>
          <p:cNvSpPr txBox="1"/>
          <p:nvPr/>
        </p:nvSpPr>
        <p:spPr>
          <a:xfrm>
            <a:off x="1259632" y="145758"/>
            <a:ext cx="6696744" cy="903615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vert="horz" wrap="square" lIns="0" tIns="41436" rIns="0" bIns="0" rtlCol="0">
            <a:spAutoFit/>
          </a:bodyPr>
          <a:lstStyle/>
          <a:p>
            <a:pPr marL="609428" marR="603053" algn="ctr">
              <a:spcBef>
                <a:spcPts val="326"/>
              </a:spcBef>
            </a:pPr>
            <a:r>
              <a:rPr sz="2800" b="1" dirty="0">
                <a:latin typeface="Times New Roman"/>
                <a:cs typeface="Times New Roman"/>
              </a:rPr>
              <a:t>Requisitos</a:t>
            </a:r>
            <a:r>
              <a:rPr sz="2800" b="1" spc="-45" dirty="0">
                <a:latin typeface="Times New Roman"/>
                <a:cs typeface="Times New Roman"/>
              </a:rPr>
              <a:t> </a:t>
            </a:r>
            <a:r>
              <a:rPr sz="2800" b="1" dirty="0">
                <a:latin typeface="Times New Roman"/>
                <a:cs typeface="Times New Roman"/>
              </a:rPr>
              <a:t>para</a:t>
            </a:r>
            <a:r>
              <a:rPr sz="2800" b="1" spc="-35" dirty="0">
                <a:latin typeface="Times New Roman"/>
                <a:cs typeface="Times New Roman"/>
              </a:rPr>
              <a:t> </a:t>
            </a:r>
            <a:r>
              <a:rPr sz="2800" b="1" spc="-25" dirty="0">
                <a:latin typeface="Times New Roman"/>
                <a:cs typeface="Times New Roman"/>
              </a:rPr>
              <a:t>la </a:t>
            </a:r>
            <a:r>
              <a:rPr sz="2800" b="1" dirty="0">
                <a:latin typeface="Times New Roman"/>
                <a:cs typeface="Times New Roman"/>
              </a:rPr>
              <a:t>elaboración</a:t>
            </a:r>
            <a:r>
              <a:rPr sz="2800" b="1" spc="-50" dirty="0">
                <a:latin typeface="Times New Roman"/>
                <a:cs typeface="Times New Roman"/>
              </a:rPr>
              <a:t> </a:t>
            </a:r>
            <a:r>
              <a:rPr sz="2800" b="1" spc="-25" dirty="0">
                <a:latin typeface="Times New Roman"/>
                <a:cs typeface="Times New Roman"/>
              </a:rPr>
              <a:t>del </a:t>
            </a:r>
            <a:r>
              <a:rPr sz="2800" b="1" spc="-10" dirty="0">
                <a:latin typeface="Times New Roman"/>
                <a:cs typeface="Times New Roman"/>
              </a:rPr>
              <a:t>cuestionario</a:t>
            </a:r>
            <a:endParaRPr sz="28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63330676"/>
      </p:ext>
    </p:extLst>
  </p:cSld>
  <p:clrMapOvr>
    <a:masterClrMapping/>
  </p:clrMapOvr>
  <p:transition>
    <p:wipe dir="d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9144000" cy="6858000"/>
            <a:chOff x="0" y="0"/>
            <a:chExt cx="9118600" cy="68199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18600" cy="68199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15449" cy="107950"/>
            </a:xfrm>
            <a:prstGeom prst="rect">
              <a:avLst/>
            </a:prstGeom>
          </p:spPr>
        </p:pic>
      </p:grpSp>
      <p:grpSp>
        <p:nvGrpSpPr>
          <p:cNvPr id="33" name="object 33"/>
          <p:cNvGrpSpPr/>
          <p:nvPr/>
        </p:nvGrpSpPr>
        <p:grpSpPr>
          <a:xfrm>
            <a:off x="403087" y="2164419"/>
            <a:ext cx="1450559" cy="536380"/>
            <a:chOff x="401967" y="2152395"/>
            <a:chExt cx="1446530" cy="533400"/>
          </a:xfrm>
        </p:grpSpPr>
        <p:pic>
          <p:nvPicPr>
            <p:cNvPr id="34" name="object 3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21017" y="2171445"/>
              <a:ext cx="1408176" cy="495300"/>
            </a:xfrm>
            <a:prstGeom prst="rect">
              <a:avLst/>
            </a:prstGeom>
          </p:spPr>
        </p:pic>
        <p:sp>
          <p:nvSpPr>
            <p:cNvPr id="35" name="object 35"/>
            <p:cNvSpPr/>
            <p:nvPr/>
          </p:nvSpPr>
          <p:spPr>
            <a:xfrm>
              <a:off x="421017" y="2171445"/>
              <a:ext cx="1408430" cy="495300"/>
            </a:xfrm>
            <a:custGeom>
              <a:avLst/>
              <a:gdLst/>
              <a:ahLst/>
              <a:cxnLst/>
              <a:rect l="l" t="t" r="r" b="b"/>
              <a:pathLst>
                <a:path w="1408430" h="495300">
                  <a:moveTo>
                    <a:pt x="0" y="0"/>
                  </a:moveTo>
                  <a:lnTo>
                    <a:pt x="0" y="495299"/>
                  </a:lnTo>
                  <a:lnTo>
                    <a:pt x="1408176" y="495299"/>
                  </a:lnTo>
                  <a:lnTo>
                    <a:pt x="1408176" y="0"/>
                  </a:lnTo>
                  <a:lnTo>
                    <a:pt x="0" y="0"/>
                  </a:lnTo>
                  <a:close/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6" name="object 36"/>
          <p:cNvSpPr txBox="1">
            <a:spLocks noGrp="1"/>
          </p:cNvSpPr>
          <p:nvPr>
            <p:ph type="title"/>
          </p:nvPr>
        </p:nvSpPr>
        <p:spPr>
          <a:xfrm>
            <a:off x="521012" y="2046113"/>
            <a:ext cx="1215592" cy="751538"/>
          </a:xfrm>
          <a:prstGeom prst="rect">
            <a:avLst/>
          </a:prstGeom>
        </p:spPr>
        <p:txBody>
          <a:bodyPr vert="horz" wrap="square" lIns="0" tIns="12750" rIns="0" bIns="0" rtlCol="0">
            <a:spAutoFit/>
          </a:bodyPr>
          <a:lstStyle/>
          <a:p>
            <a:pPr marL="12750">
              <a:spcBef>
                <a:spcPts val="100"/>
              </a:spcBef>
            </a:pPr>
            <a:r>
              <a:rPr sz="2400" b="1" spc="-10" dirty="0">
                <a:solidFill>
                  <a:srgbClr val="000000"/>
                </a:solidFill>
                <a:latin typeface="Times New Roman"/>
                <a:cs typeface="Times New Roman"/>
              </a:rPr>
              <a:t>Encuesta</a:t>
            </a:r>
            <a:endParaRPr sz="2400" dirty="0">
              <a:latin typeface="Times New Roman"/>
              <a:cs typeface="Times New Roman"/>
            </a:endParaRPr>
          </a:p>
        </p:txBody>
      </p:sp>
      <p:grpSp>
        <p:nvGrpSpPr>
          <p:cNvPr id="37" name="object 37"/>
          <p:cNvGrpSpPr/>
          <p:nvPr/>
        </p:nvGrpSpPr>
        <p:grpSpPr>
          <a:xfrm>
            <a:off x="3267019" y="2164419"/>
            <a:ext cx="3766487" cy="536380"/>
            <a:chOff x="3257943" y="2152395"/>
            <a:chExt cx="3756025" cy="533400"/>
          </a:xfrm>
        </p:grpSpPr>
        <p:pic>
          <p:nvPicPr>
            <p:cNvPr id="38" name="object 3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276993" y="2171445"/>
              <a:ext cx="3717797" cy="495300"/>
            </a:xfrm>
            <a:prstGeom prst="rect">
              <a:avLst/>
            </a:prstGeom>
          </p:spPr>
        </p:pic>
        <p:sp>
          <p:nvSpPr>
            <p:cNvPr id="39" name="object 39"/>
            <p:cNvSpPr/>
            <p:nvPr/>
          </p:nvSpPr>
          <p:spPr>
            <a:xfrm>
              <a:off x="3276993" y="2171445"/>
              <a:ext cx="3717925" cy="495300"/>
            </a:xfrm>
            <a:custGeom>
              <a:avLst/>
              <a:gdLst/>
              <a:ahLst/>
              <a:cxnLst/>
              <a:rect l="l" t="t" r="r" b="b"/>
              <a:pathLst>
                <a:path w="3717925" h="495300">
                  <a:moveTo>
                    <a:pt x="0" y="0"/>
                  </a:moveTo>
                  <a:lnTo>
                    <a:pt x="0" y="495300"/>
                  </a:lnTo>
                  <a:lnTo>
                    <a:pt x="3717797" y="495300"/>
                  </a:lnTo>
                  <a:lnTo>
                    <a:pt x="3717797" y="0"/>
                  </a:lnTo>
                  <a:lnTo>
                    <a:pt x="0" y="0"/>
                  </a:lnTo>
                  <a:close/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0" name="object 40"/>
          <p:cNvSpPr txBox="1"/>
          <p:nvPr/>
        </p:nvSpPr>
        <p:spPr>
          <a:xfrm>
            <a:off x="3384942" y="2225209"/>
            <a:ext cx="3531520" cy="393345"/>
          </a:xfrm>
          <a:prstGeom prst="rect">
            <a:avLst/>
          </a:prstGeom>
        </p:spPr>
        <p:txBody>
          <a:bodyPr vert="horz" wrap="square" lIns="0" tIns="12750" rIns="0" bIns="0" rtlCol="0">
            <a:spAutoFit/>
          </a:bodyPr>
          <a:lstStyle/>
          <a:p>
            <a:pPr marL="12750">
              <a:spcBef>
                <a:spcPts val="100"/>
              </a:spcBef>
            </a:pPr>
            <a:r>
              <a:rPr sz="2400" b="1" dirty="0">
                <a:latin typeface="Times New Roman"/>
                <a:cs typeface="Times New Roman"/>
              </a:rPr>
              <a:t>Relaciones </a:t>
            </a:r>
            <a:r>
              <a:rPr sz="2400" b="1" spc="-10" dirty="0">
                <a:latin typeface="Times New Roman"/>
                <a:cs typeface="Times New Roman"/>
              </a:rPr>
              <a:t>Interpersonales</a:t>
            </a:r>
            <a:endParaRPr sz="2400">
              <a:latin typeface="Times New Roman"/>
              <a:cs typeface="Times New Roman"/>
            </a:endParaRPr>
          </a:p>
        </p:txBody>
      </p:sp>
      <p:grpSp>
        <p:nvGrpSpPr>
          <p:cNvPr id="41" name="object 41"/>
          <p:cNvGrpSpPr/>
          <p:nvPr/>
        </p:nvGrpSpPr>
        <p:grpSpPr>
          <a:xfrm>
            <a:off x="2707681" y="3409588"/>
            <a:ext cx="3946692" cy="903545"/>
            <a:chOff x="2700159" y="3390645"/>
            <a:chExt cx="3935729" cy="898525"/>
          </a:xfrm>
        </p:grpSpPr>
        <p:pic>
          <p:nvPicPr>
            <p:cNvPr id="42" name="object 42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719209" y="3409695"/>
              <a:ext cx="3897629" cy="860298"/>
            </a:xfrm>
            <a:prstGeom prst="rect">
              <a:avLst/>
            </a:prstGeom>
          </p:spPr>
        </p:pic>
        <p:sp>
          <p:nvSpPr>
            <p:cNvPr id="43" name="object 43"/>
            <p:cNvSpPr/>
            <p:nvPr/>
          </p:nvSpPr>
          <p:spPr>
            <a:xfrm>
              <a:off x="2719209" y="3409695"/>
              <a:ext cx="3897629" cy="860425"/>
            </a:xfrm>
            <a:custGeom>
              <a:avLst/>
              <a:gdLst/>
              <a:ahLst/>
              <a:cxnLst/>
              <a:rect l="l" t="t" r="r" b="b"/>
              <a:pathLst>
                <a:path w="3897629" h="860425">
                  <a:moveTo>
                    <a:pt x="0" y="0"/>
                  </a:moveTo>
                  <a:lnTo>
                    <a:pt x="0" y="860298"/>
                  </a:lnTo>
                  <a:lnTo>
                    <a:pt x="3897629" y="860298"/>
                  </a:lnTo>
                  <a:lnTo>
                    <a:pt x="3897629" y="0"/>
                  </a:lnTo>
                  <a:lnTo>
                    <a:pt x="0" y="0"/>
                  </a:lnTo>
                  <a:close/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4" name="object 44"/>
          <p:cNvSpPr txBox="1"/>
          <p:nvPr/>
        </p:nvSpPr>
        <p:spPr>
          <a:xfrm>
            <a:off x="2825605" y="3470377"/>
            <a:ext cx="3711725" cy="760510"/>
          </a:xfrm>
          <a:prstGeom prst="rect">
            <a:avLst/>
          </a:prstGeom>
        </p:spPr>
        <p:txBody>
          <a:bodyPr vert="horz" wrap="square" lIns="0" tIns="12750" rIns="0" bIns="0" rtlCol="0">
            <a:spAutoFit/>
          </a:bodyPr>
          <a:lstStyle/>
          <a:p>
            <a:pPr marL="1237979" marR="5100" indent="-1225867">
              <a:spcBef>
                <a:spcPts val="100"/>
              </a:spcBef>
            </a:pPr>
            <a:r>
              <a:rPr sz="2400" b="1" dirty="0">
                <a:latin typeface="Times New Roman"/>
                <a:cs typeface="Times New Roman"/>
              </a:rPr>
              <a:t>Constatación</a:t>
            </a:r>
            <a:r>
              <a:rPr sz="2400" b="1" spc="-7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de</a:t>
            </a:r>
            <a:r>
              <a:rPr sz="2400" b="1" spc="-65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sentimiento recíproco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426775" y="3620308"/>
            <a:ext cx="1852997" cy="424047"/>
          </a:xfrm>
          <a:prstGeom prst="rect">
            <a:avLst/>
          </a:prstGeom>
          <a:solidFill>
            <a:srgbClr val="00FF00"/>
          </a:solidFill>
          <a:ln w="38100">
            <a:solidFill>
              <a:srgbClr val="000000"/>
            </a:solidFill>
          </a:ln>
        </p:spPr>
        <p:txBody>
          <a:bodyPr vert="horz" wrap="square" lIns="0" tIns="54186" rIns="0" bIns="0" rtlCol="0">
            <a:spAutoFit/>
          </a:bodyPr>
          <a:lstStyle/>
          <a:p>
            <a:pPr marL="188056">
              <a:spcBef>
                <a:spcPts val="427"/>
              </a:spcBef>
            </a:pPr>
            <a:r>
              <a:rPr sz="2400" b="1" dirty="0">
                <a:latin typeface="Times New Roman"/>
                <a:cs typeface="Times New Roman"/>
              </a:rPr>
              <a:t>De</a:t>
            </a:r>
            <a:r>
              <a:rPr sz="2400" b="1" spc="-40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simpatía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7057054" y="3620308"/>
            <a:ext cx="1947239" cy="424047"/>
          </a:xfrm>
          <a:prstGeom prst="rect">
            <a:avLst/>
          </a:prstGeom>
          <a:solidFill>
            <a:srgbClr val="B2B2B2"/>
          </a:solidFill>
          <a:ln w="38100">
            <a:solidFill>
              <a:srgbClr val="000000"/>
            </a:solidFill>
          </a:ln>
        </p:spPr>
        <p:txBody>
          <a:bodyPr vert="horz" wrap="square" lIns="0" tIns="54186" rIns="0" bIns="0" rtlCol="0">
            <a:spAutoFit/>
          </a:bodyPr>
          <a:lstStyle/>
          <a:p>
            <a:pPr marL="111558">
              <a:spcBef>
                <a:spcPts val="427"/>
              </a:spcBef>
            </a:pPr>
            <a:r>
              <a:rPr sz="2400" b="1" dirty="0">
                <a:latin typeface="Times New Roman"/>
                <a:cs typeface="Times New Roman"/>
              </a:rPr>
              <a:t>De</a:t>
            </a:r>
            <a:r>
              <a:rPr sz="2400" b="1" spc="-30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hostilidad</a:t>
            </a:r>
            <a:endParaRPr sz="2400">
              <a:latin typeface="Times New Roman"/>
              <a:cs typeface="Times New Roman"/>
            </a:endParaRPr>
          </a:p>
        </p:txBody>
      </p:sp>
      <p:grpSp>
        <p:nvGrpSpPr>
          <p:cNvPr id="47" name="object 47"/>
          <p:cNvGrpSpPr/>
          <p:nvPr/>
        </p:nvGrpSpPr>
        <p:grpSpPr>
          <a:xfrm>
            <a:off x="1802195" y="2183576"/>
            <a:ext cx="1496407" cy="526802"/>
            <a:chOff x="1797189" y="2171445"/>
            <a:chExt cx="1492250" cy="523875"/>
          </a:xfrm>
        </p:grpSpPr>
        <p:sp>
          <p:nvSpPr>
            <p:cNvPr id="48" name="object 48"/>
            <p:cNvSpPr/>
            <p:nvPr/>
          </p:nvSpPr>
          <p:spPr>
            <a:xfrm>
              <a:off x="1816239" y="2190495"/>
              <a:ext cx="1454150" cy="485775"/>
            </a:xfrm>
            <a:custGeom>
              <a:avLst/>
              <a:gdLst/>
              <a:ahLst/>
              <a:cxnLst/>
              <a:rect l="l" t="t" r="r" b="b"/>
              <a:pathLst>
                <a:path w="1454150" h="485775">
                  <a:moveTo>
                    <a:pt x="1453896" y="243078"/>
                  </a:moveTo>
                  <a:lnTo>
                    <a:pt x="1090421" y="0"/>
                  </a:lnTo>
                  <a:lnTo>
                    <a:pt x="1090421" y="121157"/>
                  </a:lnTo>
                  <a:lnTo>
                    <a:pt x="0" y="121157"/>
                  </a:lnTo>
                  <a:lnTo>
                    <a:pt x="0" y="364235"/>
                  </a:lnTo>
                  <a:lnTo>
                    <a:pt x="1090421" y="364235"/>
                  </a:lnTo>
                  <a:lnTo>
                    <a:pt x="1090421" y="485394"/>
                  </a:lnTo>
                  <a:lnTo>
                    <a:pt x="1453896" y="243078"/>
                  </a:lnTo>
                  <a:close/>
                </a:path>
              </a:pathLst>
            </a:custGeom>
            <a:solidFill>
              <a:srgbClr val="00CC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1816239" y="2190495"/>
              <a:ext cx="1454150" cy="485775"/>
            </a:xfrm>
            <a:custGeom>
              <a:avLst/>
              <a:gdLst/>
              <a:ahLst/>
              <a:cxnLst/>
              <a:rect l="l" t="t" r="r" b="b"/>
              <a:pathLst>
                <a:path w="1454150" h="485775">
                  <a:moveTo>
                    <a:pt x="1090421" y="0"/>
                  </a:moveTo>
                  <a:lnTo>
                    <a:pt x="1090421" y="121157"/>
                  </a:lnTo>
                  <a:lnTo>
                    <a:pt x="0" y="121157"/>
                  </a:lnTo>
                  <a:lnTo>
                    <a:pt x="0" y="364235"/>
                  </a:lnTo>
                  <a:lnTo>
                    <a:pt x="1090421" y="364235"/>
                  </a:lnTo>
                  <a:lnTo>
                    <a:pt x="1090421" y="485394"/>
                  </a:lnTo>
                  <a:lnTo>
                    <a:pt x="1453896" y="243078"/>
                  </a:lnTo>
                  <a:lnTo>
                    <a:pt x="1090421" y="0"/>
                  </a:lnTo>
                  <a:close/>
                </a:path>
              </a:pathLst>
            </a:custGeom>
            <a:ln w="380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0" name="object 50"/>
          <p:cNvSpPr txBox="1"/>
          <p:nvPr/>
        </p:nvSpPr>
        <p:spPr>
          <a:xfrm>
            <a:off x="2128724" y="2288810"/>
            <a:ext cx="687074" cy="301394"/>
          </a:xfrm>
          <a:prstGeom prst="rect">
            <a:avLst/>
          </a:prstGeom>
        </p:spPr>
        <p:txBody>
          <a:bodyPr vert="horz" wrap="square" lIns="0" tIns="12750" rIns="0" bIns="0" rtlCol="0">
            <a:spAutoFit/>
          </a:bodyPr>
          <a:lstStyle/>
          <a:p>
            <a:pPr marL="12750">
              <a:spcBef>
                <a:spcPts val="100"/>
              </a:spcBef>
            </a:pPr>
            <a:r>
              <a:rPr b="1" spc="-10" dirty="0">
                <a:latin typeface="Times New Roman"/>
                <a:cs typeface="Times New Roman"/>
              </a:rPr>
              <a:t>Revela</a:t>
            </a:r>
            <a:endParaRPr>
              <a:latin typeface="Times New Roman"/>
              <a:cs typeface="Times New Roman"/>
            </a:endParaRPr>
          </a:p>
        </p:txBody>
      </p:sp>
      <p:grpSp>
        <p:nvGrpSpPr>
          <p:cNvPr id="51" name="object 51"/>
          <p:cNvGrpSpPr/>
          <p:nvPr/>
        </p:nvGrpSpPr>
        <p:grpSpPr>
          <a:xfrm>
            <a:off x="3464926" y="2638733"/>
            <a:ext cx="1068498" cy="900352"/>
            <a:chOff x="3455301" y="2624073"/>
            <a:chExt cx="1065530" cy="895350"/>
          </a:xfrm>
        </p:grpSpPr>
        <p:sp>
          <p:nvSpPr>
            <p:cNvPr id="52" name="object 52"/>
            <p:cNvSpPr/>
            <p:nvPr/>
          </p:nvSpPr>
          <p:spPr>
            <a:xfrm>
              <a:off x="3474351" y="2643123"/>
              <a:ext cx="1027430" cy="857250"/>
            </a:xfrm>
            <a:custGeom>
              <a:avLst/>
              <a:gdLst/>
              <a:ahLst/>
              <a:cxnLst/>
              <a:rect l="l" t="t" r="r" b="b"/>
              <a:pathLst>
                <a:path w="1027429" h="857250">
                  <a:moveTo>
                    <a:pt x="1027176" y="857250"/>
                  </a:moveTo>
                  <a:lnTo>
                    <a:pt x="941070" y="477011"/>
                  </a:lnTo>
                  <a:lnTo>
                    <a:pt x="865632" y="572261"/>
                  </a:lnTo>
                  <a:lnTo>
                    <a:pt x="152400" y="0"/>
                  </a:lnTo>
                  <a:lnTo>
                    <a:pt x="0" y="188975"/>
                  </a:lnTo>
                  <a:lnTo>
                    <a:pt x="713232" y="761238"/>
                  </a:lnTo>
                  <a:lnTo>
                    <a:pt x="637032" y="856488"/>
                  </a:lnTo>
                  <a:lnTo>
                    <a:pt x="1027176" y="857250"/>
                  </a:lnTo>
                  <a:close/>
                </a:path>
              </a:pathLst>
            </a:custGeom>
            <a:solidFill>
              <a:srgbClr val="00CC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3474351" y="2643123"/>
              <a:ext cx="1027430" cy="857250"/>
            </a:xfrm>
            <a:custGeom>
              <a:avLst/>
              <a:gdLst/>
              <a:ahLst/>
              <a:cxnLst/>
              <a:rect l="l" t="t" r="r" b="b"/>
              <a:pathLst>
                <a:path w="1027429" h="857250">
                  <a:moveTo>
                    <a:pt x="941070" y="477011"/>
                  </a:moveTo>
                  <a:lnTo>
                    <a:pt x="865632" y="572261"/>
                  </a:lnTo>
                  <a:lnTo>
                    <a:pt x="152400" y="0"/>
                  </a:lnTo>
                  <a:lnTo>
                    <a:pt x="0" y="188975"/>
                  </a:lnTo>
                  <a:lnTo>
                    <a:pt x="713232" y="761238"/>
                  </a:lnTo>
                  <a:lnTo>
                    <a:pt x="637032" y="856488"/>
                  </a:lnTo>
                  <a:lnTo>
                    <a:pt x="1027176" y="857250"/>
                  </a:lnTo>
                  <a:lnTo>
                    <a:pt x="941070" y="477011"/>
                  </a:lnTo>
                  <a:close/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4" name="object 54"/>
          <p:cNvSpPr txBox="1"/>
          <p:nvPr/>
        </p:nvSpPr>
        <p:spPr>
          <a:xfrm rot="2280000">
            <a:off x="3498831" y="2994613"/>
            <a:ext cx="960001" cy="2298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807"/>
              </a:lnSpc>
            </a:pPr>
            <a:r>
              <a:rPr sz="2700" b="1" spc="-15" baseline="3086" dirty="0">
                <a:latin typeface="Times New Roman"/>
                <a:cs typeface="Times New Roman"/>
              </a:rPr>
              <a:t>M</a:t>
            </a:r>
            <a:r>
              <a:rPr sz="2700" b="1" spc="-15" baseline="1543" dirty="0">
                <a:latin typeface="Times New Roman"/>
                <a:cs typeface="Times New Roman"/>
              </a:rPr>
              <a:t>edia</a:t>
            </a:r>
            <a:r>
              <a:rPr b="1" spc="-10" dirty="0">
                <a:latin typeface="Times New Roman"/>
                <a:cs typeface="Times New Roman"/>
              </a:rPr>
              <a:t>nte</a:t>
            </a:r>
            <a:endParaRPr>
              <a:latin typeface="Times New Roman"/>
              <a:cs typeface="Times New Roman"/>
            </a:endParaRPr>
          </a:p>
        </p:txBody>
      </p:sp>
      <p:sp>
        <p:nvSpPr>
          <p:cNvPr id="55" name="object 55"/>
          <p:cNvSpPr/>
          <p:nvPr/>
        </p:nvSpPr>
        <p:spPr>
          <a:xfrm>
            <a:off x="2279772" y="3831028"/>
            <a:ext cx="4735013" cy="114939"/>
          </a:xfrm>
          <a:custGeom>
            <a:avLst/>
            <a:gdLst/>
            <a:ahLst/>
            <a:cxnLst/>
            <a:rect l="l" t="t" r="r" b="b"/>
            <a:pathLst>
              <a:path w="4721859" h="114300">
                <a:moveTo>
                  <a:pt x="445770" y="38100"/>
                </a:moveTo>
                <a:lnTo>
                  <a:pt x="114300" y="38100"/>
                </a:lnTo>
                <a:lnTo>
                  <a:pt x="114300" y="0"/>
                </a:lnTo>
                <a:lnTo>
                  <a:pt x="0" y="57150"/>
                </a:lnTo>
                <a:lnTo>
                  <a:pt x="95250" y="104775"/>
                </a:lnTo>
                <a:lnTo>
                  <a:pt x="114300" y="114300"/>
                </a:lnTo>
                <a:lnTo>
                  <a:pt x="114300" y="76200"/>
                </a:lnTo>
                <a:lnTo>
                  <a:pt x="445770" y="76200"/>
                </a:lnTo>
                <a:lnTo>
                  <a:pt x="445770" y="38100"/>
                </a:lnTo>
                <a:close/>
              </a:path>
              <a:path w="4721859" h="114300">
                <a:moveTo>
                  <a:pt x="4721352" y="57150"/>
                </a:moveTo>
                <a:lnTo>
                  <a:pt x="4607052" y="0"/>
                </a:lnTo>
                <a:lnTo>
                  <a:pt x="4607052" y="38100"/>
                </a:lnTo>
                <a:lnTo>
                  <a:pt x="4343400" y="38100"/>
                </a:lnTo>
                <a:lnTo>
                  <a:pt x="4343400" y="76200"/>
                </a:lnTo>
                <a:lnTo>
                  <a:pt x="4607052" y="76200"/>
                </a:lnTo>
                <a:lnTo>
                  <a:pt x="4607052" y="114300"/>
                </a:lnTo>
                <a:lnTo>
                  <a:pt x="4626102" y="104775"/>
                </a:lnTo>
                <a:lnTo>
                  <a:pt x="4721352" y="571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6" name="object 5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891070" y="4501503"/>
            <a:ext cx="3285726" cy="536380"/>
          </a:xfrm>
          <a:prstGeom prst="rect">
            <a:avLst/>
          </a:prstGeom>
        </p:spPr>
      </p:pic>
      <p:grpSp>
        <p:nvGrpSpPr>
          <p:cNvPr id="57" name="object 57"/>
          <p:cNvGrpSpPr/>
          <p:nvPr/>
        </p:nvGrpSpPr>
        <p:grpSpPr>
          <a:xfrm>
            <a:off x="7002992" y="4534644"/>
            <a:ext cx="2155462" cy="517861"/>
            <a:chOff x="6983539" y="4509452"/>
            <a:chExt cx="2149475" cy="514984"/>
          </a:xfrm>
        </p:grpSpPr>
        <p:pic>
          <p:nvPicPr>
            <p:cNvPr id="58" name="object 58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997827" y="4524501"/>
              <a:ext cx="2120772" cy="485393"/>
            </a:xfrm>
            <a:prstGeom prst="rect">
              <a:avLst/>
            </a:prstGeom>
          </p:spPr>
        </p:pic>
        <p:sp>
          <p:nvSpPr>
            <p:cNvPr id="59" name="object 59"/>
            <p:cNvSpPr/>
            <p:nvPr/>
          </p:nvSpPr>
          <p:spPr>
            <a:xfrm>
              <a:off x="6997827" y="4523740"/>
              <a:ext cx="2120900" cy="486409"/>
            </a:xfrm>
            <a:custGeom>
              <a:avLst/>
              <a:gdLst/>
              <a:ahLst/>
              <a:cxnLst/>
              <a:rect l="l" t="t" r="r" b="b"/>
              <a:pathLst>
                <a:path w="2120900" h="486410">
                  <a:moveTo>
                    <a:pt x="2120772" y="0"/>
                  </a:moveTo>
                  <a:lnTo>
                    <a:pt x="0" y="0"/>
                  </a:lnTo>
                  <a:lnTo>
                    <a:pt x="0" y="486155"/>
                  </a:lnTo>
                  <a:lnTo>
                    <a:pt x="2120772" y="486155"/>
                  </a:lnTo>
                </a:path>
              </a:pathLst>
            </a:custGeom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60" name="object 60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802723" y="4578129"/>
            <a:ext cx="1247812" cy="488872"/>
          </a:xfrm>
          <a:prstGeom prst="rect">
            <a:avLst/>
          </a:prstGeom>
        </p:spPr>
      </p:pic>
      <p:sp>
        <p:nvSpPr>
          <p:cNvPr id="61" name="object 61"/>
          <p:cNvSpPr/>
          <p:nvPr/>
        </p:nvSpPr>
        <p:spPr>
          <a:xfrm>
            <a:off x="0" y="4367408"/>
            <a:ext cx="9144000" cy="76626"/>
          </a:xfrm>
          <a:custGeom>
            <a:avLst/>
            <a:gdLst/>
            <a:ahLst/>
            <a:cxnLst/>
            <a:rect l="l" t="t" r="r" b="b"/>
            <a:pathLst>
              <a:path w="9118600" h="76200">
                <a:moveTo>
                  <a:pt x="0" y="0"/>
                </a:moveTo>
                <a:lnTo>
                  <a:pt x="0" y="76200"/>
                </a:lnTo>
                <a:lnTo>
                  <a:pt x="9118600" y="76200"/>
                </a:lnTo>
                <a:lnTo>
                  <a:pt x="91186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 txBox="1"/>
          <p:nvPr/>
        </p:nvSpPr>
        <p:spPr>
          <a:xfrm>
            <a:off x="2891070" y="4501503"/>
            <a:ext cx="3285727" cy="443358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vert="horz" wrap="square" lIns="0" tIns="73310" rIns="0" bIns="0" rtlCol="0">
            <a:spAutoFit/>
          </a:bodyPr>
          <a:lstStyle/>
          <a:p>
            <a:pPr marL="136420">
              <a:spcBef>
                <a:spcPts val="577"/>
              </a:spcBef>
            </a:pPr>
            <a:r>
              <a:rPr sz="2400" b="1" dirty="0">
                <a:latin typeface="Times New Roman"/>
                <a:cs typeface="Times New Roman"/>
              </a:rPr>
              <a:t>Criterios</a:t>
            </a:r>
            <a:r>
              <a:rPr sz="2400" b="1" spc="-45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sociométricos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7169640" y="4586048"/>
            <a:ext cx="1835168" cy="393345"/>
          </a:xfrm>
          <a:prstGeom prst="rect">
            <a:avLst/>
          </a:prstGeom>
        </p:spPr>
        <p:txBody>
          <a:bodyPr vert="horz" wrap="square" lIns="0" tIns="12750" rIns="0" bIns="0" rtlCol="0">
            <a:spAutoFit/>
          </a:bodyPr>
          <a:lstStyle/>
          <a:p>
            <a:pPr marL="12750">
              <a:spcBef>
                <a:spcPts val="100"/>
              </a:spcBef>
            </a:pPr>
            <a:r>
              <a:rPr sz="2400" b="1" dirty="0">
                <a:latin typeface="Times New Roman"/>
                <a:cs typeface="Times New Roman"/>
              </a:rPr>
              <a:t>De</a:t>
            </a:r>
            <a:r>
              <a:rPr sz="2400" b="1" spc="-30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pronóstico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802723" y="4578129"/>
            <a:ext cx="1248067" cy="418253"/>
          </a:xfrm>
          <a:prstGeom prst="rect">
            <a:avLst/>
          </a:prstGeom>
          <a:ln w="28575">
            <a:solidFill>
              <a:srgbClr val="000000"/>
            </a:solidFill>
          </a:ln>
        </p:spPr>
        <p:txBody>
          <a:bodyPr vert="horz" wrap="square" lIns="0" tIns="48448" rIns="0" bIns="0" rtlCol="0">
            <a:spAutoFit/>
          </a:bodyPr>
          <a:lstStyle/>
          <a:p>
            <a:pPr marL="105821">
              <a:spcBef>
                <a:spcPts val="381"/>
              </a:spcBef>
            </a:pPr>
            <a:r>
              <a:rPr sz="2400" b="1" spc="-10" dirty="0">
                <a:latin typeface="Times New Roman"/>
                <a:cs typeface="Times New Roman"/>
              </a:rPr>
              <a:t>Sociales</a:t>
            </a:r>
            <a:endParaRPr sz="2400">
              <a:latin typeface="Times New Roman"/>
              <a:cs typeface="Times New Roman"/>
            </a:endParaRPr>
          </a:p>
        </p:txBody>
      </p:sp>
      <p:grpSp>
        <p:nvGrpSpPr>
          <p:cNvPr id="65" name="object 65"/>
          <p:cNvGrpSpPr/>
          <p:nvPr/>
        </p:nvGrpSpPr>
        <p:grpSpPr>
          <a:xfrm>
            <a:off x="2669475" y="5253201"/>
            <a:ext cx="3736558" cy="536380"/>
            <a:chOff x="2662059" y="5224017"/>
            <a:chExt cx="3726179" cy="533400"/>
          </a:xfrm>
        </p:grpSpPr>
        <p:pic>
          <p:nvPicPr>
            <p:cNvPr id="66" name="object 66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4940439" y="5224017"/>
              <a:ext cx="1447799" cy="486156"/>
            </a:xfrm>
            <a:prstGeom prst="rect">
              <a:avLst/>
            </a:prstGeom>
          </p:spPr>
        </p:pic>
        <p:pic>
          <p:nvPicPr>
            <p:cNvPr id="67" name="object 67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2662059" y="5272023"/>
              <a:ext cx="1516380" cy="485393"/>
            </a:xfrm>
            <a:prstGeom prst="rect">
              <a:avLst/>
            </a:prstGeom>
          </p:spPr>
        </p:pic>
      </p:grpSp>
      <p:pic>
        <p:nvPicPr>
          <p:cNvPr id="68" name="object 68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63816" y="5316035"/>
            <a:ext cx="2223597" cy="488105"/>
          </a:xfrm>
          <a:prstGeom prst="rect">
            <a:avLst/>
          </a:prstGeom>
        </p:spPr>
      </p:pic>
      <p:pic>
        <p:nvPicPr>
          <p:cNvPr id="69" name="object 69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798028" y="5316035"/>
            <a:ext cx="2206022" cy="488105"/>
          </a:xfrm>
          <a:prstGeom prst="rect">
            <a:avLst/>
          </a:prstGeom>
        </p:spPr>
      </p:pic>
      <p:sp>
        <p:nvSpPr>
          <p:cNvPr id="70" name="object 70"/>
          <p:cNvSpPr txBox="1"/>
          <p:nvPr/>
        </p:nvSpPr>
        <p:spPr>
          <a:xfrm>
            <a:off x="4954201" y="5253202"/>
            <a:ext cx="1451833" cy="419540"/>
          </a:xfrm>
          <a:prstGeom prst="rect">
            <a:avLst/>
          </a:prstGeom>
          <a:ln w="28575">
            <a:solidFill>
              <a:srgbClr val="000000"/>
            </a:solidFill>
          </a:ln>
        </p:spPr>
        <p:txBody>
          <a:bodyPr vert="horz" wrap="square" lIns="0" tIns="49723" rIns="0" bIns="0" rtlCol="0">
            <a:spAutoFit/>
          </a:bodyPr>
          <a:lstStyle/>
          <a:p>
            <a:pPr marL="106459">
              <a:spcBef>
                <a:spcPts val="392"/>
              </a:spcBef>
            </a:pPr>
            <a:r>
              <a:rPr sz="2400" b="1" spc="-10" dirty="0">
                <a:latin typeface="Times New Roman"/>
                <a:cs typeface="Times New Roman"/>
              </a:rPr>
              <a:t>Escolares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2669474" y="5301476"/>
            <a:ext cx="1520604" cy="418253"/>
          </a:xfrm>
          <a:prstGeom prst="rect">
            <a:avLst/>
          </a:prstGeom>
          <a:ln w="28575">
            <a:solidFill>
              <a:srgbClr val="000000"/>
            </a:solidFill>
          </a:ln>
        </p:spPr>
        <p:txBody>
          <a:bodyPr vert="horz" wrap="square" lIns="0" tIns="48448" rIns="0" bIns="0" rtlCol="0">
            <a:spAutoFit/>
          </a:bodyPr>
          <a:lstStyle/>
          <a:p>
            <a:pPr marL="106459">
              <a:spcBef>
                <a:spcPts val="381"/>
              </a:spcBef>
            </a:pPr>
            <a:r>
              <a:rPr sz="2400" b="1" spc="-10" dirty="0">
                <a:latin typeface="Times New Roman"/>
                <a:cs typeface="Times New Roman"/>
              </a:rPr>
              <a:t>Laborales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63816" y="5315270"/>
            <a:ext cx="2223597" cy="419540"/>
          </a:xfrm>
          <a:prstGeom prst="rect">
            <a:avLst/>
          </a:prstGeom>
          <a:ln w="28575">
            <a:solidFill>
              <a:srgbClr val="000000"/>
            </a:solidFill>
          </a:ln>
        </p:spPr>
        <p:txBody>
          <a:bodyPr vert="horz" wrap="square" lIns="0" tIns="49723" rIns="0" bIns="0" rtlCol="0">
            <a:spAutoFit/>
          </a:bodyPr>
          <a:lstStyle/>
          <a:p>
            <a:pPr marL="106459">
              <a:spcBef>
                <a:spcPts val="392"/>
              </a:spcBef>
            </a:pPr>
            <a:r>
              <a:rPr sz="2400" b="1" dirty="0">
                <a:latin typeface="Times New Roman"/>
                <a:cs typeface="Times New Roman"/>
              </a:rPr>
              <a:t>Extra</a:t>
            </a:r>
            <a:r>
              <a:rPr sz="2400" b="1" spc="-25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laborales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6797251" y="5315270"/>
            <a:ext cx="2207041" cy="419540"/>
          </a:xfrm>
          <a:prstGeom prst="rect">
            <a:avLst/>
          </a:prstGeom>
          <a:ln w="28575">
            <a:solidFill>
              <a:srgbClr val="000000"/>
            </a:solidFill>
          </a:ln>
        </p:spPr>
        <p:txBody>
          <a:bodyPr vert="horz" wrap="square" lIns="0" tIns="49723" rIns="0" bIns="0" rtlCol="0">
            <a:spAutoFit/>
          </a:bodyPr>
          <a:lstStyle/>
          <a:p>
            <a:pPr marL="107096">
              <a:spcBef>
                <a:spcPts val="392"/>
              </a:spcBef>
            </a:pPr>
            <a:r>
              <a:rPr sz="2400" b="1" dirty="0">
                <a:latin typeface="Times New Roman"/>
                <a:cs typeface="Times New Roman"/>
              </a:rPr>
              <a:t>Extra</a:t>
            </a:r>
            <a:r>
              <a:rPr sz="2400" b="1" spc="-25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escolares</a:t>
            </a:r>
            <a:endParaRPr sz="2400">
              <a:latin typeface="Times New Roman"/>
              <a:cs typeface="Times New Roman"/>
            </a:endParaRPr>
          </a:p>
        </p:txBody>
      </p:sp>
      <p:pic>
        <p:nvPicPr>
          <p:cNvPr id="84" name="object 84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3043894" y="6235543"/>
            <a:ext cx="1316583" cy="488106"/>
          </a:xfrm>
          <a:prstGeom prst="rect">
            <a:avLst/>
          </a:prstGeom>
        </p:spPr>
      </p:pic>
      <p:pic>
        <p:nvPicPr>
          <p:cNvPr id="85" name="object 85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4954201" y="6235543"/>
            <a:ext cx="1435786" cy="488106"/>
          </a:xfrm>
          <a:prstGeom prst="rect">
            <a:avLst/>
          </a:prstGeom>
        </p:spPr>
      </p:pic>
      <p:sp>
        <p:nvSpPr>
          <p:cNvPr id="87" name="object 87"/>
          <p:cNvSpPr txBox="1"/>
          <p:nvPr/>
        </p:nvSpPr>
        <p:spPr>
          <a:xfrm>
            <a:off x="3043894" y="6234778"/>
            <a:ext cx="1316838" cy="419540"/>
          </a:xfrm>
          <a:prstGeom prst="rect">
            <a:avLst/>
          </a:prstGeom>
          <a:ln w="28575">
            <a:solidFill>
              <a:srgbClr val="000000"/>
            </a:solidFill>
          </a:ln>
        </p:spPr>
        <p:txBody>
          <a:bodyPr vert="horz" wrap="square" lIns="0" tIns="49723" rIns="0" bIns="0" rtlCol="0">
            <a:spAutoFit/>
          </a:bodyPr>
          <a:lstStyle/>
          <a:p>
            <a:pPr marL="106459">
              <a:spcBef>
                <a:spcPts val="392"/>
              </a:spcBef>
            </a:pPr>
            <a:r>
              <a:rPr sz="2400" b="1" spc="-10" dirty="0">
                <a:latin typeface="Times New Roman"/>
                <a:cs typeface="Times New Roman"/>
              </a:rPr>
              <a:t>Binarios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88" name="object 88"/>
          <p:cNvSpPr txBox="1"/>
          <p:nvPr/>
        </p:nvSpPr>
        <p:spPr>
          <a:xfrm>
            <a:off x="4954201" y="6234778"/>
            <a:ext cx="1435914" cy="419540"/>
          </a:xfrm>
          <a:prstGeom prst="rect">
            <a:avLst/>
          </a:prstGeom>
          <a:ln w="28575">
            <a:solidFill>
              <a:srgbClr val="000000"/>
            </a:solidFill>
          </a:ln>
        </p:spPr>
        <p:txBody>
          <a:bodyPr vert="horz" wrap="square" lIns="0" tIns="49723" rIns="0" bIns="0" rtlCol="0">
            <a:spAutoFit/>
          </a:bodyPr>
          <a:lstStyle/>
          <a:p>
            <a:pPr marL="106459">
              <a:spcBef>
                <a:spcPts val="392"/>
              </a:spcBef>
            </a:pPr>
            <a:r>
              <a:rPr sz="2400" b="1" spc="-10" dirty="0">
                <a:latin typeface="Times New Roman"/>
                <a:cs typeface="Times New Roman"/>
              </a:rPr>
              <a:t>Unitarios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89" name="object 89"/>
          <p:cNvSpPr/>
          <p:nvPr/>
        </p:nvSpPr>
        <p:spPr>
          <a:xfrm>
            <a:off x="2126947" y="4750537"/>
            <a:ext cx="4813972" cy="1630212"/>
          </a:xfrm>
          <a:custGeom>
            <a:avLst/>
            <a:gdLst/>
            <a:ahLst/>
            <a:cxnLst/>
            <a:rect l="l" t="t" r="r" b="b"/>
            <a:pathLst>
              <a:path w="4800600" h="1621154">
                <a:moveTo>
                  <a:pt x="762000" y="38100"/>
                </a:moveTo>
                <a:lnTo>
                  <a:pt x="114300" y="38100"/>
                </a:lnTo>
                <a:lnTo>
                  <a:pt x="114300" y="0"/>
                </a:lnTo>
                <a:lnTo>
                  <a:pt x="0" y="57150"/>
                </a:lnTo>
                <a:lnTo>
                  <a:pt x="95250" y="104775"/>
                </a:lnTo>
                <a:lnTo>
                  <a:pt x="114300" y="114300"/>
                </a:lnTo>
                <a:lnTo>
                  <a:pt x="114300" y="76200"/>
                </a:lnTo>
                <a:lnTo>
                  <a:pt x="762000" y="76200"/>
                </a:lnTo>
                <a:lnTo>
                  <a:pt x="762000" y="38100"/>
                </a:lnTo>
                <a:close/>
              </a:path>
              <a:path w="4800600" h="1621154">
                <a:moveTo>
                  <a:pt x="768096" y="304038"/>
                </a:moveTo>
                <a:lnTo>
                  <a:pt x="755904" y="267462"/>
                </a:lnTo>
                <a:lnTo>
                  <a:pt x="261924" y="443890"/>
                </a:lnTo>
                <a:lnTo>
                  <a:pt x="249174" y="407670"/>
                </a:lnTo>
                <a:lnTo>
                  <a:pt x="160020" y="499872"/>
                </a:lnTo>
                <a:lnTo>
                  <a:pt x="243840" y="510413"/>
                </a:lnTo>
                <a:lnTo>
                  <a:pt x="287274" y="515886"/>
                </a:lnTo>
                <a:lnTo>
                  <a:pt x="274574" y="479831"/>
                </a:lnTo>
                <a:lnTo>
                  <a:pt x="768096" y="304038"/>
                </a:lnTo>
                <a:close/>
              </a:path>
              <a:path w="4800600" h="1621154">
                <a:moveTo>
                  <a:pt x="1352550" y="433578"/>
                </a:moveTo>
                <a:lnTo>
                  <a:pt x="1314450" y="433578"/>
                </a:lnTo>
                <a:lnTo>
                  <a:pt x="1314450" y="285750"/>
                </a:lnTo>
                <a:lnTo>
                  <a:pt x="1276350" y="285750"/>
                </a:lnTo>
                <a:lnTo>
                  <a:pt x="1276350" y="433578"/>
                </a:lnTo>
                <a:lnTo>
                  <a:pt x="1238250" y="433578"/>
                </a:lnTo>
                <a:lnTo>
                  <a:pt x="1276350" y="509778"/>
                </a:lnTo>
                <a:lnTo>
                  <a:pt x="1295400" y="547878"/>
                </a:lnTo>
                <a:lnTo>
                  <a:pt x="1314450" y="509778"/>
                </a:lnTo>
                <a:lnTo>
                  <a:pt x="1352550" y="433578"/>
                </a:lnTo>
                <a:close/>
              </a:path>
              <a:path w="4800600" h="1621154">
                <a:moveTo>
                  <a:pt x="2481834" y="760476"/>
                </a:moveTo>
                <a:lnTo>
                  <a:pt x="2481072" y="717042"/>
                </a:lnTo>
                <a:lnTo>
                  <a:pt x="2478786" y="675906"/>
                </a:lnTo>
                <a:lnTo>
                  <a:pt x="2474976" y="635508"/>
                </a:lnTo>
                <a:lnTo>
                  <a:pt x="2470404" y="597408"/>
                </a:lnTo>
                <a:lnTo>
                  <a:pt x="2455926" y="526542"/>
                </a:lnTo>
                <a:lnTo>
                  <a:pt x="2435352" y="463296"/>
                </a:lnTo>
                <a:lnTo>
                  <a:pt x="2409444" y="407670"/>
                </a:lnTo>
                <a:lnTo>
                  <a:pt x="2376678" y="361950"/>
                </a:lnTo>
                <a:lnTo>
                  <a:pt x="2337054" y="326136"/>
                </a:lnTo>
                <a:lnTo>
                  <a:pt x="2293620" y="302526"/>
                </a:lnTo>
                <a:lnTo>
                  <a:pt x="2277618" y="336804"/>
                </a:lnTo>
                <a:lnTo>
                  <a:pt x="2298954" y="346710"/>
                </a:lnTo>
                <a:lnTo>
                  <a:pt x="2316480" y="358140"/>
                </a:lnTo>
                <a:lnTo>
                  <a:pt x="2349246" y="388620"/>
                </a:lnTo>
                <a:lnTo>
                  <a:pt x="2377440" y="428256"/>
                </a:lnTo>
                <a:lnTo>
                  <a:pt x="2401062" y="477786"/>
                </a:lnTo>
                <a:lnTo>
                  <a:pt x="2419350" y="537210"/>
                </a:lnTo>
                <a:lnTo>
                  <a:pt x="2433066" y="604266"/>
                </a:lnTo>
                <a:lnTo>
                  <a:pt x="2440686" y="678942"/>
                </a:lnTo>
                <a:lnTo>
                  <a:pt x="2442972" y="719328"/>
                </a:lnTo>
                <a:lnTo>
                  <a:pt x="2443734" y="761238"/>
                </a:lnTo>
                <a:lnTo>
                  <a:pt x="2442972" y="804672"/>
                </a:lnTo>
                <a:lnTo>
                  <a:pt x="2440686" y="849630"/>
                </a:lnTo>
                <a:lnTo>
                  <a:pt x="2437638" y="896112"/>
                </a:lnTo>
                <a:lnTo>
                  <a:pt x="2433066" y="943356"/>
                </a:lnTo>
                <a:lnTo>
                  <a:pt x="2426970" y="992136"/>
                </a:lnTo>
                <a:lnTo>
                  <a:pt x="2419350" y="1042416"/>
                </a:lnTo>
                <a:lnTo>
                  <a:pt x="2410206" y="1093470"/>
                </a:lnTo>
                <a:lnTo>
                  <a:pt x="2400300" y="1145286"/>
                </a:lnTo>
                <a:lnTo>
                  <a:pt x="2388108" y="1198626"/>
                </a:lnTo>
                <a:lnTo>
                  <a:pt x="2375154" y="1252728"/>
                </a:lnTo>
                <a:lnTo>
                  <a:pt x="2361438" y="1306830"/>
                </a:lnTo>
                <a:lnTo>
                  <a:pt x="2345436" y="1362456"/>
                </a:lnTo>
                <a:lnTo>
                  <a:pt x="2309622" y="1474482"/>
                </a:lnTo>
                <a:lnTo>
                  <a:pt x="2307272" y="1481315"/>
                </a:lnTo>
                <a:lnTo>
                  <a:pt x="2271522" y="1468386"/>
                </a:lnTo>
                <a:lnTo>
                  <a:pt x="2286762" y="1594866"/>
                </a:lnTo>
                <a:lnTo>
                  <a:pt x="2301240" y="1581111"/>
                </a:lnTo>
                <a:lnTo>
                  <a:pt x="2378964" y="1507236"/>
                </a:lnTo>
                <a:lnTo>
                  <a:pt x="2343391" y="1494370"/>
                </a:lnTo>
                <a:lnTo>
                  <a:pt x="2346198" y="1486662"/>
                </a:lnTo>
                <a:lnTo>
                  <a:pt x="2382012" y="1373136"/>
                </a:lnTo>
                <a:lnTo>
                  <a:pt x="2398014" y="1316736"/>
                </a:lnTo>
                <a:lnTo>
                  <a:pt x="2412492" y="1261110"/>
                </a:lnTo>
                <a:lnTo>
                  <a:pt x="2425446" y="1207008"/>
                </a:lnTo>
                <a:lnTo>
                  <a:pt x="2437638" y="1152906"/>
                </a:lnTo>
                <a:lnTo>
                  <a:pt x="2447544" y="1100328"/>
                </a:lnTo>
                <a:lnTo>
                  <a:pt x="2456688" y="1047750"/>
                </a:lnTo>
                <a:lnTo>
                  <a:pt x="2464308" y="996696"/>
                </a:lnTo>
                <a:lnTo>
                  <a:pt x="2470404" y="947166"/>
                </a:lnTo>
                <a:lnTo>
                  <a:pt x="2475738" y="898398"/>
                </a:lnTo>
                <a:lnTo>
                  <a:pt x="2478786" y="851154"/>
                </a:lnTo>
                <a:lnTo>
                  <a:pt x="2481072" y="805434"/>
                </a:lnTo>
                <a:lnTo>
                  <a:pt x="2481834" y="760476"/>
                </a:lnTo>
                <a:close/>
              </a:path>
              <a:path w="4800600" h="1621154">
                <a:moveTo>
                  <a:pt x="2670048" y="1535036"/>
                </a:moveTo>
                <a:lnTo>
                  <a:pt x="2669870" y="1534820"/>
                </a:lnTo>
                <a:lnTo>
                  <a:pt x="2669387" y="1534401"/>
                </a:lnTo>
                <a:lnTo>
                  <a:pt x="2669870" y="1535163"/>
                </a:lnTo>
                <a:lnTo>
                  <a:pt x="2670048" y="1535036"/>
                </a:lnTo>
                <a:close/>
              </a:path>
              <a:path w="4800600" h="1621154">
                <a:moveTo>
                  <a:pt x="2756154" y="325386"/>
                </a:moveTo>
                <a:lnTo>
                  <a:pt x="2699004" y="371856"/>
                </a:lnTo>
                <a:lnTo>
                  <a:pt x="2679192" y="431292"/>
                </a:lnTo>
                <a:lnTo>
                  <a:pt x="2660904" y="489966"/>
                </a:lnTo>
                <a:lnTo>
                  <a:pt x="2644140" y="547878"/>
                </a:lnTo>
                <a:lnTo>
                  <a:pt x="2628900" y="605028"/>
                </a:lnTo>
                <a:lnTo>
                  <a:pt x="2614422" y="662178"/>
                </a:lnTo>
                <a:lnTo>
                  <a:pt x="2601468" y="718566"/>
                </a:lnTo>
                <a:lnTo>
                  <a:pt x="2590038" y="773430"/>
                </a:lnTo>
                <a:lnTo>
                  <a:pt x="2580132" y="827532"/>
                </a:lnTo>
                <a:lnTo>
                  <a:pt x="2570988" y="880872"/>
                </a:lnTo>
                <a:lnTo>
                  <a:pt x="2558034" y="983742"/>
                </a:lnTo>
                <a:lnTo>
                  <a:pt x="2553462" y="1034034"/>
                </a:lnTo>
                <a:lnTo>
                  <a:pt x="2550414" y="1082040"/>
                </a:lnTo>
                <a:lnTo>
                  <a:pt x="2548890" y="1129284"/>
                </a:lnTo>
                <a:lnTo>
                  <a:pt x="2548128" y="1175004"/>
                </a:lnTo>
                <a:lnTo>
                  <a:pt x="2549652" y="1219200"/>
                </a:lnTo>
                <a:lnTo>
                  <a:pt x="2551938" y="1261110"/>
                </a:lnTo>
                <a:lnTo>
                  <a:pt x="2555748" y="1302258"/>
                </a:lnTo>
                <a:lnTo>
                  <a:pt x="2561082" y="1341120"/>
                </a:lnTo>
                <a:lnTo>
                  <a:pt x="2575560" y="1412748"/>
                </a:lnTo>
                <a:lnTo>
                  <a:pt x="2596134" y="1477530"/>
                </a:lnTo>
                <a:lnTo>
                  <a:pt x="2623566" y="1533156"/>
                </a:lnTo>
                <a:lnTo>
                  <a:pt x="2638044" y="1556004"/>
                </a:lnTo>
                <a:lnTo>
                  <a:pt x="2638806" y="1557528"/>
                </a:lnTo>
                <a:lnTo>
                  <a:pt x="2641092" y="1559814"/>
                </a:lnTo>
                <a:lnTo>
                  <a:pt x="2646794" y="1564843"/>
                </a:lnTo>
                <a:lnTo>
                  <a:pt x="2622804" y="1595628"/>
                </a:lnTo>
                <a:lnTo>
                  <a:pt x="2685288" y="1608213"/>
                </a:lnTo>
                <a:lnTo>
                  <a:pt x="2747772" y="1620786"/>
                </a:lnTo>
                <a:lnTo>
                  <a:pt x="2692908" y="1505712"/>
                </a:lnTo>
                <a:lnTo>
                  <a:pt x="2670048" y="1535036"/>
                </a:lnTo>
                <a:lnTo>
                  <a:pt x="2669870" y="1535264"/>
                </a:lnTo>
                <a:lnTo>
                  <a:pt x="2669387" y="1534401"/>
                </a:lnTo>
                <a:lnTo>
                  <a:pt x="2642616" y="1488186"/>
                </a:lnTo>
                <a:lnTo>
                  <a:pt x="2621280" y="1433322"/>
                </a:lnTo>
                <a:lnTo>
                  <a:pt x="2604516" y="1369326"/>
                </a:lnTo>
                <a:lnTo>
                  <a:pt x="2593086" y="1296936"/>
                </a:lnTo>
                <a:lnTo>
                  <a:pt x="2590038" y="1258062"/>
                </a:lnTo>
                <a:lnTo>
                  <a:pt x="2587752" y="1216926"/>
                </a:lnTo>
                <a:lnTo>
                  <a:pt x="2586228" y="1174242"/>
                </a:lnTo>
                <a:lnTo>
                  <a:pt x="2586990" y="1129284"/>
                </a:lnTo>
                <a:lnTo>
                  <a:pt x="2588514" y="1083576"/>
                </a:lnTo>
                <a:lnTo>
                  <a:pt x="2591562" y="1036320"/>
                </a:lnTo>
                <a:lnTo>
                  <a:pt x="2596134" y="987552"/>
                </a:lnTo>
                <a:lnTo>
                  <a:pt x="2601468" y="937260"/>
                </a:lnTo>
                <a:lnTo>
                  <a:pt x="2609088" y="886206"/>
                </a:lnTo>
                <a:lnTo>
                  <a:pt x="2617470" y="833628"/>
                </a:lnTo>
                <a:lnTo>
                  <a:pt x="2627376" y="780288"/>
                </a:lnTo>
                <a:lnTo>
                  <a:pt x="2638806" y="726186"/>
                </a:lnTo>
                <a:lnTo>
                  <a:pt x="2651760" y="670560"/>
                </a:lnTo>
                <a:lnTo>
                  <a:pt x="2665476" y="614934"/>
                </a:lnTo>
                <a:lnTo>
                  <a:pt x="2680716" y="557784"/>
                </a:lnTo>
                <a:lnTo>
                  <a:pt x="2697480" y="500634"/>
                </a:lnTo>
                <a:lnTo>
                  <a:pt x="2715768" y="442722"/>
                </a:lnTo>
                <a:lnTo>
                  <a:pt x="2735580" y="384048"/>
                </a:lnTo>
                <a:lnTo>
                  <a:pt x="2756154" y="325386"/>
                </a:lnTo>
                <a:close/>
              </a:path>
              <a:path w="4800600" h="1621154">
                <a:moveTo>
                  <a:pt x="3562324" y="433578"/>
                </a:moveTo>
                <a:lnTo>
                  <a:pt x="3524224" y="433578"/>
                </a:lnTo>
                <a:lnTo>
                  <a:pt x="3524224" y="285750"/>
                </a:lnTo>
                <a:lnTo>
                  <a:pt x="3486124" y="285750"/>
                </a:lnTo>
                <a:lnTo>
                  <a:pt x="3486124" y="433578"/>
                </a:lnTo>
                <a:lnTo>
                  <a:pt x="3448024" y="433578"/>
                </a:lnTo>
                <a:lnTo>
                  <a:pt x="3486124" y="509778"/>
                </a:lnTo>
                <a:lnTo>
                  <a:pt x="3505174" y="547878"/>
                </a:lnTo>
                <a:lnTo>
                  <a:pt x="3524224" y="509778"/>
                </a:lnTo>
                <a:lnTo>
                  <a:pt x="3562324" y="433578"/>
                </a:lnTo>
                <a:close/>
              </a:path>
              <a:path w="4800600" h="1621154">
                <a:moveTo>
                  <a:pt x="4657318" y="499872"/>
                </a:moveTo>
                <a:lnTo>
                  <a:pt x="4568190" y="408432"/>
                </a:lnTo>
                <a:lnTo>
                  <a:pt x="4555680" y="444665"/>
                </a:lnTo>
                <a:lnTo>
                  <a:pt x="4044670" y="267462"/>
                </a:lnTo>
                <a:lnTo>
                  <a:pt x="4032504" y="304038"/>
                </a:lnTo>
                <a:lnTo>
                  <a:pt x="4543260" y="480669"/>
                </a:lnTo>
                <a:lnTo>
                  <a:pt x="4530852" y="516636"/>
                </a:lnTo>
                <a:lnTo>
                  <a:pt x="4574273" y="510882"/>
                </a:lnTo>
                <a:lnTo>
                  <a:pt x="4657318" y="499872"/>
                </a:lnTo>
                <a:close/>
              </a:path>
              <a:path w="4800600" h="1621154">
                <a:moveTo>
                  <a:pt x="4800587" y="57150"/>
                </a:moveTo>
                <a:lnTo>
                  <a:pt x="4686287" y="0"/>
                </a:lnTo>
                <a:lnTo>
                  <a:pt x="4686287" y="38100"/>
                </a:lnTo>
                <a:lnTo>
                  <a:pt x="4038587" y="38100"/>
                </a:lnTo>
                <a:lnTo>
                  <a:pt x="4038587" y="76200"/>
                </a:lnTo>
                <a:lnTo>
                  <a:pt x="4686287" y="76200"/>
                </a:lnTo>
                <a:lnTo>
                  <a:pt x="4686287" y="114300"/>
                </a:lnTo>
                <a:lnTo>
                  <a:pt x="4705337" y="104775"/>
                </a:lnTo>
                <a:lnTo>
                  <a:pt x="4800587" y="571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90 Rectángulo"/>
          <p:cNvSpPr/>
          <p:nvPr/>
        </p:nvSpPr>
        <p:spPr>
          <a:xfrm>
            <a:off x="1350407" y="548680"/>
            <a:ext cx="6405895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TÉCNICAS SOCIOMÉTRICAS</a:t>
            </a:r>
            <a:endParaRPr lang="es-ES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99103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9144000" cy="6858000"/>
            <a:chOff x="0" y="0"/>
            <a:chExt cx="9118600" cy="68199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18600" cy="68199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15449" cy="107950"/>
            </a:xfrm>
            <a:prstGeom prst="rect">
              <a:avLst/>
            </a:prstGeom>
          </p:spPr>
        </p:pic>
      </p:grpSp>
      <p:sp>
        <p:nvSpPr>
          <p:cNvPr id="84" name="object 84"/>
          <p:cNvSpPr txBox="1">
            <a:spLocks noGrp="1"/>
          </p:cNvSpPr>
          <p:nvPr>
            <p:ph type="title"/>
          </p:nvPr>
        </p:nvSpPr>
        <p:spPr>
          <a:xfrm>
            <a:off x="1154468" y="1740442"/>
            <a:ext cx="7029928" cy="874649"/>
          </a:xfrm>
          <a:prstGeom prst="rect">
            <a:avLst/>
          </a:prstGeom>
        </p:spPr>
        <p:txBody>
          <a:bodyPr vert="horz" wrap="square" lIns="0" tIns="12750" rIns="0" bIns="0" rtlCol="0">
            <a:spAutoFit/>
          </a:bodyPr>
          <a:lstStyle/>
          <a:p>
            <a:pPr marL="12750">
              <a:spcBef>
                <a:spcPts val="100"/>
              </a:spcBef>
            </a:pPr>
            <a:r>
              <a:rPr b="1" dirty="0">
                <a:solidFill>
                  <a:srgbClr val="000000"/>
                </a:solidFill>
                <a:latin typeface="Arial"/>
                <a:cs typeface="Arial"/>
              </a:rPr>
              <a:t>Exigencias</a:t>
            </a:r>
            <a:r>
              <a:rPr b="1" spc="-8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000000"/>
                </a:solidFill>
                <a:latin typeface="Arial"/>
                <a:cs typeface="Arial"/>
              </a:rPr>
              <a:t>que</a:t>
            </a:r>
            <a:r>
              <a:rPr b="1" spc="-8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000000"/>
                </a:solidFill>
                <a:latin typeface="Arial"/>
                <a:cs typeface="Arial"/>
              </a:rPr>
              <a:t>debe</a:t>
            </a:r>
            <a:r>
              <a:rPr b="1" spc="-8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000000"/>
                </a:solidFill>
                <a:latin typeface="Arial"/>
                <a:cs typeface="Arial"/>
              </a:rPr>
              <a:t>satisfacer</a:t>
            </a:r>
            <a:r>
              <a:rPr b="1" spc="-8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000000"/>
                </a:solidFill>
                <a:latin typeface="Arial"/>
                <a:cs typeface="Arial"/>
              </a:rPr>
              <a:t>el</a:t>
            </a:r>
            <a:r>
              <a:rPr b="1" spc="-8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b="1" spc="-10" dirty="0">
                <a:solidFill>
                  <a:srgbClr val="000000"/>
                </a:solidFill>
                <a:latin typeface="Arial"/>
                <a:cs typeface="Arial"/>
              </a:rPr>
              <a:t>criterio</a:t>
            </a:r>
            <a:endParaRPr dirty="0">
              <a:latin typeface="Arial"/>
              <a:cs typeface="Arial"/>
            </a:endParaRPr>
          </a:p>
        </p:txBody>
      </p:sp>
      <p:sp>
        <p:nvSpPr>
          <p:cNvPr id="86" name="object 86"/>
          <p:cNvSpPr txBox="1"/>
          <p:nvPr/>
        </p:nvSpPr>
        <p:spPr>
          <a:xfrm>
            <a:off x="219946" y="2181785"/>
            <a:ext cx="8696352" cy="4001146"/>
          </a:xfrm>
          <a:prstGeom prst="rect">
            <a:avLst/>
          </a:prstGeom>
        </p:spPr>
        <p:txBody>
          <a:bodyPr vert="horz" wrap="square" lIns="0" tIns="12750" rIns="0" bIns="0" rtlCol="0">
            <a:spAutoFit/>
          </a:bodyPr>
          <a:lstStyle/>
          <a:p>
            <a:pPr marL="203355" algn="ctr">
              <a:spcBef>
                <a:spcPts val="100"/>
              </a:spcBef>
            </a:pPr>
            <a:endParaRPr sz="2800" dirty="0">
              <a:latin typeface="Arial"/>
              <a:cs typeface="Arial"/>
            </a:endParaRPr>
          </a:p>
          <a:p>
            <a:pPr>
              <a:spcBef>
                <a:spcPts val="1235"/>
              </a:spcBef>
            </a:pPr>
            <a:endParaRPr sz="2800" dirty="0">
              <a:latin typeface="Arial"/>
              <a:cs typeface="Arial"/>
            </a:endParaRPr>
          </a:p>
          <a:p>
            <a:pPr marL="317463" indent="-304714">
              <a:lnSpc>
                <a:spcPts val="2886"/>
              </a:lnSpc>
              <a:buAutoNum type="arabicPeriod"/>
              <a:tabLst>
                <a:tab pos="317463" algn="l"/>
              </a:tabLst>
            </a:pPr>
            <a:r>
              <a:rPr sz="2400" b="1" dirty="0">
                <a:latin typeface="Arial" pitchFamily="34" charset="0"/>
                <a:cs typeface="Arial" pitchFamily="34" charset="0"/>
              </a:rPr>
              <a:t>Elegir</a:t>
            </a:r>
            <a:r>
              <a:rPr sz="2400" b="1" spc="-45" dirty="0">
                <a:latin typeface="Arial" pitchFamily="34" charset="0"/>
                <a:cs typeface="Arial" pitchFamily="34" charset="0"/>
              </a:rPr>
              <a:t> </a:t>
            </a:r>
            <a:r>
              <a:rPr sz="2400" b="1" dirty="0">
                <a:latin typeface="Arial" pitchFamily="34" charset="0"/>
                <a:cs typeface="Arial" pitchFamily="34" charset="0"/>
              </a:rPr>
              <a:t>las</a:t>
            </a:r>
            <a:r>
              <a:rPr sz="2400" b="1" spc="-30" dirty="0">
                <a:latin typeface="Arial" pitchFamily="34" charset="0"/>
                <a:cs typeface="Arial" pitchFamily="34" charset="0"/>
              </a:rPr>
              <a:t> </a:t>
            </a:r>
            <a:r>
              <a:rPr sz="2400" b="1" dirty="0">
                <a:latin typeface="Arial" pitchFamily="34" charset="0"/>
                <a:cs typeface="Arial" pitchFamily="34" charset="0"/>
              </a:rPr>
              <a:t>interrelaciones</a:t>
            </a:r>
            <a:r>
              <a:rPr sz="2400" b="1" spc="-30" dirty="0">
                <a:latin typeface="Arial" pitchFamily="34" charset="0"/>
                <a:cs typeface="Arial" pitchFamily="34" charset="0"/>
              </a:rPr>
              <a:t> </a:t>
            </a:r>
            <a:r>
              <a:rPr sz="2400" b="1" dirty="0">
                <a:latin typeface="Arial" pitchFamily="34" charset="0"/>
                <a:cs typeface="Arial" pitchFamily="34" charset="0"/>
              </a:rPr>
              <a:t>entre</a:t>
            </a:r>
            <a:r>
              <a:rPr sz="2400" b="1" spc="-30" dirty="0">
                <a:latin typeface="Arial" pitchFamily="34" charset="0"/>
                <a:cs typeface="Arial" pitchFamily="34" charset="0"/>
              </a:rPr>
              <a:t> </a:t>
            </a:r>
            <a:r>
              <a:rPr sz="2400" b="1" dirty="0">
                <a:latin typeface="Arial" pitchFamily="34" charset="0"/>
                <a:cs typeface="Arial" pitchFamily="34" charset="0"/>
              </a:rPr>
              <a:t>los</a:t>
            </a:r>
            <a:r>
              <a:rPr sz="2400" b="1" spc="-30" dirty="0">
                <a:latin typeface="Arial" pitchFamily="34" charset="0"/>
                <a:cs typeface="Arial" pitchFamily="34" charset="0"/>
              </a:rPr>
              <a:t> </a:t>
            </a:r>
            <a:r>
              <a:rPr sz="2400" b="1" dirty="0">
                <a:latin typeface="Arial" pitchFamily="34" charset="0"/>
                <a:cs typeface="Arial" pitchFamily="34" charset="0"/>
              </a:rPr>
              <a:t>miembros</a:t>
            </a:r>
            <a:r>
              <a:rPr sz="2400" b="1" spc="-30" dirty="0">
                <a:latin typeface="Arial" pitchFamily="34" charset="0"/>
                <a:cs typeface="Arial" pitchFamily="34" charset="0"/>
              </a:rPr>
              <a:t> </a:t>
            </a:r>
            <a:r>
              <a:rPr sz="2400" b="1" dirty="0">
                <a:latin typeface="Arial" pitchFamily="34" charset="0"/>
                <a:cs typeface="Arial" pitchFamily="34" charset="0"/>
              </a:rPr>
              <a:t>del</a:t>
            </a:r>
            <a:r>
              <a:rPr sz="2400" b="1" spc="-30" dirty="0">
                <a:latin typeface="Arial" pitchFamily="34" charset="0"/>
                <a:cs typeface="Arial" pitchFamily="34" charset="0"/>
              </a:rPr>
              <a:t> </a:t>
            </a:r>
            <a:r>
              <a:rPr sz="2400" b="1" spc="-10" dirty="0">
                <a:latin typeface="Arial" pitchFamily="34" charset="0"/>
                <a:cs typeface="Arial" pitchFamily="34" charset="0"/>
              </a:rPr>
              <a:t>colectivo</a:t>
            </a:r>
            <a:endParaRPr sz="2400" dirty="0">
              <a:latin typeface="Arial" pitchFamily="34" charset="0"/>
              <a:cs typeface="Arial" pitchFamily="34" charset="0"/>
            </a:endParaRPr>
          </a:p>
          <a:p>
            <a:pPr marL="318738" indent="-305989">
              <a:lnSpc>
                <a:spcPts val="2886"/>
              </a:lnSpc>
              <a:buAutoNum type="arabicPeriod"/>
              <a:tabLst>
                <a:tab pos="318738" algn="l"/>
              </a:tabLst>
            </a:pPr>
            <a:r>
              <a:rPr sz="2400" b="1" dirty="0">
                <a:latin typeface="Arial" pitchFamily="34" charset="0"/>
                <a:cs typeface="Arial" pitchFamily="34" charset="0"/>
              </a:rPr>
              <a:t>El</a:t>
            </a:r>
            <a:r>
              <a:rPr sz="2400" b="1" spc="-30" dirty="0">
                <a:latin typeface="Arial" pitchFamily="34" charset="0"/>
                <a:cs typeface="Arial" pitchFamily="34" charset="0"/>
              </a:rPr>
              <a:t> </a:t>
            </a:r>
            <a:r>
              <a:rPr sz="2400" b="1" dirty="0">
                <a:latin typeface="Arial" pitchFamily="34" charset="0"/>
                <a:cs typeface="Arial" pitchFamily="34" charset="0"/>
              </a:rPr>
              <a:t>encuestado</a:t>
            </a:r>
            <a:r>
              <a:rPr sz="2400" b="1" spc="-25" dirty="0">
                <a:latin typeface="Arial" pitchFamily="34" charset="0"/>
                <a:cs typeface="Arial" pitchFamily="34" charset="0"/>
              </a:rPr>
              <a:t> </a:t>
            </a:r>
            <a:r>
              <a:rPr sz="2400" b="1" dirty="0">
                <a:latin typeface="Arial" pitchFamily="34" charset="0"/>
                <a:cs typeface="Arial" pitchFamily="34" charset="0"/>
              </a:rPr>
              <a:t>puede</a:t>
            </a:r>
            <a:r>
              <a:rPr sz="2400" b="1" spc="-25" dirty="0">
                <a:latin typeface="Arial" pitchFamily="34" charset="0"/>
                <a:cs typeface="Arial" pitchFamily="34" charset="0"/>
              </a:rPr>
              <a:t> </a:t>
            </a:r>
            <a:r>
              <a:rPr sz="2400" b="1" dirty="0">
                <a:latin typeface="Arial" pitchFamily="34" charset="0"/>
                <a:cs typeface="Arial" pitchFamily="34" charset="0"/>
              </a:rPr>
              <a:t>elegir</a:t>
            </a:r>
            <a:r>
              <a:rPr sz="2400" b="1" spc="-30" dirty="0">
                <a:latin typeface="Arial" pitchFamily="34" charset="0"/>
                <a:cs typeface="Arial" pitchFamily="34" charset="0"/>
              </a:rPr>
              <a:t> </a:t>
            </a:r>
            <a:r>
              <a:rPr sz="2400" b="1" dirty="0">
                <a:latin typeface="Arial" pitchFamily="34" charset="0"/>
                <a:cs typeface="Arial" pitchFamily="34" charset="0"/>
              </a:rPr>
              <a:t>o</a:t>
            </a:r>
            <a:r>
              <a:rPr sz="2400" b="1" spc="-40" dirty="0">
                <a:latin typeface="Arial" pitchFamily="34" charset="0"/>
                <a:cs typeface="Arial" pitchFamily="34" charset="0"/>
              </a:rPr>
              <a:t> </a:t>
            </a:r>
            <a:r>
              <a:rPr sz="2400" b="1" dirty="0">
                <a:latin typeface="Arial" pitchFamily="34" charset="0"/>
                <a:cs typeface="Arial" pitchFamily="34" charset="0"/>
              </a:rPr>
              <a:t>rechazar</a:t>
            </a:r>
            <a:r>
              <a:rPr sz="2400" b="1" spc="-30" dirty="0">
                <a:latin typeface="Arial" pitchFamily="34" charset="0"/>
                <a:cs typeface="Arial" pitchFamily="34" charset="0"/>
              </a:rPr>
              <a:t> </a:t>
            </a:r>
            <a:r>
              <a:rPr sz="2400" b="1" dirty="0">
                <a:latin typeface="Arial" pitchFamily="34" charset="0"/>
                <a:cs typeface="Arial" pitchFamily="34" charset="0"/>
              </a:rPr>
              <a:t>a</a:t>
            </a:r>
            <a:r>
              <a:rPr sz="2400" b="1" spc="-35" dirty="0">
                <a:latin typeface="Arial" pitchFamily="34" charset="0"/>
                <a:cs typeface="Arial" pitchFamily="34" charset="0"/>
              </a:rPr>
              <a:t> </a:t>
            </a:r>
            <a:r>
              <a:rPr sz="2400" b="1" dirty="0">
                <a:latin typeface="Arial" pitchFamily="34" charset="0"/>
                <a:cs typeface="Arial" pitchFamily="34" charset="0"/>
              </a:rPr>
              <a:t>otro</a:t>
            </a:r>
            <a:r>
              <a:rPr sz="2400" b="1" spc="-30" dirty="0">
                <a:latin typeface="Arial" pitchFamily="34" charset="0"/>
                <a:cs typeface="Arial" pitchFamily="34" charset="0"/>
              </a:rPr>
              <a:t> </a:t>
            </a:r>
            <a:r>
              <a:rPr sz="2400" b="1" dirty="0">
                <a:latin typeface="Arial" pitchFamily="34" charset="0"/>
                <a:cs typeface="Arial" pitchFamily="34" charset="0"/>
              </a:rPr>
              <a:t>miembro</a:t>
            </a:r>
            <a:r>
              <a:rPr sz="2400" b="1" spc="-30" dirty="0">
                <a:latin typeface="Arial" pitchFamily="34" charset="0"/>
                <a:cs typeface="Arial" pitchFamily="34" charset="0"/>
              </a:rPr>
              <a:t> </a:t>
            </a:r>
            <a:r>
              <a:rPr sz="2400" b="1" dirty="0">
                <a:latin typeface="Arial" pitchFamily="34" charset="0"/>
                <a:cs typeface="Arial" pitchFamily="34" charset="0"/>
              </a:rPr>
              <a:t>del</a:t>
            </a:r>
            <a:r>
              <a:rPr sz="2400" b="1" spc="-30" dirty="0">
                <a:latin typeface="Arial" pitchFamily="34" charset="0"/>
                <a:cs typeface="Arial" pitchFamily="34" charset="0"/>
              </a:rPr>
              <a:t> </a:t>
            </a:r>
            <a:r>
              <a:rPr sz="2400" b="1" spc="-10" dirty="0">
                <a:latin typeface="Arial" pitchFamily="34" charset="0"/>
                <a:cs typeface="Arial" pitchFamily="34" charset="0"/>
              </a:rPr>
              <a:t>grupo</a:t>
            </a:r>
            <a:endParaRPr sz="2400" dirty="0">
              <a:latin typeface="Arial" pitchFamily="34" charset="0"/>
              <a:cs typeface="Arial" pitchFamily="34" charset="0"/>
            </a:endParaRPr>
          </a:p>
          <a:p>
            <a:pPr marL="394598" indent="-381848">
              <a:lnSpc>
                <a:spcPts val="2886"/>
              </a:lnSpc>
              <a:buAutoNum type="arabicPeriod"/>
              <a:tabLst>
                <a:tab pos="394598" algn="l"/>
              </a:tabLst>
            </a:pPr>
            <a:r>
              <a:rPr sz="2400" b="1" dirty="0">
                <a:latin typeface="Arial" pitchFamily="34" charset="0"/>
                <a:cs typeface="Arial" pitchFamily="34" charset="0"/>
              </a:rPr>
              <a:t>No</a:t>
            </a:r>
            <a:r>
              <a:rPr sz="2400" b="1" spc="-35" dirty="0">
                <a:latin typeface="Arial" pitchFamily="34" charset="0"/>
                <a:cs typeface="Arial" pitchFamily="34" charset="0"/>
              </a:rPr>
              <a:t> </a:t>
            </a:r>
            <a:r>
              <a:rPr sz="2400" b="1" dirty="0">
                <a:latin typeface="Arial" pitchFamily="34" charset="0"/>
                <a:cs typeface="Arial" pitchFamily="34" charset="0"/>
              </a:rPr>
              <a:t>limita</a:t>
            </a:r>
            <a:r>
              <a:rPr sz="2400" b="1" spc="-30" dirty="0">
                <a:latin typeface="Arial" pitchFamily="34" charset="0"/>
                <a:cs typeface="Arial" pitchFamily="34" charset="0"/>
              </a:rPr>
              <a:t> </a:t>
            </a:r>
            <a:r>
              <a:rPr sz="2400" b="1" dirty="0">
                <a:latin typeface="Arial" pitchFamily="34" charset="0"/>
                <a:cs typeface="Arial" pitchFamily="34" charset="0"/>
              </a:rPr>
              <a:t>las</a:t>
            </a:r>
            <a:r>
              <a:rPr sz="2400" b="1" spc="-35" dirty="0">
                <a:latin typeface="Arial" pitchFamily="34" charset="0"/>
                <a:cs typeface="Arial" pitchFamily="34" charset="0"/>
              </a:rPr>
              <a:t> </a:t>
            </a:r>
            <a:r>
              <a:rPr sz="2400" b="1" dirty="0">
                <a:latin typeface="Arial" pitchFamily="34" charset="0"/>
                <a:cs typeface="Arial" pitchFamily="34" charset="0"/>
              </a:rPr>
              <a:t>posibilidades</a:t>
            </a:r>
            <a:r>
              <a:rPr sz="2400" b="1" spc="-30" dirty="0">
                <a:latin typeface="Arial" pitchFamily="34" charset="0"/>
                <a:cs typeface="Arial" pitchFamily="34" charset="0"/>
              </a:rPr>
              <a:t> </a:t>
            </a:r>
            <a:r>
              <a:rPr sz="2400" b="1" dirty="0">
                <a:latin typeface="Arial" pitchFamily="34" charset="0"/>
                <a:cs typeface="Arial" pitchFamily="34" charset="0"/>
              </a:rPr>
              <a:t>de</a:t>
            </a:r>
            <a:r>
              <a:rPr sz="2400" b="1" spc="-30" dirty="0">
                <a:latin typeface="Arial" pitchFamily="34" charset="0"/>
                <a:cs typeface="Arial" pitchFamily="34" charset="0"/>
              </a:rPr>
              <a:t> </a:t>
            </a:r>
            <a:r>
              <a:rPr sz="2400" b="1" spc="-10" dirty="0">
                <a:latin typeface="Arial" pitchFamily="34" charset="0"/>
                <a:cs typeface="Arial" pitchFamily="34" charset="0"/>
              </a:rPr>
              <a:t>elección</a:t>
            </a:r>
            <a:endParaRPr sz="2400" dirty="0">
              <a:latin typeface="Arial" pitchFamily="34" charset="0"/>
              <a:cs typeface="Arial" pitchFamily="34" charset="0"/>
            </a:endParaRPr>
          </a:p>
          <a:p>
            <a:pPr marL="317463" indent="-304714">
              <a:lnSpc>
                <a:spcPts val="2886"/>
              </a:lnSpc>
              <a:buAutoNum type="arabicPeriod"/>
              <a:tabLst>
                <a:tab pos="317463" algn="l"/>
              </a:tabLst>
            </a:pPr>
            <a:r>
              <a:rPr sz="2400" b="1" dirty="0">
                <a:latin typeface="Arial" pitchFamily="34" charset="0"/>
                <a:cs typeface="Arial" pitchFamily="34" charset="0"/>
              </a:rPr>
              <a:t>Los</a:t>
            </a:r>
            <a:r>
              <a:rPr sz="2400" b="1" spc="-50" dirty="0">
                <a:latin typeface="Arial" pitchFamily="34" charset="0"/>
                <a:cs typeface="Arial" pitchFamily="34" charset="0"/>
              </a:rPr>
              <a:t> </a:t>
            </a:r>
            <a:r>
              <a:rPr sz="2400" b="1" dirty="0">
                <a:latin typeface="Arial" pitchFamily="34" charset="0"/>
                <a:cs typeface="Arial" pitchFamily="34" charset="0"/>
              </a:rPr>
              <a:t>criterios</a:t>
            </a:r>
            <a:r>
              <a:rPr sz="2400" b="1" spc="-45" dirty="0">
                <a:latin typeface="Arial" pitchFamily="34" charset="0"/>
                <a:cs typeface="Arial" pitchFamily="34" charset="0"/>
              </a:rPr>
              <a:t> </a:t>
            </a:r>
            <a:r>
              <a:rPr sz="2400" b="1" dirty="0">
                <a:latin typeface="Arial" pitchFamily="34" charset="0"/>
                <a:cs typeface="Arial" pitchFamily="34" charset="0"/>
              </a:rPr>
              <a:t>deben</a:t>
            </a:r>
            <a:r>
              <a:rPr sz="2400" b="1" spc="-50" dirty="0">
                <a:latin typeface="Arial" pitchFamily="34" charset="0"/>
                <a:cs typeface="Arial" pitchFamily="34" charset="0"/>
              </a:rPr>
              <a:t> </a:t>
            </a:r>
            <a:r>
              <a:rPr sz="2400" b="1" dirty="0">
                <a:latin typeface="Arial" pitchFamily="34" charset="0"/>
                <a:cs typeface="Arial" pitchFamily="34" charset="0"/>
              </a:rPr>
              <a:t>interesar</a:t>
            </a:r>
            <a:r>
              <a:rPr sz="2400" b="1" spc="-45" dirty="0">
                <a:latin typeface="Arial" pitchFamily="34" charset="0"/>
                <a:cs typeface="Arial" pitchFamily="34" charset="0"/>
              </a:rPr>
              <a:t> </a:t>
            </a:r>
            <a:r>
              <a:rPr sz="2400" b="1" dirty="0">
                <a:latin typeface="Arial" pitchFamily="34" charset="0"/>
                <a:cs typeface="Arial" pitchFamily="34" charset="0"/>
              </a:rPr>
              <a:t>al</a:t>
            </a:r>
            <a:r>
              <a:rPr sz="2400" b="1" spc="-50" dirty="0">
                <a:latin typeface="Arial" pitchFamily="34" charset="0"/>
                <a:cs typeface="Arial" pitchFamily="34" charset="0"/>
              </a:rPr>
              <a:t> </a:t>
            </a:r>
            <a:r>
              <a:rPr sz="2400" b="1" dirty="0">
                <a:latin typeface="Arial" pitchFamily="34" charset="0"/>
                <a:cs typeface="Arial" pitchFamily="34" charset="0"/>
              </a:rPr>
              <a:t>colectivo</a:t>
            </a:r>
            <a:r>
              <a:rPr sz="2400" b="1" spc="-45" dirty="0">
                <a:latin typeface="Arial" pitchFamily="34" charset="0"/>
                <a:cs typeface="Arial" pitchFamily="34" charset="0"/>
              </a:rPr>
              <a:t> </a:t>
            </a:r>
            <a:r>
              <a:rPr sz="2400" b="1" spc="-10" dirty="0">
                <a:latin typeface="Arial" pitchFamily="34" charset="0"/>
                <a:cs typeface="Arial" pitchFamily="34" charset="0"/>
              </a:rPr>
              <a:t>estudiado</a:t>
            </a:r>
            <a:endParaRPr sz="2400" dirty="0">
              <a:latin typeface="Arial" pitchFamily="34" charset="0"/>
              <a:cs typeface="Arial" pitchFamily="34" charset="0"/>
            </a:endParaRPr>
          </a:p>
          <a:p>
            <a:pPr marL="317463" indent="-304714">
              <a:lnSpc>
                <a:spcPts val="2886"/>
              </a:lnSpc>
              <a:buAutoNum type="arabicPeriod"/>
              <a:tabLst>
                <a:tab pos="317463" algn="l"/>
              </a:tabLst>
            </a:pPr>
            <a:r>
              <a:rPr sz="2400" b="1" dirty="0">
                <a:latin typeface="Arial" pitchFamily="34" charset="0"/>
                <a:cs typeface="Arial" pitchFamily="34" charset="0"/>
              </a:rPr>
              <a:t>Describir</a:t>
            </a:r>
            <a:r>
              <a:rPr sz="2400" b="1" spc="-50" dirty="0">
                <a:latin typeface="Arial" pitchFamily="34" charset="0"/>
                <a:cs typeface="Arial" pitchFamily="34" charset="0"/>
              </a:rPr>
              <a:t> </a:t>
            </a:r>
            <a:r>
              <a:rPr sz="2400" b="1" dirty="0">
                <a:latin typeface="Arial" pitchFamily="34" charset="0"/>
                <a:cs typeface="Arial" pitchFamily="34" charset="0"/>
              </a:rPr>
              <a:t>situaciones</a:t>
            </a:r>
            <a:r>
              <a:rPr sz="2400" b="1" spc="-50" dirty="0">
                <a:latin typeface="Arial" pitchFamily="34" charset="0"/>
                <a:cs typeface="Arial" pitchFamily="34" charset="0"/>
              </a:rPr>
              <a:t> </a:t>
            </a:r>
            <a:r>
              <a:rPr sz="2400" b="1" spc="-10" dirty="0">
                <a:latin typeface="Arial" pitchFamily="34" charset="0"/>
                <a:cs typeface="Arial" pitchFamily="34" charset="0"/>
              </a:rPr>
              <a:t>concretas</a:t>
            </a:r>
            <a:endParaRPr sz="2400" dirty="0">
              <a:latin typeface="Arial" pitchFamily="34" charset="0"/>
              <a:cs typeface="Arial" pitchFamily="34" charset="0"/>
            </a:endParaRPr>
          </a:p>
          <a:p>
            <a:pPr marL="317463" indent="-304714">
              <a:buAutoNum type="arabicPeriod"/>
              <a:tabLst>
                <a:tab pos="317463" algn="l"/>
              </a:tabLst>
            </a:pPr>
            <a:r>
              <a:rPr sz="2400" b="1" dirty="0">
                <a:latin typeface="Arial" pitchFamily="34" charset="0"/>
                <a:cs typeface="Arial" pitchFamily="34" charset="0"/>
              </a:rPr>
              <a:t>Prestar</a:t>
            </a:r>
            <a:r>
              <a:rPr sz="2400" b="1" spc="-30" dirty="0">
                <a:latin typeface="Arial" pitchFamily="34" charset="0"/>
                <a:cs typeface="Arial" pitchFamily="34" charset="0"/>
              </a:rPr>
              <a:t> </a:t>
            </a:r>
            <a:r>
              <a:rPr sz="2400" b="1" dirty="0">
                <a:latin typeface="Arial" pitchFamily="34" charset="0"/>
                <a:cs typeface="Arial" pitchFamily="34" charset="0"/>
              </a:rPr>
              <a:t>especial</a:t>
            </a:r>
            <a:r>
              <a:rPr sz="2400" b="1" spc="-30" dirty="0">
                <a:latin typeface="Arial" pitchFamily="34" charset="0"/>
                <a:cs typeface="Arial" pitchFamily="34" charset="0"/>
              </a:rPr>
              <a:t> </a:t>
            </a:r>
            <a:r>
              <a:rPr sz="2400" b="1" dirty="0">
                <a:latin typeface="Arial" pitchFamily="34" charset="0"/>
                <a:cs typeface="Arial" pitchFamily="34" charset="0"/>
              </a:rPr>
              <a:t>atención</a:t>
            </a:r>
            <a:r>
              <a:rPr sz="2400" b="1" spc="-30" dirty="0">
                <a:latin typeface="Arial" pitchFamily="34" charset="0"/>
                <a:cs typeface="Arial" pitchFamily="34" charset="0"/>
              </a:rPr>
              <a:t> </a:t>
            </a:r>
            <a:r>
              <a:rPr sz="2400" b="1" dirty="0">
                <a:latin typeface="Arial" pitchFamily="34" charset="0"/>
                <a:cs typeface="Arial" pitchFamily="34" charset="0"/>
              </a:rPr>
              <a:t>a</a:t>
            </a:r>
            <a:r>
              <a:rPr sz="2400" b="1" spc="-25" dirty="0">
                <a:latin typeface="Arial" pitchFamily="34" charset="0"/>
                <a:cs typeface="Arial" pitchFamily="34" charset="0"/>
              </a:rPr>
              <a:t> </a:t>
            </a:r>
            <a:r>
              <a:rPr sz="2400" b="1" dirty="0">
                <a:latin typeface="Arial" pitchFamily="34" charset="0"/>
                <a:cs typeface="Arial" pitchFamily="34" charset="0"/>
              </a:rPr>
              <a:t>la</a:t>
            </a:r>
            <a:r>
              <a:rPr sz="2400" b="1" spc="-30" dirty="0">
                <a:latin typeface="Arial" pitchFamily="34" charset="0"/>
                <a:cs typeface="Arial" pitchFamily="34" charset="0"/>
              </a:rPr>
              <a:t> </a:t>
            </a:r>
            <a:r>
              <a:rPr sz="2400" b="1" dirty="0">
                <a:latin typeface="Arial" pitchFamily="34" charset="0"/>
                <a:cs typeface="Arial" pitchFamily="34" charset="0"/>
              </a:rPr>
              <a:t>formulación</a:t>
            </a:r>
            <a:r>
              <a:rPr sz="2400" b="1" spc="-30" dirty="0">
                <a:latin typeface="Arial" pitchFamily="34" charset="0"/>
                <a:cs typeface="Arial" pitchFamily="34" charset="0"/>
              </a:rPr>
              <a:t> </a:t>
            </a:r>
            <a:r>
              <a:rPr sz="2400" b="1" dirty="0">
                <a:latin typeface="Arial" pitchFamily="34" charset="0"/>
                <a:cs typeface="Arial" pitchFamily="34" charset="0"/>
              </a:rPr>
              <a:t>del</a:t>
            </a:r>
            <a:r>
              <a:rPr sz="2400" b="1" spc="-25" dirty="0">
                <a:latin typeface="Arial" pitchFamily="34" charset="0"/>
                <a:cs typeface="Arial" pitchFamily="34" charset="0"/>
              </a:rPr>
              <a:t> </a:t>
            </a:r>
            <a:r>
              <a:rPr sz="2400" b="1" spc="-10" dirty="0">
                <a:latin typeface="Arial" pitchFamily="34" charset="0"/>
                <a:cs typeface="Arial" pitchFamily="34" charset="0"/>
              </a:rPr>
              <a:t>criterio</a:t>
            </a:r>
            <a:endParaRPr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9" name="118 Rectángulo"/>
          <p:cNvSpPr/>
          <p:nvPr/>
        </p:nvSpPr>
        <p:spPr>
          <a:xfrm>
            <a:off x="1350407" y="548680"/>
            <a:ext cx="6405895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TÉCNICAS SOCIOMÉTRICAS</a:t>
            </a:r>
            <a:endParaRPr lang="es-ES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3817343"/>
      </p:ext>
    </p:extLst>
  </p:cSld>
  <p:clrMapOvr>
    <a:masterClrMapping/>
  </p:clrMapOvr>
  <p:transition>
    <p:wipe dir="r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9144000" cy="6858000"/>
            <a:chOff x="0" y="0"/>
            <a:chExt cx="9118600" cy="68199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18600" cy="68199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15449" cy="107950"/>
            </a:xfrm>
            <a:prstGeom prst="rect">
              <a:avLst/>
            </a:prstGeom>
          </p:spPr>
        </p:pic>
      </p:grpSp>
      <p:sp>
        <p:nvSpPr>
          <p:cNvPr id="33" name="object 33"/>
          <p:cNvSpPr txBox="1">
            <a:spLocks noGrp="1"/>
          </p:cNvSpPr>
          <p:nvPr>
            <p:ph type="title"/>
          </p:nvPr>
        </p:nvSpPr>
        <p:spPr>
          <a:xfrm>
            <a:off x="626787" y="722893"/>
            <a:ext cx="7864160" cy="382206"/>
          </a:xfrm>
          <a:prstGeom prst="rect">
            <a:avLst/>
          </a:prstGeom>
        </p:spPr>
        <p:txBody>
          <a:bodyPr vert="horz" wrap="square" lIns="0" tIns="12750" rIns="0" bIns="0" rtlCol="0">
            <a:spAutoFit/>
          </a:bodyPr>
          <a:lstStyle/>
          <a:p>
            <a:pPr marL="1948766" marR="5100" indent="-1936654">
              <a:spcBef>
                <a:spcPts val="100"/>
              </a:spcBef>
            </a:pPr>
            <a:r>
              <a:rPr lang="es-ES" sz="2400" b="1" dirty="0" smtClean="0">
                <a:solidFill>
                  <a:schemeClr val="bg1"/>
                </a:solidFill>
                <a:latin typeface="Arial"/>
                <a:cs typeface="Arial"/>
              </a:rPr>
              <a:t>Requisitos</a:t>
            </a:r>
            <a:r>
              <a:rPr lang="es-ES" sz="2400" b="1" spc="-60" dirty="0" smtClean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s-ES" sz="2400" b="1" dirty="0" smtClean="0">
                <a:solidFill>
                  <a:schemeClr val="bg1"/>
                </a:solidFill>
                <a:latin typeface="Arial"/>
                <a:cs typeface="Arial"/>
              </a:rPr>
              <a:t>para</a:t>
            </a:r>
            <a:r>
              <a:rPr lang="es-ES" sz="2400" b="1" spc="-60" dirty="0" smtClean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s-ES" sz="2400" b="1" dirty="0" smtClean="0">
                <a:solidFill>
                  <a:schemeClr val="bg1"/>
                </a:solidFill>
                <a:latin typeface="Arial"/>
                <a:cs typeface="Arial"/>
              </a:rPr>
              <a:t>realizar</a:t>
            </a:r>
            <a:r>
              <a:rPr lang="es-ES" sz="2400" b="1" spc="-60" dirty="0" smtClean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s-ES" sz="2400" b="1" dirty="0" smtClean="0">
                <a:solidFill>
                  <a:schemeClr val="bg1"/>
                </a:solidFill>
                <a:latin typeface="Arial"/>
                <a:cs typeface="Arial"/>
              </a:rPr>
              <a:t>la</a:t>
            </a:r>
            <a:r>
              <a:rPr lang="es-ES" sz="2400" b="1" spc="-60" dirty="0" smtClean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s-ES" sz="2400" b="1" spc="-10" dirty="0" smtClean="0">
                <a:solidFill>
                  <a:schemeClr val="bg1"/>
                </a:solidFill>
                <a:latin typeface="Arial"/>
                <a:cs typeface="Arial"/>
              </a:rPr>
              <a:t>encuesta</a:t>
            </a:r>
            <a:r>
              <a:rPr lang="es-ES" sz="2400" b="1" spc="-10" dirty="0" smtClean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s-ES" sz="2400" b="1" spc="-10" dirty="0" smtClean="0">
                <a:solidFill>
                  <a:schemeClr val="bg1"/>
                </a:solidFill>
                <a:latin typeface="Arial"/>
                <a:cs typeface="Arial"/>
              </a:rPr>
              <a:t>sociométrica</a:t>
            </a:r>
            <a:endParaRPr lang="es-ES" sz="24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grpSp>
        <p:nvGrpSpPr>
          <p:cNvPr id="34" name="object 34"/>
          <p:cNvGrpSpPr/>
          <p:nvPr/>
        </p:nvGrpSpPr>
        <p:grpSpPr>
          <a:xfrm>
            <a:off x="99158" y="1700808"/>
            <a:ext cx="8976530" cy="3883353"/>
            <a:chOff x="98882" y="3345878"/>
            <a:chExt cx="8951595" cy="2207260"/>
          </a:xfrm>
        </p:grpSpPr>
        <p:pic>
          <p:nvPicPr>
            <p:cNvPr id="35" name="object 3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70319" y="3417316"/>
              <a:ext cx="8808720" cy="2064257"/>
            </a:xfrm>
            <a:prstGeom prst="rect">
              <a:avLst/>
            </a:prstGeom>
          </p:spPr>
        </p:pic>
        <p:sp>
          <p:nvSpPr>
            <p:cNvPr id="36" name="object 36"/>
            <p:cNvSpPr/>
            <p:nvPr/>
          </p:nvSpPr>
          <p:spPr>
            <a:xfrm>
              <a:off x="170319" y="3417315"/>
              <a:ext cx="8808720" cy="2064385"/>
            </a:xfrm>
            <a:custGeom>
              <a:avLst/>
              <a:gdLst/>
              <a:ahLst/>
              <a:cxnLst/>
              <a:rect l="l" t="t" r="r" b="b"/>
              <a:pathLst>
                <a:path w="8808720" h="2064385">
                  <a:moveTo>
                    <a:pt x="0" y="0"/>
                  </a:moveTo>
                  <a:lnTo>
                    <a:pt x="0" y="2064257"/>
                  </a:lnTo>
                  <a:lnTo>
                    <a:pt x="8808720" y="2064257"/>
                  </a:lnTo>
                  <a:lnTo>
                    <a:pt x="8808720" y="0"/>
                  </a:lnTo>
                  <a:lnTo>
                    <a:pt x="0" y="0"/>
                  </a:lnTo>
                  <a:close/>
                </a:path>
              </a:pathLst>
            </a:custGeom>
            <a:ln w="1428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7" name="object 37"/>
          <p:cNvSpPr txBox="1"/>
          <p:nvPr/>
        </p:nvSpPr>
        <p:spPr>
          <a:xfrm>
            <a:off x="226059" y="2158930"/>
            <a:ext cx="8531428" cy="2966885"/>
          </a:xfrm>
          <a:prstGeom prst="rect">
            <a:avLst/>
          </a:prstGeom>
        </p:spPr>
        <p:txBody>
          <a:bodyPr vert="horz" wrap="square" lIns="0" tIns="12112" rIns="0" bIns="0" rtlCol="0">
            <a:spAutoFit/>
          </a:bodyPr>
          <a:lstStyle/>
          <a:p>
            <a:pPr marL="214830" indent="-205904">
              <a:spcBef>
                <a:spcPts val="95"/>
              </a:spcBef>
              <a:buSzPct val="95000"/>
              <a:buFont typeface="Wingdings"/>
              <a:buChar char=""/>
              <a:tabLst>
                <a:tab pos="214830" algn="l"/>
              </a:tabLst>
            </a:pPr>
            <a:r>
              <a:rPr sz="2400" b="1" dirty="0">
                <a:latin typeface="Arial"/>
                <a:cs typeface="Arial"/>
              </a:rPr>
              <a:t>Hacerse</a:t>
            </a:r>
            <a:r>
              <a:rPr sz="2400" b="1" spc="-6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en</a:t>
            </a:r>
            <a:r>
              <a:rPr sz="2400" b="1" spc="-6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colectivos</a:t>
            </a:r>
            <a:r>
              <a:rPr sz="2400" b="1" spc="-5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con</a:t>
            </a:r>
            <a:r>
              <a:rPr sz="2400" b="1" spc="-6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alguna</a:t>
            </a:r>
            <a:r>
              <a:rPr sz="2400" b="1" spc="-6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experiencia</a:t>
            </a:r>
            <a:r>
              <a:rPr sz="2400" b="1" spc="-5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de</a:t>
            </a:r>
            <a:r>
              <a:rPr sz="2400" b="1" spc="-6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actividad</a:t>
            </a:r>
            <a:r>
              <a:rPr sz="2400" b="1" spc="-5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conjunta.</a:t>
            </a:r>
            <a:endParaRPr sz="2400" dirty="0">
              <a:latin typeface="Arial"/>
              <a:cs typeface="Arial"/>
            </a:endParaRPr>
          </a:p>
          <a:p>
            <a:pPr marL="214830" indent="-205904">
              <a:buSzPct val="95000"/>
              <a:buFont typeface="Wingdings"/>
              <a:buChar char=""/>
              <a:tabLst>
                <a:tab pos="214830" algn="l"/>
              </a:tabLst>
            </a:pPr>
            <a:r>
              <a:rPr sz="2400" b="1" dirty="0">
                <a:latin typeface="Arial"/>
                <a:cs typeface="Arial"/>
              </a:rPr>
              <a:t>El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tamaño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del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colectivo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no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debe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pasar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de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8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9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personas.</a:t>
            </a:r>
            <a:endParaRPr sz="2400" dirty="0">
              <a:latin typeface="Arial"/>
              <a:cs typeface="Arial"/>
            </a:endParaRPr>
          </a:p>
          <a:p>
            <a:pPr marL="214830" indent="-205904">
              <a:buSzPct val="95000"/>
              <a:buFont typeface="Wingdings"/>
              <a:buChar char=""/>
              <a:tabLst>
                <a:tab pos="214830" algn="l"/>
              </a:tabLst>
            </a:pPr>
            <a:r>
              <a:rPr sz="2400" b="1" dirty="0">
                <a:latin typeface="Arial"/>
                <a:cs typeface="Arial"/>
              </a:rPr>
              <a:t>El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criterio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debe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ser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claro</a:t>
            </a:r>
            <a:r>
              <a:rPr sz="2400" b="1" spc="-2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y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comprensible.</a:t>
            </a:r>
            <a:endParaRPr sz="2400" dirty="0">
              <a:latin typeface="Arial"/>
              <a:cs typeface="Arial"/>
            </a:endParaRPr>
          </a:p>
          <a:p>
            <a:pPr marL="214830" indent="-205904">
              <a:buSzPct val="95000"/>
              <a:buFont typeface="Wingdings"/>
              <a:buChar char=""/>
              <a:tabLst>
                <a:tab pos="214830" algn="l"/>
              </a:tabLst>
            </a:pPr>
            <a:r>
              <a:rPr sz="2400" b="1" dirty="0">
                <a:latin typeface="Arial"/>
                <a:cs typeface="Arial"/>
              </a:rPr>
              <a:t>Las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elecciones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deben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estar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en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los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límites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del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colectivo.</a:t>
            </a:r>
            <a:endParaRPr sz="2400" dirty="0">
              <a:latin typeface="Arial"/>
              <a:cs typeface="Arial"/>
            </a:endParaRPr>
          </a:p>
          <a:p>
            <a:pPr marL="214830" indent="-205904">
              <a:buSzPct val="95000"/>
              <a:buFont typeface="Wingdings"/>
              <a:buChar char=""/>
              <a:tabLst>
                <a:tab pos="214830" algn="l"/>
              </a:tabLst>
            </a:pPr>
            <a:r>
              <a:rPr sz="2400" b="1" dirty="0">
                <a:latin typeface="Arial"/>
                <a:cs typeface="Arial"/>
              </a:rPr>
              <a:t>La</a:t>
            </a:r>
            <a:r>
              <a:rPr sz="2400" b="1" spc="-5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encuesta</a:t>
            </a:r>
            <a:r>
              <a:rPr sz="2400" b="1" spc="-5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debe</a:t>
            </a:r>
            <a:r>
              <a:rPr sz="2400" b="1" spc="-5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ser</a:t>
            </a:r>
            <a:r>
              <a:rPr sz="2400" b="1" spc="-5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efectuarla</a:t>
            </a:r>
            <a:r>
              <a:rPr sz="2400" b="1" spc="-5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una</a:t>
            </a:r>
            <a:r>
              <a:rPr sz="2400" b="1" spc="-5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persona</a:t>
            </a:r>
            <a:r>
              <a:rPr sz="2400" b="1" spc="-5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ajena</a:t>
            </a:r>
            <a:r>
              <a:rPr sz="2400" b="1" spc="-5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al</a:t>
            </a:r>
            <a:r>
              <a:rPr sz="2400" b="1" spc="-5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colectivo.</a:t>
            </a:r>
            <a:endParaRPr sz="2400" dirty="0">
              <a:latin typeface="Arial"/>
              <a:cs typeface="Arial"/>
            </a:endParaRPr>
          </a:p>
          <a:p>
            <a:pPr marL="214830" indent="-205904">
              <a:buSzPct val="95000"/>
              <a:buFont typeface="Wingdings"/>
              <a:buChar char=""/>
              <a:tabLst>
                <a:tab pos="214830" algn="l"/>
              </a:tabLst>
            </a:pPr>
            <a:r>
              <a:rPr sz="2400" b="1" dirty="0">
                <a:latin typeface="Arial"/>
                <a:cs typeface="Arial"/>
              </a:rPr>
              <a:t>Las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elecciones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se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realizan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de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forma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independiente.</a:t>
            </a:r>
            <a:endParaRPr sz="24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74858276"/>
      </p:ext>
    </p:extLst>
  </p:cSld>
  <p:clrMapOvr>
    <a:masterClrMapping/>
  </p:clrMapOvr>
  <p:transition>
    <p:wipe dir="d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95" y="-39891"/>
            <a:ext cx="9144000" cy="6858000"/>
            <a:chOff x="0" y="0"/>
            <a:chExt cx="9118600" cy="68199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18600" cy="68199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15449" cy="107950"/>
            </a:xfrm>
            <a:prstGeom prst="rect">
              <a:avLst/>
            </a:prstGeom>
          </p:spPr>
        </p:pic>
      </p:grpSp>
      <p:sp>
        <p:nvSpPr>
          <p:cNvPr id="33" name="object 33"/>
          <p:cNvSpPr txBox="1">
            <a:spLocks noGrp="1"/>
          </p:cNvSpPr>
          <p:nvPr>
            <p:ph type="title"/>
          </p:nvPr>
        </p:nvSpPr>
        <p:spPr>
          <a:xfrm>
            <a:off x="1596004" y="1268760"/>
            <a:ext cx="6308469" cy="751538"/>
          </a:xfrm>
          <a:prstGeom prst="rect">
            <a:avLst/>
          </a:prstGeom>
        </p:spPr>
        <p:txBody>
          <a:bodyPr vert="horz" wrap="square" lIns="0" tIns="12750" rIns="0" bIns="0" rtlCol="0">
            <a:spAutoFit/>
          </a:bodyPr>
          <a:lstStyle/>
          <a:p>
            <a:pPr marL="12750">
              <a:spcBef>
                <a:spcPts val="100"/>
              </a:spcBef>
            </a:pPr>
            <a:r>
              <a:rPr sz="2400" b="1" dirty="0">
                <a:solidFill>
                  <a:srgbClr val="FFFF00"/>
                </a:solidFill>
                <a:latin typeface="Arial"/>
                <a:cs typeface="Arial"/>
              </a:rPr>
              <a:t>Procedimiento</a:t>
            </a:r>
            <a:r>
              <a:rPr sz="2400" b="1" spc="-80" dirty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FFFF00"/>
                </a:solidFill>
                <a:latin typeface="Arial"/>
                <a:cs typeface="Arial"/>
              </a:rPr>
              <a:t>de</a:t>
            </a:r>
            <a:r>
              <a:rPr sz="2400" b="1" spc="-75" dirty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FFFF00"/>
                </a:solidFill>
                <a:latin typeface="Arial"/>
                <a:cs typeface="Arial"/>
              </a:rPr>
              <a:t>la</a:t>
            </a:r>
            <a:r>
              <a:rPr sz="2400" b="1" spc="-75" dirty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FFFF00"/>
                </a:solidFill>
                <a:latin typeface="Arial"/>
                <a:cs typeface="Arial"/>
              </a:rPr>
              <a:t>encuesta</a:t>
            </a:r>
            <a:r>
              <a:rPr sz="2400" b="1" spc="-80" dirty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2400" b="1" spc="-10" dirty="0">
                <a:solidFill>
                  <a:srgbClr val="FFFF00"/>
                </a:solidFill>
                <a:latin typeface="Arial"/>
                <a:cs typeface="Arial"/>
              </a:rPr>
              <a:t>sociométrica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399515" y="2370286"/>
            <a:ext cx="2175202" cy="332045"/>
          </a:xfrm>
          <a:prstGeom prst="rect">
            <a:avLst/>
          </a:prstGeom>
        </p:spPr>
        <p:txBody>
          <a:bodyPr vert="horz" wrap="square" lIns="0" tIns="12112" rIns="0" bIns="0" rtlCol="0">
            <a:spAutoFit/>
          </a:bodyPr>
          <a:lstStyle/>
          <a:p>
            <a:pPr marL="12750">
              <a:spcBef>
                <a:spcPts val="95"/>
              </a:spcBef>
            </a:pPr>
            <a:r>
              <a:rPr sz="2000" b="1" dirty="0">
                <a:solidFill>
                  <a:srgbClr val="FFFFFF"/>
                </a:solidFill>
                <a:latin typeface="Arial"/>
                <a:cs typeface="Arial"/>
              </a:rPr>
              <a:t>Fase</a:t>
            </a:r>
            <a:r>
              <a:rPr sz="2000" b="1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FFFFFF"/>
                </a:solidFill>
                <a:latin typeface="Arial"/>
                <a:cs typeface="Arial"/>
              </a:rPr>
              <a:t>Preparatoria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3287891" y="2109121"/>
            <a:ext cx="4103338" cy="854377"/>
          </a:xfrm>
          <a:prstGeom prst="rect">
            <a:avLst/>
          </a:prstGeom>
        </p:spPr>
        <p:txBody>
          <a:bodyPr vert="horz" wrap="square" lIns="0" tIns="12750" rIns="0" bIns="0" rtlCol="0">
            <a:spAutoFit/>
          </a:bodyPr>
          <a:lstStyle/>
          <a:p>
            <a:pPr marL="12750" marR="5100">
              <a:spcBef>
                <a:spcPts val="100"/>
              </a:spcBef>
            </a:pPr>
            <a:r>
              <a:rPr b="1" dirty="0">
                <a:solidFill>
                  <a:srgbClr val="FF0000"/>
                </a:solidFill>
                <a:latin typeface="Arial"/>
                <a:cs typeface="Arial"/>
              </a:rPr>
              <a:t>Determinación del </a:t>
            </a:r>
            <a:r>
              <a:rPr b="1" spc="-10" dirty="0">
                <a:solidFill>
                  <a:srgbClr val="FF0000"/>
                </a:solidFill>
                <a:latin typeface="Arial"/>
                <a:cs typeface="Arial"/>
              </a:rPr>
              <a:t>Problema </a:t>
            </a:r>
            <a:r>
              <a:rPr b="1" dirty="0">
                <a:solidFill>
                  <a:srgbClr val="FF0000"/>
                </a:solidFill>
                <a:latin typeface="Arial"/>
                <a:cs typeface="Arial"/>
              </a:rPr>
              <a:t>Selección</a:t>
            </a:r>
            <a:r>
              <a:rPr b="1" spc="-1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FF0000"/>
                </a:solidFill>
                <a:latin typeface="Arial"/>
                <a:cs typeface="Arial"/>
              </a:rPr>
              <a:t>del</a:t>
            </a:r>
            <a:r>
              <a:rPr b="1" spc="-1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FF0000"/>
                </a:solidFill>
                <a:latin typeface="Arial"/>
                <a:cs typeface="Arial"/>
              </a:rPr>
              <a:t>objeto</a:t>
            </a:r>
            <a:r>
              <a:rPr b="1" spc="-1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FF0000"/>
                </a:solidFill>
                <a:latin typeface="Arial"/>
                <a:cs typeface="Arial"/>
              </a:rPr>
              <a:t>de</a:t>
            </a:r>
            <a:r>
              <a:rPr b="1" spc="-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b="1" spc="-10" dirty="0">
                <a:solidFill>
                  <a:srgbClr val="FF0000"/>
                </a:solidFill>
                <a:latin typeface="Arial"/>
                <a:cs typeface="Arial"/>
              </a:rPr>
              <a:t>investigación </a:t>
            </a:r>
            <a:r>
              <a:rPr b="1" dirty="0">
                <a:solidFill>
                  <a:srgbClr val="FF0000"/>
                </a:solidFill>
                <a:latin typeface="Arial"/>
                <a:cs typeface="Arial"/>
              </a:rPr>
              <a:t>Características</a:t>
            </a:r>
            <a:r>
              <a:rPr b="1" spc="-7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b="1" spc="-10" dirty="0">
                <a:solidFill>
                  <a:srgbClr val="FF0000"/>
                </a:solidFill>
                <a:latin typeface="Arial"/>
                <a:cs typeface="Arial"/>
              </a:rPr>
              <a:t>sociodemográficas</a:t>
            </a:r>
            <a:endParaRPr dirty="0">
              <a:latin typeface="Arial"/>
              <a:cs typeface="Arial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399515" y="3596298"/>
            <a:ext cx="1623124" cy="332045"/>
          </a:xfrm>
          <a:prstGeom prst="rect">
            <a:avLst/>
          </a:prstGeom>
        </p:spPr>
        <p:txBody>
          <a:bodyPr vert="horz" wrap="square" lIns="0" tIns="12112" rIns="0" bIns="0" rtlCol="0">
            <a:spAutoFit/>
          </a:bodyPr>
          <a:lstStyle/>
          <a:p>
            <a:pPr marL="12750">
              <a:spcBef>
                <a:spcPts val="95"/>
              </a:spcBef>
            </a:pPr>
            <a:r>
              <a:rPr sz="2000" b="1" dirty="0">
                <a:solidFill>
                  <a:srgbClr val="FFFFFF"/>
                </a:solidFill>
                <a:latin typeface="Arial"/>
                <a:cs typeface="Arial"/>
              </a:rPr>
              <a:t>Primera</a:t>
            </a:r>
            <a:r>
              <a:rPr sz="2000" b="1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b="1" spc="-20" dirty="0">
                <a:solidFill>
                  <a:srgbClr val="FFFFFF"/>
                </a:solidFill>
                <a:latin typeface="Arial"/>
                <a:cs typeface="Arial"/>
              </a:rPr>
              <a:t>Fase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2738245" y="2134706"/>
            <a:ext cx="152825" cy="919508"/>
          </a:xfrm>
          <a:custGeom>
            <a:avLst/>
            <a:gdLst/>
            <a:ahLst/>
            <a:cxnLst/>
            <a:rect l="l" t="t" r="r" b="b"/>
            <a:pathLst>
              <a:path w="152400" h="914400">
                <a:moveTo>
                  <a:pt x="152400" y="0"/>
                </a:moveTo>
                <a:lnTo>
                  <a:pt x="122812" y="6012"/>
                </a:lnTo>
                <a:lnTo>
                  <a:pt x="98583" y="22383"/>
                </a:lnTo>
                <a:lnTo>
                  <a:pt x="82212" y="46612"/>
                </a:lnTo>
                <a:lnTo>
                  <a:pt x="76200" y="76200"/>
                </a:lnTo>
                <a:lnTo>
                  <a:pt x="76200" y="380999"/>
                </a:lnTo>
                <a:lnTo>
                  <a:pt x="70187" y="410908"/>
                </a:lnTo>
                <a:lnTo>
                  <a:pt x="53816" y="435101"/>
                </a:lnTo>
                <a:lnTo>
                  <a:pt x="29586" y="451294"/>
                </a:lnTo>
                <a:lnTo>
                  <a:pt x="0" y="457199"/>
                </a:lnTo>
                <a:lnTo>
                  <a:pt x="29586" y="463212"/>
                </a:lnTo>
                <a:lnTo>
                  <a:pt x="53816" y="479583"/>
                </a:lnTo>
                <a:lnTo>
                  <a:pt x="70187" y="503812"/>
                </a:lnTo>
                <a:lnTo>
                  <a:pt x="76200" y="533399"/>
                </a:lnTo>
                <a:lnTo>
                  <a:pt x="76200" y="838199"/>
                </a:lnTo>
                <a:lnTo>
                  <a:pt x="82212" y="868108"/>
                </a:lnTo>
                <a:lnTo>
                  <a:pt x="98583" y="892301"/>
                </a:lnTo>
                <a:lnTo>
                  <a:pt x="122812" y="908494"/>
                </a:lnTo>
                <a:lnTo>
                  <a:pt x="152400" y="914399"/>
                </a:lnTo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2200551" y="3333472"/>
            <a:ext cx="152825" cy="919508"/>
          </a:xfrm>
          <a:custGeom>
            <a:avLst/>
            <a:gdLst/>
            <a:ahLst/>
            <a:cxnLst/>
            <a:rect l="l" t="t" r="r" b="b"/>
            <a:pathLst>
              <a:path w="152400" h="914400">
                <a:moveTo>
                  <a:pt x="152400" y="0"/>
                </a:moveTo>
                <a:lnTo>
                  <a:pt x="122812" y="6012"/>
                </a:lnTo>
                <a:lnTo>
                  <a:pt x="98583" y="22383"/>
                </a:lnTo>
                <a:lnTo>
                  <a:pt x="82212" y="46613"/>
                </a:lnTo>
                <a:lnTo>
                  <a:pt x="76200" y="76200"/>
                </a:lnTo>
                <a:lnTo>
                  <a:pt x="76200" y="381000"/>
                </a:lnTo>
                <a:lnTo>
                  <a:pt x="70187" y="410587"/>
                </a:lnTo>
                <a:lnTo>
                  <a:pt x="53816" y="434816"/>
                </a:lnTo>
                <a:lnTo>
                  <a:pt x="29587" y="451187"/>
                </a:lnTo>
                <a:lnTo>
                  <a:pt x="0" y="457200"/>
                </a:lnTo>
                <a:lnTo>
                  <a:pt x="29587" y="463212"/>
                </a:lnTo>
                <a:lnTo>
                  <a:pt x="53816" y="479583"/>
                </a:lnTo>
                <a:lnTo>
                  <a:pt x="70187" y="503813"/>
                </a:lnTo>
                <a:lnTo>
                  <a:pt x="76200" y="533400"/>
                </a:lnTo>
                <a:lnTo>
                  <a:pt x="76200" y="838200"/>
                </a:lnTo>
                <a:lnTo>
                  <a:pt x="82212" y="867787"/>
                </a:lnTo>
                <a:lnTo>
                  <a:pt x="98583" y="892016"/>
                </a:lnTo>
                <a:lnTo>
                  <a:pt x="122812" y="908387"/>
                </a:lnTo>
                <a:lnTo>
                  <a:pt x="152400" y="914400"/>
                </a:lnTo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 txBox="1"/>
          <p:nvPr/>
        </p:nvSpPr>
        <p:spPr>
          <a:xfrm>
            <a:off x="268341" y="4514849"/>
            <a:ext cx="1754298" cy="332045"/>
          </a:xfrm>
          <a:prstGeom prst="rect">
            <a:avLst/>
          </a:prstGeom>
        </p:spPr>
        <p:txBody>
          <a:bodyPr vert="horz" wrap="square" lIns="0" tIns="12112" rIns="0" bIns="0" rtlCol="0">
            <a:spAutoFit/>
          </a:bodyPr>
          <a:lstStyle/>
          <a:p>
            <a:pPr marL="12750">
              <a:spcBef>
                <a:spcPts val="95"/>
              </a:spcBef>
            </a:pPr>
            <a:r>
              <a:rPr sz="2000" b="1" dirty="0">
                <a:solidFill>
                  <a:srgbClr val="FFFFFF"/>
                </a:solidFill>
                <a:latin typeface="Arial"/>
                <a:cs typeface="Arial"/>
              </a:rPr>
              <a:t>Segunda</a:t>
            </a:r>
            <a:r>
              <a:rPr sz="2000" b="1" spc="-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b="1" spc="-20" dirty="0">
                <a:solidFill>
                  <a:srgbClr val="FFFFFF"/>
                </a:solidFill>
                <a:latin typeface="Arial"/>
                <a:cs typeface="Arial"/>
              </a:rPr>
              <a:t>Fase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2271365" y="4573849"/>
            <a:ext cx="2827253" cy="301394"/>
          </a:xfrm>
          <a:prstGeom prst="rect">
            <a:avLst/>
          </a:prstGeom>
        </p:spPr>
        <p:txBody>
          <a:bodyPr vert="horz" wrap="square" lIns="0" tIns="12750" rIns="0" bIns="0" rtlCol="0">
            <a:spAutoFit/>
          </a:bodyPr>
          <a:lstStyle/>
          <a:p>
            <a:pPr marL="12750">
              <a:spcBef>
                <a:spcPts val="100"/>
              </a:spcBef>
            </a:pPr>
            <a:r>
              <a:rPr b="1" dirty="0">
                <a:solidFill>
                  <a:srgbClr val="FF0000"/>
                </a:solidFill>
                <a:latin typeface="Arial"/>
                <a:cs typeface="Arial"/>
              </a:rPr>
              <a:t>Aplicación</a:t>
            </a:r>
            <a:r>
              <a:rPr b="1" spc="-1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FF0000"/>
                </a:solidFill>
                <a:latin typeface="Arial"/>
                <a:cs typeface="Arial"/>
              </a:rPr>
              <a:t>de</a:t>
            </a:r>
            <a:r>
              <a:rPr b="1" spc="-1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FF0000"/>
                </a:solidFill>
                <a:latin typeface="Arial"/>
                <a:cs typeface="Arial"/>
              </a:rPr>
              <a:t>la</a:t>
            </a:r>
            <a:r>
              <a:rPr b="1" spc="-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b="1" spc="-10" dirty="0">
                <a:solidFill>
                  <a:srgbClr val="FF0000"/>
                </a:solidFill>
                <a:latin typeface="Arial"/>
                <a:cs typeface="Arial"/>
              </a:rPr>
              <a:t>encuesta</a:t>
            </a:r>
            <a:endParaRPr dirty="0">
              <a:latin typeface="Arial"/>
              <a:cs typeface="Arial"/>
            </a:endParaRPr>
          </a:p>
        </p:txBody>
      </p:sp>
      <p:sp>
        <p:nvSpPr>
          <p:cNvPr id="44" name="object 44"/>
          <p:cNvSpPr/>
          <p:nvPr/>
        </p:nvSpPr>
        <p:spPr>
          <a:xfrm>
            <a:off x="2050534" y="4494669"/>
            <a:ext cx="152825" cy="459754"/>
          </a:xfrm>
          <a:custGeom>
            <a:avLst/>
            <a:gdLst/>
            <a:ahLst/>
            <a:cxnLst/>
            <a:rect l="l" t="t" r="r" b="b"/>
            <a:pathLst>
              <a:path w="152400" h="457200">
                <a:moveTo>
                  <a:pt x="152400" y="0"/>
                </a:moveTo>
                <a:lnTo>
                  <a:pt x="122812" y="2952"/>
                </a:lnTo>
                <a:lnTo>
                  <a:pt x="98583" y="11049"/>
                </a:lnTo>
                <a:lnTo>
                  <a:pt x="82212" y="23145"/>
                </a:lnTo>
                <a:lnTo>
                  <a:pt x="76200" y="38100"/>
                </a:lnTo>
                <a:lnTo>
                  <a:pt x="76200" y="190500"/>
                </a:lnTo>
                <a:lnTo>
                  <a:pt x="70187" y="205454"/>
                </a:lnTo>
                <a:lnTo>
                  <a:pt x="53816" y="217551"/>
                </a:lnTo>
                <a:lnTo>
                  <a:pt x="29586" y="225647"/>
                </a:lnTo>
                <a:lnTo>
                  <a:pt x="0" y="228600"/>
                </a:lnTo>
                <a:lnTo>
                  <a:pt x="29586" y="231552"/>
                </a:lnTo>
                <a:lnTo>
                  <a:pt x="53816" y="239649"/>
                </a:lnTo>
                <a:lnTo>
                  <a:pt x="70187" y="251745"/>
                </a:lnTo>
                <a:lnTo>
                  <a:pt x="76200" y="266700"/>
                </a:lnTo>
                <a:lnTo>
                  <a:pt x="76200" y="419100"/>
                </a:lnTo>
                <a:lnTo>
                  <a:pt x="82212" y="434054"/>
                </a:lnTo>
                <a:lnTo>
                  <a:pt x="98583" y="446151"/>
                </a:lnTo>
                <a:lnTo>
                  <a:pt x="122812" y="454247"/>
                </a:lnTo>
                <a:lnTo>
                  <a:pt x="152400" y="457200"/>
                </a:lnTo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 txBox="1"/>
          <p:nvPr/>
        </p:nvSpPr>
        <p:spPr>
          <a:xfrm>
            <a:off x="301188" y="5185004"/>
            <a:ext cx="2857182" cy="332045"/>
          </a:xfrm>
          <a:prstGeom prst="rect">
            <a:avLst/>
          </a:prstGeom>
        </p:spPr>
        <p:txBody>
          <a:bodyPr vert="horz" wrap="square" lIns="0" tIns="12112" rIns="0" bIns="0" rtlCol="0">
            <a:spAutoFit/>
          </a:bodyPr>
          <a:lstStyle/>
          <a:p>
            <a:pPr marL="12750">
              <a:spcBef>
                <a:spcPts val="95"/>
              </a:spcBef>
            </a:pPr>
            <a:r>
              <a:rPr sz="2000" b="1" dirty="0">
                <a:solidFill>
                  <a:srgbClr val="FFFFFF"/>
                </a:solidFill>
                <a:latin typeface="Arial"/>
                <a:cs typeface="Arial"/>
              </a:rPr>
              <a:t>Fase</a:t>
            </a:r>
            <a:r>
              <a:rPr sz="2000" b="1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FFFFFF"/>
                </a:solidFill>
                <a:latin typeface="Arial"/>
                <a:cs typeface="Arial"/>
              </a:rPr>
              <a:t>de</a:t>
            </a:r>
            <a:r>
              <a:rPr sz="2000" b="1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FFFFFF"/>
                </a:solidFill>
                <a:latin typeface="Arial"/>
                <a:cs typeface="Arial"/>
              </a:rPr>
              <a:t>procesamiento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2574717" y="3333472"/>
            <a:ext cx="6002819" cy="1455888"/>
          </a:xfrm>
          <a:prstGeom prst="rect">
            <a:avLst/>
          </a:prstGeom>
        </p:spPr>
        <p:txBody>
          <a:bodyPr vert="horz" wrap="square" lIns="0" tIns="12750" rIns="0" bIns="0" rtlCol="0">
            <a:spAutoFit/>
          </a:bodyPr>
          <a:lstStyle/>
          <a:p>
            <a:pPr marL="12750" marR="1538231">
              <a:spcBef>
                <a:spcPts val="100"/>
              </a:spcBef>
            </a:pPr>
            <a:r>
              <a:rPr b="1" dirty="0">
                <a:solidFill>
                  <a:srgbClr val="FF0000"/>
                </a:solidFill>
                <a:latin typeface="Arial"/>
                <a:cs typeface="Arial"/>
              </a:rPr>
              <a:t>Contacto</a:t>
            </a:r>
            <a:r>
              <a:rPr b="1" spc="-4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FF0000"/>
                </a:solidFill>
                <a:latin typeface="Arial"/>
                <a:cs typeface="Arial"/>
              </a:rPr>
              <a:t>directo</a:t>
            </a:r>
            <a:r>
              <a:rPr b="1" spc="-4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FF0000"/>
                </a:solidFill>
                <a:latin typeface="Arial"/>
                <a:cs typeface="Arial"/>
              </a:rPr>
              <a:t>Inv.-</a:t>
            </a:r>
            <a:r>
              <a:rPr b="1" spc="-10" dirty="0">
                <a:solidFill>
                  <a:srgbClr val="FF0000"/>
                </a:solidFill>
                <a:latin typeface="Arial"/>
                <a:cs typeface="Arial"/>
              </a:rPr>
              <a:t>colectivo. </a:t>
            </a:r>
            <a:r>
              <a:rPr b="1" dirty="0">
                <a:solidFill>
                  <a:srgbClr val="FF0000"/>
                </a:solidFill>
                <a:latin typeface="Arial"/>
                <a:cs typeface="Arial"/>
              </a:rPr>
              <a:t>Contenido</a:t>
            </a:r>
            <a:r>
              <a:rPr b="1" spc="-4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FF0000"/>
                </a:solidFill>
                <a:latin typeface="Arial"/>
                <a:cs typeface="Arial"/>
              </a:rPr>
              <a:t>de</a:t>
            </a:r>
            <a:r>
              <a:rPr b="1" spc="-4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FF0000"/>
                </a:solidFill>
                <a:latin typeface="Arial"/>
                <a:cs typeface="Arial"/>
              </a:rPr>
              <a:t>los</a:t>
            </a:r>
            <a:r>
              <a:rPr b="1" spc="-4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FF0000"/>
                </a:solidFill>
                <a:latin typeface="Arial"/>
                <a:cs typeface="Arial"/>
              </a:rPr>
              <a:t>criterios</a:t>
            </a:r>
            <a:r>
              <a:rPr b="1" spc="-4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b="1" spc="-10" dirty="0">
                <a:solidFill>
                  <a:srgbClr val="FF0000"/>
                </a:solidFill>
                <a:latin typeface="Arial"/>
                <a:cs typeface="Arial"/>
              </a:rPr>
              <a:t>sociométricos</a:t>
            </a:r>
            <a:endParaRPr dirty="0">
              <a:latin typeface="Arial"/>
              <a:cs typeface="Arial"/>
            </a:endParaRPr>
          </a:p>
          <a:p>
            <a:pPr marL="3161246" indent="-79685">
              <a:spcBef>
                <a:spcPts val="1109"/>
              </a:spcBef>
              <a:buSzPct val="93750"/>
              <a:buFont typeface="Arial MT"/>
              <a:buChar char="•"/>
              <a:tabLst>
                <a:tab pos="3161246" algn="l"/>
              </a:tabLst>
            </a:pPr>
            <a:r>
              <a:rPr sz="1600" b="1" dirty="0">
                <a:latin typeface="Arial"/>
                <a:cs typeface="Arial"/>
              </a:rPr>
              <a:t>Distribución</a:t>
            </a:r>
            <a:r>
              <a:rPr sz="1600" b="1" spc="-3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de</a:t>
            </a:r>
            <a:r>
              <a:rPr sz="1600" b="1" spc="-2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la</a:t>
            </a:r>
            <a:r>
              <a:rPr sz="1600" b="1" spc="-2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encuesta</a:t>
            </a:r>
            <a:endParaRPr sz="1600" dirty="0">
              <a:latin typeface="Arial"/>
              <a:cs typeface="Arial"/>
            </a:endParaRPr>
          </a:p>
          <a:p>
            <a:pPr marL="3146584" marR="5100" indent="-65022">
              <a:spcBef>
                <a:spcPts val="5"/>
              </a:spcBef>
              <a:buSzPct val="93750"/>
              <a:buFont typeface="Arial MT"/>
              <a:buChar char="•"/>
              <a:tabLst>
                <a:tab pos="3146584" algn="l"/>
                <a:tab pos="3161246" algn="l"/>
              </a:tabLst>
            </a:pPr>
            <a:r>
              <a:rPr sz="1600" b="1" dirty="0">
                <a:latin typeface="Arial"/>
                <a:cs typeface="Arial"/>
              </a:rPr>
              <a:t>	Colocar</a:t>
            </a:r>
            <a:r>
              <a:rPr sz="1600" b="1" spc="-4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las</a:t>
            </a:r>
            <a:r>
              <a:rPr sz="1600" b="1" spc="-2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respuestas</a:t>
            </a:r>
            <a:r>
              <a:rPr sz="1600" b="1" spc="-3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en</a:t>
            </a:r>
            <a:r>
              <a:rPr sz="1600" b="1" spc="-20" dirty="0">
                <a:latin typeface="Arial"/>
                <a:cs typeface="Arial"/>
              </a:rPr>
              <a:t> </a:t>
            </a:r>
            <a:r>
              <a:rPr sz="1600" b="1" spc="-25" dirty="0">
                <a:latin typeface="Arial"/>
                <a:cs typeface="Arial"/>
              </a:rPr>
              <a:t>un </a:t>
            </a:r>
            <a:r>
              <a:rPr sz="1600" b="1" spc="-10" dirty="0">
                <a:latin typeface="Arial"/>
                <a:cs typeface="Arial"/>
              </a:rPr>
              <a:t>cuadro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5339560" y="4846894"/>
            <a:ext cx="2826617" cy="1008266"/>
          </a:xfrm>
          <a:prstGeom prst="rect">
            <a:avLst/>
          </a:prstGeom>
        </p:spPr>
        <p:txBody>
          <a:bodyPr vert="horz" wrap="square" lIns="0" tIns="12750" rIns="0" bIns="0" rtlCol="0">
            <a:spAutoFit/>
          </a:bodyPr>
          <a:lstStyle/>
          <a:p>
            <a:pPr marL="68847" marR="5100" indent="-65022">
              <a:spcBef>
                <a:spcPts val="100"/>
              </a:spcBef>
              <a:buSzPct val="93750"/>
              <a:buFont typeface="Arial MT"/>
              <a:buChar char="•"/>
              <a:tabLst>
                <a:tab pos="68847" algn="l"/>
                <a:tab pos="83509" algn="l"/>
              </a:tabLst>
            </a:pPr>
            <a:r>
              <a:rPr sz="1600" b="1" dirty="0">
                <a:solidFill>
                  <a:srgbClr val="FFFF00"/>
                </a:solidFill>
                <a:latin typeface="Arial"/>
                <a:cs typeface="Arial"/>
              </a:rPr>
              <a:t>	</a:t>
            </a:r>
            <a:r>
              <a:rPr sz="1600" b="1" dirty="0">
                <a:latin typeface="Arial"/>
                <a:cs typeface="Arial"/>
              </a:rPr>
              <a:t>Confeccionar</a:t>
            </a:r>
            <a:r>
              <a:rPr sz="1600" b="1" spc="-3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tabla</a:t>
            </a:r>
            <a:r>
              <a:rPr sz="1600" b="1" spc="-3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de</a:t>
            </a:r>
            <a:r>
              <a:rPr sz="1600" b="1" spc="-2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doble entrada</a:t>
            </a:r>
            <a:endParaRPr sz="1600" dirty="0">
              <a:latin typeface="Arial"/>
              <a:cs typeface="Arial"/>
            </a:endParaRPr>
          </a:p>
          <a:p>
            <a:pPr marL="84147" indent="-79685">
              <a:spcBef>
                <a:spcPts val="5"/>
              </a:spcBef>
              <a:buSzPct val="93750"/>
              <a:buFont typeface="Arial MT"/>
              <a:buChar char="•"/>
              <a:tabLst>
                <a:tab pos="84147" algn="l"/>
              </a:tabLst>
            </a:pPr>
            <a:r>
              <a:rPr sz="1600" b="1" dirty="0">
                <a:latin typeface="Arial"/>
                <a:cs typeface="Arial"/>
              </a:rPr>
              <a:t>Confección</a:t>
            </a:r>
            <a:r>
              <a:rPr sz="1600" b="1" spc="-3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del</a:t>
            </a:r>
            <a:r>
              <a:rPr sz="1600" b="1" spc="-3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sociograma</a:t>
            </a:r>
            <a:endParaRPr sz="1600" dirty="0">
              <a:latin typeface="Arial"/>
              <a:cs typeface="Arial"/>
            </a:endParaRPr>
          </a:p>
          <a:p>
            <a:pPr marL="84147" indent="-79685">
              <a:spcBef>
                <a:spcPts val="5"/>
              </a:spcBef>
              <a:buSzPct val="93750"/>
              <a:buFont typeface="Arial MT"/>
              <a:buChar char="•"/>
              <a:tabLst>
                <a:tab pos="84147" algn="l"/>
              </a:tabLst>
            </a:pPr>
            <a:r>
              <a:rPr sz="1600" b="1" spc="-10" dirty="0">
                <a:latin typeface="Arial"/>
                <a:cs typeface="Arial"/>
              </a:rPr>
              <a:t>Interpretación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48" name="object 48"/>
          <p:cNvSpPr/>
          <p:nvPr/>
        </p:nvSpPr>
        <p:spPr>
          <a:xfrm>
            <a:off x="5170246" y="4061416"/>
            <a:ext cx="152825" cy="1812198"/>
          </a:xfrm>
          <a:custGeom>
            <a:avLst/>
            <a:gdLst/>
            <a:ahLst/>
            <a:cxnLst/>
            <a:rect l="l" t="t" r="r" b="b"/>
            <a:pathLst>
              <a:path w="152400" h="1802129">
                <a:moveTo>
                  <a:pt x="152400" y="0"/>
                </a:moveTo>
                <a:lnTo>
                  <a:pt x="122813" y="11775"/>
                </a:lnTo>
                <a:lnTo>
                  <a:pt x="98583" y="43910"/>
                </a:lnTo>
                <a:lnTo>
                  <a:pt x="82212" y="91618"/>
                </a:lnTo>
                <a:lnTo>
                  <a:pt x="76200" y="150113"/>
                </a:lnTo>
                <a:lnTo>
                  <a:pt x="76200" y="750570"/>
                </a:lnTo>
                <a:lnTo>
                  <a:pt x="70187" y="809065"/>
                </a:lnTo>
                <a:lnTo>
                  <a:pt x="53816" y="856773"/>
                </a:lnTo>
                <a:lnTo>
                  <a:pt x="29587" y="888908"/>
                </a:lnTo>
                <a:lnTo>
                  <a:pt x="0" y="900683"/>
                </a:lnTo>
                <a:lnTo>
                  <a:pt x="29587" y="912566"/>
                </a:lnTo>
                <a:lnTo>
                  <a:pt x="53816" y="944879"/>
                </a:lnTo>
                <a:lnTo>
                  <a:pt x="70187" y="992623"/>
                </a:lnTo>
                <a:lnTo>
                  <a:pt x="76200" y="1050797"/>
                </a:lnTo>
                <a:lnTo>
                  <a:pt x="76200" y="1652015"/>
                </a:lnTo>
                <a:lnTo>
                  <a:pt x="82212" y="1710189"/>
                </a:lnTo>
                <a:lnTo>
                  <a:pt x="98583" y="1757933"/>
                </a:lnTo>
                <a:lnTo>
                  <a:pt x="122813" y="1790247"/>
                </a:lnTo>
                <a:lnTo>
                  <a:pt x="152400" y="1802129"/>
                </a:lnTo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 txBox="1"/>
          <p:nvPr/>
        </p:nvSpPr>
        <p:spPr>
          <a:xfrm>
            <a:off x="268341" y="5962501"/>
            <a:ext cx="1146821" cy="301394"/>
          </a:xfrm>
          <a:prstGeom prst="rect">
            <a:avLst/>
          </a:prstGeom>
        </p:spPr>
        <p:txBody>
          <a:bodyPr vert="horz" wrap="square" lIns="0" tIns="12750" rIns="0" bIns="0" rtlCol="0">
            <a:spAutoFit/>
          </a:bodyPr>
          <a:lstStyle/>
          <a:p>
            <a:pPr marL="12750">
              <a:spcBef>
                <a:spcPts val="100"/>
              </a:spcBef>
            </a:pPr>
            <a:r>
              <a:rPr b="1" dirty="0">
                <a:solidFill>
                  <a:srgbClr val="FFFFFF"/>
                </a:solidFill>
                <a:latin typeface="Arial"/>
                <a:cs typeface="Arial"/>
              </a:rPr>
              <a:t>Fase</a:t>
            </a:r>
            <a:r>
              <a:rPr b="1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b="1" spc="-10" dirty="0">
                <a:solidFill>
                  <a:srgbClr val="FFFFFF"/>
                </a:solidFill>
                <a:latin typeface="Arial"/>
                <a:cs typeface="Arial"/>
              </a:rPr>
              <a:t>Final</a:t>
            </a:r>
            <a:endParaRPr dirty="0">
              <a:latin typeface="Arial"/>
              <a:cs typeface="Arial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1810708" y="5973127"/>
            <a:ext cx="3765418" cy="289873"/>
          </a:xfrm>
          <a:prstGeom prst="rect">
            <a:avLst/>
          </a:prstGeom>
        </p:spPr>
        <p:txBody>
          <a:bodyPr vert="horz" wrap="square" lIns="0" tIns="12750" rIns="0" bIns="0" rtlCol="0">
            <a:spAutoFit/>
          </a:bodyPr>
          <a:lstStyle/>
          <a:p>
            <a:pPr marL="12750">
              <a:spcBef>
                <a:spcPts val="100"/>
              </a:spcBef>
            </a:pPr>
            <a:r>
              <a:rPr b="1" dirty="0">
                <a:latin typeface="Arial"/>
                <a:cs typeface="Arial"/>
              </a:rPr>
              <a:t>Conclusiones</a:t>
            </a:r>
            <a:r>
              <a:rPr b="1" spc="-30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y</a:t>
            </a:r>
            <a:r>
              <a:rPr b="1" spc="-25" dirty="0">
                <a:latin typeface="Arial"/>
                <a:cs typeface="Arial"/>
              </a:rPr>
              <a:t> </a:t>
            </a:r>
            <a:r>
              <a:rPr b="1" spc="-10" dirty="0">
                <a:latin typeface="Arial"/>
                <a:cs typeface="Arial"/>
              </a:rPr>
              <a:t>Recomendaciones</a:t>
            </a:r>
            <a:endParaRPr dirty="0">
              <a:latin typeface="Arial"/>
              <a:cs typeface="Arial"/>
            </a:endParaRPr>
          </a:p>
        </p:txBody>
      </p:sp>
      <p:sp>
        <p:nvSpPr>
          <p:cNvPr id="51" name="object 51"/>
          <p:cNvSpPr/>
          <p:nvPr/>
        </p:nvSpPr>
        <p:spPr>
          <a:xfrm>
            <a:off x="1645306" y="5772469"/>
            <a:ext cx="152825" cy="459754"/>
          </a:xfrm>
          <a:custGeom>
            <a:avLst/>
            <a:gdLst/>
            <a:ahLst/>
            <a:cxnLst/>
            <a:rect l="l" t="t" r="r" b="b"/>
            <a:pathLst>
              <a:path w="152400" h="457200">
                <a:moveTo>
                  <a:pt x="152400" y="0"/>
                </a:moveTo>
                <a:lnTo>
                  <a:pt x="122813" y="2952"/>
                </a:lnTo>
                <a:lnTo>
                  <a:pt x="98583" y="11049"/>
                </a:lnTo>
                <a:lnTo>
                  <a:pt x="82212" y="23145"/>
                </a:lnTo>
                <a:lnTo>
                  <a:pt x="76200" y="38100"/>
                </a:lnTo>
                <a:lnTo>
                  <a:pt x="76200" y="190500"/>
                </a:lnTo>
                <a:lnTo>
                  <a:pt x="70187" y="205454"/>
                </a:lnTo>
                <a:lnTo>
                  <a:pt x="53816" y="217550"/>
                </a:lnTo>
                <a:lnTo>
                  <a:pt x="29587" y="225647"/>
                </a:lnTo>
                <a:lnTo>
                  <a:pt x="0" y="228600"/>
                </a:lnTo>
                <a:lnTo>
                  <a:pt x="29587" y="231552"/>
                </a:lnTo>
                <a:lnTo>
                  <a:pt x="53816" y="239649"/>
                </a:lnTo>
                <a:lnTo>
                  <a:pt x="70187" y="251745"/>
                </a:lnTo>
                <a:lnTo>
                  <a:pt x="76200" y="266700"/>
                </a:lnTo>
                <a:lnTo>
                  <a:pt x="76200" y="419100"/>
                </a:lnTo>
                <a:lnTo>
                  <a:pt x="82212" y="434054"/>
                </a:lnTo>
                <a:lnTo>
                  <a:pt x="98583" y="446150"/>
                </a:lnTo>
                <a:lnTo>
                  <a:pt x="122813" y="454247"/>
                </a:lnTo>
                <a:lnTo>
                  <a:pt x="152400" y="457200"/>
                </a:lnTo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73 Rectángulo"/>
          <p:cNvSpPr/>
          <p:nvPr/>
        </p:nvSpPr>
        <p:spPr>
          <a:xfrm>
            <a:off x="1350407" y="404664"/>
            <a:ext cx="6405895" cy="57606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TÉCNICAS SOCIOMÉTRICAS</a:t>
            </a:r>
            <a:endParaRPr lang="es-ES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8709813"/>
      </p:ext>
    </p:extLst>
  </p:cSld>
  <p:clrMapOvr>
    <a:masterClrMapping/>
  </p:clrMapOvr>
  <p:transition>
    <p:wipe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22150" y="365760"/>
            <a:ext cx="8328936" cy="917720"/>
          </a:xfrm>
          <a:solidFill>
            <a:schemeClr val="accent6">
              <a:lumMod val="75000"/>
            </a:schemeClr>
          </a:solidFill>
        </p:spPr>
        <p:txBody>
          <a:bodyPr>
            <a:noAutofit/>
          </a:bodyPr>
          <a:lstStyle/>
          <a:p>
            <a:r>
              <a:rPr lang="es-ES" sz="3200" b="1" dirty="0">
                <a:latin typeface="Arial" pitchFamily="34" charset="0"/>
                <a:cs typeface="Arial" pitchFamily="34" charset="0"/>
              </a:rPr>
              <a:t>METODOLOGÍA DE LA INVESTIGACIÓN EDUCATIVA I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22151" y="1819861"/>
            <a:ext cx="8099699" cy="2835151"/>
          </a:xfrm>
          <a:solidFill>
            <a:srgbClr val="00B0F0"/>
          </a:solidFill>
        </p:spPr>
        <p:txBody>
          <a:bodyPr>
            <a:normAutofit/>
          </a:bodyPr>
          <a:lstStyle/>
          <a:p>
            <a:r>
              <a:rPr lang="es-ES" sz="2800" dirty="0">
                <a:latin typeface="Arial" pitchFamily="34" charset="0"/>
                <a:cs typeface="Arial" pitchFamily="34" charset="0"/>
              </a:rPr>
              <a:t>Tema </a:t>
            </a:r>
            <a:r>
              <a:rPr lang="es-ES" sz="2800" dirty="0" smtClean="0">
                <a:latin typeface="Arial" pitchFamily="34" charset="0"/>
                <a:cs typeface="Arial" pitchFamily="34" charset="0"/>
              </a:rPr>
              <a:t>II: </a:t>
            </a:r>
            <a:r>
              <a:rPr lang="es-ES" sz="2800" dirty="0"/>
              <a:t>El diseño teórico metodológico de la investigación. Componentes. Etapas </a:t>
            </a:r>
            <a:r>
              <a:rPr lang="es-ES" sz="2800" dirty="0" smtClean="0"/>
              <a:t>(continuación)</a:t>
            </a:r>
          </a:p>
          <a:p>
            <a:pPr marL="0" indent="0">
              <a:buNone/>
            </a:pPr>
            <a:endParaRPr lang="es-ES" sz="2800" dirty="0" smtClean="0"/>
          </a:p>
          <a:p>
            <a:r>
              <a:rPr lang="es-ES" sz="2800" dirty="0" smtClean="0">
                <a:latin typeface="Arial" pitchFamily="34" charset="0"/>
                <a:cs typeface="Arial" pitchFamily="34" charset="0"/>
              </a:rPr>
              <a:t>LOS METODOS DE INVESTIGACIÓN</a:t>
            </a:r>
            <a:endParaRPr lang="es-E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ect 12"/>
          <p:cNvSpPr/>
          <p:nvPr/>
        </p:nvSpPr>
        <p:spPr>
          <a:xfrm>
            <a:off x="6002463" y="3573016"/>
            <a:ext cx="2740025" cy="2282473"/>
          </a:xfrm>
          <a:custGeom>
            <a:avLst/>
            <a:gdLst/>
            <a:ahLst/>
            <a:cxnLst/>
            <a:rect l="l" t="t" r="r" b="b"/>
            <a:pathLst>
              <a:path w="5480050" h="4287520">
                <a:moveTo>
                  <a:pt x="3742918" y="877074"/>
                </a:moveTo>
                <a:lnTo>
                  <a:pt x="3669004" y="856500"/>
                </a:lnTo>
                <a:lnTo>
                  <a:pt x="2921495" y="978420"/>
                </a:lnTo>
                <a:lnTo>
                  <a:pt x="2786621" y="922794"/>
                </a:lnTo>
                <a:lnTo>
                  <a:pt x="2450579" y="782586"/>
                </a:lnTo>
                <a:lnTo>
                  <a:pt x="2106917" y="707148"/>
                </a:lnTo>
                <a:lnTo>
                  <a:pt x="1703057" y="707148"/>
                </a:lnTo>
                <a:lnTo>
                  <a:pt x="1258811" y="755154"/>
                </a:lnTo>
                <a:lnTo>
                  <a:pt x="1056881" y="838212"/>
                </a:lnTo>
                <a:lnTo>
                  <a:pt x="989825" y="950226"/>
                </a:lnTo>
                <a:lnTo>
                  <a:pt x="1056881" y="1099578"/>
                </a:lnTo>
                <a:lnTo>
                  <a:pt x="1325867" y="1267231"/>
                </a:lnTo>
                <a:lnTo>
                  <a:pt x="1804403" y="1380007"/>
                </a:lnTo>
                <a:lnTo>
                  <a:pt x="2174735" y="1434871"/>
                </a:lnTo>
                <a:lnTo>
                  <a:pt x="2551163" y="1453159"/>
                </a:lnTo>
                <a:lnTo>
                  <a:pt x="2854439" y="1425727"/>
                </a:lnTo>
                <a:lnTo>
                  <a:pt x="3022841" y="1380007"/>
                </a:lnTo>
                <a:lnTo>
                  <a:pt x="3130283" y="1267231"/>
                </a:lnTo>
                <a:lnTo>
                  <a:pt x="3096755" y="1136916"/>
                </a:lnTo>
                <a:lnTo>
                  <a:pt x="2988551" y="1026426"/>
                </a:lnTo>
                <a:lnTo>
                  <a:pt x="3669004" y="922794"/>
                </a:lnTo>
                <a:lnTo>
                  <a:pt x="3742918" y="877074"/>
                </a:lnTo>
                <a:close/>
              </a:path>
              <a:path w="5480050" h="4287520">
                <a:moveTo>
                  <a:pt x="5479516" y="3876344"/>
                </a:moveTo>
                <a:lnTo>
                  <a:pt x="5344642" y="3839006"/>
                </a:lnTo>
                <a:lnTo>
                  <a:pt x="4766272" y="3819194"/>
                </a:lnTo>
                <a:lnTo>
                  <a:pt x="4120096" y="3819194"/>
                </a:lnTo>
                <a:lnTo>
                  <a:pt x="3843515" y="3809288"/>
                </a:lnTo>
                <a:lnTo>
                  <a:pt x="3776446" y="3754424"/>
                </a:lnTo>
                <a:lnTo>
                  <a:pt x="3843515" y="3651554"/>
                </a:lnTo>
                <a:lnTo>
                  <a:pt x="3883901" y="3474008"/>
                </a:lnTo>
                <a:lnTo>
                  <a:pt x="3809974" y="3278924"/>
                </a:lnTo>
                <a:lnTo>
                  <a:pt x="3709403" y="3019082"/>
                </a:lnTo>
                <a:lnTo>
                  <a:pt x="3742918" y="2794292"/>
                </a:lnTo>
                <a:lnTo>
                  <a:pt x="3742918" y="2721140"/>
                </a:lnTo>
                <a:lnTo>
                  <a:pt x="3675875" y="2571788"/>
                </a:lnTo>
                <a:lnTo>
                  <a:pt x="3659327" y="2567762"/>
                </a:lnTo>
                <a:lnTo>
                  <a:pt x="3877805" y="2440724"/>
                </a:lnTo>
                <a:lnTo>
                  <a:pt x="3843515" y="2263940"/>
                </a:lnTo>
                <a:lnTo>
                  <a:pt x="3641572" y="2059711"/>
                </a:lnTo>
                <a:lnTo>
                  <a:pt x="3608057" y="1882927"/>
                </a:lnTo>
                <a:lnTo>
                  <a:pt x="3400768" y="1652193"/>
                </a:lnTo>
                <a:lnTo>
                  <a:pt x="3641572" y="1630705"/>
                </a:lnTo>
                <a:lnTo>
                  <a:pt x="4254208" y="1499641"/>
                </a:lnTo>
                <a:lnTo>
                  <a:pt x="4799812" y="1342669"/>
                </a:lnTo>
                <a:lnTo>
                  <a:pt x="5378932" y="1164361"/>
                </a:lnTo>
                <a:lnTo>
                  <a:pt x="5412448" y="1090434"/>
                </a:lnTo>
                <a:lnTo>
                  <a:pt x="5412448" y="886218"/>
                </a:lnTo>
                <a:lnTo>
                  <a:pt x="5244058" y="569226"/>
                </a:lnTo>
                <a:lnTo>
                  <a:pt x="5344642" y="383298"/>
                </a:lnTo>
                <a:lnTo>
                  <a:pt x="5412448" y="307860"/>
                </a:lnTo>
                <a:lnTo>
                  <a:pt x="5311114" y="270522"/>
                </a:lnTo>
                <a:lnTo>
                  <a:pt x="5068786" y="233946"/>
                </a:lnTo>
                <a:lnTo>
                  <a:pt x="4900384" y="206514"/>
                </a:lnTo>
                <a:lnTo>
                  <a:pt x="5001742" y="38862"/>
                </a:lnTo>
                <a:lnTo>
                  <a:pt x="4934674" y="0"/>
                </a:lnTo>
                <a:lnTo>
                  <a:pt x="4799812" y="11430"/>
                </a:lnTo>
                <a:lnTo>
                  <a:pt x="4732756" y="224802"/>
                </a:lnTo>
                <a:lnTo>
                  <a:pt x="4664938" y="279666"/>
                </a:lnTo>
                <a:lnTo>
                  <a:pt x="4631398" y="317004"/>
                </a:lnTo>
                <a:lnTo>
                  <a:pt x="4355566" y="289572"/>
                </a:lnTo>
                <a:lnTo>
                  <a:pt x="4153624" y="289572"/>
                </a:lnTo>
                <a:lnTo>
                  <a:pt x="4153624" y="326148"/>
                </a:lnTo>
                <a:lnTo>
                  <a:pt x="4287736" y="355866"/>
                </a:lnTo>
                <a:lnTo>
                  <a:pt x="4530826" y="355866"/>
                </a:lnTo>
                <a:lnTo>
                  <a:pt x="4698466" y="392442"/>
                </a:lnTo>
                <a:lnTo>
                  <a:pt x="4833340" y="457212"/>
                </a:lnTo>
                <a:lnTo>
                  <a:pt x="4968214" y="560082"/>
                </a:lnTo>
                <a:lnTo>
                  <a:pt x="5068786" y="764298"/>
                </a:lnTo>
                <a:lnTo>
                  <a:pt x="5068786" y="950226"/>
                </a:lnTo>
                <a:lnTo>
                  <a:pt x="5001742" y="1099578"/>
                </a:lnTo>
                <a:lnTo>
                  <a:pt x="4866856" y="1164361"/>
                </a:lnTo>
                <a:lnTo>
                  <a:pt x="4389082" y="1258087"/>
                </a:lnTo>
                <a:lnTo>
                  <a:pt x="3877805" y="1342669"/>
                </a:lnTo>
                <a:lnTo>
                  <a:pt x="3641572" y="1407439"/>
                </a:lnTo>
                <a:lnTo>
                  <a:pt x="3197339" y="1499641"/>
                </a:lnTo>
                <a:lnTo>
                  <a:pt x="3063227" y="1529359"/>
                </a:lnTo>
                <a:lnTo>
                  <a:pt x="2652509" y="1492021"/>
                </a:lnTo>
                <a:lnTo>
                  <a:pt x="2140445" y="1510309"/>
                </a:lnTo>
                <a:lnTo>
                  <a:pt x="2065604" y="1549069"/>
                </a:lnTo>
                <a:lnTo>
                  <a:pt x="1972043" y="1538503"/>
                </a:lnTo>
                <a:lnTo>
                  <a:pt x="1460741" y="1547647"/>
                </a:lnTo>
                <a:lnTo>
                  <a:pt x="1016495" y="1641373"/>
                </a:lnTo>
                <a:lnTo>
                  <a:pt x="370332" y="1836445"/>
                </a:lnTo>
                <a:lnTo>
                  <a:pt x="33528" y="1994941"/>
                </a:lnTo>
                <a:lnTo>
                  <a:pt x="0" y="2050567"/>
                </a:lnTo>
                <a:lnTo>
                  <a:pt x="168402" y="2153437"/>
                </a:lnTo>
                <a:lnTo>
                  <a:pt x="538734" y="2199919"/>
                </a:lnTo>
                <a:lnTo>
                  <a:pt x="1016495" y="2254796"/>
                </a:lnTo>
                <a:lnTo>
                  <a:pt x="1393685" y="2282228"/>
                </a:lnTo>
                <a:lnTo>
                  <a:pt x="1562087" y="2330234"/>
                </a:lnTo>
                <a:lnTo>
                  <a:pt x="1460741" y="2395004"/>
                </a:lnTo>
                <a:lnTo>
                  <a:pt x="1191755" y="2470442"/>
                </a:lnTo>
                <a:lnTo>
                  <a:pt x="848093" y="2479586"/>
                </a:lnTo>
                <a:lnTo>
                  <a:pt x="612648" y="2449868"/>
                </a:lnTo>
                <a:lnTo>
                  <a:pt x="470916" y="2479586"/>
                </a:lnTo>
                <a:lnTo>
                  <a:pt x="505206" y="2516162"/>
                </a:lnTo>
                <a:lnTo>
                  <a:pt x="781037" y="2544356"/>
                </a:lnTo>
                <a:lnTo>
                  <a:pt x="1191755" y="2544356"/>
                </a:lnTo>
                <a:lnTo>
                  <a:pt x="1562087" y="2516162"/>
                </a:lnTo>
                <a:lnTo>
                  <a:pt x="1770113" y="2479586"/>
                </a:lnTo>
                <a:lnTo>
                  <a:pt x="1904987" y="2413292"/>
                </a:lnTo>
                <a:lnTo>
                  <a:pt x="1972043" y="2339378"/>
                </a:lnTo>
                <a:lnTo>
                  <a:pt x="1804403" y="2273084"/>
                </a:lnTo>
                <a:lnTo>
                  <a:pt x="1393685" y="2227364"/>
                </a:lnTo>
                <a:lnTo>
                  <a:pt x="915149" y="2190013"/>
                </a:lnTo>
                <a:lnTo>
                  <a:pt x="505206" y="2126005"/>
                </a:lnTo>
                <a:lnTo>
                  <a:pt x="403860" y="2068855"/>
                </a:lnTo>
                <a:lnTo>
                  <a:pt x="470916" y="1967509"/>
                </a:lnTo>
                <a:lnTo>
                  <a:pt x="781037" y="1836445"/>
                </a:lnTo>
                <a:lnTo>
                  <a:pt x="1158227" y="1761007"/>
                </a:lnTo>
                <a:lnTo>
                  <a:pt x="1736585" y="1706143"/>
                </a:lnTo>
                <a:lnTo>
                  <a:pt x="1919160" y="1695386"/>
                </a:lnTo>
                <a:lnTo>
                  <a:pt x="1938515" y="1781581"/>
                </a:lnTo>
                <a:lnTo>
                  <a:pt x="2073389" y="2022373"/>
                </a:lnTo>
                <a:lnTo>
                  <a:pt x="2073389" y="2236508"/>
                </a:lnTo>
                <a:lnTo>
                  <a:pt x="1904987" y="2422436"/>
                </a:lnTo>
                <a:lnTo>
                  <a:pt x="1804403" y="2525306"/>
                </a:lnTo>
                <a:lnTo>
                  <a:pt x="1871459" y="2617508"/>
                </a:lnTo>
                <a:lnTo>
                  <a:pt x="1941334" y="2631757"/>
                </a:lnTo>
                <a:lnTo>
                  <a:pt x="2039861" y="3129572"/>
                </a:lnTo>
                <a:lnTo>
                  <a:pt x="2039861" y="3251492"/>
                </a:lnTo>
                <a:lnTo>
                  <a:pt x="1904987" y="3476294"/>
                </a:lnTo>
                <a:lnTo>
                  <a:pt x="1871459" y="3736136"/>
                </a:lnTo>
                <a:lnTo>
                  <a:pt x="1938515" y="3866438"/>
                </a:lnTo>
                <a:lnTo>
                  <a:pt x="1871459" y="3940352"/>
                </a:lnTo>
                <a:lnTo>
                  <a:pt x="1393685" y="4053128"/>
                </a:lnTo>
                <a:lnTo>
                  <a:pt x="1184897" y="4192574"/>
                </a:lnTo>
                <a:lnTo>
                  <a:pt x="1225283" y="4239057"/>
                </a:lnTo>
                <a:lnTo>
                  <a:pt x="1595615" y="4287063"/>
                </a:lnTo>
                <a:lnTo>
                  <a:pt x="1696199" y="4266489"/>
                </a:lnTo>
                <a:lnTo>
                  <a:pt x="1736585" y="4183430"/>
                </a:lnTo>
                <a:lnTo>
                  <a:pt x="1837931" y="4062272"/>
                </a:lnTo>
                <a:lnTo>
                  <a:pt x="2006333" y="4006646"/>
                </a:lnTo>
                <a:lnTo>
                  <a:pt x="2208263" y="3970070"/>
                </a:lnTo>
                <a:lnTo>
                  <a:pt x="2382761" y="3922064"/>
                </a:lnTo>
                <a:lnTo>
                  <a:pt x="2417051" y="3885488"/>
                </a:lnTo>
                <a:lnTo>
                  <a:pt x="2315705" y="3839006"/>
                </a:lnTo>
                <a:lnTo>
                  <a:pt x="2208263" y="3811574"/>
                </a:lnTo>
                <a:lnTo>
                  <a:pt x="2140445" y="3698798"/>
                </a:lnTo>
                <a:lnTo>
                  <a:pt x="2208263" y="3464864"/>
                </a:lnTo>
                <a:lnTo>
                  <a:pt x="2450579" y="3195866"/>
                </a:lnTo>
                <a:lnTo>
                  <a:pt x="2686037" y="2980982"/>
                </a:lnTo>
                <a:lnTo>
                  <a:pt x="2757347" y="2730284"/>
                </a:lnTo>
                <a:lnTo>
                  <a:pt x="2948533" y="2730284"/>
                </a:lnTo>
                <a:lnTo>
                  <a:pt x="3163811" y="2925356"/>
                </a:lnTo>
                <a:lnTo>
                  <a:pt x="3339071" y="3083852"/>
                </a:lnTo>
                <a:lnTo>
                  <a:pt x="3541001" y="3297212"/>
                </a:lnTo>
                <a:lnTo>
                  <a:pt x="3608057" y="3483914"/>
                </a:lnTo>
                <a:lnTo>
                  <a:pt x="3608057" y="3632504"/>
                </a:lnTo>
                <a:lnTo>
                  <a:pt x="3507473" y="3745280"/>
                </a:lnTo>
                <a:lnTo>
                  <a:pt x="3406127" y="3781856"/>
                </a:lnTo>
                <a:lnTo>
                  <a:pt x="3406127" y="3819194"/>
                </a:lnTo>
                <a:lnTo>
                  <a:pt x="3541001" y="3876344"/>
                </a:lnTo>
                <a:lnTo>
                  <a:pt x="3776446" y="3894632"/>
                </a:lnTo>
                <a:lnTo>
                  <a:pt x="4153624" y="3894632"/>
                </a:lnTo>
                <a:lnTo>
                  <a:pt x="4833340" y="3940352"/>
                </a:lnTo>
                <a:lnTo>
                  <a:pt x="5035258" y="4006646"/>
                </a:lnTo>
                <a:lnTo>
                  <a:pt x="5344642" y="3967784"/>
                </a:lnTo>
                <a:lnTo>
                  <a:pt x="5479516" y="387634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42631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object 37"/>
          <p:cNvGrpSpPr/>
          <p:nvPr/>
        </p:nvGrpSpPr>
        <p:grpSpPr>
          <a:xfrm>
            <a:off x="3901303" y="1090424"/>
            <a:ext cx="1341672" cy="2372204"/>
            <a:chOff x="3990733" y="1692655"/>
            <a:chExt cx="1337945" cy="2359025"/>
          </a:xfrm>
        </p:grpSpPr>
        <p:pic>
          <p:nvPicPr>
            <p:cNvPr id="38" name="object 3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997083" y="1699005"/>
              <a:ext cx="1325117" cy="2346197"/>
            </a:xfrm>
            <a:prstGeom prst="rect">
              <a:avLst/>
            </a:prstGeom>
          </p:spPr>
        </p:pic>
        <p:sp>
          <p:nvSpPr>
            <p:cNvPr id="39" name="object 39"/>
            <p:cNvSpPr/>
            <p:nvPr/>
          </p:nvSpPr>
          <p:spPr>
            <a:xfrm>
              <a:off x="3997083" y="1699005"/>
              <a:ext cx="1325245" cy="2346325"/>
            </a:xfrm>
            <a:custGeom>
              <a:avLst/>
              <a:gdLst/>
              <a:ahLst/>
              <a:cxnLst/>
              <a:rect l="l" t="t" r="r" b="b"/>
              <a:pathLst>
                <a:path w="1325245" h="2346325">
                  <a:moveTo>
                    <a:pt x="0" y="195833"/>
                  </a:moveTo>
                  <a:lnTo>
                    <a:pt x="797814" y="2346197"/>
                  </a:lnTo>
                  <a:lnTo>
                    <a:pt x="1325117" y="2151126"/>
                  </a:lnTo>
                  <a:lnTo>
                    <a:pt x="526541" y="0"/>
                  </a:lnTo>
                  <a:lnTo>
                    <a:pt x="0" y="195833"/>
                  </a:lnTo>
                  <a:close/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0" name="object 40"/>
          <p:cNvSpPr txBox="1"/>
          <p:nvPr/>
        </p:nvSpPr>
        <p:spPr>
          <a:xfrm rot="4140000">
            <a:off x="3480612" y="2260151"/>
            <a:ext cx="2227370" cy="30564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09"/>
              </a:lnSpc>
            </a:pPr>
            <a:r>
              <a:rPr sz="3600" b="1" spc="-15" baseline="4629" dirty="0">
                <a:latin typeface="Arial"/>
                <a:cs typeface="Arial"/>
              </a:rPr>
              <a:t>C</a:t>
            </a:r>
            <a:r>
              <a:rPr sz="3600" b="1" spc="-15" baseline="3472" dirty="0">
                <a:latin typeface="Arial"/>
                <a:cs typeface="Arial"/>
              </a:rPr>
              <a:t>ara</a:t>
            </a:r>
            <a:r>
              <a:rPr sz="3600" b="1" spc="-15" baseline="2314" dirty="0">
                <a:latin typeface="Arial"/>
                <a:cs typeface="Arial"/>
              </a:rPr>
              <a:t>cterí</a:t>
            </a:r>
            <a:r>
              <a:rPr sz="3600" b="1" spc="-15" baseline="1157" dirty="0">
                <a:latin typeface="Arial"/>
                <a:cs typeface="Arial"/>
              </a:rPr>
              <a:t>stic</a:t>
            </a:r>
            <a:r>
              <a:rPr sz="2400" b="1" spc="-10" dirty="0">
                <a:latin typeface="Arial"/>
                <a:cs typeface="Arial"/>
              </a:rPr>
              <a:t>as</a:t>
            </a:r>
            <a:endParaRPr sz="2400" dirty="0">
              <a:latin typeface="Arial"/>
              <a:cs typeface="Arial"/>
            </a:endParaRPr>
          </a:p>
        </p:txBody>
      </p:sp>
      <p:pic>
        <p:nvPicPr>
          <p:cNvPr id="41" name="object 4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17806" y="1349718"/>
            <a:ext cx="2502500" cy="657448"/>
          </a:xfrm>
          <a:prstGeom prst="rect">
            <a:avLst/>
          </a:prstGeom>
        </p:spPr>
      </p:pic>
      <p:sp>
        <p:nvSpPr>
          <p:cNvPr id="42" name="object 42"/>
          <p:cNvSpPr txBox="1">
            <a:spLocks noGrp="1"/>
          </p:cNvSpPr>
          <p:nvPr>
            <p:ph type="title"/>
          </p:nvPr>
        </p:nvSpPr>
        <p:spPr>
          <a:xfrm>
            <a:off x="601469" y="1223393"/>
            <a:ext cx="2502501" cy="877342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vert="horz" wrap="square" lIns="0" tIns="45897" rIns="0" bIns="0" rtlCol="0">
            <a:spAutoFit/>
          </a:bodyPr>
          <a:lstStyle/>
          <a:p>
            <a:pPr marL="691025" marR="91159" indent="-592853">
              <a:spcBef>
                <a:spcPts val="360"/>
              </a:spcBef>
            </a:pPr>
            <a:r>
              <a:rPr sz="1800" b="1" dirty="0">
                <a:solidFill>
                  <a:srgbClr val="000000"/>
                </a:solidFill>
                <a:latin typeface="Arial"/>
                <a:cs typeface="Arial"/>
              </a:rPr>
              <a:t>Determinar</a:t>
            </a:r>
            <a:r>
              <a:rPr sz="1800" b="1" spc="-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0000"/>
                </a:solidFill>
                <a:latin typeface="Arial"/>
                <a:cs typeface="Arial"/>
              </a:rPr>
              <a:t>un</a:t>
            </a:r>
            <a:r>
              <a:rPr sz="1800" b="1" spc="-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000000"/>
                </a:solidFill>
                <a:latin typeface="Arial"/>
                <a:cs typeface="Arial"/>
              </a:rPr>
              <a:t>objeto específico</a:t>
            </a:r>
            <a:endParaRPr sz="1800" dirty="0">
              <a:latin typeface="Arial"/>
              <a:cs typeface="Arial"/>
            </a:endParaRPr>
          </a:p>
        </p:txBody>
      </p:sp>
      <p:grpSp>
        <p:nvGrpSpPr>
          <p:cNvPr id="43" name="object 43"/>
          <p:cNvGrpSpPr/>
          <p:nvPr/>
        </p:nvGrpSpPr>
        <p:grpSpPr>
          <a:xfrm>
            <a:off x="5936347" y="2445586"/>
            <a:ext cx="2973710" cy="670475"/>
            <a:chOff x="5848477" y="3054350"/>
            <a:chExt cx="2965450" cy="666750"/>
          </a:xfrm>
        </p:grpSpPr>
        <p:pic>
          <p:nvPicPr>
            <p:cNvPr id="44" name="object 4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854827" y="3060699"/>
              <a:ext cx="2952750" cy="653796"/>
            </a:xfrm>
            <a:prstGeom prst="rect">
              <a:avLst/>
            </a:prstGeom>
          </p:spPr>
        </p:pic>
        <p:sp>
          <p:nvSpPr>
            <p:cNvPr id="45" name="object 45"/>
            <p:cNvSpPr/>
            <p:nvPr/>
          </p:nvSpPr>
          <p:spPr>
            <a:xfrm>
              <a:off x="5854827" y="3060700"/>
              <a:ext cx="2952750" cy="654050"/>
            </a:xfrm>
            <a:custGeom>
              <a:avLst/>
              <a:gdLst/>
              <a:ahLst/>
              <a:cxnLst/>
              <a:rect l="l" t="t" r="r" b="b"/>
              <a:pathLst>
                <a:path w="2952750" h="654050">
                  <a:moveTo>
                    <a:pt x="0" y="0"/>
                  </a:moveTo>
                  <a:lnTo>
                    <a:pt x="0" y="653796"/>
                  </a:lnTo>
                  <a:lnTo>
                    <a:pt x="2952750" y="653796"/>
                  </a:lnTo>
                  <a:lnTo>
                    <a:pt x="2952750" y="0"/>
                  </a:lnTo>
                  <a:lnTo>
                    <a:pt x="0" y="0"/>
                  </a:lnTo>
                  <a:close/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6" name="object 46"/>
          <p:cNvSpPr txBox="1"/>
          <p:nvPr/>
        </p:nvSpPr>
        <p:spPr>
          <a:xfrm>
            <a:off x="6023073" y="2451970"/>
            <a:ext cx="2788411" cy="577247"/>
          </a:xfrm>
          <a:prstGeom prst="rect">
            <a:avLst/>
          </a:prstGeom>
        </p:spPr>
        <p:txBody>
          <a:bodyPr vert="horz" wrap="square" lIns="0" tIns="12750" rIns="0" bIns="0" rtlCol="0">
            <a:spAutoFit/>
          </a:bodyPr>
          <a:lstStyle/>
          <a:p>
            <a:pPr marL="815970" marR="5100" indent="-803220">
              <a:spcBef>
                <a:spcPts val="100"/>
              </a:spcBef>
            </a:pPr>
            <a:r>
              <a:rPr b="1" dirty="0">
                <a:latin typeface="Arial"/>
                <a:cs typeface="Arial"/>
              </a:rPr>
              <a:t>Identificar</a:t>
            </a:r>
            <a:r>
              <a:rPr b="1" spc="-35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los</a:t>
            </a:r>
            <a:r>
              <a:rPr b="1" spc="-35" dirty="0">
                <a:latin typeface="Arial"/>
                <a:cs typeface="Arial"/>
              </a:rPr>
              <a:t> </a:t>
            </a:r>
            <a:r>
              <a:rPr b="1" spc="-10" dirty="0">
                <a:latin typeface="Arial"/>
                <a:cs typeface="Arial"/>
              </a:rPr>
              <a:t>principales problemas</a:t>
            </a:r>
            <a:endParaRPr dirty="0">
              <a:latin typeface="Arial"/>
              <a:cs typeface="Arial"/>
            </a:endParaRPr>
          </a:p>
        </p:txBody>
      </p:sp>
      <p:pic>
        <p:nvPicPr>
          <p:cNvPr id="47" name="object 4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901968" y="1226009"/>
            <a:ext cx="2947985" cy="657448"/>
          </a:xfrm>
          <a:prstGeom prst="rect">
            <a:avLst/>
          </a:prstGeom>
        </p:spPr>
      </p:pic>
      <p:sp>
        <p:nvSpPr>
          <p:cNvPr id="48" name="object 48"/>
          <p:cNvSpPr txBox="1"/>
          <p:nvPr/>
        </p:nvSpPr>
        <p:spPr>
          <a:xfrm>
            <a:off x="5850316" y="1131357"/>
            <a:ext cx="2948240" cy="600343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vert="horz" wrap="square" lIns="0" tIns="45897" rIns="0" bIns="0" rtlCol="0">
            <a:spAutoFit/>
          </a:bodyPr>
          <a:lstStyle/>
          <a:p>
            <a:pPr marL="908404" marR="93072" indent="-810233">
              <a:spcBef>
                <a:spcPts val="360"/>
              </a:spcBef>
            </a:pPr>
            <a:r>
              <a:rPr b="1" dirty="0">
                <a:latin typeface="Arial"/>
                <a:cs typeface="Arial"/>
              </a:rPr>
              <a:t>Identificar</a:t>
            </a:r>
            <a:r>
              <a:rPr b="1" spc="-35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las</a:t>
            </a:r>
            <a:r>
              <a:rPr b="1" spc="-35" dirty="0">
                <a:latin typeface="Arial"/>
                <a:cs typeface="Arial"/>
              </a:rPr>
              <a:t> </a:t>
            </a:r>
            <a:r>
              <a:rPr b="1" spc="-10" dirty="0">
                <a:latin typeface="Arial"/>
                <a:cs typeface="Arial"/>
              </a:rPr>
              <a:t>principales relaciones</a:t>
            </a:r>
            <a:endParaRPr dirty="0">
              <a:latin typeface="Arial"/>
              <a:cs typeface="Arial"/>
            </a:endParaRPr>
          </a:p>
        </p:txBody>
      </p:sp>
      <p:pic>
        <p:nvPicPr>
          <p:cNvPr id="49" name="object 4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61442" y="2508682"/>
            <a:ext cx="2617120" cy="657448"/>
          </a:xfrm>
          <a:prstGeom prst="rect">
            <a:avLst/>
          </a:prstGeom>
        </p:spPr>
      </p:pic>
      <p:sp>
        <p:nvSpPr>
          <p:cNvPr id="50" name="object 50"/>
          <p:cNvSpPr txBox="1"/>
          <p:nvPr/>
        </p:nvSpPr>
        <p:spPr>
          <a:xfrm>
            <a:off x="617806" y="2523889"/>
            <a:ext cx="2617120" cy="600344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vert="horz" wrap="square" lIns="0" tIns="45898" rIns="0" bIns="0" rtlCol="0">
            <a:spAutoFit/>
          </a:bodyPr>
          <a:lstStyle/>
          <a:p>
            <a:pPr marL="525918" marR="92434" indent="-427746">
              <a:spcBef>
                <a:spcPts val="361"/>
              </a:spcBef>
            </a:pPr>
            <a:r>
              <a:rPr b="1" dirty="0">
                <a:latin typeface="Arial"/>
                <a:cs typeface="Arial"/>
              </a:rPr>
              <a:t>Identificar</a:t>
            </a:r>
            <a:r>
              <a:rPr b="1" spc="-35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la</a:t>
            </a:r>
            <a:r>
              <a:rPr b="1" spc="-30" dirty="0">
                <a:latin typeface="Arial"/>
                <a:cs typeface="Arial"/>
              </a:rPr>
              <a:t> </a:t>
            </a:r>
            <a:r>
              <a:rPr b="1" spc="-10" dirty="0">
                <a:latin typeface="Arial"/>
                <a:cs typeface="Arial"/>
              </a:rPr>
              <a:t>hipótesis </a:t>
            </a:r>
            <a:r>
              <a:rPr b="1" dirty="0">
                <a:latin typeface="Arial"/>
                <a:cs typeface="Arial"/>
              </a:rPr>
              <a:t>y</a:t>
            </a:r>
            <a:r>
              <a:rPr b="1" spc="-10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las</a:t>
            </a:r>
            <a:r>
              <a:rPr b="1" spc="-10" dirty="0">
                <a:latin typeface="Arial"/>
                <a:cs typeface="Arial"/>
              </a:rPr>
              <a:t> variables</a:t>
            </a:r>
            <a:endParaRPr dirty="0">
              <a:latin typeface="Arial"/>
              <a:cs typeface="Arial"/>
            </a:endParaRPr>
          </a:p>
        </p:txBody>
      </p:sp>
      <p:sp>
        <p:nvSpPr>
          <p:cNvPr id="51" name="object 51"/>
          <p:cNvSpPr/>
          <p:nvPr/>
        </p:nvSpPr>
        <p:spPr>
          <a:xfrm>
            <a:off x="3339608" y="1280925"/>
            <a:ext cx="2559811" cy="2125725"/>
          </a:xfrm>
          <a:custGeom>
            <a:avLst/>
            <a:gdLst/>
            <a:ahLst/>
            <a:cxnLst/>
            <a:rect l="l" t="t" r="r" b="b"/>
            <a:pathLst>
              <a:path w="2552700" h="2113915">
                <a:moveTo>
                  <a:pt x="762000" y="114300"/>
                </a:moveTo>
                <a:lnTo>
                  <a:pt x="114300" y="114300"/>
                </a:lnTo>
                <a:lnTo>
                  <a:pt x="114300" y="76200"/>
                </a:lnTo>
                <a:lnTo>
                  <a:pt x="0" y="133350"/>
                </a:lnTo>
                <a:lnTo>
                  <a:pt x="95250" y="180975"/>
                </a:lnTo>
                <a:lnTo>
                  <a:pt x="114300" y="190500"/>
                </a:lnTo>
                <a:lnTo>
                  <a:pt x="114300" y="152400"/>
                </a:lnTo>
                <a:lnTo>
                  <a:pt x="762000" y="152400"/>
                </a:lnTo>
                <a:lnTo>
                  <a:pt x="762000" y="114300"/>
                </a:lnTo>
                <a:close/>
              </a:path>
              <a:path w="2552700" h="2113915">
                <a:moveTo>
                  <a:pt x="1016508" y="2004060"/>
                </a:moveTo>
                <a:lnTo>
                  <a:pt x="979487" y="2001583"/>
                </a:lnTo>
                <a:lnTo>
                  <a:pt x="941616" y="1999043"/>
                </a:lnTo>
                <a:lnTo>
                  <a:pt x="902970" y="1996440"/>
                </a:lnTo>
                <a:lnTo>
                  <a:pt x="939546" y="2083104"/>
                </a:lnTo>
                <a:lnTo>
                  <a:pt x="952500" y="2113788"/>
                </a:lnTo>
                <a:lnTo>
                  <a:pt x="1016508" y="2004060"/>
                </a:lnTo>
                <a:close/>
              </a:path>
              <a:path w="2552700" h="2113915">
                <a:moveTo>
                  <a:pt x="1219200" y="1333500"/>
                </a:moveTo>
                <a:lnTo>
                  <a:pt x="114300" y="1333500"/>
                </a:lnTo>
                <a:lnTo>
                  <a:pt x="114300" y="1295400"/>
                </a:lnTo>
                <a:lnTo>
                  <a:pt x="0" y="1352550"/>
                </a:lnTo>
                <a:lnTo>
                  <a:pt x="95250" y="1400175"/>
                </a:lnTo>
                <a:lnTo>
                  <a:pt x="114300" y="1409700"/>
                </a:lnTo>
                <a:lnTo>
                  <a:pt x="114300" y="1371600"/>
                </a:lnTo>
                <a:lnTo>
                  <a:pt x="1219200" y="1371600"/>
                </a:lnTo>
                <a:lnTo>
                  <a:pt x="1219200" y="1333500"/>
                </a:lnTo>
                <a:close/>
              </a:path>
              <a:path w="2552700" h="2113915">
                <a:moveTo>
                  <a:pt x="1235202" y="1482090"/>
                </a:moveTo>
                <a:lnTo>
                  <a:pt x="1207770" y="1455420"/>
                </a:lnTo>
                <a:lnTo>
                  <a:pt x="1175766" y="1488948"/>
                </a:lnTo>
                <a:lnTo>
                  <a:pt x="1161288" y="1506486"/>
                </a:lnTo>
                <a:lnTo>
                  <a:pt x="1146048" y="1524000"/>
                </a:lnTo>
                <a:lnTo>
                  <a:pt x="1117854" y="1559826"/>
                </a:lnTo>
                <a:lnTo>
                  <a:pt x="1091184" y="1597152"/>
                </a:lnTo>
                <a:lnTo>
                  <a:pt x="1066800" y="1636026"/>
                </a:lnTo>
                <a:lnTo>
                  <a:pt x="1034034" y="1695450"/>
                </a:lnTo>
                <a:lnTo>
                  <a:pt x="1014222" y="1736598"/>
                </a:lnTo>
                <a:lnTo>
                  <a:pt x="996696" y="1778508"/>
                </a:lnTo>
                <a:lnTo>
                  <a:pt x="981456" y="1821180"/>
                </a:lnTo>
                <a:lnTo>
                  <a:pt x="967740" y="1865376"/>
                </a:lnTo>
                <a:lnTo>
                  <a:pt x="956310" y="1909572"/>
                </a:lnTo>
                <a:lnTo>
                  <a:pt x="947928" y="1953780"/>
                </a:lnTo>
                <a:lnTo>
                  <a:pt x="941616" y="1999043"/>
                </a:lnTo>
                <a:lnTo>
                  <a:pt x="977646" y="2001456"/>
                </a:lnTo>
                <a:lnTo>
                  <a:pt x="979487" y="2001583"/>
                </a:lnTo>
                <a:lnTo>
                  <a:pt x="989076" y="1938528"/>
                </a:lnTo>
                <a:lnTo>
                  <a:pt x="1004316" y="1874520"/>
                </a:lnTo>
                <a:lnTo>
                  <a:pt x="1011174" y="1853946"/>
                </a:lnTo>
                <a:lnTo>
                  <a:pt x="1017270" y="1833372"/>
                </a:lnTo>
                <a:lnTo>
                  <a:pt x="1032510" y="1792236"/>
                </a:lnTo>
                <a:lnTo>
                  <a:pt x="1049274" y="1751838"/>
                </a:lnTo>
                <a:lnTo>
                  <a:pt x="1068324" y="1712226"/>
                </a:lnTo>
                <a:lnTo>
                  <a:pt x="1099566" y="1655076"/>
                </a:lnTo>
                <a:lnTo>
                  <a:pt x="1135380" y="1600200"/>
                </a:lnTo>
                <a:lnTo>
                  <a:pt x="1175766" y="1547622"/>
                </a:lnTo>
                <a:lnTo>
                  <a:pt x="1204722" y="1514106"/>
                </a:lnTo>
                <a:lnTo>
                  <a:pt x="1235202" y="1482090"/>
                </a:lnTo>
                <a:close/>
              </a:path>
              <a:path w="2552700" h="2113915">
                <a:moveTo>
                  <a:pt x="2514587" y="57150"/>
                </a:moveTo>
                <a:lnTo>
                  <a:pt x="2400287" y="0"/>
                </a:lnTo>
                <a:lnTo>
                  <a:pt x="2400287" y="38100"/>
                </a:lnTo>
                <a:lnTo>
                  <a:pt x="1295400" y="38100"/>
                </a:lnTo>
                <a:lnTo>
                  <a:pt x="1295400" y="76200"/>
                </a:lnTo>
                <a:lnTo>
                  <a:pt x="2400287" y="76200"/>
                </a:lnTo>
                <a:lnTo>
                  <a:pt x="2400287" y="114300"/>
                </a:lnTo>
                <a:lnTo>
                  <a:pt x="2419350" y="104775"/>
                </a:lnTo>
                <a:lnTo>
                  <a:pt x="2514587" y="57150"/>
                </a:lnTo>
                <a:close/>
              </a:path>
              <a:path w="2552700" h="2113915">
                <a:moveTo>
                  <a:pt x="2552687" y="1352550"/>
                </a:moveTo>
                <a:lnTo>
                  <a:pt x="2438387" y="1295400"/>
                </a:lnTo>
                <a:lnTo>
                  <a:pt x="2438387" y="1333500"/>
                </a:lnTo>
                <a:lnTo>
                  <a:pt x="1790700" y="1333500"/>
                </a:lnTo>
                <a:lnTo>
                  <a:pt x="1790700" y="1371600"/>
                </a:lnTo>
                <a:lnTo>
                  <a:pt x="2438387" y="1371600"/>
                </a:lnTo>
                <a:lnTo>
                  <a:pt x="2438387" y="1409700"/>
                </a:lnTo>
                <a:lnTo>
                  <a:pt x="2457450" y="1400175"/>
                </a:lnTo>
                <a:lnTo>
                  <a:pt x="2552687" y="13525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2" name="object 52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744976" y="3717032"/>
            <a:ext cx="1654325" cy="412246"/>
          </a:xfrm>
          <a:prstGeom prst="rect">
            <a:avLst/>
          </a:prstGeom>
        </p:spPr>
      </p:pic>
      <p:sp>
        <p:nvSpPr>
          <p:cNvPr id="53" name="object 53"/>
          <p:cNvSpPr txBox="1"/>
          <p:nvPr/>
        </p:nvSpPr>
        <p:spPr>
          <a:xfrm>
            <a:off x="3731605" y="3717032"/>
            <a:ext cx="1654325" cy="354767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vert="horz" wrap="square" lIns="0" tIns="46536" rIns="0" bIns="0" rtlCol="0">
            <a:spAutoFit/>
          </a:bodyPr>
          <a:lstStyle/>
          <a:p>
            <a:pPr marL="98171">
              <a:spcBef>
                <a:spcPts val="366"/>
              </a:spcBef>
            </a:pPr>
            <a:r>
              <a:rPr sz="2000" b="1" spc="-10" dirty="0">
                <a:latin typeface="Arial"/>
                <a:cs typeface="Arial"/>
              </a:rPr>
              <a:t>Alternativas</a:t>
            </a:r>
            <a:endParaRPr sz="2000" dirty="0">
              <a:latin typeface="Arial"/>
              <a:cs typeface="Arial"/>
            </a:endParaRPr>
          </a:p>
        </p:txBody>
      </p:sp>
      <p:pic>
        <p:nvPicPr>
          <p:cNvPr id="54" name="object 54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26774" y="4610323"/>
            <a:ext cx="2999181" cy="381595"/>
          </a:xfrm>
          <a:prstGeom prst="rect">
            <a:avLst/>
          </a:prstGeom>
        </p:spPr>
      </p:pic>
      <p:sp>
        <p:nvSpPr>
          <p:cNvPr id="55" name="object 55"/>
          <p:cNvSpPr txBox="1"/>
          <p:nvPr/>
        </p:nvSpPr>
        <p:spPr>
          <a:xfrm>
            <a:off x="426775" y="4639449"/>
            <a:ext cx="2999181" cy="323345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vert="horz" wrap="square" lIns="0" tIns="45898" rIns="0" bIns="0" rtlCol="0">
            <a:spAutoFit/>
          </a:bodyPr>
          <a:lstStyle/>
          <a:p>
            <a:pPr marL="98171">
              <a:spcBef>
                <a:spcPts val="361"/>
              </a:spcBef>
            </a:pPr>
            <a:r>
              <a:rPr b="1" dirty="0">
                <a:latin typeface="Arial"/>
                <a:cs typeface="Arial"/>
              </a:rPr>
              <a:t>Seleccionar</a:t>
            </a:r>
            <a:r>
              <a:rPr b="1" spc="-50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casos</a:t>
            </a:r>
            <a:r>
              <a:rPr b="1" spc="-40" dirty="0">
                <a:latin typeface="Arial"/>
                <a:cs typeface="Arial"/>
              </a:rPr>
              <a:t> </a:t>
            </a:r>
            <a:r>
              <a:rPr b="1" spc="-10" dirty="0">
                <a:latin typeface="Arial"/>
                <a:cs typeface="Arial"/>
              </a:rPr>
              <a:t>típicos</a:t>
            </a:r>
            <a:endParaRPr dirty="0">
              <a:latin typeface="Arial"/>
              <a:cs typeface="Arial"/>
            </a:endParaRPr>
          </a:p>
        </p:txBody>
      </p:sp>
      <p:pic>
        <p:nvPicPr>
          <p:cNvPr id="56" name="object 56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609819" y="4555317"/>
            <a:ext cx="2630109" cy="381595"/>
          </a:xfrm>
          <a:prstGeom prst="rect">
            <a:avLst/>
          </a:prstGeom>
        </p:spPr>
      </p:pic>
      <p:sp>
        <p:nvSpPr>
          <p:cNvPr id="57" name="object 57"/>
          <p:cNvSpPr txBox="1"/>
          <p:nvPr/>
        </p:nvSpPr>
        <p:spPr>
          <a:xfrm>
            <a:off x="5714679" y="4555317"/>
            <a:ext cx="2630492" cy="323345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vert="horz" wrap="square" lIns="0" tIns="45898" rIns="0" bIns="0" rtlCol="0">
            <a:spAutoFit/>
          </a:bodyPr>
          <a:lstStyle/>
          <a:p>
            <a:pPr marL="98809">
              <a:spcBef>
                <a:spcPts val="361"/>
              </a:spcBef>
            </a:pPr>
            <a:r>
              <a:rPr b="1" dirty="0">
                <a:latin typeface="Arial"/>
                <a:cs typeface="Arial"/>
              </a:rPr>
              <a:t>Elegir</a:t>
            </a:r>
            <a:r>
              <a:rPr b="1" spc="-35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casos</a:t>
            </a:r>
            <a:r>
              <a:rPr b="1" spc="-30" dirty="0">
                <a:latin typeface="Arial"/>
                <a:cs typeface="Arial"/>
              </a:rPr>
              <a:t> </a:t>
            </a:r>
            <a:r>
              <a:rPr b="1" spc="-10" dirty="0">
                <a:latin typeface="Arial"/>
                <a:cs typeface="Arial"/>
              </a:rPr>
              <a:t>extremos</a:t>
            </a:r>
            <a:endParaRPr dirty="0">
              <a:latin typeface="Arial"/>
              <a:cs typeface="Arial"/>
            </a:endParaRPr>
          </a:p>
        </p:txBody>
      </p:sp>
      <p:grpSp>
        <p:nvGrpSpPr>
          <p:cNvPr id="58" name="object 58"/>
          <p:cNvGrpSpPr/>
          <p:nvPr/>
        </p:nvGrpSpPr>
        <p:grpSpPr>
          <a:xfrm>
            <a:off x="2158656" y="3923155"/>
            <a:ext cx="4871281" cy="1703645"/>
            <a:chOff x="2121039" y="4458970"/>
            <a:chExt cx="4857750" cy="1694180"/>
          </a:xfrm>
        </p:grpSpPr>
        <p:sp>
          <p:nvSpPr>
            <p:cNvPr id="59" name="object 59"/>
            <p:cNvSpPr/>
            <p:nvPr/>
          </p:nvSpPr>
          <p:spPr>
            <a:xfrm>
              <a:off x="5370969" y="4478020"/>
              <a:ext cx="1550670" cy="0"/>
            </a:xfrm>
            <a:custGeom>
              <a:avLst/>
              <a:gdLst/>
              <a:ahLst/>
              <a:cxnLst/>
              <a:rect l="l" t="t" r="r" b="b"/>
              <a:pathLst>
                <a:path w="1550670">
                  <a:moveTo>
                    <a:pt x="0" y="0"/>
                  </a:moveTo>
                  <a:lnTo>
                    <a:pt x="1550657" y="0"/>
                  </a:lnTo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60"/>
            <p:cNvSpPr/>
            <p:nvPr/>
          </p:nvSpPr>
          <p:spPr>
            <a:xfrm>
              <a:off x="6864477" y="4478020"/>
              <a:ext cx="114300" cy="609600"/>
            </a:xfrm>
            <a:custGeom>
              <a:avLst/>
              <a:gdLst/>
              <a:ahLst/>
              <a:cxnLst/>
              <a:rect l="l" t="t" r="r" b="b"/>
              <a:pathLst>
                <a:path w="114300" h="609600">
                  <a:moveTo>
                    <a:pt x="114300" y="495300"/>
                  </a:moveTo>
                  <a:lnTo>
                    <a:pt x="0" y="495300"/>
                  </a:lnTo>
                  <a:lnTo>
                    <a:pt x="38100" y="571500"/>
                  </a:lnTo>
                  <a:lnTo>
                    <a:pt x="38100" y="514350"/>
                  </a:lnTo>
                  <a:lnTo>
                    <a:pt x="76200" y="514350"/>
                  </a:lnTo>
                  <a:lnTo>
                    <a:pt x="76200" y="571500"/>
                  </a:lnTo>
                  <a:lnTo>
                    <a:pt x="114300" y="495300"/>
                  </a:lnTo>
                  <a:close/>
                </a:path>
                <a:path w="114300" h="609600">
                  <a:moveTo>
                    <a:pt x="76200" y="495300"/>
                  </a:moveTo>
                  <a:lnTo>
                    <a:pt x="76200" y="0"/>
                  </a:lnTo>
                  <a:lnTo>
                    <a:pt x="38100" y="0"/>
                  </a:lnTo>
                  <a:lnTo>
                    <a:pt x="38100" y="495300"/>
                  </a:lnTo>
                  <a:lnTo>
                    <a:pt x="76200" y="495300"/>
                  </a:lnTo>
                  <a:close/>
                </a:path>
                <a:path w="114300" h="609600">
                  <a:moveTo>
                    <a:pt x="76200" y="571500"/>
                  </a:moveTo>
                  <a:lnTo>
                    <a:pt x="76200" y="514350"/>
                  </a:lnTo>
                  <a:lnTo>
                    <a:pt x="38100" y="514350"/>
                  </a:lnTo>
                  <a:lnTo>
                    <a:pt x="38100" y="571500"/>
                  </a:lnTo>
                  <a:lnTo>
                    <a:pt x="57150" y="609600"/>
                  </a:lnTo>
                  <a:lnTo>
                    <a:pt x="76200" y="5715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" name="object 61"/>
            <p:cNvSpPr/>
            <p:nvPr/>
          </p:nvSpPr>
          <p:spPr>
            <a:xfrm>
              <a:off x="2170569" y="4478020"/>
              <a:ext cx="1550670" cy="0"/>
            </a:xfrm>
            <a:custGeom>
              <a:avLst/>
              <a:gdLst/>
              <a:ahLst/>
              <a:cxnLst/>
              <a:rect l="l" t="t" r="r" b="b"/>
              <a:pathLst>
                <a:path w="1550670">
                  <a:moveTo>
                    <a:pt x="0" y="0"/>
                  </a:moveTo>
                  <a:lnTo>
                    <a:pt x="1550670" y="0"/>
                  </a:lnTo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object 62"/>
            <p:cNvSpPr/>
            <p:nvPr/>
          </p:nvSpPr>
          <p:spPr>
            <a:xfrm>
              <a:off x="2121039" y="4476495"/>
              <a:ext cx="114300" cy="609600"/>
            </a:xfrm>
            <a:custGeom>
              <a:avLst/>
              <a:gdLst/>
              <a:ahLst/>
              <a:cxnLst/>
              <a:rect l="l" t="t" r="r" b="b"/>
              <a:pathLst>
                <a:path w="114300" h="609600">
                  <a:moveTo>
                    <a:pt x="114300" y="495300"/>
                  </a:moveTo>
                  <a:lnTo>
                    <a:pt x="0" y="495300"/>
                  </a:lnTo>
                  <a:lnTo>
                    <a:pt x="38100" y="571500"/>
                  </a:lnTo>
                  <a:lnTo>
                    <a:pt x="38100" y="514350"/>
                  </a:lnTo>
                  <a:lnTo>
                    <a:pt x="76200" y="514350"/>
                  </a:lnTo>
                  <a:lnTo>
                    <a:pt x="76200" y="571500"/>
                  </a:lnTo>
                  <a:lnTo>
                    <a:pt x="114300" y="495300"/>
                  </a:lnTo>
                  <a:close/>
                </a:path>
                <a:path w="114300" h="609600">
                  <a:moveTo>
                    <a:pt x="76200" y="495300"/>
                  </a:moveTo>
                  <a:lnTo>
                    <a:pt x="76200" y="0"/>
                  </a:lnTo>
                  <a:lnTo>
                    <a:pt x="38100" y="0"/>
                  </a:lnTo>
                  <a:lnTo>
                    <a:pt x="38100" y="495300"/>
                  </a:lnTo>
                  <a:lnTo>
                    <a:pt x="76200" y="495300"/>
                  </a:lnTo>
                  <a:close/>
                </a:path>
                <a:path w="114300" h="609600">
                  <a:moveTo>
                    <a:pt x="76200" y="571500"/>
                  </a:moveTo>
                  <a:lnTo>
                    <a:pt x="76200" y="514350"/>
                  </a:lnTo>
                  <a:lnTo>
                    <a:pt x="38100" y="514350"/>
                  </a:lnTo>
                  <a:lnTo>
                    <a:pt x="38100" y="571500"/>
                  </a:lnTo>
                  <a:lnTo>
                    <a:pt x="57150" y="609600"/>
                  </a:lnTo>
                  <a:lnTo>
                    <a:pt x="76200" y="5715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3" name="object 63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111639" y="5773419"/>
              <a:ext cx="2939795" cy="379476"/>
            </a:xfrm>
            <a:prstGeom prst="rect">
              <a:avLst/>
            </a:prstGeom>
          </p:spPr>
        </p:pic>
      </p:grpSp>
      <p:sp>
        <p:nvSpPr>
          <p:cNvPr id="64" name="object 64"/>
          <p:cNvSpPr txBox="1"/>
          <p:nvPr/>
        </p:nvSpPr>
        <p:spPr>
          <a:xfrm>
            <a:off x="3152015" y="5287194"/>
            <a:ext cx="2948240" cy="323344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vert="horz" wrap="square" lIns="0" tIns="45897" rIns="0" bIns="0" rtlCol="0">
            <a:spAutoFit/>
          </a:bodyPr>
          <a:lstStyle/>
          <a:p>
            <a:pPr marL="98171">
              <a:spcBef>
                <a:spcPts val="360"/>
              </a:spcBef>
            </a:pPr>
            <a:r>
              <a:rPr b="1" dirty="0">
                <a:latin typeface="Arial"/>
                <a:cs typeface="Arial"/>
              </a:rPr>
              <a:t>Tomar</a:t>
            </a:r>
            <a:r>
              <a:rPr b="1" spc="-25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casos</a:t>
            </a:r>
            <a:r>
              <a:rPr b="1" spc="-25" dirty="0">
                <a:latin typeface="Arial"/>
                <a:cs typeface="Arial"/>
              </a:rPr>
              <a:t> </a:t>
            </a:r>
            <a:r>
              <a:rPr b="1" spc="-10" dirty="0">
                <a:latin typeface="Arial"/>
                <a:cs typeface="Arial"/>
              </a:rPr>
              <a:t>marginales|</a:t>
            </a:r>
            <a:endParaRPr dirty="0">
              <a:latin typeface="Arial"/>
              <a:cs typeface="Arial"/>
            </a:endParaRPr>
          </a:p>
        </p:txBody>
      </p:sp>
      <p:sp>
        <p:nvSpPr>
          <p:cNvPr id="65" name="object 65"/>
          <p:cNvSpPr/>
          <p:nvPr/>
        </p:nvSpPr>
        <p:spPr>
          <a:xfrm>
            <a:off x="4501458" y="4147923"/>
            <a:ext cx="114618" cy="1097025"/>
          </a:xfrm>
          <a:custGeom>
            <a:avLst/>
            <a:gdLst/>
            <a:ahLst/>
            <a:cxnLst/>
            <a:rect l="l" t="t" r="r" b="b"/>
            <a:pathLst>
              <a:path w="114300" h="1090929">
                <a:moveTo>
                  <a:pt x="114300" y="976122"/>
                </a:moveTo>
                <a:lnTo>
                  <a:pt x="0" y="976122"/>
                </a:lnTo>
                <a:lnTo>
                  <a:pt x="38100" y="1052322"/>
                </a:lnTo>
                <a:lnTo>
                  <a:pt x="38100" y="995172"/>
                </a:lnTo>
                <a:lnTo>
                  <a:pt x="76200" y="995172"/>
                </a:lnTo>
                <a:lnTo>
                  <a:pt x="76200" y="1052322"/>
                </a:lnTo>
                <a:lnTo>
                  <a:pt x="114300" y="976122"/>
                </a:lnTo>
                <a:close/>
              </a:path>
              <a:path w="114300" h="1090929">
                <a:moveTo>
                  <a:pt x="76200" y="976122"/>
                </a:moveTo>
                <a:lnTo>
                  <a:pt x="76199" y="0"/>
                </a:lnTo>
                <a:lnTo>
                  <a:pt x="38099" y="0"/>
                </a:lnTo>
                <a:lnTo>
                  <a:pt x="38100" y="976122"/>
                </a:lnTo>
                <a:lnTo>
                  <a:pt x="76200" y="976122"/>
                </a:lnTo>
                <a:close/>
              </a:path>
              <a:path w="114300" h="1090929">
                <a:moveTo>
                  <a:pt x="76200" y="1052322"/>
                </a:moveTo>
                <a:lnTo>
                  <a:pt x="76200" y="995172"/>
                </a:lnTo>
                <a:lnTo>
                  <a:pt x="38100" y="995172"/>
                </a:lnTo>
                <a:lnTo>
                  <a:pt x="38100" y="1052322"/>
                </a:lnTo>
                <a:lnTo>
                  <a:pt x="57150" y="1090422"/>
                </a:lnTo>
                <a:lnTo>
                  <a:pt x="76200" y="105232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6" name="object 6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844403" y="6397990"/>
            <a:ext cx="3299596" cy="424505"/>
          </a:xfrm>
          <a:prstGeom prst="rect">
            <a:avLst/>
          </a:prstGeom>
        </p:spPr>
      </p:pic>
      <p:sp>
        <p:nvSpPr>
          <p:cNvPr id="67" name="object 67"/>
          <p:cNvSpPr txBox="1"/>
          <p:nvPr/>
        </p:nvSpPr>
        <p:spPr>
          <a:xfrm>
            <a:off x="5462518" y="6042276"/>
            <a:ext cx="3134813" cy="332045"/>
          </a:xfrm>
          <a:prstGeom prst="rect">
            <a:avLst/>
          </a:prstGeom>
        </p:spPr>
        <p:txBody>
          <a:bodyPr vert="horz" wrap="square" lIns="0" tIns="12112" rIns="0" bIns="0" rtlCol="0">
            <a:spAutoFit/>
          </a:bodyPr>
          <a:lstStyle/>
          <a:p>
            <a:pPr marL="12750">
              <a:spcBef>
                <a:spcPts val="95"/>
              </a:spcBef>
            </a:pPr>
            <a:r>
              <a:rPr sz="20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Más</a:t>
            </a:r>
            <a:r>
              <a:rPr sz="2000" b="1" u="sng" spc="-5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sobre</a:t>
            </a:r>
            <a:r>
              <a:rPr sz="2000" b="1" u="sng" spc="-5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000" b="1" u="sng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características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68" name="67 Rectángulo"/>
          <p:cNvSpPr/>
          <p:nvPr/>
        </p:nvSpPr>
        <p:spPr>
          <a:xfrm>
            <a:off x="2126947" y="260648"/>
            <a:ext cx="5541397" cy="57606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ESTUDIO DE CASOS</a:t>
            </a:r>
            <a:endParaRPr lang="es-ES" sz="2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3877973"/>
      </p:ext>
    </p:extLst>
  </p:cSld>
  <p:clrMapOvr>
    <a:masterClrMapping/>
  </p:clrMapOvr>
  <p:transition>
    <p:wipe dir="r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object 39"/>
          <p:cNvSpPr txBox="1"/>
          <p:nvPr/>
        </p:nvSpPr>
        <p:spPr>
          <a:xfrm>
            <a:off x="5523962" y="2165320"/>
            <a:ext cx="3379968" cy="540076"/>
          </a:xfrm>
          <a:prstGeom prst="rect">
            <a:avLst/>
          </a:prstGeom>
          <a:solidFill>
            <a:srgbClr val="FFCCFF"/>
          </a:solidFill>
          <a:ln w="12700">
            <a:solidFill>
              <a:srgbClr val="000000"/>
            </a:solidFill>
          </a:ln>
        </p:spPr>
        <p:txBody>
          <a:bodyPr vert="horz" wrap="square" lIns="0" tIns="47173" rIns="0" bIns="0" rtlCol="0">
            <a:spAutoFit/>
          </a:bodyPr>
          <a:lstStyle/>
          <a:p>
            <a:pPr marL="805770" marR="90522" indent="-707599">
              <a:spcBef>
                <a:spcPts val="371"/>
              </a:spcBef>
            </a:pPr>
            <a:r>
              <a:rPr sz="1600" b="1" dirty="0">
                <a:latin typeface="Arial"/>
                <a:cs typeface="Arial"/>
              </a:rPr>
              <a:t>A</a:t>
            </a:r>
            <a:r>
              <a:rPr sz="1600" b="1" spc="-2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analizar</a:t>
            </a:r>
            <a:r>
              <a:rPr sz="1600" b="1" spc="-2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cada</a:t>
            </a:r>
            <a:r>
              <a:rPr sz="1600" b="1" spc="-2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acción</a:t>
            </a:r>
            <a:r>
              <a:rPr sz="1600" b="1" spc="-2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desde</a:t>
            </a:r>
            <a:r>
              <a:rPr sz="1600" b="1" spc="-15" dirty="0">
                <a:latin typeface="Arial"/>
                <a:cs typeface="Arial"/>
              </a:rPr>
              <a:t> </a:t>
            </a:r>
            <a:r>
              <a:rPr sz="1600" b="1" spc="-25" dirty="0">
                <a:latin typeface="Arial"/>
                <a:cs typeface="Arial"/>
              </a:rPr>
              <a:t>los </a:t>
            </a:r>
            <a:r>
              <a:rPr sz="1600" b="1" dirty="0">
                <a:latin typeface="Arial"/>
                <a:cs typeface="Arial"/>
              </a:rPr>
              <a:t>datos</a:t>
            </a:r>
            <a:r>
              <a:rPr sz="1600" b="1" spc="436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registrados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5421558" y="1100279"/>
            <a:ext cx="3631491" cy="787585"/>
          </a:xfrm>
          <a:prstGeom prst="rect">
            <a:avLst/>
          </a:prstGeom>
          <a:solidFill>
            <a:srgbClr val="FFCCFF"/>
          </a:solidFill>
          <a:ln w="12700">
            <a:solidFill>
              <a:srgbClr val="000000"/>
            </a:solidFill>
          </a:ln>
        </p:spPr>
        <p:txBody>
          <a:bodyPr vert="horz" wrap="square" lIns="0" tIns="48448" rIns="0" bIns="0" rtlCol="0">
            <a:spAutoFit/>
          </a:bodyPr>
          <a:lstStyle/>
          <a:p>
            <a:pPr marL="98171" marR="91159" indent="265828">
              <a:spcBef>
                <a:spcPts val="381"/>
              </a:spcBef>
            </a:pPr>
            <a:r>
              <a:rPr sz="1600" b="1" dirty="0">
                <a:latin typeface="Arial"/>
                <a:cs typeface="Arial"/>
              </a:rPr>
              <a:t>A</a:t>
            </a:r>
            <a:r>
              <a:rPr sz="1600" b="1" spc="-1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recopilar</a:t>
            </a:r>
            <a:r>
              <a:rPr sz="1600" b="1" spc="-1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otro</a:t>
            </a:r>
            <a:r>
              <a:rPr sz="1600" b="1" spc="-1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tipo</a:t>
            </a:r>
            <a:r>
              <a:rPr sz="1600" b="1" spc="-1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de</a:t>
            </a:r>
            <a:r>
              <a:rPr sz="1600" b="1" spc="-1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datos </a:t>
            </a:r>
            <a:r>
              <a:rPr sz="1600" b="1" dirty="0">
                <a:latin typeface="Arial"/>
                <a:cs typeface="Arial"/>
              </a:rPr>
              <a:t>que</a:t>
            </a:r>
            <a:r>
              <a:rPr sz="1600" b="1" spc="-3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ayudan</a:t>
            </a:r>
            <a:r>
              <a:rPr sz="1600" b="1" spc="-3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en</a:t>
            </a:r>
            <a:r>
              <a:rPr sz="1600" b="1" spc="-3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la</a:t>
            </a:r>
            <a:r>
              <a:rPr sz="1600" b="1" spc="-2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reflexión</a:t>
            </a:r>
            <a:r>
              <a:rPr sz="1600" b="1" spc="-3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analítica</a:t>
            </a:r>
            <a:endParaRPr sz="1600" dirty="0">
              <a:latin typeface="Arial"/>
              <a:cs typeface="Arial"/>
            </a:endParaRPr>
          </a:p>
          <a:p>
            <a:pPr marL="644489">
              <a:spcBef>
                <a:spcPts val="5"/>
              </a:spcBef>
            </a:pPr>
            <a:r>
              <a:rPr sz="1600" b="1" dirty="0">
                <a:latin typeface="Arial"/>
                <a:cs typeface="Arial"/>
              </a:rPr>
              <a:t>de</a:t>
            </a:r>
            <a:r>
              <a:rPr sz="1600" b="1" spc="-2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los</a:t>
            </a:r>
            <a:r>
              <a:rPr sz="1600" b="1" spc="-1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hechos</a:t>
            </a:r>
            <a:r>
              <a:rPr sz="1600" b="1" spc="-10" dirty="0">
                <a:latin typeface="Arial"/>
                <a:cs typeface="Arial"/>
              </a:rPr>
              <a:t> acaecidos</a:t>
            </a:r>
            <a:endParaRPr sz="1600" dirty="0">
              <a:latin typeface="Arial"/>
              <a:cs typeface="Arial"/>
            </a:endParaRPr>
          </a:p>
        </p:txBody>
      </p:sp>
      <p:grpSp>
        <p:nvGrpSpPr>
          <p:cNvPr id="41" name="object 41"/>
          <p:cNvGrpSpPr/>
          <p:nvPr/>
        </p:nvGrpSpPr>
        <p:grpSpPr>
          <a:xfrm>
            <a:off x="89415" y="1465338"/>
            <a:ext cx="5011370" cy="1036363"/>
            <a:chOff x="89166" y="1668145"/>
            <a:chExt cx="4997450" cy="1030605"/>
          </a:xfrm>
        </p:grpSpPr>
        <p:pic>
          <p:nvPicPr>
            <p:cNvPr id="42" name="object 42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7741" y="1696719"/>
              <a:ext cx="4940045" cy="973074"/>
            </a:xfrm>
            <a:prstGeom prst="rect">
              <a:avLst/>
            </a:prstGeom>
          </p:spPr>
        </p:pic>
        <p:sp>
          <p:nvSpPr>
            <p:cNvPr id="43" name="object 43"/>
            <p:cNvSpPr/>
            <p:nvPr/>
          </p:nvSpPr>
          <p:spPr>
            <a:xfrm>
              <a:off x="117741" y="1696720"/>
              <a:ext cx="4940300" cy="973455"/>
            </a:xfrm>
            <a:custGeom>
              <a:avLst/>
              <a:gdLst/>
              <a:ahLst/>
              <a:cxnLst/>
              <a:rect l="l" t="t" r="r" b="b"/>
              <a:pathLst>
                <a:path w="4940300" h="973455">
                  <a:moveTo>
                    <a:pt x="0" y="0"/>
                  </a:moveTo>
                  <a:lnTo>
                    <a:pt x="0" y="973074"/>
                  </a:lnTo>
                  <a:lnTo>
                    <a:pt x="4940045" y="973073"/>
                  </a:lnTo>
                  <a:lnTo>
                    <a:pt x="4940045" y="0"/>
                  </a:lnTo>
                  <a:lnTo>
                    <a:pt x="0" y="0"/>
                  </a:lnTo>
                  <a:close/>
                </a:path>
              </a:pathLst>
            </a:custGeom>
            <a:ln w="571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4" name="object 44"/>
          <p:cNvSpPr txBox="1">
            <a:spLocks noGrp="1"/>
          </p:cNvSpPr>
          <p:nvPr>
            <p:ph type="title"/>
          </p:nvPr>
        </p:nvSpPr>
        <p:spPr>
          <a:xfrm>
            <a:off x="170029" y="1301247"/>
            <a:ext cx="4738197" cy="1120870"/>
          </a:xfrm>
          <a:prstGeom prst="rect">
            <a:avLst/>
          </a:prstGeom>
        </p:spPr>
        <p:txBody>
          <a:bodyPr vert="horz" wrap="square" lIns="0" tIns="12750" rIns="0" bIns="0" rtlCol="0">
            <a:spAutoFit/>
          </a:bodyPr>
          <a:lstStyle/>
          <a:p>
            <a:pPr marL="12112" marR="5100" algn="ctr">
              <a:spcBef>
                <a:spcPts val="100"/>
              </a:spcBef>
            </a:pPr>
            <a:r>
              <a:rPr sz="1800" b="1" dirty="0">
                <a:solidFill>
                  <a:srgbClr val="000000"/>
                </a:solidFill>
                <a:latin typeface="Arial"/>
                <a:cs typeface="Arial"/>
              </a:rPr>
              <a:t>Comprensión</a:t>
            </a:r>
            <a:r>
              <a:rPr sz="1800" b="1" spc="-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0000"/>
                </a:solidFill>
                <a:latin typeface="Arial"/>
                <a:cs typeface="Arial"/>
              </a:rPr>
              <a:t>de</a:t>
            </a:r>
            <a:r>
              <a:rPr sz="1800" b="1" spc="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0000"/>
                </a:solidFill>
                <a:latin typeface="Arial"/>
                <a:cs typeface="Arial"/>
              </a:rPr>
              <a:t>las</a:t>
            </a:r>
            <a:r>
              <a:rPr sz="1800" b="1" spc="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sz="1800" b="1" spc="-10" dirty="0">
                <a:solidFill>
                  <a:srgbClr val="000000"/>
                </a:solidFill>
                <a:latin typeface="Arial"/>
                <a:cs typeface="Arial"/>
              </a:rPr>
              <a:t>acciones-significados </a:t>
            </a:r>
            <a:r>
              <a:rPr sz="1800" b="1" dirty="0">
                <a:solidFill>
                  <a:srgbClr val="000000"/>
                </a:solidFill>
                <a:latin typeface="Arial"/>
                <a:cs typeface="Arial"/>
              </a:rPr>
              <a:t>de</a:t>
            </a:r>
            <a:r>
              <a:rPr sz="1800" b="1" spc="-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0000"/>
                </a:solidFill>
                <a:latin typeface="Arial"/>
                <a:cs typeface="Arial"/>
              </a:rPr>
              <a:t>éstos</a:t>
            </a:r>
            <a:r>
              <a:rPr sz="1800" b="1" spc="-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0000"/>
                </a:solidFill>
                <a:latin typeface="Arial"/>
                <a:cs typeface="Arial"/>
              </a:rPr>
              <a:t>a</a:t>
            </a:r>
            <a:r>
              <a:rPr sz="1800" b="1" spc="-1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0000"/>
                </a:solidFill>
                <a:latin typeface="Arial"/>
                <a:cs typeface="Arial"/>
              </a:rPr>
              <a:t>partir</a:t>
            </a:r>
            <a:r>
              <a:rPr sz="1800" b="1" spc="-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0000"/>
                </a:solidFill>
                <a:latin typeface="Arial"/>
                <a:cs typeface="Arial"/>
              </a:rPr>
              <a:t>de</a:t>
            </a:r>
            <a:r>
              <a:rPr sz="1800" b="1" spc="-1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0000"/>
                </a:solidFill>
                <a:latin typeface="Arial"/>
                <a:cs typeface="Arial"/>
              </a:rPr>
              <a:t>los</a:t>
            </a:r>
            <a:r>
              <a:rPr sz="1800" b="1" spc="-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0000"/>
                </a:solidFill>
                <a:latin typeface="Arial"/>
                <a:cs typeface="Arial"/>
              </a:rPr>
              <a:t>hechos</a:t>
            </a:r>
            <a:r>
              <a:rPr sz="1800" b="1" spc="-1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000000"/>
                </a:solidFill>
                <a:latin typeface="Arial"/>
                <a:cs typeface="Arial"/>
              </a:rPr>
              <a:t>observados </a:t>
            </a:r>
            <a:r>
              <a:rPr sz="1800" b="1" dirty="0">
                <a:solidFill>
                  <a:srgbClr val="000000"/>
                </a:solidFill>
                <a:latin typeface="Arial"/>
                <a:cs typeface="Arial"/>
              </a:rPr>
              <a:t>sin</a:t>
            </a:r>
            <a:r>
              <a:rPr sz="1800" b="1" spc="-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0000"/>
                </a:solidFill>
                <a:latin typeface="Arial"/>
                <a:cs typeface="Arial"/>
              </a:rPr>
              <a:t>especificación</a:t>
            </a:r>
            <a:r>
              <a:rPr sz="1800" b="1" spc="-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0000"/>
                </a:solidFill>
                <a:latin typeface="Arial"/>
                <a:cs typeface="Arial"/>
              </a:rPr>
              <a:t>de</a:t>
            </a:r>
            <a:r>
              <a:rPr sz="1800" b="1" spc="-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0000"/>
                </a:solidFill>
                <a:latin typeface="Arial"/>
                <a:cs typeface="Arial"/>
              </a:rPr>
              <a:t>teoría</a:t>
            </a:r>
            <a:r>
              <a:rPr sz="1800" b="1" spc="-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000000"/>
                </a:solidFill>
                <a:latin typeface="Arial"/>
                <a:cs typeface="Arial"/>
              </a:rPr>
              <a:t>previa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45" name="object 45"/>
          <p:cNvSpPr/>
          <p:nvPr/>
        </p:nvSpPr>
        <p:spPr>
          <a:xfrm>
            <a:off x="5119169" y="1526242"/>
            <a:ext cx="339398" cy="986556"/>
          </a:xfrm>
          <a:custGeom>
            <a:avLst/>
            <a:gdLst/>
            <a:ahLst/>
            <a:cxnLst/>
            <a:rect l="l" t="t" r="r" b="b"/>
            <a:pathLst>
              <a:path w="338454" h="981075">
                <a:moveTo>
                  <a:pt x="338328" y="980694"/>
                </a:moveTo>
                <a:lnTo>
                  <a:pt x="326898" y="853440"/>
                </a:lnTo>
                <a:lnTo>
                  <a:pt x="293966" y="873760"/>
                </a:lnTo>
                <a:lnTo>
                  <a:pt x="32004" y="450342"/>
                </a:lnTo>
                <a:lnTo>
                  <a:pt x="0" y="470154"/>
                </a:lnTo>
                <a:lnTo>
                  <a:pt x="261937" y="893533"/>
                </a:lnTo>
                <a:lnTo>
                  <a:pt x="229362" y="913638"/>
                </a:lnTo>
                <a:lnTo>
                  <a:pt x="304038" y="959599"/>
                </a:lnTo>
                <a:lnTo>
                  <a:pt x="338328" y="980694"/>
                </a:lnTo>
                <a:close/>
              </a:path>
              <a:path w="338454" h="981075">
                <a:moveTo>
                  <a:pt x="338328" y="3048"/>
                </a:moveTo>
                <a:lnTo>
                  <a:pt x="210312" y="0"/>
                </a:lnTo>
                <a:lnTo>
                  <a:pt x="226656" y="34759"/>
                </a:lnTo>
                <a:lnTo>
                  <a:pt x="7620" y="137934"/>
                </a:lnTo>
                <a:lnTo>
                  <a:pt x="24384" y="172974"/>
                </a:lnTo>
                <a:lnTo>
                  <a:pt x="242938" y="69342"/>
                </a:lnTo>
                <a:lnTo>
                  <a:pt x="259080" y="103644"/>
                </a:lnTo>
                <a:lnTo>
                  <a:pt x="260604" y="101701"/>
                </a:lnTo>
                <a:lnTo>
                  <a:pt x="338328" y="304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6" name="object 4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8069" y="2913054"/>
            <a:ext cx="3323933" cy="978510"/>
          </a:xfrm>
          <a:prstGeom prst="rect">
            <a:avLst/>
          </a:prstGeom>
        </p:spPr>
      </p:pic>
      <p:sp>
        <p:nvSpPr>
          <p:cNvPr id="47" name="object 47"/>
          <p:cNvSpPr txBox="1"/>
          <p:nvPr/>
        </p:nvSpPr>
        <p:spPr>
          <a:xfrm>
            <a:off x="150423" y="2941501"/>
            <a:ext cx="3323933" cy="899873"/>
          </a:xfrm>
          <a:prstGeom prst="rect">
            <a:avLst/>
          </a:prstGeom>
          <a:ln w="57150">
            <a:solidFill>
              <a:srgbClr val="000000"/>
            </a:solidFill>
          </a:ln>
        </p:spPr>
        <p:txBody>
          <a:bodyPr vert="horz" wrap="square" lIns="0" tIns="68210" rIns="0" bIns="0" rtlCol="0">
            <a:spAutoFit/>
          </a:bodyPr>
          <a:lstStyle/>
          <a:p>
            <a:pPr marL="120482" marR="175944" algn="ctr">
              <a:spcBef>
                <a:spcPts val="537"/>
              </a:spcBef>
            </a:pPr>
            <a:r>
              <a:rPr b="1" dirty="0">
                <a:latin typeface="Arial"/>
                <a:cs typeface="Arial"/>
              </a:rPr>
              <a:t>Participación</a:t>
            </a:r>
            <a:r>
              <a:rPr b="1" spc="-30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intensiva</a:t>
            </a:r>
            <a:r>
              <a:rPr b="1" spc="-20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y</a:t>
            </a:r>
            <a:r>
              <a:rPr b="1" spc="-15" dirty="0">
                <a:latin typeface="Arial"/>
                <a:cs typeface="Arial"/>
              </a:rPr>
              <a:t> </a:t>
            </a:r>
            <a:r>
              <a:rPr b="1" spc="-25" dirty="0">
                <a:latin typeface="Arial"/>
                <a:cs typeface="Arial"/>
              </a:rPr>
              <a:t>de </a:t>
            </a:r>
            <a:r>
              <a:rPr b="1" dirty="0">
                <a:latin typeface="Arial"/>
                <a:cs typeface="Arial"/>
              </a:rPr>
              <a:t>largo</a:t>
            </a:r>
            <a:r>
              <a:rPr b="1" spc="-15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plazo</a:t>
            </a:r>
            <a:r>
              <a:rPr b="1" spc="-10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en</a:t>
            </a:r>
            <a:r>
              <a:rPr b="1" spc="-10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un</a:t>
            </a:r>
            <a:r>
              <a:rPr b="1" spc="-10" dirty="0">
                <a:latin typeface="Arial"/>
                <a:cs typeface="Arial"/>
              </a:rPr>
              <a:t> contexto </a:t>
            </a:r>
            <a:r>
              <a:rPr b="1" dirty="0">
                <a:latin typeface="Arial"/>
                <a:cs typeface="Arial"/>
              </a:rPr>
              <a:t>de</a:t>
            </a:r>
            <a:r>
              <a:rPr b="1" spc="-10" dirty="0">
                <a:latin typeface="Arial"/>
                <a:cs typeface="Arial"/>
              </a:rPr>
              <a:t> campo</a:t>
            </a:r>
            <a:endParaRPr dirty="0">
              <a:latin typeface="Arial"/>
              <a:cs typeface="Arial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4299146" y="3056042"/>
            <a:ext cx="4763031" cy="541364"/>
          </a:xfrm>
          <a:prstGeom prst="rect">
            <a:avLst/>
          </a:prstGeom>
          <a:solidFill>
            <a:srgbClr val="FFFF66"/>
          </a:solidFill>
          <a:ln w="12700">
            <a:solidFill>
              <a:srgbClr val="000000"/>
            </a:solidFill>
          </a:ln>
        </p:spPr>
        <p:txBody>
          <a:bodyPr vert="horz" wrap="square" lIns="0" tIns="48448" rIns="0" bIns="0" rtlCol="0">
            <a:spAutoFit/>
          </a:bodyPr>
          <a:lstStyle/>
          <a:p>
            <a:pPr marL="829357" marR="90522" indent="-731823">
              <a:spcBef>
                <a:spcPts val="381"/>
              </a:spcBef>
            </a:pPr>
            <a:r>
              <a:rPr sz="1600" b="1" dirty="0">
                <a:latin typeface="Arial"/>
                <a:cs typeface="Arial"/>
              </a:rPr>
              <a:t>Recopilar</a:t>
            </a:r>
            <a:r>
              <a:rPr sz="1600" b="1" spc="-5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información</a:t>
            </a:r>
            <a:r>
              <a:rPr sz="1600" b="1" spc="-5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suficiente</a:t>
            </a:r>
            <a:r>
              <a:rPr sz="1600" b="1" spc="-5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para</a:t>
            </a:r>
            <a:r>
              <a:rPr sz="1600" b="1" spc="-5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entender </a:t>
            </a:r>
            <a:r>
              <a:rPr sz="1600" b="1" dirty="0">
                <a:latin typeface="Arial"/>
                <a:cs typeface="Arial"/>
              </a:rPr>
              <a:t>el</a:t>
            </a:r>
            <a:r>
              <a:rPr sz="1600" b="1" spc="-3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significado</a:t>
            </a:r>
            <a:r>
              <a:rPr sz="1600" b="1" spc="-3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de</a:t>
            </a:r>
            <a:r>
              <a:rPr sz="1600" b="1" spc="-4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estas</a:t>
            </a:r>
            <a:r>
              <a:rPr sz="1600" b="1" spc="-4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acciones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49" name="object 49"/>
          <p:cNvSpPr/>
          <p:nvPr/>
        </p:nvSpPr>
        <p:spPr>
          <a:xfrm>
            <a:off x="3447365" y="3344839"/>
            <a:ext cx="839261" cy="114939"/>
          </a:xfrm>
          <a:custGeom>
            <a:avLst/>
            <a:gdLst/>
            <a:ahLst/>
            <a:cxnLst/>
            <a:rect l="l" t="t" r="r" b="b"/>
            <a:pathLst>
              <a:path w="836929" h="114300">
                <a:moveTo>
                  <a:pt x="741426" y="76200"/>
                </a:moveTo>
                <a:lnTo>
                  <a:pt x="741426" y="38100"/>
                </a:lnTo>
                <a:lnTo>
                  <a:pt x="0" y="38100"/>
                </a:lnTo>
                <a:lnTo>
                  <a:pt x="0" y="76200"/>
                </a:lnTo>
                <a:lnTo>
                  <a:pt x="741426" y="76200"/>
                </a:lnTo>
                <a:close/>
              </a:path>
              <a:path w="836929" h="114300">
                <a:moveTo>
                  <a:pt x="836676" y="57150"/>
                </a:moveTo>
                <a:lnTo>
                  <a:pt x="722376" y="0"/>
                </a:lnTo>
                <a:lnTo>
                  <a:pt x="722376" y="38100"/>
                </a:lnTo>
                <a:lnTo>
                  <a:pt x="741426" y="38100"/>
                </a:lnTo>
                <a:lnTo>
                  <a:pt x="741426" y="104775"/>
                </a:lnTo>
                <a:lnTo>
                  <a:pt x="836676" y="57150"/>
                </a:lnTo>
                <a:close/>
              </a:path>
              <a:path w="836929" h="114300">
                <a:moveTo>
                  <a:pt x="741426" y="104775"/>
                </a:moveTo>
                <a:lnTo>
                  <a:pt x="741426" y="76200"/>
                </a:lnTo>
                <a:lnTo>
                  <a:pt x="722376" y="76200"/>
                </a:lnTo>
                <a:lnTo>
                  <a:pt x="722376" y="114300"/>
                </a:lnTo>
                <a:lnTo>
                  <a:pt x="741426" y="10477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 txBox="1"/>
          <p:nvPr/>
        </p:nvSpPr>
        <p:spPr>
          <a:xfrm>
            <a:off x="4616142" y="4101146"/>
            <a:ext cx="4056217" cy="877343"/>
          </a:xfrm>
          <a:prstGeom prst="rect">
            <a:avLst/>
          </a:prstGeom>
          <a:solidFill>
            <a:srgbClr val="66FFFF"/>
          </a:solidFill>
          <a:ln w="12700">
            <a:solidFill>
              <a:srgbClr val="000000"/>
            </a:solidFill>
          </a:ln>
        </p:spPr>
        <p:txBody>
          <a:bodyPr vert="horz" wrap="square" lIns="0" tIns="45898" rIns="0" bIns="0" rtlCol="0">
            <a:spAutoFit/>
          </a:bodyPr>
          <a:lstStyle/>
          <a:p>
            <a:pPr marL="98171" marR="92434" indent="1912" algn="ctr">
              <a:spcBef>
                <a:spcPts val="361"/>
              </a:spcBef>
            </a:pPr>
            <a:r>
              <a:rPr b="1" dirty="0">
                <a:latin typeface="Arial"/>
                <a:cs typeface="Arial"/>
              </a:rPr>
              <a:t>Descubrir</a:t>
            </a:r>
            <a:r>
              <a:rPr b="1" spc="-35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hechos</a:t>
            </a:r>
            <a:r>
              <a:rPr b="1" spc="-35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o</a:t>
            </a:r>
            <a:r>
              <a:rPr b="1" spc="-30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procesos</a:t>
            </a:r>
            <a:r>
              <a:rPr b="1" spc="-35" dirty="0">
                <a:latin typeface="Arial"/>
                <a:cs typeface="Arial"/>
              </a:rPr>
              <a:t> </a:t>
            </a:r>
            <a:r>
              <a:rPr b="1" spc="-25" dirty="0">
                <a:latin typeface="Arial"/>
                <a:cs typeface="Arial"/>
              </a:rPr>
              <a:t>que </a:t>
            </a:r>
            <a:r>
              <a:rPr b="1" dirty="0">
                <a:latin typeface="Arial"/>
                <a:cs typeface="Arial"/>
              </a:rPr>
              <a:t>posiblemente</a:t>
            </a:r>
            <a:r>
              <a:rPr b="1" spc="-45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pasarían</a:t>
            </a:r>
            <a:r>
              <a:rPr b="1" spc="-40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por</a:t>
            </a:r>
            <a:r>
              <a:rPr b="1" spc="-40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alto</a:t>
            </a:r>
            <a:r>
              <a:rPr b="1" spc="-40" dirty="0">
                <a:latin typeface="Arial"/>
                <a:cs typeface="Arial"/>
              </a:rPr>
              <a:t> </a:t>
            </a:r>
            <a:r>
              <a:rPr b="1" spc="-25" dirty="0">
                <a:latin typeface="Arial"/>
                <a:cs typeface="Arial"/>
              </a:rPr>
              <a:t>con </a:t>
            </a:r>
            <a:r>
              <a:rPr b="1" dirty="0">
                <a:latin typeface="Arial"/>
                <a:cs typeface="Arial"/>
              </a:rPr>
              <a:t>la</a:t>
            </a:r>
            <a:r>
              <a:rPr b="1" spc="-15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utilización</a:t>
            </a:r>
            <a:r>
              <a:rPr b="1" spc="-5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de</a:t>
            </a:r>
            <a:r>
              <a:rPr b="1" spc="-15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otros</a:t>
            </a:r>
            <a:r>
              <a:rPr b="1" spc="-10" dirty="0">
                <a:latin typeface="Arial"/>
                <a:cs typeface="Arial"/>
              </a:rPr>
              <a:t> métodos</a:t>
            </a:r>
            <a:endParaRPr dirty="0">
              <a:latin typeface="Arial"/>
              <a:cs typeface="Arial"/>
            </a:endParaRPr>
          </a:p>
        </p:txBody>
      </p:sp>
      <p:pic>
        <p:nvPicPr>
          <p:cNvPr id="51" name="object 51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1832" y="4295989"/>
            <a:ext cx="3986426" cy="702657"/>
          </a:xfrm>
          <a:prstGeom prst="rect">
            <a:avLst/>
          </a:prstGeom>
        </p:spPr>
      </p:pic>
      <p:sp>
        <p:nvSpPr>
          <p:cNvPr id="52" name="object 52"/>
          <p:cNvSpPr txBox="1"/>
          <p:nvPr/>
        </p:nvSpPr>
        <p:spPr>
          <a:xfrm>
            <a:off x="41656" y="4282452"/>
            <a:ext cx="3986173" cy="622231"/>
          </a:xfrm>
          <a:prstGeom prst="rect">
            <a:avLst/>
          </a:prstGeom>
          <a:ln w="57150">
            <a:solidFill>
              <a:srgbClr val="000000"/>
            </a:solidFill>
          </a:ln>
        </p:spPr>
        <p:txBody>
          <a:bodyPr vert="horz" wrap="square" lIns="0" tIns="67573" rIns="0" bIns="0" rtlCol="0">
            <a:spAutoFit/>
          </a:bodyPr>
          <a:lstStyle/>
          <a:p>
            <a:pPr marL="930078" marR="114107" indent="-809595">
              <a:spcBef>
                <a:spcPts val="532"/>
              </a:spcBef>
            </a:pPr>
            <a:r>
              <a:rPr b="1" dirty="0">
                <a:latin typeface="Arial"/>
                <a:cs typeface="Arial"/>
              </a:rPr>
              <a:t>Se</a:t>
            </a:r>
            <a:r>
              <a:rPr b="1" spc="-30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sumerge</a:t>
            </a:r>
            <a:r>
              <a:rPr b="1" spc="-20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en</a:t>
            </a:r>
            <a:r>
              <a:rPr b="1" spc="-15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la</a:t>
            </a:r>
            <a:r>
              <a:rPr b="1" spc="-20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dinámica</a:t>
            </a:r>
            <a:r>
              <a:rPr b="1" spc="-20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de</a:t>
            </a:r>
            <a:r>
              <a:rPr b="1" spc="-15" dirty="0">
                <a:latin typeface="Arial"/>
                <a:cs typeface="Arial"/>
              </a:rPr>
              <a:t> </a:t>
            </a:r>
            <a:r>
              <a:rPr b="1" spc="-25" dirty="0">
                <a:latin typeface="Arial"/>
                <a:cs typeface="Arial"/>
              </a:rPr>
              <a:t>una </a:t>
            </a:r>
            <a:r>
              <a:rPr b="1" dirty="0">
                <a:latin typeface="Arial"/>
                <a:cs typeface="Arial"/>
              </a:rPr>
              <a:t>entidad</a:t>
            </a:r>
            <a:r>
              <a:rPr b="1" spc="-15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social</a:t>
            </a:r>
            <a:r>
              <a:rPr b="1" spc="-5" dirty="0">
                <a:latin typeface="Arial"/>
                <a:cs typeface="Arial"/>
              </a:rPr>
              <a:t> </a:t>
            </a:r>
            <a:r>
              <a:rPr b="1" spc="-10" dirty="0">
                <a:latin typeface="Arial"/>
                <a:cs typeface="Arial"/>
              </a:rPr>
              <a:t>única</a:t>
            </a:r>
            <a:endParaRPr dirty="0">
              <a:latin typeface="Arial"/>
              <a:cs typeface="Arial"/>
            </a:endParaRPr>
          </a:p>
        </p:txBody>
      </p:sp>
      <p:sp>
        <p:nvSpPr>
          <p:cNvPr id="53" name="object 53"/>
          <p:cNvSpPr/>
          <p:nvPr/>
        </p:nvSpPr>
        <p:spPr>
          <a:xfrm>
            <a:off x="4120532" y="4482348"/>
            <a:ext cx="357227" cy="114939"/>
          </a:xfrm>
          <a:custGeom>
            <a:avLst/>
            <a:gdLst/>
            <a:ahLst/>
            <a:cxnLst/>
            <a:rect l="l" t="t" r="r" b="b"/>
            <a:pathLst>
              <a:path w="356235" h="114300">
                <a:moveTo>
                  <a:pt x="260603" y="76200"/>
                </a:moveTo>
                <a:lnTo>
                  <a:pt x="260603" y="38100"/>
                </a:lnTo>
                <a:lnTo>
                  <a:pt x="0" y="38100"/>
                </a:lnTo>
                <a:lnTo>
                  <a:pt x="0" y="76200"/>
                </a:lnTo>
                <a:lnTo>
                  <a:pt x="260603" y="76200"/>
                </a:lnTo>
                <a:close/>
              </a:path>
              <a:path w="356235" h="114300">
                <a:moveTo>
                  <a:pt x="355853" y="57150"/>
                </a:moveTo>
                <a:lnTo>
                  <a:pt x="241553" y="0"/>
                </a:lnTo>
                <a:lnTo>
                  <a:pt x="241553" y="38100"/>
                </a:lnTo>
                <a:lnTo>
                  <a:pt x="260603" y="38100"/>
                </a:lnTo>
                <a:lnTo>
                  <a:pt x="260603" y="104774"/>
                </a:lnTo>
                <a:lnTo>
                  <a:pt x="355853" y="57150"/>
                </a:lnTo>
                <a:close/>
              </a:path>
              <a:path w="356235" h="114300">
                <a:moveTo>
                  <a:pt x="260603" y="104774"/>
                </a:moveTo>
                <a:lnTo>
                  <a:pt x="260603" y="76200"/>
                </a:lnTo>
                <a:lnTo>
                  <a:pt x="241553" y="76200"/>
                </a:lnTo>
                <a:lnTo>
                  <a:pt x="241553" y="114300"/>
                </a:lnTo>
                <a:lnTo>
                  <a:pt x="260603" y="10477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4" name="object 64"/>
          <p:cNvGrpSpPr/>
          <p:nvPr/>
        </p:nvGrpSpPr>
        <p:grpSpPr>
          <a:xfrm>
            <a:off x="-6368" y="5360862"/>
            <a:ext cx="4667515" cy="394622"/>
            <a:chOff x="-6350" y="5673344"/>
            <a:chExt cx="4654550" cy="392430"/>
          </a:xfrm>
        </p:grpSpPr>
        <p:pic>
          <p:nvPicPr>
            <p:cNvPr id="65" name="object 65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0" y="5679694"/>
              <a:ext cx="4641735" cy="379475"/>
            </a:xfrm>
            <a:prstGeom prst="rect">
              <a:avLst/>
            </a:prstGeom>
          </p:spPr>
        </p:pic>
        <p:sp>
          <p:nvSpPr>
            <p:cNvPr id="66" name="object 66"/>
            <p:cNvSpPr/>
            <p:nvPr/>
          </p:nvSpPr>
          <p:spPr>
            <a:xfrm>
              <a:off x="0" y="5679694"/>
              <a:ext cx="4641850" cy="379730"/>
            </a:xfrm>
            <a:custGeom>
              <a:avLst/>
              <a:gdLst/>
              <a:ahLst/>
              <a:cxnLst/>
              <a:rect l="l" t="t" r="r" b="b"/>
              <a:pathLst>
                <a:path w="4641850" h="379729">
                  <a:moveTo>
                    <a:pt x="0" y="379475"/>
                  </a:moveTo>
                  <a:lnTo>
                    <a:pt x="4641735" y="379475"/>
                  </a:lnTo>
                  <a:lnTo>
                    <a:pt x="4641735" y="0"/>
                  </a:lnTo>
                  <a:lnTo>
                    <a:pt x="0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7" name="object 67"/>
          <p:cNvSpPr txBox="1"/>
          <p:nvPr/>
        </p:nvSpPr>
        <p:spPr>
          <a:xfrm>
            <a:off x="150423" y="5457620"/>
            <a:ext cx="4648412" cy="301394"/>
          </a:xfrm>
          <a:prstGeom prst="rect">
            <a:avLst/>
          </a:prstGeom>
        </p:spPr>
        <p:txBody>
          <a:bodyPr vert="horz" wrap="square" lIns="0" tIns="12750" rIns="0" bIns="0" rtlCol="0">
            <a:spAutoFit/>
          </a:bodyPr>
          <a:lstStyle/>
          <a:p>
            <a:pPr marL="86059">
              <a:spcBef>
                <a:spcPts val="100"/>
              </a:spcBef>
            </a:pPr>
            <a:r>
              <a:rPr b="1" dirty="0">
                <a:latin typeface="Arial"/>
                <a:cs typeface="Arial"/>
              </a:rPr>
              <a:t>No</a:t>
            </a:r>
            <a:r>
              <a:rPr b="1" spc="-20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permite</a:t>
            </a:r>
            <a:r>
              <a:rPr b="1" spc="-15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en</a:t>
            </a:r>
            <a:r>
              <a:rPr b="1" spc="-20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principio</a:t>
            </a:r>
            <a:r>
              <a:rPr b="1" spc="-15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la</a:t>
            </a:r>
            <a:r>
              <a:rPr b="1" spc="-15" dirty="0">
                <a:latin typeface="Arial"/>
                <a:cs typeface="Arial"/>
              </a:rPr>
              <a:t> </a:t>
            </a:r>
            <a:r>
              <a:rPr b="1" spc="-10" dirty="0">
                <a:latin typeface="Arial"/>
                <a:cs typeface="Arial"/>
              </a:rPr>
              <a:t>generalización</a:t>
            </a:r>
            <a:endParaRPr>
              <a:latin typeface="Arial"/>
              <a:cs typeface="Arial"/>
            </a:endParaRPr>
          </a:p>
        </p:txBody>
      </p:sp>
      <p:sp>
        <p:nvSpPr>
          <p:cNvPr id="79" name="object 79"/>
          <p:cNvSpPr txBox="1"/>
          <p:nvPr/>
        </p:nvSpPr>
        <p:spPr>
          <a:xfrm>
            <a:off x="4897645" y="5308145"/>
            <a:ext cx="2999181" cy="600343"/>
          </a:xfrm>
          <a:prstGeom prst="rect">
            <a:avLst/>
          </a:prstGeom>
          <a:solidFill>
            <a:srgbClr val="FFCC99"/>
          </a:solidFill>
          <a:ln w="12700">
            <a:solidFill>
              <a:srgbClr val="000000"/>
            </a:solidFill>
          </a:ln>
        </p:spPr>
        <p:txBody>
          <a:bodyPr vert="horz" wrap="square" lIns="0" tIns="45897" rIns="0" bIns="0" rtlCol="0">
            <a:spAutoFit/>
          </a:bodyPr>
          <a:lstStyle/>
          <a:p>
            <a:pPr marL="105184" marR="91797" indent="-7012">
              <a:spcBef>
                <a:spcPts val="360"/>
              </a:spcBef>
            </a:pPr>
            <a:r>
              <a:rPr b="1" dirty="0">
                <a:latin typeface="Arial"/>
                <a:cs typeface="Arial"/>
              </a:rPr>
              <a:t>Carece</a:t>
            </a:r>
            <a:r>
              <a:rPr b="1" spc="-35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de</a:t>
            </a:r>
            <a:r>
              <a:rPr b="1" spc="-25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validez</a:t>
            </a:r>
            <a:r>
              <a:rPr b="1" spc="-25" dirty="0">
                <a:latin typeface="Arial"/>
                <a:cs typeface="Arial"/>
              </a:rPr>
              <a:t> </a:t>
            </a:r>
            <a:r>
              <a:rPr b="1" spc="-10" dirty="0">
                <a:latin typeface="Arial"/>
                <a:cs typeface="Arial"/>
              </a:rPr>
              <a:t>externa </a:t>
            </a:r>
            <a:r>
              <a:rPr b="1" dirty="0">
                <a:latin typeface="Arial"/>
                <a:cs typeface="Arial"/>
              </a:rPr>
              <a:t>La</a:t>
            </a:r>
            <a:r>
              <a:rPr b="1" spc="-20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validez</a:t>
            </a:r>
            <a:r>
              <a:rPr b="1" spc="-20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es</a:t>
            </a:r>
            <a:r>
              <a:rPr b="1" spc="-15" dirty="0">
                <a:latin typeface="Arial"/>
                <a:cs typeface="Arial"/>
              </a:rPr>
              <a:t> </a:t>
            </a:r>
            <a:r>
              <a:rPr b="1" spc="-10" dirty="0">
                <a:latin typeface="Arial"/>
                <a:cs typeface="Arial"/>
              </a:rPr>
              <a:t>“</a:t>
            </a:r>
            <a:r>
              <a:rPr b="1" u="sng" spc="-1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  <a:hlinkClick r:id="" action="ppaction://noaction"/>
              </a:rPr>
              <a:t>Ecológica</a:t>
            </a:r>
            <a:r>
              <a:rPr b="1" spc="-10" dirty="0">
                <a:latin typeface="Arial"/>
                <a:cs typeface="Arial"/>
              </a:rPr>
              <a:t>”</a:t>
            </a:r>
            <a:endParaRPr dirty="0">
              <a:latin typeface="Arial"/>
              <a:cs typeface="Arial"/>
            </a:endParaRPr>
          </a:p>
        </p:txBody>
      </p:sp>
      <p:sp>
        <p:nvSpPr>
          <p:cNvPr id="82" name="81 Rectángulo"/>
          <p:cNvSpPr/>
          <p:nvPr/>
        </p:nvSpPr>
        <p:spPr>
          <a:xfrm>
            <a:off x="2126947" y="260648"/>
            <a:ext cx="5541397" cy="57606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ESTUDIO DE CASOS</a:t>
            </a:r>
            <a:endParaRPr lang="es-ES" sz="2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0703403"/>
      </p:ext>
    </p:extLst>
  </p:cSld>
  <p:clrMapOvr>
    <a:masterClrMapping/>
  </p:clrMapOvr>
  <p:transition>
    <p:blinds dir="vert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object 37"/>
          <p:cNvGrpSpPr/>
          <p:nvPr/>
        </p:nvGrpSpPr>
        <p:grpSpPr>
          <a:xfrm>
            <a:off x="1416568" y="1448961"/>
            <a:ext cx="6229509" cy="561922"/>
            <a:chOff x="1413141" y="1733295"/>
            <a:chExt cx="6212205" cy="558800"/>
          </a:xfrm>
        </p:grpSpPr>
        <p:pic>
          <p:nvPicPr>
            <p:cNvPr id="38" name="object 3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413141" y="1733295"/>
              <a:ext cx="6211823" cy="558545"/>
            </a:xfrm>
            <a:prstGeom prst="rect">
              <a:avLst/>
            </a:prstGeom>
          </p:spPr>
        </p:pic>
        <p:sp>
          <p:nvSpPr>
            <p:cNvPr id="39" name="object 39"/>
            <p:cNvSpPr/>
            <p:nvPr/>
          </p:nvSpPr>
          <p:spPr>
            <a:xfrm>
              <a:off x="1444383" y="1765299"/>
              <a:ext cx="6148705" cy="495300"/>
            </a:xfrm>
            <a:custGeom>
              <a:avLst/>
              <a:gdLst/>
              <a:ahLst/>
              <a:cxnLst/>
              <a:rect l="l" t="t" r="r" b="b"/>
              <a:pathLst>
                <a:path w="6148705" h="495300">
                  <a:moveTo>
                    <a:pt x="0" y="0"/>
                  </a:moveTo>
                  <a:lnTo>
                    <a:pt x="0" y="495300"/>
                  </a:lnTo>
                  <a:lnTo>
                    <a:pt x="6148577" y="495299"/>
                  </a:lnTo>
                  <a:lnTo>
                    <a:pt x="6148577" y="0"/>
                  </a:lnTo>
                  <a:lnTo>
                    <a:pt x="0" y="0"/>
                  </a:lnTo>
                  <a:close/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0" name="object 40"/>
          <p:cNvSpPr txBox="1">
            <a:spLocks noGrp="1"/>
          </p:cNvSpPr>
          <p:nvPr>
            <p:ph type="title"/>
          </p:nvPr>
        </p:nvSpPr>
        <p:spPr>
          <a:xfrm>
            <a:off x="1547106" y="1272273"/>
            <a:ext cx="5968434" cy="751538"/>
          </a:xfrm>
          <a:prstGeom prst="rect">
            <a:avLst/>
          </a:prstGeom>
        </p:spPr>
        <p:txBody>
          <a:bodyPr vert="horz" wrap="square" lIns="0" tIns="12750" rIns="0" bIns="0" rtlCol="0">
            <a:spAutoFit/>
          </a:bodyPr>
          <a:lstStyle/>
          <a:p>
            <a:pPr marL="12750">
              <a:spcBef>
                <a:spcPts val="100"/>
              </a:spcBef>
            </a:pPr>
            <a:r>
              <a:rPr sz="2400" b="1" dirty="0">
                <a:solidFill>
                  <a:srgbClr val="000000"/>
                </a:solidFill>
                <a:latin typeface="Arial"/>
                <a:cs typeface="Arial"/>
              </a:rPr>
              <a:t>Para</a:t>
            </a:r>
            <a:r>
              <a:rPr sz="2400" b="1" spc="-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0000"/>
                </a:solidFill>
                <a:latin typeface="Arial"/>
                <a:cs typeface="Arial"/>
              </a:rPr>
              <a:t>mantener</a:t>
            </a:r>
            <a:r>
              <a:rPr sz="2400" b="1" spc="-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0000"/>
                </a:solidFill>
                <a:latin typeface="Arial"/>
                <a:cs typeface="Arial"/>
              </a:rPr>
              <a:t>la</a:t>
            </a:r>
            <a:r>
              <a:rPr sz="2400" b="1" spc="-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0000"/>
                </a:solidFill>
                <a:latin typeface="Arial"/>
                <a:cs typeface="Arial"/>
              </a:rPr>
              <a:t>integridad</a:t>
            </a:r>
            <a:r>
              <a:rPr sz="2400" b="1" spc="-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0000"/>
                </a:solidFill>
                <a:latin typeface="Arial"/>
                <a:cs typeface="Arial"/>
              </a:rPr>
              <a:t>de</a:t>
            </a:r>
            <a:r>
              <a:rPr sz="2400" b="1" spc="-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0000"/>
                </a:solidFill>
                <a:latin typeface="Arial"/>
                <a:cs typeface="Arial"/>
              </a:rPr>
              <a:t>los</a:t>
            </a:r>
            <a:r>
              <a:rPr sz="2400" b="1" spc="-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2400" b="1" spc="-10" dirty="0">
                <a:solidFill>
                  <a:srgbClr val="000000"/>
                </a:solidFill>
                <a:latin typeface="Arial"/>
                <a:cs typeface="Arial"/>
              </a:rPr>
              <a:t>casos</a:t>
            </a:r>
            <a:endParaRPr sz="2400" dirty="0">
              <a:latin typeface="Arial"/>
              <a:cs typeface="Arial"/>
            </a:endParaRPr>
          </a:p>
        </p:txBody>
      </p:sp>
      <p:pic>
        <p:nvPicPr>
          <p:cNvPr id="41" name="object 4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98702" y="2694671"/>
            <a:ext cx="2718748" cy="470481"/>
          </a:xfrm>
          <a:prstGeom prst="rect">
            <a:avLst/>
          </a:prstGeom>
        </p:spPr>
      </p:pic>
      <p:sp>
        <p:nvSpPr>
          <p:cNvPr id="42" name="object 42"/>
          <p:cNvSpPr txBox="1"/>
          <p:nvPr/>
        </p:nvSpPr>
        <p:spPr>
          <a:xfrm>
            <a:off x="630795" y="2726086"/>
            <a:ext cx="2655326" cy="336219"/>
          </a:xfrm>
          <a:prstGeom prst="rect">
            <a:avLst/>
          </a:prstGeom>
          <a:ln w="38100">
            <a:solidFill>
              <a:srgbClr val="000000"/>
            </a:solidFill>
          </a:ln>
        </p:spPr>
        <p:txBody>
          <a:bodyPr vert="horz" wrap="square" lIns="0" tIns="58647" rIns="0" bIns="0" rtlCol="0">
            <a:spAutoFit/>
          </a:bodyPr>
          <a:lstStyle/>
          <a:p>
            <a:pPr marL="111558">
              <a:spcBef>
                <a:spcPts val="461"/>
              </a:spcBef>
            </a:pPr>
            <a:r>
              <a:rPr b="1" dirty="0">
                <a:latin typeface="Arial"/>
                <a:cs typeface="Arial"/>
              </a:rPr>
              <a:t>Amplitud</a:t>
            </a:r>
            <a:r>
              <a:rPr b="1" spc="-35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de</a:t>
            </a:r>
            <a:r>
              <a:rPr b="1" spc="-35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los</a:t>
            </a:r>
            <a:r>
              <a:rPr b="1" spc="-35" dirty="0">
                <a:latin typeface="Arial"/>
                <a:cs typeface="Arial"/>
              </a:rPr>
              <a:t> </a:t>
            </a:r>
            <a:r>
              <a:rPr b="1" spc="-10" dirty="0">
                <a:latin typeface="Arial"/>
                <a:cs typeface="Arial"/>
              </a:rPr>
              <a:t>casos</a:t>
            </a:r>
            <a:endParaRPr>
              <a:latin typeface="Arial"/>
              <a:cs typeface="Arial"/>
            </a:endParaRPr>
          </a:p>
        </p:txBody>
      </p:sp>
      <p:grpSp>
        <p:nvGrpSpPr>
          <p:cNvPr id="43" name="object 43"/>
          <p:cNvGrpSpPr/>
          <p:nvPr/>
        </p:nvGrpSpPr>
        <p:grpSpPr>
          <a:xfrm>
            <a:off x="6127691" y="2536753"/>
            <a:ext cx="2095606" cy="470609"/>
            <a:chOff x="6083427" y="2641600"/>
            <a:chExt cx="2089785" cy="467995"/>
          </a:xfrm>
        </p:grpSpPr>
        <p:pic>
          <p:nvPicPr>
            <p:cNvPr id="44" name="object 4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083427" y="2641600"/>
              <a:ext cx="2089403" cy="467867"/>
            </a:xfrm>
            <a:prstGeom prst="rect">
              <a:avLst/>
            </a:prstGeom>
          </p:spPr>
        </p:pic>
        <p:sp>
          <p:nvSpPr>
            <p:cNvPr id="45" name="object 45"/>
            <p:cNvSpPr/>
            <p:nvPr/>
          </p:nvSpPr>
          <p:spPr>
            <a:xfrm>
              <a:off x="6115443" y="2672841"/>
              <a:ext cx="2025650" cy="405765"/>
            </a:xfrm>
            <a:custGeom>
              <a:avLst/>
              <a:gdLst/>
              <a:ahLst/>
              <a:cxnLst/>
              <a:rect l="l" t="t" r="r" b="b"/>
              <a:pathLst>
                <a:path w="2025650" h="405764">
                  <a:moveTo>
                    <a:pt x="0" y="0"/>
                  </a:moveTo>
                  <a:lnTo>
                    <a:pt x="0" y="405384"/>
                  </a:lnTo>
                  <a:lnTo>
                    <a:pt x="2025396" y="405384"/>
                  </a:lnTo>
                  <a:lnTo>
                    <a:pt x="2025396" y="0"/>
                  </a:lnTo>
                  <a:lnTo>
                    <a:pt x="0" y="0"/>
                  </a:lnTo>
                  <a:close/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6" name="object 46"/>
          <p:cNvSpPr txBox="1"/>
          <p:nvPr/>
        </p:nvSpPr>
        <p:spPr>
          <a:xfrm>
            <a:off x="6132478" y="2626643"/>
            <a:ext cx="2012189" cy="301394"/>
          </a:xfrm>
          <a:prstGeom prst="rect">
            <a:avLst/>
          </a:prstGeom>
        </p:spPr>
        <p:txBody>
          <a:bodyPr vert="horz" wrap="square" lIns="0" tIns="12750" rIns="0" bIns="0" rtlCol="0">
            <a:spAutoFit/>
          </a:bodyPr>
          <a:lstStyle/>
          <a:p>
            <a:pPr marL="111558">
              <a:spcBef>
                <a:spcPts val="100"/>
              </a:spcBef>
            </a:pPr>
            <a:r>
              <a:rPr b="1" dirty="0">
                <a:latin typeface="Arial"/>
                <a:cs typeface="Arial"/>
              </a:rPr>
              <a:t>Niveles</a:t>
            </a:r>
            <a:r>
              <a:rPr b="1" spc="-25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de</a:t>
            </a:r>
            <a:r>
              <a:rPr b="1" spc="-20" dirty="0">
                <a:latin typeface="Arial"/>
                <a:cs typeface="Arial"/>
              </a:rPr>
              <a:t> </a:t>
            </a:r>
            <a:r>
              <a:rPr b="1" spc="-10" dirty="0">
                <a:latin typeface="Arial"/>
                <a:cs typeface="Arial"/>
              </a:rPr>
              <a:t>datos</a:t>
            </a:r>
            <a:endParaRPr dirty="0">
              <a:latin typeface="Arial"/>
              <a:cs typeface="Arial"/>
            </a:endParaRPr>
          </a:p>
        </p:txBody>
      </p:sp>
      <p:pic>
        <p:nvPicPr>
          <p:cNvPr id="47" name="object 4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132478" y="3662106"/>
            <a:ext cx="2642335" cy="747101"/>
          </a:xfrm>
          <a:prstGeom prst="rect">
            <a:avLst/>
          </a:prstGeom>
        </p:spPr>
      </p:pic>
      <p:sp>
        <p:nvSpPr>
          <p:cNvPr id="48" name="object 48"/>
          <p:cNvSpPr txBox="1"/>
          <p:nvPr/>
        </p:nvSpPr>
        <p:spPr>
          <a:xfrm>
            <a:off x="6215928" y="3700082"/>
            <a:ext cx="2578914" cy="612574"/>
          </a:xfrm>
          <a:prstGeom prst="rect">
            <a:avLst/>
          </a:prstGeom>
          <a:ln w="38100">
            <a:solidFill>
              <a:srgbClr val="000000"/>
            </a:solidFill>
          </a:ln>
        </p:spPr>
        <p:txBody>
          <a:bodyPr vert="horz" wrap="square" lIns="0" tIns="58010" rIns="0" bIns="0" rtlCol="0">
            <a:spAutoFit/>
          </a:bodyPr>
          <a:lstStyle/>
          <a:p>
            <a:pPr marL="920516" marR="103271" indent="-809595">
              <a:spcBef>
                <a:spcPts val="457"/>
              </a:spcBef>
            </a:pPr>
            <a:r>
              <a:rPr b="1" dirty="0">
                <a:latin typeface="Arial"/>
                <a:cs typeface="Arial"/>
              </a:rPr>
              <a:t>Formación</a:t>
            </a:r>
            <a:r>
              <a:rPr b="1" spc="-10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de</a:t>
            </a:r>
            <a:r>
              <a:rPr b="1" spc="-5" dirty="0">
                <a:latin typeface="Arial"/>
                <a:cs typeface="Arial"/>
              </a:rPr>
              <a:t> </a:t>
            </a:r>
            <a:r>
              <a:rPr b="1" spc="-10" dirty="0">
                <a:latin typeface="Arial"/>
                <a:cs typeface="Arial"/>
              </a:rPr>
              <a:t>índices </a:t>
            </a:r>
            <a:r>
              <a:rPr b="1" dirty="0">
                <a:latin typeface="Arial"/>
                <a:cs typeface="Arial"/>
              </a:rPr>
              <a:t>y</a:t>
            </a:r>
            <a:r>
              <a:rPr b="1" spc="-5" dirty="0">
                <a:latin typeface="Arial"/>
                <a:cs typeface="Arial"/>
              </a:rPr>
              <a:t> </a:t>
            </a:r>
            <a:r>
              <a:rPr b="1" spc="-10" dirty="0">
                <a:latin typeface="Arial"/>
                <a:cs typeface="Arial"/>
              </a:rPr>
              <a:t>tipos</a:t>
            </a:r>
            <a:endParaRPr dirty="0">
              <a:latin typeface="Arial"/>
              <a:cs typeface="Arial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181045" y="3494690"/>
            <a:ext cx="3025289" cy="61257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38100">
            <a:solidFill>
              <a:srgbClr val="000000"/>
            </a:solidFill>
          </a:ln>
        </p:spPr>
        <p:txBody>
          <a:bodyPr vert="horz" wrap="square" lIns="0" tIns="58010" rIns="0" bIns="0" rtlCol="0">
            <a:spAutoFit/>
          </a:bodyPr>
          <a:lstStyle/>
          <a:p>
            <a:pPr marL="366549" marR="104545" indent="-255628">
              <a:spcBef>
                <a:spcPts val="457"/>
              </a:spcBef>
            </a:pPr>
            <a:r>
              <a:rPr b="1" dirty="0">
                <a:latin typeface="Arial"/>
                <a:cs typeface="Arial"/>
              </a:rPr>
              <a:t>Interacción</a:t>
            </a:r>
            <a:r>
              <a:rPr b="1" spc="-35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dentro</a:t>
            </a:r>
            <a:r>
              <a:rPr b="1" spc="-30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de</a:t>
            </a:r>
            <a:r>
              <a:rPr b="1" spc="-30" dirty="0">
                <a:latin typeface="Arial"/>
                <a:cs typeface="Arial"/>
              </a:rPr>
              <a:t> </a:t>
            </a:r>
            <a:r>
              <a:rPr b="1" spc="-25" dirty="0">
                <a:latin typeface="Arial"/>
                <a:cs typeface="Arial"/>
              </a:rPr>
              <a:t>una </a:t>
            </a:r>
            <a:r>
              <a:rPr b="1" dirty="0">
                <a:latin typeface="Arial"/>
                <a:cs typeface="Arial"/>
              </a:rPr>
              <a:t>dimensión</a:t>
            </a:r>
            <a:r>
              <a:rPr b="1" spc="-30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de</a:t>
            </a:r>
            <a:r>
              <a:rPr b="1" spc="-25" dirty="0">
                <a:latin typeface="Arial"/>
                <a:cs typeface="Arial"/>
              </a:rPr>
              <a:t> </a:t>
            </a:r>
            <a:r>
              <a:rPr b="1" spc="-10" dirty="0">
                <a:latin typeface="Arial"/>
                <a:cs typeface="Arial"/>
              </a:rPr>
              <a:t>tiempo</a:t>
            </a:r>
            <a:endParaRPr dirty="0">
              <a:latin typeface="Arial"/>
              <a:cs typeface="Arial"/>
            </a:endParaRPr>
          </a:p>
        </p:txBody>
      </p:sp>
      <p:grpSp>
        <p:nvGrpSpPr>
          <p:cNvPr id="61" name="object 61"/>
          <p:cNvGrpSpPr/>
          <p:nvPr/>
        </p:nvGrpSpPr>
        <p:grpSpPr>
          <a:xfrm>
            <a:off x="1655483" y="2008355"/>
            <a:ext cx="5820704" cy="2773212"/>
            <a:chOff x="1669935" y="2185161"/>
            <a:chExt cx="5804535" cy="2757805"/>
          </a:xfrm>
        </p:grpSpPr>
        <p:sp>
          <p:nvSpPr>
            <p:cNvPr id="62" name="object 62"/>
            <p:cNvSpPr/>
            <p:nvPr/>
          </p:nvSpPr>
          <p:spPr>
            <a:xfrm>
              <a:off x="2492133" y="2185161"/>
              <a:ext cx="4486910" cy="1986914"/>
            </a:xfrm>
            <a:custGeom>
              <a:avLst/>
              <a:gdLst/>
              <a:ahLst/>
              <a:cxnLst/>
              <a:rect l="l" t="t" r="r" b="b"/>
              <a:pathLst>
                <a:path w="4486909" h="1986914">
                  <a:moveTo>
                    <a:pt x="781812" y="32766"/>
                  </a:moveTo>
                  <a:lnTo>
                    <a:pt x="762000" y="0"/>
                  </a:lnTo>
                  <a:lnTo>
                    <a:pt x="88607" y="398830"/>
                  </a:lnTo>
                  <a:lnTo>
                    <a:pt x="69342" y="366522"/>
                  </a:lnTo>
                  <a:lnTo>
                    <a:pt x="0" y="473964"/>
                  </a:lnTo>
                  <a:lnTo>
                    <a:pt x="72390" y="468795"/>
                  </a:lnTo>
                  <a:lnTo>
                    <a:pt x="128016" y="464820"/>
                  </a:lnTo>
                  <a:lnTo>
                    <a:pt x="108242" y="431698"/>
                  </a:lnTo>
                  <a:lnTo>
                    <a:pt x="781812" y="32766"/>
                  </a:lnTo>
                  <a:close/>
                </a:path>
                <a:path w="4486909" h="1986914">
                  <a:moveTo>
                    <a:pt x="2158746" y="92202"/>
                  </a:moveTo>
                  <a:lnTo>
                    <a:pt x="2128266" y="70104"/>
                  </a:lnTo>
                  <a:lnTo>
                    <a:pt x="841870" y="1882228"/>
                  </a:lnTo>
                  <a:lnTo>
                    <a:pt x="810768" y="1860042"/>
                  </a:lnTo>
                  <a:lnTo>
                    <a:pt x="790956" y="1986534"/>
                  </a:lnTo>
                  <a:lnTo>
                    <a:pt x="830580" y="1965388"/>
                  </a:lnTo>
                  <a:lnTo>
                    <a:pt x="903732" y="1926336"/>
                  </a:lnTo>
                  <a:lnTo>
                    <a:pt x="873023" y="1904453"/>
                  </a:lnTo>
                  <a:lnTo>
                    <a:pt x="2158746" y="92202"/>
                  </a:lnTo>
                  <a:close/>
                </a:path>
                <a:path w="4486909" h="1986914">
                  <a:moveTo>
                    <a:pt x="3635476" y="1921764"/>
                  </a:moveTo>
                  <a:lnTo>
                    <a:pt x="3610343" y="1796034"/>
                  </a:lnTo>
                  <a:lnTo>
                    <a:pt x="3580206" y="1819783"/>
                  </a:lnTo>
                  <a:lnTo>
                    <a:pt x="2158746" y="4572"/>
                  </a:lnTo>
                  <a:lnTo>
                    <a:pt x="2128266" y="28194"/>
                  </a:lnTo>
                  <a:lnTo>
                    <a:pt x="3550386" y="1843290"/>
                  </a:lnTo>
                  <a:lnTo>
                    <a:pt x="3520414" y="1866900"/>
                  </a:lnTo>
                  <a:lnTo>
                    <a:pt x="3592055" y="1901063"/>
                  </a:lnTo>
                  <a:lnTo>
                    <a:pt x="3635476" y="1921764"/>
                  </a:lnTo>
                  <a:close/>
                </a:path>
                <a:path w="4486909" h="1986914">
                  <a:moveTo>
                    <a:pt x="4486643" y="500634"/>
                  </a:moveTo>
                  <a:lnTo>
                    <a:pt x="4404360" y="403098"/>
                  </a:lnTo>
                  <a:lnTo>
                    <a:pt x="4389209" y="438251"/>
                  </a:lnTo>
                  <a:lnTo>
                    <a:pt x="3522700" y="64020"/>
                  </a:lnTo>
                  <a:lnTo>
                    <a:pt x="3507486" y="99060"/>
                  </a:lnTo>
                  <a:lnTo>
                    <a:pt x="4374362" y="472732"/>
                  </a:lnTo>
                  <a:lnTo>
                    <a:pt x="4359376" y="507492"/>
                  </a:lnTo>
                  <a:lnTo>
                    <a:pt x="4404360" y="505079"/>
                  </a:lnTo>
                  <a:lnTo>
                    <a:pt x="4406646" y="504952"/>
                  </a:lnTo>
                  <a:lnTo>
                    <a:pt x="4486643" y="50063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63"/>
            <p:cNvSpPr/>
            <p:nvPr/>
          </p:nvSpPr>
          <p:spPr>
            <a:xfrm>
              <a:off x="1688985" y="4489450"/>
              <a:ext cx="5766435" cy="434340"/>
            </a:xfrm>
            <a:custGeom>
              <a:avLst/>
              <a:gdLst/>
              <a:ahLst/>
              <a:cxnLst/>
              <a:rect l="l" t="t" r="r" b="b"/>
              <a:pathLst>
                <a:path w="5766434" h="434339">
                  <a:moveTo>
                    <a:pt x="0" y="0"/>
                  </a:moveTo>
                  <a:lnTo>
                    <a:pt x="0" y="434340"/>
                  </a:lnTo>
                  <a:lnTo>
                    <a:pt x="5766053" y="434339"/>
                  </a:lnTo>
                  <a:lnTo>
                    <a:pt x="5766053" y="0"/>
                  </a:lnTo>
                  <a:lnTo>
                    <a:pt x="0" y="0"/>
                  </a:lnTo>
                  <a:close/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5" name="object 65"/>
          <p:cNvSpPr txBox="1"/>
          <p:nvPr/>
        </p:nvSpPr>
        <p:spPr>
          <a:xfrm>
            <a:off x="1693690" y="4514531"/>
            <a:ext cx="5782497" cy="366996"/>
          </a:xfrm>
          <a:prstGeom prst="rect">
            <a:avLst/>
          </a:prstGeom>
          <a:solidFill>
            <a:srgbClr val="FF6600"/>
          </a:solidFill>
        </p:spPr>
        <p:txBody>
          <a:bodyPr vert="horz" wrap="square" lIns="0" tIns="58647" rIns="0" bIns="0" rtlCol="0">
            <a:spAutoFit/>
          </a:bodyPr>
          <a:lstStyle/>
          <a:p>
            <a:pPr marL="111558">
              <a:spcBef>
                <a:spcPts val="461"/>
              </a:spcBef>
            </a:pPr>
            <a:r>
              <a:rPr sz="2000" b="1" dirty="0">
                <a:solidFill>
                  <a:srgbClr val="FFFF65"/>
                </a:solidFill>
                <a:latin typeface="Arial"/>
                <a:cs typeface="Arial"/>
              </a:rPr>
              <a:t>Técnicas</a:t>
            </a:r>
            <a:r>
              <a:rPr sz="2000" b="1" spc="-55" dirty="0">
                <a:solidFill>
                  <a:srgbClr val="FFFF65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FFFF65"/>
                </a:solidFill>
                <a:latin typeface="Arial"/>
                <a:cs typeface="Arial"/>
              </a:rPr>
              <a:t>de</a:t>
            </a:r>
            <a:r>
              <a:rPr sz="2000" b="1" spc="-55" dirty="0">
                <a:solidFill>
                  <a:srgbClr val="FFFF65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FFFF65"/>
                </a:solidFill>
                <a:latin typeface="Arial"/>
                <a:cs typeface="Arial"/>
              </a:rPr>
              <a:t>validación</a:t>
            </a:r>
            <a:r>
              <a:rPr sz="2000" b="1" spc="-50" dirty="0">
                <a:solidFill>
                  <a:srgbClr val="FFFF65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FFFF65"/>
                </a:solidFill>
                <a:latin typeface="Arial"/>
                <a:cs typeface="Arial"/>
              </a:rPr>
              <a:t>en</a:t>
            </a:r>
            <a:r>
              <a:rPr sz="2000" b="1" spc="-55" dirty="0">
                <a:solidFill>
                  <a:srgbClr val="FFFF65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FFFF65"/>
                </a:solidFill>
                <a:latin typeface="Arial"/>
                <a:cs typeface="Arial"/>
              </a:rPr>
              <a:t>el</a:t>
            </a:r>
            <a:r>
              <a:rPr sz="2000" b="1" spc="-50" dirty="0">
                <a:solidFill>
                  <a:srgbClr val="FFFF65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FFFF65"/>
                </a:solidFill>
                <a:latin typeface="Arial"/>
                <a:cs typeface="Arial"/>
              </a:rPr>
              <a:t>estudio</a:t>
            </a:r>
            <a:r>
              <a:rPr sz="2000" b="1" spc="-55" dirty="0">
                <a:solidFill>
                  <a:srgbClr val="FFFF65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FFFF65"/>
                </a:solidFill>
                <a:latin typeface="Arial"/>
                <a:cs typeface="Arial"/>
              </a:rPr>
              <a:t>de</a:t>
            </a:r>
            <a:r>
              <a:rPr sz="2000" b="1" spc="-50" dirty="0">
                <a:solidFill>
                  <a:srgbClr val="FFFF65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FFFF65"/>
                </a:solidFill>
                <a:latin typeface="Arial"/>
                <a:cs typeface="Arial"/>
              </a:rPr>
              <a:t>casos</a:t>
            </a:r>
            <a:endParaRPr sz="2000">
              <a:latin typeface="Arial"/>
              <a:cs typeface="Arial"/>
            </a:endParaRPr>
          </a:p>
        </p:txBody>
      </p:sp>
      <p:pic>
        <p:nvPicPr>
          <p:cNvPr id="66" name="object 66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39765" y="5185005"/>
            <a:ext cx="3049612" cy="381595"/>
          </a:xfrm>
          <a:prstGeom prst="rect">
            <a:avLst/>
          </a:prstGeom>
        </p:spPr>
      </p:pic>
      <p:sp>
        <p:nvSpPr>
          <p:cNvPr id="67" name="object 67"/>
          <p:cNvSpPr txBox="1"/>
          <p:nvPr/>
        </p:nvSpPr>
        <p:spPr>
          <a:xfrm>
            <a:off x="439764" y="5185006"/>
            <a:ext cx="3050123" cy="323345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vert="horz" wrap="square" lIns="0" tIns="45898" rIns="0" bIns="0" rtlCol="0">
            <a:spAutoFit/>
          </a:bodyPr>
          <a:lstStyle/>
          <a:p>
            <a:pPr marL="98171">
              <a:spcBef>
                <a:spcPts val="361"/>
              </a:spcBef>
            </a:pPr>
            <a:r>
              <a:rPr b="1" dirty="0">
                <a:latin typeface="Arial"/>
                <a:cs typeface="Arial"/>
              </a:rPr>
              <a:t>Triangulación</a:t>
            </a:r>
            <a:r>
              <a:rPr b="1" spc="-10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de</a:t>
            </a:r>
            <a:r>
              <a:rPr b="1" spc="-5" dirty="0">
                <a:latin typeface="Arial"/>
                <a:cs typeface="Arial"/>
              </a:rPr>
              <a:t> </a:t>
            </a:r>
            <a:r>
              <a:rPr b="1" spc="-10" dirty="0">
                <a:latin typeface="Arial"/>
                <a:cs typeface="Arial"/>
              </a:rPr>
              <a:t>métodos</a:t>
            </a:r>
            <a:endParaRPr>
              <a:latin typeface="Arial"/>
              <a:cs typeface="Arial"/>
            </a:endParaRPr>
          </a:p>
        </p:txBody>
      </p:sp>
      <p:pic>
        <p:nvPicPr>
          <p:cNvPr id="68" name="object 6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113667" y="5192667"/>
            <a:ext cx="3113798" cy="381596"/>
          </a:xfrm>
          <a:prstGeom prst="rect">
            <a:avLst/>
          </a:prstGeom>
        </p:spPr>
      </p:pic>
      <p:sp>
        <p:nvSpPr>
          <p:cNvPr id="69" name="object 69"/>
          <p:cNvSpPr txBox="1"/>
          <p:nvPr/>
        </p:nvSpPr>
        <p:spPr>
          <a:xfrm>
            <a:off x="4113666" y="5192668"/>
            <a:ext cx="3113799" cy="323345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vert="horz" wrap="square" lIns="0" tIns="45898" rIns="0" bIns="0" rtlCol="0">
            <a:spAutoFit/>
          </a:bodyPr>
          <a:lstStyle/>
          <a:p>
            <a:pPr marL="98171">
              <a:spcBef>
                <a:spcPts val="361"/>
              </a:spcBef>
            </a:pPr>
            <a:r>
              <a:rPr b="1" dirty="0">
                <a:latin typeface="Arial"/>
                <a:cs typeface="Arial"/>
              </a:rPr>
              <a:t>Triangulación</a:t>
            </a:r>
            <a:r>
              <a:rPr b="1" spc="-20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de</a:t>
            </a:r>
            <a:r>
              <a:rPr b="1" spc="-5" dirty="0">
                <a:latin typeface="Arial"/>
                <a:cs typeface="Arial"/>
              </a:rPr>
              <a:t> </a:t>
            </a:r>
            <a:r>
              <a:rPr b="1" spc="-10" dirty="0">
                <a:latin typeface="Arial"/>
                <a:cs typeface="Arial"/>
              </a:rPr>
              <a:t>personas</a:t>
            </a:r>
            <a:endParaRPr>
              <a:latin typeface="Arial"/>
              <a:cs typeface="Arial"/>
            </a:endParaRPr>
          </a:p>
        </p:txBody>
      </p:sp>
      <p:sp>
        <p:nvSpPr>
          <p:cNvPr id="70" name="object 70"/>
          <p:cNvSpPr txBox="1"/>
          <p:nvPr/>
        </p:nvSpPr>
        <p:spPr>
          <a:xfrm>
            <a:off x="2531169" y="5843987"/>
            <a:ext cx="2401255" cy="323344"/>
          </a:xfrm>
          <a:prstGeom prst="rect">
            <a:avLst/>
          </a:prstGeom>
          <a:solidFill>
            <a:srgbClr val="FFCC99"/>
          </a:solidFill>
          <a:ln w="12700">
            <a:solidFill>
              <a:srgbClr val="000000"/>
            </a:solidFill>
          </a:ln>
        </p:spPr>
        <p:txBody>
          <a:bodyPr vert="horz" wrap="square" lIns="0" tIns="45897" rIns="0" bIns="0" rtlCol="0">
            <a:spAutoFit/>
          </a:bodyPr>
          <a:lstStyle/>
          <a:p>
            <a:pPr marL="98171">
              <a:spcBef>
                <a:spcPts val="360"/>
              </a:spcBef>
            </a:pPr>
            <a:r>
              <a:rPr b="1" dirty="0">
                <a:latin typeface="Arial"/>
                <a:cs typeface="Arial"/>
              </a:rPr>
              <a:t>Diferentes</a:t>
            </a:r>
            <a:r>
              <a:rPr b="1" spc="-50" dirty="0">
                <a:latin typeface="Arial"/>
                <a:cs typeface="Arial"/>
              </a:rPr>
              <a:t> </a:t>
            </a:r>
            <a:r>
              <a:rPr b="1" spc="-10" dirty="0">
                <a:latin typeface="Arial"/>
                <a:cs typeface="Arial"/>
              </a:rPr>
              <a:t>personas</a:t>
            </a:r>
            <a:endParaRPr>
              <a:latin typeface="Arial"/>
              <a:cs typeface="Arial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4597356" y="6271558"/>
            <a:ext cx="2655326" cy="323989"/>
          </a:xfrm>
          <a:prstGeom prst="rect">
            <a:avLst/>
          </a:prstGeom>
          <a:solidFill>
            <a:srgbClr val="FFCC99"/>
          </a:solidFill>
          <a:ln w="12700">
            <a:solidFill>
              <a:srgbClr val="000000"/>
            </a:solidFill>
          </a:ln>
        </p:spPr>
        <p:txBody>
          <a:bodyPr vert="horz" wrap="square" lIns="0" tIns="46536" rIns="0" bIns="0" rtlCol="0">
            <a:spAutoFit/>
          </a:bodyPr>
          <a:lstStyle/>
          <a:p>
            <a:pPr marL="98809">
              <a:spcBef>
                <a:spcPts val="366"/>
              </a:spcBef>
            </a:pPr>
            <a:r>
              <a:rPr b="1" dirty="0">
                <a:latin typeface="Arial"/>
                <a:cs typeface="Arial"/>
              </a:rPr>
              <a:t>Diferentes</a:t>
            </a:r>
            <a:r>
              <a:rPr b="1" spc="-50" dirty="0">
                <a:latin typeface="Arial"/>
                <a:cs typeface="Arial"/>
              </a:rPr>
              <a:t> </a:t>
            </a:r>
            <a:r>
              <a:rPr b="1" spc="-10" dirty="0">
                <a:latin typeface="Arial"/>
                <a:cs typeface="Arial"/>
              </a:rPr>
              <a:t>estamentos</a:t>
            </a:r>
            <a:endParaRPr>
              <a:latin typeface="Arial"/>
              <a:cs typeface="Arial"/>
            </a:endParaRPr>
          </a:p>
        </p:txBody>
      </p:sp>
      <p:grpSp>
        <p:nvGrpSpPr>
          <p:cNvPr id="72" name="object 72"/>
          <p:cNvGrpSpPr/>
          <p:nvPr/>
        </p:nvGrpSpPr>
        <p:grpSpPr>
          <a:xfrm>
            <a:off x="6439388" y="5839134"/>
            <a:ext cx="2349677" cy="394622"/>
            <a:chOff x="6421501" y="5806694"/>
            <a:chExt cx="2343150" cy="392430"/>
          </a:xfrm>
        </p:grpSpPr>
        <p:sp>
          <p:nvSpPr>
            <p:cNvPr id="73" name="object 73"/>
            <p:cNvSpPr/>
            <p:nvPr/>
          </p:nvSpPr>
          <p:spPr>
            <a:xfrm>
              <a:off x="6427851" y="5813044"/>
              <a:ext cx="2330450" cy="379730"/>
            </a:xfrm>
            <a:custGeom>
              <a:avLst/>
              <a:gdLst/>
              <a:ahLst/>
              <a:cxnLst/>
              <a:rect l="l" t="t" r="r" b="b"/>
              <a:pathLst>
                <a:path w="2330450" h="379729">
                  <a:moveTo>
                    <a:pt x="2330196" y="379476"/>
                  </a:moveTo>
                  <a:lnTo>
                    <a:pt x="2330196" y="0"/>
                  </a:lnTo>
                  <a:lnTo>
                    <a:pt x="0" y="0"/>
                  </a:lnTo>
                  <a:lnTo>
                    <a:pt x="0" y="379476"/>
                  </a:lnTo>
                  <a:lnTo>
                    <a:pt x="2330196" y="379476"/>
                  </a:lnTo>
                  <a:close/>
                </a:path>
              </a:pathLst>
            </a:custGeom>
            <a:solidFill>
              <a:srgbClr val="FFCC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4" name="object 74"/>
            <p:cNvSpPr/>
            <p:nvPr/>
          </p:nvSpPr>
          <p:spPr>
            <a:xfrm>
              <a:off x="6427851" y="5813044"/>
              <a:ext cx="2330450" cy="379730"/>
            </a:xfrm>
            <a:custGeom>
              <a:avLst/>
              <a:gdLst/>
              <a:ahLst/>
              <a:cxnLst/>
              <a:rect l="l" t="t" r="r" b="b"/>
              <a:pathLst>
                <a:path w="2330450" h="379729">
                  <a:moveTo>
                    <a:pt x="0" y="0"/>
                  </a:moveTo>
                  <a:lnTo>
                    <a:pt x="0" y="379476"/>
                  </a:lnTo>
                  <a:lnTo>
                    <a:pt x="2330196" y="379476"/>
                  </a:lnTo>
                  <a:lnTo>
                    <a:pt x="2330196" y="0"/>
                  </a:lnTo>
                  <a:lnTo>
                    <a:pt x="0" y="0"/>
                  </a:lnTo>
                  <a:close/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5" name="object 75"/>
          <p:cNvSpPr txBox="1"/>
          <p:nvPr/>
        </p:nvSpPr>
        <p:spPr>
          <a:xfrm>
            <a:off x="6531598" y="5878722"/>
            <a:ext cx="2165014" cy="301394"/>
          </a:xfrm>
          <a:prstGeom prst="rect">
            <a:avLst/>
          </a:prstGeom>
        </p:spPr>
        <p:txBody>
          <a:bodyPr vert="horz" wrap="square" lIns="0" tIns="12750" rIns="0" bIns="0" rtlCol="0">
            <a:spAutoFit/>
          </a:bodyPr>
          <a:lstStyle/>
          <a:p>
            <a:pPr marL="12750">
              <a:spcBef>
                <a:spcPts val="100"/>
              </a:spcBef>
            </a:pPr>
            <a:r>
              <a:rPr b="1" dirty="0">
                <a:latin typeface="Arial"/>
                <a:cs typeface="Arial"/>
              </a:rPr>
              <a:t>Diferentes</a:t>
            </a:r>
            <a:r>
              <a:rPr b="1" spc="-50" dirty="0">
                <a:latin typeface="Arial"/>
                <a:cs typeface="Arial"/>
              </a:rPr>
              <a:t> </a:t>
            </a:r>
            <a:r>
              <a:rPr b="1" spc="-10" dirty="0">
                <a:latin typeface="Arial"/>
                <a:cs typeface="Arial"/>
              </a:rPr>
              <a:t>expertos</a:t>
            </a:r>
            <a:endParaRPr>
              <a:latin typeface="Arial"/>
              <a:cs typeface="Arial"/>
            </a:endParaRPr>
          </a:p>
        </p:txBody>
      </p:sp>
      <p:sp>
        <p:nvSpPr>
          <p:cNvPr id="91" name="90 Rectángulo"/>
          <p:cNvSpPr/>
          <p:nvPr/>
        </p:nvSpPr>
        <p:spPr>
          <a:xfrm>
            <a:off x="2126947" y="260648"/>
            <a:ext cx="5541397" cy="57606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ESTUDIO DE CASOS</a:t>
            </a:r>
            <a:endParaRPr lang="es-ES" sz="2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1363353"/>
      </p:ext>
    </p:extLst>
  </p:cSld>
  <p:clrMapOvr>
    <a:masterClrMapping/>
  </p:clrMapOvr>
  <p:transition>
    <p:wip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object 5"/>
          <p:cNvGrpSpPr/>
          <p:nvPr/>
        </p:nvGrpSpPr>
        <p:grpSpPr>
          <a:xfrm>
            <a:off x="1197010" y="44188"/>
            <a:ext cx="6597561" cy="1022315"/>
            <a:chOff x="1193685" y="43942"/>
            <a:chExt cx="6579234" cy="1016635"/>
          </a:xfrm>
        </p:grpSpPr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93685" y="43942"/>
              <a:ext cx="6579108" cy="1016507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2281821" y="190246"/>
              <a:ext cx="229870" cy="647065"/>
            </a:xfrm>
            <a:custGeom>
              <a:avLst/>
              <a:gdLst/>
              <a:ahLst/>
              <a:cxnLst/>
              <a:rect l="l" t="t" r="r" b="b"/>
              <a:pathLst>
                <a:path w="229869" h="647065">
                  <a:moveTo>
                    <a:pt x="145542" y="421385"/>
                  </a:moveTo>
                  <a:lnTo>
                    <a:pt x="145542" y="333756"/>
                  </a:lnTo>
                  <a:lnTo>
                    <a:pt x="138255" y="340078"/>
                  </a:lnTo>
                  <a:lnTo>
                    <a:pt x="131254" y="345471"/>
                  </a:lnTo>
                  <a:lnTo>
                    <a:pt x="98012" y="365569"/>
                  </a:lnTo>
                  <a:lnTo>
                    <a:pt x="62484" y="382524"/>
                  </a:lnTo>
                  <a:lnTo>
                    <a:pt x="46077" y="391656"/>
                  </a:lnTo>
                  <a:lnTo>
                    <a:pt x="13716" y="432053"/>
                  </a:lnTo>
                  <a:lnTo>
                    <a:pt x="3429" y="469773"/>
                  </a:lnTo>
                  <a:lnTo>
                    <a:pt x="0" y="516635"/>
                  </a:lnTo>
                  <a:lnTo>
                    <a:pt x="1262" y="543377"/>
                  </a:lnTo>
                  <a:lnTo>
                    <a:pt x="10929" y="589716"/>
                  </a:lnTo>
                  <a:lnTo>
                    <a:pt x="28884" y="626042"/>
                  </a:lnTo>
                  <a:lnTo>
                    <a:pt x="72390" y="646937"/>
                  </a:lnTo>
                  <a:lnTo>
                    <a:pt x="76962" y="646544"/>
                  </a:lnTo>
                  <a:lnTo>
                    <a:pt x="76962" y="503681"/>
                  </a:lnTo>
                  <a:lnTo>
                    <a:pt x="77271" y="495264"/>
                  </a:lnTo>
                  <a:lnTo>
                    <a:pt x="93345" y="458628"/>
                  </a:lnTo>
                  <a:lnTo>
                    <a:pt x="120896" y="439066"/>
                  </a:lnTo>
                  <a:lnTo>
                    <a:pt x="129159" y="433673"/>
                  </a:lnTo>
                  <a:lnTo>
                    <a:pt x="137421" y="427851"/>
                  </a:lnTo>
                  <a:lnTo>
                    <a:pt x="145542" y="421385"/>
                  </a:lnTo>
                  <a:close/>
                </a:path>
                <a:path w="229869" h="647065">
                  <a:moveTo>
                    <a:pt x="229362" y="637031"/>
                  </a:moveTo>
                  <a:lnTo>
                    <a:pt x="220736" y="580548"/>
                  </a:lnTo>
                  <a:lnTo>
                    <a:pt x="219456" y="540257"/>
                  </a:lnTo>
                  <a:lnTo>
                    <a:pt x="219456" y="339852"/>
                  </a:lnTo>
                  <a:lnTo>
                    <a:pt x="219158" y="323588"/>
                  </a:lnTo>
                  <a:lnTo>
                    <a:pt x="214121" y="272796"/>
                  </a:lnTo>
                  <a:lnTo>
                    <a:pt x="203299" y="228647"/>
                  </a:lnTo>
                  <a:lnTo>
                    <a:pt x="183356" y="195072"/>
                  </a:lnTo>
                  <a:lnTo>
                    <a:pt x="139827" y="175164"/>
                  </a:lnTo>
                  <a:lnTo>
                    <a:pt x="107608" y="173029"/>
                  </a:lnTo>
                  <a:lnTo>
                    <a:pt x="102489" y="173236"/>
                  </a:lnTo>
                  <a:lnTo>
                    <a:pt x="101346" y="173282"/>
                  </a:lnTo>
                  <a:lnTo>
                    <a:pt x="98381" y="173402"/>
                  </a:lnTo>
                  <a:lnTo>
                    <a:pt x="60638" y="184118"/>
                  </a:lnTo>
                  <a:lnTo>
                    <a:pt x="27336" y="220694"/>
                  </a:lnTo>
                  <a:lnTo>
                    <a:pt x="14561" y="257556"/>
                  </a:lnTo>
                  <a:lnTo>
                    <a:pt x="6096" y="312419"/>
                  </a:lnTo>
                  <a:lnTo>
                    <a:pt x="24384" y="316980"/>
                  </a:lnTo>
                  <a:lnTo>
                    <a:pt x="42672" y="321468"/>
                  </a:lnTo>
                  <a:lnTo>
                    <a:pt x="60638" y="325738"/>
                  </a:lnTo>
                  <a:lnTo>
                    <a:pt x="79248" y="329946"/>
                  </a:lnTo>
                  <a:lnTo>
                    <a:pt x="81676" y="316682"/>
                  </a:lnTo>
                  <a:lnTo>
                    <a:pt x="84391" y="305562"/>
                  </a:lnTo>
                  <a:lnTo>
                    <a:pt x="109954" y="277539"/>
                  </a:lnTo>
                  <a:lnTo>
                    <a:pt x="110180" y="277463"/>
                  </a:lnTo>
                  <a:lnTo>
                    <a:pt x="118110" y="276681"/>
                  </a:lnTo>
                  <a:lnTo>
                    <a:pt x="128777" y="276606"/>
                  </a:lnTo>
                  <a:lnTo>
                    <a:pt x="135636" y="280415"/>
                  </a:lnTo>
                  <a:lnTo>
                    <a:pt x="139446" y="289559"/>
                  </a:lnTo>
                  <a:lnTo>
                    <a:pt x="141922" y="296759"/>
                  </a:lnTo>
                  <a:lnTo>
                    <a:pt x="141922" y="296575"/>
                  </a:lnTo>
                  <a:lnTo>
                    <a:pt x="143922" y="306800"/>
                  </a:lnTo>
                  <a:lnTo>
                    <a:pt x="145125" y="319028"/>
                  </a:lnTo>
                  <a:lnTo>
                    <a:pt x="145542" y="333756"/>
                  </a:lnTo>
                  <a:lnTo>
                    <a:pt x="145542" y="589258"/>
                  </a:lnTo>
                  <a:lnTo>
                    <a:pt x="149352" y="581405"/>
                  </a:lnTo>
                  <a:lnTo>
                    <a:pt x="149935" y="590538"/>
                  </a:lnTo>
                  <a:lnTo>
                    <a:pt x="150590" y="598455"/>
                  </a:lnTo>
                  <a:lnTo>
                    <a:pt x="151387" y="605087"/>
                  </a:lnTo>
                  <a:lnTo>
                    <a:pt x="152400" y="610362"/>
                  </a:lnTo>
                  <a:lnTo>
                    <a:pt x="153126" y="615493"/>
                  </a:lnTo>
                  <a:lnTo>
                    <a:pt x="154209" y="621696"/>
                  </a:lnTo>
                  <a:lnTo>
                    <a:pt x="155721" y="628900"/>
                  </a:lnTo>
                  <a:lnTo>
                    <a:pt x="157734" y="637031"/>
                  </a:lnTo>
                  <a:lnTo>
                    <a:pt x="229362" y="637031"/>
                  </a:lnTo>
                  <a:close/>
                </a:path>
                <a:path w="229869" h="647065">
                  <a:moveTo>
                    <a:pt x="145542" y="589258"/>
                  </a:moveTo>
                  <a:lnTo>
                    <a:pt x="145542" y="449579"/>
                  </a:lnTo>
                  <a:lnTo>
                    <a:pt x="145256" y="464867"/>
                  </a:lnTo>
                  <a:lnTo>
                    <a:pt x="144399" y="478726"/>
                  </a:lnTo>
                  <a:lnTo>
                    <a:pt x="134683" y="521017"/>
                  </a:lnTo>
                  <a:lnTo>
                    <a:pt x="107608" y="550056"/>
                  </a:lnTo>
                  <a:lnTo>
                    <a:pt x="102489" y="550767"/>
                  </a:lnTo>
                  <a:lnTo>
                    <a:pt x="101917" y="550846"/>
                  </a:lnTo>
                  <a:lnTo>
                    <a:pt x="77271" y="513528"/>
                  </a:lnTo>
                  <a:lnTo>
                    <a:pt x="76962" y="503681"/>
                  </a:lnTo>
                  <a:lnTo>
                    <a:pt x="76962" y="646544"/>
                  </a:lnTo>
                  <a:lnTo>
                    <a:pt x="81676" y="646138"/>
                  </a:lnTo>
                  <a:lnTo>
                    <a:pt x="83057" y="646019"/>
                  </a:lnTo>
                  <a:lnTo>
                    <a:pt x="84391" y="645904"/>
                  </a:lnTo>
                  <a:lnTo>
                    <a:pt x="119562" y="628705"/>
                  </a:lnTo>
                  <a:lnTo>
                    <a:pt x="141922" y="596717"/>
                  </a:lnTo>
                  <a:lnTo>
                    <a:pt x="145542" y="589258"/>
                  </a:lnTo>
                  <a:close/>
                </a:path>
                <a:path w="229869" h="647065">
                  <a:moveTo>
                    <a:pt x="178307" y="0"/>
                  </a:moveTo>
                  <a:lnTo>
                    <a:pt x="112775" y="0"/>
                  </a:lnTo>
                  <a:lnTo>
                    <a:pt x="80772" y="128015"/>
                  </a:lnTo>
                  <a:lnTo>
                    <a:pt x="117348" y="128015"/>
                  </a:lnTo>
                  <a:lnTo>
                    <a:pt x="132445" y="95690"/>
                  </a:lnTo>
                  <a:lnTo>
                    <a:pt x="178307" y="0"/>
                  </a:lnTo>
                  <a:close/>
                </a:path>
              </a:pathLst>
            </a:custGeom>
            <a:solidFill>
              <a:srgbClr val="4D4D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577733" y="162814"/>
              <a:ext cx="324612" cy="664463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958733" y="325120"/>
              <a:ext cx="236220" cy="502157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575954" y="162814"/>
              <a:ext cx="101345" cy="664463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729115" y="162814"/>
              <a:ext cx="102107" cy="156209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729115" y="335026"/>
              <a:ext cx="102107" cy="492251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2866275" y="325120"/>
              <a:ext cx="236981" cy="512063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3164217" y="162814"/>
              <a:ext cx="101346" cy="156209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3164217" y="335026"/>
              <a:ext cx="101346" cy="492251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3301377" y="325120"/>
              <a:ext cx="236981" cy="512063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3740289" y="162814"/>
              <a:ext cx="243840" cy="674369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4047375" y="325120"/>
              <a:ext cx="256031" cy="512063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4507624" y="162814"/>
              <a:ext cx="244601" cy="674369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2256675" y="325120"/>
              <a:ext cx="229362" cy="473963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4815472" y="325120"/>
              <a:ext cx="253746" cy="511953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2337447" y="152146"/>
              <a:ext cx="96774" cy="128015"/>
            </a:xfrm>
            <a:prstGeom prst="rect">
              <a:avLst/>
            </a:prstGeom>
          </p:spPr>
        </p:pic>
        <p:pic>
          <p:nvPicPr>
            <p:cNvPr id="23" name="object 23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5122557" y="325120"/>
              <a:ext cx="256032" cy="512063"/>
            </a:xfrm>
            <a:prstGeom prst="rect">
              <a:avLst/>
            </a:prstGeom>
          </p:spPr>
        </p:pic>
        <p:pic>
          <p:nvPicPr>
            <p:cNvPr id="24" name="object 24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5438788" y="335026"/>
              <a:ext cx="235444" cy="502157"/>
            </a:xfrm>
            <a:prstGeom prst="rect">
              <a:avLst/>
            </a:prstGeom>
          </p:spPr>
        </p:pic>
        <p:pic>
          <p:nvPicPr>
            <p:cNvPr id="25" name="object 25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5746623" y="325120"/>
              <a:ext cx="363474" cy="502157"/>
            </a:xfrm>
            <a:prstGeom prst="rect">
              <a:avLst/>
            </a:prstGeom>
          </p:spPr>
        </p:pic>
        <p:pic>
          <p:nvPicPr>
            <p:cNvPr id="26" name="object 26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6196978" y="325120"/>
              <a:ext cx="256018" cy="512063"/>
            </a:xfrm>
            <a:prstGeom prst="rect">
              <a:avLst/>
            </a:prstGeom>
          </p:spPr>
        </p:pic>
        <p:pic>
          <p:nvPicPr>
            <p:cNvPr id="27" name="object 27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6513970" y="325120"/>
              <a:ext cx="236207" cy="502157"/>
            </a:xfrm>
            <a:prstGeom prst="rect">
              <a:avLst/>
            </a:prstGeom>
          </p:spPr>
        </p:pic>
        <p:pic>
          <p:nvPicPr>
            <p:cNvPr id="28" name="object 28"/>
            <p:cNvPicPr/>
            <p:nvPr/>
          </p:nvPicPr>
          <p:blipFill>
            <a:blip r:embed="rId23" cstate="print"/>
            <a:stretch>
              <a:fillRect/>
            </a:stretch>
          </p:blipFill>
          <p:spPr>
            <a:xfrm>
              <a:off x="6808850" y="162814"/>
              <a:ext cx="174498" cy="674369"/>
            </a:xfrm>
            <a:prstGeom prst="rect">
              <a:avLst/>
            </a:prstGeom>
          </p:spPr>
        </p:pic>
        <p:pic>
          <p:nvPicPr>
            <p:cNvPr id="29" name="object 29"/>
            <p:cNvPicPr/>
            <p:nvPr/>
          </p:nvPicPr>
          <p:blipFill>
            <a:blip r:embed="rId24" cstate="print"/>
            <a:stretch>
              <a:fillRect/>
            </a:stretch>
          </p:blipFill>
          <p:spPr>
            <a:xfrm>
              <a:off x="7016128" y="325120"/>
              <a:ext cx="254494" cy="512063"/>
            </a:xfrm>
            <a:prstGeom prst="rect">
              <a:avLst/>
            </a:prstGeom>
          </p:spPr>
        </p:pic>
        <p:pic>
          <p:nvPicPr>
            <p:cNvPr id="30" name="object 30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7319404" y="325120"/>
              <a:ext cx="236968" cy="512063"/>
            </a:xfrm>
            <a:prstGeom prst="rect">
              <a:avLst/>
            </a:prstGeom>
          </p:spPr>
        </p:pic>
      </p:grpSp>
      <p:pic>
        <p:nvPicPr>
          <p:cNvPr id="31" name="object 31"/>
          <p:cNvPicPr/>
          <p:nvPr/>
        </p:nvPicPr>
        <p:blipFill>
          <a:blip r:embed="rId26" cstate="print"/>
          <a:stretch>
            <a:fillRect/>
          </a:stretch>
        </p:blipFill>
        <p:spPr>
          <a:xfrm>
            <a:off x="2203360" y="1192039"/>
            <a:ext cx="4709287" cy="688099"/>
          </a:xfrm>
          <a:prstGeom prst="rect">
            <a:avLst/>
          </a:prstGeom>
        </p:spPr>
      </p:pic>
      <p:sp>
        <p:nvSpPr>
          <p:cNvPr id="32" name="object 32"/>
          <p:cNvSpPr txBox="1"/>
          <p:nvPr/>
        </p:nvSpPr>
        <p:spPr>
          <a:xfrm>
            <a:off x="2203360" y="1192040"/>
            <a:ext cx="4708905" cy="631766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vert="horz" wrap="square" lIns="0" tIns="46536" rIns="0" bIns="0" rtlCol="0">
            <a:spAutoFit/>
          </a:bodyPr>
          <a:lstStyle/>
          <a:p>
            <a:pPr marL="1912" algn="ctr">
              <a:spcBef>
                <a:spcPts val="366"/>
              </a:spcBef>
            </a:pPr>
            <a:r>
              <a:rPr sz="2000" b="1" spc="-105" dirty="0">
                <a:latin typeface="Arial"/>
                <a:cs typeface="Arial"/>
              </a:rPr>
              <a:t>Clasificación</a:t>
            </a:r>
            <a:endParaRPr sz="2000">
              <a:latin typeface="Arial"/>
              <a:cs typeface="Arial"/>
            </a:endParaRPr>
          </a:p>
          <a:p>
            <a:pPr algn="ctr">
              <a:spcBef>
                <a:spcPts val="5"/>
              </a:spcBef>
            </a:pPr>
            <a:r>
              <a:rPr b="1" spc="-205" dirty="0">
                <a:latin typeface="Arial"/>
                <a:cs typeface="Arial"/>
              </a:rPr>
              <a:t>Según</a:t>
            </a:r>
            <a:r>
              <a:rPr b="1" spc="-95" dirty="0">
                <a:latin typeface="Arial"/>
                <a:cs typeface="Arial"/>
              </a:rPr>
              <a:t> </a:t>
            </a:r>
            <a:r>
              <a:rPr b="1" spc="-136" dirty="0">
                <a:latin typeface="Arial"/>
                <a:cs typeface="Arial"/>
              </a:rPr>
              <a:t>la</a:t>
            </a:r>
            <a:r>
              <a:rPr b="1" spc="-80" dirty="0">
                <a:latin typeface="Arial"/>
                <a:cs typeface="Arial"/>
              </a:rPr>
              <a:t> </a:t>
            </a:r>
            <a:r>
              <a:rPr b="1" spc="-196" dirty="0">
                <a:latin typeface="Arial"/>
                <a:cs typeface="Arial"/>
              </a:rPr>
              <a:t>manera</a:t>
            </a:r>
            <a:r>
              <a:rPr b="1" spc="-80" dirty="0">
                <a:latin typeface="Arial"/>
                <a:cs typeface="Arial"/>
              </a:rPr>
              <a:t> </a:t>
            </a:r>
            <a:r>
              <a:rPr b="1" spc="-201" dirty="0">
                <a:latin typeface="Arial"/>
                <a:cs typeface="Arial"/>
              </a:rPr>
              <a:t>en</a:t>
            </a:r>
            <a:r>
              <a:rPr b="1" spc="-80" dirty="0">
                <a:latin typeface="Arial"/>
                <a:cs typeface="Arial"/>
              </a:rPr>
              <a:t> </a:t>
            </a:r>
            <a:r>
              <a:rPr b="1" spc="-205" dirty="0">
                <a:latin typeface="Arial"/>
                <a:cs typeface="Arial"/>
              </a:rPr>
              <a:t>que</a:t>
            </a:r>
            <a:r>
              <a:rPr b="1" spc="-80" dirty="0">
                <a:latin typeface="Arial"/>
                <a:cs typeface="Arial"/>
              </a:rPr>
              <a:t> </a:t>
            </a:r>
            <a:r>
              <a:rPr b="1" spc="-181" dirty="0">
                <a:latin typeface="Arial"/>
                <a:cs typeface="Arial"/>
              </a:rPr>
              <a:t>se</a:t>
            </a:r>
            <a:r>
              <a:rPr b="1" spc="-80" dirty="0">
                <a:latin typeface="Arial"/>
                <a:cs typeface="Arial"/>
              </a:rPr>
              <a:t> </a:t>
            </a:r>
            <a:r>
              <a:rPr b="1" spc="-156" dirty="0">
                <a:latin typeface="Arial"/>
                <a:cs typeface="Arial"/>
              </a:rPr>
              <a:t>registra</a:t>
            </a:r>
            <a:r>
              <a:rPr b="1" spc="-80" dirty="0">
                <a:latin typeface="Arial"/>
                <a:cs typeface="Arial"/>
              </a:rPr>
              <a:t> </a:t>
            </a:r>
            <a:r>
              <a:rPr b="1" spc="-136" dirty="0">
                <a:latin typeface="Arial"/>
                <a:cs typeface="Arial"/>
              </a:rPr>
              <a:t>la</a:t>
            </a:r>
            <a:r>
              <a:rPr b="1" spc="-80" dirty="0">
                <a:latin typeface="Arial"/>
                <a:cs typeface="Arial"/>
              </a:rPr>
              <a:t> información</a:t>
            </a:r>
            <a:endParaRPr>
              <a:latin typeface="Arial"/>
              <a:cs typeface="Arial"/>
            </a:endParaRPr>
          </a:p>
        </p:txBody>
      </p:sp>
      <p:grpSp>
        <p:nvGrpSpPr>
          <p:cNvPr id="33" name="object 33"/>
          <p:cNvGrpSpPr/>
          <p:nvPr/>
        </p:nvGrpSpPr>
        <p:grpSpPr>
          <a:xfrm>
            <a:off x="445878" y="5491508"/>
            <a:ext cx="8609751" cy="1085531"/>
            <a:chOff x="444639" y="5461000"/>
            <a:chExt cx="8585835" cy="1079500"/>
          </a:xfrm>
        </p:grpSpPr>
        <p:pic>
          <p:nvPicPr>
            <p:cNvPr id="34" name="object 34"/>
            <p:cNvPicPr/>
            <p:nvPr/>
          </p:nvPicPr>
          <p:blipFill>
            <a:blip r:embed="rId27" cstate="print"/>
            <a:stretch>
              <a:fillRect/>
            </a:stretch>
          </p:blipFill>
          <p:spPr>
            <a:xfrm>
              <a:off x="2031885" y="6148323"/>
              <a:ext cx="1619250" cy="391668"/>
            </a:xfrm>
            <a:prstGeom prst="rect">
              <a:avLst/>
            </a:prstGeom>
          </p:spPr>
        </p:pic>
        <p:pic>
          <p:nvPicPr>
            <p:cNvPr id="35" name="object 35"/>
            <p:cNvPicPr/>
            <p:nvPr/>
          </p:nvPicPr>
          <p:blipFill>
            <a:blip r:embed="rId28" cstate="print"/>
            <a:stretch>
              <a:fillRect/>
            </a:stretch>
          </p:blipFill>
          <p:spPr>
            <a:xfrm>
              <a:off x="444639" y="5461000"/>
              <a:ext cx="2215896" cy="391667"/>
            </a:xfrm>
            <a:prstGeom prst="rect">
              <a:avLst/>
            </a:prstGeom>
          </p:spPr>
        </p:pic>
        <p:pic>
          <p:nvPicPr>
            <p:cNvPr id="36" name="object 36"/>
            <p:cNvPicPr/>
            <p:nvPr/>
          </p:nvPicPr>
          <p:blipFill>
            <a:blip r:embed="rId29" cstate="print"/>
            <a:stretch>
              <a:fillRect/>
            </a:stretch>
          </p:blipFill>
          <p:spPr>
            <a:xfrm>
              <a:off x="3181743" y="5461000"/>
              <a:ext cx="2241042" cy="391667"/>
            </a:xfrm>
            <a:prstGeom prst="rect">
              <a:avLst/>
            </a:prstGeom>
          </p:spPr>
        </p:pic>
        <p:pic>
          <p:nvPicPr>
            <p:cNvPr id="37" name="object 37"/>
            <p:cNvPicPr/>
            <p:nvPr/>
          </p:nvPicPr>
          <p:blipFill>
            <a:blip r:embed="rId30" cstate="print"/>
            <a:stretch>
              <a:fillRect/>
            </a:stretch>
          </p:blipFill>
          <p:spPr>
            <a:xfrm>
              <a:off x="5924943" y="5462523"/>
              <a:ext cx="3105137" cy="391668"/>
            </a:xfrm>
            <a:prstGeom prst="rect">
              <a:avLst/>
            </a:prstGeom>
          </p:spPr>
        </p:pic>
        <p:pic>
          <p:nvPicPr>
            <p:cNvPr id="38" name="object 38"/>
            <p:cNvPicPr/>
            <p:nvPr/>
          </p:nvPicPr>
          <p:blipFill>
            <a:blip r:embed="rId31" cstate="print"/>
            <a:stretch>
              <a:fillRect/>
            </a:stretch>
          </p:blipFill>
          <p:spPr>
            <a:xfrm>
              <a:off x="4477143" y="6148323"/>
              <a:ext cx="2571749" cy="391668"/>
            </a:xfrm>
            <a:prstGeom prst="rect">
              <a:avLst/>
            </a:prstGeom>
          </p:spPr>
        </p:pic>
      </p:grpSp>
      <p:grpSp>
        <p:nvGrpSpPr>
          <p:cNvPr id="39" name="object 39"/>
          <p:cNvGrpSpPr/>
          <p:nvPr/>
        </p:nvGrpSpPr>
        <p:grpSpPr>
          <a:xfrm>
            <a:off x="347306" y="2043352"/>
            <a:ext cx="8204766" cy="2892620"/>
            <a:chOff x="346341" y="2032000"/>
            <a:chExt cx="8181975" cy="2876550"/>
          </a:xfrm>
        </p:grpSpPr>
        <p:pic>
          <p:nvPicPr>
            <p:cNvPr id="40" name="object 40"/>
            <p:cNvPicPr/>
            <p:nvPr/>
          </p:nvPicPr>
          <p:blipFill>
            <a:blip r:embed="rId32" cstate="print"/>
            <a:stretch>
              <a:fillRect/>
            </a:stretch>
          </p:blipFill>
          <p:spPr>
            <a:xfrm>
              <a:off x="2793886" y="2643123"/>
              <a:ext cx="3473957" cy="361950"/>
            </a:xfrm>
            <a:prstGeom prst="rect">
              <a:avLst/>
            </a:prstGeom>
          </p:spPr>
        </p:pic>
        <p:pic>
          <p:nvPicPr>
            <p:cNvPr id="41" name="object 41"/>
            <p:cNvPicPr/>
            <p:nvPr/>
          </p:nvPicPr>
          <p:blipFill>
            <a:blip r:embed="rId33" cstate="print"/>
            <a:stretch>
              <a:fillRect/>
            </a:stretch>
          </p:blipFill>
          <p:spPr>
            <a:xfrm>
              <a:off x="5403736" y="2044191"/>
              <a:ext cx="3124200" cy="361950"/>
            </a:xfrm>
            <a:prstGeom prst="rect">
              <a:avLst/>
            </a:prstGeom>
          </p:spPr>
        </p:pic>
        <p:pic>
          <p:nvPicPr>
            <p:cNvPr id="42" name="object 42"/>
            <p:cNvPicPr/>
            <p:nvPr/>
          </p:nvPicPr>
          <p:blipFill>
            <a:blip r:embed="rId34" cstate="print"/>
            <a:stretch>
              <a:fillRect/>
            </a:stretch>
          </p:blipFill>
          <p:spPr>
            <a:xfrm>
              <a:off x="514743" y="2032000"/>
              <a:ext cx="3178301" cy="361950"/>
            </a:xfrm>
            <a:prstGeom prst="rect">
              <a:avLst/>
            </a:prstGeom>
          </p:spPr>
        </p:pic>
        <p:pic>
          <p:nvPicPr>
            <p:cNvPr id="43" name="object 43"/>
            <p:cNvPicPr/>
            <p:nvPr/>
          </p:nvPicPr>
          <p:blipFill>
            <a:blip r:embed="rId35" cstate="print"/>
            <a:stretch>
              <a:fillRect/>
            </a:stretch>
          </p:blipFill>
          <p:spPr>
            <a:xfrm>
              <a:off x="5315344" y="3252724"/>
              <a:ext cx="2830067" cy="361950"/>
            </a:xfrm>
            <a:prstGeom prst="rect">
              <a:avLst/>
            </a:prstGeom>
          </p:spPr>
        </p:pic>
        <p:pic>
          <p:nvPicPr>
            <p:cNvPr id="44" name="object 44"/>
            <p:cNvPicPr/>
            <p:nvPr/>
          </p:nvPicPr>
          <p:blipFill>
            <a:blip r:embed="rId36" cstate="print"/>
            <a:stretch>
              <a:fillRect/>
            </a:stretch>
          </p:blipFill>
          <p:spPr>
            <a:xfrm>
              <a:off x="1125867" y="3252724"/>
              <a:ext cx="2695193" cy="361950"/>
            </a:xfrm>
            <a:prstGeom prst="rect">
              <a:avLst/>
            </a:prstGeom>
          </p:spPr>
        </p:pic>
        <p:pic>
          <p:nvPicPr>
            <p:cNvPr id="45" name="object 45"/>
            <p:cNvPicPr/>
            <p:nvPr/>
          </p:nvPicPr>
          <p:blipFill>
            <a:blip r:embed="rId37" cstate="print"/>
            <a:stretch>
              <a:fillRect/>
            </a:stretch>
          </p:blipFill>
          <p:spPr>
            <a:xfrm>
              <a:off x="346341" y="2641600"/>
              <a:ext cx="1168146" cy="361950"/>
            </a:xfrm>
            <a:prstGeom prst="rect">
              <a:avLst/>
            </a:prstGeom>
          </p:spPr>
        </p:pic>
        <p:pic>
          <p:nvPicPr>
            <p:cNvPr id="46" name="object 46"/>
            <p:cNvPicPr/>
            <p:nvPr/>
          </p:nvPicPr>
          <p:blipFill>
            <a:blip r:embed="rId38" cstate="print"/>
            <a:stretch>
              <a:fillRect/>
            </a:stretch>
          </p:blipFill>
          <p:spPr>
            <a:xfrm>
              <a:off x="3246513" y="3792220"/>
              <a:ext cx="2567177" cy="361949"/>
            </a:xfrm>
            <a:prstGeom prst="rect">
              <a:avLst/>
            </a:prstGeom>
          </p:spPr>
        </p:pic>
        <p:pic>
          <p:nvPicPr>
            <p:cNvPr id="47" name="object 47"/>
            <p:cNvPicPr/>
            <p:nvPr/>
          </p:nvPicPr>
          <p:blipFill>
            <a:blip r:embed="rId39" cstate="print"/>
            <a:stretch>
              <a:fillRect/>
            </a:stretch>
          </p:blipFill>
          <p:spPr>
            <a:xfrm>
              <a:off x="1619643" y="4546600"/>
              <a:ext cx="5808725" cy="361949"/>
            </a:xfrm>
            <a:prstGeom prst="rect">
              <a:avLst/>
            </a:prstGeom>
          </p:spPr>
        </p:pic>
        <p:sp>
          <p:nvSpPr>
            <p:cNvPr id="48" name="object 48"/>
            <p:cNvSpPr/>
            <p:nvPr/>
          </p:nvSpPr>
          <p:spPr>
            <a:xfrm>
              <a:off x="1511439" y="2742945"/>
              <a:ext cx="1295400" cy="114300"/>
            </a:xfrm>
            <a:custGeom>
              <a:avLst/>
              <a:gdLst/>
              <a:ahLst/>
              <a:cxnLst/>
              <a:rect l="l" t="t" r="r" b="b"/>
              <a:pathLst>
                <a:path w="1295400" h="114300">
                  <a:moveTo>
                    <a:pt x="114300" y="38099"/>
                  </a:moveTo>
                  <a:lnTo>
                    <a:pt x="114300" y="0"/>
                  </a:lnTo>
                  <a:lnTo>
                    <a:pt x="0" y="57149"/>
                  </a:lnTo>
                  <a:lnTo>
                    <a:pt x="95250" y="104774"/>
                  </a:lnTo>
                  <a:lnTo>
                    <a:pt x="95250" y="38099"/>
                  </a:lnTo>
                  <a:lnTo>
                    <a:pt x="114300" y="38099"/>
                  </a:lnTo>
                  <a:close/>
                </a:path>
                <a:path w="1295400" h="114300">
                  <a:moveTo>
                    <a:pt x="1295399" y="76199"/>
                  </a:moveTo>
                  <a:lnTo>
                    <a:pt x="1295399" y="38099"/>
                  </a:lnTo>
                  <a:lnTo>
                    <a:pt x="95250" y="38099"/>
                  </a:lnTo>
                  <a:lnTo>
                    <a:pt x="95250" y="76199"/>
                  </a:lnTo>
                  <a:lnTo>
                    <a:pt x="1295399" y="76199"/>
                  </a:lnTo>
                  <a:close/>
                </a:path>
                <a:path w="1295400" h="114300">
                  <a:moveTo>
                    <a:pt x="114300" y="114299"/>
                  </a:moveTo>
                  <a:lnTo>
                    <a:pt x="114300" y="76199"/>
                  </a:lnTo>
                  <a:lnTo>
                    <a:pt x="95250" y="76199"/>
                  </a:lnTo>
                  <a:lnTo>
                    <a:pt x="95250" y="104774"/>
                  </a:lnTo>
                  <a:lnTo>
                    <a:pt x="114300" y="11429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9" name="object 49"/>
            <p:cNvPicPr/>
            <p:nvPr/>
          </p:nvPicPr>
          <p:blipFill>
            <a:blip r:embed="rId40" cstate="print"/>
            <a:stretch>
              <a:fillRect/>
            </a:stretch>
          </p:blipFill>
          <p:spPr>
            <a:xfrm>
              <a:off x="5797677" y="2419095"/>
              <a:ext cx="114300" cy="228600"/>
            </a:xfrm>
            <a:prstGeom prst="rect">
              <a:avLst/>
            </a:prstGeom>
          </p:spPr>
        </p:pic>
        <p:pic>
          <p:nvPicPr>
            <p:cNvPr id="50" name="object 50"/>
            <p:cNvPicPr/>
            <p:nvPr/>
          </p:nvPicPr>
          <p:blipFill>
            <a:blip r:embed="rId40" cstate="print"/>
            <a:stretch>
              <a:fillRect/>
            </a:stretch>
          </p:blipFill>
          <p:spPr>
            <a:xfrm>
              <a:off x="3206889" y="2419095"/>
              <a:ext cx="114300" cy="228600"/>
            </a:xfrm>
            <a:prstGeom prst="rect">
              <a:avLst/>
            </a:prstGeom>
          </p:spPr>
        </p:pic>
        <p:pic>
          <p:nvPicPr>
            <p:cNvPr id="51" name="object 51"/>
            <p:cNvPicPr/>
            <p:nvPr/>
          </p:nvPicPr>
          <p:blipFill>
            <a:blip r:embed="rId41" cstate="print"/>
            <a:stretch>
              <a:fillRect/>
            </a:stretch>
          </p:blipFill>
          <p:spPr>
            <a:xfrm>
              <a:off x="5797677" y="3028695"/>
              <a:ext cx="114300" cy="228600"/>
            </a:xfrm>
            <a:prstGeom prst="rect">
              <a:avLst/>
            </a:prstGeom>
          </p:spPr>
        </p:pic>
        <p:pic>
          <p:nvPicPr>
            <p:cNvPr id="52" name="object 52"/>
            <p:cNvPicPr/>
            <p:nvPr/>
          </p:nvPicPr>
          <p:blipFill>
            <a:blip r:embed="rId41" cstate="print"/>
            <a:stretch>
              <a:fillRect/>
            </a:stretch>
          </p:blipFill>
          <p:spPr>
            <a:xfrm>
              <a:off x="3206889" y="3028695"/>
              <a:ext cx="114300" cy="228600"/>
            </a:xfrm>
            <a:prstGeom prst="rect">
              <a:avLst/>
            </a:prstGeom>
          </p:spPr>
        </p:pic>
        <p:sp>
          <p:nvSpPr>
            <p:cNvPr id="53" name="object 53"/>
            <p:cNvSpPr/>
            <p:nvPr/>
          </p:nvSpPr>
          <p:spPr>
            <a:xfrm>
              <a:off x="4578490" y="2952495"/>
              <a:ext cx="114300" cy="838200"/>
            </a:xfrm>
            <a:custGeom>
              <a:avLst/>
              <a:gdLst/>
              <a:ahLst/>
              <a:cxnLst/>
              <a:rect l="l" t="t" r="r" b="b"/>
              <a:pathLst>
                <a:path w="114300" h="838200">
                  <a:moveTo>
                    <a:pt x="114300" y="723900"/>
                  </a:moveTo>
                  <a:lnTo>
                    <a:pt x="0" y="723900"/>
                  </a:lnTo>
                  <a:lnTo>
                    <a:pt x="38100" y="800100"/>
                  </a:lnTo>
                  <a:lnTo>
                    <a:pt x="38100" y="742950"/>
                  </a:lnTo>
                  <a:lnTo>
                    <a:pt x="76200" y="742950"/>
                  </a:lnTo>
                  <a:lnTo>
                    <a:pt x="76200" y="800100"/>
                  </a:lnTo>
                  <a:lnTo>
                    <a:pt x="114300" y="723900"/>
                  </a:lnTo>
                  <a:close/>
                </a:path>
                <a:path w="114300" h="838200">
                  <a:moveTo>
                    <a:pt x="76200" y="723900"/>
                  </a:moveTo>
                  <a:lnTo>
                    <a:pt x="76200" y="0"/>
                  </a:lnTo>
                  <a:lnTo>
                    <a:pt x="38100" y="0"/>
                  </a:lnTo>
                  <a:lnTo>
                    <a:pt x="38100" y="723900"/>
                  </a:lnTo>
                  <a:lnTo>
                    <a:pt x="76200" y="723900"/>
                  </a:lnTo>
                  <a:close/>
                </a:path>
                <a:path w="114300" h="838200">
                  <a:moveTo>
                    <a:pt x="76200" y="800100"/>
                  </a:moveTo>
                  <a:lnTo>
                    <a:pt x="76200" y="742950"/>
                  </a:lnTo>
                  <a:lnTo>
                    <a:pt x="38100" y="742950"/>
                  </a:lnTo>
                  <a:lnTo>
                    <a:pt x="38100" y="800100"/>
                  </a:lnTo>
                  <a:lnTo>
                    <a:pt x="57150" y="838200"/>
                  </a:lnTo>
                  <a:lnTo>
                    <a:pt x="76200" y="8001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4" name="object 54"/>
          <p:cNvSpPr txBox="1"/>
          <p:nvPr/>
        </p:nvSpPr>
        <p:spPr>
          <a:xfrm>
            <a:off x="2130252" y="6222007"/>
            <a:ext cx="4844537" cy="301394"/>
          </a:xfrm>
          <a:prstGeom prst="rect">
            <a:avLst/>
          </a:prstGeom>
        </p:spPr>
        <p:txBody>
          <a:bodyPr vert="horz" wrap="square" lIns="0" tIns="12750" rIns="0" bIns="0" rtlCol="0">
            <a:spAutoFit/>
          </a:bodyPr>
          <a:lstStyle/>
          <a:p>
            <a:pPr marL="12750">
              <a:spcBef>
                <a:spcPts val="100"/>
              </a:spcBef>
              <a:tabLst>
                <a:tab pos="2466397" algn="l"/>
              </a:tabLst>
            </a:pPr>
            <a:r>
              <a:rPr b="1" spc="-10" dirty="0">
                <a:latin typeface="Arial"/>
                <a:cs typeface="Arial"/>
              </a:rPr>
              <a:t>Constructivo</a:t>
            </a:r>
            <a:r>
              <a:rPr b="1" dirty="0">
                <a:latin typeface="Arial"/>
                <a:cs typeface="Arial"/>
              </a:rPr>
              <a:t>	Análisis</a:t>
            </a:r>
            <a:r>
              <a:rPr b="1" spc="-25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de</a:t>
            </a:r>
            <a:r>
              <a:rPr b="1" spc="-25" dirty="0">
                <a:latin typeface="Arial"/>
                <a:cs typeface="Arial"/>
              </a:rPr>
              <a:t> </a:t>
            </a:r>
            <a:r>
              <a:rPr b="1" spc="-10" dirty="0">
                <a:latin typeface="Arial"/>
                <a:cs typeface="Arial"/>
              </a:rPr>
              <a:t>contenido</a:t>
            </a:r>
            <a:endParaRPr>
              <a:latin typeface="Arial"/>
              <a:cs typeface="Arial"/>
            </a:endParaRPr>
          </a:p>
        </p:txBody>
      </p:sp>
      <p:grpSp>
        <p:nvGrpSpPr>
          <p:cNvPr id="55" name="object 55"/>
          <p:cNvGrpSpPr/>
          <p:nvPr/>
        </p:nvGrpSpPr>
        <p:grpSpPr>
          <a:xfrm>
            <a:off x="1496546" y="5171978"/>
            <a:ext cx="5998362" cy="1034447"/>
            <a:chOff x="1492389" y="5143245"/>
            <a:chExt cx="5981700" cy="1028700"/>
          </a:xfrm>
        </p:grpSpPr>
        <p:sp>
          <p:nvSpPr>
            <p:cNvPr id="56" name="object 56"/>
            <p:cNvSpPr/>
            <p:nvPr/>
          </p:nvSpPr>
          <p:spPr>
            <a:xfrm>
              <a:off x="1511439" y="5162295"/>
              <a:ext cx="5943600" cy="304800"/>
            </a:xfrm>
            <a:custGeom>
              <a:avLst/>
              <a:gdLst/>
              <a:ahLst/>
              <a:cxnLst/>
              <a:rect l="l" t="t" r="r" b="b"/>
              <a:pathLst>
                <a:path w="5943600" h="304800">
                  <a:moveTo>
                    <a:pt x="0" y="0"/>
                  </a:moveTo>
                  <a:lnTo>
                    <a:pt x="5943587" y="0"/>
                  </a:lnTo>
                </a:path>
                <a:path w="5943600" h="304800">
                  <a:moveTo>
                    <a:pt x="0" y="0"/>
                  </a:moveTo>
                  <a:lnTo>
                    <a:pt x="0" y="304800"/>
                  </a:lnTo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" name="object 57"/>
            <p:cNvSpPr/>
            <p:nvPr/>
          </p:nvSpPr>
          <p:spPr>
            <a:xfrm>
              <a:off x="7455027" y="5162295"/>
              <a:ext cx="0" cy="304800"/>
            </a:xfrm>
            <a:custGeom>
              <a:avLst/>
              <a:gdLst/>
              <a:ahLst/>
              <a:cxnLst/>
              <a:rect l="l" t="t" r="r" b="b"/>
              <a:pathLst>
                <a:path h="304800">
                  <a:moveTo>
                    <a:pt x="0" y="0"/>
                  </a:moveTo>
                  <a:lnTo>
                    <a:pt x="0" y="30480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58"/>
            <p:cNvSpPr/>
            <p:nvPr/>
          </p:nvSpPr>
          <p:spPr>
            <a:xfrm>
              <a:off x="2883040" y="5162295"/>
              <a:ext cx="2800350" cy="990600"/>
            </a:xfrm>
            <a:custGeom>
              <a:avLst/>
              <a:gdLst/>
              <a:ahLst/>
              <a:cxnLst/>
              <a:rect l="l" t="t" r="r" b="b"/>
              <a:pathLst>
                <a:path w="2800350" h="990600">
                  <a:moveTo>
                    <a:pt x="1600200" y="0"/>
                  </a:moveTo>
                  <a:lnTo>
                    <a:pt x="1600200" y="304800"/>
                  </a:lnTo>
                </a:path>
                <a:path w="2800350" h="990600">
                  <a:moveTo>
                    <a:pt x="0" y="0"/>
                  </a:moveTo>
                  <a:lnTo>
                    <a:pt x="0" y="990600"/>
                  </a:lnTo>
                </a:path>
                <a:path w="2800350" h="990600">
                  <a:moveTo>
                    <a:pt x="2800336" y="0"/>
                  </a:moveTo>
                  <a:lnTo>
                    <a:pt x="2800336" y="990600"/>
                  </a:lnTo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9" name="object 59"/>
          <p:cNvSpPr txBox="1"/>
          <p:nvPr/>
        </p:nvSpPr>
        <p:spPr>
          <a:xfrm>
            <a:off x="439250" y="2097244"/>
            <a:ext cx="8524424" cy="3806221"/>
          </a:xfrm>
          <a:prstGeom prst="rect">
            <a:avLst/>
          </a:prstGeom>
        </p:spPr>
        <p:txBody>
          <a:bodyPr vert="horz" wrap="square" lIns="0" tIns="12750" rIns="0" bIns="0" rtlCol="0">
            <a:spAutoFit/>
          </a:bodyPr>
          <a:lstStyle/>
          <a:p>
            <a:pPr marR="327663" algn="ctr">
              <a:spcBef>
                <a:spcPts val="100"/>
              </a:spcBef>
              <a:tabLst>
                <a:tab pos="4908569" algn="l"/>
              </a:tabLst>
            </a:pPr>
            <a:r>
              <a:rPr sz="2400" b="1" baseline="3472" dirty="0">
                <a:latin typeface="Arial"/>
                <a:cs typeface="Arial"/>
              </a:rPr>
              <a:t>De</a:t>
            </a:r>
            <a:r>
              <a:rPr sz="2400" b="1" spc="-44" baseline="3472" dirty="0">
                <a:latin typeface="Arial"/>
                <a:cs typeface="Arial"/>
              </a:rPr>
              <a:t> </a:t>
            </a:r>
            <a:r>
              <a:rPr sz="2400" b="1" baseline="3472" dirty="0">
                <a:latin typeface="Arial"/>
                <a:cs typeface="Arial"/>
              </a:rPr>
              <a:t>organizaciones</a:t>
            </a:r>
            <a:r>
              <a:rPr sz="2400" b="1" spc="-44" baseline="3472" dirty="0">
                <a:latin typeface="Arial"/>
                <a:cs typeface="Arial"/>
              </a:rPr>
              <a:t> </a:t>
            </a:r>
            <a:r>
              <a:rPr sz="2400" b="1" baseline="3472" dirty="0">
                <a:latin typeface="Arial"/>
                <a:cs typeface="Arial"/>
              </a:rPr>
              <a:t>y</a:t>
            </a:r>
            <a:r>
              <a:rPr sz="2400" b="1" spc="-37" baseline="3472" dirty="0">
                <a:latin typeface="Arial"/>
                <a:cs typeface="Arial"/>
              </a:rPr>
              <a:t> </a:t>
            </a:r>
            <a:r>
              <a:rPr sz="2400" b="1" spc="-15" baseline="3472" dirty="0">
                <a:latin typeface="Arial"/>
                <a:cs typeface="Arial"/>
              </a:rPr>
              <a:t>empresas</a:t>
            </a:r>
            <a:r>
              <a:rPr sz="2400" b="1" baseline="3472" dirty="0">
                <a:latin typeface="Arial"/>
                <a:cs typeface="Arial"/>
              </a:rPr>
              <a:t>	</a:t>
            </a:r>
            <a:r>
              <a:rPr sz="1600" b="1" dirty="0">
                <a:latin typeface="Arial"/>
                <a:cs typeface="Arial"/>
              </a:rPr>
              <a:t>Archivos</a:t>
            </a:r>
            <a:r>
              <a:rPr sz="1600" b="1" spc="-3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centrales</a:t>
            </a:r>
            <a:r>
              <a:rPr sz="1600" b="1" spc="-3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y</a:t>
            </a:r>
            <a:r>
              <a:rPr sz="1600" b="1" spc="-3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estatales</a:t>
            </a:r>
            <a:endParaRPr sz="1600">
              <a:latin typeface="Arial"/>
              <a:cs typeface="Arial"/>
            </a:endParaRPr>
          </a:p>
          <a:p>
            <a:pPr>
              <a:spcBef>
                <a:spcPts val="959"/>
              </a:spcBef>
            </a:pPr>
            <a:endParaRPr sz="1600">
              <a:latin typeface="Arial"/>
              <a:cs typeface="Arial"/>
            </a:endParaRPr>
          </a:p>
          <a:p>
            <a:pPr marL="12750">
              <a:tabLst>
                <a:tab pos="2470221" algn="l"/>
              </a:tabLst>
            </a:pPr>
            <a:r>
              <a:rPr sz="1600" b="1" dirty="0">
                <a:latin typeface="Arial"/>
                <a:cs typeface="Arial"/>
              </a:rPr>
              <a:t>La</a:t>
            </a:r>
            <a:r>
              <a:rPr sz="1600" b="1" spc="-10" dirty="0">
                <a:latin typeface="Arial"/>
                <a:cs typeface="Arial"/>
              </a:rPr>
              <a:t> prensa</a:t>
            </a:r>
            <a:r>
              <a:rPr sz="1600" b="1" dirty="0">
                <a:latin typeface="Arial"/>
                <a:cs typeface="Arial"/>
              </a:rPr>
              <a:t>	</a:t>
            </a:r>
            <a:r>
              <a:rPr sz="1600" b="1" dirty="0">
                <a:solidFill>
                  <a:srgbClr val="FFFF00"/>
                </a:solidFill>
                <a:latin typeface="Arial"/>
                <a:cs typeface="Arial"/>
              </a:rPr>
              <a:t>1.</a:t>
            </a:r>
            <a:r>
              <a:rPr sz="1600" b="1" spc="-35" dirty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FFFF00"/>
                </a:solidFill>
                <a:latin typeface="Arial"/>
                <a:cs typeface="Arial"/>
              </a:rPr>
              <a:t>Documentos</a:t>
            </a:r>
            <a:r>
              <a:rPr sz="1600" b="1" spc="-35" dirty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FFFF00"/>
                </a:solidFill>
                <a:latin typeface="Arial"/>
                <a:cs typeface="Arial"/>
              </a:rPr>
              <a:t>escritos</a:t>
            </a:r>
            <a:r>
              <a:rPr sz="1600" b="1" spc="-30" dirty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FFFF00"/>
                </a:solidFill>
                <a:latin typeface="Arial"/>
                <a:cs typeface="Arial"/>
              </a:rPr>
              <a:t>(Fuentes)</a:t>
            </a:r>
            <a:endParaRPr sz="1600">
              <a:latin typeface="Arial"/>
              <a:cs typeface="Arial"/>
            </a:endParaRPr>
          </a:p>
          <a:p>
            <a:pPr>
              <a:spcBef>
                <a:spcPts val="1044"/>
              </a:spcBef>
            </a:pPr>
            <a:endParaRPr sz="1600">
              <a:latin typeface="Arial"/>
              <a:cs typeface="Arial"/>
            </a:endParaRPr>
          </a:p>
          <a:p>
            <a:pPr marR="98809" algn="ctr">
              <a:tabLst>
                <a:tab pos="4205432" algn="l"/>
              </a:tabLst>
            </a:pPr>
            <a:r>
              <a:rPr sz="1600" b="1" dirty="0">
                <a:latin typeface="Arial"/>
                <a:cs typeface="Arial"/>
              </a:rPr>
              <a:t>¨Publicaciones</a:t>
            </a:r>
            <a:r>
              <a:rPr sz="1600" b="1" spc="-7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científicas</a:t>
            </a:r>
            <a:r>
              <a:rPr sz="1600" b="1" dirty="0">
                <a:latin typeface="Arial"/>
                <a:cs typeface="Arial"/>
              </a:rPr>
              <a:t>	Las</a:t>
            </a:r>
            <a:r>
              <a:rPr sz="1600" b="1" spc="-3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estadísticas</a:t>
            </a:r>
            <a:r>
              <a:rPr sz="1600" b="1" spc="-3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existentes</a:t>
            </a:r>
            <a:endParaRPr sz="1600">
              <a:latin typeface="Arial"/>
              <a:cs typeface="Arial"/>
            </a:endParaRPr>
          </a:p>
          <a:p>
            <a:pPr>
              <a:spcBef>
                <a:spcPts val="492"/>
              </a:spcBef>
            </a:pPr>
            <a:endParaRPr sz="1600">
              <a:latin typeface="Arial"/>
              <a:cs typeface="Arial"/>
            </a:endParaRPr>
          </a:p>
          <a:p>
            <a:pPr marR="309176" algn="ctr"/>
            <a:r>
              <a:rPr sz="1600" b="1" dirty="0">
                <a:latin typeface="Arial"/>
                <a:cs typeface="Arial"/>
              </a:rPr>
              <a:t>Documentos</a:t>
            </a:r>
            <a:r>
              <a:rPr sz="1600" b="1" spc="-5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personales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600">
              <a:latin typeface="Arial"/>
              <a:cs typeface="Arial"/>
            </a:endParaRPr>
          </a:p>
          <a:p>
            <a:pPr>
              <a:spcBef>
                <a:spcPts val="341"/>
              </a:spcBef>
            </a:pPr>
            <a:endParaRPr sz="1600">
              <a:latin typeface="Arial"/>
              <a:cs typeface="Arial"/>
            </a:endParaRPr>
          </a:p>
          <a:p>
            <a:pPr marR="318101" algn="ctr">
              <a:tabLst>
                <a:tab pos="863781" algn="l"/>
                <a:tab pos="2533332" algn="l"/>
                <a:tab pos="3715851" algn="l"/>
                <a:tab pos="4638279" algn="l"/>
              </a:tabLst>
            </a:pPr>
            <a:r>
              <a:rPr sz="1600" b="1" spc="-10" dirty="0">
                <a:latin typeface="Arial"/>
                <a:cs typeface="Arial"/>
              </a:rPr>
              <a:t>Cartas</a:t>
            </a:r>
            <a:r>
              <a:rPr sz="1600" b="1" dirty="0">
                <a:latin typeface="Arial"/>
                <a:cs typeface="Arial"/>
              </a:rPr>
              <a:t>	</a:t>
            </a:r>
            <a:r>
              <a:rPr sz="1600" b="1" spc="-10" dirty="0">
                <a:latin typeface="Arial"/>
                <a:cs typeface="Arial"/>
              </a:rPr>
              <a:t>Autobiografías</a:t>
            </a:r>
            <a:r>
              <a:rPr sz="1600" b="1" dirty="0">
                <a:latin typeface="Arial"/>
                <a:cs typeface="Arial"/>
              </a:rPr>
              <a:t>	</a:t>
            </a:r>
            <a:r>
              <a:rPr sz="1600" b="1" spc="-10" dirty="0">
                <a:latin typeface="Arial"/>
                <a:cs typeface="Arial"/>
              </a:rPr>
              <a:t>Memorias</a:t>
            </a:r>
            <a:r>
              <a:rPr sz="1600" b="1" dirty="0">
                <a:latin typeface="Arial"/>
                <a:cs typeface="Arial"/>
              </a:rPr>
              <a:t>	</a:t>
            </a:r>
            <a:r>
              <a:rPr sz="1600" b="1" spc="-10" dirty="0">
                <a:latin typeface="Arial"/>
                <a:cs typeface="Arial"/>
              </a:rPr>
              <a:t>Diarios</a:t>
            </a:r>
            <a:r>
              <a:rPr sz="1600" b="1" dirty="0">
                <a:latin typeface="Arial"/>
                <a:cs typeface="Arial"/>
              </a:rPr>
              <a:t>	</a:t>
            </a:r>
            <a:r>
              <a:rPr sz="1600" b="1" spc="-10" dirty="0">
                <a:latin typeface="Arial"/>
                <a:cs typeface="Arial"/>
              </a:rPr>
              <a:t>Discursos</a:t>
            </a:r>
            <a:endParaRPr sz="1600">
              <a:latin typeface="Arial"/>
              <a:cs typeface="Arial"/>
            </a:endParaRPr>
          </a:p>
          <a:p>
            <a:pPr marR="79047" algn="ctr">
              <a:spcBef>
                <a:spcPts val="261"/>
              </a:spcBef>
            </a:pPr>
            <a:r>
              <a:rPr b="1" dirty="0">
                <a:latin typeface="Arial"/>
                <a:cs typeface="Arial"/>
              </a:rPr>
              <a:t>M</a:t>
            </a:r>
            <a:r>
              <a:rPr b="1" spc="-15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é</a:t>
            </a:r>
            <a:r>
              <a:rPr b="1" spc="-15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t</a:t>
            </a:r>
            <a:r>
              <a:rPr b="1" spc="-15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o</a:t>
            </a:r>
            <a:r>
              <a:rPr b="1" spc="-10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d</a:t>
            </a:r>
            <a:r>
              <a:rPr b="1" spc="-5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o</a:t>
            </a:r>
            <a:r>
              <a:rPr b="1" spc="-10" dirty="0">
                <a:latin typeface="Arial"/>
                <a:cs typeface="Arial"/>
              </a:rPr>
              <a:t> </a:t>
            </a:r>
            <a:r>
              <a:rPr b="1" spc="-50" dirty="0">
                <a:latin typeface="Arial"/>
                <a:cs typeface="Arial"/>
              </a:rPr>
              <a:t>s</a:t>
            </a:r>
            <a:endParaRPr>
              <a:latin typeface="Arial"/>
              <a:cs typeface="Arial"/>
            </a:endParaRPr>
          </a:p>
          <a:p>
            <a:pPr>
              <a:spcBef>
                <a:spcPts val="783"/>
              </a:spcBef>
            </a:pPr>
            <a:endParaRPr>
              <a:latin typeface="Arial"/>
              <a:cs typeface="Arial"/>
            </a:endParaRPr>
          </a:p>
          <a:p>
            <a:pPr marL="112196">
              <a:tabLst>
                <a:tab pos="2859082" algn="l"/>
                <a:tab pos="5612981" algn="l"/>
              </a:tabLst>
            </a:pPr>
            <a:r>
              <a:rPr b="1" dirty="0">
                <a:latin typeface="Arial"/>
                <a:cs typeface="Arial"/>
              </a:rPr>
              <a:t>De</a:t>
            </a:r>
            <a:r>
              <a:rPr b="1" spc="-10" dirty="0">
                <a:latin typeface="Arial"/>
                <a:cs typeface="Arial"/>
              </a:rPr>
              <a:t> ejemplificación</a:t>
            </a:r>
            <a:r>
              <a:rPr b="1" dirty="0">
                <a:latin typeface="Arial"/>
                <a:cs typeface="Arial"/>
              </a:rPr>
              <a:t>	Análisis</a:t>
            </a:r>
            <a:r>
              <a:rPr b="1" spc="-35" dirty="0">
                <a:latin typeface="Arial"/>
                <a:cs typeface="Arial"/>
              </a:rPr>
              <a:t> </a:t>
            </a:r>
            <a:r>
              <a:rPr b="1" spc="-10" dirty="0">
                <a:latin typeface="Arial"/>
                <a:cs typeface="Arial"/>
              </a:rPr>
              <a:t>tipológico</a:t>
            </a:r>
            <a:r>
              <a:rPr b="1" dirty="0">
                <a:latin typeface="Arial"/>
                <a:cs typeface="Arial"/>
              </a:rPr>
              <a:t>	Procesamiento</a:t>
            </a:r>
            <a:r>
              <a:rPr b="1" spc="-5" dirty="0">
                <a:latin typeface="Arial"/>
                <a:cs typeface="Arial"/>
              </a:rPr>
              <a:t> </a:t>
            </a:r>
            <a:r>
              <a:rPr b="1" spc="-10" dirty="0">
                <a:latin typeface="Arial"/>
                <a:cs typeface="Arial"/>
              </a:rPr>
              <a:t>estadístico</a:t>
            </a:r>
            <a:endParaRPr>
              <a:latin typeface="Arial"/>
              <a:cs typeface="Arial"/>
            </a:endParaRPr>
          </a:p>
        </p:txBody>
      </p:sp>
      <p:grpSp>
        <p:nvGrpSpPr>
          <p:cNvPr id="60" name="object 60"/>
          <p:cNvGrpSpPr/>
          <p:nvPr/>
        </p:nvGrpSpPr>
        <p:grpSpPr>
          <a:xfrm>
            <a:off x="1974123" y="4100752"/>
            <a:ext cx="4890384" cy="500621"/>
            <a:chOff x="1968639" y="4077970"/>
            <a:chExt cx="4876800" cy="497840"/>
          </a:xfrm>
        </p:grpSpPr>
        <p:sp>
          <p:nvSpPr>
            <p:cNvPr id="61" name="object 61"/>
            <p:cNvSpPr/>
            <p:nvPr/>
          </p:nvSpPr>
          <p:spPr>
            <a:xfrm>
              <a:off x="1968639" y="4077982"/>
              <a:ext cx="4876800" cy="497840"/>
            </a:xfrm>
            <a:custGeom>
              <a:avLst/>
              <a:gdLst/>
              <a:ahLst/>
              <a:cxnLst/>
              <a:rect l="l" t="t" r="r" b="b"/>
              <a:pathLst>
                <a:path w="4876800" h="497839">
                  <a:moveTo>
                    <a:pt x="1300734" y="112001"/>
                  </a:moveTo>
                  <a:lnTo>
                    <a:pt x="1290066" y="75425"/>
                  </a:lnTo>
                  <a:lnTo>
                    <a:pt x="104368" y="424383"/>
                  </a:lnTo>
                  <a:lnTo>
                    <a:pt x="93726" y="387845"/>
                  </a:lnTo>
                  <a:lnTo>
                    <a:pt x="0" y="474713"/>
                  </a:lnTo>
                  <a:lnTo>
                    <a:pt x="86106" y="490372"/>
                  </a:lnTo>
                  <a:lnTo>
                    <a:pt x="125730" y="497573"/>
                  </a:lnTo>
                  <a:lnTo>
                    <a:pt x="115036" y="460959"/>
                  </a:lnTo>
                  <a:lnTo>
                    <a:pt x="1300734" y="112001"/>
                  </a:lnTo>
                  <a:close/>
                </a:path>
                <a:path w="4876800" h="497839">
                  <a:moveTo>
                    <a:pt x="1839468" y="108953"/>
                  </a:moveTo>
                  <a:lnTo>
                    <a:pt x="1817370" y="78473"/>
                  </a:lnTo>
                  <a:lnTo>
                    <a:pt x="1377111" y="392836"/>
                  </a:lnTo>
                  <a:lnTo>
                    <a:pt x="1354836" y="361950"/>
                  </a:lnTo>
                  <a:lnTo>
                    <a:pt x="1295400" y="474713"/>
                  </a:lnTo>
                  <a:lnTo>
                    <a:pt x="1361694" y="464337"/>
                  </a:lnTo>
                  <a:lnTo>
                    <a:pt x="1421892" y="454901"/>
                  </a:lnTo>
                  <a:lnTo>
                    <a:pt x="1399489" y="423862"/>
                  </a:lnTo>
                  <a:lnTo>
                    <a:pt x="1839468" y="108953"/>
                  </a:lnTo>
                  <a:close/>
                </a:path>
                <a:path w="4876800" h="497839">
                  <a:moveTo>
                    <a:pt x="3809987" y="474713"/>
                  </a:moveTo>
                  <a:lnTo>
                    <a:pt x="3750564" y="361950"/>
                  </a:lnTo>
                  <a:lnTo>
                    <a:pt x="3728262" y="392861"/>
                  </a:lnTo>
                  <a:lnTo>
                    <a:pt x="3287268" y="78473"/>
                  </a:lnTo>
                  <a:lnTo>
                    <a:pt x="3265170" y="108953"/>
                  </a:lnTo>
                  <a:lnTo>
                    <a:pt x="3705885" y="423875"/>
                  </a:lnTo>
                  <a:lnTo>
                    <a:pt x="3683508" y="454901"/>
                  </a:lnTo>
                  <a:lnTo>
                    <a:pt x="3743680" y="464337"/>
                  </a:lnTo>
                  <a:lnTo>
                    <a:pt x="3809987" y="474713"/>
                  </a:lnTo>
                  <a:close/>
                </a:path>
                <a:path w="4876800" h="497839">
                  <a:moveTo>
                    <a:pt x="4876787" y="474713"/>
                  </a:moveTo>
                  <a:lnTo>
                    <a:pt x="4794504" y="377190"/>
                  </a:lnTo>
                  <a:lnTo>
                    <a:pt x="4779429" y="412419"/>
                  </a:lnTo>
                  <a:lnTo>
                    <a:pt x="3817594" y="0"/>
                  </a:lnTo>
                  <a:lnTo>
                    <a:pt x="3802380" y="35039"/>
                  </a:lnTo>
                  <a:lnTo>
                    <a:pt x="4764405" y="447560"/>
                  </a:lnTo>
                  <a:lnTo>
                    <a:pt x="4749520" y="482333"/>
                  </a:lnTo>
                  <a:lnTo>
                    <a:pt x="4796790" y="479513"/>
                  </a:lnTo>
                  <a:lnTo>
                    <a:pt x="4876787" y="47471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object 62"/>
            <p:cNvSpPr/>
            <p:nvPr/>
          </p:nvSpPr>
          <p:spPr>
            <a:xfrm>
              <a:off x="4635639" y="4171695"/>
              <a:ext cx="0" cy="381000"/>
            </a:xfrm>
            <a:custGeom>
              <a:avLst/>
              <a:gdLst/>
              <a:ahLst/>
              <a:cxnLst/>
              <a:rect l="l" t="t" r="r" b="b"/>
              <a:pathLst>
                <a:path h="381000">
                  <a:moveTo>
                    <a:pt x="0" y="0"/>
                  </a:moveTo>
                  <a:lnTo>
                    <a:pt x="0" y="38100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800587773"/>
      </p:ext>
    </p:extLst>
  </p:cSld>
  <p:clrMapOvr>
    <a:masterClrMapping/>
  </p:clrMapOvr>
  <p:transition>
    <p:wip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object 5"/>
          <p:cNvGrpSpPr/>
          <p:nvPr/>
        </p:nvGrpSpPr>
        <p:grpSpPr>
          <a:xfrm>
            <a:off x="1197010" y="44188"/>
            <a:ext cx="6597561" cy="1022315"/>
            <a:chOff x="1193685" y="43942"/>
            <a:chExt cx="6579234" cy="1016635"/>
          </a:xfrm>
        </p:grpSpPr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93685" y="43942"/>
              <a:ext cx="6579108" cy="1016507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2281821" y="190246"/>
              <a:ext cx="229870" cy="647065"/>
            </a:xfrm>
            <a:custGeom>
              <a:avLst/>
              <a:gdLst/>
              <a:ahLst/>
              <a:cxnLst/>
              <a:rect l="l" t="t" r="r" b="b"/>
              <a:pathLst>
                <a:path w="229869" h="647065">
                  <a:moveTo>
                    <a:pt x="145542" y="421385"/>
                  </a:moveTo>
                  <a:lnTo>
                    <a:pt x="145542" y="333756"/>
                  </a:lnTo>
                  <a:lnTo>
                    <a:pt x="138255" y="340078"/>
                  </a:lnTo>
                  <a:lnTo>
                    <a:pt x="131254" y="345471"/>
                  </a:lnTo>
                  <a:lnTo>
                    <a:pt x="98012" y="365569"/>
                  </a:lnTo>
                  <a:lnTo>
                    <a:pt x="62484" y="382524"/>
                  </a:lnTo>
                  <a:lnTo>
                    <a:pt x="46077" y="391656"/>
                  </a:lnTo>
                  <a:lnTo>
                    <a:pt x="13716" y="432053"/>
                  </a:lnTo>
                  <a:lnTo>
                    <a:pt x="3429" y="469773"/>
                  </a:lnTo>
                  <a:lnTo>
                    <a:pt x="0" y="516635"/>
                  </a:lnTo>
                  <a:lnTo>
                    <a:pt x="1262" y="543377"/>
                  </a:lnTo>
                  <a:lnTo>
                    <a:pt x="10929" y="589716"/>
                  </a:lnTo>
                  <a:lnTo>
                    <a:pt x="28884" y="626042"/>
                  </a:lnTo>
                  <a:lnTo>
                    <a:pt x="72390" y="646937"/>
                  </a:lnTo>
                  <a:lnTo>
                    <a:pt x="76962" y="646544"/>
                  </a:lnTo>
                  <a:lnTo>
                    <a:pt x="76962" y="503681"/>
                  </a:lnTo>
                  <a:lnTo>
                    <a:pt x="77271" y="495264"/>
                  </a:lnTo>
                  <a:lnTo>
                    <a:pt x="93345" y="458628"/>
                  </a:lnTo>
                  <a:lnTo>
                    <a:pt x="120896" y="439066"/>
                  </a:lnTo>
                  <a:lnTo>
                    <a:pt x="129159" y="433673"/>
                  </a:lnTo>
                  <a:lnTo>
                    <a:pt x="137421" y="427851"/>
                  </a:lnTo>
                  <a:lnTo>
                    <a:pt x="145542" y="421385"/>
                  </a:lnTo>
                  <a:close/>
                </a:path>
                <a:path w="229869" h="647065">
                  <a:moveTo>
                    <a:pt x="229362" y="637031"/>
                  </a:moveTo>
                  <a:lnTo>
                    <a:pt x="220736" y="580548"/>
                  </a:lnTo>
                  <a:lnTo>
                    <a:pt x="219456" y="540257"/>
                  </a:lnTo>
                  <a:lnTo>
                    <a:pt x="219456" y="339852"/>
                  </a:lnTo>
                  <a:lnTo>
                    <a:pt x="219158" y="323588"/>
                  </a:lnTo>
                  <a:lnTo>
                    <a:pt x="214121" y="272796"/>
                  </a:lnTo>
                  <a:lnTo>
                    <a:pt x="203299" y="228647"/>
                  </a:lnTo>
                  <a:lnTo>
                    <a:pt x="183356" y="195072"/>
                  </a:lnTo>
                  <a:lnTo>
                    <a:pt x="139827" y="175164"/>
                  </a:lnTo>
                  <a:lnTo>
                    <a:pt x="107608" y="173029"/>
                  </a:lnTo>
                  <a:lnTo>
                    <a:pt x="102489" y="173236"/>
                  </a:lnTo>
                  <a:lnTo>
                    <a:pt x="101346" y="173282"/>
                  </a:lnTo>
                  <a:lnTo>
                    <a:pt x="98381" y="173402"/>
                  </a:lnTo>
                  <a:lnTo>
                    <a:pt x="60638" y="184118"/>
                  </a:lnTo>
                  <a:lnTo>
                    <a:pt x="27336" y="220694"/>
                  </a:lnTo>
                  <a:lnTo>
                    <a:pt x="14561" y="257556"/>
                  </a:lnTo>
                  <a:lnTo>
                    <a:pt x="6096" y="312419"/>
                  </a:lnTo>
                  <a:lnTo>
                    <a:pt x="24384" y="316980"/>
                  </a:lnTo>
                  <a:lnTo>
                    <a:pt x="42672" y="321468"/>
                  </a:lnTo>
                  <a:lnTo>
                    <a:pt x="60638" y="325738"/>
                  </a:lnTo>
                  <a:lnTo>
                    <a:pt x="79248" y="329946"/>
                  </a:lnTo>
                  <a:lnTo>
                    <a:pt x="81676" y="316682"/>
                  </a:lnTo>
                  <a:lnTo>
                    <a:pt x="84391" y="305562"/>
                  </a:lnTo>
                  <a:lnTo>
                    <a:pt x="109954" y="277539"/>
                  </a:lnTo>
                  <a:lnTo>
                    <a:pt x="110180" y="277463"/>
                  </a:lnTo>
                  <a:lnTo>
                    <a:pt x="118110" y="276681"/>
                  </a:lnTo>
                  <a:lnTo>
                    <a:pt x="128777" y="276606"/>
                  </a:lnTo>
                  <a:lnTo>
                    <a:pt x="135636" y="280415"/>
                  </a:lnTo>
                  <a:lnTo>
                    <a:pt x="139446" y="289559"/>
                  </a:lnTo>
                  <a:lnTo>
                    <a:pt x="141922" y="296759"/>
                  </a:lnTo>
                  <a:lnTo>
                    <a:pt x="141922" y="296575"/>
                  </a:lnTo>
                  <a:lnTo>
                    <a:pt x="143922" y="306800"/>
                  </a:lnTo>
                  <a:lnTo>
                    <a:pt x="145125" y="319028"/>
                  </a:lnTo>
                  <a:lnTo>
                    <a:pt x="145542" y="333756"/>
                  </a:lnTo>
                  <a:lnTo>
                    <a:pt x="145542" y="589258"/>
                  </a:lnTo>
                  <a:lnTo>
                    <a:pt x="149352" y="581405"/>
                  </a:lnTo>
                  <a:lnTo>
                    <a:pt x="149935" y="590538"/>
                  </a:lnTo>
                  <a:lnTo>
                    <a:pt x="150590" y="598455"/>
                  </a:lnTo>
                  <a:lnTo>
                    <a:pt x="151387" y="605087"/>
                  </a:lnTo>
                  <a:lnTo>
                    <a:pt x="152400" y="610362"/>
                  </a:lnTo>
                  <a:lnTo>
                    <a:pt x="153126" y="615493"/>
                  </a:lnTo>
                  <a:lnTo>
                    <a:pt x="154209" y="621696"/>
                  </a:lnTo>
                  <a:lnTo>
                    <a:pt x="155721" y="628900"/>
                  </a:lnTo>
                  <a:lnTo>
                    <a:pt x="157734" y="637031"/>
                  </a:lnTo>
                  <a:lnTo>
                    <a:pt x="229362" y="637031"/>
                  </a:lnTo>
                  <a:close/>
                </a:path>
                <a:path w="229869" h="647065">
                  <a:moveTo>
                    <a:pt x="145542" y="589258"/>
                  </a:moveTo>
                  <a:lnTo>
                    <a:pt x="145542" y="449579"/>
                  </a:lnTo>
                  <a:lnTo>
                    <a:pt x="145256" y="464867"/>
                  </a:lnTo>
                  <a:lnTo>
                    <a:pt x="144399" y="478726"/>
                  </a:lnTo>
                  <a:lnTo>
                    <a:pt x="134683" y="521017"/>
                  </a:lnTo>
                  <a:lnTo>
                    <a:pt x="107608" y="550056"/>
                  </a:lnTo>
                  <a:lnTo>
                    <a:pt x="102489" y="550767"/>
                  </a:lnTo>
                  <a:lnTo>
                    <a:pt x="101917" y="550846"/>
                  </a:lnTo>
                  <a:lnTo>
                    <a:pt x="77271" y="513528"/>
                  </a:lnTo>
                  <a:lnTo>
                    <a:pt x="76962" y="503681"/>
                  </a:lnTo>
                  <a:lnTo>
                    <a:pt x="76962" y="646544"/>
                  </a:lnTo>
                  <a:lnTo>
                    <a:pt x="81676" y="646138"/>
                  </a:lnTo>
                  <a:lnTo>
                    <a:pt x="83057" y="646019"/>
                  </a:lnTo>
                  <a:lnTo>
                    <a:pt x="84391" y="645904"/>
                  </a:lnTo>
                  <a:lnTo>
                    <a:pt x="119562" y="628705"/>
                  </a:lnTo>
                  <a:lnTo>
                    <a:pt x="141922" y="596717"/>
                  </a:lnTo>
                  <a:lnTo>
                    <a:pt x="145542" y="589258"/>
                  </a:lnTo>
                  <a:close/>
                </a:path>
                <a:path w="229869" h="647065">
                  <a:moveTo>
                    <a:pt x="178307" y="0"/>
                  </a:moveTo>
                  <a:lnTo>
                    <a:pt x="112775" y="0"/>
                  </a:lnTo>
                  <a:lnTo>
                    <a:pt x="80772" y="128015"/>
                  </a:lnTo>
                  <a:lnTo>
                    <a:pt x="117348" y="128015"/>
                  </a:lnTo>
                  <a:lnTo>
                    <a:pt x="132445" y="95690"/>
                  </a:lnTo>
                  <a:lnTo>
                    <a:pt x="178307" y="0"/>
                  </a:lnTo>
                  <a:close/>
                </a:path>
              </a:pathLst>
            </a:custGeom>
            <a:solidFill>
              <a:srgbClr val="4D4D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577733" y="162814"/>
              <a:ext cx="324612" cy="664463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958733" y="325120"/>
              <a:ext cx="236220" cy="502157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575954" y="162814"/>
              <a:ext cx="101345" cy="664463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729115" y="162814"/>
              <a:ext cx="102107" cy="156209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729115" y="335026"/>
              <a:ext cx="102107" cy="492251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2866275" y="325120"/>
              <a:ext cx="236981" cy="512063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3164217" y="162814"/>
              <a:ext cx="101346" cy="156209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3164217" y="335026"/>
              <a:ext cx="101346" cy="492251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3301377" y="325120"/>
              <a:ext cx="236981" cy="512063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3740289" y="162814"/>
              <a:ext cx="243840" cy="674369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4047375" y="325120"/>
              <a:ext cx="256031" cy="512063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4507624" y="162814"/>
              <a:ext cx="244601" cy="674369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2256675" y="325120"/>
              <a:ext cx="229362" cy="473963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4815472" y="325120"/>
              <a:ext cx="253746" cy="511953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2337447" y="152146"/>
              <a:ext cx="96774" cy="128015"/>
            </a:xfrm>
            <a:prstGeom prst="rect">
              <a:avLst/>
            </a:prstGeom>
          </p:spPr>
        </p:pic>
        <p:pic>
          <p:nvPicPr>
            <p:cNvPr id="23" name="object 23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5122557" y="325120"/>
              <a:ext cx="256032" cy="512063"/>
            </a:xfrm>
            <a:prstGeom prst="rect">
              <a:avLst/>
            </a:prstGeom>
          </p:spPr>
        </p:pic>
        <p:pic>
          <p:nvPicPr>
            <p:cNvPr id="24" name="object 24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5438788" y="335026"/>
              <a:ext cx="235444" cy="502157"/>
            </a:xfrm>
            <a:prstGeom prst="rect">
              <a:avLst/>
            </a:prstGeom>
          </p:spPr>
        </p:pic>
        <p:pic>
          <p:nvPicPr>
            <p:cNvPr id="25" name="object 25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5746623" y="325120"/>
              <a:ext cx="363474" cy="502157"/>
            </a:xfrm>
            <a:prstGeom prst="rect">
              <a:avLst/>
            </a:prstGeom>
          </p:spPr>
        </p:pic>
        <p:pic>
          <p:nvPicPr>
            <p:cNvPr id="26" name="object 26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6196978" y="325120"/>
              <a:ext cx="256018" cy="512063"/>
            </a:xfrm>
            <a:prstGeom prst="rect">
              <a:avLst/>
            </a:prstGeom>
          </p:spPr>
        </p:pic>
        <p:pic>
          <p:nvPicPr>
            <p:cNvPr id="27" name="object 27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6513970" y="325120"/>
              <a:ext cx="236207" cy="502157"/>
            </a:xfrm>
            <a:prstGeom prst="rect">
              <a:avLst/>
            </a:prstGeom>
          </p:spPr>
        </p:pic>
        <p:pic>
          <p:nvPicPr>
            <p:cNvPr id="28" name="object 28"/>
            <p:cNvPicPr/>
            <p:nvPr/>
          </p:nvPicPr>
          <p:blipFill>
            <a:blip r:embed="rId23" cstate="print"/>
            <a:stretch>
              <a:fillRect/>
            </a:stretch>
          </p:blipFill>
          <p:spPr>
            <a:xfrm>
              <a:off x="6808850" y="162814"/>
              <a:ext cx="174498" cy="674369"/>
            </a:xfrm>
            <a:prstGeom prst="rect">
              <a:avLst/>
            </a:prstGeom>
          </p:spPr>
        </p:pic>
        <p:pic>
          <p:nvPicPr>
            <p:cNvPr id="29" name="object 29"/>
            <p:cNvPicPr/>
            <p:nvPr/>
          </p:nvPicPr>
          <p:blipFill>
            <a:blip r:embed="rId24" cstate="print"/>
            <a:stretch>
              <a:fillRect/>
            </a:stretch>
          </p:blipFill>
          <p:spPr>
            <a:xfrm>
              <a:off x="7016128" y="325120"/>
              <a:ext cx="254494" cy="512063"/>
            </a:xfrm>
            <a:prstGeom prst="rect">
              <a:avLst/>
            </a:prstGeom>
          </p:spPr>
        </p:pic>
        <p:pic>
          <p:nvPicPr>
            <p:cNvPr id="30" name="object 30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7319404" y="325120"/>
              <a:ext cx="236968" cy="512063"/>
            </a:xfrm>
            <a:prstGeom prst="rect">
              <a:avLst/>
            </a:prstGeom>
          </p:spPr>
        </p:pic>
      </p:grpSp>
      <p:pic>
        <p:nvPicPr>
          <p:cNvPr id="31" name="object 31"/>
          <p:cNvPicPr/>
          <p:nvPr/>
        </p:nvPicPr>
        <p:blipFill>
          <a:blip r:embed="rId26" cstate="print"/>
          <a:stretch>
            <a:fillRect/>
          </a:stretch>
        </p:blipFill>
        <p:spPr>
          <a:xfrm>
            <a:off x="140229" y="1206600"/>
            <a:ext cx="3585262" cy="381595"/>
          </a:xfrm>
          <a:prstGeom prst="rect">
            <a:avLst/>
          </a:prstGeom>
        </p:spPr>
      </p:pic>
      <p:sp>
        <p:nvSpPr>
          <p:cNvPr id="32" name="object 32"/>
          <p:cNvSpPr txBox="1">
            <a:spLocks noGrp="1"/>
          </p:cNvSpPr>
          <p:nvPr>
            <p:ph type="title"/>
          </p:nvPr>
        </p:nvSpPr>
        <p:spPr>
          <a:xfrm>
            <a:off x="140229" y="1235853"/>
            <a:ext cx="3585645" cy="323344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vert="horz" wrap="square" lIns="0" tIns="45897" rIns="0" bIns="0" rtlCol="0">
            <a:spAutoFit/>
          </a:bodyPr>
          <a:lstStyle/>
          <a:p>
            <a:pPr marL="98171">
              <a:spcBef>
                <a:spcPts val="360"/>
              </a:spcBef>
            </a:pPr>
            <a:r>
              <a:rPr sz="1800" b="1" dirty="0">
                <a:solidFill>
                  <a:srgbClr val="FFFF65"/>
                </a:solidFill>
                <a:latin typeface="Arial"/>
                <a:cs typeface="Arial"/>
              </a:rPr>
              <a:t>2.</a:t>
            </a:r>
            <a:r>
              <a:rPr sz="1800" b="1" spc="-25" dirty="0">
                <a:solidFill>
                  <a:srgbClr val="FFFF65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FFFF65"/>
                </a:solidFill>
                <a:latin typeface="Arial"/>
                <a:cs typeface="Arial"/>
              </a:rPr>
              <a:t>Archivos</a:t>
            </a:r>
            <a:r>
              <a:rPr sz="1800" b="1" spc="-20" dirty="0">
                <a:solidFill>
                  <a:srgbClr val="FFFF65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FFFF65"/>
                </a:solidFill>
                <a:latin typeface="Arial"/>
                <a:cs typeface="Arial"/>
              </a:rPr>
              <a:t>de</a:t>
            </a:r>
            <a:r>
              <a:rPr sz="1800" b="1" spc="-20" dirty="0">
                <a:solidFill>
                  <a:srgbClr val="FFFF65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FFFF65"/>
                </a:solidFill>
                <a:latin typeface="Arial"/>
                <a:cs typeface="Arial"/>
              </a:rPr>
              <a:t>datos</a:t>
            </a:r>
            <a:r>
              <a:rPr sz="1800" b="1" spc="-20" dirty="0">
                <a:solidFill>
                  <a:srgbClr val="FFFF65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FFFF65"/>
                </a:solidFill>
                <a:latin typeface="Arial"/>
                <a:cs typeface="Arial"/>
              </a:rPr>
              <a:t>empíricos</a:t>
            </a:r>
            <a:endParaRPr sz="1800">
              <a:latin typeface="Arial"/>
              <a:cs typeface="Arial"/>
            </a:endParaRPr>
          </a:p>
        </p:txBody>
      </p:sp>
      <p:pic>
        <p:nvPicPr>
          <p:cNvPr id="33" name="object 33"/>
          <p:cNvPicPr/>
          <p:nvPr/>
        </p:nvPicPr>
        <p:blipFill>
          <a:blip r:embed="rId27" cstate="print"/>
          <a:stretch>
            <a:fillRect/>
          </a:stretch>
        </p:blipFill>
        <p:spPr>
          <a:xfrm>
            <a:off x="159332" y="2854051"/>
            <a:ext cx="2884562" cy="381596"/>
          </a:xfrm>
          <a:prstGeom prst="rect">
            <a:avLst/>
          </a:prstGeom>
        </p:spPr>
      </p:pic>
      <p:sp>
        <p:nvSpPr>
          <p:cNvPr id="34" name="object 34"/>
          <p:cNvSpPr txBox="1"/>
          <p:nvPr/>
        </p:nvSpPr>
        <p:spPr>
          <a:xfrm>
            <a:off x="159331" y="2854051"/>
            <a:ext cx="2884563" cy="323344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vert="horz" wrap="square" lIns="0" tIns="45897" rIns="0" bIns="0" rtlCol="0">
            <a:spAutoFit/>
          </a:bodyPr>
          <a:lstStyle/>
          <a:p>
            <a:pPr marL="98171">
              <a:spcBef>
                <a:spcPts val="360"/>
              </a:spcBef>
            </a:pPr>
            <a:r>
              <a:rPr b="1" dirty="0">
                <a:solidFill>
                  <a:srgbClr val="FFFF65"/>
                </a:solidFill>
                <a:latin typeface="Arial"/>
                <a:cs typeface="Arial"/>
              </a:rPr>
              <a:t>3.</a:t>
            </a:r>
            <a:r>
              <a:rPr b="1" spc="-35" dirty="0">
                <a:solidFill>
                  <a:srgbClr val="FFFF65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FFFF65"/>
                </a:solidFill>
                <a:latin typeface="Arial"/>
                <a:cs typeface="Arial"/>
              </a:rPr>
              <a:t>Documentación</a:t>
            </a:r>
            <a:r>
              <a:rPr b="1" spc="-30" dirty="0">
                <a:solidFill>
                  <a:srgbClr val="FFFF65"/>
                </a:solidFill>
                <a:latin typeface="Arial"/>
                <a:cs typeface="Arial"/>
              </a:rPr>
              <a:t> </a:t>
            </a:r>
            <a:r>
              <a:rPr b="1" spc="-10" dirty="0">
                <a:solidFill>
                  <a:srgbClr val="FFFF65"/>
                </a:solidFill>
                <a:latin typeface="Arial"/>
                <a:cs typeface="Arial"/>
              </a:rPr>
              <a:t>visual</a:t>
            </a:r>
            <a:endParaRPr>
              <a:latin typeface="Arial"/>
              <a:cs typeface="Arial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3658498" y="1727133"/>
            <a:ext cx="1019467" cy="301394"/>
          </a:xfrm>
          <a:prstGeom prst="rect">
            <a:avLst/>
          </a:prstGeom>
        </p:spPr>
        <p:txBody>
          <a:bodyPr vert="horz" wrap="square" lIns="0" tIns="12750" rIns="0" bIns="0" rtlCol="0">
            <a:spAutoFit/>
          </a:bodyPr>
          <a:lstStyle/>
          <a:p>
            <a:pPr marL="12750">
              <a:spcBef>
                <a:spcPts val="100"/>
              </a:spcBef>
            </a:pPr>
            <a:r>
              <a:rPr b="1" spc="-10" dirty="0">
                <a:latin typeface="Arial"/>
                <a:cs typeface="Arial"/>
              </a:rPr>
              <a:t>Películas</a:t>
            </a:r>
            <a:endParaRPr>
              <a:latin typeface="Arial"/>
              <a:cs typeface="Arial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3658497" y="2278837"/>
            <a:ext cx="1248067" cy="301394"/>
          </a:xfrm>
          <a:prstGeom prst="rect">
            <a:avLst/>
          </a:prstGeom>
        </p:spPr>
        <p:txBody>
          <a:bodyPr vert="horz" wrap="square" lIns="0" tIns="12750" rIns="0" bIns="0" rtlCol="0">
            <a:spAutoFit/>
          </a:bodyPr>
          <a:lstStyle/>
          <a:p>
            <a:pPr marL="12750">
              <a:spcBef>
                <a:spcPts val="100"/>
              </a:spcBef>
            </a:pPr>
            <a:r>
              <a:rPr b="1" dirty="0">
                <a:latin typeface="Arial"/>
                <a:cs typeface="Arial"/>
              </a:rPr>
              <a:t>Vídeo</a:t>
            </a:r>
            <a:r>
              <a:rPr b="1" spc="-20" dirty="0">
                <a:latin typeface="Arial"/>
                <a:cs typeface="Arial"/>
              </a:rPr>
              <a:t> Tape</a:t>
            </a:r>
            <a:endParaRPr>
              <a:latin typeface="Arial"/>
              <a:cs typeface="Arial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3658498" y="2831302"/>
            <a:ext cx="1274174" cy="301394"/>
          </a:xfrm>
          <a:prstGeom prst="rect">
            <a:avLst/>
          </a:prstGeom>
        </p:spPr>
        <p:txBody>
          <a:bodyPr vert="horz" wrap="square" lIns="0" tIns="12750" rIns="0" bIns="0" rtlCol="0">
            <a:spAutoFit/>
          </a:bodyPr>
          <a:lstStyle/>
          <a:p>
            <a:pPr marL="12750">
              <a:spcBef>
                <a:spcPts val="100"/>
              </a:spcBef>
            </a:pPr>
            <a:r>
              <a:rPr b="1" spc="-10" dirty="0">
                <a:latin typeface="Arial"/>
                <a:cs typeface="Arial"/>
              </a:rPr>
              <a:t>Fotografías</a:t>
            </a:r>
            <a:endParaRPr>
              <a:latin typeface="Arial"/>
              <a:cs typeface="Aria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3645524" y="3730122"/>
            <a:ext cx="1618030" cy="578524"/>
          </a:xfrm>
          <a:prstGeom prst="rect">
            <a:avLst/>
          </a:prstGeom>
        </p:spPr>
        <p:txBody>
          <a:bodyPr vert="horz" wrap="square" lIns="0" tIns="12750" rIns="0" bIns="0" rtlCol="0">
            <a:spAutoFit/>
          </a:bodyPr>
          <a:lstStyle/>
          <a:p>
            <a:pPr marL="12750" marR="5100" indent="75860">
              <a:spcBef>
                <a:spcPts val="100"/>
              </a:spcBef>
            </a:pPr>
            <a:r>
              <a:rPr b="1" dirty="0">
                <a:latin typeface="Arial"/>
                <a:cs typeface="Arial"/>
              </a:rPr>
              <a:t>Obras</a:t>
            </a:r>
            <a:r>
              <a:rPr b="1" spc="-20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de</a:t>
            </a:r>
            <a:r>
              <a:rPr b="1" spc="-15" dirty="0">
                <a:latin typeface="Arial"/>
                <a:cs typeface="Arial"/>
              </a:rPr>
              <a:t> </a:t>
            </a:r>
            <a:r>
              <a:rPr b="1" spc="-25" dirty="0">
                <a:latin typeface="Arial"/>
                <a:cs typeface="Arial"/>
              </a:rPr>
              <a:t>las </a:t>
            </a:r>
            <a:r>
              <a:rPr b="1" dirty="0">
                <a:latin typeface="Arial"/>
                <a:cs typeface="Arial"/>
              </a:rPr>
              <a:t>artes</a:t>
            </a:r>
            <a:r>
              <a:rPr b="1" spc="-10" dirty="0">
                <a:latin typeface="Arial"/>
                <a:cs typeface="Arial"/>
              </a:rPr>
              <a:t> plásticas</a:t>
            </a:r>
            <a:endParaRPr>
              <a:latin typeface="Arial"/>
              <a:cs typeface="Arial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5415988" y="3284918"/>
            <a:ext cx="955153" cy="301394"/>
          </a:xfrm>
          <a:prstGeom prst="rect">
            <a:avLst/>
          </a:prstGeom>
        </p:spPr>
        <p:txBody>
          <a:bodyPr vert="horz" wrap="square" lIns="0" tIns="12750" rIns="0" bIns="0" rtlCol="0">
            <a:spAutoFit/>
          </a:bodyPr>
          <a:lstStyle/>
          <a:p>
            <a:pPr marL="12750">
              <a:spcBef>
                <a:spcPts val="100"/>
              </a:spcBef>
            </a:pPr>
            <a:r>
              <a:rPr b="1" spc="-10" dirty="0">
                <a:latin typeface="Arial"/>
                <a:cs typeface="Arial"/>
              </a:rPr>
              <a:t>Cuadros</a:t>
            </a:r>
            <a:endParaRPr>
              <a:latin typeface="Arial"/>
              <a:cs typeface="Arial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5415988" y="3837382"/>
            <a:ext cx="1095242" cy="301394"/>
          </a:xfrm>
          <a:prstGeom prst="rect">
            <a:avLst/>
          </a:prstGeom>
        </p:spPr>
        <p:txBody>
          <a:bodyPr vert="horz" wrap="square" lIns="0" tIns="12750" rIns="0" bIns="0" rtlCol="0">
            <a:spAutoFit/>
          </a:bodyPr>
          <a:lstStyle/>
          <a:p>
            <a:pPr marL="12750">
              <a:spcBef>
                <a:spcPts val="100"/>
              </a:spcBef>
            </a:pPr>
            <a:r>
              <a:rPr b="1" spc="-10" dirty="0">
                <a:latin typeface="Arial"/>
                <a:cs typeface="Arial"/>
              </a:rPr>
              <a:t>Grabados</a:t>
            </a:r>
            <a:endParaRPr>
              <a:latin typeface="Arial"/>
              <a:cs typeface="Arial"/>
            </a:endParaRPr>
          </a:p>
        </p:txBody>
      </p:sp>
      <p:sp>
        <p:nvSpPr>
          <p:cNvPr id="41" name="object 41"/>
          <p:cNvSpPr/>
          <p:nvPr/>
        </p:nvSpPr>
        <p:spPr>
          <a:xfrm>
            <a:off x="2805488" y="1896230"/>
            <a:ext cx="1002911" cy="1915642"/>
          </a:xfrm>
          <a:custGeom>
            <a:avLst/>
            <a:gdLst/>
            <a:ahLst/>
            <a:cxnLst/>
            <a:rect l="l" t="t" r="r" b="b"/>
            <a:pathLst>
              <a:path w="1000125" h="1905000">
                <a:moveTo>
                  <a:pt x="847344" y="1104900"/>
                </a:moveTo>
                <a:lnTo>
                  <a:pt x="733044" y="1047750"/>
                </a:lnTo>
                <a:lnTo>
                  <a:pt x="733044" y="1085850"/>
                </a:lnTo>
                <a:lnTo>
                  <a:pt x="237744" y="1085850"/>
                </a:lnTo>
                <a:lnTo>
                  <a:pt x="237744" y="1123950"/>
                </a:lnTo>
                <a:lnTo>
                  <a:pt x="733044" y="1123950"/>
                </a:lnTo>
                <a:lnTo>
                  <a:pt x="733044" y="1162050"/>
                </a:lnTo>
                <a:lnTo>
                  <a:pt x="752094" y="1152525"/>
                </a:lnTo>
                <a:lnTo>
                  <a:pt x="847344" y="1104900"/>
                </a:lnTo>
                <a:close/>
              </a:path>
              <a:path w="1000125" h="1905000">
                <a:moveTo>
                  <a:pt x="847344" y="533400"/>
                </a:moveTo>
                <a:lnTo>
                  <a:pt x="723900" y="565404"/>
                </a:lnTo>
                <a:lnTo>
                  <a:pt x="748563" y="593852"/>
                </a:lnTo>
                <a:lnTo>
                  <a:pt x="225552" y="1052322"/>
                </a:lnTo>
                <a:lnTo>
                  <a:pt x="249936" y="1081278"/>
                </a:lnTo>
                <a:lnTo>
                  <a:pt x="773684" y="622820"/>
                </a:lnTo>
                <a:lnTo>
                  <a:pt x="787908" y="639216"/>
                </a:lnTo>
                <a:lnTo>
                  <a:pt x="798576" y="651510"/>
                </a:lnTo>
                <a:lnTo>
                  <a:pt x="847344" y="533400"/>
                </a:lnTo>
                <a:close/>
              </a:path>
              <a:path w="1000125" h="1905000">
                <a:moveTo>
                  <a:pt x="847344" y="0"/>
                </a:moveTo>
                <a:lnTo>
                  <a:pt x="736092" y="63246"/>
                </a:lnTo>
                <a:lnTo>
                  <a:pt x="768121" y="84531"/>
                </a:lnTo>
                <a:lnTo>
                  <a:pt x="221742" y="903732"/>
                </a:lnTo>
                <a:lnTo>
                  <a:pt x="253746" y="925068"/>
                </a:lnTo>
                <a:lnTo>
                  <a:pt x="799655" y="105460"/>
                </a:lnTo>
                <a:lnTo>
                  <a:pt x="810006" y="112331"/>
                </a:lnTo>
                <a:lnTo>
                  <a:pt x="831342" y="126492"/>
                </a:lnTo>
                <a:lnTo>
                  <a:pt x="847344" y="0"/>
                </a:lnTo>
                <a:close/>
              </a:path>
              <a:path w="1000125" h="1905000">
                <a:moveTo>
                  <a:pt x="999744" y="1905000"/>
                </a:moveTo>
                <a:lnTo>
                  <a:pt x="925830" y="1800606"/>
                </a:lnTo>
                <a:lnTo>
                  <a:pt x="907859" y="1834019"/>
                </a:lnTo>
                <a:lnTo>
                  <a:pt x="18288" y="1354836"/>
                </a:lnTo>
                <a:lnTo>
                  <a:pt x="0" y="1388376"/>
                </a:lnTo>
                <a:lnTo>
                  <a:pt x="889762" y="1867649"/>
                </a:lnTo>
                <a:lnTo>
                  <a:pt x="871728" y="1901190"/>
                </a:lnTo>
                <a:lnTo>
                  <a:pt x="925068" y="1902777"/>
                </a:lnTo>
                <a:lnTo>
                  <a:pt x="999744" y="19050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 txBox="1"/>
          <p:nvPr/>
        </p:nvSpPr>
        <p:spPr>
          <a:xfrm>
            <a:off x="5129434" y="1861237"/>
            <a:ext cx="3412444" cy="301394"/>
          </a:xfrm>
          <a:prstGeom prst="rect">
            <a:avLst/>
          </a:prstGeom>
        </p:spPr>
        <p:txBody>
          <a:bodyPr vert="horz" wrap="square" lIns="0" tIns="12750" rIns="0" bIns="0" rtlCol="0">
            <a:spAutoFit/>
          </a:bodyPr>
          <a:lstStyle/>
          <a:p>
            <a:pPr marL="12750">
              <a:spcBef>
                <a:spcPts val="100"/>
              </a:spcBef>
            </a:pPr>
            <a:r>
              <a:rPr b="1" dirty="0">
                <a:latin typeface="Arial"/>
                <a:cs typeface="Arial"/>
              </a:rPr>
              <a:t>Como</a:t>
            </a:r>
            <a:r>
              <a:rPr b="1" spc="-40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documentos</a:t>
            </a:r>
            <a:r>
              <a:rPr b="1" spc="-40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de</a:t>
            </a:r>
            <a:r>
              <a:rPr b="1" spc="-40" dirty="0">
                <a:latin typeface="Arial"/>
                <a:cs typeface="Arial"/>
              </a:rPr>
              <a:t> </a:t>
            </a:r>
            <a:r>
              <a:rPr b="1" spc="-10" dirty="0">
                <a:latin typeface="Arial"/>
                <a:cs typeface="Arial"/>
              </a:rPr>
              <a:t>sucesos</a:t>
            </a:r>
            <a:endParaRPr>
              <a:latin typeface="Arial"/>
              <a:cs typeface="Arial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5129434" y="2689554"/>
            <a:ext cx="3182570" cy="301394"/>
          </a:xfrm>
          <a:prstGeom prst="rect">
            <a:avLst/>
          </a:prstGeom>
        </p:spPr>
        <p:txBody>
          <a:bodyPr vert="horz" wrap="square" lIns="0" tIns="12750" rIns="0" bIns="0" rtlCol="0">
            <a:spAutoFit/>
          </a:bodyPr>
          <a:lstStyle/>
          <a:p>
            <a:pPr marL="12750">
              <a:spcBef>
                <a:spcPts val="100"/>
              </a:spcBef>
            </a:pPr>
            <a:r>
              <a:rPr b="1" dirty="0">
                <a:latin typeface="Arial"/>
                <a:cs typeface="Arial"/>
              </a:rPr>
              <a:t>Como</a:t>
            </a:r>
            <a:r>
              <a:rPr b="1" spc="-65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documentos</a:t>
            </a:r>
            <a:r>
              <a:rPr b="1" spc="-60" dirty="0">
                <a:latin typeface="Arial"/>
                <a:cs typeface="Arial"/>
              </a:rPr>
              <a:t> </a:t>
            </a:r>
            <a:r>
              <a:rPr b="1" spc="-10" dirty="0">
                <a:latin typeface="Arial"/>
                <a:cs typeface="Arial"/>
              </a:rPr>
              <a:t>humanos</a:t>
            </a:r>
            <a:endParaRPr>
              <a:latin typeface="Arial"/>
              <a:cs typeface="Arial"/>
            </a:endParaRPr>
          </a:p>
        </p:txBody>
      </p:sp>
      <p:sp>
        <p:nvSpPr>
          <p:cNvPr id="44" name="object 44"/>
          <p:cNvSpPr/>
          <p:nvPr/>
        </p:nvSpPr>
        <p:spPr>
          <a:xfrm>
            <a:off x="4954200" y="1742978"/>
            <a:ext cx="152825" cy="1455888"/>
          </a:xfrm>
          <a:custGeom>
            <a:avLst/>
            <a:gdLst/>
            <a:ahLst/>
            <a:cxnLst/>
            <a:rect l="l" t="t" r="r" b="b"/>
            <a:pathLst>
              <a:path w="152400" h="1447800">
                <a:moveTo>
                  <a:pt x="152400" y="0"/>
                </a:moveTo>
                <a:lnTo>
                  <a:pt x="122813" y="9489"/>
                </a:lnTo>
                <a:lnTo>
                  <a:pt x="98583" y="35337"/>
                </a:lnTo>
                <a:lnTo>
                  <a:pt x="82212" y="73616"/>
                </a:lnTo>
                <a:lnTo>
                  <a:pt x="76200" y="120395"/>
                </a:lnTo>
                <a:lnTo>
                  <a:pt x="76200" y="603504"/>
                </a:lnTo>
                <a:lnTo>
                  <a:pt x="70187" y="650283"/>
                </a:lnTo>
                <a:lnTo>
                  <a:pt x="53816" y="688562"/>
                </a:lnTo>
                <a:lnTo>
                  <a:pt x="29587" y="714410"/>
                </a:lnTo>
                <a:lnTo>
                  <a:pt x="0" y="723900"/>
                </a:lnTo>
                <a:lnTo>
                  <a:pt x="29587" y="733389"/>
                </a:lnTo>
                <a:lnTo>
                  <a:pt x="53816" y="759237"/>
                </a:lnTo>
                <a:lnTo>
                  <a:pt x="70187" y="797516"/>
                </a:lnTo>
                <a:lnTo>
                  <a:pt x="76200" y="844295"/>
                </a:lnTo>
                <a:lnTo>
                  <a:pt x="76200" y="1327404"/>
                </a:lnTo>
                <a:lnTo>
                  <a:pt x="82212" y="1374183"/>
                </a:lnTo>
                <a:lnTo>
                  <a:pt x="98583" y="1412462"/>
                </a:lnTo>
                <a:lnTo>
                  <a:pt x="122813" y="1438310"/>
                </a:lnTo>
                <a:lnTo>
                  <a:pt x="152400" y="1447799"/>
                </a:lnTo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5259849" y="3275492"/>
            <a:ext cx="152825" cy="1455888"/>
          </a:xfrm>
          <a:custGeom>
            <a:avLst/>
            <a:gdLst/>
            <a:ahLst/>
            <a:cxnLst/>
            <a:rect l="l" t="t" r="r" b="b"/>
            <a:pathLst>
              <a:path w="152400" h="1447800">
                <a:moveTo>
                  <a:pt x="152400" y="0"/>
                </a:moveTo>
                <a:lnTo>
                  <a:pt x="122813" y="9489"/>
                </a:lnTo>
                <a:lnTo>
                  <a:pt x="98583" y="35337"/>
                </a:lnTo>
                <a:lnTo>
                  <a:pt x="82212" y="73616"/>
                </a:lnTo>
                <a:lnTo>
                  <a:pt x="76200" y="120396"/>
                </a:lnTo>
                <a:lnTo>
                  <a:pt x="76200" y="603504"/>
                </a:lnTo>
                <a:lnTo>
                  <a:pt x="70187" y="650283"/>
                </a:lnTo>
                <a:lnTo>
                  <a:pt x="53816" y="688562"/>
                </a:lnTo>
                <a:lnTo>
                  <a:pt x="29587" y="714410"/>
                </a:lnTo>
                <a:lnTo>
                  <a:pt x="0" y="723900"/>
                </a:lnTo>
                <a:lnTo>
                  <a:pt x="29587" y="733389"/>
                </a:lnTo>
                <a:lnTo>
                  <a:pt x="53816" y="759237"/>
                </a:lnTo>
                <a:lnTo>
                  <a:pt x="70187" y="797516"/>
                </a:lnTo>
                <a:lnTo>
                  <a:pt x="76200" y="844296"/>
                </a:lnTo>
                <a:lnTo>
                  <a:pt x="76200" y="1327404"/>
                </a:lnTo>
                <a:lnTo>
                  <a:pt x="82212" y="1374183"/>
                </a:lnTo>
                <a:lnTo>
                  <a:pt x="98583" y="1412462"/>
                </a:lnTo>
                <a:lnTo>
                  <a:pt x="122813" y="1438310"/>
                </a:lnTo>
                <a:lnTo>
                  <a:pt x="152400" y="1447800"/>
                </a:lnTo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6558846" y="3198866"/>
            <a:ext cx="152825" cy="1609140"/>
          </a:xfrm>
          <a:custGeom>
            <a:avLst/>
            <a:gdLst/>
            <a:ahLst/>
            <a:cxnLst/>
            <a:rect l="l" t="t" r="r" b="b"/>
            <a:pathLst>
              <a:path w="152400" h="1600200">
                <a:moveTo>
                  <a:pt x="152400" y="0"/>
                </a:moveTo>
                <a:lnTo>
                  <a:pt x="122818" y="10441"/>
                </a:lnTo>
                <a:lnTo>
                  <a:pt x="98588" y="38957"/>
                </a:lnTo>
                <a:lnTo>
                  <a:pt x="82214" y="81331"/>
                </a:lnTo>
                <a:lnTo>
                  <a:pt x="76200" y="133350"/>
                </a:lnTo>
                <a:lnTo>
                  <a:pt x="76200" y="666750"/>
                </a:lnTo>
                <a:lnTo>
                  <a:pt x="70187" y="718768"/>
                </a:lnTo>
                <a:lnTo>
                  <a:pt x="53816" y="761142"/>
                </a:lnTo>
                <a:lnTo>
                  <a:pt x="29586" y="789658"/>
                </a:lnTo>
                <a:lnTo>
                  <a:pt x="0" y="800100"/>
                </a:lnTo>
                <a:lnTo>
                  <a:pt x="29586" y="810541"/>
                </a:lnTo>
                <a:lnTo>
                  <a:pt x="53816" y="839057"/>
                </a:lnTo>
                <a:lnTo>
                  <a:pt x="70187" y="881431"/>
                </a:lnTo>
                <a:lnTo>
                  <a:pt x="76200" y="933450"/>
                </a:lnTo>
                <a:lnTo>
                  <a:pt x="76200" y="1466850"/>
                </a:lnTo>
                <a:lnTo>
                  <a:pt x="82214" y="1518868"/>
                </a:lnTo>
                <a:lnTo>
                  <a:pt x="98588" y="1561242"/>
                </a:lnTo>
                <a:lnTo>
                  <a:pt x="122818" y="1589758"/>
                </a:lnTo>
                <a:lnTo>
                  <a:pt x="152400" y="1600200"/>
                </a:lnTo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 txBox="1"/>
          <p:nvPr/>
        </p:nvSpPr>
        <p:spPr>
          <a:xfrm>
            <a:off x="6714988" y="3147783"/>
            <a:ext cx="2329300" cy="1130229"/>
          </a:xfrm>
          <a:prstGeom prst="rect">
            <a:avLst/>
          </a:prstGeom>
        </p:spPr>
        <p:txBody>
          <a:bodyPr vert="horz" wrap="square" lIns="0" tIns="12750" rIns="0" bIns="0" rtlCol="0">
            <a:spAutoFit/>
          </a:bodyPr>
          <a:lstStyle/>
          <a:p>
            <a:pPr marL="75860" marR="233954" indent="-63748">
              <a:spcBef>
                <a:spcPts val="100"/>
              </a:spcBef>
            </a:pPr>
            <a:r>
              <a:rPr b="1" dirty="0">
                <a:latin typeface="Arial"/>
                <a:cs typeface="Arial"/>
              </a:rPr>
              <a:t>Como</a:t>
            </a:r>
            <a:r>
              <a:rPr b="1" spc="-75" dirty="0">
                <a:latin typeface="Arial"/>
                <a:cs typeface="Arial"/>
              </a:rPr>
              <a:t> </a:t>
            </a:r>
            <a:r>
              <a:rPr b="1" spc="-10" dirty="0">
                <a:latin typeface="Arial"/>
                <a:cs typeface="Arial"/>
              </a:rPr>
              <a:t>documentos </a:t>
            </a:r>
            <a:r>
              <a:rPr b="1" dirty="0">
                <a:latin typeface="Arial"/>
                <a:cs typeface="Arial"/>
              </a:rPr>
              <a:t>de</a:t>
            </a:r>
            <a:r>
              <a:rPr b="1" spc="-5" dirty="0">
                <a:latin typeface="Arial"/>
                <a:cs typeface="Arial"/>
              </a:rPr>
              <a:t> </a:t>
            </a:r>
            <a:r>
              <a:rPr b="1" spc="-10" dirty="0">
                <a:latin typeface="Arial"/>
                <a:cs typeface="Arial"/>
              </a:rPr>
              <a:t>sucesos</a:t>
            </a:r>
            <a:endParaRPr>
              <a:latin typeface="Arial"/>
              <a:cs typeface="Arial"/>
            </a:endParaRPr>
          </a:p>
          <a:p>
            <a:pPr marL="12750">
              <a:spcBef>
                <a:spcPts val="5"/>
              </a:spcBef>
            </a:pPr>
            <a:r>
              <a:rPr b="1" dirty="0">
                <a:latin typeface="Arial"/>
                <a:cs typeface="Arial"/>
              </a:rPr>
              <a:t>Como</a:t>
            </a:r>
            <a:r>
              <a:rPr b="1" spc="-60" dirty="0">
                <a:latin typeface="Arial"/>
                <a:cs typeface="Arial"/>
              </a:rPr>
              <a:t> </a:t>
            </a:r>
            <a:r>
              <a:rPr b="1" spc="-10" dirty="0">
                <a:latin typeface="Arial"/>
                <a:cs typeface="Arial"/>
              </a:rPr>
              <a:t>documento</a:t>
            </a:r>
            <a:endParaRPr>
              <a:latin typeface="Arial"/>
              <a:cs typeface="Arial"/>
            </a:endParaRPr>
          </a:p>
          <a:p>
            <a:pPr marL="12750"/>
            <a:r>
              <a:rPr b="1" dirty="0">
                <a:latin typeface="Arial"/>
                <a:cs typeface="Arial"/>
              </a:rPr>
              <a:t>de</a:t>
            </a:r>
            <a:r>
              <a:rPr b="1" spc="-20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las</a:t>
            </a:r>
            <a:r>
              <a:rPr b="1" spc="-15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artes</a:t>
            </a:r>
            <a:r>
              <a:rPr b="1" spc="-15" dirty="0">
                <a:latin typeface="Arial"/>
                <a:cs typeface="Arial"/>
              </a:rPr>
              <a:t> </a:t>
            </a:r>
            <a:r>
              <a:rPr b="1" spc="-10" dirty="0">
                <a:latin typeface="Arial"/>
                <a:cs typeface="Arial"/>
              </a:rPr>
              <a:t>plásticas</a:t>
            </a:r>
            <a:endParaRPr>
              <a:latin typeface="Arial"/>
              <a:cs typeface="Arial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5390517" y="4251948"/>
            <a:ext cx="3450650" cy="301394"/>
          </a:xfrm>
          <a:prstGeom prst="rect">
            <a:avLst/>
          </a:prstGeom>
        </p:spPr>
        <p:txBody>
          <a:bodyPr vert="horz" wrap="square" lIns="0" tIns="12750" rIns="0" bIns="0" rtlCol="0">
            <a:spAutoFit/>
          </a:bodyPr>
          <a:lstStyle/>
          <a:p>
            <a:pPr marL="38249">
              <a:spcBef>
                <a:spcPts val="100"/>
              </a:spcBef>
            </a:pPr>
            <a:r>
              <a:rPr sz="2700" b="1" baseline="-33950" dirty="0">
                <a:latin typeface="Arial"/>
                <a:cs typeface="Arial"/>
              </a:rPr>
              <a:t>Esculturas</a:t>
            </a:r>
            <a:r>
              <a:rPr sz="2700" b="1" spc="632" baseline="-33950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Como</a:t>
            </a:r>
            <a:r>
              <a:rPr b="1" spc="-45" dirty="0">
                <a:latin typeface="Arial"/>
                <a:cs typeface="Arial"/>
              </a:rPr>
              <a:t> </a:t>
            </a:r>
            <a:r>
              <a:rPr b="1" spc="-10" dirty="0">
                <a:latin typeface="Arial"/>
                <a:cs typeface="Arial"/>
              </a:rPr>
              <a:t>documentos</a:t>
            </a:r>
            <a:endParaRPr>
              <a:latin typeface="Arial"/>
              <a:cs typeface="Arial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6778418" y="4528558"/>
            <a:ext cx="1043664" cy="301394"/>
          </a:xfrm>
          <a:prstGeom prst="rect">
            <a:avLst/>
          </a:prstGeom>
        </p:spPr>
        <p:txBody>
          <a:bodyPr vert="horz" wrap="square" lIns="0" tIns="12750" rIns="0" bIns="0" rtlCol="0">
            <a:spAutoFit/>
          </a:bodyPr>
          <a:lstStyle/>
          <a:p>
            <a:pPr marL="12750">
              <a:spcBef>
                <a:spcPts val="100"/>
              </a:spcBef>
            </a:pPr>
            <a:r>
              <a:rPr b="1" spc="-10" dirty="0">
                <a:latin typeface="Arial"/>
                <a:cs typeface="Arial"/>
              </a:rPr>
              <a:t>humanos</a:t>
            </a:r>
            <a:endParaRPr>
              <a:latin typeface="Arial"/>
              <a:cs typeface="Arial"/>
            </a:endParaRPr>
          </a:p>
        </p:txBody>
      </p:sp>
      <p:pic>
        <p:nvPicPr>
          <p:cNvPr id="50" name="object 50"/>
          <p:cNvPicPr/>
          <p:nvPr/>
        </p:nvPicPr>
        <p:blipFill>
          <a:blip r:embed="rId28" cstate="print"/>
          <a:stretch>
            <a:fillRect/>
          </a:stretch>
        </p:blipFill>
        <p:spPr>
          <a:xfrm>
            <a:off x="82920" y="4501504"/>
            <a:ext cx="2808149" cy="381595"/>
          </a:xfrm>
          <a:prstGeom prst="rect">
            <a:avLst/>
          </a:prstGeom>
        </p:spPr>
      </p:pic>
      <p:sp>
        <p:nvSpPr>
          <p:cNvPr id="51" name="object 51"/>
          <p:cNvSpPr txBox="1"/>
          <p:nvPr/>
        </p:nvSpPr>
        <p:spPr>
          <a:xfrm>
            <a:off x="82920" y="4501504"/>
            <a:ext cx="2808150" cy="323345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vert="horz" wrap="square" lIns="0" tIns="45898" rIns="0" bIns="0" rtlCol="0">
            <a:spAutoFit/>
          </a:bodyPr>
          <a:lstStyle/>
          <a:p>
            <a:pPr marL="98171">
              <a:spcBef>
                <a:spcPts val="361"/>
              </a:spcBef>
            </a:pPr>
            <a:r>
              <a:rPr b="1" dirty="0">
                <a:solidFill>
                  <a:srgbClr val="FFFF65"/>
                </a:solidFill>
                <a:latin typeface="Arial"/>
                <a:cs typeface="Arial"/>
              </a:rPr>
              <a:t>4.</a:t>
            </a:r>
            <a:r>
              <a:rPr b="1" spc="-30" dirty="0">
                <a:solidFill>
                  <a:srgbClr val="FFFF65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FFFF65"/>
                </a:solidFill>
                <a:latin typeface="Arial"/>
                <a:cs typeface="Arial"/>
              </a:rPr>
              <a:t>Documentos</a:t>
            </a:r>
            <a:r>
              <a:rPr b="1" spc="-30" dirty="0">
                <a:solidFill>
                  <a:srgbClr val="FFFF65"/>
                </a:solidFill>
                <a:latin typeface="Arial"/>
                <a:cs typeface="Arial"/>
              </a:rPr>
              <a:t> </a:t>
            </a:r>
            <a:r>
              <a:rPr b="1" spc="-10" dirty="0">
                <a:solidFill>
                  <a:srgbClr val="FFFF65"/>
                </a:solidFill>
                <a:latin typeface="Arial"/>
                <a:cs typeface="Arial"/>
              </a:rPr>
              <a:t>sonoros</a:t>
            </a:r>
            <a:endParaRPr>
              <a:latin typeface="Arial"/>
              <a:cs typeface="Arial"/>
            </a:endParaRPr>
          </a:p>
        </p:txBody>
      </p:sp>
      <p:pic>
        <p:nvPicPr>
          <p:cNvPr id="52" name="object 52"/>
          <p:cNvPicPr/>
          <p:nvPr/>
        </p:nvPicPr>
        <p:blipFill>
          <a:blip r:embed="rId29" cstate="print"/>
          <a:stretch>
            <a:fillRect/>
          </a:stretch>
        </p:blipFill>
        <p:spPr>
          <a:xfrm>
            <a:off x="3273132" y="4961258"/>
            <a:ext cx="2489510" cy="381596"/>
          </a:xfrm>
          <a:prstGeom prst="rect">
            <a:avLst/>
          </a:prstGeom>
        </p:spPr>
      </p:pic>
      <p:sp>
        <p:nvSpPr>
          <p:cNvPr id="53" name="object 53"/>
          <p:cNvSpPr txBox="1"/>
          <p:nvPr/>
        </p:nvSpPr>
        <p:spPr>
          <a:xfrm>
            <a:off x="3273131" y="4961258"/>
            <a:ext cx="2489766" cy="323345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vert="horz" wrap="square" lIns="0" tIns="45898" rIns="0" bIns="0" rtlCol="0">
            <a:spAutoFit/>
          </a:bodyPr>
          <a:lstStyle/>
          <a:p>
            <a:pPr marL="98171">
              <a:spcBef>
                <a:spcPts val="361"/>
              </a:spcBef>
            </a:pPr>
            <a:r>
              <a:rPr b="1" dirty="0">
                <a:latin typeface="Arial"/>
                <a:cs typeface="Arial"/>
              </a:rPr>
              <a:t>Otras</a:t>
            </a:r>
            <a:r>
              <a:rPr b="1" spc="-25" dirty="0">
                <a:latin typeface="Arial"/>
                <a:cs typeface="Arial"/>
              </a:rPr>
              <a:t> </a:t>
            </a:r>
            <a:r>
              <a:rPr b="1" spc="-10" dirty="0">
                <a:latin typeface="Arial"/>
                <a:cs typeface="Arial"/>
              </a:rPr>
              <a:t>clasificaciones</a:t>
            </a:r>
            <a:endParaRPr>
              <a:latin typeface="Arial"/>
              <a:cs typeface="Arial"/>
            </a:endParaRPr>
          </a:p>
        </p:txBody>
      </p:sp>
      <p:pic>
        <p:nvPicPr>
          <p:cNvPr id="54" name="object 54"/>
          <p:cNvPicPr/>
          <p:nvPr/>
        </p:nvPicPr>
        <p:blipFill>
          <a:blip r:embed="rId30" cstate="print"/>
          <a:stretch>
            <a:fillRect/>
          </a:stretch>
        </p:blipFill>
        <p:spPr>
          <a:xfrm>
            <a:off x="313685" y="5421013"/>
            <a:ext cx="1638278" cy="533314"/>
          </a:xfrm>
          <a:prstGeom prst="rect">
            <a:avLst/>
          </a:prstGeom>
        </p:spPr>
      </p:pic>
      <p:sp>
        <p:nvSpPr>
          <p:cNvPr id="55" name="object 55"/>
          <p:cNvSpPr txBox="1"/>
          <p:nvPr/>
        </p:nvSpPr>
        <p:spPr>
          <a:xfrm>
            <a:off x="313685" y="5421012"/>
            <a:ext cx="1638406" cy="483007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vert="horz" wrap="square" lIns="0" tIns="46536" rIns="0" bIns="0" rtlCol="0">
            <a:spAutoFit/>
          </a:bodyPr>
          <a:lstStyle/>
          <a:p>
            <a:pPr marL="98171">
              <a:lnSpc>
                <a:spcPts val="1682"/>
              </a:lnSpc>
              <a:spcBef>
                <a:spcPts val="366"/>
              </a:spcBef>
            </a:pPr>
            <a:r>
              <a:rPr sz="1400" b="1" dirty="0">
                <a:latin typeface="Arial"/>
                <a:cs typeface="Arial"/>
              </a:rPr>
              <a:t>A)</a:t>
            </a:r>
            <a:r>
              <a:rPr sz="1400" b="1" spc="-1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Los</a:t>
            </a:r>
            <a:r>
              <a:rPr sz="1400" b="1" spc="-1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originales</a:t>
            </a:r>
            <a:endParaRPr sz="1400">
              <a:latin typeface="Arial"/>
              <a:cs typeface="Arial"/>
            </a:endParaRPr>
          </a:p>
          <a:p>
            <a:pPr marL="98171">
              <a:lnSpc>
                <a:spcPts val="1682"/>
              </a:lnSpc>
            </a:pPr>
            <a:r>
              <a:rPr sz="1400" b="1" dirty="0">
                <a:latin typeface="Arial"/>
                <a:cs typeface="Arial"/>
              </a:rPr>
              <a:t>b)</a:t>
            </a:r>
            <a:r>
              <a:rPr sz="1400" b="1" spc="-2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Las</a:t>
            </a:r>
            <a:r>
              <a:rPr sz="1400" b="1" spc="-1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copias</a:t>
            </a:r>
            <a:endParaRPr sz="1400">
              <a:latin typeface="Arial"/>
              <a:cs typeface="Arial"/>
            </a:endParaRPr>
          </a:p>
        </p:txBody>
      </p:sp>
      <p:pic>
        <p:nvPicPr>
          <p:cNvPr id="56" name="object 56"/>
          <p:cNvPicPr/>
          <p:nvPr/>
        </p:nvPicPr>
        <p:blipFill>
          <a:blip r:embed="rId31" cstate="print"/>
          <a:stretch>
            <a:fillRect/>
          </a:stretch>
        </p:blipFill>
        <p:spPr>
          <a:xfrm>
            <a:off x="2661833" y="5746672"/>
            <a:ext cx="4081942" cy="993068"/>
          </a:xfrm>
          <a:prstGeom prst="rect">
            <a:avLst/>
          </a:prstGeom>
        </p:spPr>
      </p:pic>
      <p:sp>
        <p:nvSpPr>
          <p:cNvPr id="57" name="object 57"/>
          <p:cNvSpPr txBox="1"/>
          <p:nvPr/>
        </p:nvSpPr>
        <p:spPr>
          <a:xfrm>
            <a:off x="2661833" y="5746671"/>
            <a:ext cx="4082325" cy="946603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vert="horz" wrap="square" lIns="0" tIns="48448" rIns="0" bIns="0" rtlCol="0">
            <a:spAutoFit/>
          </a:bodyPr>
          <a:lstStyle/>
          <a:p>
            <a:pPr marL="889280">
              <a:lnSpc>
                <a:spcPts val="1921"/>
              </a:lnSpc>
              <a:spcBef>
                <a:spcPts val="381"/>
              </a:spcBef>
            </a:pPr>
            <a:r>
              <a:rPr sz="16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Por</a:t>
            </a:r>
            <a:r>
              <a:rPr sz="1600" b="1" u="sng" spc="-2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la</a:t>
            </a:r>
            <a:r>
              <a:rPr sz="1600" b="1" u="sng" spc="-1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forma</a:t>
            </a:r>
            <a:r>
              <a:rPr sz="1600" b="1" u="sng" spc="-1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de</a:t>
            </a:r>
            <a:r>
              <a:rPr sz="1600" b="1" u="sng" spc="-2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600" b="1" u="sng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utilización</a:t>
            </a:r>
            <a:endParaRPr sz="1600">
              <a:latin typeface="Arial"/>
              <a:cs typeface="Arial"/>
            </a:endParaRPr>
          </a:p>
          <a:p>
            <a:pPr marL="160007" indent="-70122">
              <a:lnSpc>
                <a:spcPts val="1677"/>
              </a:lnSpc>
              <a:buSzPct val="92857"/>
              <a:buFont typeface="Arial MT"/>
              <a:buChar char="•"/>
              <a:tabLst>
                <a:tab pos="160007" algn="l"/>
              </a:tabLst>
            </a:pPr>
            <a:r>
              <a:rPr sz="1400" b="1" dirty="0">
                <a:latin typeface="Arial"/>
                <a:cs typeface="Arial"/>
              </a:rPr>
              <a:t>Permiten</a:t>
            </a:r>
            <a:r>
              <a:rPr sz="1400" b="1" spc="-6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establecer</a:t>
            </a:r>
            <a:r>
              <a:rPr sz="1400" b="1" spc="-6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determinados</a:t>
            </a:r>
            <a:r>
              <a:rPr sz="1400" b="1" spc="-6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sucesos</a:t>
            </a:r>
            <a:endParaRPr sz="1400">
              <a:latin typeface="Arial"/>
              <a:cs typeface="Arial"/>
            </a:endParaRPr>
          </a:p>
          <a:p>
            <a:pPr marL="160007" indent="-70122">
              <a:lnSpc>
                <a:spcPts val="1682"/>
              </a:lnSpc>
              <a:buSzPct val="92857"/>
              <a:buFont typeface="Arial MT"/>
              <a:buChar char="•"/>
              <a:tabLst>
                <a:tab pos="160007" algn="l"/>
              </a:tabLst>
            </a:pPr>
            <a:r>
              <a:rPr sz="1400" b="1" dirty="0">
                <a:latin typeface="Arial"/>
                <a:cs typeface="Arial"/>
              </a:rPr>
              <a:t>Permiten</a:t>
            </a:r>
            <a:r>
              <a:rPr sz="1400" b="1" spc="-5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llegar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a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determinadas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conclusiones</a:t>
            </a:r>
            <a:endParaRPr sz="1400">
              <a:latin typeface="Arial"/>
              <a:cs typeface="Arial"/>
            </a:endParaRPr>
          </a:p>
          <a:p>
            <a:pPr marL="160007" indent="-70122">
              <a:lnSpc>
                <a:spcPts val="1682"/>
              </a:lnSpc>
              <a:buSzPct val="92857"/>
              <a:buFont typeface="Arial MT"/>
              <a:buChar char="•"/>
              <a:tabLst>
                <a:tab pos="160007" algn="l"/>
              </a:tabLst>
            </a:pPr>
            <a:r>
              <a:rPr sz="1400" b="1" dirty="0">
                <a:latin typeface="Arial"/>
                <a:cs typeface="Arial"/>
              </a:rPr>
              <a:t>Los</a:t>
            </a:r>
            <a:r>
              <a:rPr sz="1400" b="1" spc="-3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documentos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ilustrativos.</a:t>
            </a:r>
            <a:endParaRPr sz="14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00590094"/>
      </p:ext>
    </p:extLst>
  </p:cSld>
  <p:clrMapOvr>
    <a:masterClrMapping/>
  </p:clrMapOvr>
  <p:transition>
    <p:wipe dir="r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9144000" cy="6858000"/>
            <a:chOff x="0" y="0"/>
            <a:chExt cx="9118600" cy="68199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18600" cy="68199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15449" cy="107950"/>
            </a:xfrm>
            <a:prstGeom prst="rect">
              <a:avLst/>
            </a:prstGeom>
          </p:spPr>
        </p:pic>
      </p:grpSp>
      <p:sp>
        <p:nvSpPr>
          <p:cNvPr id="5" name="object 5"/>
          <p:cNvSpPr/>
          <p:nvPr/>
        </p:nvSpPr>
        <p:spPr>
          <a:xfrm>
            <a:off x="2705388" y="1876307"/>
            <a:ext cx="179569" cy="431657"/>
          </a:xfrm>
          <a:custGeom>
            <a:avLst/>
            <a:gdLst/>
            <a:ahLst/>
            <a:cxnLst/>
            <a:rect l="l" t="t" r="r" b="b"/>
            <a:pathLst>
              <a:path w="179069" h="429260">
                <a:moveTo>
                  <a:pt x="179070" y="98297"/>
                </a:moveTo>
                <a:lnTo>
                  <a:pt x="156972" y="0"/>
                </a:lnTo>
                <a:lnTo>
                  <a:pt x="57150" y="0"/>
                </a:lnTo>
                <a:lnTo>
                  <a:pt x="0" y="67817"/>
                </a:lnTo>
                <a:lnTo>
                  <a:pt x="0" y="172212"/>
                </a:lnTo>
                <a:lnTo>
                  <a:pt x="5334" y="371094"/>
                </a:lnTo>
                <a:lnTo>
                  <a:pt x="105156" y="429006"/>
                </a:lnTo>
                <a:lnTo>
                  <a:pt x="173736" y="389382"/>
                </a:lnTo>
                <a:lnTo>
                  <a:pt x="179070" y="98297"/>
                </a:lnTo>
                <a:close/>
              </a:path>
            </a:pathLst>
          </a:custGeom>
          <a:solidFill>
            <a:srgbClr val="F9CF6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823301" y="1747576"/>
            <a:ext cx="259801" cy="619391"/>
          </a:xfrm>
          <a:custGeom>
            <a:avLst/>
            <a:gdLst/>
            <a:ahLst/>
            <a:cxnLst/>
            <a:rect l="l" t="t" r="r" b="b"/>
            <a:pathLst>
              <a:path w="259079" h="615950">
                <a:moveTo>
                  <a:pt x="259079" y="79248"/>
                </a:moveTo>
                <a:lnTo>
                  <a:pt x="198882" y="15239"/>
                </a:lnTo>
                <a:lnTo>
                  <a:pt x="99821" y="0"/>
                </a:lnTo>
                <a:lnTo>
                  <a:pt x="33527" y="48767"/>
                </a:lnTo>
                <a:lnTo>
                  <a:pt x="28194" y="168402"/>
                </a:lnTo>
                <a:lnTo>
                  <a:pt x="0" y="553973"/>
                </a:lnTo>
                <a:lnTo>
                  <a:pt x="116585" y="615695"/>
                </a:lnTo>
                <a:lnTo>
                  <a:pt x="230885" y="569213"/>
                </a:lnTo>
                <a:lnTo>
                  <a:pt x="259079" y="79248"/>
                </a:lnTo>
                <a:close/>
              </a:path>
            </a:pathLst>
          </a:custGeom>
          <a:solidFill>
            <a:srgbClr val="F9CF6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986295" y="1725356"/>
            <a:ext cx="238152" cy="672391"/>
          </a:xfrm>
          <a:custGeom>
            <a:avLst/>
            <a:gdLst/>
            <a:ahLst/>
            <a:cxnLst/>
            <a:rect l="l" t="t" r="r" b="b"/>
            <a:pathLst>
              <a:path w="237489" h="668655">
                <a:moveTo>
                  <a:pt x="236981" y="73913"/>
                </a:moveTo>
                <a:lnTo>
                  <a:pt x="182879" y="0"/>
                </a:lnTo>
                <a:lnTo>
                  <a:pt x="65531" y="0"/>
                </a:lnTo>
                <a:lnTo>
                  <a:pt x="6095" y="67817"/>
                </a:lnTo>
                <a:lnTo>
                  <a:pt x="0" y="607313"/>
                </a:lnTo>
                <a:lnTo>
                  <a:pt x="99821" y="668273"/>
                </a:lnTo>
                <a:lnTo>
                  <a:pt x="230885" y="622553"/>
                </a:lnTo>
                <a:lnTo>
                  <a:pt x="236981" y="73913"/>
                </a:lnTo>
                <a:close/>
              </a:path>
            </a:pathLst>
          </a:custGeom>
          <a:solidFill>
            <a:srgbClr val="F9CF6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652846" y="1580532"/>
            <a:ext cx="240698" cy="968038"/>
          </a:xfrm>
          <a:custGeom>
            <a:avLst/>
            <a:gdLst/>
            <a:ahLst/>
            <a:cxnLst/>
            <a:rect l="l" t="t" r="r" b="b"/>
            <a:pathLst>
              <a:path w="240029" h="962660">
                <a:moveTo>
                  <a:pt x="240029" y="119634"/>
                </a:moveTo>
                <a:lnTo>
                  <a:pt x="199630" y="0"/>
                </a:lnTo>
                <a:lnTo>
                  <a:pt x="83057" y="0"/>
                </a:lnTo>
                <a:lnTo>
                  <a:pt x="17526" y="70866"/>
                </a:lnTo>
                <a:lnTo>
                  <a:pt x="0" y="858012"/>
                </a:lnTo>
                <a:lnTo>
                  <a:pt x="122681" y="962406"/>
                </a:lnTo>
                <a:lnTo>
                  <a:pt x="217156" y="873252"/>
                </a:lnTo>
                <a:lnTo>
                  <a:pt x="240029" y="119634"/>
                </a:lnTo>
                <a:close/>
              </a:path>
            </a:pathLst>
          </a:custGeom>
          <a:solidFill>
            <a:srgbClr val="F9CF6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871203" y="1895463"/>
            <a:ext cx="985718" cy="372912"/>
          </a:xfrm>
          <a:custGeom>
            <a:avLst/>
            <a:gdLst/>
            <a:ahLst/>
            <a:cxnLst/>
            <a:rect l="l" t="t" r="r" b="b"/>
            <a:pathLst>
              <a:path w="982979" h="370839">
                <a:moveTo>
                  <a:pt x="982979" y="0"/>
                </a:moveTo>
                <a:lnTo>
                  <a:pt x="0" y="51816"/>
                </a:lnTo>
                <a:lnTo>
                  <a:pt x="0" y="370332"/>
                </a:lnTo>
                <a:lnTo>
                  <a:pt x="969264" y="370332"/>
                </a:lnTo>
                <a:lnTo>
                  <a:pt x="982979" y="0"/>
                </a:lnTo>
                <a:close/>
              </a:path>
            </a:pathLst>
          </a:custGeom>
          <a:solidFill>
            <a:srgbClr val="00279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048716" y="1811941"/>
            <a:ext cx="960884" cy="511476"/>
          </a:xfrm>
          <a:custGeom>
            <a:avLst/>
            <a:gdLst/>
            <a:ahLst/>
            <a:cxnLst/>
            <a:rect l="l" t="t" r="r" b="b"/>
            <a:pathLst>
              <a:path w="958214" h="508635">
                <a:moveTo>
                  <a:pt x="957834" y="0"/>
                </a:moveTo>
                <a:lnTo>
                  <a:pt x="40385" y="45720"/>
                </a:lnTo>
                <a:lnTo>
                  <a:pt x="0" y="489966"/>
                </a:lnTo>
                <a:lnTo>
                  <a:pt x="943356" y="508254"/>
                </a:lnTo>
                <a:lnTo>
                  <a:pt x="957834" y="0"/>
                </a:lnTo>
                <a:close/>
              </a:path>
            </a:pathLst>
          </a:custGeom>
          <a:solidFill>
            <a:srgbClr val="00279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212474" y="1660989"/>
            <a:ext cx="1463295" cy="819895"/>
          </a:xfrm>
          <a:custGeom>
            <a:avLst/>
            <a:gdLst/>
            <a:ahLst/>
            <a:cxnLst/>
            <a:rect l="l" t="t" r="r" b="b"/>
            <a:pathLst>
              <a:path w="1459229" h="815339">
                <a:moveTo>
                  <a:pt x="1459217" y="0"/>
                </a:moveTo>
                <a:lnTo>
                  <a:pt x="19811" y="122682"/>
                </a:lnTo>
                <a:lnTo>
                  <a:pt x="0" y="671322"/>
                </a:lnTo>
                <a:lnTo>
                  <a:pt x="1434083" y="815339"/>
                </a:lnTo>
                <a:lnTo>
                  <a:pt x="1459217" y="0"/>
                </a:lnTo>
                <a:close/>
              </a:path>
            </a:pathLst>
          </a:custGeom>
          <a:solidFill>
            <a:srgbClr val="00279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676351" y="1845657"/>
            <a:ext cx="249613" cy="487850"/>
          </a:xfrm>
          <a:custGeom>
            <a:avLst/>
            <a:gdLst/>
            <a:ahLst/>
            <a:cxnLst/>
            <a:rect l="l" t="t" r="r" b="b"/>
            <a:pathLst>
              <a:path w="248919" h="485139">
                <a:moveTo>
                  <a:pt x="248412" y="349758"/>
                </a:moveTo>
                <a:lnTo>
                  <a:pt x="236982" y="101346"/>
                </a:lnTo>
                <a:lnTo>
                  <a:pt x="219456" y="52578"/>
                </a:lnTo>
                <a:lnTo>
                  <a:pt x="179832" y="0"/>
                </a:lnTo>
                <a:lnTo>
                  <a:pt x="168402" y="0"/>
                </a:lnTo>
                <a:lnTo>
                  <a:pt x="168402" y="113538"/>
                </a:lnTo>
                <a:lnTo>
                  <a:pt x="168402" y="371094"/>
                </a:lnTo>
                <a:lnTo>
                  <a:pt x="145542" y="416814"/>
                </a:lnTo>
                <a:lnTo>
                  <a:pt x="95427" y="407047"/>
                </a:lnTo>
                <a:lnTo>
                  <a:pt x="88392" y="401574"/>
                </a:lnTo>
                <a:lnTo>
                  <a:pt x="68580" y="321564"/>
                </a:lnTo>
                <a:lnTo>
                  <a:pt x="74676" y="116586"/>
                </a:lnTo>
                <a:lnTo>
                  <a:pt x="74853" y="115214"/>
                </a:lnTo>
                <a:lnTo>
                  <a:pt x="83058" y="134874"/>
                </a:lnTo>
                <a:lnTo>
                  <a:pt x="75158" y="112928"/>
                </a:lnTo>
                <a:lnTo>
                  <a:pt x="79692" y="79438"/>
                </a:lnTo>
                <a:lnTo>
                  <a:pt x="117348" y="61722"/>
                </a:lnTo>
                <a:lnTo>
                  <a:pt x="151638" y="80010"/>
                </a:lnTo>
                <a:lnTo>
                  <a:pt x="168402" y="113538"/>
                </a:lnTo>
                <a:lnTo>
                  <a:pt x="168402" y="0"/>
                </a:lnTo>
                <a:lnTo>
                  <a:pt x="128778" y="0"/>
                </a:lnTo>
                <a:lnTo>
                  <a:pt x="76962" y="12192"/>
                </a:lnTo>
                <a:lnTo>
                  <a:pt x="67030" y="26428"/>
                </a:lnTo>
                <a:lnTo>
                  <a:pt x="22860" y="49530"/>
                </a:lnTo>
                <a:lnTo>
                  <a:pt x="0" y="116586"/>
                </a:lnTo>
                <a:lnTo>
                  <a:pt x="17526" y="306324"/>
                </a:lnTo>
                <a:lnTo>
                  <a:pt x="22860" y="407670"/>
                </a:lnTo>
                <a:lnTo>
                  <a:pt x="51816" y="441198"/>
                </a:lnTo>
                <a:lnTo>
                  <a:pt x="78917" y="450367"/>
                </a:lnTo>
                <a:lnTo>
                  <a:pt x="94488" y="465582"/>
                </a:lnTo>
                <a:lnTo>
                  <a:pt x="145542" y="484632"/>
                </a:lnTo>
                <a:lnTo>
                  <a:pt x="202692" y="465582"/>
                </a:lnTo>
                <a:lnTo>
                  <a:pt x="230886" y="404622"/>
                </a:lnTo>
                <a:lnTo>
                  <a:pt x="248412" y="34975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808781" y="1725368"/>
            <a:ext cx="303102" cy="678137"/>
          </a:xfrm>
          <a:custGeom>
            <a:avLst/>
            <a:gdLst/>
            <a:ahLst/>
            <a:cxnLst/>
            <a:rect l="l" t="t" r="r" b="b"/>
            <a:pathLst>
              <a:path w="302260" h="674369">
                <a:moveTo>
                  <a:pt x="301752" y="122669"/>
                </a:moveTo>
                <a:lnTo>
                  <a:pt x="284988" y="49517"/>
                </a:lnTo>
                <a:lnTo>
                  <a:pt x="227838" y="18859"/>
                </a:lnTo>
                <a:lnTo>
                  <a:pt x="227838" y="101333"/>
                </a:lnTo>
                <a:lnTo>
                  <a:pt x="227838" y="435089"/>
                </a:lnTo>
                <a:lnTo>
                  <a:pt x="222504" y="539483"/>
                </a:lnTo>
                <a:lnTo>
                  <a:pt x="176784" y="573011"/>
                </a:lnTo>
                <a:lnTo>
                  <a:pt x="125730" y="601205"/>
                </a:lnTo>
                <a:lnTo>
                  <a:pt x="84861" y="583831"/>
                </a:lnTo>
                <a:lnTo>
                  <a:pt x="68580" y="536435"/>
                </a:lnTo>
                <a:lnTo>
                  <a:pt x="80010" y="140957"/>
                </a:lnTo>
                <a:lnTo>
                  <a:pt x="96774" y="89141"/>
                </a:lnTo>
                <a:lnTo>
                  <a:pt x="122834" y="72390"/>
                </a:lnTo>
                <a:lnTo>
                  <a:pt x="128016" y="73901"/>
                </a:lnTo>
                <a:lnTo>
                  <a:pt x="188214" y="67805"/>
                </a:lnTo>
                <a:lnTo>
                  <a:pt x="227838" y="101333"/>
                </a:lnTo>
                <a:lnTo>
                  <a:pt x="227838" y="18859"/>
                </a:lnTo>
                <a:lnTo>
                  <a:pt x="222504" y="15989"/>
                </a:lnTo>
                <a:lnTo>
                  <a:pt x="156972" y="0"/>
                </a:lnTo>
                <a:lnTo>
                  <a:pt x="122948" y="8305"/>
                </a:lnTo>
                <a:lnTo>
                  <a:pt x="119634" y="6845"/>
                </a:lnTo>
                <a:lnTo>
                  <a:pt x="110375" y="11379"/>
                </a:lnTo>
                <a:lnTo>
                  <a:pt x="91440" y="15989"/>
                </a:lnTo>
                <a:lnTo>
                  <a:pt x="86969" y="22809"/>
                </a:lnTo>
                <a:lnTo>
                  <a:pt x="51054" y="40373"/>
                </a:lnTo>
                <a:lnTo>
                  <a:pt x="16764" y="89141"/>
                </a:lnTo>
                <a:lnTo>
                  <a:pt x="431" y="539737"/>
                </a:lnTo>
                <a:lnTo>
                  <a:pt x="0" y="539483"/>
                </a:lnTo>
                <a:lnTo>
                  <a:pt x="0" y="551675"/>
                </a:lnTo>
                <a:lnTo>
                  <a:pt x="0" y="585203"/>
                </a:lnTo>
                <a:lnTo>
                  <a:pt x="48006" y="640829"/>
                </a:lnTo>
                <a:lnTo>
                  <a:pt x="108204" y="674357"/>
                </a:lnTo>
                <a:lnTo>
                  <a:pt x="193548" y="674357"/>
                </a:lnTo>
                <a:lnTo>
                  <a:pt x="270510" y="640829"/>
                </a:lnTo>
                <a:lnTo>
                  <a:pt x="290322" y="539483"/>
                </a:lnTo>
                <a:lnTo>
                  <a:pt x="301752" y="12266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954965" y="1679379"/>
            <a:ext cx="303739" cy="761149"/>
          </a:xfrm>
          <a:custGeom>
            <a:avLst/>
            <a:gdLst/>
            <a:ahLst/>
            <a:cxnLst/>
            <a:rect l="l" t="t" r="r" b="b"/>
            <a:pathLst>
              <a:path w="302895" h="756919">
                <a:moveTo>
                  <a:pt x="302514" y="137922"/>
                </a:moveTo>
                <a:lnTo>
                  <a:pt x="284988" y="55626"/>
                </a:lnTo>
                <a:lnTo>
                  <a:pt x="227838" y="21475"/>
                </a:lnTo>
                <a:lnTo>
                  <a:pt x="227838" y="113538"/>
                </a:lnTo>
                <a:lnTo>
                  <a:pt x="227838" y="486918"/>
                </a:lnTo>
                <a:lnTo>
                  <a:pt x="222504" y="606552"/>
                </a:lnTo>
                <a:lnTo>
                  <a:pt x="176784" y="643890"/>
                </a:lnTo>
                <a:lnTo>
                  <a:pt x="125730" y="674382"/>
                </a:lnTo>
                <a:lnTo>
                  <a:pt x="83172" y="654583"/>
                </a:lnTo>
                <a:lnTo>
                  <a:pt x="68580" y="603504"/>
                </a:lnTo>
                <a:lnTo>
                  <a:pt x="80010" y="156210"/>
                </a:lnTo>
                <a:lnTo>
                  <a:pt x="96774" y="98298"/>
                </a:lnTo>
                <a:lnTo>
                  <a:pt x="120459" y="80479"/>
                </a:lnTo>
                <a:lnTo>
                  <a:pt x="128016" y="83058"/>
                </a:lnTo>
                <a:lnTo>
                  <a:pt x="188214" y="73914"/>
                </a:lnTo>
                <a:lnTo>
                  <a:pt x="227838" y="113538"/>
                </a:lnTo>
                <a:lnTo>
                  <a:pt x="227838" y="21475"/>
                </a:lnTo>
                <a:lnTo>
                  <a:pt x="222504" y="18288"/>
                </a:lnTo>
                <a:lnTo>
                  <a:pt x="156972" y="0"/>
                </a:lnTo>
                <a:lnTo>
                  <a:pt x="129311" y="7721"/>
                </a:lnTo>
                <a:lnTo>
                  <a:pt x="119634" y="3048"/>
                </a:lnTo>
                <a:lnTo>
                  <a:pt x="51054" y="39624"/>
                </a:lnTo>
                <a:lnTo>
                  <a:pt x="17526" y="98298"/>
                </a:lnTo>
                <a:lnTo>
                  <a:pt x="495" y="606869"/>
                </a:lnTo>
                <a:lnTo>
                  <a:pt x="0" y="606552"/>
                </a:lnTo>
                <a:lnTo>
                  <a:pt x="0" y="621792"/>
                </a:lnTo>
                <a:lnTo>
                  <a:pt x="0" y="656082"/>
                </a:lnTo>
                <a:lnTo>
                  <a:pt x="48768" y="720090"/>
                </a:lnTo>
                <a:lnTo>
                  <a:pt x="108204" y="756666"/>
                </a:lnTo>
                <a:lnTo>
                  <a:pt x="194310" y="756666"/>
                </a:lnTo>
                <a:lnTo>
                  <a:pt x="271272" y="720090"/>
                </a:lnTo>
                <a:lnTo>
                  <a:pt x="291084" y="606552"/>
                </a:lnTo>
                <a:lnTo>
                  <a:pt x="302514" y="13792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5186494" y="1516166"/>
            <a:ext cx="1735832" cy="1081699"/>
          </a:xfrm>
          <a:custGeom>
            <a:avLst/>
            <a:gdLst/>
            <a:ahLst/>
            <a:cxnLst/>
            <a:rect l="l" t="t" r="r" b="b"/>
            <a:pathLst>
              <a:path w="1731009" h="1075689">
                <a:moveTo>
                  <a:pt x="1730502" y="155638"/>
                </a:moveTo>
                <a:lnTo>
                  <a:pt x="1719046" y="80010"/>
                </a:lnTo>
                <a:lnTo>
                  <a:pt x="1661896" y="31915"/>
                </a:lnTo>
                <a:lnTo>
                  <a:pt x="1661896" y="159258"/>
                </a:lnTo>
                <a:lnTo>
                  <a:pt x="1661896" y="692658"/>
                </a:lnTo>
                <a:lnTo>
                  <a:pt x="1656575" y="861060"/>
                </a:lnTo>
                <a:lnTo>
                  <a:pt x="1610868" y="915924"/>
                </a:lnTo>
                <a:lnTo>
                  <a:pt x="1559801" y="959358"/>
                </a:lnTo>
                <a:lnTo>
                  <a:pt x="1517599" y="931392"/>
                </a:lnTo>
                <a:lnTo>
                  <a:pt x="1502651" y="858012"/>
                </a:lnTo>
                <a:lnTo>
                  <a:pt x="1514094" y="220980"/>
                </a:lnTo>
                <a:lnTo>
                  <a:pt x="1530858" y="140970"/>
                </a:lnTo>
                <a:lnTo>
                  <a:pt x="1556512" y="114160"/>
                </a:lnTo>
                <a:lnTo>
                  <a:pt x="1562087" y="116598"/>
                </a:lnTo>
                <a:lnTo>
                  <a:pt x="1622272" y="107442"/>
                </a:lnTo>
                <a:lnTo>
                  <a:pt x="1661896" y="159258"/>
                </a:lnTo>
                <a:lnTo>
                  <a:pt x="1661896" y="31915"/>
                </a:lnTo>
                <a:lnTo>
                  <a:pt x="1656575" y="27432"/>
                </a:lnTo>
                <a:lnTo>
                  <a:pt x="1591056" y="0"/>
                </a:lnTo>
                <a:lnTo>
                  <a:pt x="1561998" y="12166"/>
                </a:lnTo>
                <a:lnTo>
                  <a:pt x="1553718" y="6096"/>
                </a:lnTo>
                <a:lnTo>
                  <a:pt x="1528711" y="26098"/>
                </a:lnTo>
                <a:lnTo>
                  <a:pt x="1525511" y="27432"/>
                </a:lnTo>
                <a:lnTo>
                  <a:pt x="1524736" y="29286"/>
                </a:lnTo>
                <a:lnTo>
                  <a:pt x="1485125" y="60960"/>
                </a:lnTo>
                <a:lnTo>
                  <a:pt x="1472399" y="90639"/>
                </a:lnTo>
                <a:lnTo>
                  <a:pt x="0" y="242316"/>
                </a:lnTo>
                <a:lnTo>
                  <a:pt x="25908" y="315468"/>
                </a:lnTo>
                <a:lnTo>
                  <a:pt x="1449654" y="192798"/>
                </a:lnTo>
                <a:lnTo>
                  <a:pt x="1434617" y="861555"/>
                </a:lnTo>
                <a:lnTo>
                  <a:pt x="1434084" y="861060"/>
                </a:lnTo>
                <a:lnTo>
                  <a:pt x="1434084" y="885444"/>
                </a:lnTo>
                <a:lnTo>
                  <a:pt x="1434084" y="892810"/>
                </a:lnTo>
                <a:lnTo>
                  <a:pt x="8382" y="771906"/>
                </a:lnTo>
                <a:lnTo>
                  <a:pt x="8382" y="845820"/>
                </a:lnTo>
                <a:lnTo>
                  <a:pt x="1461312" y="984034"/>
                </a:lnTo>
                <a:lnTo>
                  <a:pt x="1482839" y="1023366"/>
                </a:lnTo>
                <a:lnTo>
                  <a:pt x="1542275" y="1075182"/>
                </a:lnTo>
                <a:lnTo>
                  <a:pt x="1627632" y="1075182"/>
                </a:lnTo>
                <a:lnTo>
                  <a:pt x="1704594" y="1023366"/>
                </a:lnTo>
                <a:lnTo>
                  <a:pt x="1725168" y="861060"/>
                </a:lnTo>
                <a:lnTo>
                  <a:pt x="1730502" y="550265"/>
                </a:lnTo>
                <a:lnTo>
                  <a:pt x="1730502" y="15563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060177" y="1765966"/>
            <a:ext cx="964068" cy="136011"/>
          </a:xfrm>
          <a:custGeom>
            <a:avLst/>
            <a:gdLst/>
            <a:ahLst/>
            <a:cxnLst/>
            <a:rect l="l" t="t" r="r" b="b"/>
            <a:pathLst>
              <a:path w="961389" h="135255">
                <a:moveTo>
                  <a:pt x="960882" y="109727"/>
                </a:moveTo>
                <a:lnTo>
                  <a:pt x="949452" y="0"/>
                </a:lnTo>
                <a:lnTo>
                  <a:pt x="19812" y="57912"/>
                </a:lnTo>
                <a:lnTo>
                  <a:pt x="0" y="134874"/>
                </a:lnTo>
                <a:lnTo>
                  <a:pt x="960882" y="10972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4034199" y="2249474"/>
            <a:ext cx="975529" cy="117492"/>
          </a:xfrm>
          <a:custGeom>
            <a:avLst/>
            <a:gdLst/>
            <a:ahLst/>
            <a:cxnLst/>
            <a:rect l="l" t="t" r="r" b="b"/>
            <a:pathLst>
              <a:path w="972820" h="116839">
                <a:moveTo>
                  <a:pt x="972311" y="116585"/>
                </a:moveTo>
                <a:lnTo>
                  <a:pt x="957833" y="21335"/>
                </a:lnTo>
                <a:lnTo>
                  <a:pt x="25907" y="0"/>
                </a:lnTo>
                <a:lnTo>
                  <a:pt x="0" y="95249"/>
                </a:lnTo>
                <a:lnTo>
                  <a:pt x="972311" y="11658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876552" y="1860983"/>
            <a:ext cx="995270" cy="132818"/>
          </a:xfrm>
          <a:custGeom>
            <a:avLst/>
            <a:gdLst/>
            <a:ahLst/>
            <a:cxnLst/>
            <a:rect l="l" t="t" r="r" b="b"/>
            <a:pathLst>
              <a:path w="992504" h="132080">
                <a:moveTo>
                  <a:pt x="992124" y="0"/>
                </a:moveTo>
                <a:lnTo>
                  <a:pt x="14478" y="58674"/>
                </a:lnTo>
                <a:lnTo>
                  <a:pt x="0" y="131826"/>
                </a:lnTo>
                <a:lnTo>
                  <a:pt x="966978" y="92201"/>
                </a:lnTo>
                <a:lnTo>
                  <a:pt x="99212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050535" y="1615014"/>
            <a:ext cx="1809697" cy="967399"/>
          </a:xfrm>
          <a:custGeom>
            <a:avLst/>
            <a:gdLst/>
            <a:ahLst/>
            <a:cxnLst/>
            <a:rect l="l" t="t" r="r" b="b"/>
            <a:pathLst>
              <a:path w="1804670" h="962025">
                <a:moveTo>
                  <a:pt x="1804416" y="682752"/>
                </a:moveTo>
                <a:lnTo>
                  <a:pt x="1799082" y="582168"/>
                </a:lnTo>
                <a:lnTo>
                  <a:pt x="960945" y="595274"/>
                </a:lnTo>
                <a:lnTo>
                  <a:pt x="960882" y="594360"/>
                </a:lnTo>
                <a:lnTo>
                  <a:pt x="843534" y="547890"/>
                </a:lnTo>
                <a:lnTo>
                  <a:pt x="721614" y="526542"/>
                </a:lnTo>
                <a:lnTo>
                  <a:pt x="656082" y="483870"/>
                </a:lnTo>
                <a:lnTo>
                  <a:pt x="612648" y="367284"/>
                </a:lnTo>
                <a:lnTo>
                  <a:pt x="567690" y="253746"/>
                </a:lnTo>
                <a:lnTo>
                  <a:pt x="504444" y="131826"/>
                </a:lnTo>
                <a:lnTo>
                  <a:pt x="445008" y="54864"/>
                </a:lnTo>
                <a:lnTo>
                  <a:pt x="381762" y="15240"/>
                </a:lnTo>
                <a:lnTo>
                  <a:pt x="302514" y="0"/>
                </a:lnTo>
                <a:lnTo>
                  <a:pt x="214122" y="0"/>
                </a:lnTo>
                <a:lnTo>
                  <a:pt x="137160" y="21336"/>
                </a:lnTo>
                <a:lnTo>
                  <a:pt x="71628" y="88392"/>
                </a:lnTo>
                <a:lnTo>
                  <a:pt x="25908" y="180594"/>
                </a:lnTo>
                <a:lnTo>
                  <a:pt x="0" y="264642"/>
                </a:lnTo>
                <a:lnTo>
                  <a:pt x="0" y="420878"/>
                </a:lnTo>
                <a:lnTo>
                  <a:pt x="25908" y="547890"/>
                </a:lnTo>
                <a:lnTo>
                  <a:pt x="85344" y="691896"/>
                </a:lnTo>
                <a:lnTo>
                  <a:pt x="148590" y="790194"/>
                </a:lnTo>
                <a:lnTo>
                  <a:pt x="230886" y="873252"/>
                </a:lnTo>
                <a:lnTo>
                  <a:pt x="336804" y="946404"/>
                </a:lnTo>
                <a:lnTo>
                  <a:pt x="438912" y="961644"/>
                </a:lnTo>
                <a:lnTo>
                  <a:pt x="515874" y="961644"/>
                </a:lnTo>
                <a:lnTo>
                  <a:pt x="579120" y="940308"/>
                </a:lnTo>
                <a:lnTo>
                  <a:pt x="612648" y="891540"/>
                </a:lnTo>
                <a:lnTo>
                  <a:pt x="658368" y="823722"/>
                </a:lnTo>
                <a:lnTo>
                  <a:pt x="675894" y="707898"/>
                </a:lnTo>
                <a:lnTo>
                  <a:pt x="684276" y="615696"/>
                </a:lnTo>
                <a:lnTo>
                  <a:pt x="792480" y="676656"/>
                </a:lnTo>
                <a:lnTo>
                  <a:pt x="929640" y="707898"/>
                </a:lnTo>
                <a:lnTo>
                  <a:pt x="957491" y="670179"/>
                </a:lnTo>
                <a:lnTo>
                  <a:pt x="1804416" y="68275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316450" y="1747576"/>
            <a:ext cx="2226781" cy="4516446"/>
          </a:xfrm>
          <a:custGeom>
            <a:avLst/>
            <a:gdLst/>
            <a:ahLst/>
            <a:cxnLst/>
            <a:rect l="l" t="t" r="r" b="b"/>
            <a:pathLst>
              <a:path w="2220595" h="4491355">
                <a:moveTo>
                  <a:pt x="2220468" y="517398"/>
                </a:moveTo>
                <a:lnTo>
                  <a:pt x="2195322" y="441198"/>
                </a:lnTo>
                <a:lnTo>
                  <a:pt x="2103882" y="419100"/>
                </a:lnTo>
                <a:lnTo>
                  <a:pt x="2032254" y="385572"/>
                </a:lnTo>
                <a:lnTo>
                  <a:pt x="2012442" y="291084"/>
                </a:lnTo>
                <a:lnTo>
                  <a:pt x="1958340" y="220218"/>
                </a:lnTo>
                <a:lnTo>
                  <a:pt x="1892808" y="253746"/>
                </a:lnTo>
                <a:lnTo>
                  <a:pt x="1895856" y="373380"/>
                </a:lnTo>
                <a:lnTo>
                  <a:pt x="1958340" y="468630"/>
                </a:lnTo>
                <a:lnTo>
                  <a:pt x="1927098" y="523494"/>
                </a:lnTo>
                <a:lnTo>
                  <a:pt x="1821942" y="615696"/>
                </a:lnTo>
                <a:lnTo>
                  <a:pt x="1653540" y="719328"/>
                </a:lnTo>
                <a:lnTo>
                  <a:pt x="1470660" y="851154"/>
                </a:lnTo>
                <a:lnTo>
                  <a:pt x="1345692" y="976884"/>
                </a:lnTo>
                <a:lnTo>
                  <a:pt x="1260348" y="1093470"/>
                </a:lnTo>
                <a:lnTo>
                  <a:pt x="1200150" y="1114806"/>
                </a:lnTo>
                <a:lnTo>
                  <a:pt x="1133170" y="1121194"/>
                </a:lnTo>
                <a:lnTo>
                  <a:pt x="1143000" y="1044714"/>
                </a:lnTo>
                <a:lnTo>
                  <a:pt x="1149096" y="820674"/>
                </a:lnTo>
                <a:lnTo>
                  <a:pt x="1157478" y="697992"/>
                </a:lnTo>
                <a:lnTo>
                  <a:pt x="1177290" y="600456"/>
                </a:lnTo>
                <a:lnTo>
                  <a:pt x="1234440" y="550926"/>
                </a:lnTo>
                <a:lnTo>
                  <a:pt x="1331214" y="523494"/>
                </a:lnTo>
                <a:lnTo>
                  <a:pt x="1325880" y="468630"/>
                </a:lnTo>
                <a:lnTo>
                  <a:pt x="1162812" y="468630"/>
                </a:lnTo>
                <a:lnTo>
                  <a:pt x="1126236" y="361188"/>
                </a:lnTo>
                <a:lnTo>
                  <a:pt x="1080516" y="294132"/>
                </a:lnTo>
                <a:lnTo>
                  <a:pt x="1072134" y="208026"/>
                </a:lnTo>
                <a:lnTo>
                  <a:pt x="1111758" y="131826"/>
                </a:lnTo>
                <a:lnTo>
                  <a:pt x="1177290" y="112776"/>
                </a:lnTo>
                <a:lnTo>
                  <a:pt x="1194816" y="60960"/>
                </a:lnTo>
                <a:lnTo>
                  <a:pt x="1111758" y="12192"/>
                </a:lnTo>
                <a:lnTo>
                  <a:pt x="1003554" y="0"/>
                </a:lnTo>
                <a:lnTo>
                  <a:pt x="943356" y="33528"/>
                </a:lnTo>
                <a:lnTo>
                  <a:pt x="897636" y="131826"/>
                </a:lnTo>
                <a:lnTo>
                  <a:pt x="866394" y="195834"/>
                </a:lnTo>
                <a:lnTo>
                  <a:pt x="886968" y="294132"/>
                </a:lnTo>
                <a:lnTo>
                  <a:pt x="918210" y="391668"/>
                </a:lnTo>
                <a:lnTo>
                  <a:pt x="995172" y="486918"/>
                </a:lnTo>
                <a:lnTo>
                  <a:pt x="1066038" y="541782"/>
                </a:lnTo>
                <a:lnTo>
                  <a:pt x="1072134" y="655320"/>
                </a:lnTo>
                <a:lnTo>
                  <a:pt x="1054608" y="870204"/>
                </a:lnTo>
                <a:lnTo>
                  <a:pt x="1034796" y="1032510"/>
                </a:lnTo>
                <a:lnTo>
                  <a:pt x="1000213" y="1128852"/>
                </a:lnTo>
                <a:lnTo>
                  <a:pt x="835152" y="1133094"/>
                </a:lnTo>
                <a:lnTo>
                  <a:pt x="638556" y="1133094"/>
                </a:lnTo>
                <a:lnTo>
                  <a:pt x="614222" y="1128268"/>
                </a:lnTo>
                <a:lnTo>
                  <a:pt x="612013" y="1126655"/>
                </a:lnTo>
                <a:lnTo>
                  <a:pt x="589788" y="1090422"/>
                </a:lnTo>
                <a:lnTo>
                  <a:pt x="481584" y="992124"/>
                </a:lnTo>
                <a:lnTo>
                  <a:pt x="422148" y="961644"/>
                </a:lnTo>
                <a:lnTo>
                  <a:pt x="313944" y="949464"/>
                </a:lnTo>
                <a:lnTo>
                  <a:pt x="173736" y="982980"/>
                </a:lnTo>
                <a:lnTo>
                  <a:pt x="108204" y="1032510"/>
                </a:lnTo>
                <a:lnTo>
                  <a:pt x="51054" y="1090422"/>
                </a:lnTo>
                <a:lnTo>
                  <a:pt x="14478" y="1179576"/>
                </a:lnTo>
                <a:lnTo>
                  <a:pt x="0" y="1292364"/>
                </a:lnTo>
                <a:lnTo>
                  <a:pt x="19812" y="1408938"/>
                </a:lnTo>
                <a:lnTo>
                  <a:pt x="82296" y="1522476"/>
                </a:lnTo>
                <a:lnTo>
                  <a:pt x="142494" y="1604784"/>
                </a:lnTo>
                <a:lnTo>
                  <a:pt x="185166" y="1684782"/>
                </a:lnTo>
                <a:lnTo>
                  <a:pt x="199644" y="1795284"/>
                </a:lnTo>
                <a:lnTo>
                  <a:pt x="168402" y="1865376"/>
                </a:lnTo>
                <a:lnTo>
                  <a:pt x="108204" y="1978914"/>
                </a:lnTo>
                <a:lnTo>
                  <a:pt x="51054" y="2080260"/>
                </a:lnTo>
                <a:lnTo>
                  <a:pt x="45720" y="2199894"/>
                </a:lnTo>
                <a:lnTo>
                  <a:pt x="51054" y="2303526"/>
                </a:lnTo>
                <a:lnTo>
                  <a:pt x="76962" y="2401824"/>
                </a:lnTo>
                <a:lnTo>
                  <a:pt x="139446" y="2481084"/>
                </a:lnTo>
                <a:lnTo>
                  <a:pt x="160337" y="2498280"/>
                </a:lnTo>
                <a:lnTo>
                  <a:pt x="185166" y="2576334"/>
                </a:lnTo>
                <a:lnTo>
                  <a:pt x="179832" y="2738628"/>
                </a:lnTo>
                <a:lnTo>
                  <a:pt x="202692" y="2894838"/>
                </a:lnTo>
                <a:lnTo>
                  <a:pt x="227838" y="3097530"/>
                </a:lnTo>
                <a:lnTo>
                  <a:pt x="230886" y="3241548"/>
                </a:lnTo>
                <a:lnTo>
                  <a:pt x="211074" y="3400806"/>
                </a:lnTo>
                <a:lnTo>
                  <a:pt x="196596" y="3566160"/>
                </a:lnTo>
                <a:lnTo>
                  <a:pt x="202692" y="3795534"/>
                </a:lnTo>
                <a:lnTo>
                  <a:pt x="185166" y="3989070"/>
                </a:lnTo>
                <a:lnTo>
                  <a:pt x="139446" y="4065270"/>
                </a:lnTo>
                <a:lnTo>
                  <a:pt x="108204" y="4136136"/>
                </a:lnTo>
                <a:lnTo>
                  <a:pt x="108204" y="4212336"/>
                </a:lnTo>
                <a:lnTo>
                  <a:pt x="122682" y="4261104"/>
                </a:lnTo>
                <a:lnTo>
                  <a:pt x="179832" y="4277106"/>
                </a:lnTo>
                <a:lnTo>
                  <a:pt x="230886" y="4283214"/>
                </a:lnTo>
                <a:lnTo>
                  <a:pt x="381762" y="4341114"/>
                </a:lnTo>
                <a:lnTo>
                  <a:pt x="473202" y="4408182"/>
                </a:lnTo>
                <a:lnTo>
                  <a:pt x="524256" y="4472940"/>
                </a:lnTo>
                <a:lnTo>
                  <a:pt x="573239" y="4491228"/>
                </a:lnTo>
                <a:lnTo>
                  <a:pt x="635495" y="4491228"/>
                </a:lnTo>
                <a:lnTo>
                  <a:pt x="689610" y="4488180"/>
                </a:lnTo>
                <a:lnTo>
                  <a:pt x="798576" y="4424184"/>
                </a:lnTo>
                <a:lnTo>
                  <a:pt x="846582" y="4389882"/>
                </a:lnTo>
                <a:lnTo>
                  <a:pt x="861060" y="4359414"/>
                </a:lnTo>
                <a:lnTo>
                  <a:pt x="820674" y="4316730"/>
                </a:lnTo>
                <a:lnTo>
                  <a:pt x="738378" y="4298454"/>
                </a:lnTo>
                <a:lnTo>
                  <a:pt x="566928" y="4261104"/>
                </a:lnTo>
                <a:lnTo>
                  <a:pt x="445008" y="4197096"/>
                </a:lnTo>
                <a:lnTo>
                  <a:pt x="381762" y="4148328"/>
                </a:lnTo>
                <a:lnTo>
                  <a:pt x="336042" y="4056126"/>
                </a:lnTo>
                <a:lnTo>
                  <a:pt x="310896" y="3924300"/>
                </a:lnTo>
                <a:lnTo>
                  <a:pt x="319278" y="3725418"/>
                </a:lnTo>
                <a:lnTo>
                  <a:pt x="339090" y="3611880"/>
                </a:lnTo>
                <a:lnTo>
                  <a:pt x="387858" y="3422154"/>
                </a:lnTo>
                <a:lnTo>
                  <a:pt x="416052" y="3176778"/>
                </a:lnTo>
                <a:lnTo>
                  <a:pt x="445008" y="2950464"/>
                </a:lnTo>
                <a:lnTo>
                  <a:pt x="447294" y="2717304"/>
                </a:lnTo>
                <a:lnTo>
                  <a:pt x="435178" y="2558072"/>
                </a:lnTo>
                <a:lnTo>
                  <a:pt x="435864" y="2558034"/>
                </a:lnTo>
                <a:lnTo>
                  <a:pt x="492036" y="2543822"/>
                </a:lnTo>
                <a:lnTo>
                  <a:pt x="550164" y="2634234"/>
                </a:lnTo>
                <a:lnTo>
                  <a:pt x="635508" y="2772156"/>
                </a:lnTo>
                <a:lnTo>
                  <a:pt x="672846" y="2913126"/>
                </a:lnTo>
                <a:lnTo>
                  <a:pt x="704088" y="3032760"/>
                </a:lnTo>
                <a:lnTo>
                  <a:pt x="712470" y="3173730"/>
                </a:lnTo>
                <a:lnTo>
                  <a:pt x="712470" y="3489198"/>
                </a:lnTo>
                <a:lnTo>
                  <a:pt x="687324" y="3743706"/>
                </a:lnTo>
                <a:lnTo>
                  <a:pt x="641604" y="3857244"/>
                </a:lnTo>
                <a:lnTo>
                  <a:pt x="589788" y="3954780"/>
                </a:lnTo>
                <a:lnTo>
                  <a:pt x="576072" y="4025646"/>
                </a:lnTo>
                <a:lnTo>
                  <a:pt x="589788" y="4083558"/>
                </a:lnTo>
                <a:lnTo>
                  <a:pt x="672846" y="4117086"/>
                </a:lnTo>
                <a:lnTo>
                  <a:pt x="749808" y="4123944"/>
                </a:lnTo>
                <a:lnTo>
                  <a:pt x="880872" y="4139184"/>
                </a:lnTo>
                <a:lnTo>
                  <a:pt x="1008888" y="4203204"/>
                </a:lnTo>
                <a:lnTo>
                  <a:pt x="1143000" y="4236720"/>
                </a:lnTo>
                <a:lnTo>
                  <a:pt x="1206246" y="4230624"/>
                </a:lnTo>
                <a:lnTo>
                  <a:pt x="1219962" y="4200144"/>
                </a:lnTo>
                <a:lnTo>
                  <a:pt x="1188720" y="4101846"/>
                </a:lnTo>
                <a:lnTo>
                  <a:pt x="1162812" y="4059174"/>
                </a:lnTo>
                <a:lnTo>
                  <a:pt x="1006602" y="4010406"/>
                </a:lnTo>
                <a:lnTo>
                  <a:pt x="866394" y="3992118"/>
                </a:lnTo>
                <a:lnTo>
                  <a:pt x="775716" y="3970782"/>
                </a:lnTo>
                <a:lnTo>
                  <a:pt x="758190" y="3912108"/>
                </a:lnTo>
                <a:lnTo>
                  <a:pt x="764286" y="3798570"/>
                </a:lnTo>
                <a:lnTo>
                  <a:pt x="809244" y="3611880"/>
                </a:lnTo>
                <a:lnTo>
                  <a:pt x="835152" y="3419094"/>
                </a:lnTo>
                <a:lnTo>
                  <a:pt x="854964" y="3222498"/>
                </a:lnTo>
                <a:lnTo>
                  <a:pt x="872490" y="3032760"/>
                </a:lnTo>
                <a:lnTo>
                  <a:pt x="852678" y="2830830"/>
                </a:lnTo>
                <a:lnTo>
                  <a:pt x="803910" y="2634234"/>
                </a:lnTo>
                <a:lnTo>
                  <a:pt x="743712" y="2471928"/>
                </a:lnTo>
                <a:lnTo>
                  <a:pt x="710285" y="2405443"/>
                </a:lnTo>
                <a:lnTo>
                  <a:pt x="743712" y="2368308"/>
                </a:lnTo>
                <a:lnTo>
                  <a:pt x="789432" y="2269998"/>
                </a:lnTo>
                <a:lnTo>
                  <a:pt x="832104" y="2144268"/>
                </a:lnTo>
                <a:lnTo>
                  <a:pt x="846582" y="1991106"/>
                </a:lnTo>
                <a:lnTo>
                  <a:pt x="852678" y="1844040"/>
                </a:lnTo>
                <a:lnTo>
                  <a:pt x="820674" y="1636014"/>
                </a:lnTo>
                <a:lnTo>
                  <a:pt x="769620" y="1473708"/>
                </a:lnTo>
                <a:lnTo>
                  <a:pt x="734987" y="1380947"/>
                </a:lnTo>
                <a:lnTo>
                  <a:pt x="789432" y="1393698"/>
                </a:lnTo>
                <a:lnTo>
                  <a:pt x="1040892" y="1393698"/>
                </a:lnTo>
                <a:lnTo>
                  <a:pt x="1100328" y="1387614"/>
                </a:lnTo>
                <a:lnTo>
                  <a:pt x="1109167" y="1313345"/>
                </a:lnTo>
                <a:lnTo>
                  <a:pt x="1228344" y="1295400"/>
                </a:lnTo>
                <a:lnTo>
                  <a:pt x="1305306" y="1295400"/>
                </a:lnTo>
                <a:lnTo>
                  <a:pt x="1360170" y="1264920"/>
                </a:lnTo>
                <a:lnTo>
                  <a:pt x="1411224" y="1176528"/>
                </a:lnTo>
                <a:lnTo>
                  <a:pt x="1502664" y="1026414"/>
                </a:lnTo>
                <a:lnTo>
                  <a:pt x="1619250" y="918972"/>
                </a:lnTo>
                <a:lnTo>
                  <a:pt x="1744980" y="787146"/>
                </a:lnTo>
                <a:lnTo>
                  <a:pt x="1847088" y="704088"/>
                </a:lnTo>
                <a:lnTo>
                  <a:pt x="1958340" y="637032"/>
                </a:lnTo>
                <a:lnTo>
                  <a:pt x="2089404" y="603504"/>
                </a:lnTo>
                <a:lnTo>
                  <a:pt x="2161032" y="572274"/>
                </a:lnTo>
                <a:lnTo>
                  <a:pt x="2220468" y="51739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73120719"/>
      </p:ext>
    </p:extLst>
  </p:cSld>
  <p:clrMapOvr>
    <a:masterClrMapping/>
  </p:clrMapOvr>
  <p:transition>
    <p:wipe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15771" cy="108553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</p:pic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115771" y="213715"/>
            <a:ext cx="8735442" cy="852724"/>
          </a:xfrm>
          <a:prstGeom prst="rect">
            <a:avLst/>
          </a:prstGeom>
        </p:spPr>
        <p:txBody>
          <a:bodyPr vert="horz" wrap="square" lIns="0" tIns="112957" rIns="0" bIns="0" rtlCol="0">
            <a:spAutoFit/>
          </a:bodyPr>
          <a:lstStyle/>
          <a:p>
            <a:pPr marL="1966615" marR="5100" indent="-586478" algn="l">
              <a:spcBef>
                <a:spcPts val="100"/>
              </a:spcBef>
            </a:pPr>
            <a:r>
              <a:rPr sz="2400" b="1" dirty="0">
                <a:solidFill>
                  <a:srgbClr val="000000"/>
                </a:solidFill>
                <a:latin typeface="Arial"/>
                <a:cs typeface="Arial"/>
              </a:rPr>
              <a:t>Características</a:t>
            </a:r>
            <a:r>
              <a:rPr sz="2400" b="1" spc="-10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0000"/>
                </a:solidFill>
                <a:latin typeface="Arial"/>
                <a:cs typeface="Arial"/>
              </a:rPr>
              <a:t>generales</a:t>
            </a:r>
            <a:r>
              <a:rPr sz="2400" b="1" spc="-10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0000"/>
                </a:solidFill>
                <a:latin typeface="Arial"/>
                <a:cs typeface="Arial"/>
              </a:rPr>
              <a:t>de</a:t>
            </a:r>
            <a:r>
              <a:rPr sz="2400" b="1" spc="-10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2400" b="1" spc="-25" dirty="0">
                <a:solidFill>
                  <a:srgbClr val="000000"/>
                </a:solidFill>
                <a:latin typeface="Arial"/>
                <a:cs typeface="Arial"/>
              </a:rPr>
              <a:t>los </a:t>
            </a:r>
            <a:r>
              <a:rPr sz="2400" b="1" dirty="0">
                <a:solidFill>
                  <a:srgbClr val="000000"/>
                </a:solidFill>
                <a:latin typeface="Arial"/>
                <a:cs typeface="Arial"/>
              </a:rPr>
              <a:t>métodos</a:t>
            </a:r>
            <a:r>
              <a:rPr sz="2400" b="1" spc="-6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0000"/>
                </a:solidFill>
                <a:latin typeface="Arial"/>
                <a:cs typeface="Arial"/>
              </a:rPr>
              <a:t>de</a:t>
            </a:r>
            <a:r>
              <a:rPr sz="2400" b="1" spc="-6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2400" b="1" spc="-10" dirty="0">
                <a:solidFill>
                  <a:srgbClr val="000000"/>
                </a:solidFill>
                <a:latin typeface="Arial"/>
                <a:cs typeface="Arial"/>
              </a:rPr>
              <a:t>investigación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70795" y="1258148"/>
            <a:ext cx="5119621" cy="2286798"/>
          </a:xfrm>
          <a:prstGeom prst="rect">
            <a:avLst/>
          </a:prstGeom>
          <a:ln w="57150">
            <a:solidFill>
              <a:srgbClr val="000000"/>
            </a:solidFill>
          </a:ln>
        </p:spPr>
        <p:txBody>
          <a:bodyPr vert="horz" wrap="square" lIns="0" tIns="70122" rIns="0" bIns="0" rtlCol="0">
            <a:spAutoFit/>
          </a:bodyPr>
          <a:lstStyle/>
          <a:p>
            <a:pPr marL="283040" indent="-163831">
              <a:spcBef>
                <a:spcPts val="552"/>
              </a:spcBef>
              <a:buClr>
                <a:srgbClr val="FF0000"/>
              </a:buClr>
              <a:buSzPct val="93750"/>
              <a:buFont typeface="Wingdings"/>
              <a:buChar char=""/>
              <a:tabLst>
                <a:tab pos="283040" algn="l"/>
              </a:tabLst>
            </a:pPr>
            <a:r>
              <a:rPr b="1" dirty="0">
                <a:latin typeface="Arial"/>
                <a:cs typeface="Arial"/>
              </a:rPr>
              <a:t>Recopilar</a:t>
            </a:r>
            <a:r>
              <a:rPr b="1" spc="-40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datos</a:t>
            </a:r>
            <a:r>
              <a:rPr b="1" spc="-30" dirty="0">
                <a:latin typeface="Arial"/>
                <a:cs typeface="Arial"/>
              </a:rPr>
              <a:t> </a:t>
            </a:r>
            <a:r>
              <a:rPr b="1" spc="-10" dirty="0">
                <a:latin typeface="Arial"/>
                <a:cs typeface="Arial"/>
              </a:rPr>
              <a:t>necesarios</a:t>
            </a:r>
            <a:endParaRPr dirty="0">
              <a:latin typeface="Arial"/>
              <a:cs typeface="Arial"/>
            </a:endParaRPr>
          </a:p>
          <a:p>
            <a:pPr marL="283040" indent="-163831">
              <a:spcBef>
                <a:spcPts val="10"/>
              </a:spcBef>
              <a:buClr>
                <a:srgbClr val="FF0000"/>
              </a:buClr>
              <a:buSzPct val="93750"/>
              <a:buFont typeface="Wingdings"/>
              <a:buChar char=""/>
              <a:tabLst>
                <a:tab pos="283040" algn="l"/>
              </a:tabLst>
            </a:pPr>
            <a:r>
              <a:rPr b="1" dirty="0">
                <a:latin typeface="Arial"/>
                <a:cs typeface="Arial"/>
              </a:rPr>
              <a:t>Obtención</a:t>
            </a:r>
            <a:r>
              <a:rPr b="1" spc="-30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de</a:t>
            </a:r>
            <a:r>
              <a:rPr b="1" spc="-30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nuevos</a:t>
            </a:r>
            <a:r>
              <a:rPr b="1" spc="-25" dirty="0">
                <a:latin typeface="Arial"/>
                <a:cs typeface="Arial"/>
              </a:rPr>
              <a:t> </a:t>
            </a:r>
            <a:r>
              <a:rPr b="1" spc="-10" dirty="0">
                <a:latin typeface="Arial"/>
                <a:cs typeface="Arial"/>
              </a:rPr>
              <a:t>conocimientos</a:t>
            </a:r>
            <a:endParaRPr dirty="0">
              <a:latin typeface="Arial"/>
              <a:cs typeface="Arial"/>
            </a:endParaRPr>
          </a:p>
          <a:p>
            <a:pPr marL="283040" indent="-163831">
              <a:spcBef>
                <a:spcPts val="5"/>
              </a:spcBef>
              <a:buClr>
                <a:srgbClr val="FF0000"/>
              </a:buClr>
              <a:buSzPct val="93750"/>
              <a:buFont typeface="Wingdings"/>
              <a:buChar char=""/>
              <a:tabLst>
                <a:tab pos="283040" algn="l"/>
              </a:tabLst>
            </a:pPr>
            <a:r>
              <a:rPr b="1" dirty="0">
                <a:latin typeface="Arial"/>
                <a:cs typeface="Arial"/>
              </a:rPr>
              <a:t>Descubrir</a:t>
            </a:r>
            <a:r>
              <a:rPr b="1" spc="-30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leyes</a:t>
            </a:r>
            <a:r>
              <a:rPr b="1" spc="-30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de</a:t>
            </a:r>
            <a:r>
              <a:rPr b="1" spc="-30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los</a:t>
            </a:r>
            <a:r>
              <a:rPr b="1" spc="-30" dirty="0">
                <a:latin typeface="Arial"/>
                <a:cs typeface="Arial"/>
              </a:rPr>
              <a:t> </a:t>
            </a:r>
            <a:r>
              <a:rPr b="1" spc="-10" dirty="0">
                <a:latin typeface="Arial"/>
                <a:cs typeface="Arial"/>
              </a:rPr>
              <a:t>fenómenos</a:t>
            </a:r>
            <a:endParaRPr dirty="0">
              <a:latin typeface="Arial"/>
              <a:cs typeface="Arial"/>
            </a:endParaRPr>
          </a:p>
          <a:p>
            <a:pPr marL="283040" indent="-163831">
              <a:buClr>
                <a:srgbClr val="FF0000"/>
              </a:buClr>
              <a:buSzPct val="93750"/>
              <a:buFont typeface="Wingdings"/>
              <a:buChar char=""/>
              <a:tabLst>
                <a:tab pos="283040" algn="l"/>
              </a:tabLst>
            </a:pPr>
            <a:r>
              <a:rPr b="1" dirty="0">
                <a:latin typeface="Arial"/>
                <a:cs typeface="Arial"/>
              </a:rPr>
              <a:t>Profundizan</a:t>
            </a:r>
            <a:r>
              <a:rPr b="1" spc="-20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en</a:t>
            </a:r>
            <a:r>
              <a:rPr b="1" spc="-20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la</a:t>
            </a:r>
            <a:r>
              <a:rPr b="1" spc="-20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esencia</a:t>
            </a:r>
            <a:r>
              <a:rPr b="1" spc="-20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de</a:t>
            </a:r>
            <a:r>
              <a:rPr b="1" spc="-20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las</a:t>
            </a:r>
            <a:r>
              <a:rPr b="1" spc="-20" dirty="0">
                <a:latin typeface="Arial"/>
                <a:cs typeface="Arial"/>
              </a:rPr>
              <a:t> </a:t>
            </a:r>
            <a:r>
              <a:rPr b="1" spc="-10" dirty="0">
                <a:latin typeface="Arial"/>
                <a:cs typeface="Arial"/>
              </a:rPr>
              <a:t>cosas</a:t>
            </a:r>
            <a:endParaRPr dirty="0">
              <a:latin typeface="Arial"/>
              <a:cs typeface="Arial"/>
            </a:endParaRPr>
          </a:p>
          <a:p>
            <a:pPr marL="283040" indent="-163831">
              <a:spcBef>
                <a:spcPts val="5"/>
              </a:spcBef>
              <a:buClr>
                <a:srgbClr val="FF0000"/>
              </a:buClr>
              <a:buSzPct val="93750"/>
              <a:buFont typeface="Wingdings"/>
              <a:buChar char=""/>
              <a:tabLst>
                <a:tab pos="283040" algn="l"/>
              </a:tabLst>
            </a:pPr>
            <a:r>
              <a:rPr b="1" dirty="0">
                <a:latin typeface="Arial"/>
                <a:cs typeface="Arial"/>
              </a:rPr>
              <a:t>Construcción</a:t>
            </a:r>
            <a:r>
              <a:rPr b="1" spc="-25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y</a:t>
            </a:r>
            <a:r>
              <a:rPr b="1" spc="-25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desarrollo</a:t>
            </a:r>
            <a:r>
              <a:rPr b="1" spc="-25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de</a:t>
            </a:r>
            <a:r>
              <a:rPr b="1" spc="-40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la</a:t>
            </a:r>
            <a:r>
              <a:rPr b="1" spc="-20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teoría</a:t>
            </a:r>
            <a:r>
              <a:rPr b="1" spc="-20" dirty="0">
                <a:latin typeface="Arial"/>
                <a:cs typeface="Arial"/>
              </a:rPr>
              <a:t> </a:t>
            </a:r>
            <a:r>
              <a:rPr b="1" spc="-10" dirty="0">
                <a:latin typeface="Arial"/>
                <a:cs typeface="Arial"/>
              </a:rPr>
              <a:t>científica</a:t>
            </a:r>
            <a:endParaRPr dirty="0">
              <a:latin typeface="Arial"/>
              <a:cs typeface="Arial"/>
            </a:endParaRPr>
          </a:p>
          <a:p>
            <a:pPr marL="283040" indent="-163831">
              <a:spcBef>
                <a:spcPts val="5"/>
              </a:spcBef>
              <a:buClr>
                <a:srgbClr val="FF0000"/>
              </a:buClr>
              <a:buSzPct val="93750"/>
              <a:buFont typeface="Wingdings"/>
              <a:buChar char=""/>
              <a:tabLst>
                <a:tab pos="283040" algn="l"/>
              </a:tabLst>
            </a:pPr>
            <a:r>
              <a:rPr b="1" dirty="0">
                <a:latin typeface="Arial"/>
                <a:cs typeface="Arial"/>
              </a:rPr>
              <a:t>Constituyen</a:t>
            </a:r>
            <a:r>
              <a:rPr b="1" spc="-20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la</a:t>
            </a:r>
            <a:r>
              <a:rPr b="1" spc="-15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vía</a:t>
            </a:r>
            <a:r>
              <a:rPr b="1" spc="-20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para</a:t>
            </a:r>
            <a:r>
              <a:rPr b="1" spc="-15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comprobar</a:t>
            </a:r>
            <a:r>
              <a:rPr b="1" spc="-15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la</a:t>
            </a:r>
            <a:r>
              <a:rPr b="1" spc="-20" dirty="0">
                <a:latin typeface="Arial"/>
                <a:cs typeface="Arial"/>
              </a:rPr>
              <a:t> </a:t>
            </a:r>
            <a:r>
              <a:rPr b="1" spc="-10" dirty="0">
                <a:latin typeface="Arial"/>
                <a:cs typeface="Arial"/>
              </a:rPr>
              <a:t>hipótesis</a:t>
            </a:r>
            <a:endParaRPr dirty="0">
              <a:latin typeface="Arial"/>
              <a:cs typeface="Arial"/>
            </a:endParaRPr>
          </a:p>
        </p:txBody>
      </p:sp>
      <p:pic>
        <p:nvPicPr>
          <p:cNvPr id="14" name="object 1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641898" y="1648730"/>
            <a:ext cx="3209315" cy="1625230"/>
          </a:xfrm>
          <a:prstGeom prst="rect">
            <a:avLst/>
          </a:prstGeom>
        </p:spPr>
      </p:pic>
      <p:sp>
        <p:nvSpPr>
          <p:cNvPr id="15" name="object 15"/>
          <p:cNvSpPr txBox="1"/>
          <p:nvPr/>
        </p:nvSpPr>
        <p:spPr>
          <a:xfrm>
            <a:off x="5428722" y="1540516"/>
            <a:ext cx="3597475" cy="1733444"/>
          </a:xfrm>
          <a:prstGeom prst="rect">
            <a:avLst/>
          </a:prstGeom>
          <a:ln w="57150">
            <a:solidFill>
              <a:srgbClr val="000000"/>
            </a:solidFill>
          </a:ln>
        </p:spPr>
        <p:txBody>
          <a:bodyPr vert="horz" wrap="square" lIns="0" tIns="70760" rIns="0" bIns="0" rtlCol="0">
            <a:spAutoFit/>
          </a:bodyPr>
          <a:lstStyle/>
          <a:p>
            <a:pPr marL="283040" indent="-163831">
              <a:spcBef>
                <a:spcPts val="557"/>
              </a:spcBef>
              <a:buClr>
                <a:srgbClr val="FF0000"/>
              </a:buClr>
              <a:buSzPct val="93750"/>
              <a:buFont typeface="Wingdings"/>
              <a:buChar char=""/>
              <a:tabLst>
                <a:tab pos="283040" algn="l"/>
              </a:tabLst>
            </a:pPr>
            <a:r>
              <a:rPr b="1" dirty="0">
                <a:latin typeface="Arial"/>
                <a:cs typeface="Arial"/>
              </a:rPr>
              <a:t>Su</a:t>
            </a:r>
            <a:r>
              <a:rPr b="1" spc="-10" dirty="0">
                <a:latin typeface="Arial"/>
                <a:cs typeface="Arial"/>
              </a:rPr>
              <a:t> objetividad</a:t>
            </a:r>
            <a:endParaRPr dirty="0">
              <a:latin typeface="Arial"/>
              <a:cs typeface="Arial"/>
            </a:endParaRPr>
          </a:p>
          <a:p>
            <a:pPr marL="283040" indent="-163831">
              <a:spcBef>
                <a:spcPts val="5"/>
              </a:spcBef>
              <a:buClr>
                <a:srgbClr val="FF0000"/>
              </a:buClr>
              <a:buSzPct val="93750"/>
              <a:buFont typeface="Wingdings"/>
              <a:buChar char=""/>
              <a:tabLst>
                <a:tab pos="283040" algn="l"/>
              </a:tabLst>
            </a:pPr>
            <a:r>
              <a:rPr b="1" spc="-10" dirty="0">
                <a:latin typeface="Arial"/>
                <a:cs typeface="Arial"/>
              </a:rPr>
              <a:t>Interpretación</a:t>
            </a:r>
            <a:endParaRPr dirty="0">
              <a:latin typeface="Arial"/>
              <a:cs typeface="Arial"/>
            </a:endParaRPr>
          </a:p>
          <a:p>
            <a:pPr marL="283040" indent="-163831">
              <a:spcBef>
                <a:spcPts val="5"/>
              </a:spcBef>
              <a:buClr>
                <a:srgbClr val="FF0000"/>
              </a:buClr>
              <a:buSzPct val="93750"/>
              <a:buFont typeface="Wingdings"/>
              <a:buChar char=""/>
              <a:tabLst>
                <a:tab pos="283040" algn="l"/>
              </a:tabLst>
            </a:pPr>
            <a:r>
              <a:rPr b="1" dirty="0">
                <a:latin typeface="Arial"/>
                <a:cs typeface="Arial"/>
              </a:rPr>
              <a:t>Explicación</a:t>
            </a:r>
            <a:r>
              <a:rPr b="1" spc="-55" dirty="0">
                <a:latin typeface="Arial"/>
                <a:cs typeface="Arial"/>
              </a:rPr>
              <a:t> </a:t>
            </a:r>
            <a:r>
              <a:rPr b="1" spc="-10" dirty="0">
                <a:latin typeface="Arial"/>
                <a:cs typeface="Arial"/>
              </a:rPr>
              <a:t>comprensiva</a:t>
            </a:r>
            <a:endParaRPr dirty="0">
              <a:latin typeface="Arial"/>
              <a:cs typeface="Arial"/>
            </a:endParaRPr>
          </a:p>
          <a:p>
            <a:pPr marL="283040" indent="-163831">
              <a:buClr>
                <a:srgbClr val="FF0000"/>
              </a:buClr>
              <a:buSzPct val="93750"/>
              <a:buFont typeface="Wingdings"/>
              <a:buChar char=""/>
              <a:tabLst>
                <a:tab pos="283040" algn="l"/>
              </a:tabLst>
            </a:pPr>
            <a:r>
              <a:rPr b="1" spc="-10" dirty="0">
                <a:latin typeface="Arial"/>
                <a:cs typeface="Arial"/>
              </a:rPr>
              <a:t>Intervención</a:t>
            </a:r>
            <a:endParaRPr dirty="0">
              <a:latin typeface="Arial"/>
              <a:cs typeface="Arial"/>
            </a:endParaRPr>
          </a:p>
          <a:p>
            <a:pPr marL="283040" indent="-163831">
              <a:spcBef>
                <a:spcPts val="5"/>
              </a:spcBef>
              <a:buClr>
                <a:srgbClr val="FF0000"/>
              </a:buClr>
              <a:buSzPct val="93750"/>
              <a:buFont typeface="Wingdings"/>
              <a:buChar char=""/>
              <a:tabLst>
                <a:tab pos="283040" algn="l"/>
              </a:tabLst>
            </a:pPr>
            <a:r>
              <a:rPr b="1" dirty="0">
                <a:latin typeface="Arial"/>
                <a:cs typeface="Arial"/>
              </a:rPr>
              <a:t>Comprensión</a:t>
            </a:r>
            <a:r>
              <a:rPr b="1" spc="-60" dirty="0">
                <a:latin typeface="Arial"/>
                <a:cs typeface="Arial"/>
              </a:rPr>
              <a:t> </a:t>
            </a:r>
            <a:r>
              <a:rPr b="1" spc="-10" dirty="0">
                <a:latin typeface="Arial"/>
                <a:cs typeface="Arial"/>
              </a:rPr>
              <a:t>explicativa</a:t>
            </a:r>
            <a:endParaRPr dirty="0">
              <a:latin typeface="Arial"/>
              <a:cs typeface="Arial"/>
            </a:endParaRPr>
          </a:p>
          <a:p>
            <a:pPr marL="283040" indent="-163831">
              <a:spcBef>
                <a:spcPts val="5"/>
              </a:spcBef>
              <a:buClr>
                <a:srgbClr val="FF0000"/>
              </a:buClr>
              <a:buSzPct val="93750"/>
              <a:buFont typeface="Wingdings"/>
              <a:buChar char=""/>
              <a:tabLst>
                <a:tab pos="283040" algn="l"/>
              </a:tabLst>
            </a:pPr>
            <a:r>
              <a:rPr b="1" dirty="0">
                <a:latin typeface="Arial"/>
                <a:cs typeface="Arial"/>
              </a:rPr>
              <a:t>Fundamentación</a:t>
            </a:r>
            <a:r>
              <a:rPr b="1" spc="-75" dirty="0">
                <a:latin typeface="Arial"/>
                <a:cs typeface="Arial"/>
              </a:rPr>
              <a:t> </a:t>
            </a:r>
            <a:r>
              <a:rPr b="1" spc="-10" dirty="0">
                <a:latin typeface="Arial"/>
                <a:cs typeface="Arial"/>
              </a:rPr>
              <a:t>científica</a:t>
            </a:r>
            <a:endParaRPr dirty="0">
              <a:latin typeface="Arial"/>
              <a:cs typeface="Arial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716720" y="336256"/>
            <a:ext cx="318384" cy="821172"/>
            <a:chOff x="1657489" y="812545"/>
            <a:chExt cx="317500" cy="816610"/>
          </a:xfrm>
        </p:grpSpPr>
        <p:sp>
          <p:nvSpPr>
            <p:cNvPr id="17" name="object 17"/>
            <p:cNvSpPr/>
            <p:nvPr/>
          </p:nvSpPr>
          <p:spPr>
            <a:xfrm>
              <a:off x="1663839" y="818895"/>
              <a:ext cx="304800" cy="803910"/>
            </a:xfrm>
            <a:custGeom>
              <a:avLst/>
              <a:gdLst/>
              <a:ahLst/>
              <a:cxnLst/>
              <a:rect l="l" t="t" r="r" b="b"/>
              <a:pathLst>
                <a:path w="304800" h="803910">
                  <a:moveTo>
                    <a:pt x="304800" y="656843"/>
                  </a:moveTo>
                  <a:lnTo>
                    <a:pt x="203454" y="476249"/>
                  </a:lnTo>
                  <a:lnTo>
                    <a:pt x="203454" y="557784"/>
                  </a:lnTo>
                  <a:lnTo>
                    <a:pt x="159233" y="539344"/>
                  </a:lnTo>
                  <a:lnTo>
                    <a:pt x="119182" y="514914"/>
                  </a:lnTo>
                  <a:lnTo>
                    <a:pt x="83915" y="485108"/>
                  </a:lnTo>
                  <a:lnTo>
                    <a:pt x="54045" y="450539"/>
                  </a:lnTo>
                  <a:lnTo>
                    <a:pt x="30187" y="411822"/>
                  </a:lnTo>
                  <a:lnTo>
                    <a:pt x="12954" y="369569"/>
                  </a:lnTo>
                  <a:lnTo>
                    <a:pt x="30901" y="325725"/>
                  </a:lnTo>
                  <a:lnTo>
                    <a:pt x="55661" y="285988"/>
                  </a:lnTo>
                  <a:lnTo>
                    <a:pt x="86476" y="250894"/>
                  </a:lnTo>
                  <a:lnTo>
                    <a:pt x="122586" y="220979"/>
                  </a:lnTo>
                  <a:lnTo>
                    <a:pt x="163233" y="196780"/>
                  </a:lnTo>
                  <a:lnTo>
                    <a:pt x="207657" y="178831"/>
                  </a:lnTo>
                  <a:lnTo>
                    <a:pt x="255099" y="167669"/>
                  </a:lnTo>
                  <a:lnTo>
                    <a:pt x="304800" y="163829"/>
                  </a:lnTo>
                  <a:lnTo>
                    <a:pt x="304800" y="0"/>
                  </a:lnTo>
                  <a:lnTo>
                    <a:pt x="255344" y="3764"/>
                  </a:lnTo>
                  <a:lnTo>
                    <a:pt x="208434" y="14660"/>
                  </a:lnTo>
                  <a:lnTo>
                    <a:pt x="164698" y="32095"/>
                  </a:lnTo>
                  <a:lnTo>
                    <a:pt x="124760" y="55473"/>
                  </a:lnTo>
                  <a:lnTo>
                    <a:pt x="89249" y="84201"/>
                  </a:lnTo>
                  <a:lnTo>
                    <a:pt x="58789" y="117683"/>
                  </a:lnTo>
                  <a:lnTo>
                    <a:pt x="34008" y="155326"/>
                  </a:lnTo>
                  <a:lnTo>
                    <a:pt x="15532" y="196535"/>
                  </a:lnTo>
                  <a:lnTo>
                    <a:pt x="3987" y="240715"/>
                  </a:lnTo>
                  <a:lnTo>
                    <a:pt x="0" y="287274"/>
                  </a:lnTo>
                  <a:lnTo>
                    <a:pt x="0" y="451103"/>
                  </a:lnTo>
                  <a:lnTo>
                    <a:pt x="3741" y="496076"/>
                  </a:lnTo>
                  <a:lnTo>
                    <a:pt x="14644" y="539138"/>
                  </a:lnTo>
                  <a:lnTo>
                    <a:pt x="32227" y="579664"/>
                  </a:lnTo>
                  <a:lnTo>
                    <a:pt x="56007" y="617029"/>
                  </a:lnTo>
                  <a:lnTo>
                    <a:pt x="85501" y="650608"/>
                  </a:lnTo>
                  <a:lnTo>
                    <a:pt x="120229" y="679775"/>
                  </a:lnTo>
                  <a:lnTo>
                    <a:pt x="159707" y="703906"/>
                  </a:lnTo>
                  <a:lnTo>
                    <a:pt x="203454" y="722376"/>
                  </a:lnTo>
                  <a:lnTo>
                    <a:pt x="203454" y="803909"/>
                  </a:lnTo>
                  <a:lnTo>
                    <a:pt x="304800" y="656843"/>
                  </a:lnTo>
                  <a:close/>
                </a:path>
              </a:pathLst>
            </a:custGeom>
            <a:solidFill>
              <a:srgbClr val="00CC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663839" y="818895"/>
              <a:ext cx="304800" cy="369570"/>
            </a:xfrm>
            <a:custGeom>
              <a:avLst/>
              <a:gdLst/>
              <a:ahLst/>
              <a:cxnLst/>
              <a:rect l="l" t="t" r="r" b="b"/>
              <a:pathLst>
                <a:path w="304800" h="369569">
                  <a:moveTo>
                    <a:pt x="304800" y="163829"/>
                  </a:moveTo>
                  <a:lnTo>
                    <a:pt x="304800" y="0"/>
                  </a:lnTo>
                  <a:lnTo>
                    <a:pt x="255344" y="3764"/>
                  </a:lnTo>
                  <a:lnTo>
                    <a:pt x="208434" y="14660"/>
                  </a:lnTo>
                  <a:lnTo>
                    <a:pt x="164698" y="32095"/>
                  </a:lnTo>
                  <a:lnTo>
                    <a:pt x="124760" y="55473"/>
                  </a:lnTo>
                  <a:lnTo>
                    <a:pt x="89249" y="84201"/>
                  </a:lnTo>
                  <a:lnTo>
                    <a:pt x="58789" y="117683"/>
                  </a:lnTo>
                  <a:lnTo>
                    <a:pt x="34008" y="155326"/>
                  </a:lnTo>
                  <a:lnTo>
                    <a:pt x="15532" y="196535"/>
                  </a:lnTo>
                  <a:lnTo>
                    <a:pt x="3987" y="240715"/>
                  </a:lnTo>
                  <a:lnTo>
                    <a:pt x="0" y="287274"/>
                  </a:lnTo>
                  <a:lnTo>
                    <a:pt x="845" y="307955"/>
                  </a:lnTo>
                  <a:lnTo>
                    <a:pt x="3333" y="328707"/>
                  </a:lnTo>
                  <a:lnTo>
                    <a:pt x="7393" y="349317"/>
                  </a:lnTo>
                  <a:lnTo>
                    <a:pt x="12954" y="369569"/>
                  </a:lnTo>
                  <a:lnTo>
                    <a:pt x="30901" y="325725"/>
                  </a:lnTo>
                  <a:lnTo>
                    <a:pt x="55661" y="285988"/>
                  </a:lnTo>
                  <a:lnTo>
                    <a:pt x="86476" y="250894"/>
                  </a:lnTo>
                  <a:lnTo>
                    <a:pt x="122586" y="220979"/>
                  </a:lnTo>
                  <a:lnTo>
                    <a:pt x="163233" y="196780"/>
                  </a:lnTo>
                  <a:lnTo>
                    <a:pt x="207657" y="178831"/>
                  </a:lnTo>
                  <a:lnTo>
                    <a:pt x="255099" y="167669"/>
                  </a:lnTo>
                  <a:lnTo>
                    <a:pt x="304800" y="163829"/>
                  </a:lnTo>
                  <a:close/>
                </a:path>
              </a:pathLst>
            </a:custGeom>
            <a:solidFill>
              <a:srgbClr val="00A47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1663839" y="818895"/>
              <a:ext cx="304800" cy="803910"/>
            </a:xfrm>
            <a:custGeom>
              <a:avLst/>
              <a:gdLst/>
              <a:ahLst/>
              <a:cxnLst/>
              <a:rect l="l" t="t" r="r" b="b"/>
              <a:pathLst>
                <a:path w="304800" h="803910">
                  <a:moveTo>
                    <a:pt x="304800" y="0"/>
                  </a:moveTo>
                  <a:lnTo>
                    <a:pt x="255344" y="3764"/>
                  </a:lnTo>
                  <a:lnTo>
                    <a:pt x="208434" y="14660"/>
                  </a:lnTo>
                  <a:lnTo>
                    <a:pt x="164698" y="32095"/>
                  </a:lnTo>
                  <a:lnTo>
                    <a:pt x="124760" y="55473"/>
                  </a:lnTo>
                  <a:lnTo>
                    <a:pt x="89249" y="84201"/>
                  </a:lnTo>
                  <a:lnTo>
                    <a:pt x="58789" y="117683"/>
                  </a:lnTo>
                  <a:lnTo>
                    <a:pt x="34008" y="155326"/>
                  </a:lnTo>
                  <a:lnTo>
                    <a:pt x="15532" y="196535"/>
                  </a:lnTo>
                  <a:lnTo>
                    <a:pt x="3987" y="240715"/>
                  </a:lnTo>
                  <a:lnTo>
                    <a:pt x="0" y="287274"/>
                  </a:lnTo>
                  <a:lnTo>
                    <a:pt x="0" y="451103"/>
                  </a:lnTo>
                  <a:lnTo>
                    <a:pt x="3741" y="496076"/>
                  </a:lnTo>
                  <a:lnTo>
                    <a:pt x="14644" y="539138"/>
                  </a:lnTo>
                  <a:lnTo>
                    <a:pt x="32227" y="579664"/>
                  </a:lnTo>
                  <a:lnTo>
                    <a:pt x="56007" y="617029"/>
                  </a:lnTo>
                  <a:lnTo>
                    <a:pt x="85501" y="650608"/>
                  </a:lnTo>
                  <a:lnTo>
                    <a:pt x="120229" y="679775"/>
                  </a:lnTo>
                  <a:lnTo>
                    <a:pt x="159707" y="703906"/>
                  </a:lnTo>
                  <a:lnTo>
                    <a:pt x="203454" y="722376"/>
                  </a:lnTo>
                  <a:lnTo>
                    <a:pt x="203454" y="803909"/>
                  </a:lnTo>
                  <a:lnTo>
                    <a:pt x="304800" y="656843"/>
                  </a:lnTo>
                  <a:lnTo>
                    <a:pt x="203454" y="476249"/>
                  </a:lnTo>
                  <a:lnTo>
                    <a:pt x="203454" y="557784"/>
                  </a:lnTo>
                  <a:lnTo>
                    <a:pt x="159233" y="539344"/>
                  </a:lnTo>
                  <a:lnTo>
                    <a:pt x="119182" y="514914"/>
                  </a:lnTo>
                  <a:lnTo>
                    <a:pt x="83915" y="485108"/>
                  </a:lnTo>
                  <a:lnTo>
                    <a:pt x="54045" y="450539"/>
                  </a:lnTo>
                  <a:lnTo>
                    <a:pt x="30187" y="411822"/>
                  </a:lnTo>
                  <a:lnTo>
                    <a:pt x="12954" y="369569"/>
                  </a:lnTo>
                  <a:lnTo>
                    <a:pt x="30901" y="325725"/>
                  </a:lnTo>
                  <a:lnTo>
                    <a:pt x="55661" y="285988"/>
                  </a:lnTo>
                  <a:lnTo>
                    <a:pt x="86476" y="250894"/>
                  </a:lnTo>
                  <a:lnTo>
                    <a:pt x="122586" y="220979"/>
                  </a:lnTo>
                  <a:lnTo>
                    <a:pt x="163233" y="196780"/>
                  </a:lnTo>
                  <a:lnTo>
                    <a:pt x="207657" y="178831"/>
                  </a:lnTo>
                  <a:lnTo>
                    <a:pt x="255099" y="167669"/>
                  </a:lnTo>
                  <a:lnTo>
                    <a:pt x="304800" y="163829"/>
                  </a:lnTo>
                  <a:lnTo>
                    <a:pt x="304800" y="0"/>
                  </a:lnTo>
                  <a:close/>
                </a:path>
                <a:path w="304800" h="803910">
                  <a:moveTo>
                    <a:pt x="0" y="287274"/>
                  </a:moveTo>
                  <a:lnTo>
                    <a:pt x="845" y="307955"/>
                  </a:lnTo>
                  <a:lnTo>
                    <a:pt x="3333" y="328707"/>
                  </a:lnTo>
                  <a:lnTo>
                    <a:pt x="7393" y="349317"/>
                  </a:lnTo>
                  <a:lnTo>
                    <a:pt x="12954" y="369569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0" name="object 20"/>
          <p:cNvGrpSpPr/>
          <p:nvPr/>
        </p:nvGrpSpPr>
        <p:grpSpPr>
          <a:xfrm>
            <a:off x="8024374" y="361627"/>
            <a:ext cx="366779" cy="896521"/>
            <a:chOff x="7781683" y="736345"/>
            <a:chExt cx="365760" cy="891540"/>
          </a:xfrm>
        </p:grpSpPr>
        <p:sp>
          <p:nvSpPr>
            <p:cNvPr id="21" name="object 21"/>
            <p:cNvSpPr/>
            <p:nvPr/>
          </p:nvSpPr>
          <p:spPr>
            <a:xfrm>
              <a:off x="7788033" y="742695"/>
              <a:ext cx="353060" cy="878840"/>
            </a:xfrm>
            <a:custGeom>
              <a:avLst/>
              <a:gdLst/>
              <a:ahLst/>
              <a:cxnLst/>
              <a:rect l="l" t="t" r="r" b="b"/>
              <a:pathLst>
                <a:path w="353059" h="878840">
                  <a:moveTo>
                    <a:pt x="352793" y="493013"/>
                  </a:moveTo>
                  <a:lnTo>
                    <a:pt x="352793" y="313944"/>
                  </a:lnTo>
                  <a:lnTo>
                    <a:pt x="348973" y="267472"/>
                  </a:lnTo>
                  <a:lnTo>
                    <a:pt x="337874" y="223145"/>
                  </a:lnTo>
                  <a:lnTo>
                    <a:pt x="320040" y="181441"/>
                  </a:lnTo>
                  <a:lnTo>
                    <a:pt x="296013" y="142843"/>
                  </a:lnTo>
                  <a:lnTo>
                    <a:pt x="266336" y="107831"/>
                  </a:lnTo>
                  <a:lnTo>
                    <a:pt x="231551" y="76887"/>
                  </a:lnTo>
                  <a:lnTo>
                    <a:pt x="192200" y="50490"/>
                  </a:lnTo>
                  <a:lnTo>
                    <a:pt x="148827" y="29122"/>
                  </a:lnTo>
                  <a:lnTo>
                    <a:pt x="101975" y="13263"/>
                  </a:lnTo>
                  <a:lnTo>
                    <a:pt x="52184" y="3396"/>
                  </a:lnTo>
                  <a:lnTo>
                    <a:pt x="0" y="0"/>
                  </a:lnTo>
                  <a:lnTo>
                    <a:pt x="0" y="179069"/>
                  </a:lnTo>
                  <a:lnTo>
                    <a:pt x="51264" y="182388"/>
                  </a:lnTo>
                  <a:lnTo>
                    <a:pt x="100514" y="192073"/>
                  </a:lnTo>
                  <a:lnTo>
                    <a:pt x="147150" y="207715"/>
                  </a:lnTo>
                  <a:lnTo>
                    <a:pt x="190567" y="228908"/>
                  </a:lnTo>
                  <a:lnTo>
                    <a:pt x="230165" y="255243"/>
                  </a:lnTo>
                  <a:lnTo>
                    <a:pt x="265341" y="286314"/>
                  </a:lnTo>
                  <a:lnTo>
                    <a:pt x="295493" y="321712"/>
                  </a:lnTo>
                  <a:lnTo>
                    <a:pt x="320018" y="361030"/>
                  </a:lnTo>
                  <a:lnTo>
                    <a:pt x="338315" y="403859"/>
                  </a:lnTo>
                  <a:lnTo>
                    <a:pt x="317985" y="450109"/>
                  </a:lnTo>
                  <a:lnTo>
                    <a:pt x="290202" y="492421"/>
                  </a:lnTo>
                  <a:lnTo>
                    <a:pt x="255644" y="530161"/>
                  </a:lnTo>
                  <a:lnTo>
                    <a:pt x="214990" y="562694"/>
                  </a:lnTo>
                  <a:lnTo>
                    <a:pt x="168919" y="589385"/>
                  </a:lnTo>
                  <a:lnTo>
                    <a:pt x="118109" y="609600"/>
                  </a:lnTo>
                  <a:lnTo>
                    <a:pt x="118109" y="520445"/>
                  </a:lnTo>
                  <a:lnTo>
                    <a:pt x="0" y="717804"/>
                  </a:lnTo>
                  <a:lnTo>
                    <a:pt x="118109" y="878586"/>
                  </a:lnTo>
                  <a:lnTo>
                    <a:pt x="118109" y="789432"/>
                  </a:lnTo>
                  <a:lnTo>
                    <a:pt x="163081" y="772016"/>
                  </a:lnTo>
                  <a:lnTo>
                    <a:pt x="204266" y="749565"/>
                  </a:lnTo>
                  <a:lnTo>
                    <a:pt x="241262" y="722573"/>
                  </a:lnTo>
                  <a:lnTo>
                    <a:pt x="273668" y="691536"/>
                  </a:lnTo>
                  <a:lnTo>
                    <a:pt x="301082" y="656949"/>
                  </a:lnTo>
                  <a:lnTo>
                    <a:pt x="323103" y="619308"/>
                  </a:lnTo>
                  <a:lnTo>
                    <a:pt x="339330" y="579108"/>
                  </a:lnTo>
                  <a:lnTo>
                    <a:pt x="349360" y="536845"/>
                  </a:lnTo>
                  <a:lnTo>
                    <a:pt x="352793" y="493013"/>
                  </a:lnTo>
                  <a:close/>
                </a:path>
              </a:pathLst>
            </a:custGeom>
            <a:solidFill>
              <a:srgbClr val="00CC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7788033" y="742695"/>
              <a:ext cx="353060" cy="493395"/>
            </a:xfrm>
            <a:custGeom>
              <a:avLst/>
              <a:gdLst/>
              <a:ahLst/>
              <a:cxnLst/>
              <a:rect l="l" t="t" r="r" b="b"/>
              <a:pathLst>
                <a:path w="353059" h="493394">
                  <a:moveTo>
                    <a:pt x="352793" y="493013"/>
                  </a:moveTo>
                  <a:lnTo>
                    <a:pt x="352793" y="313944"/>
                  </a:lnTo>
                  <a:lnTo>
                    <a:pt x="348973" y="267472"/>
                  </a:lnTo>
                  <a:lnTo>
                    <a:pt x="337874" y="223145"/>
                  </a:lnTo>
                  <a:lnTo>
                    <a:pt x="320040" y="181441"/>
                  </a:lnTo>
                  <a:lnTo>
                    <a:pt x="296013" y="142843"/>
                  </a:lnTo>
                  <a:lnTo>
                    <a:pt x="266336" y="107831"/>
                  </a:lnTo>
                  <a:lnTo>
                    <a:pt x="231551" y="76887"/>
                  </a:lnTo>
                  <a:lnTo>
                    <a:pt x="192200" y="50490"/>
                  </a:lnTo>
                  <a:lnTo>
                    <a:pt x="148827" y="29122"/>
                  </a:lnTo>
                  <a:lnTo>
                    <a:pt x="101975" y="13263"/>
                  </a:lnTo>
                  <a:lnTo>
                    <a:pt x="52184" y="3396"/>
                  </a:lnTo>
                  <a:lnTo>
                    <a:pt x="0" y="0"/>
                  </a:lnTo>
                  <a:lnTo>
                    <a:pt x="0" y="179069"/>
                  </a:lnTo>
                  <a:lnTo>
                    <a:pt x="52184" y="182483"/>
                  </a:lnTo>
                  <a:lnTo>
                    <a:pt x="101975" y="192395"/>
                  </a:lnTo>
                  <a:lnTo>
                    <a:pt x="148827" y="208315"/>
                  </a:lnTo>
                  <a:lnTo>
                    <a:pt x="192200" y="229752"/>
                  </a:lnTo>
                  <a:lnTo>
                    <a:pt x="231551" y="256214"/>
                  </a:lnTo>
                  <a:lnTo>
                    <a:pt x="266336" y="287211"/>
                  </a:lnTo>
                  <a:lnTo>
                    <a:pt x="296013" y="322250"/>
                  </a:lnTo>
                  <a:lnTo>
                    <a:pt x="320040" y="360841"/>
                  </a:lnTo>
                  <a:lnTo>
                    <a:pt x="337874" y="402493"/>
                  </a:lnTo>
                  <a:lnTo>
                    <a:pt x="348973" y="446714"/>
                  </a:lnTo>
                  <a:lnTo>
                    <a:pt x="352793" y="493013"/>
                  </a:lnTo>
                  <a:close/>
                </a:path>
              </a:pathLst>
            </a:custGeom>
            <a:solidFill>
              <a:srgbClr val="00A47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7788033" y="742695"/>
              <a:ext cx="353060" cy="878840"/>
            </a:xfrm>
            <a:custGeom>
              <a:avLst/>
              <a:gdLst/>
              <a:ahLst/>
              <a:cxnLst/>
              <a:rect l="l" t="t" r="r" b="b"/>
              <a:pathLst>
                <a:path w="353059" h="878840">
                  <a:moveTo>
                    <a:pt x="0" y="0"/>
                  </a:moveTo>
                  <a:lnTo>
                    <a:pt x="52184" y="3396"/>
                  </a:lnTo>
                  <a:lnTo>
                    <a:pt x="101975" y="13263"/>
                  </a:lnTo>
                  <a:lnTo>
                    <a:pt x="148827" y="29122"/>
                  </a:lnTo>
                  <a:lnTo>
                    <a:pt x="192200" y="50490"/>
                  </a:lnTo>
                  <a:lnTo>
                    <a:pt x="231551" y="76887"/>
                  </a:lnTo>
                  <a:lnTo>
                    <a:pt x="266336" y="107831"/>
                  </a:lnTo>
                  <a:lnTo>
                    <a:pt x="296013" y="142843"/>
                  </a:lnTo>
                  <a:lnTo>
                    <a:pt x="320040" y="181441"/>
                  </a:lnTo>
                  <a:lnTo>
                    <a:pt x="337874" y="223145"/>
                  </a:lnTo>
                  <a:lnTo>
                    <a:pt x="348973" y="267472"/>
                  </a:lnTo>
                  <a:lnTo>
                    <a:pt x="352793" y="313944"/>
                  </a:lnTo>
                  <a:lnTo>
                    <a:pt x="352793" y="493013"/>
                  </a:lnTo>
                  <a:lnTo>
                    <a:pt x="349360" y="536845"/>
                  </a:lnTo>
                  <a:lnTo>
                    <a:pt x="339330" y="579108"/>
                  </a:lnTo>
                  <a:lnTo>
                    <a:pt x="323103" y="619308"/>
                  </a:lnTo>
                  <a:lnTo>
                    <a:pt x="301082" y="656949"/>
                  </a:lnTo>
                  <a:lnTo>
                    <a:pt x="273668" y="691536"/>
                  </a:lnTo>
                  <a:lnTo>
                    <a:pt x="241262" y="722573"/>
                  </a:lnTo>
                  <a:lnTo>
                    <a:pt x="204266" y="749565"/>
                  </a:lnTo>
                  <a:lnTo>
                    <a:pt x="163081" y="772016"/>
                  </a:lnTo>
                  <a:lnTo>
                    <a:pt x="118109" y="789432"/>
                  </a:lnTo>
                  <a:lnTo>
                    <a:pt x="118109" y="878586"/>
                  </a:lnTo>
                  <a:lnTo>
                    <a:pt x="0" y="717804"/>
                  </a:lnTo>
                  <a:lnTo>
                    <a:pt x="118109" y="520445"/>
                  </a:lnTo>
                  <a:lnTo>
                    <a:pt x="118109" y="609600"/>
                  </a:lnTo>
                  <a:lnTo>
                    <a:pt x="168919" y="589385"/>
                  </a:lnTo>
                  <a:lnTo>
                    <a:pt x="214990" y="562694"/>
                  </a:lnTo>
                  <a:lnTo>
                    <a:pt x="255644" y="530161"/>
                  </a:lnTo>
                  <a:lnTo>
                    <a:pt x="290202" y="492421"/>
                  </a:lnTo>
                  <a:lnTo>
                    <a:pt x="317985" y="450109"/>
                  </a:lnTo>
                  <a:lnTo>
                    <a:pt x="338315" y="403859"/>
                  </a:lnTo>
                  <a:lnTo>
                    <a:pt x="320018" y="361030"/>
                  </a:lnTo>
                  <a:lnTo>
                    <a:pt x="295493" y="321712"/>
                  </a:lnTo>
                  <a:lnTo>
                    <a:pt x="265341" y="286314"/>
                  </a:lnTo>
                  <a:lnTo>
                    <a:pt x="230165" y="255243"/>
                  </a:lnTo>
                  <a:lnTo>
                    <a:pt x="190567" y="228908"/>
                  </a:lnTo>
                  <a:lnTo>
                    <a:pt x="147150" y="207715"/>
                  </a:lnTo>
                  <a:lnTo>
                    <a:pt x="100514" y="192073"/>
                  </a:lnTo>
                  <a:lnTo>
                    <a:pt x="51264" y="182388"/>
                  </a:lnTo>
                  <a:lnTo>
                    <a:pt x="0" y="179069"/>
                  </a:lnTo>
                  <a:lnTo>
                    <a:pt x="0" y="0"/>
                  </a:lnTo>
                  <a:close/>
                </a:path>
                <a:path w="353059" h="878840">
                  <a:moveTo>
                    <a:pt x="352793" y="493013"/>
                  </a:moveTo>
                  <a:lnTo>
                    <a:pt x="351818" y="470296"/>
                  </a:lnTo>
                  <a:lnTo>
                    <a:pt x="348987" y="447865"/>
                  </a:lnTo>
                  <a:lnTo>
                    <a:pt x="344440" y="425719"/>
                  </a:lnTo>
                  <a:lnTo>
                    <a:pt x="338315" y="403859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24" name="object 2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434125" y="3581995"/>
            <a:ext cx="4807858" cy="536380"/>
          </a:xfrm>
          <a:prstGeom prst="rect">
            <a:avLst/>
          </a:prstGeom>
        </p:spPr>
      </p:pic>
      <p:sp>
        <p:nvSpPr>
          <p:cNvPr id="25" name="object 25"/>
          <p:cNvSpPr txBox="1"/>
          <p:nvPr/>
        </p:nvSpPr>
        <p:spPr>
          <a:xfrm>
            <a:off x="2434125" y="3581995"/>
            <a:ext cx="4808241" cy="444645"/>
          </a:xfrm>
          <a:prstGeom prst="rect">
            <a:avLst/>
          </a:prstGeom>
          <a:ln w="76200">
            <a:solidFill>
              <a:srgbClr val="000000"/>
            </a:solidFill>
          </a:ln>
        </p:spPr>
        <p:txBody>
          <a:bodyPr vert="horz" wrap="square" lIns="0" tIns="74585" rIns="0" bIns="0" rtlCol="0">
            <a:spAutoFit/>
          </a:bodyPr>
          <a:lstStyle/>
          <a:p>
            <a:pPr marL="130683">
              <a:spcBef>
                <a:spcPts val="587"/>
              </a:spcBef>
            </a:pPr>
            <a:r>
              <a:rPr sz="2400" b="1" dirty="0">
                <a:solidFill>
                  <a:srgbClr val="FFFF00"/>
                </a:solidFill>
                <a:latin typeface="Arial"/>
                <a:cs typeface="Arial"/>
              </a:rPr>
              <a:t>Concepción</a:t>
            </a:r>
            <a:r>
              <a:rPr sz="2400" b="1" spc="-45" dirty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FFFF00"/>
                </a:solidFill>
                <a:latin typeface="Arial"/>
                <a:cs typeface="Arial"/>
              </a:rPr>
              <a:t>general</a:t>
            </a:r>
            <a:r>
              <a:rPr sz="2400" b="1" spc="-35" dirty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FFFF00"/>
                </a:solidFill>
                <a:latin typeface="Arial"/>
                <a:cs typeface="Arial"/>
              </a:rPr>
              <a:t>del</a:t>
            </a:r>
            <a:r>
              <a:rPr sz="2400" b="1" spc="-30" dirty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2400" b="1" spc="-10" dirty="0">
                <a:solidFill>
                  <a:srgbClr val="FFFF00"/>
                </a:solidFill>
                <a:latin typeface="Arial"/>
                <a:cs typeface="Arial"/>
              </a:rPr>
              <a:t>mundo</a:t>
            </a:r>
            <a:endParaRPr sz="2400" dirty="0">
              <a:latin typeface="Arial"/>
              <a:cs typeface="Arial"/>
            </a:endParaRPr>
          </a:p>
        </p:txBody>
      </p:sp>
      <p:grpSp>
        <p:nvGrpSpPr>
          <p:cNvPr id="26" name="object 26"/>
          <p:cNvGrpSpPr/>
          <p:nvPr/>
        </p:nvGrpSpPr>
        <p:grpSpPr>
          <a:xfrm>
            <a:off x="1335896" y="4032556"/>
            <a:ext cx="6402570" cy="1582065"/>
            <a:chOff x="1359039" y="4390390"/>
            <a:chExt cx="6384785" cy="1573275"/>
          </a:xfrm>
        </p:grpSpPr>
        <p:sp>
          <p:nvSpPr>
            <p:cNvPr id="27" name="object 27"/>
            <p:cNvSpPr/>
            <p:nvPr/>
          </p:nvSpPr>
          <p:spPr>
            <a:xfrm>
              <a:off x="1580781" y="5386324"/>
              <a:ext cx="300355" cy="173355"/>
            </a:xfrm>
            <a:custGeom>
              <a:avLst/>
              <a:gdLst/>
              <a:ahLst/>
              <a:cxnLst/>
              <a:rect l="l" t="t" r="r" b="b"/>
              <a:pathLst>
                <a:path w="300355" h="173354">
                  <a:moveTo>
                    <a:pt x="300227" y="172973"/>
                  </a:moveTo>
                  <a:lnTo>
                    <a:pt x="0" y="0"/>
                  </a:lnTo>
                  <a:lnTo>
                    <a:pt x="273558" y="158496"/>
                  </a:lnTo>
                  <a:lnTo>
                    <a:pt x="300227" y="172973"/>
                  </a:lnTo>
                  <a:close/>
                </a:path>
              </a:pathLst>
            </a:custGeom>
            <a:solidFill>
              <a:srgbClr val="BCBC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1580781" y="5386324"/>
              <a:ext cx="273685" cy="158750"/>
            </a:xfrm>
            <a:custGeom>
              <a:avLst/>
              <a:gdLst/>
              <a:ahLst/>
              <a:cxnLst/>
              <a:rect l="l" t="t" r="r" b="b"/>
              <a:pathLst>
                <a:path w="273685" h="158750">
                  <a:moveTo>
                    <a:pt x="0" y="0"/>
                  </a:moveTo>
                  <a:lnTo>
                    <a:pt x="273558" y="158496"/>
                  </a:lnTo>
                </a:path>
              </a:pathLst>
            </a:custGeom>
            <a:ln w="3175">
              <a:solidFill>
                <a:srgbClr val="BCBC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1609737" y="5403088"/>
              <a:ext cx="299720" cy="171450"/>
            </a:xfrm>
            <a:custGeom>
              <a:avLst/>
              <a:gdLst/>
              <a:ahLst/>
              <a:cxnLst/>
              <a:rect l="l" t="t" r="r" b="b"/>
              <a:pathLst>
                <a:path w="299719" h="171450">
                  <a:moveTo>
                    <a:pt x="299465" y="171450"/>
                  </a:moveTo>
                  <a:lnTo>
                    <a:pt x="31241" y="16002"/>
                  </a:lnTo>
                  <a:lnTo>
                    <a:pt x="0" y="0"/>
                  </a:lnTo>
                  <a:lnTo>
                    <a:pt x="271271" y="156209"/>
                  </a:lnTo>
                  <a:lnTo>
                    <a:pt x="299465" y="171450"/>
                  </a:lnTo>
                  <a:close/>
                </a:path>
              </a:pathLst>
            </a:custGeom>
            <a:solidFill>
              <a:srgbClr val="BABA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1609737" y="5403088"/>
              <a:ext cx="271780" cy="156210"/>
            </a:xfrm>
            <a:custGeom>
              <a:avLst/>
              <a:gdLst/>
              <a:ahLst/>
              <a:cxnLst/>
              <a:rect l="l" t="t" r="r" b="b"/>
              <a:pathLst>
                <a:path w="271780" h="156210">
                  <a:moveTo>
                    <a:pt x="0" y="0"/>
                  </a:moveTo>
                  <a:lnTo>
                    <a:pt x="271271" y="156209"/>
                  </a:lnTo>
                </a:path>
              </a:pathLst>
            </a:custGeom>
            <a:ln w="3175">
              <a:solidFill>
                <a:srgbClr val="BABA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1640979" y="5419090"/>
              <a:ext cx="298450" cy="170180"/>
            </a:xfrm>
            <a:custGeom>
              <a:avLst/>
              <a:gdLst/>
              <a:ahLst/>
              <a:cxnLst/>
              <a:rect l="l" t="t" r="r" b="b"/>
              <a:pathLst>
                <a:path w="298450" h="170179">
                  <a:moveTo>
                    <a:pt x="297942" y="169925"/>
                  </a:moveTo>
                  <a:lnTo>
                    <a:pt x="32766" y="16001"/>
                  </a:lnTo>
                  <a:lnTo>
                    <a:pt x="0" y="0"/>
                  </a:lnTo>
                  <a:lnTo>
                    <a:pt x="268224" y="155447"/>
                  </a:lnTo>
                  <a:lnTo>
                    <a:pt x="297942" y="169925"/>
                  </a:lnTo>
                  <a:close/>
                </a:path>
              </a:pathLst>
            </a:custGeom>
            <a:solidFill>
              <a:srgbClr val="B9B9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1640979" y="5419090"/>
              <a:ext cx="268605" cy="155575"/>
            </a:xfrm>
            <a:custGeom>
              <a:avLst/>
              <a:gdLst/>
              <a:ahLst/>
              <a:cxnLst/>
              <a:rect l="l" t="t" r="r" b="b"/>
              <a:pathLst>
                <a:path w="268605" h="155575">
                  <a:moveTo>
                    <a:pt x="0" y="0"/>
                  </a:moveTo>
                  <a:lnTo>
                    <a:pt x="268224" y="155447"/>
                  </a:lnTo>
                </a:path>
              </a:pathLst>
            </a:custGeom>
            <a:ln w="3175">
              <a:solidFill>
                <a:srgbClr val="B9B9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1640979" y="5419090"/>
              <a:ext cx="283845" cy="162560"/>
            </a:xfrm>
            <a:custGeom>
              <a:avLst/>
              <a:gdLst/>
              <a:ahLst/>
              <a:cxnLst/>
              <a:rect l="l" t="t" r="r" b="b"/>
              <a:pathLst>
                <a:path w="283844" h="162560">
                  <a:moveTo>
                    <a:pt x="283464" y="162305"/>
                  </a:moveTo>
                  <a:lnTo>
                    <a:pt x="16764" y="8381"/>
                  </a:lnTo>
                  <a:lnTo>
                    <a:pt x="0" y="0"/>
                  </a:lnTo>
                  <a:lnTo>
                    <a:pt x="268224" y="155447"/>
                  </a:lnTo>
                  <a:lnTo>
                    <a:pt x="283464" y="162305"/>
                  </a:lnTo>
                  <a:close/>
                </a:path>
              </a:pathLst>
            </a:custGeom>
            <a:solidFill>
              <a:srgbClr val="B9B9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1657743" y="5427471"/>
              <a:ext cx="281305" cy="161925"/>
            </a:xfrm>
            <a:custGeom>
              <a:avLst/>
              <a:gdLst/>
              <a:ahLst/>
              <a:cxnLst/>
              <a:rect l="l" t="t" r="r" b="b"/>
              <a:pathLst>
                <a:path w="281305" h="161925">
                  <a:moveTo>
                    <a:pt x="281177" y="161544"/>
                  </a:moveTo>
                  <a:lnTo>
                    <a:pt x="16002" y="7620"/>
                  </a:lnTo>
                  <a:lnTo>
                    <a:pt x="0" y="0"/>
                  </a:lnTo>
                  <a:lnTo>
                    <a:pt x="266700" y="153923"/>
                  </a:lnTo>
                  <a:lnTo>
                    <a:pt x="281177" y="161544"/>
                  </a:lnTo>
                  <a:close/>
                </a:path>
              </a:pathLst>
            </a:custGeom>
            <a:solidFill>
              <a:srgbClr val="B8B8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1673745" y="5435091"/>
              <a:ext cx="296545" cy="167640"/>
            </a:xfrm>
            <a:custGeom>
              <a:avLst/>
              <a:gdLst/>
              <a:ahLst/>
              <a:cxnLst/>
              <a:rect l="l" t="t" r="r" b="b"/>
              <a:pathLst>
                <a:path w="296544" h="167639">
                  <a:moveTo>
                    <a:pt x="296417" y="167640"/>
                  </a:moveTo>
                  <a:lnTo>
                    <a:pt x="34289" y="16002"/>
                  </a:lnTo>
                  <a:lnTo>
                    <a:pt x="0" y="0"/>
                  </a:lnTo>
                  <a:lnTo>
                    <a:pt x="265175" y="153924"/>
                  </a:lnTo>
                  <a:lnTo>
                    <a:pt x="296417" y="167640"/>
                  </a:lnTo>
                  <a:close/>
                </a:path>
              </a:pathLst>
            </a:custGeom>
            <a:solidFill>
              <a:srgbClr val="B7B7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1673745" y="5435091"/>
              <a:ext cx="265430" cy="154305"/>
            </a:xfrm>
            <a:custGeom>
              <a:avLst/>
              <a:gdLst/>
              <a:ahLst/>
              <a:cxnLst/>
              <a:rect l="l" t="t" r="r" b="b"/>
              <a:pathLst>
                <a:path w="265430" h="154304">
                  <a:moveTo>
                    <a:pt x="0" y="0"/>
                  </a:moveTo>
                  <a:lnTo>
                    <a:pt x="265175" y="153924"/>
                  </a:lnTo>
                </a:path>
              </a:pathLst>
            </a:custGeom>
            <a:ln w="3175">
              <a:solidFill>
                <a:srgbClr val="B7B7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1673745" y="5435091"/>
              <a:ext cx="281305" cy="161290"/>
            </a:xfrm>
            <a:custGeom>
              <a:avLst/>
              <a:gdLst/>
              <a:ahLst/>
              <a:cxnLst/>
              <a:rect l="l" t="t" r="r" b="b"/>
              <a:pathLst>
                <a:path w="281305" h="161289">
                  <a:moveTo>
                    <a:pt x="281177" y="160782"/>
                  </a:moveTo>
                  <a:lnTo>
                    <a:pt x="17525" y="8382"/>
                  </a:lnTo>
                  <a:lnTo>
                    <a:pt x="0" y="0"/>
                  </a:lnTo>
                  <a:lnTo>
                    <a:pt x="265175" y="153924"/>
                  </a:lnTo>
                  <a:lnTo>
                    <a:pt x="281177" y="160782"/>
                  </a:lnTo>
                  <a:close/>
                </a:path>
              </a:pathLst>
            </a:custGeom>
            <a:solidFill>
              <a:srgbClr val="B7B7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1691271" y="5443474"/>
              <a:ext cx="279400" cy="159385"/>
            </a:xfrm>
            <a:custGeom>
              <a:avLst/>
              <a:gdLst/>
              <a:ahLst/>
              <a:cxnLst/>
              <a:rect l="l" t="t" r="r" b="b"/>
              <a:pathLst>
                <a:path w="279400" h="159385">
                  <a:moveTo>
                    <a:pt x="278892" y="159258"/>
                  </a:moveTo>
                  <a:lnTo>
                    <a:pt x="16763" y="7620"/>
                  </a:lnTo>
                  <a:lnTo>
                    <a:pt x="0" y="0"/>
                  </a:lnTo>
                  <a:lnTo>
                    <a:pt x="263652" y="152400"/>
                  </a:lnTo>
                  <a:lnTo>
                    <a:pt x="278892" y="159258"/>
                  </a:lnTo>
                  <a:close/>
                </a:path>
              </a:pathLst>
            </a:custGeom>
            <a:solidFill>
              <a:srgbClr val="B6B6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1708035" y="5451094"/>
              <a:ext cx="295275" cy="166370"/>
            </a:xfrm>
            <a:custGeom>
              <a:avLst/>
              <a:gdLst/>
              <a:ahLst/>
              <a:cxnLst/>
              <a:rect l="l" t="t" r="r" b="b"/>
              <a:pathLst>
                <a:path w="295275" h="166370">
                  <a:moveTo>
                    <a:pt x="294894" y="166116"/>
                  </a:moveTo>
                  <a:lnTo>
                    <a:pt x="36575" y="16001"/>
                  </a:lnTo>
                  <a:lnTo>
                    <a:pt x="0" y="0"/>
                  </a:lnTo>
                  <a:lnTo>
                    <a:pt x="262128" y="151637"/>
                  </a:lnTo>
                  <a:lnTo>
                    <a:pt x="294894" y="166116"/>
                  </a:lnTo>
                  <a:close/>
                </a:path>
              </a:pathLst>
            </a:custGeom>
            <a:solidFill>
              <a:srgbClr val="B5B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1708035" y="5451094"/>
              <a:ext cx="262255" cy="151765"/>
            </a:xfrm>
            <a:custGeom>
              <a:avLst/>
              <a:gdLst/>
              <a:ahLst/>
              <a:cxnLst/>
              <a:rect l="l" t="t" r="r" b="b"/>
              <a:pathLst>
                <a:path w="262255" h="151764">
                  <a:moveTo>
                    <a:pt x="0" y="0"/>
                  </a:moveTo>
                  <a:lnTo>
                    <a:pt x="262128" y="151637"/>
                  </a:lnTo>
                </a:path>
              </a:pathLst>
            </a:custGeom>
            <a:ln w="3175">
              <a:solidFill>
                <a:srgbClr val="B5B5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1744611" y="5467095"/>
              <a:ext cx="292735" cy="163830"/>
            </a:xfrm>
            <a:custGeom>
              <a:avLst/>
              <a:gdLst/>
              <a:ahLst/>
              <a:cxnLst/>
              <a:rect l="l" t="t" r="r" b="b"/>
              <a:pathLst>
                <a:path w="292735" h="163829">
                  <a:moveTo>
                    <a:pt x="292608" y="163829"/>
                  </a:moveTo>
                  <a:lnTo>
                    <a:pt x="37337" y="15240"/>
                  </a:lnTo>
                  <a:lnTo>
                    <a:pt x="0" y="0"/>
                  </a:lnTo>
                  <a:lnTo>
                    <a:pt x="258318" y="150114"/>
                  </a:lnTo>
                  <a:lnTo>
                    <a:pt x="292608" y="163829"/>
                  </a:lnTo>
                  <a:close/>
                </a:path>
              </a:pathLst>
            </a:custGeom>
            <a:solidFill>
              <a:srgbClr val="B4B4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1744611" y="5467095"/>
              <a:ext cx="258445" cy="150495"/>
            </a:xfrm>
            <a:custGeom>
              <a:avLst/>
              <a:gdLst/>
              <a:ahLst/>
              <a:cxnLst/>
              <a:rect l="l" t="t" r="r" b="b"/>
              <a:pathLst>
                <a:path w="258444" h="150495">
                  <a:moveTo>
                    <a:pt x="0" y="0"/>
                  </a:moveTo>
                  <a:lnTo>
                    <a:pt x="258318" y="150114"/>
                  </a:lnTo>
                </a:path>
              </a:pathLst>
            </a:custGeom>
            <a:ln w="3175">
              <a:solidFill>
                <a:srgbClr val="B4B4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1781949" y="5482335"/>
              <a:ext cx="291465" cy="162560"/>
            </a:xfrm>
            <a:custGeom>
              <a:avLst/>
              <a:gdLst/>
              <a:ahLst/>
              <a:cxnLst/>
              <a:rect l="l" t="t" r="r" b="b"/>
              <a:pathLst>
                <a:path w="291464" h="162560">
                  <a:moveTo>
                    <a:pt x="291084" y="162306"/>
                  </a:moveTo>
                  <a:lnTo>
                    <a:pt x="38862" y="15240"/>
                  </a:lnTo>
                  <a:lnTo>
                    <a:pt x="0" y="0"/>
                  </a:lnTo>
                  <a:lnTo>
                    <a:pt x="255270" y="148589"/>
                  </a:lnTo>
                  <a:lnTo>
                    <a:pt x="291084" y="162306"/>
                  </a:lnTo>
                  <a:close/>
                </a:path>
              </a:pathLst>
            </a:custGeom>
            <a:solidFill>
              <a:srgbClr val="B3B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1781949" y="5482335"/>
              <a:ext cx="255270" cy="148590"/>
            </a:xfrm>
            <a:custGeom>
              <a:avLst/>
              <a:gdLst/>
              <a:ahLst/>
              <a:cxnLst/>
              <a:rect l="l" t="t" r="r" b="b"/>
              <a:pathLst>
                <a:path w="255269" h="148589">
                  <a:moveTo>
                    <a:pt x="0" y="0"/>
                  </a:moveTo>
                  <a:lnTo>
                    <a:pt x="255270" y="148589"/>
                  </a:lnTo>
                </a:path>
              </a:pathLst>
            </a:custGeom>
            <a:ln w="3175">
              <a:solidFill>
                <a:srgbClr val="B3B3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1781949" y="5482335"/>
              <a:ext cx="273685" cy="155575"/>
            </a:xfrm>
            <a:custGeom>
              <a:avLst/>
              <a:gdLst/>
              <a:ahLst/>
              <a:cxnLst/>
              <a:rect l="l" t="t" r="r" b="b"/>
              <a:pathLst>
                <a:path w="273685" h="155575">
                  <a:moveTo>
                    <a:pt x="273558" y="155447"/>
                  </a:moveTo>
                  <a:lnTo>
                    <a:pt x="19812" y="7620"/>
                  </a:lnTo>
                  <a:lnTo>
                    <a:pt x="0" y="0"/>
                  </a:lnTo>
                  <a:lnTo>
                    <a:pt x="255270" y="148589"/>
                  </a:lnTo>
                  <a:lnTo>
                    <a:pt x="273558" y="155447"/>
                  </a:lnTo>
                  <a:close/>
                </a:path>
              </a:pathLst>
            </a:custGeom>
            <a:solidFill>
              <a:srgbClr val="B3B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1801761" y="5489955"/>
              <a:ext cx="271780" cy="154940"/>
            </a:xfrm>
            <a:custGeom>
              <a:avLst/>
              <a:gdLst/>
              <a:ahLst/>
              <a:cxnLst/>
              <a:rect l="l" t="t" r="r" b="b"/>
              <a:pathLst>
                <a:path w="271780" h="154939">
                  <a:moveTo>
                    <a:pt x="271272" y="154685"/>
                  </a:moveTo>
                  <a:lnTo>
                    <a:pt x="19050" y="7620"/>
                  </a:lnTo>
                  <a:lnTo>
                    <a:pt x="0" y="0"/>
                  </a:lnTo>
                  <a:lnTo>
                    <a:pt x="253746" y="147827"/>
                  </a:lnTo>
                  <a:lnTo>
                    <a:pt x="271272" y="154685"/>
                  </a:lnTo>
                  <a:close/>
                </a:path>
              </a:pathLst>
            </a:custGeom>
            <a:solidFill>
              <a:srgbClr val="B2B2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1820811" y="5497576"/>
              <a:ext cx="289560" cy="161290"/>
            </a:xfrm>
            <a:custGeom>
              <a:avLst/>
              <a:gdLst/>
              <a:ahLst/>
              <a:cxnLst/>
              <a:rect l="l" t="t" r="r" b="b"/>
              <a:pathLst>
                <a:path w="289560" h="161289">
                  <a:moveTo>
                    <a:pt x="289560" y="160781"/>
                  </a:moveTo>
                  <a:lnTo>
                    <a:pt x="41148" y="14477"/>
                  </a:lnTo>
                  <a:lnTo>
                    <a:pt x="0" y="0"/>
                  </a:lnTo>
                  <a:lnTo>
                    <a:pt x="252222" y="147065"/>
                  </a:lnTo>
                  <a:lnTo>
                    <a:pt x="289560" y="160781"/>
                  </a:lnTo>
                  <a:close/>
                </a:path>
              </a:pathLst>
            </a:custGeom>
            <a:solidFill>
              <a:srgbClr val="B1B1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1820811" y="5497576"/>
              <a:ext cx="252729" cy="147320"/>
            </a:xfrm>
            <a:custGeom>
              <a:avLst/>
              <a:gdLst/>
              <a:ahLst/>
              <a:cxnLst/>
              <a:rect l="l" t="t" r="r" b="b"/>
              <a:pathLst>
                <a:path w="252730" h="147320">
                  <a:moveTo>
                    <a:pt x="0" y="0"/>
                  </a:moveTo>
                  <a:lnTo>
                    <a:pt x="252222" y="147065"/>
                  </a:lnTo>
                </a:path>
              </a:pathLst>
            </a:custGeom>
            <a:ln w="3175">
              <a:solidFill>
                <a:srgbClr val="B1B1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1861959" y="5512053"/>
              <a:ext cx="287020" cy="160020"/>
            </a:xfrm>
            <a:custGeom>
              <a:avLst/>
              <a:gdLst/>
              <a:ahLst/>
              <a:cxnLst/>
              <a:rect l="l" t="t" r="r" b="b"/>
              <a:pathLst>
                <a:path w="287019" h="160020">
                  <a:moveTo>
                    <a:pt x="286512" y="160020"/>
                  </a:moveTo>
                  <a:lnTo>
                    <a:pt x="41910" y="14478"/>
                  </a:lnTo>
                  <a:lnTo>
                    <a:pt x="0" y="0"/>
                  </a:lnTo>
                  <a:lnTo>
                    <a:pt x="248412" y="146303"/>
                  </a:lnTo>
                  <a:lnTo>
                    <a:pt x="286512" y="160020"/>
                  </a:lnTo>
                  <a:close/>
                </a:path>
              </a:pathLst>
            </a:custGeom>
            <a:solidFill>
              <a:srgbClr val="B0B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1861959" y="5512053"/>
              <a:ext cx="248920" cy="146685"/>
            </a:xfrm>
            <a:custGeom>
              <a:avLst/>
              <a:gdLst/>
              <a:ahLst/>
              <a:cxnLst/>
              <a:rect l="l" t="t" r="r" b="b"/>
              <a:pathLst>
                <a:path w="248919" h="146685">
                  <a:moveTo>
                    <a:pt x="0" y="0"/>
                  </a:moveTo>
                  <a:lnTo>
                    <a:pt x="248412" y="146303"/>
                  </a:lnTo>
                </a:path>
              </a:pathLst>
            </a:custGeom>
            <a:ln w="3175">
              <a:solidFill>
                <a:srgbClr val="B0B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1903869" y="5526532"/>
              <a:ext cx="284480" cy="158750"/>
            </a:xfrm>
            <a:custGeom>
              <a:avLst/>
              <a:gdLst/>
              <a:ahLst/>
              <a:cxnLst/>
              <a:rect l="l" t="t" r="r" b="b"/>
              <a:pathLst>
                <a:path w="284480" h="158750">
                  <a:moveTo>
                    <a:pt x="284226" y="158495"/>
                  </a:moveTo>
                  <a:lnTo>
                    <a:pt x="44195" y="14478"/>
                  </a:lnTo>
                  <a:lnTo>
                    <a:pt x="0" y="0"/>
                  </a:lnTo>
                  <a:lnTo>
                    <a:pt x="244601" y="145541"/>
                  </a:lnTo>
                  <a:lnTo>
                    <a:pt x="284226" y="158495"/>
                  </a:lnTo>
                  <a:close/>
                </a:path>
              </a:pathLst>
            </a:custGeom>
            <a:solidFill>
              <a:srgbClr val="AFA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1903869" y="5526532"/>
              <a:ext cx="245110" cy="146050"/>
            </a:xfrm>
            <a:custGeom>
              <a:avLst/>
              <a:gdLst/>
              <a:ahLst/>
              <a:cxnLst/>
              <a:rect l="l" t="t" r="r" b="b"/>
              <a:pathLst>
                <a:path w="245110" h="146050">
                  <a:moveTo>
                    <a:pt x="0" y="0"/>
                  </a:moveTo>
                  <a:lnTo>
                    <a:pt x="244601" y="145541"/>
                  </a:lnTo>
                </a:path>
              </a:pathLst>
            </a:custGeom>
            <a:ln w="3175">
              <a:solidFill>
                <a:srgbClr val="AFAF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1948065" y="5541010"/>
              <a:ext cx="281305" cy="157480"/>
            </a:xfrm>
            <a:custGeom>
              <a:avLst/>
              <a:gdLst/>
              <a:ahLst/>
              <a:cxnLst/>
              <a:rect l="l" t="t" r="r" b="b"/>
              <a:pathLst>
                <a:path w="281305" h="157479">
                  <a:moveTo>
                    <a:pt x="281178" y="156971"/>
                  </a:moveTo>
                  <a:lnTo>
                    <a:pt x="44958" y="14477"/>
                  </a:lnTo>
                  <a:lnTo>
                    <a:pt x="0" y="0"/>
                  </a:lnTo>
                  <a:lnTo>
                    <a:pt x="240030" y="144017"/>
                  </a:lnTo>
                  <a:lnTo>
                    <a:pt x="281178" y="156971"/>
                  </a:lnTo>
                  <a:close/>
                </a:path>
              </a:pathLst>
            </a:custGeom>
            <a:solidFill>
              <a:srgbClr val="AEAE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4"/>
            <p:cNvSpPr/>
            <p:nvPr/>
          </p:nvSpPr>
          <p:spPr>
            <a:xfrm>
              <a:off x="1948065" y="5541010"/>
              <a:ext cx="240029" cy="144145"/>
            </a:xfrm>
            <a:custGeom>
              <a:avLst/>
              <a:gdLst/>
              <a:ahLst/>
              <a:cxnLst/>
              <a:rect l="l" t="t" r="r" b="b"/>
              <a:pathLst>
                <a:path w="240030" h="144145">
                  <a:moveTo>
                    <a:pt x="0" y="0"/>
                  </a:moveTo>
                  <a:lnTo>
                    <a:pt x="240030" y="144017"/>
                  </a:lnTo>
                </a:path>
              </a:pathLst>
            </a:custGeom>
            <a:ln w="3175">
              <a:solidFill>
                <a:srgbClr val="AEAE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1993023" y="5555488"/>
              <a:ext cx="279400" cy="154940"/>
            </a:xfrm>
            <a:custGeom>
              <a:avLst/>
              <a:gdLst/>
              <a:ahLst/>
              <a:cxnLst/>
              <a:rect l="l" t="t" r="r" b="b"/>
              <a:pathLst>
                <a:path w="279400" h="154939">
                  <a:moveTo>
                    <a:pt x="278891" y="154686"/>
                  </a:moveTo>
                  <a:lnTo>
                    <a:pt x="47243" y="13715"/>
                  </a:lnTo>
                  <a:lnTo>
                    <a:pt x="0" y="0"/>
                  </a:lnTo>
                  <a:lnTo>
                    <a:pt x="236219" y="142494"/>
                  </a:lnTo>
                  <a:lnTo>
                    <a:pt x="278891" y="154686"/>
                  </a:lnTo>
                  <a:close/>
                </a:path>
              </a:pathLst>
            </a:custGeom>
            <a:solidFill>
              <a:srgbClr val="ADA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56"/>
            <p:cNvSpPr/>
            <p:nvPr/>
          </p:nvSpPr>
          <p:spPr>
            <a:xfrm>
              <a:off x="1993023" y="5555488"/>
              <a:ext cx="236220" cy="142875"/>
            </a:xfrm>
            <a:custGeom>
              <a:avLst/>
              <a:gdLst/>
              <a:ahLst/>
              <a:cxnLst/>
              <a:rect l="l" t="t" r="r" b="b"/>
              <a:pathLst>
                <a:path w="236219" h="142875">
                  <a:moveTo>
                    <a:pt x="0" y="0"/>
                  </a:moveTo>
                  <a:lnTo>
                    <a:pt x="236219" y="142494"/>
                  </a:lnTo>
                </a:path>
              </a:pathLst>
            </a:custGeom>
            <a:ln w="3175">
              <a:solidFill>
                <a:srgbClr val="ADAD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" name="object 57"/>
            <p:cNvSpPr/>
            <p:nvPr/>
          </p:nvSpPr>
          <p:spPr>
            <a:xfrm>
              <a:off x="2040267" y="5569203"/>
              <a:ext cx="275590" cy="153670"/>
            </a:xfrm>
            <a:custGeom>
              <a:avLst/>
              <a:gdLst/>
              <a:ahLst/>
              <a:cxnLst/>
              <a:rect l="l" t="t" r="r" b="b"/>
              <a:pathLst>
                <a:path w="275589" h="153670">
                  <a:moveTo>
                    <a:pt x="275081" y="153162"/>
                  </a:moveTo>
                  <a:lnTo>
                    <a:pt x="48006" y="13716"/>
                  </a:lnTo>
                  <a:lnTo>
                    <a:pt x="0" y="0"/>
                  </a:lnTo>
                  <a:lnTo>
                    <a:pt x="231647" y="140970"/>
                  </a:lnTo>
                  <a:lnTo>
                    <a:pt x="275081" y="153162"/>
                  </a:lnTo>
                  <a:close/>
                </a:path>
              </a:pathLst>
            </a:custGeom>
            <a:solidFill>
              <a:srgbClr val="ACAC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58"/>
            <p:cNvSpPr/>
            <p:nvPr/>
          </p:nvSpPr>
          <p:spPr>
            <a:xfrm>
              <a:off x="2040267" y="5569203"/>
              <a:ext cx="231775" cy="140970"/>
            </a:xfrm>
            <a:custGeom>
              <a:avLst/>
              <a:gdLst/>
              <a:ahLst/>
              <a:cxnLst/>
              <a:rect l="l" t="t" r="r" b="b"/>
              <a:pathLst>
                <a:path w="231775" h="140970">
                  <a:moveTo>
                    <a:pt x="0" y="0"/>
                  </a:moveTo>
                  <a:lnTo>
                    <a:pt x="231647" y="140970"/>
                  </a:lnTo>
                </a:path>
              </a:pathLst>
            </a:custGeom>
            <a:ln w="3175">
              <a:solidFill>
                <a:srgbClr val="ACAC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object 59"/>
            <p:cNvSpPr/>
            <p:nvPr/>
          </p:nvSpPr>
          <p:spPr>
            <a:xfrm>
              <a:off x="2088273" y="5582920"/>
              <a:ext cx="272415" cy="151765"/>
            </a:xfrm>
            <a:custGeom>
              <a:avLst/>
              <a:gdLst/>
              <a:ahLst/>
              <a:cxnLst/>
              <a:rect l="l" t="t" r="r" b="b"/>
              <a:pathLst>
                <a:path w="272414" h="151764">
                  <a:moveTo>
                    <a:pt x="272033" y="151637"/>
                  </a:moveTo>
                  <a:lnTo>
                    <a:pt x="49529" y="13715"/>
                  </a:lnTo>
                  <a:lnTo>
                    <a:pt x="0" y="0"/>
                  </a:lnTo>
                  <a:lnTo>
                    <a:pt x="227075" y="139445"/>
                  </a:lnTo>
                  <a:lnTo>
                    <a:pt x="272033" y="151637"/>
                  </a:lnTo>
                  <a:close/>
                </a:path>
              </a:pathLst>
            </a:custGeom>
            <a:solidFill>
              <a:srgbClr val="ABAB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60"/>
            <p:cNvSpPr/>
            <p:nvPr/>
          </p:nvSpPr>
          <p:spPr>
            <a:xfrm>
              <a:off x="2088273" y="5582920"/>
              <a:ext cx="227329" cy="139700"/>
            </a:xfrm>
            <a:custGeom>
              <a:avLst/>
              <a:gdLst/>
              <a:ahLst/>
              <a:cxnLst/>
              <a:rect l="l" t="t" r="r" b="b"/>
              <a:pathLst>
                <a:path w="227330" h="139700">
                  <a:moveTo>
                    <a:pt x="0" y="0"/>
                  </a:moveTo>
                  <a:lnTo>
                    <a:pt x="227075" y="139445"/>
                  </a:lnTo>
                </a:path>
              </a:pathLst>
            </a:custGeom>
            <a:ln w="3175">
              <a:solidFill>
                <a:srgbClr val="ABAB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" name="object 61"/>
            <p:cNvSpPr/>
            <p:nvPr/>
          </p:nvSpPr>
          <p:spPr>
            <a:xfrm>
              <a:off x="2137803" y="5596635"/>
              <a:ext cx="268605" cy="150495"/>
            </a:xfrm>
            <a:custGeom>
              <a:avLst/>
              <a:gdLst/>
              <a:ahLst/>
              <a:cxnLst/>
              <a:rect l="l" t="t" r="r" b="b"/>
              <a:pathLst>
                <a:path w="268605" h="150495">
                  <a:moveTo>
                    <a:pt x="268224" y="150114"/>
                  </a:moveTo>
                  <a:lnTo>
                    <a:pt x="50292" y="12954"/>
                  </a:lnTo>
                  <a:lnTo>
                    <a:pt x="0" y="0"/>
                  </a:lnTo>
                  <a:lnTo>
                    <a:pt x="222504" y="137921"/>
                  </a:lnTo>
                  <a:lnTo>
                    <a:pt x="268224" y="150114"/>
                  </a:lnTo>
                  <a:close/>
                </a:path>
              </a:pathLst>
            </a:custGeom>
            <a:solidFill>
              <a:srgbClr val="AAAA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object 62"/>
            <p:cNvSpPr/>
            <p:nvPr/>
          </p:nvSpPr>
          <p:spPr>
            <a:xfrm>
              <a:off x="2137803" y="5596635"/>
              <a:ext cx="222885" cy="138430"/>
            </a:xfrm>
            <a:custGeom>
              <a:avLst/>
              <a:gdLst/>
              <a:ahLst/>
              <a:cxnLst/>
              <a:rect l="l" t="t" r="r" b="b"/>
              <a:pathLst>
                <a:path w="222885" h="138429">
                  <a:moveTo>
                    <a:pt x="0" y="0"/>
                  </a:moveTo>
                  <a:lnTo>
                    <a:pt x="222504" y="137921"/>
                  </a:lnTo>
                </a:path>
              </a:pathLst>
            </a:custGeom>
            <a:ln w="3175">
              <a:solidFill>
                <a:srgbClr val="AAAA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63"/>
            <p:cNvSpPr/>
            <p:nvPr/>
          </p:nvSpPr>
          <p:spPr>
            <a:xfrm>
              <a:off x="2188095" y="5609590"/>
              <a:ext cx="266065" cy="148590"/>
            </a:xfrm>
            <a:custGeom>
              <a:avLst/>
              <a:gdLst/>
              <a:ahLst/>
              <a:cxnLst/>
              <a:rect l="l" t="t" r="r" b="b"/>
              <a:pathLst>
                <a:path w="266064" h="148589">
                  <a:moveTo>
                    <a:pt x="265938" y="148589"/>
                  </a:moveTo>
                  <a:lnTo>
                    <a:pt x="52577" y="12191"/>
                  </a:lnTo>
                  <a:lnTo>
                    <a:pt x="0" y="0"/>
                  </a:lnTo>
                  <a:lnTo>
                    <a:pt x="217931" y="137159"/>
                  </a:lnTo>
                  <a:lnTo>
                    <a:pt x="265938" y="148589"/>
                  </a:lnTo>
                  <a:close/>
                </a:path>
              </a:pathLst>
            </a:custGeom>
            <a:solidFill>
              <a:srgbClr val="AAAA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" name="object 64"/>
            <p:cNvSpPr/>
            <p:nvPr/>
          </p:nvSpPr>
          <p:spPr>
            <a:xfrm>
              <a:off x="2188095" y="5609590"/>
              <a:ext cx="218440" cy="137160"/>
            </a:xfrm>
            <a:custGeom>
              <a:avLst/>
              <a:gdLst/>
              <a:ahLst/>
              <a:cxnLst/>
              <a:rect l="l" t="t" r="r" b="b"/>
              <a:pathLst>
                <a:path w="218439" h="137160">
                  <a:moveTo>
                    <a:pt x="0" y="0"/>
                  </a:moveTo>
                  <a:lnTo>
                    <a:pt x="217931" y="137159"/>
                  </a:lnTo>
                </a:path>
              </a:pathLst>
            </a:custGeom>
            <a:ln w="3175">
              <a:solidFill>
                <a:srgbClr val="AAAA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" name="object 65"/>
            <p:cNvSpPr/>
            <p:nvPr/>
          </p:nvSpPr>
          <p:spPr>
            <a:xfrm>
              <a:off x="2240673" y="5621782"/>
              <a:ext cx="261620" cy="147955"/>
            </a:xfrm>
            <a:custGeom>
              <a:avLst/>
              <a:gdLst/>
              <a:ahLst/>
              <a:cxnLst/>
              <a:rect l="l" t="t" r="r" b="b"/>
              <a:pathLst>
                <a:path w="261619" h="147954">
                  <a:moveTo>
                    <a:pt x="261352" y="147828"/>
                  </a:moveTo>
                  <a:lnTo>
                    <a:pt x="53339" y="12953"/>
                  </a:lnTo>
                  <a:lnTo>
                    <a:pt x="0" y="0"/>
                  </a:lnTo>
                  <a:lnTo>
                    <a:pt x="213360" y="136397"/>
                  </a:lnTo>
                  <a:lnTo>
                    <a:pt x="261352" y="147828"/>
                  </a:lnTo>
                  <a:close/>
                </a:path>
              </a:pathLst>
            </a:custGeom>
            <a:solidFill>
              <a:srgbClr val="A9A9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6" name="object 66"/>
            <p:cNvSpPr/>
            <p:nvPr/>
          </p:nvSpPr>
          <p:spPr>
            <a:xfrm>
              <a:off x="2240673" y="5621782"/>
              <a:ext cx="213360" cy="136525"/>
            </a:xfrm>
            <a:custGeom>
              <a:avLst/>
              <a:gdLst/>
              <a:ahLst/>
              <a:cxnLst/>
              <a:rect l="l" t="t" r="r" b="b"/>
              <a:pathLst>
                <a:path w="213360" h="136525">
                  <a:moveTo>
                    <a:pt x="0" y="0"/>
                  </a:moveTo>
                  <a:lnTo>
                    <a:pt x="213360" y="136397"/>
                  </a:lnTo>
                </a:path>
              </a:pathLst>
            </a:custGeom>
            <a:ln w="3175">
              <a:solidFill>
                <a:srgbClr val="A9A9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7" name="object 67"/>
            <p:cNvSpPr/>
            <p:nvPr/>
          </p:nvSpPr>
          <p:spPr>
            <a:xfrm>
              <a:off x="2294013" y="5634735"/>
              <a:ext cx="258445" cy="146685"/>
            </a:xfrm>
            <a:custGeom>
              <a:avLst/>
              <a:gdLst/>
              <a:ahLst/>
              <a:cxnLst/>
              <a:rect l="l" t="t" r="r" b="b"/>
              <a:pathLst>
                <a:path w="258444" h="146685">
                  <a:moveTo>
                    <a:pt x="258318" y="146304"/>
                  </a:moveTo>
                  <a:lnTo>
                    <a:pt x="54864" y="12191"/>
                  </a:lnTo>
                  <a:lnTo>
                    <a:pt x="0" y="0"/>
                  </a:lnTo>
                  <a:lnTo>
                    <a:pt x="208012" y="134874"/>
                  </a:lnTo>
                  <a:lnTo>
                    <a:pt x="258318" y="146304"/>
                  </a:lnTo>
                  <a:close/>
                </a:path>
              </a:pathLst>
            </a:custGeom>
            <a:solidFill>
              <a:srgbClr val="A8A8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8" name="object 68"/>
            <p:cNvSpPr/>
            <p:nvPr/>
          </p:nvSpPr>
          <p:spPr>
            <a:xfrm>
              <a:off x="2294013" y="5634735"/>
              <a:ext cx="208279" cy="135255"/>
            </a:xfrm>
            <a:custGeom>
              <a:avLst/>
              <a:gdLst/>
              <a:ahLst/>
              <a:cxnLst/>
              <a:rect l="l" t="t" r="r" b="b"/>
              <a:pathLst>
                <a:path w="208280" h="135254">
                  <a:moveTo>
                    <a:pt x="0" y="0"/>
                  </a:moveTo>
                  <a:lnTo>
                    <a:pt x="208012" y="134874"/>
                  </a:lnTo>
                </a:path>
              </a:pathLst>
            </a:custGeom>
            <a:ln w="3175">
              <a:solidFill>
                <a:srgbClr val="A8A8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9" name="object 69"/>
            <p:cNvSpPr/>
            <p:nvPr/>
          </p:nvSpPr>
          <p:spPr>
            <a:xfrm>
              <a:off x="2348877" y="5646927"/>
              <a:ext cx="254000" cy="144780"/>
            </a:xfrm>
            <a:custGeom>
              <a:avLst/>
              <a:gdLst/>
              <a:ahLst/>
              <a:cxnLst/>
              <a:rect l="l" t="t" r="r" b="b"/>
              <a:pathLst>
                <a:path w="254000" h="144779">
                  <a:moveTo>
                    <a:pt x="253745" y="144780"/>
                  </a:moveTo>
                  <a:lnTo>
                    <a:pt x="56387" y="12192"/>
                  </a:lnTo>
                  <a:lnTo>
                    <a:pt x="0" y="0"/>
                  </a:lnTo>
                  <a:lnTo>
                    <a:pt x="203453" y="134112"/>
                  </a:lnTo>
                  <a:lnTo>
                    <a:pt x="253745" y="144780"/>
                  </a:lnTo>
                  <a:close/>
                </a:path>
              </a:pathLst>
            </a:custGeom>
            <a:solidFill>
              <a:srgbClr val="A7A7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0" name="object 70"/>
            <p:cNvSpPr/>
            <p:nvPr/>
          </p:nvSpPr>
          <p:spPr>
            <a:xfrm>
              <a:off x="2348877" y="5646927"/>
              <a:ext cx="203835" cy="134620"/>
            </a:xfrm>
            <a:custGeom>
              <a:avLst/>
              <a:gdLst/>
              <a:ahLst/>
              <a:cxnLst/>
              <a:rect l="l" t="t" r="r" b="b"/>
              <a:pathLst>
                <a:path w="203835" h="134620">
                  <a:moveTo>
                    <a:pt x="0" y="0"/>
                  </a:moveTo>
                  <a:lnTo>
                    <a:pt x="203453" y="134112"/>
                  </a:lnTo>
                </a:path>
              </a:pathLst>
            </a:custGeom>
            <a:ln w="3175">
              <a:solidFill>
                <a:srgbClr val="A7A7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1" name="object 71"/>
            <p:cNvSpPr/>
            <p:nvPr/>
          </p:nvSpPr>
          <p:spPr>
            <a:xfrm>
              <a:off x="2405265" y="5659120"/>
              <a:ext cx="250190" cy="143510"/>
            </a:xfrm>
            <a:custGeom>
              <a:avLst/>
              <a:gdLst/>
              <a:ahLst/>
              <a:cxnLst/>
              <a:rect l="l" t="t" r="r" b="b"/>
              <a:pathLst>
                <a:path w="250189" h="143510">
                  <a:moveTo>
                    <a:pt x="249936" y="143255"/>
                  </a:moveTo>
                  <a:lnTo>
                    <a:pt x="57150" y="11429"/>
                  </a:lnTo>
                  <a:lnTo>
                    <a:pt x="0" y="0"/>
                  </a:lnTo>
                  <a:lnTo>
                    <a:pt x="197357" y="132587"/>
                  </a:lnTo>
                  <a:lnTo>
                    <a:pt x="249936" y="143255"/>
                  </a:lnTo>
                  <a:close/>
                </a:path>
              </a:pathLst>
            </a:custGeom>
            <a:solidFill>
              <a:srgbClr val="A7A7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2" name="object 72"/>
            <p:cNvSpPr/>
            <p:nvPr/>
          </p:nvSpPr>
          <p:spPr>
            <a:xfrm>
              <a:off x="2405265" y="5659120"/>
              <a:ext cx="197485" cy="132715"/>
            </a:xfrm>
            <a:custGeom>
              <a:avLst/>
              <a:gdLst/>
              <a:ahLst/>
              <a:cxnLst/>
              <a:rect l="l" t="t" r="r" b="b"/>
              <a:pathLst>
                <a:path w="197485" h="132714">
                  <a:moveTo>
                    <a:pt x="0" y="0"/>
                  </a:moveTo>
                  <a:lnTo>
                    <a:pt x="197357" y="132587"/>
                  </a:lnTo>
                </a:path>
              </a:pathLst>
            </a:custGeom>
            <a:ln w="3175">
              <a:solidFill>
                <a:srgbClr val="A7A7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3" name="object 73"/>
            <p:cNvSpPr/>
            <p:nvPr/>
          </p:nvSpPr>
          <p:spPr>
            <a:xfrm>
              <a:off x="2462415" y="5670550"/>
              <a:ext cx="245745" cy="142240"/>
            </a:xfrm>
            <a:custGeom>
              <a:avLst/>
              <a:gdLst/>
              <a:ahLst/>
              <a:cxnLst/>
              <a:rect l="l" t="t" r="r" b="b"/>
              <a:pathLst>
                <a:path w="245744" h="142239">
                  <a:moveTo>
                    <a:pt x="245363" y="141732"/>
                  </a:moveTo>
                  <a:lnTo>
                    <a:pt x="58674" y="11429"/>
                  </a:lnTo>
                  <a:lnTo>
                    <a:pt x="0" y="0"/>
                  </a:lnTo>
                  <a:lnTo>
                    <a:pt x="192786" y="131825"/>
                  </a:lnTo>
                  <a:lnTo>
                    <a:pt x="245363" y="141732"/>
                  </a:lnTo>
                  <a:close/>
                </a:path>
              </a:pathLst>
            </a:custGeom>
            <a:solidFill>
              <a:srgbClr val="A6A6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4" name="object 74"/>
            <p:cNvSpPr/>
            <p:nvPr/>
          </p:nvSpPr>
          <p:spPr>
            <a:xfrm>
              <a:off x="2462415" y="5670550"/>
              <a:ext cx="193040" cy="132080"/>
            </a:xfrm>
            <a:custGeom>
              <a:avLst/>
              <a:gdLst/>
              <a:ahLst/>
              <a:cxnLst/>
              <a:rect l="l" t="t" r="r" b="b"/>
              <a:pathLst>
                <a:path w="193039" h="132079">
                  <a:moveTo>
                    <a:pt x="0" y="0"/>
                  </a:moveTo>
                  <a:lnTo>
                    <a:pt x="192786" y="131825"/>
                  </a:lnTo>
                </a:path>
              </a:pathLst>
            </a:custGeom>
            <a:ln w="3175">
              <a:solidFill>
                <a:srgbClr val="A6A6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5" name="object 75"/>
            <p:cNvSpPr/>
            <p:nvPr/>
          </p:nvSpPr>
          <p:spPr>
            <a:xfrm>
              <a:off x="2521090" y="5681979"/>
              <a:ext cx="241935" cy="140335"/>
            </a:xfrm>
            <a:custGeom>
              <a:avLst/>
              <a:gdLst/>
              <a:ahLst/>
              <a:cxnLst/>
              <a:rect l="l" t="t" r="r" b="b"/>
              <a:pathLst>
                <a:path w="241935" h="140335">
                  <a:moveTo>
                    <a:pt x="241553" y="140208"/>
                  </a:moveTo>
                  <a:lnTo>
                    <a:pt x="59435" y="10667"/>
                  </a:lnTo>
                  <a:lnTo>
                    <a:pt x="0" y="0"/>
                  </a:lnTo>
                  <a:lnTo>
                    <a:pt x="186689" y="130302"/>
                  </a:lnTo>
                  <a:lnTo>
                    <a:pt x="241553" y="140208"/>
                  </a:lnTo>
                  <a:close/>
                </a:path>
              </a:pathLst>
            </a:custGeom>
            <a:solidFill>
              <a:srgbClr val="A5A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6" name="object 76"/>
            <p:cNvSpPr/>
            <p:nvPr/>
          </p:nvSpPr>
          <p:spPr>
            <a:xfrm>
              <a:off x="2521090" y="5681979"/>
              <a:ext cx="186690" cy="130810"/>
            </a:xfrm>
            <a:custGeom>
              <a:avLst/>
              <a:gdLst/>
              <a:ahLst/>
              <a:cxnLst/>
              <a:rect l="l" t="t" r="r" b="b"/>
              <a:pathLst>
                <a:path w="186689" h="130810">
                  <a:moveTo>
                    <a:pt x="0" y="0"/>
                  </a:moveTo>
                  <a:lnTo>
                    <a:pt x="186689" y="130302"/>
                  </a:lnTo>
                </a:path>
              </a:pathLst>
            </a:custGeom>
            <a:ln w="3175">
              <a:solidFill>
                <a:srgbClr val="A5A5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7" name="object 77"/>
            <p:cNvSpPr/>
            <p:nvPr/>
          </p:nvSpPr>
          <p:spPr>
            <a:xfrm>
              <a:off x="2580525" y="5692647"/>
              <a:ext cx="237490" cy="139700"/>
            </a:xfrm>
            <a:custGeom>
              <a:avLst/>
              <a:gdLst/>
              <a:ahLst/>
              <a:cxnLst/>
              <a:rect l="l" t="t" r="r" b="b"/>
              <a:pathLst>
                <a:path w="237489" h="139700">
                  <a:moveTo>
                    <a:pt x="236981" y="139446"/>
                  </a:moveTo>
                  <a:lnTo>
                    <a:pt x="60960" y="10668"/>
                  </a:lnTo>
                  <a:lnTo>
                    <a:pt x="0" y="0"/>
                  </a:lnTo>
                  <a:lnTo>
                    <a:pt x="182117" y="129540"/>
                  </a:lnTo>
                  <a:lnTo>
                    <a:pt x="236981" y="139446"/>
                  </a:lnTo>
                  <a:close/>
                </a:path>
              </a:pathLst>
            </a:custGeom>
            <a:solidFill>
              <a:srgbClr val="A5A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8" name="object 78"/>
            <p:cNvSpPr/>
            <p:nvPr/>
          </p:nvSpPr>
          <p:spPr>
            <a:xfrm>
              <a:off x="2580525" y="5692647"/>
              <a:ext cx="182245" cy="129539"/>
            </a:xfrm>
            <a:custGeom>
              <a:avLst/>
              <a:gdLst/>
              <a:ahLst/>
              <a:cxnLst/>
              <a:rect l="l" t="t" r="r" b="b"/>
              <a:pathLst>
                <a:path w="182244" h="129539">
                  <a:moveTo>
                    <a:pt x="0" y="0"/>
                  </a:moveTo>
                  <a:lnTo>
                    <a:pt x="182117" y="129540"/>
                  </a:lnTo>
                </a:path>
              </a:pathLst>
            </a:custGeom>
            <a:ln w="3175">
              <a:solidFill>
                <a:srgbClr val="A5A5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9" name="object 79"/>
            <p:cNvSpPr/>
            <p:nvPr/>
          </p:nvSpPr>
          <p:spPr>
            <a:xfrm>
              <a:off x="2641486" y="5703315"/>
              <a:ext cx="289560" cy="147320"/>
            </a:xfrm>
            <a:custGeom>
              <a:avLst/>
              <a:gdLst/>
              <a:ahLst/>
              <a:cxnLst/>
              <a:rect l="l" t="t" r="r" b="b"/>
              <a:pathLst>
                <a:path w="289560" h="147320">
                  <a:moveTo>
                    <a:pt x="289559" y="147066"/>
                  </a:moveTo>
                  <a:lnTo>
                    <a:pt x="124967" y="20574"/>
                  </a:lnTo>
                  <a:lnTo>
                    <a:pt x="0" y="0"/>
                  </a:lnTo>
                  <a:lnTo>
                    <a:pt x="176021" y="128778"/>
                  </a:lnTo>
                  <a:lnTo>
                    <a:pt x="289559" y="147066"/>
                  </a:lnTo>
                  <a:close/>
                </a:path>
              </a:pathLst>
            </a:custGeom>
            <a:solidFill>
              <a:srgbClr val="A4A4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0" name="object 80"/>
            <p:cNvSpPr/>
            <p:nvPr/>
          </p:nvSpPr>
          <p:spPr>
            <a:xfrm>
              <a:off x="2641486" y="5703315"/>
              <a:ext cx="176530" cy="128905"/>
            </a:xfrm>
            <a:custGeom>
              <a:avLst/>
              <a:gdLst/>
              <a:ahLst/>
              <a:cxnLst/>
              <a:rect l="l" t="t" r="r" b="b"/>
              <a:pathLst>
                <a:path w="176530" h="128904">
                  <a:moveTo>
                    <a:pt x="0" y="0"/>
                  </a:moveTo>
                  <a:lnTo>
                    <a:pt x="176021" y="128778"/>
                  </a:lnTo>
                </a:path>
              </a:pathLst>
            </a:custGeom>
            <a:ln w="3175">
              <a:solidFill>
                <a:srgbClr val="A4A4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1" name="object 81"/>
            <p:cNvSpPr/>
            <p:nvPr/>
          </p:nvSpPr>
          <p:spPr>
            <a:xfrm>
              <a:off x="2766454" y="5723890"/>
              <a:ext cx="281940" cy="144145"/>
            </a:xfrm>
            <a:custGeom>
              <a:avLst/>
              <a:gdLst/>
              <a:ahLst/>
              <a:cxnLst/>
              <a:rect l="l" t="t" r="r" b="b"/>
              <a:pathLst>
                <a:path w="281939" h="144145">
                  <a:moveTo>
                    <a:pt x="281939" y="144017"/>
                  </a:moveTo>
                  <a:lnTo>
                    <a:pt x="129539" y="19050"/>
                  </a:lnTo>
                  <a:lnTo>
                    <a:pt x="0" y="0"/>
                  </a:lnTo>
                  <a:lnTo>
                    <a:pt x="164591" y="126491"/>
                  </a:lnTo>
                  <a:lnTo>
                    <a:pt x="281939" y="144017"/>
                  </a:lnTo>
                  <a:close/>
                </a:path>
              </a:pathLst>
            </a:custGeom>
            <a:solidFill>
              <a:srgbClr val="A3A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2" name="object 82"/>
            <p:cNvSpPr/>
            <p:nvPr/>
          </p:nvSpPr>
          <p:spPr>
            <a:xfrm>
              <a:off x="2766454" y="5723890"/>
              <a:ext cx="165100" cy="127000"/>
            </a:xfrm>
            <a:custGeom>
              <a:avLst/>
              <a:gdLst/>
              <a:ahLst/>
              <a:cxnLst/>
              <a:rect l="l" t="t" r="r" b="b"/>
              <a:pathLst>
                <a:path w="165100" h="127000">
                  <a:moveTo>
                    <a:pt x="0" y="0"/>
                  </a:moveTo>
                  <a:lnTo>
                    <a:pt x="164591" y="126491"/>
                  </a:lnTo>
                </a:path>
              </a:pathLst>
            </a:custGeom>
            <a:ln w="3175">
              <a:solidFill>
                <a:srgbClr val="A3A3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3" name="object 83"/>
            <p:cNvSpPr/>
            <p:nvPr/>
          </p:nvSpPr>
          <p:spPr>
            <a:xfrm>
              <a:off x="2895993" y="5742940"/>
              <a:ext cx="274320" cy="140970"/>
            </a:xfrm>
            <a:custGeom>
              <a:avLst/>
              <a:gdLst/>
              <a:ahLst/>
              <a:cxnLst/>
              <a:rect l="l" t="t" r="r" b="b"/>
              <a:pathLst>
                <a:path w="274319" h="140970">
                  <a:moveTo>
                    <a:pt x="274320" y="140970"/>
                  </a:moveTo>
                  <a:lnTo>
                    <a:pt x="133350" y="17525"/>
                  </a:lnTo>
                  <a:lnTo>
                    <a:pt x="0" y="0"/>
                  </a:lnTo>
                  <a:lnTo>
                    <a:pt x="152400" y="124967"/>
                  </a:lnTo>
                  <a:lnTo>
                    <a:pt x="274320" y="140970"/>
                  </a:lnTo>
                  <a:close/>
                </a:path>
              </a:pathLst>
            </a:custGeom>
            <a:solidFill>
              <a:srgbClr val="A2A2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4" name="object 84"/>
            <p:cNvSpPr/>
            <p:nvPr/>
          </p:nvSpPr>
          <p:spPr>
            <a:xfrm>
              <a:off x="2895993" y="5742940"/>
              <a:ext cx="152400" cy="125095"/>
            </a:xfrm>
            <a:custGeom>
              <a:avLst/>
              <a:gdLst/>
              <a:ahLst/>
              <a:cxnLst/>
              <a:rect l="l" t="t" r="r" b="b"/>
              <a:pathLst>
                <a:path w="152400" h="125095">
                  <a:moveTo>
                    <a:pt x="0" y="0"/>
                  </a:moveTo>
                  <a:lnTo>
                    <a:pt x="152400" y="124967"/>
                  </a:lnTo>
                </a:path>
              </a:pathLst>
            </a:custGeom>
            <a:ln w="3175">
              <a:solidFill>
                <a:srgbClr val="A2A2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5" name="object 85"/>
            <p:cNvSpPr/>
            <p:nvPr/>
          </p:nvSpPr>
          <p:spPr>
            <a:xfrm>
              <a:off x="3029343" y="5760465"/>
              <a:ext cx="266065" cy="138430"/>
            </a:xfrm>
            <a:custGeom>
              <a:avLst/>
              <a:gdLst/>
              <a:ahLst/>
              <a:cxnLst/>
              <a:rect l="l" t="t" r="r" b="b"/>
              <a:pathLst>
                <a:path w="266064" h="138429">
                  <a:moveTo>
                    <a:pt x="265938" y="137922"/>
                  </a:moveTo>
                  <a:lnTo>
                    <a:pt x="137922" y="16002"/>
                  </a:lnTo>
                  <a:lnTo>
                    <a:pt x="0" y="0"/>
                  </a:lnTo>
                  <a:lnTo>
                    <a:pt x="140970" y="123444"/>
                  </a:lnTo>
                  <a:lnTo>
                    <a:pt x="265938" y="137922"/>
                  </a:lnTo>
                  <a:close/>
                </a:path>
              </a:pathLst>
            </a:custGeom>
            <a:solidFill>
              <a:srgbClr val="A1A1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6" name="object 86"/>
            <p:cNvSpPr/>
            <p:nvPr/>
          </p:nvSpPr>
          <p:spPr>
            <a:xfrm>
              <a:off x="3029343" y="5760465"/>
              <a:ext cx="140970" cy="123825"/>
            </a:xfrm>
            <a:custGeom>
              <a:avLst/>
              <a:gdLst/>
              <a:ahLst/>
              <a:cxnLst/>
              <a:rect l="l" t="t" r="r" b="b"/>
              <a:pathLst>
                <a:path w="140969" h="123825">
                  <a:moveTo>
                    <a:pt x="0" y="0"/>
                  </a:moveTo>
                  <a:lnTo>
                    <a:pt x="140970" y="123444"/>
                  </a:lnTo>
                </a:path>
              </a:pathLst>
            </a:custGeom>
            <a:ln w="3175">
              <a:solidFill>
                <a:srgbClr val="A1A1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7" name="object 87"/>
            <p:cNvSpPr/>
            <p:nvPr/>
          </p:nvSpPr>
          <p:spPr>
            <a:xfrm>
              <a:off x="3167265" y="5776468"/>
              <a:ext cx="256540" cy="135255"/>
            </a:xfrm>
            <a:custGeom>
              <a:avLst/>
              <a:gdLst/>
              <a:ahLst/>
              <a:cxnLst/>
              <a:rect l="l" t="t" r="r" b="b"/>
              <a:pathLst>
                <a:path w="256539" h="135254">
                  <a:moveTo>
                    <a:pt x="256032" y="134873"/>
                  </a:moveTo>
                  <a:lnTo>
                    <a:pt x="141732" y="14477"/>
                  </a:lnTo>
                  <a:lnTo>
                    <a:pt x="0" y="0"/>
                  </a:lnTo>
                  <a:lnTo>
                    <a:pt x="128015" y="121920"/>
                  </a:lnTo>
                  <a:lnTo>
                    <a:pt x="256032" y="134873"/>
                  </a:lnTo>
                  <a:close/>
                </a:path>
              </a:pathLst>
            </a:custGeom>
            <a:solidFill>
              <a:srgbClr val="A0A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8" name="object 88"/>
            <p:cNvSpPr/>
            <p:nvPr/>
          </p:nvSpPr>
          <p:spPr>
            <a:xfrm>
              <a:off x="3167265" y="5776468"/>
              <a:ext cx="128270" cy="121920"/>
            </a:xfrm>
            <a:custGeom>
              <a:avLst/>
              <a:gdLst/>
              <a:ahLst/>
              <a:cxnLst/>
              <a:rect l="l" t="t" r="r" b="b"/>
              <a:pathLst>
                <a:path w="128270" h="121920">
                  <a:moveTo>
                    <a:pt x="0" y="0"/>
                  </a:moveTo>
                  <a:lnTo>
                    <a:pt x="128015" y="121920"/>
                  </a:lnTo>
                </a:path>
              </a:pathLst>
            </a:custGeom>
            <a:ln w="3175">
              <a:solidFill>
                <a:srgbClr val="A0A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9" name="object 89"/>
            <p:cNvSpPr/>
            <p:nvPr/>
          </p:nvSpPr>
          <p:spPr>
            <a:xfrm>
              <a:off x="3308998" y="5790945"/>
              <a:ext cx="246379" cy="132715"/>
            </a:xfrm>
            <a:custGeom>
              <a:avLst/>
              <a:gdLst/>
              <a:ahLst/>
              <a:cxnLst/>
              <a:rect l="l" t="t" r="r" b="b"/>
              <a:pathLst>
                <a:path w="246379" h="132714">
                  <a:moveTo>
                    <a:pt x="246125" y="132587"/>
                  </a:moveTo>
                  <a:lnTo>
                    <a:pt x="144779" y="12954"/>
                  </a:lnTo>
                  <a:lnTo>
                    <a:pt x="0" y="0"/>
                  </a:lnTo>
                  <a:lnTo>
                    <a:pt x="114300" y="120396"/>
                  </a:lnTo>
                  <a:lnTo>
                    <a:pt x="246125" y="132587"/>
                  </a:lnTo>
                  <a:close/>
                </a:path>
              </a:pathLst>
            </a:custGeom>
            <a:solidFill>
              <a:srgbClr val="9F9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0" name="object 90"/>
            <p:cNvSpPr/>
            <p:nvPr/>
          </p:nvSpPr>
          <p:spPr>
            <a:xfrm>
              <a:off x="3308998" y="5790945"/>
              <a:ext cx="114300" cy="120650"/>
            </a:xfrm>
            <a:custGeom>
              <a:avLst/>
              <a:gdLst/>
              <a:ahLst/>
              <a:cxnLst/>
              <a:rect l="l" t="t" r="r" b="b"/>
              <a:pathLst>
                <a:path w="114300" h="120650">
                  <a:moveTo>
                    <a:pt x="0" y="0"/>
                  </a:moveTo>
                  <a:lnTo>
                    <a:pt x="114300" y="120396"/>
                  </a:lnTo>
                </a:path>
              </a:pathLst>
            </a:custGeom>
            <a:ln w="3175">
              <a:solidFill>
                <a:srgbClr val="9F9F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1" name="object 91"/>
            <p:cNvSpPr/>
            <p:nvPr/>
          </p:nvSpPr>
          <p:spPr>
            <a:xfrm>
              <a:off x="3453777" y="5803900"/>
              <a:ext cx="236220" cy="129539"/>
            </a:xfrm>
            <a:custGeom>
              <a:avLst/>
              <a:gdLst/>
              <a:ahLst/>
              <a:cxnLst/>
              <a:rect l="l" t="t" r="r" b="b"/>
              <a:pathLst>
                <a:path w="236220" h="129539">
                  <a:moveTo>
                    <a:pt x="236220" y="129540"/>
                  </a:moveTo>
                  <a:lnTo>
                    <a:pt x="148590" y="11429"/>
                  </a:lnTo>
                  <a:lnTo>
                    <a:pt x="0" y="0"/>
                  </a:lnTo>
                  <a:lnTo>
                    <a:pt x="101346" y="119633"/>
                  </a:lnTo>
                  <a:lnTo>
                    <a:pt x="236220" y="129540"/>
                  </a:lnTo>
                  <a:close/>
                </a:path>
              </a:pathLst>
            </a:custGeom>
            <a:solidFill>
              <a:srgbClr val="9E9E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2" name="object 92"/>
            <p:cNvSpPr/>
            <p:nvPr/>
          </p:nvSpPr>
          <p:spPr>
            <a:xfrm>
              <a:off x="3453777" y="5803900"/>
              <a:ext cx="101600" cy="120014"/>
            </a:xfrm>
            <a:custGeom>
              <a:avLst/>
              <a:gdLst/>
              <a:ahLst/>
              <a:cxnLst/>
              <a:rect l="l" t="t" r="r" b="b"/>
              <a:pathLst>
                <a:path w="101600" h="120014">
                  <a:moveTo>
                    <a:pt x="0" y="0"/>
                  </a:moveTo>
                  <a:lnTo>
                    <a:pt x="101346" y="119633"/>
                  </a:lnTo>
                </a:path>
              </a:pathLst>
            </a:custGeom>
            <a:ln w="3175">
              <a:solidFill>
                <a:srgbClr val="9E9E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3" name="object 93"/>
            <p:cNvSpPr/>
            <p:nvPr/>
          </p:nvSpPr>
          <p:spPr>
            <a:xfrm>
              <a:off x="3602368" y="5815329"/>
              <a:ext cx="224790" cy="127635"/>
            </a:xfrm>
            <a:custGeom>
              <a:avLst/>
              <a:gdLst/>
              <a:ahLst/>
              <a:cxnLst/>
              <a:rect l="l" t="t" r="r" b="b"/>
              <a:pathLst>
                <a:path w="224789" h="127635">
                  <a:moveTo>
                    <a:pt x="224789" y="127253"/>
                  </a:moveTo>
                  <a:lnTo>
                    <a:pt x="150875" y="9905"/>
                  </a:lnTo>
                  <a:lnTo>
                    <a:pt x="0" y="0"/>
                  </a:lnTo>
                  <a:lnTo>
                    <a:pt x="87630" y="118110"/>
                  </a:lnTo>
                  <a:lnTo>
                    <a:pt x="224789" y="127253"/>
                  </a:lnTo>
                  <a:close/>
                </a:path>
              </a:pathLst>
            </a:custGeom>
            <a:solidFill>
              <a:srgbClr val="9D9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4" name="object 94"/>
            <p:cNvSpPr/>
            <p:nvPr/>
          </p:nvSpPr>
          <p:spPr>
            <a:xfrm>
              <a:off x="3602368" y="5815329"/>
              <a:ext cx="87630" cy="118110"/>
            </a:xfrm>
            <a:custGeom>
              <a:avLst/>
              <a:gdLst/>
              <a:ahLst/>
              <a:cxnLst/>
              <a:rect l="l" t="t" r="r" b="b"/>
              <a:pathLst>
                <a:path w="87629" h="118110">
                  <a:moveTo>
                    <a:pt x="0" y="0"/>
                  </a:moveTo>
                  <a:lnTo>
                    <a:pt x="87630" y="118110"/>
                  </a:lnTo>
                </a:path>
              </a:pathLst>
            </a:custGeom>
            <a:ln w="3175">
              <a:solidFill>
                <a:srgbClr val="9D9D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5" name="object 95"/>
            <p:cNvSpPr/>
            <p:nvPr/>
          </p:nvSpPr>
          <p:spPr>
            <a:xfrm>
              <a:off x="3753243" y="5825235"/>
              <a:ext cx="214629" cy="125095"/>
            </a:xfrm>
            <a:custGeom>
              <a:avLst/>
              <a:gdLst/>
              <a:ahLst/>
              <a:cxnLst/>
              <a:rect l="l" t="t" r="r" b="b"/>
              <a:pathLst>
                <a:path w="214629" h="125095">
                  <a:moveTo>
                    <a:pt x="214122" y="124968"/>
                  </a:moveTo>
                  <a:lnTo>
                    <a:pt x="154686" y="8382"/>
                  </a:lnTo>
                  <a:lnTo>
                    <a:pt x="0" y="0"/>
                  </a:lnTo>
                  <a:lnTo>
                    <a:pt x="73913" y="117347"/>
                  </a:lnTo>
                  <a:lnTo>
                    <a:pt x="214122" y="124968"/>
                  </a:lnTo>
                  <a:close/>
                </a:path>
              </a:pathLst>
            </a:custGeom>
            <a:solidFill>
              <a:srgbClr val="9C9C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6" name="object 96"/>
            <p:cNvSpPr/>
            <p:nvPr/>
          </p:nvSpPr>
          <p:spPr>
            <a:xfrm>
              <a:off x="3753243" y="5825235"/>
              <a:ext cx="74295" cy="117475"/>
            </a:xfrm>
            <a:custGeom>
              <a:avLst/>
              <a:gdLst/>
              <a:ahLst/>
              <a:cxnLst/>
              <a:rect l="l" t="t" r="r" b="b"/>
              <a:pathLst>
                <a:path w="74295" h="117475">
                  <a:moveTo>
                    <a:pt x="0" y="0"/>
                  </a:moveTo>
                  <a:lnTo>
                    <a:pt x="73913" y="117347"/>
                  </a:lnTo>
                </a:path>
              </a:pathLst>
            </a:custGeom>
            <a:ln w="3175">
              <a:solidFill>
                <a:srgbClr val="9C9C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7" name="object 97"/>
            <p:cNvSpPr/>
            <p:nvPr/>
          </p:nvSpPr>
          <p:spPr>
            <a:xfrm>
              <a:off x="3907930" y="5833618"/>
              <a:ext cx="201930" cy="121920"/>
            </a:xfrm>
            <a:custGeom>
              <a:avLst/>
              <a:gdLst/>
              <a:ahLst/>
              <a:cxnLst/>
              <a:rect l="l" t="t" r="r" b="b"/>
              <a:pathLst>
                <a:path w="201929" h="121920">
                  <a:moveTo>
                    <a:pt x="201929" y="121920"/>
                  </a:moveTo>
                  <a:lnTo>
                    <a:pt x="156971" y="6095"/>
                  </a:lnTo>
                  <a:lnTo>
                    <a:pt x="0" y="0"/>
                  </a:lnTo>
                  <a:lnTo>
                    <a:pt x="59435" y="116585"/>
                  </a:lnTo>
                  <a:lnTo>
                    <a:pt x="201929" y="121920"/>
                  </a:lnTo>
                  <a:close/>
                </a:path>
              </a:pathLst>
            </a:custGeom>
            <a:solidFill>
              <a:srgbClr val="9B9B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8" name="object 98"/>
            <p:cNvSpPr/>
            <p:nvPr/>
          </p:nvSpPr>
          <p:spPr>
            <a:xfrm>
              <a:off x="3907930" y="5833618"/>
              <a:ext cx="59690" cy="116839"/>
            </a:xfrm>
            <a:custGeom>
              <a:avLst/>
              <a:gdLst/>
              <a:ahLst/>
              <a:cxnLst/>
              <a:rect l="l" t="t" r="r" b="b"/>
              <a:pathLst>
                <a:path w="59689" h="116839">
                  <a:moveTo>
                    <a:pt x="0" y="0"/>
                  </a:moveTo>
                  <a:lnTo>
                    <a:pt x="59435" y="116585"/>
                  </a:lnTo>
                </a:path>
              </a:pathLst>
            </a:custGeom>
            <a:ln w="3175">
              <a:solidFill>
                <a:srgbClr val="9B9B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9" name="object 99"/>
            <p:cNvSpPr/>
            <p:nvPr/>
          </p:nvSpPr>
          <p:spPr>
            <a:xfrm>
              <a:off x="4064901" y="5839713"/>
              <a:ext cx="190500" cy="120650"/>
            </a:xfrm>
            <a:custGeom>
              <a:avLst/>
              <a:gdLst/>
              <a:ahLst/>
              <a:cxnLst/>
              <a:rect l="l" t="t" r="r" b="b"/>
              <a:pathLst>
                <a:path w="190500" h="120650">
                  <a:moveTo>
                    <a:pt x="190500" y="120396"/>
                  </a:moveTo>
                  <a:lnTo>
                    <a:pt x="160020" y="4572"/>
                  </a:lnTo>
                  <a:lnTo>
                    <a:pt x="0" y="0"/>
                  </a:lnTo>
                  <a:lnTo>
                    <a:pt x="44958" y="115824"/>
                  </a:lnTo>
                  <a:lnTo>
                    <a:pt x="190500" y="120396"/>
                  </a:lnTo>
                  <a:close/>
                </a:path>
              </a:pathLst>
            </a:custGeom>
            <a:solidFill>
              <a:srgbClr val="9A9A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0" name="object 100"/>
            <p:cNvSpPr/>
            <p:nvPr/>
          </p:nvSpPr>
          <p:spPr>
            <a:xfrm>
              <a:off x="4064901" y="5839713"/>
              <a:ext cx="45085" cy="116205"/>
            </a:xfrm>
            <a:custGeom>
              <a:avLst/>
              <a:gdLst/>
              <a:ahLst/>
              <a:cxnLst/>
              <a:rect l="l" t="t" r="r" b="b"/>
              <a:pathLst>
                <a:path w="45085" h="116204">
                  <a:moveTo>
                    <a:pt x="0" y="0"/>
                  </a:moveTo>
                  <a:lnTo>
                    <a:pt x="44958" y="115824"/>
                  </a:lnTo>
                </a:path>
              </a:pathLst>
            </a:custGeom>
            <a:ln w="3175">
              <a:solidFill>
                <a:srgbClr val="9A9A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1" name="object 101"/>
            <p:cNvSpPr/>
            <p:nvPr/>
          </p:nvSpPr>
          <p:spPr>
            <a:xfrm>
              <a:off x="4224921" y="5844285"/>
              <a:ext cx="177800" cy="118110"/>
            </a:xfrm>
            <a:custGeom>
              <a:avLst/>
              <a:gdLst/>
              <a:ahLst/>
              <a:cxnLst/>
              <a:rect l="l" t="t" r="r" b="b"/>
              <a:pathLst>
                <a:path w="177800" h="118110">
                  <a:moveTo>
                    <a:pt x="177546" y="118109"/>
                  </a:moveTo>
                  <a:lnTo>
                    <a:pt x="162306" y="3047"/>
                  </a:lnTo>
                  <a:lnTo>
                    <a:pt x="0" y="0"/>
                  </a:lnTo>
                  <a:lnTo>
                    <a:pt x="30479" y="115824"/>
                  </a:lnTo>
                  <a:lnTo>
                    <a:pt x="177546" y="118109"/>
                  </a:lnTo>
                  <a:close/>
                </a:path>
              </a:pathLst>
            </a:custGeom>
            <a:solidFill>
              <a:srgbClr val="9A9A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2" name="object 102"/>
            <p:cNvSpPr/>
            <p:nvPr/>
          </p:nvSpPr>
          <p:spPr>
            <a:xfrm>
              <a:off x="4224921" y="5844285"/>
              <a:ext cx="30480" cy="116205"/>
            </a:xfrm>
            <a:custGeom>
              <a:avLst/>
              <a:gdLst/>
              <a:ahLst/>
              <a:cxnLst/>
              <a:rect l="l" t="t" r="r" b="b"/>
              <a:pathLst>
                <a:path w="30479" h="116204">
                  <a:moveTo>
                    <a:pt x="0" y="0"/>
                  </a:moveTo>
                  <a:lnTo>
                    <a:pt x="30479" y="115824"/>
                  </a:lnTo>
                </a:path>
              </a:pathLst>
            </a:custGeom>
            <a:ln w="3175">
              <a:solidFill>
                <a:srgbClr val="9A9A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3" name="object 103"/>
            <p:cNvSpPr/>
            <p:nvPr/>
          </p:nvSpPr>
          <p:spPr>
            <a:xfrm>
              <a:off x="4387227" y="5847333"/>
              <a:ext cx="165100" cy="116205"/>
            </a:xfrm>
            <a:custGeom>
              <a:avLst/>
              <a:gdLst/>
              <a:ahLst/>
              <a:cxnLst/>
              <a:rect l="l" t="t" r="r" b="b"/>
              <a:pathLst>
                <a:path w="165100" h="116204">
                  <a:moveTo>
                    <a:pt x="164591" y="115824"/>
                  </a:moveTo>
                  <a:lnTo>
                    <a:pt x="164591" y="762"/>
                  </a:lnTo>
                  <a:lnTo>
                    <a:pt x="0" y="0"/>
                  </a:lnTo>
                  <a:lnTo>
                    <a:pt x="15240" y="115062"/>
                  </a:lnTo>
                  <a:lnTo>
                    <a:pt x="164591" y="115824"/>
                  </a:lnTo>
                  <a:close/>
                </a:path>
              </a:pathLst>
            </a:custGeom>
            <a:solidFill>
              <a:srgbClr val="9999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4" name="object 104"/>
            <p:cNvSpPr/>
            <p:nvPr/>
          </p:nvSpPr>
          <p:spPr>
            <a:xfrm>
              <a:off x="4387227" y="5847333"/>
              <a:ext cx="15240" cy="115570"/>
            </a:xfrm>
            <a:custGeom>
              <a:avLst/>
              <a:gdLst/>
              <a:ahLst/>
              <a:cxnLst/>
              <a:rect l="l" t="t" r="r" b="b"/>
              <a:pathLst>
                <a:path w="15239" h="115570">
                  <a:moveTo>
                    <a:pt x="0" y="0"/>
                  </a:moveTo>
                  <a:lnTo>
                    <a:pt x="15240" y="115062"/>
                  </a:lnTo>
                </a:path>
              </a:pathLst>
            </a:custGeom>
            <a:ln w="3175">
              <a:solidFill>
                <a:srgbClr val="9999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5" name="object 105"/>
            <p:cNvSpPr/>
            <p:nvPr/>
          </p:nvSpPr>
          <p:spPr>
            <a:xfrm>
              <a:off x="4551819" y="5847333"/>
              <a:ext cx="163830" cy="116205"/>
            </a:xfrm>
            <a:custGeom>
              <a:avLst/>
              <a:gdLst/>
              <a:ahLst/>
              <a:cxnLst/>
              <a:rect l="l" t="t" r="r" b="b"/>
              <a:pathLst>
                <a:path w="163829" h="116204">
                  <a:moveTo>
                    <a:pt x="163830" y="0"/>
                  </a:moveTo>
                  <a:lnTo>
                    <a:pt x="0" y="762"/>
                  </a:lnTo>
                  <a:lnTo>
                    <a:pt x="0" y="115824"/>
                  </a:lnTo>
                  <a:lnTo>
                    <a:pt x="148590" y="115062"/>
                  </a:lnTo>
                  <a:lnTo>
                    <a:pt x="163830" y="0"/>
                  </a:lnTo>
                  <a:close/>
                </a:path>
              </a:pathLst>
            </a:custGeom>
            <a:solidFill>
              <a:srgbClr val="9898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6" name="object 106"/>
            <p:cNvSpPr/>
            <p:nvPr/>
          </p:nvSpPr>
          <p:spPr>
            <a:xfrm>
              <a:off x="4551819" y="5848095"/>
              <a:ext cx="0" cy="115570"/>
            </a:xfrm>
            <a:custGeom>
              <a:avLst/>
              <a:gdLst/>
              <a:ahLst/>
              <a:cxnLst/>
              <a:rect l="l" t="t" r="r" b="b"/>
              <a:pathLst>
                <a:path h="115570">
                  <a:moveTo>
                    <a:pt x="0" y="0"/>
                  </a:moveTo>
                  <a:lnTo>
                    <a:pt x="0" y="115062"/>
                  </a:lnTo>
                </a:path>
              </a:pathLst>
            </a:custGeom>
            <a:ln w="3175">
              <a:solidFill>
                <a:srgbClr val="9898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7" name="object 107"/>
            <p:cNvSpPr/>
            <p:nvPr/>
          </p:nvSpPr>
          <p:spPr>
            <a:xfrm>
              <a:off x="4700409" y="5844285"/>
              <a:ext cx="177800" cy="118110"/>
            </a:xfrm>
            <a:custGeom>
              <a:avLst/>
              <a:gdLst/>
              <a:ahLst/>
              <a:cxnLst/>
              <a:rect l="l" t="t" r="r" b="b"/>
              <a:pathLst>
                <a:path w="177800" h="118110">
                  <a:moveTo>
                    <a:pt x="177546" y="0"/>
                  </a:moveTo>
                  <a:lnTo>
                    <a:pt x="15240" y="3047"/>
                  </a:lnTo>
                  <a:lnTo>
                    <a:pt x="0" y="118109"/>
                  </a:lnTo>
                  <a:lnTo>
                    <a:pt x="147065" y="115824"/>
                  </a:lnTo>
                  <a:lnTo>
                    <a:pt x="177546" y="0"/>
                  </a:lnTo>
                  <a:close/>
                </a:path>
              </a:pathLst>
            </a:custGeom>
            <a:solidFill>
              <a:srgbClr val="9999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8" name="object 108"/>
            <p:cNvSpPr/>
            <p:nvPr/>
          </p:nvSpPr>
          <p:spPr>
            <a:xfrm>
              <a:off x="4700409" y="5847333"/>
              <a:ext cx="15240" cy="115570"/>
            </a:xfrm>
            <a:custGeom>
              <a:avLst/>
              <a:gdLst/>
              <a:ahLst/>
              <a:cxnLst/>
              <a:rect l="l" t="t" r="r" b="b"/>
              <a:pathLst>
                <a:path w="15239" h="115570">
                  <a:moveTo>
                    <a:pt x="15240" y="0"/>
                  </a:moveTo>
                  <a:lnTo>
                    <a:pt x="0" y="115062"/>
                  </a:lnTo>
                </a:path>
              </a:pathLst>
            </a:custGeom>
            <a:ln w="3175">
              <a:solidFill>
                <a:srgbClr val="9999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9" name="object 109"/>
            <p:cNvSpPr/>
            <p:nvPr/>
          </p:nvSpPr>
          <p:spPr>
            <a:xfrm>
              <a:off x="4847476" y="5839713"/>
              <a:ext cx="190500" cy="120650"/>
            </a:xfrm>
            <a:custGeom>
              <a:avLst/>
              <a:gdLst/>
              <a:ahLst/>
              <a:cxnLst/>
              <a:rect l="l" t="t" r="r" b="b"/>
              <a:pathLst>
                <a:path w="190500" h="120650">
                  <a:moveTo>
                    <a:pt x="190500" y="0"/>
                  </a:moveTo>
                  <a:lnTo>
                    <a:pt x="30480" y="4572"/>
                  </a:lnTo>
                  <a:lnTo>
                    <a:pt x="0" y="120396"/>
                  </a:lnTo>
                  <a:lnTo>
                    <a:pt x="145542" y="115824"/>
                  </a:lnTo>
                  <a:lnTo>
                    <a:pt x="190500" y="0"/>
                  </a:lnTo>
                  <a:close/>
                </a:path>
              </a:pathLst>
            </a:custGeom>
            <a:solidFill>
              <a:srgbClr val="9A9A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0" name="object 110"/>
            <p:cNvSpPr/>
            <p:nvPr/>
          </p:nvSpPr>
          <p:spPr>
            <a:xfrm>
              <a:off x="4847476" y="5844285"/>
              <a:ext cx="30480" cy="116205"/>
            </a:xfrm>
            <a:custGeom>
              <a:avLst/>
              <a:gdLst/>
              <a:ahLst/>
              <a:cxnLst/>
              <a:rect l="l" t="t" r="r" b="b"/>
              <a:pathLst>
                <a:path w="30479" h="116204">
                  <a:moveTo>
                    <a:pt x="30480" y="0"/>
                  </a:moveTo>
                  <a:lnTo>
                    <a:pt x="0" y="115824"/>
                  </a:lnTo>
                </a:path>
              </a:pathLst>
            </a:custGeom>
            <a:ln w="3175">
              <a:solidFill>
                <a:srgbClr val="9A9A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1" name="object 111"/>
            <p:cNvSpPr/>
            <p:nvPr/>
          </p:nvSpPr>
          <p:spPr>
            <a:xfrm>
              <a:off x="4993018" y="5833618"/>
              <a:ext cx="201930" cy="121920"/>
            </a:xfrm>
            <a:custGeom>
              <a:avLst/>
              <a:gdLst/>
              <a:ahLst/>
              <a:cxnLst/>
              <a:rect l="l" t="t" r="r" b="b"/>
              <a:pathLst>
                <a:path w="201929" h="121920">
                  <a:moveTo>
                    <a:pt x="201930" y="0"/>
                  </a:moveTo>
                  <a:lnTo>
                    <a:pt x="44957" y="6095"/>
                  </a:lnTo>
                  <a:lnTo>
                    <a:pt x="0" y="121920"/>
                  </a:lnTo>
                  <a:lnTo>
                    <a:pt x="142494" y="116585"/>
                  </a:lnTo>
                  <a:lnTo>
                    <a:pt x="201930" y="0"/>
                  </a:lnTo>
                  <a:close/>
                </a:path>
              </a:pathLst>
            </a:custGeom>
            <a:solidFill>
              <a:srgbClr val="9A9A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2" name="object 112"/>
            <p:cNvSpPr/>
            <p:nvPr/>
          </p:nvSpPr>
          <p:spPr>
            <a:xfrm>
              <a:off x="4993018" y="5839713"/>
              <a:ext cx="45085" cy="116205"/>
            </a:xfrm>
            <a:custGeom>
              <a:avLst/>
              <a:gdLst/>
              <a:ahLst/>
              <a:cxnLst/>
              <a:rect l="l" t="t" r="r" b="b"/>
              <a:pathLst>
                <a:path w="45085" h="116204">
                  <a:moveTo>
                    <a:pt x="44957" y="0"/>
                  </a:moveTo>
                  <a:lnTo>
                    <a:pt x="0" y="115824"/>
                  </a:lnTo>
                </a:path>
              </a:pathLst>
            </a:custGeom>
            <a:ln w="3175">
              <a:solidFill>
                <a:srgbClr val="9A9A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3" name="object 113"/>
            <p:cNvSpPr/>
            <p:nvPr/>
          </p:nvSpPr>
          <p:spPr>
            <a:xfrm>
              <a:off x="5135511" y="5825235"/>
              <a:ext cx="214629" cy="125095"/>
            </a:xfrm>
            <a:custGeom>
              <a:avLst/>
              <a:gdLst/>
              <a:ahLst/>
              <a:cxnLst/>
              <a:rect l="l" t="t" r="r" b="b"/>
              <a:pathLst>
                <a:path w="214629" h="125095">
                  <a:moveTo>
                    <a:pt x="214121" y="0"/>
                  </a:moveTo>
                  <a:lnTo>
                    <a:pt x="59436" y="8382"/>
                  </a:lnTo>
                  <a:lnTo>
                    <a:pt x="0" y="124968"/>
                  </a:lnTo>
                  <a:lnTo>
                    <a:pt x="140207" y="117347"/>
                  </a:lnTo>
                  <a:lnTo>
                    <a:pt x="214121" y="0"/>
                  </a:lnTo>
                  <a:close/>
                </a:path>
              </a:pathLst>
            </a:custGeom>
            <a:solidFill>
              <a:srgbClr val="9B9B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4" name="object 114"/>
            <p:cNvSpPr/>
            <p:nvPr/>
          </p:nvSpPr>
          <p:spPr>
            <a:xfrm>
              <a:off x="5135511" y="5833618"/>
              <a:ext cx="59690" cy="116839"/>
            </a:xfrm>
            <a:custGeom>
              <a:avLst/>
              <a:gdLst/>
              <a:ahLst/>
              <a:cxnLst/>
              <a:rect l="l" t="t" r="r" b="b"/>
              <a:pathLst>
                <a:path w="59689" h="116839">
                  <a:moveTo>
                    <a:pt x="59436" y="0"/>
                  </a:moveTo>
                  <a:lnTo>
                    <a:pt x="0" y="116585"/>
                  </a:lnTo>
                </a:path>
              </a:pathLst>
            </a:custGeom>
            <a:ln w="3175">
              <a:solidFill>
                <a:srgbClr val="9B9B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5" name="object 115"/>
            <p:cNvSpPr/>
            <p:nvPr/>
          </p:nvSpPr>
          <p:spPr>
            <a:xfrm>
              <a:off x="5275720" y="5815329"/>
              <a:ext cx="224790" cy="127635"/>
            </a:xfrm>
            <a:custGeom>
              <a:avLst/>
              <a:gdLst/>
              <a:ahLst/>
              <a:cxnLst/>
              <a:rect l="l" t="t" r="r" b="b"/>
              <a:pathLst>
                <a:path w="224789" h="127635">
                  <a:moveTo>
                    <a:pt x="224790" y="0"/>
                  </a:moveTo>
                  <a:lnTo>
                    <a:pt x="73914" y="9905"/>
                  </a:lnTo>
                  <a:lnTo>
                    <a:pt x="0" y="127253"/>
                  </a:lnTo>
                  <a:lnTo>
                    <a:pt x="137922" y="118110"/>
                  </a:lnTo>
                  <a:lnTo>
                    <a:pt x="224790" y="0"/>
                  </a:lnTo>
                  <a:close/>
                </a:path>
              </a:pathLst>
            </a:custGeom>
            <a:solidFill>
              <a:srgbClr val="9C9C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6" name="object 116"/>
            <p:cNvSpPr/>
            <p:nvPr/>
          </p:nvSpPr>
          <p:spPr>
            <a:xfrm>
              <a:off x="5275720" y="5825235"/>
              <a:ext cx="74295" cy="117475"/>
            </a:xfrm>
            <a:custGeom>
              <a:avLst/>
              <a:gdLst/>
              <a:ahLst/>
              <a:cxnLst/>
              <a:rect l="l" t="t" r="r" b="b"/>
              <a:pathLst>
                <a:path w="74295" h="117475">
                  <a:moveTo>
                    <a:pt x="73914" y="0"/>
                  </a:moveTo>
                  <a:lnTo>
                    <a:pt x="0" y="117347"/>
                  </a:lnTo>
                </a:path>
              </a:pathLst>
            </a:custGeom>
            <a:ln w="3175">
              <a:solidFill>
                <a:srgbClr val="9C9C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7" name="object 117"/>
            <p:cNvSpPr/>
            <p:nvPr/>
          </p:nvSpPr>
          <p:spPr>
            <a:xfrm>
              <a:off x="5413642" y="5803900"/>
              <a:ext cx="235585" cy="129539"/>
            </a:xfrm>
            <a:custGeom>
              <a:avLst/>
              <a:gdLst/>
              <a:ahLst/>
              <a:cxnLst/>
              <a:rect l="l" t="t" r="r" b="b"/>
              <a:pathLst>
                <a:path w="235585" h="129539">
                  <a:moveTo>
                    <a:pt x="235444" y="0"/>
                  </a:moveTo>
                  <a:lnTo>
                    <a:pt x="86867" y="11429"/>
                  </a:lnTo>
                  <a:lnTo>
                    <a:pt x="0" y="129540"/>
                  </a:lnTo>
                  <a:lnTo>
                    <a:pt x="134111" y="119633"/>
                  </a:lnTo>
                  <a:lnTo>
                    <a:pt x="235444" y="0"/>
                  </a:lnTo>
                  <a:close/>
                </a:path>
              </a:pathLst>
            </a:custGeom>
            <a:solidFill>
              <a:srgbClr val="9D9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8" name="object 118"/>
            <p:cNvSpPr/>
            <p:nvPr/>
          </p:nvSpPr>
          <p:spPr>
            <a:xfrm>
              <a:off x="5413642" y="5815329"/>
              <a:ext cx="86995" cy="118110"/>
            </a:xfrm>
            <a:custGeom>
              <a:avLst/>
              <a:gdLst/>
              <a:ahLst/>
              <a:cxnLst/>
              <a:rect l="l" t="t" r="r" b="b"/>
              <a:pathLst>
                <a:path w="86995" h="118110">
                  <a:moveTo>
                    <a:pt x="86867" y="0"/>
                  </a:moveTo>
                  <a:lnTo>
                    <a:pt x="0" y="118110"/>
                  </a:lnTo>
                </a:path>
              </a:pathLst>
            </a:custGeom>
            <a:ln w="3175">
              <a:solidFill>
                <a:srgbClr val="9D9D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9" name="object 119"/>
            <p:cNvSpPr/>
            <p:nvPr/>
          </p:nvSpPr>
          <p:spPr>
            <a:xfrm>
              <a:off x="5547753" y="5790945"/>
              <a:ext cx="246379" cy="132715"/>
            </a:xfrm>
            <a:custGeom>
              <a:avLst/>
              <a:gdLst/>
              <a:ahLst/>
              <a:cxnLst/>
              <a:rect l="l" t="t" r="r" b="b"/>
              <a:pathLst>
                <a:path w="246379" h="132714">
                  <a:moveTo>
                    <a:pt x="246125" y="0"/>
                  </a:moveTo>
                  <a:lnTo>
                    <a:pt x="101333" y="12954"/>
                  </a:lnTo>
                  <a:lnTo>
                    <a:pt x="0" y="132587"/>
                  </a:lnTo>
                  <a:lnTo>
                    <a:pt x="131826" y="120396"/>
                  </a:lnTo>
                  <a:lnTo>
                    <a:pt x="246125" y="0"/>
                  </a:lnTo>
                  <a:close/>
                </a:path>
              </a:pathLst>
            </a:custGeom>
            <a:solidFill>
              <a:srgbClr val="9E9E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0" name="object 120"/>
            <p:cNvSpPr/>
            <p:nvPr/>
          </p:nvSpPr>
          <p:spPr>
            <a:xfrm>
              <a:off x="5547753" y="5803900"/>
              <a:ext cx="101600" cy="120014"/>
            </a:xfrm>
            <a:custGeom>
              <a:avLst/>
              <a:gdLst/>
              <a:ahLst/>
              <a:cxnLst/>
              <a:rect l="l" t="t" r="r" b="b"/>
              <a:pathLst>
                <a:path w="101600" h="120014">
                  <a:moveTo>
                    <a:pt x="101333" y="0"/>
                  </a:moveTo>
                  <a:lnTo>
                    <a:pt x="0" y="119633"/>
                  </a:lnTo>
                </a:path>
              </a:pathLst>
            </a:custGeom>
            <a:ln w="3175">
              <a:solidFill>
                <a:srgbClr val="9E9E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1" name="object 121"/>
            <p:cNvSpPr/>
            <p:nvPr/>
          </p:nvSpPr>
          <p:spPr>
            <a:xfrm>
              <a:off x="5679580" y="5776468"/>
              <a:ext cx="256540" cy="135255"/>
            </a:xfrm>
            <a:custGeom>
              <a:avLst/>
              <a:gdLst/>
              <a:ahLst/>
              <a:cxnLst/>
              <a:rect l="l" t="t" r="r" b="b"/>
              <a:pathLst>
                <a:path w="256539" h="135254">
                  <a:moveTo>
                    <a:pt x="256018" y="0"/>
                  </a:moveTo>
                  <a:lnTo>
                    <a:pt x="114299" y="14477"/>
                  </a:lnTo>
                  <a:lnTo>
                    <a:pt x="0" y="134873"/>
                  </a:lnTo>
                  <a:lnTo>
                    <a:pt x="128015" y="121920"/>
                  </a:lnTo>
                  <a:lnTo>
                    <a:pt x="256018" y="0"/>
                  </a:lnTo>
                  <a:close/>
                </a:path>
              </a:pathLst>
            </a:custGeom>
            <a:solidFill>
              <a:srgbClr val="9F9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2" name="object 122"/>
            <p:cNvSpPr/>
            <p:nvPr/>
          </p:nvSpPr>
          <p:spPr>
            <a:xfrm>
              <a:off x="5679580" y="5790945"/>
              <a:ext cx="114300" cy="120650"/>
            </a:xfrm>
            <a:custGeom>
              <a:avLst/>
              <a:gdLst/>
              <a:ahLst/>
              <a:cxnLst/>
              <a:rect l="l" t="t" r="r" b="b"/>
              <a:pathLst>
                <a:path w="114300" h="120650">
                  <a:moveTo>
                    <a:pt x="114299" y="0"/>
                  </a:moveTo>
                  <a:lnTo>
                    <a:pt x="0" y="120396"/>
                  </a:lnTo>
                </a:path>
              </a:pathLst>
            </a:custGeom>
            <a:ln w="3175">
              <a:solidFill>
                <a:srgbClr val="9F9F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3" name="object 123"/>
            <p:cNvSpPr/>
            <p:nvPr/>
          </p:nvSpPr>
          <p:spPr>
            <a:xfrm>
              <a:off x="5807596" y="5760465"/>
              <a:ext cx="266065" cy="138430"/>
            </a:xfrm>
            <a:custGeom>
              <a:avLst/>
              <a:gdLst/>
              <a:ahLst/>
              <a:cxnLst/>
              <a:rect l="l" t="t" r="r" b="b"/>
              <a:pathLst>
                <a:path w="266064" h="138429">
                  <a:moveTo>
                    <a:pt x="265924" y="0"/>
                  </a:moveTo>
                  <a:lnTo>
                    <a:pt x="128003" y="16002"/>
                  </a:lnTo>
                  <a:lnTo>
                    <a:pt x="0" y="137922"/>
                  </a:lnTo>
                  <a:lnTo>
                    <a:pt x="124955" y="123444"/>
                  </a:lnTo>
                  <a:lnTo>
                    <a:pt x="265924" y="0"/>
                  </a:lnTo>
                  <a:close/>
                </a:path>
              </a:pathLst>
            </a:custGeom>
            <a:solidFill>
              <a:srgbClr val="A0A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4" name="object 124"/>
            <p:cNvSpPr/>
            <p:nvPr/>
          </p:nvSpPr>
          <p:spPr>
            <a:xfrm>
              <a:off x="5807596" y="5776468"/>
              <a:ext cx="128270" cy="121920"/>
            </a:xfrm>
            <a:custGeom>
              <a:avLst/>
              <a:gdLst/>
              <a:ahLst/>
              <a:cxnLst/>
              <a:rect l="l" t="t" r="r" b="b"/>
              <a:pathLst>
                <a:path w="128270" h="121920">
                  <a:moveTo>
                    <a:pt x="128003" y="0"/>
                  </a:moveTo>
                  <a:lnTo>
                    <a:pt x="0" y="121920"/>
                  </a:lnTo>
                </a:path>
              </a:pathLst>
            </a:custGeom>
            <a:ln w="3175">
              <a:solidFill>
                <a:srgbClr val="A0A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5" name="object 125"/>
            <p:cNvSpPr/>
            <p:nvPr/>
          </p:nvSpPr>
          <p:spPr>
            <a:xfrm>
              <a:off x="5932550" y="5742940"/>
              <a:ext cx="274320" cy="140970"/>
            </a:xfrm>
            <a:custGeom>
              <a:avLst/>
              <a:gdLst/>
              <a:ahLst/>
              <a:cxnLst/>
              <a:rect l="l" t="t" r="r" b="b"/>
              <a:pathLst>
                <a:path w="274320" h="140970">
                  <a:moveTo>
                    <a:pt x="274319" y="0"/>
                  </a:moveTo>
                  <a:lnTo>
                    <a:pt x="140969" y="17525"/>
                  </a:lnTo>
                  <a:lnTo>
                    <a:pt x="0" y="140970"/>
                  </a:lnTo>
                  <a:lnTo>
                    <a:pt x="121919" y="124967"/>
                  </a:lnTo>
                  <a:lnTo>
                    <a:pt x="274319" y="0"/>
                  </a:lnTo>
                  <a:close/>
                </a:path>
              </a:pathLst>
            </a:custGeom>
            <a:solidFill>
              <a:srgbClr val="A1A1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6" name="object 126"/>
            <p:cNvSpPr/>
            <p:nvPr/>
          </p:nvSpPr>
          <p:spPr>
            <a:xfrm>
              <a:off x="5932550" y="5760465"/>
              <a:ext cx="140970" cy="123825"/>
            </a:xfrm>
            <a:custGeom>
              <a:avLst/>
              <a:gdLst/>
              <a:ahLst/>
              <a:cxnLst/>
              <a:rect l="l" t="t" r="r" b="b"/>
              <a:pathLst>
                <a:path w="140970" h="123825">
                  <a:moveTo>
                    <a:pt x="140969" y="0"/>
                  </a:moveTo>
                  <a:lnTo>
                    <a:pt x="0" y="123444"/>
                  </a:lnTo>
                </a:path>
              </a:pathLst>
            </a:custGeom>
            <a:ln w="3175">
              <a:solidFill>
                <a:srgbClr val="A1A1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7" name="object 127"/>
            <p:cNvSpPr/>
            <p:nvPr/>
          </p:nvSpPr>
          <p:spPr>
            <a:xfrm>
              <a:off x="6054470" y="5723890"/>
              <a:ext cx="281940" cy="144145"/>
            </a:xfrm>
            <a:custGeom>
              <a:avLst/>
              <a:gdLst/>
              <a:ahLst/>
              <a:cxnLst/>
              <a:rect l="l" t="t" r="r" b="b"/>
              <a:pathLst>
                <a:path w="281939" h="144145">
                  <a:moveTo>
                    <a:pt x="281940" y="0"/>
                  </a:moveTo>
                  <a:lnTo>
                    <a:pt x="152400" y="19050"/>
                  </a:lnTo>
                  <a:lnTo>
                    <a:pt x="0" y="144017"/>
                  </a:lnTo>
                  <a:lnTo>
                    <a:pt x="117361" y="126491"/>
                  </a:lnTo>
                  <a:lnTo>
                    <a:pt x="281940" y="0"/>
                  </a:lnTo>
                  <a:close/>
                </a:path>
              </a:pathLst>
            </a:custGeom>
            <a:solidFill>
              <a:srgbClr val="A2A2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8" name="object 128"/>
            <p:cNvSpPr/>
            <p:nvPr/>
          </p:nvSpPr>
          <p:spPr>
            <a:xfrm>
              <a:off x="6054470" y="5742940"/>
              <a:ext cx="152400" cy="125095"/>
            </a:xfrm>
            <a:custGeom>
              <a:avLst/>
              <a:gdLst/>
              <a:ahLst/>
              <a:cxnLst/>
              <a:rect l="l" t="t" r="r" b="b"/>
              <a:pathLst>
                <a:path w="152400" h="125095">
                  <a:moveTo>
                    <a:pt x="152400" y="0"/>
                  </a:moveTo>
                  <a:lnTo>
                    <a:pt x="0" y="124967"/>
                  </a:lnTo>
                </a:path>
              </a:pathLst>
            </a:custGeom>
            <a:ln w="3175">
              <a:solidFill>
                <a:srgbClr val="A2A2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9" name="object 129"/>
            <p:cNvSpPr/>
            <p:nvPr/>
          </p:nvSpPr>
          <p:spPr>
            <a:xfrm>
              <a:off x="6171831" y="5703315"/>
              <a:ext cx="289560" cy="147320"/>
            </a:xfrm>
            <a:custGeom>
              <a:avLst/>
              <a:gdLst/>
              <a:ahLst/>
              <a:cxnLst/>
              <a:rect l="l" t="t" r="r" b="b"/>
              <a:pathLst>
                <a:path w="289560" h="147320">
                  <a:moveTo>
                    <a:pt x="289560" y="0"/>
                  </a:moveTo>
                  <a:lnTo>
                    <a:pt x="164579" y="20574"/>
                  </a:lnTo>
                  <a:lnTo>
                    <a:pt x="0" y="147066"/>
                  </a:lnTo>
                  <a:lnTo>
                    <a:pt x="113538" y="128778"/>
                  </a:lnTo>
                  <a:lnTo>
                    <a:pt x="289560" y="0"/>
                  </a:lnTo>
                  <a:close/>
                </a:path>
              </a:pathLst>
            </a:custGeom>
            <a:solidFill>
              <a:srgbClr val="A3A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0" name="object 130"/>
            <p:cNvSpPr/>
            <p:nvPr/>
          </p:nvSpPr>
          <p:spPr>
            <a:xfrm>
              <a:off x="6171831" y="5723890"/>
              <a:ext cx="165100" cy="127000"/>
            </a:xfrm>
            <a:custGeom>
              <a:avLst/>
              <a:gdLst/>
              <a:ahLst/>
              <a:cxnLst/>
              <a:rect l="l" t="t" r="r" b="b"/>
              <a:pathLst>
                <a:path w="165100" h="127000">
                  <a:moveTo>
                    <a:pt x="164579" y="0"/>
                  </a:moveTo>
                  <a:lnTo>
                    <a:pt x="0" y="126491"/>
                  </a:lnTo>
                </a:path>
              </a:pathLst>
            </a:custGeom>
            <a:ln w="3175">
              <a:solidFill>
                <a:srgbClr val="A3A3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1" name="object 131"/>
            <p:cNvSpPr/>
            <p:nvPr/>
          </p:nvSpPr>
          <p:spPr>
            <a:xfrm>
              <a:off x="6285370" y="5692647"/>
              <a:ext cx="237490" cy="139700"/>
            </a:xfrm>
            <a:custGeom>
              <a:avLst/>
              <a:gdLst/>
              <a:ahLst/>
              <a:cxnLst/>
              <a:rect l="l" t="t" r="r" b="b"/>
              <a:pathLst>
                <a:path w="237490" h="139700">
                  <a:moveTo>
                    <a:pt x="236969" y="0"/>
                  </a:moveTo>
                  <a:lnTo>
                    <a:pt x="176022" y="10668"/>
                  </a:lnTo>
                  <a:lnTo>
                    <a:pt x="0" y="139446"/>
                  </a:lnTo>
                  <a:lnTo>
                    <a:pt x="55626" y="129540"/>
                  </a:lnTo>
                  <a:lnTo>
                    <a:pt x="236969" y="0"/>
                  </a:lnTo>
                  <a:close/>
                </a:path>
              </a:pathLst>
            </a:custGeom>
            <a:solidFill>
              <a:srgbClr val="A4A4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2" name="object 132"/>
            <p:cNvSpPr/>
            <p:nvPr/>
          </p:nvSpPr>
          <p:spPr>
            <a:xfrm>
              <a:off x="6285370" y="5703315"/>
              <a:ext cx="176530" cy="128905"/>
            </a:xfrm>
            <a:custGeom>
              <a:avLst/>
              <a:gdLst/>
              <a:ahLst/>
              <a:cxnLst/>
              <a:rect l="l" t="t" r="r" b="b"/>
              <a:pathLst>
                <a:path w="176529" h="128904">
                  <a:moveTo>
                    <a:pt x="176022" y="0"/>
                  </a:moveTo>
                  <a:lnTo>
                    <a:pt x="0" y="128778"/>
                  </a:lnTo>
                </a:path>
              </a:pathLst>
            </a:custGeom>
            <a:ln w="3175">
              <a:solidFill>
                <a:srgbClr val="A4A4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3" name="object 133"/>
            <p:cNvSpPr/>
            <p:nvPr/>
          </p:nvSpPr>
          <p:spPr>
            <a:xfrm>
              <a:off x="6340996" y="5681979"/>
              <a:ext cx="241935" cy="140335"/>
            </a:xfrm>
            <a:custGeom>
              <a:avLst/>
              <a:gdLst/>
              <a:ahLst/>
              <a:cxnLst/>
              <a:rect l="l" t="t" r="r" b="b"/>
              <a:pathLst>
                <a:path w="241934" h="140335">
                  <a:moveTo>
                    <a:pt x="241541" y="0"/>
                  </a:moveTo>
                  <a:lnTo>
                    <a:pt x="181343" y="10667"/>
                  </a:lnTo>
                  <a:lnTo>
                    <a:pt x="0" y="140208"/>
                  </a:lnTo>
                  <a:lnTo>
                    <a:pt x="54102" y="130302"/>
                  </a:lnTo>
                  <a:lnTo>
                    <a:pt x="241541" y="0"/>
                  </a:lnTo>
                  <a:close/>
                </a:path>
              </a:pathLst>
            </a:custGeom>
            <a:solidFill>
              <a:srgbClr val="A5A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4" name="object 134"/>
            <p:cNvSpPr/>
            <p:nvPr/>
          </p:nvSpPr>
          <p:spPr>
            <a:xfrm>
              <a:off x="6340996" y="5692647"/>
              <a:ext cx="181610" cy="129539"/>
            </a:xfrm>
            <a:custGeom>
              <a:avLst/>
              <a:gdLst/>
              <a:ahLst/>
              <a:cxnLst/>
              <a:rect l="l" t="t" r="r" b="b"/>
              <a:pathLst>
                <a:path w="181609" h="129539">
                  <a:moveTo>
                    <a:pt x="181343" y="0"/>
                  </a:moveTo>
                  <a:lnTo>
                    <a:pt x="0" y="129540"/>
                  </a:lnTo>
                </a:path>
              </a:pathLst>
            </a:custGeom>
            <a:ln w="3175">
              <a:solidFill>
                <a:srgbClr val="A5A5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5" name="object 135"/>
            <p:cNvSpPr/>
            <p:nvPr/>
          </p:nvSpPr>
          <p:spPr>
            <a:xfrm>
              <a:off x="6395098" y="5670550"/>
              <a:ext cx="245745" cy="142240"/>
            </a:xfrm>
            <a:custGeom>
              <a:avLst/>
              <a:gdLst/>
              <a:ahLst/>
              <a:cxnLst/>
              <a:rect l="l" t="t" r="r" b="b"/>
              <a:pathLst>
                <a:path w="245745" h="142239">
                  <a:moveTo>
                    <a:pt x="245350" y="0"/>
                  </a:moveTo>
                  <a:lnTo>
                    <a:pt x="187438" y="11429"/>
                  </a:lnTo>
                  <a:lnTo>
                    <a:pt x="0" y="141732"/>
                  </a:lnTo>
                  <a:lnTo>
                    <a:pt x="53326" y="131825"/>
                  </a:lnTo>
                  <a:lnTo>
                    <a:pt x="245350" y="0"/>
                  </a:lnTo>
                  <a:close/>
                </a:path>
              </a:pathLst>
            </a:custGeom>
            <a:solidFill>
              <a:srgbClr val="A5A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6" name="object 136"/>
            <p:cNvSpPr/>
            <p:nvPr/>
          </p:nvSpPr>
          <p:spPr>
            <a:xfrm>
              <a:off x="6395098" y="5681979"/>
              <a:ext cx="187960" cy="130810"/>
            </a:xfrm>
            <a:custGeom>
              <a:avLst/>
              <a:gdLst/>
              <a:ahLst/>
              <a:cxnLst/>
              <a:rect l="l" t="t" r="r" b="b"/>
              <a:pathLst>
                <a:path w="187959" h="130810">
                  <a:moveTo>
                    <a:pt x="187438" y="0"/>
                  </a:moveTo>
                  <a:lnTo>
                    <a:pt x="0" y="130302"/>
                  </a:lnTo>
                </a:path>
              </a:pathLst>
            </a:custGeom>
            <a:ln w="3175">
              <a:solidFill>
                <a:srgbClr val="A5A5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7" name="object 137"/>
            <p:cNvSpPr/>
            <p:nvPr/>
          </p:nvSpPr>
          <p:spPr>
            <a:xfrm>
              <a:off x="6448425" y="5659120"/>
              <a:ext cx="250190" cy="143510"/>
            </a:xfrm>
            <a:custGeom>
              <a:avLst/>
              <a:gdLst/>
              <a:ahLst/>
              <a:cxnLst/>
              <a:rect l="l" t="t" r="r" b="b"/>
              <a:pathLst>
                <a:path w="250190" h="143510">
                  <a:moveTo>
                    <a:pt x="249949" y="0"/>
                  </a:moveTo>
                  <a:lnTo>
                    <a:pt x="192024" y="11429"/>
                  </a:lnTo>
                  <a:lnTo>
                    <a:pt x="0" y="143255"/>
                  </a:lnTo>
                  <a:lnTo>
                    <a:pt x="51829" y="132587"/>
                  </a:lnTo>
                  <a:lnTo>
                    <a:pt x="249949" y="0"/>
                  </a:lnTo>
                  <a:close/>
                </a:path>
              </a:pathLst>
            </a:custGeom>
            <a:solidFill>
              <a:srgbClr val="A6A6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8" name="object 138"/>
            <p:cNvSpPr/>
            <p:nvPr/>
          </p:nvSpPr>
          <p:spPr>
            <a:xfrm>
              <a:off x="6448425" y="5670550"/>
              <a:ext cx="192405" cy="132080"/>
            </a:xfrm>
            <a:custGeom>
              <a:avLst/>
              <a:gdLst/>
              <a:ahLst/>
              <a:cxnLst/>
              <a:rect l="l" t="t" r="r" b="b"/>
              <a:pathLst>
                <a:path w="192404" h="132079">
                  <a:moveTo>
                    <a:pt x="192024" y="0"/>
                  </a:moveTo>
                  <a:lnTo>
                    <a:pt x="0" y="131825"/>
                  </a:lnTo>
                </a:path>
              </a:pathLst>
            </a:custGeom>
            <a:ln w="3175">
              <a:solidFill>
                <a:srgbClr val="A6A6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9" name="object 139"/>
            <p:cNvSpPr/>
            <p:nvPr/>
          </p:nvSpPr>
          <p:spPr>
            <a:xfrm>
              <a:off x="6500254" y="5646927"/>
              <a:ext cx="254000" cy="144780"/>
            </a:xfrm>
            <a:custGeom>
              <a:avLst/>
              <a:gdLst/>
              <a:ahLst/>
              <a:cxnLst/>
              <a:rect l="l" t="t" r="r" b="b"/>
              <a:pathLst>
                <a:path w="254000" h="144779">
                  <a:moveTo>
                    <a:pt x="253732" y="0"/>
                  </a:moveTo>
                  <a:lnTo>
                    <a:pt x="198119" y="12192"/>
                  </a:lnTo>
                  <a:lnTo>
                    <a:pt x="0" y="144780"/>
                  </a:lnTo>
                  <a:lnTo>
                    <a:pt x="51053" y="134112"/>
                  </a:lnTo>
                  <a:lnTo>
                    <a:pt x="253732" y="0"/>
                  </a:lnTo>
                  <a:close/>
                </a:path>
              </a:pathLst>
            </a:custGeom>
            <a:solidFill>
              <a:srgbClr val="A7A7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0" name="object 140"/>
            <p:cNvSpPr/>
            <p:nvPr/>
          </p:nvSpPr>
          <p:spPr>
            <a:xfrm>
              <a:off x="6500254" y="5659120"/>
              <a:ext cx="198120" cy="132715"/>
            </a:xfrm>
            <a:custGeom>
              <a:avLst/>
              <a:gdLst/>
              <a:ahLst/>
              <a:cxnLst/>
              <a:rect l="l" t="t" r="r" b="b"/>
              <a:pathLst>
                <a:path w="198120" h="132714">
                  <a:moveTo>
                    <a:pt x="198119" y="0"/>
                  </a:moveTo>
                  <a:lnTo>
                    <a:pt x="0" y="132587"/>
                  </a:lnTo>
                </a:path>
              </a:pathLst>
            </a:custGeom>
            <a:ln w="3175">
              <a:solidFill>
                <a:srgbClr val="A7A7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1" name="object 141"/>
            <p:cNvSpPr/>
            <p:nvPr/>
          </p:nvSpPr>
          <p:spPr>
            <a:xfrm>
              <a:off x="6551307" y="5634735"/>
              <a:ext cx="257810" cy="146685"/>
            </a:xfrm>
            <a:custGeom>
              <a:avLst/>
              <a:gdLst/>
              <a:ahLst/>
              <a:cxnLst/>
              <a:rect l="l" t="t" r="r" b="b"/>
              <a:pathLst>
                <a:path w="257809" h="146685">
                  <a:moveTo>
                    <a:pt x="257543" y="0"/>
                  </a:moveTo>
                  <a:lnTo>
                    <a:pt x="202679" y="12191"/>
                  </a:lnTo>
                  <a:lnTo>
                    <a:pt x="0" y="146304"/>
                  </a:lnTo>
                  <a:lnTo>
                    <a:pt x="49517" y="134874"/>
                  </a:lnTo>
                  <a:lnTo>
                    <a:pt x="257543" y="0"/>
                  </a:lnTo>
                  <a:close/>
                </a:path>
              </a:pathLst>
            </a:custGeom>
            <a:solidFill>
              <a:srgbClr val="A7A7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2" name="object 142"/>
            <p:cNvSpPr/>
            <p:nvPr/>
          </p:nvSpPr>
          <p:spPr>
            <a:xfrm>
              <a:off x="6551307" y="5646927"/>
              <a:ext cx="203200" cy="134620"/>
            </a:xfrm>
            <a:custGeom>
              <a:avLst/>
              <a:gdLst/>
              <a:ahLst/>
              <a:cxnLst/>
              <a:rect l="l" t="t" r="r" b="b"/>
              <a:pathLst>
                <a:path w="203200" h="134620">
                  <a:moveTo>
                    <a:pt x="202679" y="0"/>
                  </a:moveTo>
                  <a:lnTo>
                    <a:pt x="0" y="134112"/>
                  </a:lnTo>
                </a:path>
              </a:pathLst>
            </a:custGeom>
            <a:ln w="3175">
              <a:solidFill>
                <a:srgbClr val="A7A7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3" name="object 143"/>
            <p:cNvSpPr/>
            <p:nvPr/>
          </p:nvSpPr>
          <p:spPr>
            <a:xfrm>
              <a:off x="6600825" y="5621782"/>
              <a:ext cx="261620" cy="147955"/>
            </a:xfrm>
            <a:custGeom>
              <a:avLst/>
              <a:gdLst/>
              <a:ahLst/>
              <a:cxnLst/>
              <a:rect l="l" t="t" r="r" b="b"/>
              <a:pathLst>
                <a:path w="261620" h="147954">
                  <a:moveTo>
                    <a:pt x="261379" y="0"/>
                  </a:moveTo>
                  <a:lnTo>
                    <a:pt x="208025" y="12953"/>
                  </a:lnTo>
                  <a:lnTo>
                    <a:pt x="0" y="147828"/>
                  </a:lnTo>
                  <a:lnTo>
                    <a:pt x="48780" y="136397"/>
                  </a:lnTo>
                  <a:lnTo>
                    <a:pt x="261379" y="0"/>
                  </a:lnTo>
                  <a:close/>
                </a:path>
              </a:pathLst>
            </a:custGeom>
            <a:solidFill>
              <a:srgbClr val="A8A8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4" name="object 144"/>
            <p:cNvSpPr/>
            <p:nvPr/>
          </p:nvSpPr>
          <p:spPr>
            <a:xfrm>
              <a:off x="6600825" y="5634735"/>
              <a:ext cx="208279" cy="135255"/>
            </a:xfrm>
            <a:custGeom>
              <a:avLst/>
              <a:gdLst/>
              <a:ahLst/>
              <a:cxnLst/>
              <a:rect l="l" t="t" r="r" b="b"/>
              <a:pathLst>
                <a:path w="208279" h="135254">
                  <a:moveTo>
                    <a:pt x="208025" y="0"/>
                  </a:moveTo>
                  <a:lnTo>
                    <a:pt x="0" y="134874"/>
                  </a:lnTo>
                </a:path>
              </a:pathLst>
            </a:custGeom>
            <a:ln w="3175">
              <a:solidFill>
                <a:srgbClr val="A8A8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5" name="object 145"/>
            <p:cNvSpPr/>
            <p:nvPr/>
          </p:nvSpPr>
          <p:spPr>
            <a:xfrm>
              <a:off x="6649605" y="5609590"/>
              <a:ext cx="265430" cy="148590"/>
            </a:xfrm>
            <a:custGeom>
              <a:avLst/>
              <a:gdLst/>
              <a:ahLst/>
              <a:cxnLst/>
              <a:rect l="l" t="t" r="r" b="b"/>
              <a:pathLst>
                <a:path w="265429" h="148589">
                  <a:moveTo>
                    <a:pt x="265176" y="0"/>
                  </a:moveTo>
                  <a:lnTo>
                    <a:pt x="212598" y="12191"/>
                  </a:lnTo>
                  <a:lnTo>
                    <a:pt x="0" y="148589"/>
                  </a:lnTo>
                  <a:lnTo>
                    <a:pt x="47231" y="137159"/>
                  </a:lnTo>
                  <a:lnTo>
                    <a:pt x="265176" y="0"/>
                  </a:lnTo>
                  <a:close/>
                </a:path>
              </a:pathLst>
            </a:custGeom>
            <a:solidFill>
              <a:srgbClr val="A9A9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6" name="object 146"/>
            <p:cNvSpPr/>
            <p:nvPr/>
          </p:nvSpPr>
          <p:spPr>
            <a:xfrm>
              <a:off x="6649605" y="5621782"/>
              <a:ext cx="212725" cy="136525"/>
            </a:xfrm>
            <a:custGeom>
              <a:avLst/>
              <a:gdLst/>
              <a:ahLst/>
              <a:cxnLst/>
              <a:rect l="l" t="t" r="r" b="b"/>
              <a:pathLst>
                <a:path w="212725" h="136525">
                  <a:moveTo>
                    <a:pt x="212598" y="0"/>
                  </a:moveTo>
                  <a:lnTo>
                    <a:pt x="0" y="136397"/>
                  </a:lnTo>
                </a:path>
              </a:pathLst>
            </a:custGeom>
            <a:ln w="3175">
              <a:solidFill>
                <a:srgbClr val="A9A9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7" name="object 147"/>
            <p:cNvSpPr/>
            <p:nvPr/>
          </p:nvSpPr>
          <p:spPr>
            <a:xfrm>
              <a:off x="6696837" y="5596635"/>
              <a:ext cx="269240" cy="150495"/>
            </a:xfrm>
            <a:custGeom>
              <a:avLst/>
              <a:gdLst/>
              <a:ahLst/>
              <a:cxnLst/>
              <a:rect l="l" t="t" r="r" b="b"/>
              <a:pathLst>
                <a:path w="269240" h="150495">
                  <a:moveTo>
                    <a:pt x="268985" y="0"/>
                  </a:moveTo>
                  <a:lnTo>
                    <a:pt x="217944" y="12954"/>
                  </a:lnTo>
                  <a:lnTo>
                    <a:pt x="0" y="150114"/>
                  </a:lnTo>
                  <a:lnTo>
                    <a:pt x="45732" y="137921"/>
                  </a:lnTo>
                  <a:lnTo>
                    <a:pt x="268985" y="0"/>
                  </a:lnTo>
                  <a:close/>
                </a:path>
              </a:pathLst>
            </a:custGeom>
            <a:solidFill>
              <a:srgbClr val="AAAA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8" name="object 148"/>
            <p:cNvSpPr/>
            <p:nvPr/>
          </p:nvSpPr>
          <p:spPr>
            <a:xfrm>
              <a:off x="6696837" y="5609590"/>
              <a:ext cx="218440" cy="137160"/>
            </a:xfrm>
            <a:custGeom>
              <a:avLst/>
              <a:gdLst/>
              <a:ahLst/>
              <a:cxnLst/>
              <a:rect l="l" t="t" r="r" b="b"/>
              <a:pathLst>
                <a:path w="218440" h="137160">
                  <a:moveTo>
                    <a:pt x="217944" y="0"/>
                  </a:moveTo>
                  <a:lnTo>
                    <a:pt x="0" y="137159"/>
                  </a:lnTo>
                </a:path>
              </a:pathLst>
            </a:custGeom>
            <a:ln w="3175">
              <a:solidFill>
                <a:srgbClr val="AAAA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9" name="object 149"/>
            <p:cNvSpPr/>
            <p:nvPr/>
          </p:nvSpPr>
          <p:spPr>
            <a:xfrm>
              <a:off x="6742570" y="5582920"/>
              <a:ext cx="272415" cy="151765"/>
            </a:xfrm>
            <a:custGeom>
              <a:avLst/>
              <a:gdLst/>
              <a:ahLst/>
              <a:cxnLst/>
              <a:rect l="l" t="t" r="r" b="b"/>
              <a:pathLst>
                <a:path w="272415" h="151764">
                  <a:moveTo>
                    <a:pt x="272034" y="0"/>
                  </a:moveTo>
                  <a:lnTo>
                    <a:pt x="223253" y="13715"/>
                  </a:lnTo>
                  <a:lnTo>
                    <a:pt x="0" y="151637"/>
                  </a:lnTo>
                  <a:lnTo>
                    <a:pt x="44958" y="139445"/>
                  </a:lnTo>
                  <a:lnTo>
                    <a:pt x="272034" y="0"/>
                  </a:lnTo>
                  <a:close/>
                </a:path>
              </a:pathLst>
            </a:custGeom>
            <a:solidFill>
              <a:srgbClr val="AAAA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0" name="object 150"/>
            <p:cNvSpPr/>
            <p:nvPr/>
          </p:nvSpPr>
          <p:spPr>
            <a:xfrm>
              <a:off x="6742570" y="5596635"/>
              <a:ext cx="223520" cy="138430"/>
            </a:xfrm>
            <a:custGeom>
              <a:avLst/>
              <a:gdLst/>
              <a:ahLst/>
              <a:cxnLst/>
              <a:rect l="l" t="t" r="r" b="b"/>
              <a:pathLst>
                <a:path w="223520" h="138429">
                  <a:moveTo>
                    <a:pt x="223253" y="0"/>
                  </a:moveTo>
                  <a:lnTo>
                    <a:pt x="0" y="137921"/>
                  </a:lnTo>
                </a:path>
              </a:pathLst>
            </a:custGeom>
            <a:ln w="3175">
              <a:solidFill>
                <a:srgbClr val="AAAA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1" name="object 151"/>
            <p:cNvSpPr/>
            <p:nvPr/>
          </p:nvSpPr>
          <p:spPr>
            <a:xfrm>
              <a:off x="6787528" y="5569203"/>
              <a:ext cx="276225" cy="153670"/>
            </a:xfrm>
            <a:custGeom>
              <a:avLst/>
              <a:gdLst/>
              <a:ahLst/>
              <a:cxnLst/>
              <a:rect l="l" t="t" r="r" b="b"/>
              <a:pathLst>
                <a:path w="276225" h="153670">
                  <a:moveTo>
                    <a:pt x="275843" y="0"/>
                  </a:moveTo>
                  <a:lnTo>
                    <a:pt x="227075" y="13716"/>
                  </a:lnTo>
                  <a:lnTo>
                    <a:pt x="0" y="153162"/>
                  </a:lnTo>
                  <a:lnTo>
                    <a:pt x="44195" y="140970"/>
                  </a:lnTo>
                  <a:lnTo>
                    <a:pt x="275843" y="0"/>
                  </a:lnTo>
                  <a:close/>
                </a:path>
              </a:pathLst>
            </a:custGeom>
            <a:solidFill>
              <a:srgbClr val="ABAB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2" name="object 152"/>
            <p:cNvSpPr/>
            <p:nvPr/>
          </p:nvSpPr>
          <p:spPr>
            <a:xfrm>
              <a:off x="6787528" y="5582920"/>
              <a:ext cx="227329" cy="139700"/>
            </a:xfrm>
            <a:custGeom>
              <a:avLst/>
              <a:gdLst/>
              <a:ahLst/>
              <a:cxnLst/>
              <a:rect l="l" t="t" r="r" b="b"/>
              <a:pathLst>
                <a:path w="227329" h="139700">
                  <a:moveTo>
                    <a:pt x="227075" y="0"/>
                  </a:moveTo>
                  <a:lnTo>
                    <a:pt x="0" y="139445"/>
                  </a:lnTo>
                </a:path>
              </a:pathLst>
            </a:custGeom>
            <a:ln w="3175">
              <a:solidFill>
                <a:srgbClr val="ABAB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3" name="object 153"/>
            <p:cNvSpPr/>
            <p:nvPr/>
          </p:nvSpPr>
          <p:spPr>
            <a:xfrm>
              <a:off x="6831724" y="5555488"/>
              <a:ext cx="278130" cy="154940"/>
            </a:xfrm>
            <a:custGeom>
              <a:avLst/>
              <a:gdLst/>
              <a:ahLst/>
              <a:cxnLst/>
              <a:rect l="l" t="t" r="r" b="b"/>
              <a:pathLst>
                <a:path w="278129" h="154939">
                  <a:moveTo>
                    <a:pt x="278130" y="0"/>
                  </a:moveTo>
                  <a:lnTo>
                    <a:pt x="231647" y="13715"/>
                  </a:lnTo>
                  <a:lnTo>
                    <a:pt x="0" y="154686"/>
                  </a:lnTo>
                  <a:lnTo>
                    <a:pt x="41896" y="142494"/>
                  </a:lnTo>
                  <a:lnTo>
                    <a:pt x="278130" y="0"/>
                  </a:lnTo>
                  <a:close/>
                </a:path>
              </a:pathLst>
            </a:custGeom>
            <a:solidFill>
              <a:srgbClr val="ACAC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4" name="object 154"/>
            <p:cNvSpPr/>
            <p:nvPr/>
          </p:nvSpPr>
          <p:spPr>
            <a:xfrm>
              <a:off x="6831724" y="5569203"/>
              <a:ext cx="231775" cy="140970"/>
            </a:xfrm>
            <a:custGeom>
              <a:avLst/>
              <a:gdLst/>
              <a:ahLst/>
              <a:cxnLst/>
              <a:rect l="l" t="t" r="r" b="b"/>
              <a:pathLst>
                <a:path w="231775" h="140970">
                  <a:moveTo>
                    <a:pt x="231647" y="0"/>
                  </a:moveTo>
                  <a:lnTo>
                    <a:pt x="0" y="140970"/>
                  </a:lnTo>
                </a:path>
              </a:pathLst>
            </a:custGeom>
            <a:ln w="3175">
              <a:solidFill>
                <a:srgbClr val="ACAC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5" name="object 155"/>
            <p:cNvSpPr/>
            <p:nvPr/>
          </p:nvSpPr>
          <p:spPr>
            <a:xfrm>
              <a:off x="6873620" y="5541010"/>
              <a:ext cx="281305" cy="157480"/>
            </a:xfrm>
            <a:custGeom>
              <a:avLst/>
              <a:gdLst/>
              <a:ahLst/>
              <a:cxnLst/>
              <a:rect l="l" t="t" r="r" b="b"/>
              <a:pathLst>
                <a:path w="281304" h="157479">
                  <a:moveTo>
                    <a:pt x="281178" y="0"/>
                  </a:moveTo>
                  <a:lnTo>
                    <a:pt x="236233" y="14477"/>
                  </a:lnTo>
                  <a:lnTo>
                    <a:pt x="0" y="156971"/>
                  </a:lnTo>
                  <a:lnTo>
                    <a:pt x="41161" y="144017"/>
                  </a:lnTo>
                  <a:lnTo>
                    <a:pt x="281178" y="0"/>
                  </a:lnTo>
                  <a:close/>
                </a:path>
              </a:pathLst>
            </a:custGeom>
            <a:solidFill>
              <a:srgbClr val="ADA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6" name="object 156"/>
            <p:cNvSpPr/>
            <p:nvPr/>
          </p:nvSpPr>
          <p:spPr>
            <a:xfrm>
              <a:off x="6873620" y="5555488"/>
              <a:ext cx="236854" cy="142875"/>
            </a:xfrm>
            <a:custGeom>
              <a:avLst/>
              <a:gdLst/>
              <a:ahLst/>
              <a:cxnLst/>
              <a:rect l="l" t="t" r="r" b="b"/>
              <a:pathLst>
                <a:path w="236854" h="142875">
                  <a:moveTo>
                    <a:pt x="236233" y="0"/>
                  </a:moveTo>
                  <a:lnTo>
                    <a:pt x="0" y="142494"/>
                  </a:lnTo>
                </a:path>
              </a:pathLst>
            </a:custGeom>
            <a:ln w="3175">
              <a:solidFill>
                <a:srgbClr val="ADAD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7" name="object 157"/>
            <p:cNvSpPr/>
            <p:nvPr/>
          </p:nvSpPr>
          <p:spPr>
            <a:xfrm>
              <a:off x="6914781" y="5526532"/>
              <a:ext cx="284480" cy="158750"/>
            </a:xfrm>
            <a:custGeom>
              <a:avLst/>
              <a:gdLst/>
              <a:ahLst/>
              <a:cxnLst/>
              <a:rect l="l" t="t" r="r" b="b"/>
              <a:pathLst>
                <a:path w="284479" h="158750">
                  <a:moveTo>
                    <a:pt x="284225" y="0"/>
                  </a:moveTo>
                  <a:lnTo>
                    <a:pt x="240017" y="14478"/>
                  </a:lnTo>
                  <a:lnTo>
                    <a:pt x="0" y="158495"/>
                  </a:lnTo>
                  <a:lnTo>
                    <a:pt x="39623" y="145541"/>
                  </a:lnTo>
                  <a:lnTo>
                    <a:pt x="284225" y="0"/>
                  </a:lnTo>
                  <a:close/>
                </a:path>
              </a:pathLst>
            </a:custGeom>
            <a:solidFill>
              <a:srgbClr val="AEAE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8" name="object 158"/>
            <p:cNvSpPr/>
            <p:nvPr/>
          </p:nvSpPr>
          <p:spPr>
            <a:xfrm>
              <a:off x="6914781" y="5541010"/>
              <a:ext cx="240029" cy="144145"/>
            </a:xfrm>
            <a:custGeom>
              <a:avLst/>
              <a:gdLst/>
              <a:ahLst/>
              <a:cxnLst/>
              <a:rect l="l" t="t" r="r" b="b"/>
              <a:pathLst>
                <a:path w="240029" h="144145">
                  <a:moveTo>
                    <a:pt x="240017" y="0"/>
                  </a:moveTo>
                  <a:lnTo>
                    <a:pt x="0" y="144017"/>
                  </a:lnTo>
                </a:path>
              </a:pathLst>
            </a:custGeom>
            <a:ln w="3175">
              <a:solidFill>
                <a:srgbClr val="AEAE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9" name="object 159"/>
            <p:cNvSpPr/>
            <p:nvPr/>
          </p:nvSpPr>
          <p:spPr>
            <a:xfrm>
              <a:off x="6954405" y="5512053"/>
              <a:ext cx="287020" cy="160020"/>
            </a:xfrm>
            <a:custGeom>
              <a:avLst/>
              <a:gdLst/>
              <a:ahLst/>
              <a:cxnLst/>
              <a:rect l="l" t="t" r="r" b="b"/>
              <a:pathLst>
                <a:path w="287020" h="160020">
                  <a:moveTo>
                    <a:pt x="286511" y="0"/>
                  </a:moveTo>
                  <a:lnTo>
                    <a:pt x="244602" y="14478"/>
                  </a:lnTo>
                  <a:lnTo>
                    <a:pt x="0" y="160020"/>
                  </a:lnTo>
                  <a:lnTo>
                    <a:pt x="38861" y="146303"/>
                  </a:lnTo>
                  <a:lnTo>
                    <a:pt x="286511" y="0"/>
                  </a:lnTo>
                  <a:close/>
                </a:path>
              </a:pathLst>
            </a:custGeom>
            <a:solidFill>
              <a:srgbClr val="AFA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0" name="object 160"/>
            <p:cNvSpPr/>
            <p:nvPr/>
          </p:nvSpPr>
          <p:spPr>
            <a:xfrm>
              <a:off x="6954405" y="5526532"/>
              <a:ext cx="245110" cy="146050"/>
            </a:xfrm>
            <a:custGeom>
              <a:avLst/>
              <a:gdLst/>
              <a:ahLst/>
              <a:cxnLst/>
              <a:rect l="l" t="t" r="r" b="b"/>
              <a:pathLst>
                <a:path w="245109" h="146050">
                  <a:moveTo>
                    <a:pt x="244602" y="0"/>
                  </a:moveTo>
                  <a:lnTo>
                    <a:pt x="0" y="145541"/>
                  </a:lnTo>
                </a:path>
              </a:pathLst>
            </a:custGeom>
            <a:ln w="3175">
              <a:solidFill>
                <a:srgbClr val="AFAF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1" name="object 161"/>
            <p:cNvSpPr/>
            <p:nvPr/>
          </p:nvSpPr>
          <p:spPr>
            <a:xfrm>
              <a:off x="6993267" y="5497576"/>
              <a:ext cx="288925" cy="161290"/>
            </a:xfrm>
            <a:custGeom>
              <a:avLst/>
              <a:gdLst/>
              <a:ahLst/>
              <a:cxnLst/>
              <a:rect l="l" t="t" r="r" b="b"/>
              <a:pathLst>
                <a:path w="288925" h="161289">
                  <a:moveTo>
                    <a:pt x="288798" y="0"/>
                  </a:moveTo>
                  <a:lnTo>
                    <a:pt x="247650" y="14477"/>
                  </a:lnTo>
                  <a:lnTo>
                    <a:pt x="0" y="160781"/>
                  </a:lnTo>
                  <a:lnTo>
                    <a:pt x="36576" y="147065"/>
                  </a:lnTo>
                  <a:lnTo>
                    <a:pt x="288798" y="0"/>
                  </a:lnTo>
                  <a:close/>
                </a:path>
              </a:pathLst>
            </a:custGeom>
            <a:solidFill>
              <a:srgbClr val="B0B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2" name="object 162"/>
            <p:cNvSpPr/>
            <p:nvPr/>
          </p:nvSpPr>
          <p:spPr>
            <a:xfrm>
              <a:off x="6993267" y="5512053"/>
              <a:ext cx="247650" cy="146685"/>
            </a:xfrm>
            <a:custGeom>
              <a:avLst/>
              <a:gdLst/>
              <a:ahLst/>
              <a:cxnLst/>
              <a:rect l="l" t="t" r="r" b="b"/>
              <a:pathLst>
                <a:path w="247650" h="146685">
                  <a:moveTo>
                    <a:pt x="247650" y="0"/>
                  </a:moveTo>
                  <a:lnTo>
                    <a:pt x="0" y="146303"/>
                  </a:lnTo>
                </a:path>
              </a:pathLst>
            </a:custGeom>
            <a:ln w="3175">
              <a:solidFill>
                <a:srgbClr val="B0B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3" name="object 163"/>
            <p:cNvSpPr/>
            <p:nvPr/>
          </p:nvSpPr>
          <p:spPr>
            <a:xfrm>
              <a:off x="7029843" y="5482335"/>
              <a:ext cx="291465" cy="162560"/>
            </a:xfrm>
            <a:custGeom>
              <a:avLst/>
              <a:gdLst/>
              <a:ahLst/>
              <a:cxnLst/>
              <a:rect l="l" t="t" r="r" b="b"/>
              <a:pathLst>
                <a:path w="291465" h="162560">
                  <a:moveTo>
                    <a:pt x="291084" y="0"/>
                  </a:moveTo>
                  <a:lnTo>
                    <a:pt x="252222" y="15240"/>
                  </a:lnTo>
                  <a:lnTo>
                    <a:pt x="0" y="162306"/>
                  </a:lnTo>
                  <a:lnTo>
                    <a:pt x="35813" y="148589"/>
                  </a:lnTo>
                  <a:lnTo>
                    <a:pt x="291084" y="0"/>
                  </a:lnTo>
                  <a:close/>
                </a:path>
              </a:pathLst>
            </a:custGeom>
            <a:solidFill>
              <a:srgbClr val="B1B1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4" name="object 164"/>
            <p:cNvSpPr/>
            <p:nvPr/>
          </p:nvSpPr>
          <p:spPr>
            <a:xfrm>
              <a:off x="7029843" y="5497576"/>
              <a:ext cx="252729" cy="147320"/>
            </a:xfrm>
            <a:custGeom>
              <a:avLst/>
              <a:gdLst/>
              <a:ahLst/>
              <a:cxnLst/>
              <a:rect l="l" t="t" r="r" b="b"/>
              <a:pathLst>
                <a:path w="252729" h="147320">
                  <a:moveTo>
                    <a:pt x="252222" y="0"/>
                  </a:moveTo>
                  <a:lnTo>
                    <a:pt x="0" y="147065"/>
                  </a:lnTo>
                </a:path>
              </a:pathLst>
            </a:custGeom>
            <a:ln w="3175">
              <a:solidFill>
                <a:srgbClr val="B1B1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5" name="object 165"/>
            <p:cNvSpPr/>
            <p:nvPr/>
          </p:nvSpPr>
          <p:spPr>
            <a:xfrm>
              <a:off x="7029843" y="5489955"/>
              <a:ext cx="271780" cy="154940"/>
            </a:xfrm>
            <a:custGeom>
              <a:avLst/>
              <a:gdLst/>
              <a:ahLst/>
              <a:cxnLst/>
              <a:rect l="l" t="t" r="r" b="b"/>
              <a:pathLst>
                <a:path w="271779" h="154939">
                  <a:moveTo>
                    <a:pt x="271272" y="0"/>
                  </a:moveTo>
                  <a:lnTo>
                    <a:pt x="252222" y="7620"/>
                  </a:lnTo>
                  <a:lnTo>
                    <a:pt x="0" y="154685"/>
                  </a:lnTo>
                  <a:lnTo>
                    <a:pt x="18287" y="147827"/>
                  </a:lnTo>
                  <a:lnTo>
                    <a:pt x="271272" y="0"/>
                  </a:lnTo>
                  <a:close/>
                </a:path>
              </a:pathLst>
            </a:custGeom>
            <a:solidFill>
              <a:srgbClr val="B1B1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6" name="object 166"/>
            <p:cNvSpPr/>
            <p:nvPr/>
          </p:nvSpPr>
          <p:spPr>
            <a:xfrm>
              <a:off x="7048131" y="5482335"/>
              <a:ext cx="273050" cy="155575"/>
            </a:xfrm>
            <a:custGeom>
              <a:avLst/>
              <a:gdLst/>
              <a:ahLst/>
              <a:cxnLst/>
              <a:rect l="l" t="t" r="r" b="b"/>
              <a:pathLst>
                <a:path w="273050" h="155575">
                  <a:moveTo>
                    <a:pt x="272796" y="0"/>
                  </a:moveTo>
                  <a:lnTo>
                    <a:pt x="252984" y="7620"/>
                  </a:lnTo>
                  <a:lnTo>
                    <a:pt x="0" y="155447"/>
                  </a:lnTo>
                  <a:lnTo>
                    <a:pt x="17525" y="148589"/>
                  </a:lnTo>
                  <a:lnTo>
                    <a:pt x="272796" y="0"/>
                  </a:lnTo>
                  <a:close/>
                </a:path>
              </a:pathLst>
            </a:custGeom>
            <a:solidFill>
              <a:srgbClr val="B2B2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7" name="object 167"/>
            <p:cNvSpPr/>
            <p:nvPr/>
          </p:nvSpPr>
          <p:spPr>
            <a:xfrm>
              <a:off x="7065657" y="5467095"/>
              <a:ext cx="292735" cy="163830"/>
            </a:xfrm>
            <a:custGeom>
              <a:avLst/>
              <a:gdLst/>
              <a:ahLst/>
              <a:cxnLst/>
              <a:rect l="l" t="t" r="r" b="b"/>
              <a:pathLst>
                <a:path w="292734" h="163829">
                  <a:moveTo>
                    <a:pt x="292608" y="0"/>
                  </a:moveTo>
                  <a:lnTo>
                    <a:pt x="255270" y="15240"/>
                  </a:lnTo>
                  <a:lnTo>
                    <a:pt x="0" y="163829"/>
                  </a:lnTo>
                  <a:lnTo>
                    <a:pt x="34290" y="150114"/>
                  </a:lnTo>
                  <a:lnTo>
                    <a:pt x="292608" y="0"/>
                  </a:lnTo>
                  <a:close/>
                </a:path>
              </a:pathLst>
            </a:custGeom>
            <a:solidFill>
              <a:srgbClr val="B3B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8" name="object 168"/>
            <p:cNvSpPr/>
            <p:nvPr/>
          </p:nvSpPr>
          <p:spPr>
            <a:xfrm>
              <a:off x="7065657" y="5482335"/>
              <a:ext cx="255270" cy="148590"/>
            </a:xfrm>
            <a:custGeom>
              <a:avLst/>
              <a:gdLst/>
              <a:ahLst/>
              <a:cxnLst/>
              <a:rect l="l" t="t" r="r" b="b"/>
              <a:pathLst>
                <a:path w="255270" h="148589">
                  <a:moveTo>
                    <a:pt x="255270" y="0"/>
                  </a:moveTo>
                  <a:lnTo>
                    <a:pt x="0" y="148589"/>
                  </a:lnTo>
                </a:path>
              </a:pathLst>
            </a:custGeom>
            <a:ln w="3175">
              <a:solidFill>
                <a:srgbClr val="B3B3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9" name="object 169"/>
            <p:cNvSpPr/>
            <p:nvPr/>
          </p:nvSpPr>
          <p:spPr>
            <a:xfrm>
              <a:off x="7099948" y="5451094"/>
              <a:ext cx="295275" cy="166370"/>
            </a:xfrm>
            <a:custGeom>
              <a:avLst/>
              <a:gdLst/>
              <a:ahLst/>
              <a:cxnLst/>
              <a:rect l="l" t="t" r="r" b="b"/>
              <a:pathLst>
                <a:path w="295275" h="166370">
                  <a:moveTo>
                    <a:pt x="294894" y="0"/>
                  </a:moveTo>
                  <a:lnTo>
                    <a:pt x="258318" y="16001"/>
                  </a:lnTo>
                  <a:lnTo>
                    <a:pt x="0" y="166116"/>
                  </a:lnTo>
                  <a:lnTo>
                    <a:pt x="32752" y="151637"/>
                  </a:lnTo>
                  <a:lnTo>
                    <a:pt x="294894" y="0"/>
                  </a:lnTo>
                  <a:close/>
                </a:path>
              </a:pathLst>
            </a:custGeom>
            <a:solidFill>
              <a:srgbClr val="B4B4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0" name="object 170"/>
            <p:cNvSpPr/>
            <p:nvPr/>
          </p:nvSpPr>
          <p:spPr>
            <a:xfrm>
              <a:off x="7099948" y="5467095"/>
              <a:ext cx="258445" cy="150495"/>
            </a:xfrm>
            <a:custGeom>
              <a:avLst/>
              <a:gdLst/>
              <a:ahLst/>
              <a:cxnLst/>
              <a:rect l="l" t="t" r="r" b="b"/>
              <a:pathLst>
                <a:path w="258445" h="150495">
                  <a:moveTo>
                    <a:pt x="258318" y="0"/>
                  </a:moveTo>
                  <a:lnTo>
                    <a:pt x="0" y="150114"/>
                  </a:lnTo>
                </a:path>
              </a:pathLst>
            </a:custGeom>
            <a:ln w="3175">
              <a:solidFill>
                <a:srgbClr val="B4B4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1" name="object 171"/>
            <p:cNvSpPr/>
            <p:nvPr/>
          </p:nvSpPr>
          <p:spPr>
            <a:xfrm>
              <a:off x="7132700" y="5435091"/>
              <a:ext cx="296545" cy="167640"/>
            </a:xfrm>
            <a:custGeom>
              <a:avLst/>
              <a:gdLst/>
              <a:ahLst/>
              <a:cxnLst/>
              <a:rect l="l" t="t" r="r" b="b"/>
              <a:pathLst>
                <a:path w="296545" h="167639">
                  <a:moveTo>
                    <a:pt x="296430" y="0"/>
                  </a:moveTo>
                  <a:lnTo>
                    <a:pt x="262141" y="16002"/>
                  </a:lnTo>
                  <a:lnTo>
                    <a:pt x="0" y="167640"/>
                  </a:lnTo>
                  <a:lnTo>
                    <a:pt x="31254" y="153924"/>
                  </a:lnTo>
                  <a:lnTo>
                    <a:pt x="296430" y="0"/>
                  </a:lnTo>
                  <a:close/>
                </a:path>
              </a:pathLst>
            </a:custGeom>
            <a:solidFill>
              <a:srgbClr val="B5B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2" name="object 172"/>
            <p:cNvSpPr/>
            <p:nvPr/>
          </p:nvSpPr>
          <p:spPr>
            <a:xfrm>
              <a:off x="7132700" y="5451094"/>
              <a:ext cx="262255" cy="151765"/>
            </a:xfrm>
            <a:custGeom>
              <a:avLst/>
              <a:gdLst/>
              <a:ahLst/>
              <a:cxnLst/>
              <a:rect l="l" t="t" r="r" b="b"/>
              <a:pathLst>
                <a:path w="262254" h="151764">
                  <a:moveTo>
                    <a:pt x="262141" y="0"/>
                  </a:moveTo>
                  <a:lnTo>
                    <a:pt x="0" y="151637"/>
                  </a:lnTo>
                </a:path>
              </a:pathLst>
            </a:custGeom>
            <a:ln w="3175">
              <a:solidFill>
                <a:srgbClr val="B5B5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3" name="object 173"/>
            <p:cNvSpPr/>
            <p:nvPr/>
          </p:nvSpPr>
          <p:spPr>
            <a:xfrm>
              <a:off x="7132700" y="5443474"/>
              <a:ext cx="279400" cy="159385"/>
            </a:xfrm>
            <a:custGeom>
              <a:avLst/>
              <a:gdLst/>
              <a:ahLst/>
              <a:cxnLst/>
              <a:rect l="l" t="t" r="r" b="b"/>
              <a:pathLst>
                <a:path w="279400" h="159385">
                  <a:moveTo>
                    <a:pt x="278904" y="0"/>
                  </a:moveTo>
                  <a:lnTo>
                    <a:pt x="262141" y="7620"/>
                  </a:lnTo>
                  <a:lnTo>
                    <a:pt x="0" y="159258"/>
                  </a:lnTo>
                  <a:lnTo>
                    <a:pt x="15253" y="152400"/>
                  </a:lnTo>
                  <a:lnTo>
                    <a:pt x="278904" y="0"/>
                  </a:lnTo>
                  <a:close/>
                </a:path>
              </a:pathLst>
            </a:custGeom>
            <a:solidFill>
              <a:srgbClr val="B5B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4" name="object 174"/>
            <p:cNvSpPr/>
            <p:nvPr/>
          </p:nvSpPr>
          <p:spPr>
            <a:xfrm>
              <a:off x="7147954" y="5435091"/>
              <a:ext cx="281305" cy="161290"/>
            </a:xfrm>
            <a:custGeom>
              <a:avLst/>
              <a:gdLst/>
              <a:ahLst/>
              <a:cxnLst/>
              <a:rect l="l" t="t" r="r" b="b"/>
              <a:pathLst>
                <a:path w="281304" h="161289">
                  <a:moveTo>
                    <a:pt x="281177" y="0"/>
                  </a:moveTo>
                  <a:lnTo>
                    <a:pt x="263651" y="8382"/>
                  </a:lnTo>
                  <a:lnTo>
                    <a:pt x="0" y="160782"/>
                  </a:lnTo>
                  <a:lnTo>
                    <a:pt x="16001" y="153924"/>
                  </a:lnTo>
                  <a:lnTo>
                    <a:pt x="281177" y="0"/>
                  </a:lnTo>
                  <a:close/>
                </a:path>
              </a:pathLst>
            </a:custGeom>
            <a:solidFill>
              <a:srgbClr val="B6B6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5" name="object 175"/>
            <p:cNvSpPr/>
            <p:nvPr/>
          </p:nvSpPr>
          <p:spPr>
            <a:xfrm>
              <a:off x="7163955" y="5419090"/>
              <a:ext cx="298450" cy="170180"/>
            </a:xfrm>
            <a:custGeom>
              <a:avLst/>
              <a:gdLst/>
              <a:ahLst/>
              <a:cxnLst/>
              <a:rect l="l" t="t" r="r" b="b"/>
              <a:pathLst>
                <a:path w="298450" h="170179">
                  <a:moveTo>
                    <a:pt x="297942" y="0"/>
                  </a:moveTo>
                  <a:lnTo>
                    <a:pt x="265176" y="16001"/>
                  </a:lnTo>
                  <a:lnTo>
                    <a:pt x="0" y="169925"/>
                  </a:lnTo>
                  <a:lnTo>
                    <a:pt x="29718" y="155447"/>
                  </a:lnTo>
                  <a:lnTo>
                    <a:pt x="297942" y="0"/>
                  </a:lnTo>
                  <a:close/>
                </a:path>
              </a:pathLst>
            </a:custGeom>
            <a:solidFill>
              <a:srgbClr val="B7B7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6" name="object 176"/>
            <p:cNvSpPr/>
            <p:nvPr/>
          </p:nvSpPr>
          <p:spPr>
            <a:xfrm>
              <a:off x="7163955" y="5435091"/>
              <a:ext cx="265430" cy="154305"/>
            </a:xfrm>
            <a:custGeom>
              <a:avLst/>
              <a:gdLst/>
              <a:ahLst/>
              <a:cxnLst/>
              <a:rect l="l" t="t" r="r" b="b"/>
              <a:pathLst>
                <a:path w="265429" h="154304">
                  <a:moveTo>
                    <a:pt x="265176" y="0"/>
                  </a:moveTo>
                  <a:lnTo>
                    <a:pt x="0" y="153924"/>
                  </a:lnTo>
                </a:path>
              </a:pathLst>
            </a:custGeom>
            <a:ln w="3175">
              <a:solidFill>
                <a:srgbClr val="B7B7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7" name="object 177"/>
            <p:cNvSpPr/>
            <p:nvPr/>
          </p:nvSpPr>
          <p:spPr>
            <a:xfrm>
              <a:off x="7163955" y="5427471"/>
              <a:ext cx="281940" cy="161925"/>
            </a:xfrm>
            <a:custGeom>
              <a:avLst/>
              <a:gdLst/>
              <a:ahLst/>
              <a:cxnLst/>
              <a:rect l="l" t="t" r="r" b="b"/>
              <a:pathLst>
                <a:path w="281940" h="161925">
                  <a:moveTo>
                    <a:pt x="281940" y="0"/>
                  </a:moveTo>
                  <a:lnTo>
                    <a:pt x="265176" y="7620"/>
                  </a:lnTo>
                  <a:lnTo>
                    <a:pt x="0" y="161544"/>
                  </a:lnTo>
                  <a:lnTo>
                    <a:pt x="14465" y="153923"/>
                  </a:lnTo>
                  <a:lnTo>
                    <a:pt x="281940" y="0"/>
                  </a:lnTo>
                  <a:close/>
                </a:path>
              </a:pathLst>
            </a:custGeom>
            <a:solidFill>
              <a:srgbClr val="B7B7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8" name="object 178"/>
            <p:cNvSpPr/>
            <p:nvPr/>
          </p:nvSpPr>
          <p:spPr>
            <a:xfrm>
              <a:off x="7178420" y="5419090"/>
              <a:ext cx="283845" cy="162560"/>
            </a:xfrm>
            <a:custGeom>
              <a:avLst/>
              <a:gdLst/>
              <a:ahLst/>
              <a:cxnLst/>
              <a:rect l="l" t="t" r="r" b="b"/>
              <a:pathLst>
                <a:path w="283845" h="162560">
                  <a:moveTo>
                    <a:pt x="283477" y="0"/>
                  </a:moveTo>
                  <a:lnTo>
                    <a:pt x="267475" y="8381"/>
                  </a:lnTo>
                  <a:lnTo>
                    <a:pt x="0" y="162305"/>
                  </a:lnTo>
                  <a:lnTo>
                    <a:pt x="15253" y="155447"/>
                  </a:lnTo>
                  <a:lnTo>
                    <a:pt x="283477" y="0"/>
                  </a:lnTo>
                  <a:close/>
                </a:path>
              </a:pathLst>
            </a:custGeom>
            <a:solidFill>
              <a:srgbClr val="B8B8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9" name="object 179"/>
            <p:cNvSpPr/>
            <p:nvPr/>
          </p:nvSpPr>
          <p:spPr>
            <a:xfrm>
              <a:off x="7193674" y="5403088"/>
              <a:ext cx="299720" cy="171450"/>
            </a:xfrm>
            <a:custGeom>
              <a:avLst/>
              <a:gdLst/>
              <a:ahLst/>
              <a:cxnLst/>
              <a:rect l="l" t="t" r="r" b="b"/>
              <a:pathLst>
                <a:path w="299720" h="171450">
                  <a:moveTo>
                    <a:pt x="299453" y="0"/>
                  </a:moveTo>
                  <a:lnTo>
                    <a:pt x="268224" y="16002"/>
                  </a:lnTo>
                  <a:lnTo>
                    <a:pt x="0" y="171450"/>
                  </a:lnTo>
                  <a:lnTo>
                    <a:pt x="28193" y="156209"/>
                  </a:lnTo>
                  <a:lnTo>
                    <a:pt x="299453" y="0"/>
                  </a:lnTo>
                  <a:close/>
                </a:path>
              </a:pathLst>
            </a:custGeom>
            <a:solidFill>
              <a:srgbClr val="B9B9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0" name="object 180"/>
            <p:cNvSpPr/>
            <p:nvPr/>
          </p:nvSpPr>
          <p:spPr>
            <a:xfrm>
              <a:off x="7193674" y="5419090"/>
              <a:ext cx="268605" cy="155575"/>
            </a:xfrm>
            <a:custGeom>
              <a:avLst/>
              <a:gdLst/>
              <a:ahLst/>
              <a:cxnLst/>
              <a:rect l="l" t="t" r="r" b="b"/>
              <a:pathLst>
                <a:path w="268604" h="155575">
                  <a:moveTo>
                    <a:pt x="268224" y="0"/>
                  </a:moveTo>
                  <a:lnTo>
                    <a:pt x="0" y="155447"/>
                  </a:lnTo>
                </a:path>
              </a:pathLst>
            </a:custGeom>
            <a:ln w="3175">
              <a:solidFill>
                <a:srgbClr val="B9B9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1" name="object 181"/>
            <p:cNvSpPr/>
            <p:nvPr/>
          </p:nvSpPr>
          <p:spPr>
            <a:xfrm>
              <a:off x="7221867" y="5386324"/>
              <a:ext cx="300990" cy="173355"/>
            </a:xfrm>
            <a:custGeom>
              <a:avLst/>
              <a:gdLst/>
              <a:ahLst/>
              <a:cxnLst/>
              <a:rect l="l" t="t" r="r" b="b"/>
              <a:pathLst>
                <a:path w="300990" h="173354">
                  <a:moveTo>
                    <a:pt x="300990" y="0"/>
                  </a:moveTo>
                  <a:lnTo>
                    <a:pt x="271259" y="16763"/>
                  </a:lnTo>
                  <a:lnTo>
                    <a:pt x="0" y="172973"/>
                  </a:lnTo>
                  <a:lnTo>
                    <a:pt x="26657" y="158496"/>
                  </a:lnTo>
                  <a:lnTo>
                    <a:pt x="300990" y="0"/>
                  </a:lnTo>
                  <a:close/>
                </a:path>
              </a:pathLst>
            </a:custGeom>
            <a:solidFill>
              <a:srgbClr val="BABA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2" name="object 182"/>
            <p:cNvSpPr/>
            <p:nvPr/>
          </p:nvSpPr>
          <p:spPr>
            <a:xfrm>
              <a:off x="7221867" y="5403088"/>
              <a:ext cx="271780" cy="156210"/>
            </a:xfrm>
            <a:custGeom>
              <a:avLst/>
              <a:gdLst/>
              <a:ahLst/>
              <a:cxnLst/>
              <a:rect l="l" t="t" r="r" b="b"/>
              <a:pathLst>
                <a:path w="271779" h="156210">
                  <a:moveTo>
                    <a:pt x="271259" y="0"/>
                  </a:moveTo>
                  <a:lnTo>
                    <a:pt x="0" y="156209"/>
                  </a:lnTo>
                </a:path>
              </a:pathLst>
            </a:custGeom>
            <a:ln w="3175">
              <a:solidFill>
                <a:srgbClr val="BABA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83" name="object 183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359039" y="4390390"/>
              <a:ext cx="6384785" cy="1457705"/>
            </a:xfrm>
            <a:prstGeom prst="rect">
              <a:avLst/>
            </a:prstGeom>
          </p:spPr>
        </p:pic>
      </p:grpSp>
      <p:sp>
        <p:nvSpPr>
          <p:cNvPr id="185" name="object 185"/>
          <p:cNvSpPr txBox="1"/>
          <p:nvPr/>
        </p:nvSpPr>
        <p:spPr>
          <a:xfrm>
            <a:off x="1775879" y="4438802"/>
            <a:ext cx="2420176" cy="355410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vert="horz" wrap="square" lIns="0" tIns="47173" rIns="0" bIns="0" rtlCol="0">
            <a:spAutoFit/>
          </a:bodyPr>
          <a:lstStyle/>
          <a:p>
            <a:pPr marL="98171">
              <a:spcBef>
                <a:spcPts val="371"/>
              </a:spcBef>
            </a:pPr>
            <a:r>
              <a:rPr sz="2000" b="1" dirty="0">
                <a:latin typeface="Arial"/>
                <a:cs typeface="Arial"/>
              </a:rPr>
              <a:t>Método</a:t>
            </a:r>
            <a:r>
              <a:rPr sz="2000" b="1" spc="5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científico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187" name="object 187"/>
          <p:cNvSpPr txBox="1"/>
          <p:nvPr/>
        </p:nvSpPr>
        <p:spPr>
          <a:xfrm>
            <a:off x="5153256" y="4539172"/>
            <a:ext cx="2287455" cy="354123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vert="horz" wrap="square" lIns="0" tIns="45898" rIns="0" bIns="0" rtlCol="0">
            <a:spAutoFit/>
          </a:bodyPr>
          <a:lstStyle/>
          <a:p>
            <a:pPr marL="98809">
              <a:spcBef>
                <a:spcPts val="361"/>
              </a:spcBef>
            </a:pPr>
            <a:r>
              <a:rPr sz="2000" b="1" dirty="0">
                <a:latin typeface="Arial"/>
                <a:cs typeface="Arial"/>
              </a:rPr>
              <a:t>Teoría</a:t>
            </a:r>
            <a:r>
              <a:rPr sz="2000" b="1" spc="-30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científica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188" name="object 188"/>
          <p:cNvSpPr txBox="1"/>
          <p:nvPr/>
        </p:nvSpPr>
        <p:spPr>
          <a:xfrm>
            <a:off x="3438448" y="5381340"/>
            <a:ext cx="2344895" cy="355410"/>
          </a:xfrm>
          <a:prstGeom prst="rect">
            <a:avLst/>
          </a:prstGeom>
          <a:solidFill>
            <a:srgbClr val="FF0000"/>
          </a:solidFill>
          <a:ln w="12700">
            <a:solidFill>
              <a:srgbClr val="000000"/>
            </a:solidFill>
          </a:ln>
        </p:spPr>
        <p:txBody>
          <a:bodyPr vert="horz" wrap="square" lIns="0" tIns="47173" rIns="0" bIns="0" rtlCol="0">
            <a:spAutoFit/>
          </a:bodyPr>
          <a:lstStyle/>
          <a:p>
            <a:pPr marL="98171">
              <a:spcBef>
                <a:spcPts val="371"/>
              </a:spcBef>
            </a:pPr>
            <a:r>
              <a:rPr sz="2000" b="1" dirty="0">
                <a:solidFill>
                  <a:srgbClr val="FFFF00"/>
                </a:solidFill>
                <a:latin typeface="Arial"/>
                <a:cs typeface="Arial"/>
              </a:rPr>
              <a:t>Objeto</a:t>
            </a:r>
            <a:r>
              <a:rPr sz="2000" b="1" spc="-45" dirty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FFFF00"/>
                </a:solidFill>
                <a:latin typeface="Arial"/>
                <a:cs typeface="Arial"/>
              </a:rPr>
              <a:t>de</a:t>
            </a:r>
            <a:r>
              <a:rPr sz="2000" b="1" spc="-40" dirty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FFFF00"/>
                </a:solidFill>
                <a:latin typeface="Arial"/>
                <a:cs typeface="Arial"/>
              </a:rPr>
              <a:t>estudio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190" name="object 190"/>
          <p:cNvSpPr/>
          <p:nvPr/>
        </p:nvSpPr>
        <p:spPr>
          <a:xfrm>
            <a:off x="3454808" y="4893849"/>
            <a:ext cx="2172018" cy="1164072"/>
          </a:xfrm>
          <a:custGeom>
            <a:avLst/>
            <a:gdLst/>
            <a:ahLst/>
            <a:cxnLst/>
            <a:rect l="l" t="t" r="r" b="b"/>
            <a:pathLst>
              <a:path w="2165985" h="1157604">
                <a:moveTo>
                  <a:pt x="911352" y="357378"/>
                </a:moveTo>
                <a:lnTo>
                  <a:pt x="824484" y="263664"/>
                </a:lnTo>
                <a:lnTo>
                  <a:pt x="811161" y="298818"/>
                </a:lnTo>
                <a:lnTo>
                  <a:pt x="113753" y="35661"/>
                </a:lnTo>
                <a:lnTo>
                  <a:pt x="127254" y="0"/>
                </a:lnTo>
                <a:lnTo>
                  <a:pt x="0" y="12954"/>
                </a:lnTo>
                <a:lnTo>
                  <a:pt x="82296" y="101752"/>
                </a:lnTo>
                <a:lnTo>
                  <a:pt x="86868" y="106680"/>
                </a:lnTo>
                <a:lnTo>
                  <a:pt x="100418" y="70878"/>
                </a:lnTo>
                <a:lnTo>
                  <a:pt x="797598" y="334670"/>
                </a:lnTo>
                <a:lnTo>
                  <a:pt x="784098" y="370332"/>
                </a:lnTo>
                <a:lnTo>
                  <a:pt x="829056" y="365760"/>
                </a:lnTo>
                <a:lnTo>
                  <a:pt x="911352" y="357378"/>
                </a:lnTo>
                <a:close/>
              </a:path>
              <a:path w="2165985" h="1157604">
                <a:moveTo>
                  <a:pt x="968502" y="1043178"/>
                </a:moveTo>
                <a:lnTo>
                  <a:pt x="930402" y="1043178"/>
                </a:lnTo>
                <a:lnTo>
                  <a:pt x="930402" y="852678"/>
                </a:lnTo>
                <a:lnTo>
                  <a:pt x="892302" y="852678"/>
                </a:lnTo>
                <a:lnTo>
                  <a:pt x="892302" y="1043178"/>
                </a:lnTo>
                <a:lnTo>
                  <a:pt x="854202" y="1043178"/>
                </a:lnTo>
                <a:lnTo>
                  <a:pt x="892302" y="1119378"/>
                </a:lnTo>
                <a:lnTo>
                  <a:pt x="911352" y="1157478"/>
                </a:lnTo>
                <a:lnTo>
                  <a:pt x="930402" y="1119378"/>
                </a:lnTo>
                <a:lnTo>
                  <a:pt x="968502" y="1043178"/>
                </a:lnTo>
                <a:close/>
              </a:path>
              <a:path w="2165985" h="1157604">
                <a:moveTo>
                  <a:pt x="2165578" y="51054"/>
                </a:moveTo>
                <a:lnTo>
                  <a:pt x="2039112" y="32766"/>
                </a:lnTo>
                <a:lnTo>
                  <a:pt x="2051380" y="69354"/>
                </a:lnTo>
                <a:lnTo>
                  <a:pt x="1353527" y="303428"/>
                </a:lnTo>
                <a:lnTo>
                  <a:pt x="1341120" y="266700"/>
                </a:lnTo>
                <a:lnTo>
                  <a:pt x="1251204" y="357378"/>
                </a:lnTo>
                <a:lnTo>
                  <a:pt x="1335786" y="369100"/>
                </a:lnTo>
                <a:lnTo>
                  <a:pt x="1377696" y="374904"/>
                </a:lnTo>
                <a:lnTo>
                  <a:pt x="1365567" y="339039"/>
                </a:lnTo>
                <a:lnTo>
                  <a:pt x="2063343" y="104990"/>
                </a:lnTo>
                <a:lnTo>
                  <a:pt x="2075688" y="141732"/>
                </a:lnTo>
                <a:lnTo>
                  <a:pt x="2080996" y="136372"/>
                </a:lnTo>
                <a:lnTo>
                  <a:pt x="2165578" y="5105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2" name="object 192"/>
          <p:cNvSpPr txBox="1"/>
          <p:nvPr/>
        </p:nvSpPr>
        <p:spPr>
          <a:xfrm>
            <a:off x="2251824" y="6187269"/>
            <a:ext cx="4572001" cy="551433"/>
          </a:xfrm>
          <a:prstGeom prst="rect">
            <a:avLst/>
          </a:prstGeom>
          <a:ln w="57150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99530" indent="-89247">
              <a:lnSpc>
                <a:spcPts val="2053"/>
              </a:lnSpc>
              <a:buSzPct val="94444"/>
              <a:buFont typeface="Arial MT"/>
              <a:buChar char="•"/>
              <a:tabLst>
                <a:tab pos="199530" algn="l"/>
              </a:tabLst>
            </a:pPr>
            <a:r>
              <a:rPr sz="2000" b="1" dirty="0">
                <a:latin typeface="Arial"/>
                <a:cs typeface="Arial"/>
              </a:rPr>
              <a:t>Presupuestos</a:t>
            </a:r>
            <a:r>
              <a:rPr sz="2000" b="1" spc="-60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filosóficos</a:t>
            </a:r>
            <a:endParaRPr sz="2000" dirty="0">
              <a:latin typeface="Arial"/>
              <a:cs typeface="Arial"/>
            </a:endParaRPr>
          </a:p>
          <a:p>
            <a:pPr marL="199530" indent="-89247">
              <a:lnSpc>
                <a:spcPts val="2163"/>
              </a:lnSpc>
              <a:buSzPct val="94444"/>
              <a:buFont typeface="Arial MT"/>
              <a:buChar char="•"/>
              <a:tabLst>
                <a:tab pos="199530" algn="l"/>
              </a:tabLst>
            </a:pPr>
            <a:r>
              <a:rPr sz="2000" b="1" dirty="0">
                <a:latin typeface="Arial"/>
                <a:cs typeface="Arial"/>
              </a:rPr>
              <a:t>Presupuestos</a:t>
            </a:r>
            <a:r>
              <a:rPr sz="2000" b="1" spc="-5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teóricos</a:t>
            </a:r>
            <a:r>
              <a:rPr sz="2000" b="1" spc="-50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generales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204" name="object 204"/>
          <p:cNvSpPr/>
          <p:nvPr/>
        </p:nvSpPr>
        <p:spPr>
          <a:xfrm>
            <a:off x="4292976" y="4611894"/>
            <a:ext cx="717638" cy="114939"/>
          </a:xfrm>
          <a:custGeom>
            <a:avLst/>
            <a:gdLst/>
            <a:ahLst/>
            <a:cxnLst/>
            <a:rect l="l" t="t" r="r" b="b"/>
            <a:pathLst>
              <a:path w="715645" h="114300">
                <a:moveTo>
                  <a:pt x="114300" y="38100"/>
                </a:moveTo>
                <a:lnTo>
                  <a:pt x="114300" y="0"/>
                </a:lnTo>
                <a:lnTo>
                  <a:pt x="0" y="57150"/>
                </a:lnTo>
                <a:lnTo>
                  <a:pt x="95250" y="104775"/>
                </a:lnTo>
                <a:lnTo>
                  <a:pt x="95250" y="38100"/>
                </a:lnTo>
                <a:lnTo>
                  <a:pt x="114300" y="38100"/>
                </a:lnTo>
                <a:close/>
              </a:path>
              <a:path w="715645" h="114300">
                <a:moveTo>
                  <a:pt x="620268" y="76200"/>
                </a:moveTo>
                <a:lnTo>
                  <a:pt x="620268" y="38100"/>
                </a:lnTo>
                <a:lnTo>
                  <a:pt x="95250" y="38100"/>
                </a:lnTo>
                <a:lnTo>
                  <a:pt x="95250" y="76200"/>
                </a:lnTo>
                <a:lnTo>
                  <a:pt x="620268" y="76200"/>
                </a:lnTo>
                <a:close/>
              </a:path>
              <a:path w="715645" h="114300">
                <a:moveTo>
                  <a:pt x="114300" y="114300"/>
                </a:moveTo>
                <a:lnTo>
                  <a:pt x="114300" y="76200"/>
                </a:lnTo>
                <a:lnTo>
                  <a:pt x="95250" y="76200"/>
                </a:lnTo>
                <a:lnTo>
                  <a:pt x="95250" y="104775"/>
                </a:lnTo>
                <a:lnTo>
                  <a:pt x="114300" y="114300"/>
                </a:lnTo>
                <a:close/>
              </a:path>
              <a:path w="715645" h="114300">
                <a:moveTo>
                  <a:pt x="715518" y="57150"/>
                </a:moveTo>
                <a:lnTo>
                  <a:pt x="601218" y="0"/>
                </a:lnTo>
                <a:lnTo>
                  <a:pt x="601218" y="38100"/>
                </a:lnTo>
                <a:lnTo>
                  <a:pt x="620268" y="38100"/>
                </a:lnTo>
                <a:lnTo>
                  <a:pt x="620268" y="104775"/>
                </a:lnTo>
                <a:lnTo>
                  <a:pt x="715518" y="57150"/>
                </a:lnTo>
                <a:close/>
              </a:path>
              <a:path w="715645" h="114300">
                <a:moveTo>
                  <a:pt x="620268" y="104775"/>
                </a:moveTo>
                <a:lnTo>
                  <a:pt x="620268" y="76200"/>
                </a:lnTo>
                <a:lnTo>
                  <a:pt x="601218" y="76200"/>
                </a:lnTo>
                <a:lnTo>
                  <a:pt x="601218" y="114300"/>
                </a:lnTo>
                <a:lnTo>
                  <a:pt x="620268" y="10477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14422197"/>
      </p:ext>
    </p:extLst>
  </p:cSld>
  <p:clrMapOvr>
    <a:masterClrMapping/>
  </p:clrMapOvr>
  <p:transition>
    <p:wipe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15771" cy="108553"/>
          </a:xfrm>
          <a:prstGeom prst="rect">
            <a:avLst/>
          </a:prstGeom>
        </p:spPr>
      </p:pic>
      <p:pic>
        <p:nvPicPr>
          <p:cNvPr id="291" name="object 29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69466" y="1666353"/>
            <a:ext cx="2445191" cy="459754"/>
          </a:xfrm>
          <a:prstGeom prst="rect">
            <a:avLst/>
          </a:prstGeom>
        </p:spPr>
      </p:pic>
      <p:sp>
        <p:nvSpPr>
          <p:cNvPr id="292" name="object 292"/>
          <p:cNvSpPr txBox="1"/>
          <p:nvPr/>
        </p:nvSpPr>
        <p:spPr>
          <a:xfrm>
            <a:off x="369465" y="1666353"/>
            <a:ext cx="2445192" cy="361968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vert="horz" wrap="square" lIns="0" tIns="84147" rIns="0" bIns="0" rtlCol="0">
            <a:spAutoFit/>
          </a:bodyPr>
          <a:lstStyle/>
          <a:p>
            <a:pPr marL="165744">
              <a:spcBef>
                <a:spcPts val="663"/>
              </a:spcBef>
            </a:pPr>
            <a:r>
              <a:rPr b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  <a:hlinkClick r:id="" action="ppaction://noaction"/>
              </a:rPr>
              <a:t>Métodos</a:t>
            </a:r>
            <a:r>
              <a:rPr b="1" u="sng" spc="-10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  <a:hlinkClick r:id="" action="ppaction://noaction"/>
              </a:rPr>
              <a:t> </a:t>
            </a:r>
            <a:r>
              <a:rPr b="1" u="sng" spc="-1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  <a:hlinkClick r:id="" action="ppaction://noaction"/>
              </a:rPr>
              <a:t>Empíricos</a:t>
            </a:r>
            <a:endParaRPr dirty="0">
              <a:latin typeface="Arial"/>
              <a:cs typeface="Arial"/>
            </a:endParaRPr>
          </a:p>
        </p:txBody>
      </p:sp>
      <p:pic>
        <p:nvPicPr>
          <p:cNvPr id="293" name="object 29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183438" y="1513102"/>
            <a:ext cx="3514963" cy="459754"/>
          </a:xfrm>
          <a:prstGeom prst="rect">
            <a:avLst/>
          </a:prstGeom>
        </p:spPr>
      </p:pic>
      <p:sp>
        <p:nvSpPr>
          <p:cNvPr id="294" name="object 294"/>
          <p:cNvSpPr txBox="1">
            <a:spLocks noGrp="1"/>
          </p:cNvSpPr>
          <p:nvPr>
            <p:ph type="title"/>
          </p:nvPr>
        </p:nvSpPr>
        <p:spPr>
          <a:xfrm>
            <a:off x="5183437" y="1423496"/>
            <a:ext cx="3514964" cy="638967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vert="horz" wrap="square" lIns="0" tIns="84147" rIns="0" bIns="0" rtlCol="0">
            <a:spAutoFit/>
          </a:bodyPr>
          <a:lstStyle/>
          <a:p>
            <a:pPr marL="114107">
              <a:spcBef>
                <a:spcPts val="663"/>
              </a:spcBef>
            </a:pPr>
            <a:r>
              <a:rPr sz="1800" b="1" dirty="0">
                <a:solidFill>
                  <a:srgbClr val="000000"/>
                </a:solidFill>
                <a:latin typeface="Arial"/>
                <a:cs typeface="Arial"/>
              </a:rPr>
              <a:t>Obtención</a:t>
            </a:r>
            <a:r>
              <a:rPr sz="1800" b="1" spc="-1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0000"/>
                </a:solidFill>
                <a:latin typeface="Arial"/>
                <a:cs typeface="Arial"/>
              </a:rPr>
              <a:t>de</a:t>
            </a:r>
            <a:r>
              <a:rPr sz="1800" b="1" spc="-1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0000"/>
                </a:solidFill>
                <a:latin typeface="Arial"/>
                <a:cs typeface="Arial"/>
              </a:rPr>
              <a:t>datos</a:t>
            </a:r>
            <a:r>
              <a:rPr sz="1800" b="1" spc="-10" dirty="0">
                <a:solidFill>
                  <a:srgbClr val="000000"/>
                </a:solidFill>
                <a:latin typeface="Arial"/>
                <a:cs typeface="Arial"/>
              </a:rPr>
              <a:t> empíricos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295" name="object 295"/>
          <p:cNvGrpSpPr/>
          <p:nvPr/>
        </p:nvGrpSpPr>
        <p:grpSpPr>
          <a:xfrm>
            <a:off x="2848788" y="1756516"/>
            <a:ext cx="1484945" cy="849907"/>
            <a:chOff x="2840875" y="1746757"/>
            <a:chExt cx="1480820" cy="845185"/>
          </a:xfrm>
        </p:grpSpPr>
        <p:sp>
          <p:nvSpPr>
            <p:cNvPr id="296" name="object 296"/>
            <p:cNvSpPr/>
            <p:nvPr/>
          </p:nvSpPr>
          <p:spPr>
            <a:xfrm>
              <a:off x="2847225" y="1753107"/>
              <a:ext cx="1468120" cy="832485"/>
            </a:xfrm>
            <a:custGeom>
              <a:avLst/>
              <a:gdLst/>
              <a:ahLst/>
              <a:cxnLst/>
              <a:rect l="l" t="t" r="r" b="b"/>
              <a:pathLst>
                <a:path w="1468120" h="832485">
                  <a:moveTo>
                    <a:pt x="1467612" y="742949"/>
                  </a:moveTo>
                  <a:lnTo>
                    <a:pt x="1221486" y="343662"/>
                  </a:lnTo>
                  <a:lnTo>
                    <a:pt x="1167384" y="465582"/>
                  </a:lnTo>
                  <a:lnTo>
                    <a:pt x="106679" y="0"/>
                  </a:lnTo>
                  <a:lnTo>
                    <a:pt x="0" y="243839"/>
                  </a:lnTo>
                  <a:lnTo>
                    <a:pt x="1060704" y="710183"/>
                  </a:lnTo>
                  <a:lnTo>
                    <a:pt x="1006602" y="832104"/>
                  </a:lnTo>
                  <a:lnTo>
                    <a:pt x="1467612" y="742949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7" name="object 297"/>
            <p:cNvSpPr/>
            <p:nvPr/>
          </p:nvSpPr>
          <p:spPr>
            <a:xfrm>
              <a:off x="2847225" y="1753107"/>
              <a:ext cx="1468120" cy="832485"/>
            </a:xfrm>
            <a:custGeom>
              <a:avLst/>
              <a:gdLst/>
              <a:ahLst/>
              <a:cxnLst/>
              <a:rect l="l" t="t" r="r" b="b"/>
              <a:pathLst>
                <a:path w="1468120" h="832485">
                  <a:moveTo>
                    <a:pt x="1221486" y="343662"/>
                  </a:moveTo>
                  <a:lnTo>
                    <a:pt x="1167384" y="465582"/>
                  </a:lnTo>
                  <a:lnTo>
                    <a:pt x="106679" y="0"/>
                  </a:lnTo>
                  <a:lnTo>
                    <a:pt x="0" y="243839"/>
                  </a:lnTo>
                  <a:lnTo>
                    <a:pt x="1060704" y="710183"/>
                  </a:lnTo>
                  <a:lnTo>
                    <a:pt x="1006602" y="832104"/>
                  </a:lnTo>
                  <a:lnTo>
                    <a:pt x="1467612" y="742949"/>
                  </a:lnTo>
                  <a:lnTo>
                    <a:pt x="1221486" y="343662"/>
                  </a:lnTo>
                  <a:close/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98" name="object 298"/>
          <p:cNvSpPr txBox="1"/>
          <p:nvPr/>
        </p:nvSpPr>
        <p:spPr>
          <a:xfrm rot="1380000">
            <a:off x="3028987" y="2063532"/>
            <a:ext cx="1010162" cy="2298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807"/>
              </a:lnSpc>
            </a:pPr>
            <a:r>
              <a:rPr sz="2700" b="1" spc="-15" baseline="3086" dirty="0">
                <a:latin typeface="Arial"/>
                <a:cs typeface="Arial"/>
              </a:rPr>
              <a:t>P</a:t>
            </a:r>
            <a:r>
              <a:rPr sz="2700" b="1" spc="-15" baseline="1543" dirty="0">
                <a:latin typeface="Arial"/>
                <a:cs typeface="Arial"/>
              </a:rPr>
              <a:t>ermi</a:t>
            </a:r>
            <a:r>
              <a:rPr b="1" spc="-10" dirty="0">
                <a:latin typeface="Arial"/>
                <a:cs typeface="Arial"/>
              </a:rPr>
              <a:t>ten</a:t>
            </a:r>
            <a:endParaRPr>
              <a:latin typeface="Arial"/>
              <a:cs typeface="Arial"/>
            </a:endParaRPr>
          </a:p>
        </p:txBody>
      </p:sp>
      <p:pic>
        <p:nvPicPr>
          <p:cNvPr id="299" name="object 29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183438" y="2126107"/>
            <a:ext cx="3897024" cy="459754"/>
          </a:xfrm>
          <a:prstGeom prst="rect">
            <a:avLst/>
          </a:prstGeom>
        </p:spPr>
      </p:pic>
      <p:sp>
        <p:nvSpPr>
          <p:cNvPr id="300" name="object 300"/>
          <p:cNvSpPr txBox="1"/>
          <p:nvPr/>
        </p:nvSpPr>
        <p:spPr>
          <a:xfrm>
            <a:off x="5183437" y="2126107"/>
            <a:ext cx="3897025" cy="361968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vert="horz" wrap="square" lIns="0" tIns="84147" rIns="0" bIns="0" rtlCol="0">
            <a:spAutoFit/>
          </a:bodyPr>
          <a:lstStyle/>
          <a:p>
            <a:pPr marL="18487">
              <a:spcBef>
                <a:spcPts val="663"/>
              </a:spcBef>
            </a:pPr>
            <a:r>
              <a:rPr b="1" dirty="0">
                <a:latin typeface="Arial"/>
                <a:cs typeface="Arial"/>
              </a:rPr>
              <a:t>Elaboración</a:t>
            </a:r>
            <a:r>
              <a:rPr b="1" spc="-25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de</a:t>
            </a:r>
            <a:r>
              <a:rPr b="1" spc="-20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los</a:t>
            </a:r>
            <a:r>
              <a:rPr b="1" spc="-20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datos</a:t>
            </a:r>
            <a:r>
              <a:rPr b="1" spc="-20" dirty="0">
                <a:latin typeface="Arial"/>
                <a:cs typeface="Arial"/>
              </a:rPr>
              <a:t> </a:t>
            </a:r>
            <a:r>
              <a:rPr b="1" spc="-10" dirty="0">
                <a:latin typeface="Arial"/>
                <a:cs typeface="Arial"/>
              </a:rPr>
              <a:t>empíricos</a:t>
            </a:r>
            <a:endParaRPr>
              <a:latin typeface="Arial"/>
              <a:cs typeface="Arial"/>
            </a:endParaRPr>
          </a:p>
        </p:txBody>
      </p:sp>
      <p:pic>
        <p:nvPicPr>
          <p:cNvPr id="301" name="object 30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183438" y="2739112"/>
            <a:ext cx="3209314" cy="459754"/>
          </a:xfrm>
          <a:prstGeom prst="rect">
            <a:avLst/>
          </a:prstGeom>
        </p:spPr>
      </p:pic>
      <p:sp>
        <p:nvSpPr>
          <p:cNvPr id="302" name="object 302"/>
          <p:cNvSpPr txBox="1"/>
          <p:nvPr/>
        </p:nvSpPr>
        <p:spPr>
          <a:xfrm>
            <a:off x="5183437" y="2739112"/>
            <a:ext cx="3209315" cy="361968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vert="horz" wrap="square" lIns="0" tIns="84147" rIns="0" bIns="0" rtlCol="0">
            <a:spAutoFit/>
          </a:bodyPr>
          <a:lstStyle/>
          <a:p>
            <a:pPr marL="349975">
              <a:spcBef>
                <a:spcPts val="663"/>
              </a:spcBef>
            </a:pPr>
            <a:r>
              <a:rPr b="1" dirty="0">
                <a:latin typeface="Arial"/>
                <a:cs typeface="Arial"/>
              </a:rPr>
              <a:t>Hechos</a:t>
            </a:r>
            <a:r>
              <a:rPr b="1" spc="-30" dirty="0">
                <a:latin typeface="Arial"/>
                <a:cs typeface="Arial"/>
              </a:rPr>
              <a:t> </a:t>
            </a:r>
            <a:r>
              <a:rPr b="1" spc="-10" dirty="0">
                <a:latin typeface="Arial"/>
                <a:cs typeface="Arial"/>
              </a:rPr>
              <a:t>fundamentales</a:t>
            </a:r>
            <a:endParaRPr>
              <a:latin typeface="Arial"/>
              <a:cs typeface="Arial"/>
            </a:endParaRPr>
          </a:p>
        </p:txBody>
      </p:sp>
      <p:grpSp>
        <p:nvGrpSpPr>
          <p:cNvPr id="303" name="object 303"/>
          <p:cNvGrpSpPr/>
          <p:nvPr/>
        </p:nvGrpSpPr>
        <p:grpSpPr>
          <a:xfrm>
            <a:off x="4400212" y="1685509"/>
            <a:ext cx="706813" cy="1340950"/>
            <a:chOff x="4387989" y="1676145"/>
            <a:chExt cx="704850" cy="1333500"/>
          </a:xfrm>
        </p:grpSpPr>
        <p:sp>
          <p:nvSpPr>
            <p:cNvPr id="304" name="object 304"/>
            <p:cNvSpPr/>
            <p:nvPr/>
          </p:nvSpPr>
          <p:spPr>
            <a:xfrm>
              <a:off x="4407039" y="1733295"/>
              <a:ext cx="0" cy="1219200"/>
            </a:xfrm>
            <a:custGeom>
              <a:avLst/>
              <a:gdLst/>
              <a:ahLst/>
              <a:cxnLst/>
              <a:rect l="l" t="t" r="r" b="b"/>
              <a:pathLst>
                <a:path h="1219200">
                  <a:moveTo>
                    <a:pt x="0" y="0"/>
                  </a:moveTo>
                  <a:lnTo>
                    <a:pt x="0" y="1219199"/>
                  </a:lnTo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5" name="object 305"/>
            <p:cNvSpPr/>
            <p:nvPr/>
          </p:nvSpPr>
          <p:spPr>
            <a:xfrm>
              <a:off x="4407039" y="1676145"/>
              <a:ext cx="685800" cy="1333500"/>
            </a:xfrm>
            <a:custGeom>
              <a:avLst/>
              <a:gdLst/>
              <a:ahLst/>
              <a:cxnLst/>
              <a:rect l="l" t="t" r="r" b="b"/>
              <a:pathLst>
                <a:path w="685800" h="1333500">
                  <a:moveTo>
                    <a:pt x="685800" y="1276350"/>
                  </a:moveTo>
                  <a:lnTo>
                    <a:pt x="571500" y="1219200"/>
                  </a:lnTo>
                  <a:lnTo>
                    <a:pt x="571500" y="1257300"/>
                  </a:lnTo>
                  <a:lnTo>
                    <a:pt x="0" y="1257300"/>
                  </a:lnTo>
                  <a:lnTo>
                    <a:pt x="0" y="1295400"/>
                  </a:lnTo>
                  <a:lnTo>
                    <a:pt x="571500" y="1295400"/>
                  </a:lnTo>
                  <a:lnTo>
                    <a:pt x="571500" y="1333500"/>
                  </a:lnTo>
                  <a:lnTo>
                    <a:pt x="590550" y="1323975"/>
                  </a:lnTo>
                  <a:lnTo>
                    <a:pt x="685800" y="1276350"/>
                  </a:lnTo>
                  <a:close/>
                </a:path>
                <a:path w="685800" h="1333500">
                  <a:moveTo>
                    <a:pt x="685800" y="666750"/>
                  </a:moveTo>
                  <a:lnTo>
                    <a:pt x="571500" y="609600"/>
                  </a:lnTo>
                  <a:lnTo>
                    <a:pt x="571500" y="647700"/>
                  </a:lnTo>
                  <a:lnTo>
                    <a:pt x="0" y="647700"/>
                  </a:lnTo>
                  <a:lnTo>
                    <a:pt x="0" y="685800"/>
                  </a:lnTo>
                  <a:lnTo>
                    <a:pt x="571500" y="685800"/>
                  </a:lnTo>
                  <a:lnTo>
                    <a:pt x="571500" y="723900"/>
                  </a:lnTo>
                  <a:lnTo>
                    <a:pt x="590550" y="714375"/>
                  </a:lnTo>
                  <a:lnTo>
                    <a:pt x="685800" y="666750"/>
                  </a:lnTo>
                  <a:close/>
                </a:path>
                <a:path w="685800" h="1333500">
                  <a:moveTo>
                    <a:pt x="685800" y="57150"/>
                  </a:moveTo>
                  <a:lnTo>
                    <a:pt x="571500" y="0"/>
                  </a:lnTo>
                  <a:lnTo>
                    <a:pt x="571500" y="38100"/>
                  </a:lnTo>
                  <a:lnTo>
                    <a:pt x="0" y="38100"/>
                  </a:lnTo>
                  <a:lnTo>
                    <a:pt x="0" y="76200"/>
                  </a:lnTo>
                  <a:lnTo>
                    <a:pt x="571500" y="76200"/>
                  </a:lnTo>
                  <a:lnTo>
                    <a:pt x="571500" y="114300"/>
                  </a:lnTo>
                  <a:lnTo>
                    <a:pt x="590550" y="104775"/>
                  </a:lnTo>
                  <a:lnTo>
                    <a:pt x="685800" y="5715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06" name="object 306"/>
          <p:cNvGrpSpPr/>
          <p:nvPr/>
        </p:nvGrpSpPr>
        <p:grpSpPr>
          <a:xfrm>
            <a:off x="6427926" y="3192481"/>
            <a:ext cx="519602" cy="1008905"/>
            <a:chOff x="6410070" y="3174745"/>
            <a:chExt cx="518159" cy="1003300"/>
          </a:xfrm>
        </p:grpSpPr>
        <p:sp>
          <p:nvSpPr>
            <p:cNvPr id="307" name="object 307"/>
            <p:cNvSpPr/>
            <p:nvPr/>
          </p:nvSpPr>
          <p:spPr>
            <a:xfrm>
              <a:off x="6416420" y="3181095"/>
              <a:ext cx="505459" cy="990600"/>
            </a:xfrm>
            <a:custGeom>
              <a:avLst/>
              <a:gdLst/>
              <a:ahLst/>
              <a:cxnLst/>
              <a:rect l="l" t="t" r="r" b="b"/>
              <a:pathLst>
                <a:path w="505459" h="990600">
                  <a:moveTo>
                    <a:pt x="505206" y="707898"/>
                  </a:moveTo>
                  <a:lnTo>
                    <a:pt x="336804" y="424434"/>
                  </a:lnTo>
                  <a:lnTo>
                    <a:pt x="336804" y="566166"/>
                  </a:lnTo>
                  <a:lnTo>
                    <a:pt x="168402" y="566166"/>
                  </a:lnTo>
                  <a:lnTo>
                    <a:pt x="168402" y="0"/>
                  </a:lnTo>
                  <a:lnTo>
                    <a:pt x="0" y="0"/>
                  </a:lnTo>
                  <a:lnTo>
                    <a:pt x="0" y="848868"/>
                  </a:lnTo>
                  <a:lnTo>
                    <a:pt x="336804" y="848868"/>
                  </a:lnTo>
                  <a:lnTo>
                    <a:pt x="336804" y="990600"/>
                  </a:lnTo>
                  <a:lnTo>
                    <a:pt x="505206" y="707898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8" name="object 308"/>
            <p:cNvSpPr/>
            <p:nvPr/>
          </p:nvSpPr>
          <p:spPr>
            <a:xfrm>
              <a:off x="6416420" y="3181095"/>
              <a:ext cx="505459" cy="990600"/>
            </a:xfrm>
            <a:custGeom>
              <a:avLst/>
              <a:gdLst/>
              <a:ahLst/>
              <a:cxnLst/>
              <a:rect l="l" t="t" r="r" b="b"/>
              <a:pathLst>
                <a:path w="505459" h="990600">
                  <a:moveTo>
                    <a:pt x="505206" y="707898"/>
                  </a:moveTo>
                  <a:lnTo>
                    <a:pt x="336804" y="424434"/>
                  </a:lnTo>
                  <a:lnTo>
                    <a:pt x="336804" y="566166"/>
                  </a:lnTo>
                  <a:lnTo>
                    <a:pt x="168402" y="566166"/>
                  </a:lnTo>
                  <a:lnTo>
                    <a:pt x="168402" y="0"/>
                  </a:lnTo>
                  <a:lnTo>
                    <a:pt x="0" y="0"/>
                  </a:lnTo>
                  <a:lnTo>
                    <a:pt x="0" y="848868"/>
                  </a:lnTo>
                  <a:lnTo>
                    <a:pt x="336804" y="848868"/>
                  </a:lnTo>
                  <a:lnTo>
                    <a:pt x="336804" y="990600"/>
                  </a:lnTo>
                  <a:lnTo>
                    <a:pt x="505206" y="707898"/>
                  </a:lnTo>
                  <a:close/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09" name="object 309"/>
          <p:cNvSpPr txBox="1"/>
          <p:nvPr/>
        </p:nvSpPr>
        <p:spPr>
          <a:xfrm>
            <a:off x="6420157" y="3206786"/>
            <a:ext cx="269304" cy="867786"/>
          </a:xfrm>
          <a:prstGeom prst="rect">
            <a:avLst/>
          </a:prstGeom>
        </p:spPr>
        <p:txBody>
          <a:bodyPr vert="vert" wrap="square" lIns="0" tIns="0" rIns="0" bIns="0" rtlCol="0">
            <a:spAutoFit/>
          </a:bodyPr>
          <a:lstStyle/>
          <a:p>
            <a:pPr marL="12750">
              <a:lnSpc>
                <a:spcPts val="2098"/>
              </a:lnSpc>
            </a:pPr>
            <a:r>
              <a:rPr b="1" spc="-10" dirty="0">
                <a:latin typeface="Arial"/>
                <a:cs typeface="Arial"/>
              </a:rPr>
              <a:t>Permite</a:t>
            </a:r>
            <a:endParaRPr>
              <a:latin typeface="Arial"/>
              <a:cs typeface="Arial"/>
            </a:endParaRPr>
          </a:p>
        </p:txBody>
      </p:sp>
      <p:pic>
        <p:nvPicPr>
          <p:cNvPr id="310" name="object 310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69466" y="2662487"/>
            <a:ext cx="2445191" cy="459754"/>
          </a:xfrm>
          <a:prstGeom prst="rect">
            <a:avLst/>
          </a:prstGeom>
        </p:spPr>
      </p:pic>
      <p:sp>
        <p:nvSpPr>
          <p:cNvPr id="311" name="object 311"/>
          <p:cNvSpPr txBox="1"/>
          <p:nvPr/>
        </p:nvSpPr>
        <p:spPr>
          <a:xfrm>
            <a:off x="369465" y="2662487"/>
            <a:ext cx="2445192" cy="361968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vert="horz" wrap="square" lIns="0" tIns="84147" rIns="0" bIns="0" rtlCol="0">
            <a:spAutoFit/>
          </a:bodyPr>
          <a:lstStyle/>
          <a:p>
            <a:pPr marL="242241">
              <a:spcBef>
                <a:spcPts val="663"/>
              </a:spcBef>
            </a:pPr>
            <a:r>
              <a:rPr b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  <a:hlinkClick r:id="" action="ppaction://noaction"/>
              </a:rPr>
              <a:t>Métodos</a:t>
            </a:r>
            <a:r>
              <a:rPr b="1" u="sng" spc="-10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  <a:hlinkClick r:id="" action="ppaction://noaction"/>
              </a:rPr>
              <a:t> </a:t>
            </a:r>
            <a:r>
              <a:rPr b="1" u="sng" spc="-1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  <a:hlinkClick r:id="" action="ppaction://noaction"/>
              </a:rPr>
              <a:t>Teóricos</a:t>
            </a:r>
            <a:endParaRPr>
              <a:latin typeface="Arial"/>
              <a:cs typeface="Arial"/>
            </a:endParaRPr>
          </a:p>
        </p:txBody>
      </p:sp>
      <p:grpSp>
        <p:nvGrpSpPr>
          <p:cNvPr id="312" name="object 312"/>
          <p:cNvGrpSpPr/>
          <p:nvPr/>
        </p:nvGrpSpPr>
        <p:grpSpPr>
          <a:xfrm>
            <a:off x="374559" y="4404700"/>
            <a:ext cx="1484945" cy="849907"/>
            <a:chOff x="373519" y="4380229"/>
            <a:chExt cx="1480820" cy="845185"/>
          </a:xfrm>
        </p:grpSpPr>
        <p:sp>
          <p:nvSpPr>
            <p:cNvPr id="313" name="object 313"/>
            <p:cNvSpPr/>
            <p:nvPr/>
          </p:nvSpPr>
          <p:spPr>
            <a:xfrm>
              <a:off x="379869" y="4386579"/>
              <a:ext cx="1468120" cy="832485"/>
            </a:xfrm>
            <a:custGeom>
              <a:avLst/>
              <a:gdLst/>
              <a:ahLst/>
              <a:cxnLst/>
              <a:rect l="l" t="t" r="r" b="b"/>
              <a:pathLst>
                <a:path w="1468120" h="832485">
                  <a:moveTo>
                    <a:pt x="1467612" y="743712"/>
                  </a:moveTo>
                  <a:lnTo>
                    <a:pt x="1221485" y="343662"/>
                  </a:lnTo>
                  <a:lnTo>
                    <a:pt x="1168145" y="466344"/>
                  </a:lnTo>
                  <a:lnTo>
                    <a:pt x="107441" y="0"/>
                  </a:lnTo>
                  <a:lnTo>
                    <a:pt x="0" y="243840"/>
                  </a:lnTo>
                  <a:lnTo>
                    <a:pt x="1060704" y="710183"/>
                  </a:lnTo>
                  <a:lnTo>
                    <a:pt x="1007363" y="832103"/>
                  </a:lnTo>
                  <a:lnTo>
                    <a:pt x="1467612" y="743712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4" name="object 314"/>
            <p:cNvSpPr/>
            <p:nvPr/>
          </p:nvSpPr>
          <p:spPr>
            <a:xfrm>
              <a:off x="379869" y="4386579"/>
              <a:ext cx="1468120" cy="832485"/>
            </a:xfrm>
            <a:custGeom>
              <a:avLst/>
              <a:gdLst/>
              <a:ahLst/>
              <a:cxnLst/>
              <a:rect l="l" t="t" r="r" b="b"/>
              <a:pathLst>
                <a:path w="1468120" h="832485">
                  <a:moveTo>
                    <a:pt x="1221485" y="343662"/>
                  </a:moveTo>
                  <a:lnTo>
                    <a:pt x="1168145" y="466344"/>
                  </a:lnTo>
                  <a:lnTo>
                    <a:pt x="107441" y="0"/>
                  </a:lnTo>
                  <a:lnTo>
                    <a:pt x="0" y="243840"/>
                  </a:lnTo>
                  <a:lnTo>
                    <a:pt x="1060704" y="710183"/>
                  </a:lnTo>
                  <a:lnTo>
                    <a:pt x="1007363" y="832103"/>
                  </a:lnTo>
                  <a:lnTo>
                    <a:pt x="1467612" y="743712"/>
                  </a:lnTo>
                  <a:lnTo>
                    <a:pt x="1221485" y="343662"/>
                  </a:lnTo>
                  <a:close/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15" name="object 315"/>
          <p:cNvSpPr txBox="1"/>
          <p:nvPr/>
        </p:nvSpPr>
        <p:spPr>
          <a:xfrm rot="1380000">
            <a:off x="554758" y="4710950"/>
            <a:ext cx="1010162" cy="2298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807"/>
              </a:lnSpc>
            </a:pPr>
            <a:r>
              <a:rPr sz="2700" b="1" spc="-15" baseline="3086" dirty="0">
                <a:latin typeface="Arial"/>
                <a:cs typeface="Arial"/>
              </a:rPr>
              <a:t>P</a:t>
            </a:r>
            <a:r>
              <a:rPr sz="2700" b="1" spc="-15" baseline="1543" dirty="0">
                <a:latin typeface="Arial"/>
                <a:cs typeface="Arial"/>
              </a:rPr>
              <a:t>ermi</a:t>
            </a:r>
            <a:r>
              <a:rPr b="1" spc="-10" dirty="0">
                <a:latin typeface="Arial"/>
                <a:cs typeface="Arial"/>
              </a:rPr>
              <a:t>ten</a:t>
            </a:r>
            <a:endParaRPr>
              <a:latin typeface="Arial"/>
              <a:cs typeface="Arial"/>
            </a:endParaRPr>
          </a:p>
        </p:txBody>
      </p:sp>
      <p:sp>
        <p:nvSpPr>
          <p:cNvPr id="319" name="object 319"/>
          <p:cNvSpPr txBox="1"/>
          <p:nvPr/>
        </p:nvSpPr>
        <p:spPr>
          <a:xfrm>
            <a:off x="3467691" y="4013525"/>
            <a:ext cx="2866096" cy="140672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vert="horz" wrap="square" lIns="0" tIns="12750" rIns="0" bIns="0" rtlCol="0">
            <a:spAutoFit/>
          </a:bodyPr>
          <a:lstStyle/>
          <a:p>
            <a:pPr marL="101996" indent="-97534">
              <a:spcBef>
                <a:spcPts val="100"/>
              </a:spcBef>
              <a:buClr>
                <a:srgbClr val="FFFF00"/>
              </a:buClr>
              <a:buSzPct val="94444"/>
              <a:buFont typeface="Comic Sans MS"/>
              <a:buChar char="•"/>
              <a:tabLst>
                <a:tab pos="101996" algn="l"/>
              </a:tabLst>
            </a:pPr>
            <a:r>
              <a:rPr b="1" dirty="0">
                <a:latin typeface="Arial"/>
                <a:cs typeface="Arial"/>
              </a:rPr>
              <a:t>Enfoque</a:t>
            </a:r>
            <a:r>
              <a:rPr b="1" spc="-80" dirty="0">
                <a:latin typeface="Arial"/>
                <a:cs typeface="Arial"/>
              </a:rPr>
              <a:t> </a:t>
            </a:r>
            <a:r>
              <a:rPr b="1" spc="-10" dirty="0">
                <a:latin typeface="Arial"/>
                <a:cs typeface="Arial"/>
              </a:rPr>
              <a:t>general</a:t>
            </a:r>
            <a:endParaRPr dirty="0">
              <a:latin typeface="Arial"/>
              <a:cs typeface="Arial"/>
            </a:endParaRPr>
          </a:p>
          <a:p>
            <a:pPr marL="101996" indent="-97534" algn="r">
              <a:spcBef>
                <a:spcPts val="5"/>
              </a:spcBef>
              <a:buClr>
                <a:srgbClr val="FFFF00"/>
              </a:buClr>
              <a:buSzPct val="94444"/>
              <a:buFont typeface="Comic Sans MS"/>
              <a:buChar char="•"/>
              <a:tabLst>
                <a:tab pos="101996" algn="l"/>
              </a:tabLst>
            </a:pPr>
            <a:r>
              <a:rPr b="1" dirty="0">
                <a:latin typeface="Arial"/>
                <a:cs typeface="Arial"/>
              </a:rPr>
              <a:t>Conceptualizar</a:t>
            </a:r>
            <a:r>
              <a:rPr b="1" spc="-45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los</a:t>
            </a:r>
            <a:r>
              <a:rPr b="1" spc="-40" dirty="0">
                <a:latin typeface="Arial"/>
                <a:cs typeface="Arial"/>
              </a:rPr>
              <a:t> </a:t>
            </a:r>
            <a:r>
              <a:rPr b="1" spc="-10" dirty="0">
                <a:latin typeface="Arial"/>
                <a:cs typeface="Arial"/>
              </a:rPr>
              <a:t>datos</a:t>
            </a:r>
            <a:endParaRPr dirty="0">
              <a:latin typeface="Arial"/>
              <a:cs typeface="Arial"/>
            </a:endParaRPr>
          </a:p>
          <a:p>
            <a:pPr marL="101996" indent="-97534">
              <a:buClr>
                <a:srgbClr val="FFFF00"/>
              </a:buClr>
              <a:buSzPct val="94444"/>
              <a:buFont typeface="Comic Sans MS"/>
              <a:buChar char="•"/>
              <a:tabLst>
                <a:tab pos="101996" algn="l"/>
              </a:tabLst>
            </a:pPr>
            <a:r>
              <a:rPr b="1" dirty="0">
                <a:latin typeface="Arial"/>
                <a:cs typeface="Arial"/>
              </a:rPr>
              <a:t>Penetrar</a:t>
            </a:r>
            <a:r>
              <a:rPr b="1" spc="-20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en</a:t>
            </a:r>
            <a:r>
              <a:rPr b="1" spc="-20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la</a:t>
            </a:r>
            <a:r>
              <a:rPr b="1" spc="-20" dirty="0">
                <a:latin typeface="Arial"/>
                <a:cs typeface="Arial"/>
              </a:rPr>
              <a:t> </a:t>
            </a:r>
            <a:r>
              <a:rPr b="1" spc="-10" dirty="0">
                <a:latin typeface="Arial"/>
                <a:cs typeface="Arial"/>
              </a:rPr>
              <a:t>esencia</a:t>
            </a:r>
            <a:endParaRPr dirty="0">
              <a:latin typeface="Arial"/>
              <a:cs typeface="Arial"/>
            </a:endParaRPr>
          </a:p>
          <a:p>
            <a:pPr marL="101996" indent="-97534" algn="r">
              <a:spcBef>
                <a:spcPts val="5"/>
              </a:spcBef>
              <a:buClr>
                <a:srgbClr val="FFFF00"/>
              </a:buClr>
              <a:buSzPct val="94444"/>
              <a:buFont typeface="Comic Sans MS"/>
              <a:buChar char="•"/>
              <a:tabLst>
                <a:tab pos="101996" algn="l"/>
              </a:tabLst>
            </a:pPr>
            <a:r>
              <a:rPr b="1" dirty="0">
                <a:latin typeface="Arial"/>
                <a:cs typeface="Arial"/>
              </a:rPr>
              <a:t>Construcción</a:t>
            </a:r>
            <a:r>
              <a:rPr b="1" spc="-20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de</a:t>
            </a:r>
            <a:r>
              <a:rPr b="1" spc="-10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la</a:t>
            </a:r>
            <a:r>
              <a:rPr b="1" spc="-5" dirty="0">
                <a:latin typeface="Arial"/>
                <a:cs typeface="Arial"/>
              </a:rPr>
              <a:t> </a:t>
            </a:r>
            <a:r>
              <a:rPr b="1" spc="-10" dirty="0">
                <a:latin typeface="Arial"/>
                <a:cs typeface="Arial"/>
              </a:rPr>
              <a:t>teoría</a:t>
            </a:r>
            <a:endParaRPr dirty="0">
              <a:latin typeface="Arial"/>
              <a:cs typeface="Arial"/>
            </a:endParaRPr>
          </a:p>
          <a:p>
            <a:pPr marL="101996" indent="-97534">
              <a:buClr>
                <a:srgbClr val="FFFF00"/>
              </a:buClr>
              <a:buSzPct val="94444"/>
              <a:buFont typeface="Comic Sans MS"/>
              <a:buChar char="•"/>
              <a:tabLst>
                <a:tab pos="101996" algn="l"/>
              </a:tabLst>
            </a:pPr>
            <a:r>
              <a:rPr b="1" spc="-10" dirty="0">
                <a:latin typeface="Arial"/>
                <a:cs typeface="Arial"/>
              </a:rPr>
              <a:t>Predicción</a:t>
            </a:r>
            <a:endParaRPr dirty="0">
              <a:latin typeface="Arial"/>
              <a:cs typeface="Arial"/>
            </a:endParaRPr>
          </a:p>
        </p:txBody>
      </p:sp>
      <p:grpSp>
        <p:nvGrpSpPr>
          <p:cNvPr id="320" name="object 320"/>
          <p:cNvGrpSpPr/>
          <p:nvPr/>
        </p:nvGrpSpPr>
        <p:grpSpPr>
          <a:xfrm>
            <a:off x="2819752" y="2795561"/>
            <a:ext cx="1484945" cy="849907"/>
            <a:chOff x="2811919" y="2780030"/>
            <a:chExt cx="1480820" cy="845185"/>
          </a:xfrm>
        </p:grpSpPr>
        <p:sp>
          <p:nvSpPr>
            <p:cNvPr id="321" name="object 321"/>
            <p:cNvSpPr/>
            <p:nvPr/>
          </p:nvSpPr>
          <p:spPr>
            <a:xfrm>
              <a:off x="2818269" y="2786380"/>
              <a:ext cx="1468120" cy="832485"/>
            </a:xfrm>
            <a:custGeom>
              <a:avLst/>
              <a:gdLst/>
              <a:ahLst/>
              <a:cxnLst/>
              <a:rect l="l" t="t" r="r" b="b"/>
              <a:pathLst>
                <a:path w="1468120" h="832485">
                  <a:moveTo>
                    <a:pt x="1467612" y="743711"/>
                  </a:moveTo>
                  <a:lnTo>
                    <a:pt x="1221485" y="343661"/>
                  </a:lnTo>
                  <a:lnTo>
                    <a:pt x="1168146" y="466343"/>
                  </a:lnTo>
                  <a:lnTo>
                    <a:pt x="107441" y="0"/>
                  </a:lnTo>
                  <a:lnTo>
                    <a:pt x="0" y="243840"/>
                  </a:lnTo>
                  <a:lnTo>
                    <a:pt x="1060704" y="710184"/>
                  </a:lnTo>
                  <a:lnTo>
                    <a:pt x="1007364" y="832103"/>
                  </a:lnTo>
                  <a:lnTo>
                    <a:pt x="1467612" y="743711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2" name="object 322"/>
            <p:cNvSpPr/>
            <p:nvPr/>
          </p:nvSpPr>
          <p:spPr>
            <a:xfrm>
              <a:off x="2818269" y="2786380"/>
              <a:ext cx="1468120" cy="832485"/>
            </a:xfrm>
            <a:custGeom>
              <a:avLst/>
              <a:gdLst/>
              <a:ahLst/>
              <a:cxnLst/>
              <a:rect l="l" t="t" r="r" b="b"/>
              <a:pathLst>
                <a:path w="1468120" h="832485">
                  <a:moveTo>
                    <a:pt x="1221485" y="343661"/>
                  </a:moveTo>
                  <a:lnTo>
                    <a:pt x="1168146" y="466343"/>
                  </a:lnTo>
                  <a:lnTo>
                    <a:pt x="107441" y="0"/>
                  </a:lnTo>
                  <a:lnTo>
                    <a:pt x="0" y="243840"/>
                  </a:lnTo>
                  <a:lnTo>
                    <a:pt x="1060704" y="710184"/>
                  </a:lnTo>
                  <a:lnTo>
                    <a:pt x="1007364" y="832103"/>
                  </a:lnTo>
                  <a:lnTo>
                    <a:pt x="1467612" y="743711"/>
                  </a:lnTo>
                  <a:lnTo>
                    <a:pt x="1221485" y="343661"/>
                  </a:lnTo>
                  <a:close/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23" name="object 323"/>
          <p:cNvSpPr txBox="1"/>
          <p:nvPr/>
        </p:nvSpPr>
        <p:spPr>
          <a:xfrm rot="1380000">
            <a:off x="2999950" y="3101810"/>
            <a:ext cx="1010162" cy="2298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807"/>
              </a:lnSpc>
            </a:pPr>
            <a:r>
              <a:rPr sz="2700" b="1" spc="-15" baseline="3086" dirty="0">
                <a:latin typeface="Arial"/>
                <a:cs typeface="Arial"/>
              </a:rPr>
              <a:t>P</a:t>
            </a:r>
            <a:r>
              <a:rPr sz="2700" b="1" spc="-15" baseline="1543" dirty="0">
                <a:latin typeface="Arial"/>
                <a:cs typeface="Arial"/>
              </a:rPr>
              <a:t>ermi</a:t>
            </a:r>
            <a:r>
              <a:rPr b="1" spc="-10" dirty="0">
                <a:latin typeface="Arial"/>
                <a:cs typeface="Arial"/>
              </a:rPr>
              <a:t>ten</a:t>
            </a:r>
            <a:endParaRPr>
              <a:latin typeface="Arial"/>
              <a:cs typeface="Arial"/>
            </a:endParaRPr>
          </a:p>
        </p:txBody>
      </p:sp>
      <p:pic>
        <p:nvPicPr>
          <p:cNvPr id="324" name="object 324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40229" y="3735247"/>
            <a:ext cx="2980077" cy="689631"/>
          </a:xfrm>
          <a:prstGeom prst="rect">
            <a:avLst/>
          </a:prstGeom>
        </p:spPr>
      </p:pic>
      <p:sp>
        <p:nvSpPr>
          <p:cNvPr id="325" name="object 325"/>
          <p:cNvSpPr txBox="1"/>
          <p:nvPr/>
        </p:nvSpPr>
        <p:spPr>
          <a:xfrm>
            <a:off x="140229" y="3735247"/>
            <a:ext cx="2980078" cy="616436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vert="horz" wrap="square" lIns="0" tIns="61834" rIns="0" bIns="0" rtlCol="0">
            <a:spAutoFit/>
          </a:bodyPr>
          <a:lstStyle/>
          <a:p>
            <a:pPr marL="911591" marR="81597" indent="-822345">
              <a:spcBef>
                <a:spcPts val="486"/>
              </a:spcBef>
            </a:pPr>
            <a:r>
              <a:rPr b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  <a:hlinkClick r:id="" action="ppaction://noaction"/>
              </a:rPr>
              <a:t>Métodos</a:t>
            </a:r>
            <a:r>
              <a:rPr b="1" u="sng" spc="-6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  <a:hlinkClick r:id="" action="ppaction://noaction"/>
              </a:rPr>
              <a:t> </a:t>
            </a:r>
            <a:r>
              <a:rPr b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  <a:hlinkClick r:id="" action="ppaction://noaction"/>
              </a:rPr>
              <a:t>de</a:t>
            </a:r>
            <a:r>
              <a:rPr b="1" u="sng" spc="-6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  <a:hlinkClick r:id="" action="ppaction://noaction"/>
              </a:rPr>
              <a:t> </a:t>
            </a:r>
            <a:r>
              <a:rPr b="1" u="sng" spc="-1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  <a:hlinkClick r:id="" action="ppaction://noaction"/>
              </a:rPr>
              <a:t>Investigación</a:t>
            </a:r>
            <a:r>
              <a:rPr b="1" spc="-1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b="1" u="sng" spc="-1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  <a:hlinkClick r:id="" action="ppaction://noaction"/>
              </a:rPr>
              <a:t>Cualitativa</a:t>
            </a:r>
            <a:endParaRPr>
              <a:latin typeface="Arial"/>
              <a:cs typeface="Arial"/>
            </a:endParaRPr>
          </a:p>
        </p:txBody>
      </p:sp>
      <p:pic>
        <p:nvPicPr>
          <p:cNvPr id="326" name="object 326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40228" y="5229448"/>
            <a:ext cx="3253634" cy="381595"/>
          </a:xfrm>
          <a:prstGeom prst="rect">
            <a:avLst/>
          </a:prstGeom>
        </p:spPr>
      </p:pic>
      <p:sp>
        <p:nvSpPr>
          <p:cNvPr id="327" name="object 327"/>
          <p:cNvSpPr txBox="1"/>
          <p:nvPr/>
        </p:nvSpPr>
        <p:spPr>
          <a:xfrm>
            <a:off x="140228" y="5229448"/>
            <a:ext cx="3253889" cy="323345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vert="horz" wrap="square" lIns="0" tIns="45898" rIns="0" bIns="0" rtlCol="0">
            <a:spAutoFit/>
          </a:bodyPr>
          <a:lstStyle/>
          <a:p>
            <a:pPr marL="98171">
              <a:spcBef>
                <a:spcPts val="361"/>
              </a:spcBef>
            </a:pPr>
            <a:r>
              <a:rPr b="1" dirty="0">
                <a:latin typeface="Arial"/>
                <a:cs typeface="Arial"/>
              </a:rPr>
              <a:t>Reunir</a:t>
            </a:r>
            <a:r>
              <a:rPr b="1" spc="-25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los</a:t>
            </a:r>
            <a:r>
              <a:rPr b="1" spc="-25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datos</a:t>
            </a:r>
            <a:r>
              <a:rPr b="1" spc="-20" dirty="0">
                <a:latin typeface="Arial"/>
                <a:cs typeface="Arial"/>
              </a:rPr>
              <a:t> </a:t>
            </a:r>
            <a:r>
              <a:rPr b="1" spc="-10" dirty="0">
                <a:latin typeface="Arial"/>
                <a:cs typeface="Arial"/>
              </a:rPr>
              <a:t>necesarios</a:t>
            </a:r>
            <a:endParaRPr>
              <a:latin typeface="Arial"/>
              <a:cs typeface="Arial"/>
            </a:endParaRPr>
          </a:p>
        </p:txBody>
      </p:sp>
      <p:pic>
        <p:nvPicPr>
          <p:cNvPr id="328" name="object 32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974123" y="6263895"/>
            <a:ext cx="1986719" cy="459754"/>
          </a:xfrm>
          <a:prstGeom prst="rect">
            <a:avLst/>
          </a:prstGeom>
        </p:spPr>
      </p:pic>
      <p:sp>
        <p:nvSpPr>
          <p:cNvPr id="329" name="object 329"/>
          <p:cNvSpPr txBox="1"/>
          <p:nvPr/>
        </p:nvSpPr>
        <p:spPr>
          <a:xfrm>
            <a:off x="1974123" y="6263895"/>
            <a:ext cx="1986719" cy="361968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vert="horz" wrap="square" lIns="0" tIns="84147" rIns="0" bIns="0" rtlCol="0">
            <a:spAutoFit/>
          </a:bodyPr>
          <a:lstStyle/>
          <a:p>
            <a:pPr marL="63110">
              <a:spcBef>
                <a:spcPts val="663"/>
              </a:spcBef>
            </a:pPr>
            <a:r>
              <a:rPr b="1" dirty="0">
                <a:latin typeface="Arial"/>
                <a:cs typeface="Arial"/>
              </a:rPr>
              <a:t>La</a:t>
            </a:r>
            <a:r>
              <a:rPr b="1" spc="-10" dirty="0">
                <a:latin typeface="Arial"/>
                <a:cs typeface="Arial"/>
              </a:rPr>
              <a:t> interpretación</a:t>
            </a:r>
            <a:endParaRPr>
              <a:latin typeface="Arial"/>
              <a:cs typeface="Arial"/>
            </a:endParaRPr>
          </a:p>
        </p:txBody>
      </p:sp>
      <p:pic>
        <p:nvPicPr>
          <p:cNvPr id="330" name="object 330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3816" y="6263895"/>
            <a:ext cx="1757482" cy="459754"/>
          </a:xfrm>
          <a:prstGeom prst="rect">
            <a:avLst/>
          </a:prstGeom>
        </p:spPr>
      </p:pic>
      <p:sp>
        <p:nvSpPr>
          <p:cNvPr id="331" name="object 331"/>
          <p:cNvSpPr txBox="1"/>
          <p:nvPr/>
        </p:nvSpPr>
        <p:spPr>
          <a:xfrm>
            <a:off x="63816" y="6263895"/>
            <a:ext cx="1757482" cy="361968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vert="horz" wrap="square" lIns="0" tIns="84147" rIns="0" bIns="0" rtlCol="0">
            <a:spAutoFit/>
          </a:bodyPr>
          <a:lstStyle/>
          <a:p>
            <a:pPr marL="56735">
              <a:spcBef>
                <a:spcPts val="663"/>
              </a:spcBef>
            </a:pPr>
            <a:r>
              <a:rPr b="1" dirty="0">
                <a:latin typeface="Arial"/>
                <a:cs typeface="Arial"/>
              </a:rPr>
              <a:t>La</a:t>
            </a:r>
            <a:r>
              <a:rPr b="1" spc="-10" dirty="0">
                <a:latin typeface="Arial"/>
                <a:cs typeface="Arial"/>
              </a:rPr>
              <a:t> información</a:t>
            </a:r>
            <a:endParaRPr>
              <a:latin typeface="Arial"/>
              <a:cs typeface="Arial"/>
            </a:endParaRPr>
          </a:p>
        </p:txBody>
      </p:sp>
      <p:grpSp>
        <p:nvGrpSpPr>
          <p:cNvPr id="332" name="object 332"/>
          <p:cNvGrpSpPr/>
          <p:nvPr/>
        </p:nvGrpSpPr>
        <p:grpSpPr>
          <a:xfrm>
            <a:off x="548780" y="5625348"/>
            <a:ext cx="560993" cy="602150"/>
            <a:chOff x="547255" y="5594095"/>
            <a:chExt cx="559435" cy="598805"/>
          </a:xfrm>
        </p:grpSpPr>
        <p:sp>
          <p:nvSpPr>
            <p:cNvPr id="333" name="object 333"/>
            <p:cNvSpPr/>
            <p:nvPr/>
          </p:nvSpPr>
          <p:spPr>
            <a:xfrm>
              <a:off x="553605" y="5600445"/>
              <a:ext cx="546735" cy="586105"/>
            </a:xfrm>
            <a:custGeom>
              <a:avLst/>
              <a:gdLst/>
              <a:ahLst/>
              <a:cxnLst/>
              <a:rect l="l" t="t" r="r" b="b"/>
              <a:pathLst>
                <a:path w="546735" h="586104">
                  <a:moveTo>
                    <a:pt x="546354" y="124205"/>
                  </a:moveTo>
                  <a:lnTo>
                    <a:pt x="337566" y="0"/>
                  </a:lnTo>
                  <a:lnTo>
                    <a:pt x="104394" y="392429"/>
                  </a:lnTo>
                  <a:lnTo>
                    <a:pt x="0" y="330708"/>
                  </a:lnTo>
                  <a:lnTo>
                    <a:pt x="130302" y="585978"/>
                  </a:lnTo>
                  <a:lnTo>
                    <a:pt x="417576" y="579120"/>
                  </a:lnTo>
                  <a:lnTo>
                    <a:pt x="313182" y="516636"/>
                  </a:lnTo>
                  <a:lnTo>
                    <a:pt x="546354" y="124205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4" name="object 334"/>
            <p:cNvSpPr/>
            <p:nvPr/>
          </p:nvSpPr>
          <p:spPr>
            <a:xfrm>
              <a:off x="553605" y="5600445"/>
              <a:ext cx="546735" cy="586105"/>
            </a:xfrm>
            <a:custGeom>
              <a:avLst/>
              <a:gdLst/>
              <a:ahLst/>
              <a:cxnLst/>
              <a:rect l="l" t="t" r="r" b="b"/>
              <a:pathLst>
                <a:path w="546735" h="586104">
                  <a:moveTo>
                    <a:pt x="417576" y="579120"/>
                  </a:moveTo>
                  <a:lnTo>
                    <a:pt x="313182" y="516636"/>
                  </a:lnTo>
                  <a:lnTo>
                    <a:pt x="546354" y="124205"/>
                  </a:lnTo>
                  <a:lnTo>
                    <a:pt x="337566" y="0"/>
                  </a:lnTo>
                  <a:lnTo>
                    <a:pt x="104394" y="392429"/>
                  </a:lnTo>
                  <a:lnTo>
                    <a:pt x="0" y="330708"/>
                  </a:lnTo>
                  <a:lnTo>
                    <a:pt x="130302" y="585978"/>
                  </a:lnTo>
                  <a:lnTo>
                    <a:pt x="417576" y="579120"/>
                  </a:lnTo>
                  <a:close/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35" name="object 335"/>
          <p:cNvSpPr txBox="1"/>
          <p:nvPr/>
        </p:nvSpPr>
        <p:spPr>
          <a:xfrm rot="7200000">
            <a:off x="573526" y="5814174"/>
            <a:ext cx="540453" cy="22923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807"/>
              </a:lnSpc>
            </a:pPr>
            <a:r>
              <a:rPr sz="2700" b="1" spc="-30" baseline="1543" dirty="0">
                <a:latin typeface="Arial"/>
                <a:cs typeface="Arial"/>
              </a:rPr>
              <a:t>p</a:t>
            </a:r>
            <a:r>
              <a:rPr b="1" spc="-20" dirty="0">
                <a:latin typeface="Arial"/>
                <a:cs typeface="Arial"/>
              </a:rPr>
              <a:t>ara</a:t>
            </a:r>
            <a:endParaRPr>
              <a:latin typeface="Arial"/>
              <a:cs typeface="Arial"/>
            </a:endParaRPr>
          </a:p>
        </p:txBody>
      </p:sp>
      <p:grpSp>
        <p:nvGrpSpPr>
          <p:cNvPr id="336" name="object 336"/>
          <p:cNvGrpSpPr/>
          <p:nvPr/>
        </p:nvGrpSpPr>
        <p:grpSpPr>
          <a:xfrm>
            <a:off x="2290979" y="5629178"/>
            <a:ext cx="573729" cy="600235"/>
            <a:chOff x="2284615" y="5597905"/>
            <a:chExt cx="572135" cy="596900"/>
          </a:xfrm>
        </p:grpSpPr>
        <p:sp>
          <p:nvSpPr>
            <p:cNvPr id="337" name="object 337"/>
            <p:cNvSpPr/>
            <p:nvPr/>
          </p:nvSpPr>
          <p:spPr>
            <a:xfrm>
              <a:off x="2290965" y="5604255"/>
              <a:ext cx="559435" cy="584200"/>
            </a:xfrm>
            <a:custGeom>
              <a:avLst/>
              <a:gdLst/>
              <a:ahLst/>
              <a:cxnLst/>
              <a:rect l="l" t="t" r="r" b="b"/>
              <a:pathLst>
                <a:path w="559435" h="584200">
                  <a:moveTo>
                    <a:pt x="559307" y="307847"/>
                  </a:moveTo>
                  <a:lnTo>
                    <a:pt x="459486" y="376427"/>
                  </a:lnTo>
                  <a:lnTo>
                    <a:pt x="199644" y="0"/>
                  </a:lnTo>
                  <a:lnTo>
                    <a:pt x="0" y="137921"/>
                  </a:lnTo>
                  <a:lnTo>
                    <a:pt x="259080" y="514350"/>
                  </a:lnTo>
                  <a:lnTo>
                    <a:pt x="159258" y="583691"/>
                  </a:lnTo>
                  <a:lnTo>
                    <a:pt x="445770" y="570737"/>
                  </a:lnTo>
                  <a:lnTo>
                    <a:pt x="559307" y="307847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8" name="object 338"/>
            <p:cNvSpPr/>
            <p:nvPr/>
          </p:nvSpPr>
          <p:spPr>
            <a:xfrm>
              <a:off x="2290965" y="5604255"/>
              <a:ext cx="559435" cy="584200"/>
            </a:xfrm>
            <a:custGeom>
              <a:avLst/>
              <a:gdLst/>
              <a:ahLst/>
              <a:cxnLst/>
              <a:rect l="l" t="t" r="r" b="b"/>
              <a:pathLst>
                <a:path w="559435" h="584200">
                  <a:moveTo>
                    <a:pt x="559307" y="307847"/>
                  </a:moveTo>
                  <a:lnTo>
                    <a:pt x="459486" y="376427"/>
                  </a:lnTo>
                  <a:lnTo>
                    <a:pt x="199644" y="0"/>
                  </a:lnTo>
                  <a:lnTo>
                    <a:pt x="0" y="137921"/>
                  </a:lnTo>
                  <a:lnTo>
                    <a:pt x="259080" y="514350"/>
                  </a:lnTo>
                  <a:lnTo>
                    <a:pt x="159258" y="583691"/>
                  </a:lnTo>
                  <a:lnTo>
                    <a:pt x="445770" y="570737"/>
                  </a:lnTo>
                  <a:lnTo>
                    <a:pt x="559307" y="307847"/>
                  </a:lnTo>
                  <a:close/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39" name="object 339"/>
          <p:cNvSpPr txBox="1"/>
          <p:nvPr/>
        </p:nvSpPr>
        <p:spPr>
          <a:xfrm rot="3300000">
            <a:off x="2275851" y="5829249"/>
            <a:ext cx="538719" cy="22923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807"/>
              </a:lnSpc>
            </a:pPr>
            <a:r>
              <a:rPr b="1" spc="-20" dirty="0">
                <a:latin typeface="Arial"/>
                <a:cs typeface="Arial"/>
              </a:rPr>
              <a:t>para</a:t>
            </a:r>
            <a:endParaRPr>
              <a:latin typeface="Arial"/>
              <a:cs typeface="Arial"/>
            </a:endParaRPr>
          </a:p>
        </p:txBody>
      </p:sp>
      <p:pic>
        <p:nvPicPr>
          <p:cNvPr id="340" name="object 340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940907" y="3581995"/>
            <a:ext cx="2139543" cy="613006"/>
          </a:xfrm>
          <a:prstGeom prst="rect">
            <a:avLst/>
          </a:prstGeom>
        </p:spPr>
      </p:pic>
      <p:sp>
        <p:nvSpPr>
          <p:cNvPr id="341" name="object 341"/>
          <p:cNvSpPr txBox="1"/>
          <p:nvPr/>
        </p:nvSpPr>
        <p:spPr>
          <a:xfrm>
            <a:off x="6940907" y="3581995"/>
            <a:ext cx="2139543" cy="577815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vert="horz" wrap="square" lIns="0" tIns="23587" rIns="0" bIns="0" rtlCol="0">
            <a:spAutoFit/>
          </a:bodyPr>
          <a:lstStyle/>
          <a:p>
            <a:pPr marL="458983" marR="109008" indent="-344237">
              <a:spcBef>
                <a:spcPts val="186"/>
              </a:spcBef>
            </a:pPr>
            <a:r>
              <a:rPr b="1" dirty="0">
                <a:latin typeface="Arial"/>
                <a:cs typeface="Arial"/>
              </a:rPr>
              <a:t>Caracterizar</a:t>
            </a:r>
            <a:r>
              <a:rPr b="1" spc="-40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a</a:t>
            </a:r>
            <a:r>
              <a:rPr b="1" spc="-35" dirty="0">
                <a:latin typeface="Arial"/>
                <a:cs typeface="Arial"/>
              </a:rPr>
              <a:t> </a:t>
            </a:r>
            <a:r>
              <a:rPr b="1" spc="-25" dirty="0">
                <a:latin typeface="Arial"/>
                <a:cs typeface="Arial"/>
              </a:rPr>
              <a:t>los </a:t>
            </a:r>
            <a:r>
              <a:rPr b="1" spc="-10" dirty="0">
                <a:latin typeface="Arial"/>
                <a:cs typeface="Arial"/>
              </a:rPr>
              <a:t>fenómenos</a:t>
            </a:r>
            <a:endParaRPr>
              <a:latin typeface="Arial"/>
              <a:cs typeface="Arial"/>
            </a:endParaRPr>
          </a:p>
        </p:txBody>
      </p:sp>
      <p:sp>
        <p:nvSpPr>
          <p:cNvPr id="355" name="354 Elipse"/>
          <p:cNvSpPr/>
          <p:nvPr/>
        </p:nvSpPr>
        <p:spPr>
          <a:xfrm>
            <a:off x="942557" y="108553"/>
            <a:ext cx="7068121" cy="11602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000" b="1" dirty="0" smtClean="0">
                <a:latin typeface="Arial" pitchFamily="34" charset="0"/>
                <a:cs typeface="Arial" pitchFamily="34" charset="0"/>
              </a:rPr>
              <a:t>MÉTODOS</a:t>
            </a:r>
            <a:endParaRPr lang="es-ES" sz="4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2548160"/>
      </p:ext>
    </p:extLst>
  </p:cSld>
  <p:clrMapOvr>
    <a:masterClrMapping/>
  </p:clrMapOvr>
  <p:transition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object 58"/>
          <p:cNvSpPr txBox="1">
            <a:spLocks noGrp="1"/>
          </p:cNvSpPr>
          <p:nvPr>
            <p:ph type="title"/>
          </p:nvPr>
        </p:nvSpPr>
        <p:spPr>
          <a:xfrm>
            <a:off x="3655192" y="1176234"/>
            <a:ext cx="1681070" cy="903615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vert="horz" wrap="square" lIns="0" tIns="41436" rIns="0" bIns="0" rtlCol="0">
            <a:spAutoFit/>
          </a:bodyPr>
          <a:lstStyle/>
          <a:p>
            <a:pPr marL="58647">
              <a:spcBef>
                <a:spcPts val="326"/>
              </a:spcBef>
            </a:pPr>
            <a:r>
              <a:rPr sz="2800" b="1" i="0" spc="-10" dirty="0">
                <a:solidFill>
                  <a:srgbClr val="000000"/>
                </a:solidFill>
                <a:latin typeface="Times New Roman"/>
                <a:cs typeface="Times New Roman"/>
              </a:rPr>
              <a:t>Empíricos</a:t>
            </a:r>
            <a:endParaRPr sz="2800">
              <a:latin typeface="Times New Roman"/>
              <a:cs typeface="Times New Roman"/>
            </a:endParaRPr>
          </a:p>
        </p:txBody>
      </p:sp>
      <p:grpSp>
        <p:nvGrpSpPr>
          <p:cNvPr id="70" name="object 70"/>
          <p:cNvGrpSpPr/>
          <p:nvPr/>
        </p:nvGrpSpPr>
        <p:grpSpPr>
          <a:xfrm>
            <a:off x="814949" y="2342958"/>
            <a:ext cx="7972981" cy="2937957"/>
            <a:chOff x="812685" y="2329941"/>
            <a:chExt cx="7950834" cy="2921635"/>
          </a:xfrm>
        </p:grpSpPr>
        <p:pic>
          <p:nvPicPr>
            <p:cNvPr id="71" name="object 7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12685" y="3091941"/>
              <a:ext cx="2083308" cy="483108"/>
            </a:xfrm>
            <a:prstGeom prst="rect">
              <a:avLst/>
            </a:prstGeom>
          </p:spPr>
        </p:pic>
        <p:pic>
          <p:nvPicPr>
            <p:cNvPr id="72" name="object 72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17485" y="3930141"/>
              <a:ext cx="2845308" cy="483108"/>
            </a:xfrm>
            <a:prstGeom prst="rect">
              <a:avLst/>
            </a:prstGeom>
          </p:spPr>
        </p:pic>
        <p:pic>
          <p:nvPicPr>
            <p:cNvPr id="73" name="object 7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317886" y="2329941"/>
              <a:ext cx="2083307" cy="483108"/>
            </a:xfrm>
            <a:prstGeom prst="rect">
              <a:avLst/>
            </a:prstGeom>
          </p:spPr>
        </p:pic>
        <p:pic>
          <p:nvPicPr>
            <p:cNvPr id="74" name="object 7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079886" y="3091941"/>
              <a:ext cx="2083308" cy="483108"/>
            </a:xfrm>
            <a:prstGeom prst="rect">
              <a:avLst/>
            </a:prstGeom>
          </p:spPr>
        </p:pic>
        <p:pic>
          <p:nvPicPr>
            <p:cNvPr id="75" name="object 7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031885" y="4768341"/>
              <a:ext cx="2083308" cy="483108"/>
            </a:xfrm>
            <a:prstGeom prst="rect">
              <a:avLst/>
            </a:prstGeom>
          </p:spPr>
        </p:pic>
        <p:pic>
          <p:nvPicPr>
            <p:cNvPr id="76" name="object 7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841873" y="4768341"/>
              <a:ext cx="2921520" cy="483108"/>
            </a:xfrm>
            <a:prstGeom prst="rect">
              <a:avLst/>
            </a:prstGeom>
          </p:spPr>
        </p:pic>
        <p:pic>
          <p:nvPicPr>
            <p:cNvPr id="77" name="object 7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384686" y="3930141"/>
              <a:ext cx="2997708" cy="483108"/>
            </a:xfrm>
            <a:prstGeom prst="rect">
              <a:avLst/>
            </a:prstGeom>
          </p:spPr>
        </p:pic>
      </p:grpSp>
      <p:sp>
        <p:nvSpPr>
          <p:cNvPr id="78" name="object 78"/>
          <p:cNvSpPr txBox="1"/>
          <p:nvPr/>
        </p:nvSpPr>
        <p:spPr>
          <a:xfrm>
            <a:off x="4465411" y="2378460"/>
            <a:ext cx="4210952" cy="2845368"/>
          </a:xfrm>
          <a:prstGeom prst="rect">
            <a:avLst/>
          </a:prstGeom>
        </p:spPr>
        <p:txBody>
          <a:bodyPr vert="horz" wrap="square" lIns="0" tIns="12750" rIns="0" bIns="0" rtlCol="0">
            <a:spAutoFit/>
          </a:bodyPr>
          <a:lstStyle/>
          <a:p>
            <a:pPr marL="12750">
              <a:spcBef>
                <a:spcPts val="100"/>
              </a:spcBef>
            </a:pPr>
            <a:r>
              <a:rPr sz="24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" action="ppaction://noaction"/>
              </a:rPr>
              <a:t>La</a:t>
            </a:r>
            <a:r>
              <a:rPr sz="2400" b="1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" action="ppaction://noaction"/>
              </a:rPr>
              <a:t> Entrevista</a:t>
            </a:r>
            <a:endParaRPr sz="2400">
              <a:latin typeface="Times New Roman"/>
              <a:cs typeface="Times New Roman"/>
            </a:endParaRPr>
          </a:p>
          <a:p>
            <a:pPr>
              <a:spcBef>
                <a:spcPts val="361"/>
              </a:spcBef>
            </a:pPr>
            <a:endParaRPr sz="2400">
              <a:latin typeface="Times New Roman"/>
              <a:cs typeface="Times New Roman"/>
            </a:endParaRPr>
          </a:p>
          <a:p>
            <a:pPr marL="862506"/>
            <a:r>
              <a:rPr sz="24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" action="ppaction://noaction"/>
              </a:rPr>
              <a:t>La</a:t>
            </a:r>
            <a:r>
              <a:rPr sz="2400" b="1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" action="ppaction://noaction"/>
              </a:rPr>
              <a:t> Encuesta</a:t>
            </a:r>
            <a:endParaRPr sz="2400">
              <a:latin typeface="Times New Roman"/>
              <a:cs typeface="Times New Roman"/>
            </a:endParaRPr>
          </a:p>
          <a:p>
            <a:pPr marL="1518469" marR="5100" indent="-569267">
              <a:lnSpc>
                <a:spcPct val="229199"/>
              </a:lnSpc>
            </a:pPr>
            <a:r>
              <a:rPr sz="24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" action="ppaction://noaction"/>
              </a:rPr>
              <a:t>Técnicas</a:t>
            </a:r>
            <a:r>
              <a:rPr sz="2400" b="1" u="sng" spc="-5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" action="ppaction://noaction"/>
              </a:rPr>
              <a:t> </a:t>
            </a:r>
            <a:r>
              <a:rPr sz="2400" b="1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" action="ppaction://noaction"/>
              </a:rPr>
              <a:t>sociométricas</a:t>
            </a:r>
            <a:r>
              <a:rPr sz="2400" b="1" spc="-10" dirty="0">
                <a:latin typeface="Times New Roman"/>
                <a:cs typeface="Times New Roman"/>
              </a:rPr>
              <a:t> </a:t>
            </a:r>
            <a:r>
              <a:rPr sz="24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" action="ppaction://noaction"/>
              </a:rPr>
              <a:t>Criterio</a:t>
            </a:r>
            <a:r>
              <a:rPr sz="2400" b="1" u="sng" spc="-3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" action="ppaction://noaction"/>
              </a:rPr>
              <a:t> </a:t>
            </a:r>
            <a:r>
              <a:rPr sz="24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" action="ppaction://noaction"/>
              </a:rPr>
              <a:t>de</a:t>
            </a:r>
            <a:r>
              <a:rPr sz="2400" b="1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" action="ppaction://noaction"/>
              </a:rPr>
              <a:t> </a:t>
            </a:r>
            <a:r>
              <a:rPr sz="2400" b="1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" action="ppaction://noaction"/>
              </a:rPr>
              <a:t>Expertos</a:t>
            </a:r>
            <a:endParaRPr sz="2400">
              <a:latin typeface="Times New Roman"/>
              <a:cs typeface="Times New Roman"/>
            </a:endParaRPr>
          </a:p>
        </p:txBody>
      </p:sp>
      <p:pic>
        <p:nvPicPr>
          <p:cNvPr id="79" name="object 79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09300" y="2342957"/>
            <a:ext cx="2318347" cy="485807"/>
          </a:xfrm>
          <a:prstGeom prst="rect">
            <a:avLst/>
          </a:prstGeom>
        </p:spPr>
      </p:pic>
      <p:sp>
        <p:nvSpPr>
          <p:cNvPr id="80" name="object 80"/>
          <p:cNvSpPr txBox="1"/>
          <p:nvPr/>
        </p:nvSpPr>
        <p:spPr>
          <a:xfrm>
            <a:off x="616527" y="2378460"/>
            <a:ext cx="3510505" cy="2845368"/>
          </a:xfrm>
          <a:prstGeom prst="rect">
            <a:avLst/>
          </a:prstGeom>
        </p:spPr>
        <p:txBody>
          <a:bodyPr vert="horz" wrap="square" lIns="0" tIns="12750" rIns="0" bIns="0" rtlCol="0">
            <a:spAutoFit/>
          </a:bodyPr>
          <a:lstStyle/>
          <a:p>
            <a:pPr marL="12750">
              <a:spcBef>
                <a:spcPts val="100"/>
              </a:spcBef>
            </a:pPr>
            <a:r>
              <a:rPr sz="24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" action="ppaction://noaction"/>
              </a:rPr>
              <a:t>La</a:t>
            </a:r>
            <a:r>
              <a:rPr sz="2400" b="1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" action="ppaction://noaction"/>
              </a:rPr>
              <a:t> Observación</a:t>
            </a:r>
            <a:endParaRPr sz="2400">
              <a:latin typeface="Times New Roman"/>
              <a:cs typeface="Times New Roman"/>
            </a:endParaRPr>
          </a:p>
          <a:p>
            <a:pPr marL="598590" marR="237141" indent="-182956">
              <a:lnSpc>
                <a:spcPts val="6626"/>
              </a:lnSpc>
              <a:spcBef>
                <a:spcPts val="241"/>
              </a:spcBef>
            </a:pPr>
            <a:r>
              <a:rPr sz="24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" action="ppaction://noaction"/>
              </a:rPr>
              <a:t>La</a:t>
            </a:r>
            <a:r>
              <a:rPr sz="2400" b="1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" action="ppaction://noaction"/>
              </a:rPr>
              <a:t> Medición</a:t>
            </a:r>
            <a:r>
              <a:rPr sz="2400" b="1" spc="-10" dirty="0">
                <a:latin typeface="Times New Roman"/>
                <a:cs typeface="Times New Roman"/>
              </a:rPr>
              <a:t> </a:t>
            </a:r>
            <a:r>
              <a:rPr sz="24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" action="ppaction://noaction"/>
              </a:rPr>
              <a:t>Construcción</a:t>
            </a:r>
            <a:r>
              <a:rPr sz="2400" b="1" u="sng" spc="-7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" action="ppaction://noaction"/>
              </a:rPr>
              <a:t> </a:t>
            </a:r>
            <a:r>
              <a:rPr sz="24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" action="ppaction://noaction"/>
              </a:rPr>
              <a:t>de</a:t>
            </a:r>
            <a:r>
              <a:rPr sz="2400" b="1" u="sng" spc="-7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" action="ppaction://noaction"/>
              </a:rPr>
              <a:t> </a:t>
            </a:r>
            <a:r>
              <a:rPr sz="2400" b="1" u="sng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" action="ppaction://noaction"/>
              </a:rPr>
              <a:t>test</a:t>
            </a:r>
            <a:endParaRPr sz="2400">
              <a:latin typeface="Times New Roman"/>
              <a:cs typeface="Times New Roman"/>
            </a:endParaRPr>
          </a:p>
          <a:p>
            <a:pPr>
              <a:spcBef>
                <a:spcPts val="120"/>
              </a:spcBef>
            </a:pPr>
            <a:endParaRPr sz="2400">
              <a:latin typeface="Times New Roman"/>
              <a:cs typeface="Times New Roman"/>
            </a:endParaRPr>
          </a:p>
          <a:p>
            <a:pPr marL="1436872"/>
            <a:r>
              <a:rPr sz="24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" action="ppaction://noaction"/>
              </a:rPr>
              <a:t>El</a:t>
            </a:r>
            <a:r>
              <a:rPr sz="2400" b="1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" action="ppaction://noaction"/>
              </a:rPr>
              <a:t> Experimento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81" name="80 Elipse"/>
          <p:cNvSpPr/>
          <p:nvPr/>
        </p:nvSpPr>
        <p:spPr>
          <a:xfrm>
            <a:off x="1403648" y="332656"/>
            <a:ext cx="6264696" cy="6480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MÉTODOS EMPÍRICOS</a:t>
            </a:r>
            <a:endParaRPr lang="es-ES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9251402"/>
      </p:ext>
    </p:extLst>
  </p:cSld>
  <p:clrMapOvr>
    <a:masterClrMapping/>
  </p:clrMapOvr>
  <p:transition>
    <p:wipe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15771" cy="108553"/>
          </a:xfrm>
          <a:prstGeom prst="rect">
            <a:avLst/>
          </a:prstGeom>
        </p:spPr>
      </p:pic>
      <p:sp>
        <p:nvSpPr>
          <p:cNvPr id="32" name="object 32"/>
          <p:cNvSpPr txBox="1">
            <a:spLocks noGrp="1"/>
          </p:cNvSpPr>
          <p:nvPr>
            <p:ph type="title"/>
          </p:nvPr>
        </p:nvSpPr>
        <p:spPr>
          <a:xfrm>
            <a:off x="2844324" y="1422807"/>
            <a:ext cx="3730064" cy="788949"/>
          </a:xfrm>
          <a:prstGeom prst="rect">
            <a:avLst/>
          </a:prstGeom>
          <a:ln w="57150">
            <a:solidFill>
              <a:srgbClr val="3333CC"/>
            </a:solidFill>
          </a:ln>
        </p:spPr>
        <p:txBody>
          <a:bodyPr vert="horz" wrap="square" lIns="0" tIns="232679" rIns="0" bIns="0" rtlCol="0">
            <a:spAutoFit/>
          </a:bodyPr>
          <a:lstStyle/>
          <a:p>
            <a:pPr marL="124308">
              <a:spcBef>
                <a:spcPts val="1832"/>
              </a:spcBef>
            </a:pPr>
            <a:r>
              <a:rPr sz="3600" b="1" spc="-1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Requisitos</a:t>
            </a:r>
            <a:endParaRPr sz="36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3" name="object 33"/>
          <p:cNvGrpSpPr/>
          <p:nvPr/>
        </p:nvGrpSpPr>
        <p:grpSpPr>
          <a:xfrm>
            <a:off x="327821" y="2697352"/>
            <a:ext cx="3445556" cy="773281"/>
            <a:chOff x="326910" y="2682366"/>
            <a:chExt cx="3435985" cy="768985"/>
          </a:xfrm>
        </p:grpSpPr>
        <p:sp>
          <p:nvSpPr>
            <p:cNvPr id="34" name="object 34"/>
            <p:cNvSpPr/>
            <p:nvPr/>
          </p:nvSpPr>
          <p:spPr>
            <a:xfrm>
              <a:off x="355485" y="2710941"/>
              <a:ext cx="3352800" cy="685800"/>
            </a:xfrm>
            <a:custGeom>
              <a:avLst/>
              <a:gdLst/>
              <a:ahLst/>
              <a:cxnLst/>
              <a:rect l="l" t="t" r="r" b="b"/>
              <a:pathLst>
                <a:path w="3352800" h="685800">
                  <a:moveTo>
                    <a:pt x="3352800" y="685800"/>
                  </a:moveTo>
                  <a:lnTo>
                    <a:pt x="3352800" y="0"/>
                  </a:lnTo>
                  <a:lnTo>
                    <a:pt x="0" y="0"/>
                  </a:lnTo>
                  <a:lnTo>
                    <a:pt x="0" y="685800"/>
                  </a:lnTo>
                  <a:lnTo>
                    <a:pt x="3352800" y="685800"/>
                  </a:lnTo>
                  <a:close/>
                </a:path>
              </a:pathLst>
            </a:custGeom>
            <a:solidFill>
              <a:srgbClr val="A3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5" name="object 3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26910" y="2682366"/>
              <a:ext cx="3435857" cy="768858"/>
            </a:xfrm>
            <a:prstGeom prst="rect">
              <a:avLst/>
            </a:prstGeom>
          </p:spPr>
        </p:pic>
      </p:grpSp>
      <p:sp>
        <p:nvSpPr>
          <p:cNvPr id="36" name="object 36"/>
          <p:cNvSpPr txBox="1"/>
          <p:nvPr/>
        </p:nvSpPr>
        <p:spPr>
          <a:xfrm>
            <a:off x="369465" y="2739112"/>
            <a:ext cx="3555631" cy="689631"/>
          </a:xfrm>
          <a:prstGeom prst="rect">
            <a:avLst/>
          </a:prstGeom>
          <a:ln w="57150">
            <a:solidFill>
              <a:srgbClr val="66FFFF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R="68847" algn="ctr">
              <a:lnSpc>
                <a:spcPts val="2625"/>
              </a:lnSpc>
            </a:pPr>
            <a:r>
              <a:rPr sz="2400" b="1" dirty="0">
                <a:latin typeface="Times New Roman"/>
                <a:cs typeface="Times New Roman"/>
              </a:rPr>
              <a:t>Delimitar</a:t>
            </a:r>
            <a:r>
              <a:rPr sz="2400" b="1" spc="-3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lo</a:t>
            </a:r>
            <a:r>
              <a:rPr sz="2400" b="1" spc="-3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que</a:t>
            </a:r>
            <a:r>
              <a:rPr sz="2400" b="1" spc="-3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se</a:t>
            </a:r>
            <a:r>
              <a:rPr sz="2400" b="1" spc="-3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va</a:t>
            </a:r>
            <a:r>
              <a:rPr sz="2400" b="1" spc="-30" dirty="0">
                <a:latin typeface="Times New Roman"/>
                <a:cs typeface="Times New Roman"/>
              </a:rPr>
              <a:t> </a:t>
            </a:r>
            <a:r>
              <a:rPr sz="2400" b="1" spc="-50" dirty="0">
                <a:latin typeface="Times New Roman"/>
                <a:cs typeface="Times New Roman"/>
              </a:rPr>
              <a:t>a</a:t>
            </a:r>
            <a:endParaRPr sz="2400" dirty="0">
              <a:latin typeface="Times New Roman"/>
              <a:cs typeface="Times New Roman"/>
            </a:endParaRPr>
          </a:p>
          <a:p>
            <a:pPr algn="ctr">
              <a:lnSpc>
                <a:spcPts val="2796"/>
              </a:lnSpc>
            </a:pPr>
            <a:r>
              <a:rPr sz="2400" b="1" spc="-10" dirty="0">
                <a:latin typeface="Times New Roman"/>
                <a:cs typeface="Times New Roman"/>
              </a:rPr>
              <a:t>observar</a:t>
            </a:r>
            <a:endParaRPr sz="2400" dirty="0">
              <a:latin typeface="Times New Roman"/>
              <a:cs typeface="Times New Roman"/>
            </a:endParaRPr>
          </a:p>
        </p:txBody>
      </p:sp>
      <p:grpSp>
        <p:nvGrpSpPr>
          <p:cNvPr id="37" name="object 37"/>
          <p:cNvGrpSpPr/>
          <p:nvPr/>
        </p:nvGrpSpPr>
        <p:grpSpPr>
          <a:xfrm>
            <a:off x="4224847" y="2773977"/>
            <a:ext cx="2070135" cy="543404"/>
            <a:chOff x="4213111" y="2758566"/>
            <a:chExt cx="2064385" cy="540385"/>
          </a:xfrm>
        </p:grpSpPr>
        <p:sp>
          <p:nvSpPr>
            <p:cNvPr id="38" name="object 38"/>
            <p:cNvSpPr/>
            <p:nvPr/>
          </p:nvSpPr>
          <p:spPr>
            <a:xfrm>
              <a:off x="4241686" y="2787141"/>
              <a:ext cx="1981200" cy="457200"/>
            </a:xfrm>
            <a:custGeom>
              <a:avLst/>
              <a:gdLst/>
              <a:ahLst/>
              <a:cxnLst/>
              <a:rect l="l" t="t" r="r" b="b"/>
              <a:pathLst>
                <a:path w="1981200" h="457200">
                  <a:moveTo>
                    <a:pt x="1981200" y="457200"/>
                  </a:moveTo>
                  <a:lnTo>
                    <a:pt x="1981200" y="0"/>
                  </a:lnTo>
                  <a:lnTo>
                    <a:pt x="0" y="0"/>
                  </a:lnTo>
                  <a:lnTo>
                    <a:pt x="0" y="457200"/>
                  </a:lnTo>
                  <a:lnTo>
                    <a:pt x="1981200" y="457200"/>
                  </a:lnTo>
                  <a:close/>
                </a:path>
              </a:pathLst>
            </a:custGeom>
            <a:solidFill>
              <a:srgbClr val="A3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9" name="object 3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213111" y="2758566"/>
              <a:ext cx="2064257" cy="540258"/>
            </a:xfrm>
            <a:prstGeom prst="rect">
              <a:avLst/>
            </a:prstGeom>
          </p:spPr>
        </p:pic>
      </p:grpSp>
      <p:sp>
        <p:nvSpPr>
          <p:cNvPr id="40" name="object 40"/>
          <p:cNvSpPr txBox="1"/>
          <p:nvPr/>
        </p:nvSpPr>
        <p:spPr>
          <a:xfrm>
            <a:off x="4266490" y="2815738"/>
            <a:ext cx="1986719" cy="404735"/>
          </a:xfrm>
          <a:prstGeom prst="rect">
            <a:avLst/>
          </a:prstGeom>
          <a:ln w="57150">
            <a:solidFill>
              <a:srgbClr val="66FFFF"/>
            </a:solidFill>
          </a:ln>
        </p:spPr>
        <p:txBody>
          <a:bodyPr vert="horz" wrap="square" lIns="0" tIns="35061" rIns="0" bIns="0" rtlCol="0">
            <a:spAutoFit/>
          </a:bodyPr>
          <a:lstStyle/>
          <a:p>
            <a:pPr marL="165744">
              <a:spcBef>
                <a:spcPts val="276"/>
              </a:spcBef>
            </a:pPr>
            <a:r>
              <a:rPr sz="2400" b="1" dirty="0">
                <a:latin typeface="Times New Roman"/>
                <a:cs typeface="Times New Roman"/>
              </a:rPr>
              <a:t>Ser</a:t>
            </a:r>
            <a:r>
              <a:rPr sz="2400" b="1" spc="-15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Objetiva</a:t>
            </a:r>
            <a:endParaRPr sz="2400">
              <a:latin typeface="Times New Roman"/>
              <a:cs typeface="Times New Roman"/>
            </a:endParaRPr>
          </a:p>
        </p:txBody>
      </p:sp>
      <p:pic>
        <p:nvPicPr>
          <p:cNvPr id="41" name="object 4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864495" y="2279358"/>
            <a:ext cx="1222596" cy="459754"/>
          </a:xfrm>
          <a:prstGeom prst="rect">
            <a:avLst/>
          </a:prstGeom>
        </p:spPr>
      </p:pic>
      <p:sp>
        <p:nvSpPr>
          <p:cNvPr id="42" name="object 42"/>
          <p:cNvSpPr txBox="1"/>
          <p:nvPr/>
        </p:nvSpPr>
        <p:spPr>
          <a:xfrm>
            <a:off x="6864495" y="2279358"/>
            <a:ext cx="1222596" cy="404735"/>
          </a:xfrm>
          <a:prstGeom prst="rect">
            <a:avLst/>
          </a:prstGeom>
          <a:ln w="57150">
            <a:solidFill>
              <a:srgbClr val="66FFFF"/>
            </a:solidFill>
          </a:ln>
        </p:spPr>
        <p:txBody>
          <a:bodyPr vert="horz" wrap="square" lIns="0" tIns="35061" rIns="0" bIns="0" rtlCol="0">
            <a:spAutoFit/>
          </a:bodyPr>
          <a:lstStyle/>
          <a:p>
            <a:pPr marL="119208">
              <a:spcBef>
                <a:spcPts val="276"/>
              </a:spcBef>
            </a:pPr>
            <a:r>
              <a:rPr sz="2400" b="1" spc="-10" dirty="0">
                <a:latin typeface="Times New Roman"/>
                <a:cs typeface="Times New Roman"/>
              </a:rPr>
              <a:t>Validez</a:t>
            </a:r>
            <a:endParaRPr sz="2400">
              <a:latin typeface="Times New Roman"/>
              <a:cs typeface="Times New Roman"/>
            </a:endParaRPr>
          </a:p>
        </p:txBody>
      </p:sp>
      <p:pic>
        <p:nvPicPr>
          <p:cNvPr id="43" name="object 43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864495" y="3352118"/>
            <a:ext cx="1375421" cy="459754"/>
          </a:xfrm>
          <a:prstGeom prst="rect">
            <a:avLst/>
          </a:prstGeom>
        </p:spPr>
      </p:pic>
      <p:sp>
        <p:nvSpPr>
          <p:cNvPr id="44" name="object 44"/>
          <p:cNvSpPr txBox="1"/>
          <p:nvPr/>
        </p:nvSpPr>
        <p:spPr>
          <a:xfrm>
            <a:off x="6864495" y="3352118"/>
            <a:ext cx="1375421" cy="404735"/>
          </a:xfrm>
          <a:prstGeom prst="rect">
            <a:avLst/>
          </a:prstGeom>
          <a:ln w="57150">
            <a:solidFill>
              <a:srgbClr val="66FFFF"/>
            </a:solidFill>
          </a:ln>
        </p:spPr>
        <p:txBody>
          <a:bodyPr vert="horz" wrap="square" lIns="0" tIns="35061" rIns="0" bIns="0" rtlCol="0">
            <a:spAutoFit/>
          </a:bodyPr>
          <a:lstStyle/>
          <a:p>
            <a:pPr marL="50998">
              <a:spcBef>
                <a:spcPts val="276"/>
              </a:spcBef>
            </a:pPr>
            <a:r>
              <a:rPr sz="2400" b="1" spc="-10" dirty="0">
                <a:latin typeface="Times New Roman"/>
                <a:cs typeface="Times New Roman"/>
              </a:rPr>
              <a:t>Confiable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5" name="object 45"/>
          <p:cNvSpPr/>
          <p:nvPr/>
        </p:nvSpPr>
        <p:spPr>
          <a:xfrm>
            <a:off x="6306699" y="2473221"/>
            <a:ext cx="498590" cy="1084254"/>
          </a:xfrm>
          <a:custGeom>
            <a:avLst/>
            <a:gdLst/>
            <a:ahLst/>
            <a:cxnLst/>
            <a:rect l="l" t="t" r="r" b="b"/>
            <a:pathLst>
              <a:path w="497204" h="1078229">
                <a:moveTo>
                  <a:pt x="480809" y="0"/>
                </a:moveTo>
                <a:lnTo>
                  <a:pt x="251447" y="3810"/>
                </a:lnTo>
                <a:lnTo>
                  <a:pt x="250698" y="3810"/>
                </a:lnTo>
                <a:lnTo>
                  <a:pt x="243205" y="5410"/>
                </a:lnTo>
                <a:lnTo>
                  <a:pt x="237159" y="9715"/>
                </a:lnTo>
                <a:lnTo>
                  <a:pt x="233121" y="16027"/>
                </a:lnTo>
                <a:lnTo>
                  <a:pt x="231648" y="23622"/>
                </a:lnTo>
                <a:lnTo>
                  <a:pt x="233553" y="30670"/>
                </a:lnTo>
                <a:lnTo>
                  <a:pt x="237832" y="36487"/>
                </a:lnTo>
                <a:lnTo>
                  <a:pt x="243954" y="40449"/>
                </a:lnTo>
                <a:lnTo>
                  <a:pt x="251447" y="41910"/>
                </a:lnTo>
                <a:lnTo>
                  <a:pt x="373240" y="40017"/>
                </a:lnTo>
                <a:lnTo>
                  <a:pt x="12928" y="247650"/>
                </a:lnTo>
                <a:lnTo>
                  <a:pt x="31978" y="281178"/>
                </a:lnTo>
                <a:lnTo>
                  <a:pt x="392620" y="73355"/>
                </a:lnTo>
                <a:lnTo>
                  <a:pt x="329933" y="178308"/>
                </a:lnTo>
                <a:lnTo>
                  <a:pt x="327355" y="185470"/>
                </a:lnTo>
                <a:lnTo>
                  <a:pt x="327558" y="192697"/>
                </a:lnTo>
                <a:lnTo>
                  <a:pt x="330479" y="199212"/>
                </a:lnTo>
                <a:lnTo>
                  <a:pt x="336042" y="204216"/>
                </a:lnTo>
                <a:lnTo>
                  <a:pt x="343204" y="206692"/>
                </a:lnTo>
                <a:lnTo>
                  <a:pt x="350520" y="206311"/>
                </a:lnTo>
                <a:lnTo>
                  <a:pt x="357251" y="203365"/>
                </a:lnTo>
                <a:lnTo>
                  <a:pt x="362712" y="198120"/>
                </a:lnTo>
                <a:lnTo>
                  <a:pt x="456438" y="40894"/>
                </a:lnTo>
                <a:lnTo>
                  <a:pt x="480809" y="0"/>
                </a:lnTo>
                <a:close/>
              </a:path>
              <a:path w="497204" h="1078229">
                <a:moveTo>
                  <a:pt x="496824" y="1050798"/>
                </a:moveTo>
                <a:lnTo>
                  <a:pt x="352780" y="870966"/>
                </a:lnTo>
                <a:lnTo>
                  <a:pt x="346913" y="866000"/>
                </a:lnTo>
                <a:lnTo>
                  <a:pt x="340029" y="863727"/>
                </a:lnTo>
                <a:lnTo>
                  <a:pt x="332867" y="864323"/>
                </a:lnTo>
                <a:lnTo>
                  <a:pt x="326136" y="867918"/>
                </a:lnTo>
                <a:lnTo>
                  <a:pt x="321144" y="873810"/>
                </a:lnTo>
                <a:lnTo>
                  <a:pt x="318884" y="880694"/>
                </a:lnTo>
                <a:lnTo>
                  <a:pt x="319481" y="887857"/>
                </a:lnTo>
                <a:lnTo>
                  <a:pt x="323088" y="894600"/>
                </a:lnTo>
                <a:lnTo>
                  <a:pt x="399872" y="991082"/>
                </a:lnTo>
                <a:lnTo>
                  <a:pt x="14478" y="832104"/>
                </a:lnTo>
                <a:lnTo>
                  <a:pt x="0" y="867156"/>
                </a:lnTo>
                <a:lnTo>
                  <a:pt x="384746" y="1025855"/>
                </a:lnTo>
                <a:lnTo>
                  <a:pt x="262890" y="1040130"/>
                </a:lnTo>
                <a:lnTo>
                  <a:pt x="255968" y="1042289"/>
                </a:lnTo>
                <a:lnTo>
                  <a:pt x="250494" y="1047089"/>
                </a:lnTo>
                <a:lnTo>
                  <a:pt x="247027" y="1053744"/>
                </a:lnTo>
                <a:lnTo>
                  <a:pt x="246126" y="1061466"/>
                </a:lnTo>
                <a:lnTo>
                  <a:pt x="248602" y="1068374"/>
                </a:lnTo>
                <a:lnTo>
                  <a:pt x="253365" y="1073848"/>
                </a:lnTo>
                <a:lnTo>
                  <a:pt x="259842" y="1077328"/>
                </a:lnTo>
                <a:lnTo>
                  <a:pt x="267462" y="1078230"/>
                </a:lnTo>
                <a:lnTo>
                  <a:pt x="467080" y="1054354"/>
                </a:lnTo>
                <a:lnTo>
                  <a:pt x="496824" y="105079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6" name="object 46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369466" y="3965124"/>
            <a:ext cx="3362138" cy="689631"/>
          </a:xfrm>
          <a:prstGeom prst="rect">
            <a:avLst/>
          </a:prstGeom>
        </p:spPr>
      </p:pic>
      <p:sp>
        <p:nvSpPr>
          <p:cNvPr id="47" name="object 47"/>
          <p:cNvSpPr txBox="1"/>
          <p:nvPr/>
        </p:nvSpPr>
        <p:spPr>
          <a:xfrm>
            <a:off x="369465" y="3965124"/>
            <a:ext cx="3362139" cy="689631"/>
          </a:xfrm>
          <a:prstGeom prst="rect">
            <a:avLst/>
          </a:prstGeom>
          <a:ln w="57150">
            <a:solidFill>
              <a:srgbClr val="66FFFF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637" algn="ctr">
              <a:lnSpc>
                <a:spcPts val="2625"/>
              </a:lnSpc>
            </a:pPr>
            <a:r>
              <a:rPr sz="2400" b="1" dirty="0">
                <a:latin typeface="Arial" pitchFamily="34" charset="0"/>
                <a:cs typeface="Arial" pitchFamily="34" charset="0"/>
              </a:rPr>
              <a:t>Distinguir</a:t>
            </a:r>
            <a:r>
              <a:rPr sz="2400" b="1" spc="-50" dirty="0">
                <a:latin typeface="Arial" pitchFamily="34" charset="0"/>
                <a:cs typeface="Arial" pitchFamily="34" charset="0"/>
              </a:rPr>
              <a:t> </a:t>
            </a:r>
            <a:r>
              <a:rPr sz="2400" b="1" spc="-10" dirty="0">
                <a:latin typeface="Arial" pitchFamily="34" charset="0"/>
                <a:cs typeface="Arial" pitchFamily="34" charset="0"/>
              </a:rPr>
              <a:t>entre</a:t>
            </a:r>
            <a:endParaRPr sz="2400" dirty="0">
              <a:latin typeface="Arial" pitchFamily="34" charset="0"/>
              <a:cs typeface="Arial" pitchFamily="34" charset="0"/>
            </a:endParaRPr>
          </a:p>
          <a:p>
            <a:pPr marL="1912" algn="ctr">
              <a:lnSpc>
                <a:spcPts val="2796"/>
              </a:lnSpc>
            </a:pPr>
            <a:r>
              <a:rPr sz="2400" b="1" dirty="0">
                <a:latin typeface="Arial" pitchFamily="34" charset="0"/>
                <a:cs typeface="Arial" pitchFamily="34" charset="0"/>
              </a:rPr>
              <a:t>describir</a:t>
            </a:r>
            <a:r>
              <a:rPr sz="2400" b="1" spc="-25" dirty="0">
                <a:latin typeface="Arial" pitchFamily="34" charset="0"/>
                <a:cs typeface="Arial" pitchFamily="34" charset="0"/>
              </a:rPr>
              <a:t> </a:t>
            </a:r>
            <a:r>
              <a:rPr sz="2400" b="1" dirty="0">
                <a:latin typeface="Arial" pitchFamily="34" charset="0"/>
                <a:cs typeface="Arial" pitchFamily="34" charset="0"/>
              </a:rPr>
              <a:t>e</a:t>
            </a:r>
            <a:r>
              <a:rPr sz="2400" b="1" spc="-25" dirty="0">
                <a:latin typeface="Arial" pitchFamily="34" charset="0"/>
                <a:cs typeface="Arial" pitchFamily="34" charset="0"/>
              </a:rPr>
              <a:t> </a:t>
            </a:r>
            <a:r>
              <a:rPr sz="2400" b="1" spc="-10" dirty="0">
                <a:latin typeface="Arial" pitchFamily="34" charset="0"/>
                <a:cs typeface="Arial" pitchFamily="34" charset="0"/>
              </a:rPr>
              <a:t>interpretar</a:t>
            </a:r>
            <a:endParaRPr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6411542" y="4049638"/>
            <a:ext cx="2215955" cy="520602"/>
          </a:xfrm>
          <a:prstGeom prst="rect">
            <a:avLst/>
          </a:prstGeom>
          <a:ln w="57150">
            <a:solidFill>
              <a:srgbClr val="66FFFF"/>
            </a:solidFill>
          </a:ln>
        </p:spPr>
        <p:txBody>
          <a:bodyPr vert="horz" wrap="square" lIns="0" tIns="149807" rIns="0" bIns="0" rtlCol="0">
            <a:spAutoFit/>
          </a:bodyPr>
          <a:lstStyle/>
          <a:p>
            <a:pPr marL="127495">
              <a:spcBef>
                <a:spcPts val="1180"/>
              </a:spcBef>
            </a:pPr>
            <a:r>
              <a:rPr sz="2400" b="1" dirty="0">
                <a:latin typeface="Times New Roman"/>
                <a:cs typeface="Times New Roman"/>
              </a:rPr>
              <a:t>Ser </a:t>
            </a:r>
            <a:r>
              <a:rPr sz="2400" b="1" spc="-10" dirty="0">
                <a:latin typeface="Times New Roman"/>
                <a:cs typeface="Times New Roman"/>
              </a:rPr>
              <a:t>sistemática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3336173" y="4884632"/>
            <a:ext cx="3828115" cy="692497"/>
          </a:xfrm>
          <a:prstGeom prst="rect">
            <a:avLst/>
          </a:prstGeom>
          <a:ln w="57150">
            <a:solidFill>
              <a:srgbClr val="66FFFF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R="66935" algn="ctr">
              <a:lnSpc>
                <a:spcPts val="2625"/>
              </a:lnSpc>
            </a:pPr>
            <a:r>
              <a:rPr sz="2400" b="1" dirty="0">
                <a:latin typeface="Arial" pitchFamily="34" charset="0"/>
                <a:cs typeface="Arial" pitchFamily="34" charset="0"/>
              </a:rPr>
              <a:t>Duración</a:t>
            </a:r>
            <a:r>
              <a:rPr sz="2400" b="1" spc="-5" dirty="0">
                <a:latin typeface="Arial" pitchFamily="34" charset="0"/>
                <a:cs typeface="Arial" pitchFamily="34" charset="0"/>
              </a:rPr>
              <a:t> </a:t>
            </a:r>
            <a:r>
              <a:rPr sz="2400" b="1" dirty="0">
                <a:latin typeface="Arial" pitchFamily="34" charset="0"/>
                <a:cs typeface="Arial" pitchFamily="34" charset="0"/>
              </a:rPr>
              <a:t>de</a:t>
            </a:r>
            <a:r>
              <a:rPr sz="2400" b="1" spc="-5" dirty="0">
                <a:latin typeface="Arial" pitchFamily="34" charset="0"/>
                <a:cs typeface="Arial" pitchFamily="34" charset="0"/>
              </a:rPr>
              <a:t> </a:t>
            </a:r>
            <a:r>
              <a:rPr sz="2400" b="1" spc="-25" dirty="0">
                <a:latin typeface="Arial" pitchFamily="34" charset="0"/>
                <a:cs typeface="Arial" pitchFamily="34" charset="0"/>
              </a:rPr>
              <a:t>la</a:t>
            </a:r>
            <a:endParaRPr sz="2400" dirty="0"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ts val="2796"/>
              </a:lnSpc>
            </a:pPr>
            <a:r>
              <a:rPr sz="2400" b="1" spc="-10" dirty="0">
                <a:latin typeface="Arial" pitchFamily="34" charset="0"/>
                <a:cs typeface="Arial" pitchFamily="34" charset="0"/>
              </a:rPr>
              <a:t>observación</a:t>
            </a:r>
            <a:endParaRPr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4" name="73 Elipse"/>
          <p:cNvSpPr/>
          <p:nvPr/>
        </p:nvSpPr>
        <p:spPr>
          <a:xfrm>
            <a:off x="1619672" y="332656"/>
            <a:ext cx="5747339" cy="8640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LA OBSERVACIÓN</a:t>
            </a:r>
            <a:endParaRPr lang="es-ES" sz="2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694490"/>
      </p:ext>
    </p:extLst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7885" y="80683"/>
            <a:ext cx="9014677" cy="6750423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15771" cy="108553"/>
          </a:xfrm>
          <a:prstGeom prst="rect">
            <a:avLst/>
          </a:prstGeom>
        </p:spPr>
      </p:pic>
      <p:grpSp>
        <p:nvGrpSpPr>
          <p:cNvPr id="4" name="object 4"/>
          <p:cNvGrpSpPr/>
          <p:nvPr/>
        </p:nvGrpSpPr>
        <p:grpSpPr>
          <a:xfrm>
            <a:off x="2483029" y="62577"/>
            <a:ext cx="4450377" cy="1271987"/>
            <a:chOff x="2476131" y="62230"/>
            <a:chExt cx="4438015" cy="1264920"/>
          </a:xfrm>
        </p:grpSpPr>
        <p:sp>
          <p:nvSpPr>
            <p:cNvPr id="5" name="object 5"/>
            <p:cNvSpPr/>
            <p:nvPr/>
          </p:nvSpPr>
          <p:spPr>
            <a:xfrm>
              <a:off x="2638437" y="1125981"/>
              <a:ext cx="3878579" cy="200660"/>
            </a:xfrm>
            <a:custGeom>
              <a:avLst/>
              <a:gdLst/>
              <a:ahLst/>
              <a:cxnLst/>
              <a:rect l="l" t="t" r="r" b="b"/>
              <a:pathLst>
                <a:path w="3878579" h="200659">
                  <a:moveTo>
                    <a:pt x="3878579" y="200406"/>
                  </a:moveTo>
                  <a:lnTo>
                    <a:pt x="3758932" y="33528"/>
                  </a:lnTo>
                  <a:lnTo>
                    <a:pt x="0" y="0"/>
                  </a:lnTo>
                  <a:lnTo>
                    <a:pt x="237743" y="137922"/>
                  </a:lnTo>
                  <a:lnTo>
                    <a:pt x="3878579" y="200406"/>
                  </a:lnTo>
                  <a:close/>
                </a:path>
              </a:pathLst>
            </a:custGeom>
            <a:solidFill>
              <a:srgbClr val="87A8A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638437" y="1125981"/>
              <a:ext cx="238125" cy="138430"/>
            </a:xfrm>
            <a:custGeom>
              <a:avLst/>
              <a:gdLst/>
              <a:ahLst/>
              <a:cxnLst/>
              <a:rect l="l" t="t" r="r" b="b"/>
              <a:pathLst>
                <a:path w="238125" h="138430">
                  <a:moveTo>
                    <a:pt x="0" y="0"/>
                  </a:moveTo>
                  <a:lnTo>
                    <a:pt x="237743" y="137922"/>
                  </a:lnTo>
                </a:path>
              </a:pathLst>
            </a:custGeom>
            <a:ln w="3175">
              <a:solidFill>
                <a:srgbClr val="87A8A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397370" y="824992"/>
              <a:ext cx="487045" cy="501650"/>
            </a:xfrm>
            <a:custGeom>
              <a:avLst/>
              <a:gdLst/>
              <a:ahLst/>
              <a:cxnLst/>
              <a:rect l="l" t="t" r="r" b="b"/>
              <a:pathLst>
                <a:path w="487045" h="501650">
                  <a:moveTo>
                    <a:pt x="486918" y="182879"/>
                  </a:moveTo>
                  <a:lnTo>
                    <a:pt x="384061" y="0"/>
                  </a:lnTo>
                  <a:lnTo>
                    <a:pt x="0" y="334517"/>
                  </a:lnTo>
                  <a:lnTo>
                    <a:pt x="119646" y="501395"/>
                  </a:lnTo>
                  <a:lnTo>
                    <a:pt x="486918" y="182879"/>
                  </a:lnTo>
                  <a:close/>
                </a:path>
              </a:pathLst>
            </a:custGeom>
            <a:solidFill>
              <a:srgbClr val="627A7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6397370" y="1159509"/>
              <a:ext cx="120014" cy="167005"/>
            </a:xfrm>
            <a:custGeom>
              <a:avLst/>
              <a:gdLst/>
              <a:ahLst/>
              <a:cxnLst/>
              <a:rect l="l" t="t" r="r" b="b"/>
              <a:pathLst>
                <a:path w="120015" h="167005">
                  <a:moveTo>
                    <a:pt x="0" y="0"/>
                  </a:moveTo>
                  <a:lnTo>
                    <a:pt x="119646" y="166878"/>
                  </a:lnTo>
                </a:path>
              </a:pathLst>
            </a:custGeom>
            <a:ln w="3175">
              <a:solidFill>
                <a:srgbClr val="627A7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6781431" y="362457"/>
              <a:ext cx="132715" cy="645795"/>
            </a:xfrm>
            <a:custGeom>
              <a:avLst/>
              <a:gdLst/>
              <a:ahLst/>
              <a:cxnLst/>
              <a:rect l="l" t="t" r="r" b="b"/>
              <a:pathLst>
                <a:path w="132715" h="645794">
                  <a:moveTo>
                    <a:pt x="132588" y="200406"/>
                  </a:moveTo>
                  <a:lnTo>
                    <a:pt x="32766" y="0"/>
                  </a:lnTo>
                  <a:lnTo>
                    <a:pt x="0" y="462534"/>
                  </a:lnTo>
                  <a:lnTo>
                    <a:pt x="102857" y="645414"/>
                  </a:lnTo>
                  <a:lnTo>
                    <a:pt x="132588" y="200406"/>
                  </a:lnTo>
                  <a:close/>
                </a:path>
              </a:pathLst>
            </a:custGeom>
            <a:solidFill>
              <a:srgbClr val="9EC5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6781431" y="824992"/>
              <a:ext cx="102870" cy="182880"/>
            </a:xfrm>
            <a:custGeom>
              <a:avLst/>
              <a:gdLst/>
              <a:ahLst/>
              <a:cxnLst/>
              <a:rect l="l" t="t" r="r" b="b"/>
              <a:pathLst>
                <a:path w="102870" h="182880">
                  <a:moveTo>
                    <a:pt x="0" y="0"/>
                  </a:moveTo>
                  <a:lnTo>
                    <a:pt x="102857" y="182879"/>
                  </a:lnTo>
                </a:path>
              </a:pathLst>
            </a:custGeom>
            <a:ln w="3175">
              <a:solidFill>
                <a:srgbClr val="9EC5C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476131" y="62230"/>
              <a:ext cx="4338066" cy="1097279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881515" y="333501"/>
              <a:ext cx="270509" cy="667512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194698" y="482854"/>
              <a:ext cx="264413" cy="513517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657827" y="463042"/>
              <a:ext cx="256365" cy="512063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3961269" y="289305"/>
              <a:ext cx="263437" cy="671322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6029325" y="242062"/>
              <a:ext cx="103505" cy="629920"/>
            </a:xfrm>
            <a:custGeom>
              <a:avLst/>
              <a:gdLst/>
              <a:ahLst/>
              <a:cxnLst/>
              <a:rect l="l" t="t" r="r" b="b"/>
              <a:pathLst>
                <a:path w="103504" h="629919">
                  <a:moveTo>
                    <a:pt x="82295" y="118110"/>
                  </a:moveTo>
                  <a:lnTo>
                    <a:pt x="80717" y="88832"/>
                  </a:lnTo>
                  <a:lnTo>
                    <a:pt x="76961" y="0"/>
                  </a:lnTo>
                  <a:lnTo>
                    <a:pt x="57657" y="1012"/>
                  </a:lnTo>
                  <a:lnTo>
                    <a:pt x="38490" y="1809"/>
                  </a:lnTo>
                  <a:lnTo>
                    <a:pt x="19319" y="2464"/>
                  </a:lnTo>
                  <a:lnTo>
                    <a:pt x="5346" y="2886"/>
                  </a:lnTo>
                  <a:lnTo>
                    <a:pt x="3755" y="2934"/>
                  </a:lnTo>
                  <a:lnTo>
                    <a:pt x="0" y="3048"/>
                  </a:lnTo>
                  <a:lnTo>
                    <a:pt x="3755" y="91880"/>
                  </a:lnTo>
                  <a:lnTo>
                    <a:pt x="5346" y="121158"/>
                  </a:lnTo>
                  <a:lnTo>
                    <a:pt x="43535" y="119919"/>
                  </a:lnTo>
                  <a:lnTo>
                    <a:pt x="79348" y="118263"/>
                  </a:lnTo>
                  <a:lnTo>
                    <a:pt x="80717" y="118192"/>
                  </a:lnTo>
                  <a:lnTo>
                    <a:pt x="82295" y="118110"/>
                  </a:lnTo>
                  <a:close/>
                </a:path>
                <a:path w="103504" h="629919">
                  <a:moveTo>
                    <a:pt x="102882" y="625602"/>
                  </a:moveTo>
                  <a:lnTo>
                    <a:pt x="84594" y="172212"/>
                  </a:lnTo>
                  <a:lnTo>
                    <a:pt x="65170" y="173235"/>
                  </a:lnTo>
                  <a:lnTo>
                    <a:pt x="26621" y="174998"/>
                  </a:lnTo>
                  <a:lnTo>
                    <a:pt x="7632" y="176022"/>
                  </a:lnTo>
                  <a:lnTo>
                    <a:pt x="25920" y="629412"/>
                  </a:lnTo>
                  <a:lnTo>
                    <a:pt x="45338" y="628388"/>
                  </a:lnTo>
                  <a:lnTo>
                    <a:pt x="83887" y="626625"/>
                  </a:lnTo>
                  <a:lnTo>
                    <a:pt x="102882" y="625602"/>
                  </a:lnTo>
                  <a:close/>
                </a:path>
              </a:pathLst>
            </a:custGeom>
            <a:solidFill>
              <a:srgbClr val="4D4D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" name="object 17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4277499" y="437896"/>
              <a:ext cx="238506" cy="512063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6188429" y="221488"/>
              <a:ext cx="231140" cy="649605"/>
            </a:xfrm>
            <a:custGeom>
              <a:avLst/>
              <a:gdLst/>
              <a:ahLst/>
              <a:cxnLst/>
              <a:rect l="l" t="t" r="r" b="b"/>
              <a:pathLst>
                <a:path w="231139" h="649605">
                  <a:moveTo>
                    <a:pt x="230576" y="455985"/>
                  </a:moveTo>
                  <a:lnTo>
                    <a:pt x="230290" y="406146"/>
                  </a:lnTo>
                  <a:lnTo>
                    <a:pt x="227010" y="361711"/>
                  </a:lnTo>
                  <a:lnTo>
                    <a:pt x="220665" y="320992"/>
                  </a:lnTo>
                  <a:lnTo>
                    <a:pt x="211322" y="283987"/>
                  </a:lnTo>
                  <a:lnTo>
                    <a:pt x="180651" y="216836"/>
                  </a:lnTo>
                  <a:lnTo>
                    <a:pt x="133565" y="179117"/>
                  </a:lnTo>
                  <a:lnTo>
                    <a:pt x="105309" y="175260"/>
                  </a:lnTo>
                  <a:lnTo>
                    <a:pt x="80448" y="180459"/>
                  </a:lnTo>
                  <a:lnTo>
                    <a:pt x="80034" y="180546"/>
                  </a:lnTo>
                  <a:lnTo>
                    <a:pt x="39205" y="215979"/>
                  </a:lnTo>
                  <a:lnTo>
                    <a:pt x="11953" y="282571"/>
                  </a:lnTo>
                  <a:lnTo>
                    <a:pt x="3976" y="323373"/>
                  </a:lnTo>
                  <a:lnTo>
                    <a:pt x="0" y="368605"/>
                  </a:lnTo>
                  <a:lnTo>
                    <a:pt x="166" y="418338"/>
                  </a:lnTo>
                  <a:lnTo>
                    <a:pt x="4712" y="471166"/>
                  </a:lnTo>
                  <a:lnTo>
                    <a:pt x="13687" y="518636"/>
                  </a:lnTo>
                  <a:lnTo>
                    <a:pt x="26950" y="560534"/>
                  </a:lnTo>
                  <a:lnTo>
                    <a:pt x="44362" y="596646"/>
                  </a:lnTo>
                  <a:lnTo>
                    <a:pt x="76706" y="633933"/>
                  </a:lnTo>
                  <a:lnTo>
                    <a:pt x="76706" y="386667"/>
                  </a:lnTo>
                  <a:lnTo>
                    <a:pt x="77790" y="362521"/>
                  </a:lnTo>
                  <a:lnTo>
                    <a:pt x="89862" y="312360"/>
                  </a:lnTo>
                  <a:lnTo>
                    <a:pt x="110643" y="294894"/>
                  </a:lnTo>
                  <a:lnTo>
                    <a:pt x="118483" y="296179"/>
                  </a:lnTo>
                  <a:lnTo>
                    <a:pt x="144105" y="338482"/>
                  </a:lnTo>
                  <a:lnTo>
                    <a:pt x="151487" y="382226"/>
                  </a:lnTo>
                  <a:lnTo>
                    <a:pt x="153756" y="439257"/>
                  </a:lnTo>
                  <a:lnTo>
                    <a:pt x="153756" y="642105"/>
                  </a:lnTo>
                  <a:lnTo>
                    <a:pt x="172851" y="630650"/>
                  </a:lnTo>
                  <a:lnTo>
                    <a:pt x="191887" y="608826"/>
                  </a:lnTo>
                  <a:lnTo>
                    <a:pt x="207417" y="578358"/>
                  </a:lnTo>
                  <a:lnTo>
                    <a:pt x="219140" y="542234"/>
                  </a:lnTo>
                  <a:lnTo>
                    <a:pt x="226859" y="501396"/>
                  </a:lnTo>
                  <a:lnTo>
                    <a:pt x="230576" y="455985"/>
                  </a:lnTo>
                  <a:close/>
                </a:path>
                <a:path w="231139" h="649605">
                  <a:moveTo>
                    <a:pt x="153756" y="642105"/>
                  </a:moveTo>
                  <a:lnTo>
                    <a:pt x="153756" y="439257"/>
                  </a:lnTo>
                  <a:lnTo>
                    <a:pt x="152755" y="464343"/>
                  </a:lnTo>
                  <a:lnTo>
                    <a:pt x="150322" y="485286"/>
                  </a:lnTo>
                  <a:lnTo>
                    <a:pt x="135224" y="524160"/>
                  </a:lnTo>
                  <a:lnTo>
                    <a:pt x="120562" y="531876"/>
                  </a:lnTo>
                  <a:lnTo>
                    <a:pt x="112389" y="530149"/>
                  </a:lnTo>
                  <a:lnTo>
                    <a:pt x="86338" y="487394"/>
                  </a:lnTo>
                  <a:lnTo>
                    <a:pt x="78961" y="442817"/>
                  </a:lnTo>
                  <a:lnTo>
                    <a:pt x="76706" y="386667"/>
                  </a:lnTo>
                  <a:lnTo>
                    <a:pt x="76706" y="633933"/>
                  </a:lnTo>
                  <a:lnTo>
                    <a:pt x="80448" y="637211"/>
                  </a:lnTo>
                  <a:lnTo>
                    <a:pt x="101685" y="646795"/>
                  </a:lnTo>
                  <a:lnTo>
                    <a:pt x="125121" y="649224"/>
                  </a:lnTo>
                  <a:lnTo>
                    <a:pt x="150322" y="644086"/>
                  </a:lnTo>
                  <a:lnTo>
                    <a:pt x="150525" y="644044"/>
                  </a:lnTo>
                  <a:lnTo>
                    <a:pt x="153756" y="642105"/>
                  </a:lnTo>
                  <a:close/>
                </a:path>
                <a:path w="231139" h="649605">
                  <a:moveTo>
                    <a:pt x="162459" y="0"/>
                  </a:moveTo>
                  <a:lnTo>
                    <a:pt x="97679" y="2234"/>
                  </a:lnTo>
                  <a:lnTo>
                    <a:pt x="96178" y="2286"/>
                  </a:lnTo>
                  <a:lnTo>
                    <a:pt x="89755" y="34742"/>
                  </a:lnTo>
                  <a:lnTo>
                    <a:pt x="69495" y="131826"/>
                  </a:lnTo>
                  <a:lnTo>
                    <a:pt x="79085" y="131266"/>
                  </a:lnTo>
                  <a:lnTo>
                    <a:pt x="88455" y="130778"/>
                  </a:lnTo>
                  <a:lnTo>
                    <a:pt x="96178" y="130489"/>
                  </a:lnTo>
                  <a:lnTo>
                    <a:pt x="97679" y="130432"/>
                  </a:lnTo>
                  <a:lnTo>
                    <a:pt x="106833" y="130302"/>
                  </a:lnTo>
                  <a:lnTo>
                    <a:pt x="162459" y="0"/>
                  </a:lnTo>
                  <a:close/>
                </a:path>
              </a:pathLst>
            </a:custGeom>
            <a:solidFill>
              <a:srgbClr val="4D4D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19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4561440" y="425703"/>
              <a:ext cx="259365" cy="512063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4872621" y="411987"/>
              <a:ext cx="183641" cy="506730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5082171" y="408939"/>
              <a:ext cx="262128" cy="497586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5390781" y="390973"/>
              <a:ext cx="263638" cy="513916"/>
            </a:xfrm>
            <a:prstGeom prst="rect">
              <a:avLst/>
            </a:prstGeom>
          </p:spPr>
        </p:pic>
        <p:pic>
          <p:nvPicPr>
            <p:cNvPr id="23" name="object 23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5698082" y="377698"/>
              <a:ext cx="261138" cy="512063"/>
            </a:xfrm>
            <a:prstGeom prst="rect">
              <a:avLst/>
            </a:prstGeom>
          </p:spPr>
        </p:pic>
        <p:pic>
          <p:nvPicPr>
            <p:cNvPr id="24" name="object 24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6472821" y="344170"/>
              <a:ext cx="256794" cy="507491"/>
            </a:xfrm>
            <a:prstGeom prst="rect">
              <a:avLst/>
            </a:prstGeom>
          </p:spPr>
        </p:pic>
        <p:pic>
          <p:nvPicPr>
            <p:cNvPr id="25" name="object 25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6004191" y="203962"/>
              <a:ext cx="81521" cy="121158"/>
            </a:xfrm>
            <a:prstGeom prst="rect">
              <a:avLst/>
            </a:prstGeom>
          </p:spPr>
        </p:pic>
        <p:pic>
          <p:nvPicPr>
            <p:cNvPr id="26" name="object 26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6011036" y="376173"/>
              <a:ext cx="96012" cy="457200"/>
            </a:xfrm>
            <a:prstGeom prst="rect">
              <a:avLst/>
            </a:prstGeom>
          </p:spPr>
        </p:pic>
        <p:pic>
          <p:nvPicPr>
            <p:cNvPr id="27" name="object 27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6163270" y="358648"/>
              <a:ext cx="230462" cy="473963"/>
            </a:xfrm>
            <a:prstGeom prst="rect">
              <a:avLst/>
            </a:prstGeom>
          </p:spPr>
        </p:pic>
        <p:pic>
          <p:nvPicPr>
            <p:cNvPr id="28" name="object 28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6232791" y="183388"/>
              <a:ext cx="92964" cy="131826"/>
            </a:xfrm>
            <a:prstGeom prst="rect">
              <a:avLst/>
            </a:prstGeom>
          </p:spPr>
        </p:pic>
      </p:grpSp>
      <p:grpSp>
        <p:nvGrpSpPr>
          <p:cNvPr id="29" name="object 29"/>
          <p:cNvGrpSpPr/>
          <p:nvPr/>
        </p:nvGrpSpPr>
        <p:grpSpPr>
          <a:xfrm>
            <a:off x="2390952" y="1701218"/>
            <a:ext cx="4515328" cy="1003158"/>
            <a:chOff x="2384310" y="1691766"/>
            <a:chExt cx="4502785" cy="997585"/>
          </a:xfrm>
        </p:grpSpPr>
        <p:sp>
          <p:nvSpPr>
            <p:cNvPr id="30" name="object 30"/>
            <p:cNvSpPr/>
            <p:nvPr/>
          </p:nvSpPr>
          <p:spPr>
            <a:xfrm>
              <a:off x="2412885" y="1720341"/>
              <a:ext cx="4419600" cy="914400"/>
            </a:xfrm>
            <a:custGeom>
              <a:avLst/>
              <a:gdLst/>
              <a:ahLst/>
              <a:cxnLst/>
              <a:rect l="l" t="t" r="r" b="b"/>
              <a:pathLst>
                <a:path w="4419600" h="914400">
                  <a:moveTo>
                    <a:pt x="4419600" y="914400"/>
                  </a:moveTo>
                  <a:lnTo>
                    <a:pt x="4419600" y="0"/>
                  </a:lnTo>
                  <a:lnTo>
                    <a:pt x="0" y="0"/>
                  </a:lnTo>
                  <a:lnTo>
                    <a:pt x="0" y="914400"/>
                  </a:lnTo>
                  <a:lnTo>
                    <a:pt x="4419600" y="914400"/>
                  </a:lnTo>
                  <a:close/>
                </a:path>
              </a:pathLst>
            </a:custGeom>
            <a:solidFill>
              <a:srgbClr val="FF666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1" name="object 31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2384310" y="1691766"/>
              <a:ext cx="4502658" cy="997458"/>
            </a:xfrm>
            <a:prstGeom prst="rect">
              <a:avLst/>
            </a:prstGeom>
          </p:spPr>
        </p:pic>
      </p:grpSp>
      <p:sp>
        <p:nvSpPr>
          <p:cNvPr id="32" name="object 32"/>
          <p:cNvSpPr txBox="1">
            <a:spLocks noGrp="1"/>
          </p:cNvSpPr>
          <p:nvPr>
            <p:ph type="title"/>
          </p:nvPr>
        </p:nvSpPr>
        <p:spPr>
          <a:xfrm>
            <a:off x="2432596" y="1607859"/>
            <a:ext cx="4431911" cy="1189746"/>
          </a:xfrm>
          <a:prstGeom prst="rect">
            <a:avLst/>
          </a:prstGeom>
          <a:ln w="57150">
            <a:solidFill>
              <a:srgbClr val="FF0000"/>
            </a:solidFill>
          </a:ln>
        </p:spPr>
        <p:txBody>
          <a:bodyPr vert="horz" wrap="square" lIns="0" tIns="80960" rIns="0" bIns="0" rtlCol="0">
            <a:spAutoFit/>
          </a:bodyPr>
          <a:lstStyle/>
          <a:p>
            <a:pPr marL="1435597" marR="183593" indent="-1244992">
              <a:spcBef>
                <a:spcPts val="637"/>
              </a:spcBef>
            </a:pPr>
            <a:r>
              <a:rPr sz="2400" b="1" dirty="0">
                <a:solidFill>
                  <a:srgbClr val="000000"/>
                </a:solidFill>
                <a:latin typeface="Times New Roman"/>
                <a:cs typeface="Times New Roman"/>
              </a:rPr>
              <a:t>Elementos</a:t>
            </a:r>
            <a:r>
              <a:rPr sz="2400" b="1" spc="-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000000"/>
                </a:solidFill>
                <a:latin typeface="Times New Roman"/>
                <a:cs typeface="Times New Roman"/>
              </a:rPr>
              <a:t>básicos</a:t>
            </a:r>
            <a:r>
              <a:rPr sz="2400" b="1" spc="-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000000"/>
                </a:solidFill>
                <a:latin typeface="Times New Roman"/>
                <a:cs typeface="Times New Roman"/>
              </a:rPr>
              <a:t>en</a:t>
            </a:r>
            <a:r>
              <a:rPr sz="2400" b="1" spc="-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000000"/>
                </a:solidFill>
                <a:latin typeface="Times New Roman"/>
                <a:cs typeface="Times New Roman"/>
              </a:rPr>
              <a:t>el</a:t>
            </a:r>
            <a:r>
              <a:rPr sz="2400" b="1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000000"/>
                </a:solidFill>
                <a:latin typeface="Times New Roman"/>
                <a:cs typeface="Times New Roman"/>
              </a:rPr>
              <a:t>acto</a:t>
            </a:r>
            <a:r>
              <a:rPr sz="2400" b="1" spc="-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b="1" spc="-25" dirty="0">
                <a:solidFill>
                  <a:srgbClr val="000000"/>
                </a:solidFill>
                <a:latin typeface="Times New Roman"/>
                <a:cs typeface="Times New Roman"/>
              </a:rPr>
              <a:t>de </a:t>
            </a:r>
            <a:r>
              <a:rPr sz="2400" b="1" spc="-10" dirty="0">
                <a:solidFill>
                  <a:srgbClr val="000000"/>
                </a:solidFill>
                <a:latin typeface="Times New Roman"/>
                <a:cs typeface="Times New Roman"/>
              </a:rPr>
              <a:t>observación</a:t>
            </a:r>
            <a:endParaRPr sz="2400">
              <a:latin typeface="Times New Roman"/>
              <a:cs typeface="Times New Roman"/>
            </a:endParaRPr>
          </a:p>
        </p:txBody>
      </p:sp>
      <p:grpSp>
        <p:nvGrpSpPr>
          <p:cNvPr id="33" name="object 33"/>
          <p:cNvGrpSpPr/>
          <p:nvPr/>
        </p:nvGrpSpPr>
        <p:grpSpPr>
          <a:xfrm>
            <a:off x="709883" y="2927229"/>
            <a:ext cx="2070135" cy="1003158"/>
            <a:chOff x="707910" y="2910966"/>
            <a:chExt cx="2064385" cy="997585"/>
          </a:xfrm>
        </p:grpSpPr>
        <p:sp>
          <p:nvSpPr>
            <p:cNvPr id="34" name="object 34"/>
            <p:cNvSpPr/>
            <p:nvPr/>
          </p:nvSpPr>
          <p:spPr>
            <a:xfrm>
              <a:off x="736485" y="2939541"/>
              <a:ext cx="1981200" cy="914400"/>
            </a:xfrm>
            <a:custGeom>
              <a:avLst/>
              <a:gdLst/>
              <a:ahLst/>
              <a:cxnLst/>
              <a:rect l="l" t="t" r="r" b="b"/>
              <a:pathLst>
                <a:path w="1981200" h="914400">
                  <a:moveTo>
                    <a:pt x="1981200" y="914400"/>
                  </a:moveTo>
                  <a:lnTo>
                    <a:pt x="1981200" y="0"/>
                  </a:lnTo>
                  <a:lnTo>
                    <a:pt x="0" y="0"/>
                  </a:lnTo>
                  <a:lnTo>
                    <a:pt x="0" y="914400"/>
                  </a:lnTo>
                  <a:lnTo>
                    <a:pt x="1981200" y="914400"/>
                  </a:lnTo>
                  <a:close/>
                </a:path>
              </a:pathLst>
            </a:custGeom>
            <a:solidFill>
              <a:srgbClr val="FFFF6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5" name="object 35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707910" y="2910966"/>
              <a:ext cx="2064257" cy="997458"/>
            </a:xfrm>
            <a:prstGeom prst="rect">
              <a:avLst/>
            </a:prstGeom>
          </p:spPr>
        </p:pic>
      </p:grpSp>
      <p:sp>
        <p:nvSpPr>
          <p:cNvPr id="36" name="object 36"/>
          <p:cNvSpPr txBox="1"/>
          <p:nvPr/>
        </p:nvSpPr>
        <p:spPr>
          <a:xfrm>
            <a:off x="751526" y="2968990"/>
            <a:ext cx="1986719" cy="636468"/>
          </a:xfrm>
          <a:prstGeom prst="rect">
            <a:avLst/>
          </a:prstGeom>
          <a:ln w="57150">
            <a:solidFill>
              <a:srgbClr val="FFFF00"/>
            </a:solidFill>
          </a:ln>
        </p:spPr>
        <p:txBody>
          <a:bodyPr vert="horz" wrap="square" lIns="0" tIns="264553" rIns="0" bIns="0" rtlCol="0">
            <a:spAutoFit/>
          </a:bodyPr>
          <a:lstStyle/>
          <a:p>
            <a:pPr marL="361449">
              <a:spcBef>
                <a:spcPts val="2083"/>
              </a:spcBef>
            </a:pPr>
            <a:r>
              <a:rPr sz="2400" b="1" dirty="0">
                <a:solidFill>
                  <a:schemeClr val="bg1"/>
                </a:solidFill>
                <a:latin typeface="Times New Roman"/>
                <a:cs typeface="Times New Roman"/>
              </a:rPr>
              <a:t>El</a:t>
            </a:r>
            <a:r>
              <a:rPr sz="2400" b="1" spc="-10" dirty="0">
                <a:solidFill>
                  <a:schemeClr val="bg1"/>
                </a:solidFill>
                <a:latin typeface="Times New Roman"/>
                <a:cs typeface="Times New Roman"/>
              </a:rPr>
              <a:t> Objeto</a:t>
            </a:r>
            <a:endParaRPr sz="24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  <p:grpSp>
        <p:nvGrpSpPr>
          <p:cNvPr id="37" name="object 37"/>
          <p:cNvGrpSpPr/>
          <p:nvPr/>
        </p:nvGrpSpPr>
        <p:grpSpPr>
          <a:xfrm>
            <a:off x="6058727" y="2927229"/>
            <a:ext cx="2070135" cy="1003158"/>
            <a:chOff x="6041897" y="2910966"/>
            <a:chExt cx="2064385" cy="997585"/>
          </a:xfrm>
        </p:grpSpPr>
        <p:sp>
          <p:nvSpPr>
            <p:cNvPr id="38" name="object 38"/>
            <p:cNvSpPr/>
            <p:nvPr/>
          </p:nvSpPr>
          <p:spPr>
            <a:xfrm>
              <a:off x="6070472" y="2939541"/>
              <a:ext cx="1981200" cy="914400"/>
            </a:xfrm>
            <a:custGeom>
              <a:avLst/>
              <a:gdLst/>
              <a:ahLst/>
              <a:cxnLst/>
              <a:rect l="l" t="t" r="r" b="b"/>
              <a:pathLst>
                <a:path w="1981200" h="914400">
                  <a:moveTo>
                    <a:pt x="1981200" y="914400"/>
                  </a:moveTo>
                  <a:lnTo>
                    <a:pt x="1981200" y="0"/>
                  </a:lnTo>
                  <a:lnTo>
                    <a:pt x="0" y="0"/>
                  </a:lnTo>
                  <a:lnTo>
                    <a:pt x="0" y="914400"/>
                  </a:lnTo>
                  <a:lnTo>
                    <a:pt x="1981200" y="914400"/>
                  </a:lnTo>
                  <a:close/>
                </a:path>
              </a:pathLst>
            </a:custGeom>
            <a:solidFill>
              <a:srgbClr val="FFFF6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9" name="object 39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6041897" y="2910966"/>
              <a:ext cx="2064270" cy="997458"/>
            </a:xfrm>
            <a:prstGeom prst="rect">
              <a:avLst/>
            </a:prstGeom>
          </p:spPr>
        </p:pic>
      </p:grpSp>
      <p:sp>
        <p:nvSpPr>
          <p:cNvPr id="40" name="object 40"/>
          <p:cNvSpPr txBox="1"/>
          <p:nvPr/>
        </p:nvSpPr>
        <p:spPr>
          <a:xfrm>
            <a:off x="6100372" y="2968990"/>
            <a:ext cx="1986719" cy="636468"/>
          </a:xfrm>
          <a:prstGeom prst="rect">
            <a:avLst/>
          </a:prstGeom>
          <a:ln w="57150">
            <a:solidFill>
              <a:srgbClr val="FFFF00"/>
            </a:solidFill>
          </a:ln>
        </p:spPr>
        <p:txBody>
          <a:bodyPr vert="horz" wrap="square" lIns="0" tIns="264553" rIns="0" bIns="0" rtlCol="0">
            <a:spAutoFit/>
          </a:bodyPr>
          <a:lstStyle/>
          <a:p>
            <a:pPr marL="395235">
              <a:spcBef>
                <a:spcPts val="2083"/>
              </a:spcBef>
            </a:pPr>
            <a:r>
              <a:rPr sz="2400" b="1" dirty="0">
                <a:solidFill>
                  <a:schemeClr val="bg1"/>
                </a:solidFill>
                <a:latin typeface="Times New Roman"/>
                <a:cs typeface="Times New Roman"/>
              </a:rPr>
              <a:t>El </a:t>
            </a:r>
            <a:r>
              <a:rPr sz="2400" b="1" spc="-10" dirty="0">
                <a:solidFill>
                  <a:schemeClr val="bg1"/>
                </a:solidFill>
                <a:latin typeface="Times New Roman"/>
                <a:cs typeface="Times New Roman"/>
              </a:rPr>
              <a:t>Sujeto</a:t>
            </a:r>
            <a:endParaRPr sz="24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  <p:grpSp>
        <p:nvGrpSpPr>
          <p:cNvPr id="41" name="object 41"/>
          <p:cNvGrpSpPr/>
          <p:nvPr/>
        </p:nvGrpSpPr>
        <p:grpSpPr>
          <a:xfrm>
            <a:off x="2620190" y="3256336"/>
            <a:ext cx="3598381" cy="1823692"/>
            <a:chOff x="2612911" y="3238245"/>
            <a:chExt cx="3588385" cy="1813560"/>
          </a:xfrm>
        </p:grpSpPr>
        <p:sp>
          <p:nvSpPr>
            <p:cNvPr id="42" name="object 42"/>
            <p:cNvSpPr/>
            <p:nvPr/>
          </p:nvSpPr>
          <p:spPr>
            <a:xfrm>
              <a:off x="2730639" y="3238245"/>
              <a:ext cx="3352800" cy="193040"/>
            </a:xfrm>
            <a:custGeom>
              <a:avLst/>
              <a:gdLst/>
              <a:ahLst/>
              <a:cxnLst/>
              <a:rect l="l" t="t" r="r" b="b"/>
              <a:pathLst>
                <a:path w="3352800" h="193039">
                  <a:moveTo>
                    <a:pt x="1447800" y="74676"/>
                  </a:moveTo>
                  <a:lnTo>
                    <a:pt x="129616" y="79197"/>
                  </a:lnTo>
                  <a:lnTo>
                    <a:pt x="129451" y="79197"/>
                  </a:lnTo>
                  <a:lnTo>
                    <a:pt x="190500" y="2286"/>
                  </a:lnTo>
                  <a:lnTo>
                    <a:pt x="0" y="98298"/>
                  </a:lnTo>
                  <a:lnTo>
                    <a:pt x="114300" y="154990"/>
                  </a:lnTo>
                  <a:lnTo>
                    <a:pt x="190500" y="192786"/>
                  </a:lnTo>
                  <a:lnTo>
                    <a:pt x="129616" y="117297"/>
                  </a:lnTo>
                  <a:lnTo>
                    <a:pt x="1447800" y="112776"/>
                  </a:lnTo>
                  <a:lnTo>
                    <a:pt x="1447800" y="74676"/>
                  </a:lnTo>
                  <a:close/>
                </a:path>
                <a:path w="3352800" h="193039">
                  <a:moveTo>
                    <a:pt x="3352787" y="95250"/>
                  </a:moveTo>
                  <a:lnTo>
                    <a:pt x="3162287" y="0"/>
                  </a:lnTo>
                  <a:lnTo>
                    <a:pt x="3223247" y="76200"/>
                  </a:lnTo>
                  <a:lnTo>
                    <a:pt x="1905000" y="76200"/>
                  </a:lnTo>
                  <a:lnTo>
                    <a:pt x="1905000" y="114300"/>
                  </a:lnTo>
                  <a:lnTo>
                    <a:pt x="3223247" y="114300"/>
                  </a:lnTo>
                  <a:lnTo>
                    <a:pt x="3162287" y="190500"/>
                  </a:lnTo>
                  <a:lnTo>
                    <a:pt x="3238487" y="152400"/>
                  </a:lnTo>
                  <a:lnTo>
                    <a:pt x="3352787" y="9525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2641486" y="4082541"/>
              <a:ext cx="3505200" cy="914400"/>
            </a:xfrm>
            <a:custGeom>
              <a:avLst/>
              <a:gdLst/>
              <a:ahLst/>
              <a:cxnLst/>
              <a:rect l="l" t="t" r="r" b="b"/>
              <a:pathLst>
                <a:path w="3505200" h="914400">
                  <a:moveTo>
                    <a:pt x="3505200" y="914400"/>
                  </a:moveTo>
                  <a:lnTo>
                    <a:pt x="3505200" y="0"/>
                  </a:lnTo>
                  <a:lnTo>
                    <a:pt x="0" y="0"/>
                  </a:lnTo>
                  <a:lnTo>
                    <a:pt x="0" y="914400"/>
                  </a:lnTo>
                  <a:lnTo>
                    <a:pt x="3505200" y="914400"/>
                  </a:lnTo>
                  <a:close/>
                </a:path>
              </a:pathLst>
            </a:custGeom>
            <a:solidFill>
              <a:srgbClr val="FFFF6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4" name="object 44"/>
            <p:cNvPicPr/>
            <p:nvPr/>
          </p:nvPicPr>
          <p:blipFill>
            <a:blip r:embed="rId23" cstate="print"/>
            <a:stretch>
              <a:fillRect/>
            </a:stretch>
          </p:blipFill>
          <p:spPr>
            <a:xfrm>
              <a:off x="2612911" y="4053966"/>
              <a:ext cx="3588257" cy="997458"/>
            </a:xfrm>
            <a:prstGeom prst="rect">
              <a:avLst/>
            </a:prstGeom>
          </p:spPr>
        </p:pic>
      </p:grpSp>
      <p:sp>
        <p:nvSpPr>
          <p:cNvPr id="45" name="object 45"/>
          <p:cNvSpPr txBox="1"/>
          <p:nvPr/>
        </p:nvSpPr>
        <p:spPr>
          <a:xfrm>
            <a:off x="2661833" y="4118375"/>
            <a:ext cx="3514964" cy="820414"/>
          </a:xfrm>
          <a:prstGeom prst="rect">
            <a:avLst/>
          </a:prstGeom>
          <a:ln w="57150">
            <a:solidFill>
              <a:srgbClr val="FFFF00"/>
            </a:solidFill>
          </a:ln>
        </p:spPr>
        <p:txBody>
          <a:bodyPr vert="horz" wrap="square" lIns="0" tIns="80960" rIns="0" bIns="0" rtlCol="0">
            <a:spAutoFit/>
          </a:bodyPr>
          <a:lstStyle/>
          <a:p>
            <a:pPr marL="1282603" marR="125583" indent="-1227142">
              <a:spcBef>
                <a:spcPts val="637"/>
              </a:spcBef>
            </a:pPr>
            <a:r>
              <a:rPr sz="2400" b="1" dirty="0">
                <a:solidFill>
                  <a:srgbClr val="FFFFFF"/>
                </a:solidFill>
                <a:latin typeface="Times New Roman"/>
                <a:cs typeface="Times New Roman"/>
              </a:rPr>
              <a:t>Sistema</a:t>
            </a:r>
            <a:r>
              <a:rPr sz="2400" b="1" spc="-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FFFFFF"/>
                </a:solidFill>
                <a:latin typeface="Times New Roman"/>
                <a:cs typeface="Times New Roman"/>
              </a:rPr>
              <a:t>de</a:t>
            </a:r>
            <a:r>
              <a:rPr sz="2400" b="1" spc="-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conocimientos previos</a:t>
            </a:r>
            <a:endParaRPr sz="2400">
              <a:latin typeface="Times New Roman"/>
              <a:cs typeface="Times New Roman"/>
            </a:endParaRPr>
          </a:p>
        </p:txBody>
      </p:sp>
      <p:grpSp>
        <p:nvGrpSpPr>
          <p:cNvPr id="46" name="object 46"/>
          <p:cNvGrpSpPr/>
          <p:nvPr/>
        </p:nvGrpSpPr>
        <p:grpSpPr>
          <a:xfrm>
            <a:off x="557058" y="5302626"/>
            <a:ext cx="2299372" cy="1003158"/>
            <a:chOff x="555510" y="5273166"/>
            <a:chExt cx="2292985" cy="997585"/>
          </a:xfrm>
        </p:grpSpPr>
        <p:sp>
          <p:nvSpPr>
            <p:cNvPr id="47" name="object 47"/>
            <p:cNvSpPr/>
            <p:nvPr/>
          </p:nvSpPr>
          <p:spPr>
            <a:xfrm>
              <a:off x="584085" y="5301741"/>
              <a:ext cx="2209800" cy="914400"/>
            </a:xfrm>
            <a:custGeom>
              <a:avLst/>
              <a:gdLst/>
              <a:ahLst/>
              <a:cxnLst/>
              <a:rect l="l" t="t" r="r" b="b"/>
              <a:pathLst>
                <a:path w="2209800" h="914400">
                  <a:moveTo>
                    <a:pt x="2209800" y="914400"/>
                  </a:moveTo>
                  <a:lnTo>
                    <a:pt x="2209800" y="0"/>
                  </a:lnTo>
                  <a:lnTo>
                    <a:pt x="0" y="0"/>
                  </a:lnTo>
                  <a:lnTo>
                    <a:pt x="0" y="914400"/>
                  </a:lnTo>
                  <a:lnTo>
                    <a:pt x="2209800" y="914400"/>
                  </a:lnTo>
                  <a:close/>
                </a:path>
              </a:pathLst>
            </a:custGeom>
            <a:solidFill>
              <a:srgbClr val="FFFF6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8" name="object 48"/>
            <p:cNvPicPr/>
            <p:nvPr/>
          </p:nvPicPr>
          <p:blipFill>
            <a:blip r:embed="rId24" cstate="print"/>
            <a:stretch>
              <a:fillRect/>
            </a:stretch>
          </p:blipFill>
          <p:spPr>
            <a:xfrm>
              <a:off x="555510" y="5273166"/>
              <a:ext cx="2292858" cy="997458"/>
            </a:xfrm>
            <a:prstGeom prst="rect">
              <a:avLst/>
            </a:prstGeom>
          </p:spPr>
        </p:pic>
        <p:sp>
          <p:nvSpPr>
            <p:cNvPr id="49" name="object 49"/>
            <p:cNvSpPr/>
            <p:nvPr/>
          </p:nvSpPr>
          <p:spPr>
            <a:xfrm>
              <a:off x="597039" y="5314695"/>
              <a:ext cx="2209800" cy="914400"/>
            </a:xfrm>
            <a:custGeom>
              <a:avLst/>
              <a:gdLst/>
              <a:ahLst/>
              <a:cxnLst/>
              <a:rect l="l" t="t" r="r" b="b"/>
              <a:pathLst>
                <a:path w="2209800" h="914400">
                  <a:moveTo>
                    <a:pt x="0" y="0"/>
                  </a:moveTo>
                  <a:lnTo>
                    <a:pt x="0" y="914400"/>
                  </a:lnTo>
                  <a:lnTo>
                    <a:pt x="2209800" y="914400"/>
                  </a:lnTo>
                  <a:lnTo>
                    <a:pt x="2209799" y="0"/>
                  </a:lnTo>
                  <a:lnTo>
                    <a:pt x="0" y="0"/>
                  </a:lnTo>
                  <a:close/>
                </a:path>
              </a:pathLst>
            </a:custGeom>
            <a:ln w="57150">
              <a:solidFill>
                <a:srgbClr val="FFFF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0" name="object 50"/>
          <p:cNvSpPr txBox="1"/>
          <p:nvPr/>
        </p:nvSpPr>
        <p:spPr>
          <a:xfrm>
            <a:off x="627357" y="5596740"/>
            <a:ext cx="2158646" cy="393345"/>
          </a:xfrm>
          <a:prstGeom prst="rect">
            <a:avLst/>
          </a:prstGeom>
        </p:spPr>
        <p:txBody>
          <a:bodyPr vert="horz" wrap="square" lIns="0" tIns="12750" rIns="0" bIns="0" rtlCol="0">
            <a:spAutoFit/>
          </a:bodyPr>
          <a:lstStyle/>
          <a:p>
            <a:pPr marL="4462">
              <a:spcBef>
                <a:spcPts val="100"/>
              </a:spcBef>
            </a:pPr>
            <a:r>
              <a:rPr sz="2400" b="1" dirty="0">
                <a:latin typeface="Times New Roman"/>
                <a:cs typeface="Times New Roman"/>
              </a:rPr>
              <a:t>Las</a:t>
            </a:r>
            <a:r>
              <a:rPr sz="2400" b="1" spc="-40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Condiciones</a:t>
            </a:r>
            <a:endParaRPr sz="2400">
              <a:latin typeface="Times New Roman"/>
              <a:cs typeface="Times New Roman"/>
            </a:endParaRPr>
          </a:p>
        </p:txBody>
      </p:sp>
      <p:grpSp>
        <p:nvGrpSpPr>
          <p:cNvPr id="51" name="object 51"/>
          <p:cNvGrpSpPr/>
          <p:nvPr/>
        </p:nvGrpSpPr>
        <p:grpSpPr>
          <a:xfrm>
            <a:off x="6077831" y="5379251"/>
            <a:ext cx="2070135" cy="1003158"/>
            <a:chOff x="6060947" y="5349366"/>
            <a:chExt cx="2064385" cy="997585"/>
          </a:xfrm>
        </p:grpSpPr>
        <p:sp>
          <p:nvSpPr>
            <p:cNvPr id="52" name="object 52"/>
            <p:cNvSpPr/>
            <p:nvPr/>
          </p:nvSpPr>
          <p:spPr>
            <a:xfrm>
              <a:off x="6089522" y="5377941"/>
              <a:ext cx="1981200" cy="914400"/>
            </a:xfrm>
            <a:custGeom>
              <a:avLst/>
              <a:gdLst/>
              <a:ahLst/>
              <a:cxnLst/>
              <a:rect l="l" t="t" r="r" b="b"/>
              <a:pathLst>
                <a:path w="1981200" h="914400">
                  <a:moveTo>
                    <a:pt x="1981200" y="914400"/>
                  </a:moveTo>
                  <a:lnTo>
                    <a:pt x="1981200" y="0"/>
                  </a:lnTo>
                  <a:lnTo>
                    <a:pt x="0" y="0"/>
                  </a:lnTo>
                  <a:lnTo>
                    <a:pt x="0" y="914400"/>
                  </a:lnTo>
                  <a:lnTo>
                    <a:pt x="1981200" y="914400"/>
                  </a:lnTo>
                  <a:close/>
                </a:path>
              </a:pathLst>
            </a:custGeom>
            <a:solidFill>
              <a:srgbClr val="FFFF6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3" name="object 53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6060947" y="5349366"/>
              <a:ext cx="2064270" cy="997458"/>
            </a:xfrm>
            <a:prstGeom prst="rect">
              <a:avLst/>
            </a:prstGeom>
          </p:spPr>
        </p:pic>
        <p:sp>
          <p:nvSpPr>
            <p:cNvPr id="54" name="object 54"/>
            <p:cNvSpPr/>
            <p:nvPr/>
          </p:nvSpPr>
          <p:spPr>
            <a:xfrm>
              <a:off x="6102477" y="5390895"/>
              <a:ext cx="1981200" cy="914400"/>
            </a:xfrm>
            <a:custGeom>
              <a:avLst/>
              <a:gdLst/>
              <a:ahLst/>
              <a:cxnLst/>
              <a:rect l="l" t="t" r="r" b="b"/>
              <a:pathLst>
                <a:path w="1981200" h="914400">
                  <a:moveTo>
                    <a:pt x="0" y="0"/>
                  </a:moveTo>
                  <a:lnTo>
                    <a:pt x="0" y="914400"/>
                  </a:lnTo>
                  <a:lnTo>
                    <a:pt x="1981200" y="914400"/>
                  </a:lnTo>
                  <a:lnTo>
                    <a:pt x="1981200" y="0"/>
                  </a:lnTo>
                  <a:lnTo>
                    <a:pt x="0" y="0"/>
                  </a:lnTo>
                  <a:close/>
                </a:path>
              </a:pathLst>
            </a:custGeom>
            <a:ln w="57150">
              <a:solidFill>
                <a:srgbClr val="FFFF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5" name="object 55"/>
          <p:cNvSpPr txBox="1"/>
          <p:nvPr/>
        </p:nvSpPr>
        <p:spPr>
          <a:xfrm>
            <a:off x="6148130" y="5673366"/>
            <a:ext cx="1929409" cy="393345"/>
          </a:xfrm>
          <a:prstGeom prst="rect">
            <a:avLst/>
          </a:prstGeom>
        </p:spPr>
        <p:txBody>
          <a:bodyPr vert="horz" wrap="square" lIns="0" tIns="12750" rIns="0" bIns="0" rtlCol="0">
            <a:spAutoFit/>
          </a:bodyPr>
          <a:lstStyle/>
          <a:p>
            <a:pPr marL="213555">
              <a:spcBef>
                <a:spcPts val="100"/>
              </a:spcBef>
            </a:pPr>
            <a:r>
              <a:rPr sz="2400" b="1" dirty="0">
                <a:latin typeface="Times New Roman"/>
                <a:cs typeface="Times New Roman"/>
              </a:rPr>
              <a:t>Los</a:t>
            </a:r>
            <a:r>
              <a:rPr sz="2400" b="1" spc="-40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Medios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6" name="object 56"/>
          <p:cNvSpPr/>
          <p:nvPr/>
        </p:nvSpPr>
        <p:spPr>
          <a:xfrm>
            <a:off x="4190078" y="3352118"/>
            <a:ext cx="458474" cy="689631"/>
          </a:xfrm>
          <a:custGeom>
            <a:avLst/>
            <a:gdLst/>
            <a:ahLst/>
            <a:cxnLst/>
            <a:rect l="l" t="t" r="r" b="b"/>
            <a:pathLst>
              <a:path w="457200" h="685800">
                <a:moveTo>
                  <a:pt x="0" y="0"/>
                </a:moveTo>
                <a:lnTo>
                  <a:pt x="0" y="685800"/>
                </a:lnTo>
              </a:path>
              <a:path w="457200" h="685800">
                <a:moveTo>
                  <a:pt x="457200" y="0"/>
                </a:moveTo>
                <a:lnTo>
                  <a:pt x="457200" y="685800"/>
                </a:lnTo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757979116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85750" y="80683"/>
            <a:ext cx="8786812" cy="6750423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15771" cy="108553"/>
          </a:xfrm>
          <a:prstGeom prst="rect">
            <a:avLst/>
          </a:prstGeom>
        </p:spPr>
      </p:pic>
      <p:grpSp>
        <p:nvGrpSpPr>
          <p:cNvPr id="4" name="object 4"/>
          <p:cNvGrpSpPr/>
          <p:nvPr/>
        </p:nvGrpSpPr>
        <p:grpSpPr>
          <a:xfrm>
            <a:off x="2645787" y="184412"/>
            <a:ext cx="4287619" cy="1149641"/>
            <a:chOff x="2638437" y="183388"/>
            <a:chExt cx="4275709" cy="1143254"/>
          </a:xfrm>
        </p:grpSpPr>
        <p:sp>
          <p:nvSpPr>
            <p:cNvPr id="5" name="object 5"/>
            <p:cNvSpPr/>
            <p:nvPr/>
          </p:nvSpPr>
          <p:spPr>
            <a:xfrm>
              <a:off x="2638437" y="1125981"/>
              <a:ext cx="3878579" cy="200660"/>
            </a:xfrm>
            <a:custGeom>
              <a:avLst/>
              <a:gdLst/>
              <a:ahLst/>
              <a:cxnLst/>
              <a:rect l="l" t="t" r="r" b="b"/>
              <a:pathLst>
                <a:path w="3878579" h="200659">
                  <a:moveTo>
                    <a:pt x="3878579" y="200406"/>
                  </a:moveTo>
                  <a:lnTo>
                    <a:pt x="3758932" y="33528"/>
                  </a:lnTo>
                  <a:lnTo>
                    <a:pt x="0" y="0"/>
                  </a:lnTo>
                  <a:lnTo>
                    <a:pt x="237743" y="137922"/>
                  </a:lnTo>
                  <a:lnTo>
                    <a:pt x="3878579" y="200406"/>
                  </a:lnTo>
                  <a:close/>
                </a:path>
              </a:pathLst>
            </a:custGeom>
            <a:solidFill>
              <a:srgbClr val="87A8A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638437" y="1125981"/>
              <a:ext cx="238125" cy="138430"/>
            </a:xfrm>
            <a:custGeom>
              <a:avLst/>
              <a:gdLst/>
              <a:ahLst/>
              <a:cxnLst/>
              <a:rect l="l" t="t" r="r" b="b"/>
              <a:pathLst>
                <a:path w="238125" h="138430">
                  <a:moveTo>
                    <a:pt x="0" y="0"/>
                  </a:moveTo>
                  <a:lnTo>
                    <a:pt x="237743" y="137922"/>
                  </a:lnTo>
                </a:path>
              </a:pathLst>
            </a:custGeom>
            <a:ln w="3175">
              <a:solidFill>
                <a:srgbClr val="87A8A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397370" y="824992"/>
              <a:ext cx="487045" cy="501650"/>
            </a:xfrm>
            <a:custGeom>
              <a:avLst/>
              <a:gdLst/>
              <a:ahLst/>
              <a:cxnLst/>
              <a:rect l="l" t="t" r="r" b="b"/>
              <a:pathLst>
                <a:path w="487045" h="501650">
                  <a:moveTo>
                    <a:pt x="486918" y="182879"/>
                  </a:moveTo>
                  <a:lnTo>
                    <a:pt x="384061" y="0"/>
                  </a:lnTo>
                  <a:lnTo>
                    <a:pt x="0" y="334517"/>
                  </a:lnTo>
                  <a:lnTo>
                    <a:pt x="119646" y="501395"/>
                  </a:lnTo>
                  <a:lnTo>
                    <a:pt x="486918" y="182879"/>
                  </a:lnTo>
                  <a:close/>
                </a:path>
              </a:pathLst>
            </a:custGeom>
            <a:solidFill>
              <a:srgbClr val="627A7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6397370" y="1159509"/>
              <a:ext cx="120014" cy="167005"/>
            </a:xfrm>
            <a:custGeom>
              <a:avLst/>
              <a:gdLst/>
              <a:ahLst/>
              <a:cxnLst/>
              <a:rect l="l" t="t" r="r" b="b"/>
              <a:pathLst>
                <a:path w="120015" h="167005">
                  <a:moveTo>
                    <a:pt x="0" y="0"/>
                  </a:moveTo>
                  <a:lnTo>
                    <a:pt x="119646" y="166878"/>
                  </a:lnTo>
                </a:path>
              </a:pathLst>
            </a:custGeom>
            <a:ln w="3175">
              <a:solidFill>
                <a:srgbClr val="627A7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6781431" y="362457"/>
              <a:ext cx="132715" cy="645795"/>
            </a:xfrm>
            <a:custGeom>
              <a:avLst/>
              <a:gdLst/>
              <a:ahLst/>
              <a:cxnLst/>
              <a:rect l="l" t="t" r="r" b="b"/>
              <a:pathLst>
                <a:path w="132715" h="645794">
                  <a:moveTo>
                    <a:pt x="132588" y="200406"/>
                  </a:moveTo>
                  <a:lnTo>
                    <a:pt x="32766" y="0"/>
                  </a:lnTo>
                  <a:lnTo>
                    <a:pt x="0" y="462534"/>
                  </a:lnTo>
                  <a:lnTo>
                    <a:pt x="102857" y="645414"/>
                  </a:lnTo>
                  <a:lnTo>
                    <a:pt x="132588" y="200406"/>
                  </a:lnTo>
                  <a:close/>
                </a:path>
              </a:pathLst>
            </a:custGeom>
            <a:solidFill>
              <a:srgbClr val="9EC5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6781431" y="824992"/>
              <a:ext cx="102870" cy="182880"/>
            </a:xfrm>
            <a:custGeom>
              <a:avLst/>
              <a:gdLst/>
              <a:ahLst/>
              <a:cxnLst/>
              <a:rect l="l" t="t" r="r" b="b"/>
              <a:pathLst>
                <a:path w="102870" h="182880">
                  <a:moveTo>
                    <a:pt x="0" y="0"/>
                  </a:moveTo>
                  <a:lnTo>
                    <a:pt x="102857" y="182879"/>
                  </a:lnTo>
                </a:path>
              </a:pathLst>
            </a:custGeom>
            <a:ln w="3175">
              <a:solidFill>
                <a:srgbClr val="9EC5C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2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881515" y="333501"/>
              <a:ext cx="270509" cy="667512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194698" y="482854"/>
              <a:ext cx="264413" cy="513517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657827" y="463042"/>
              <a:ext cx="256365" cy="512063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961269" y="289305"/>
              <a:ext cx="263437" cy="671322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6029325" y="242062"/>
              <a:ext cx="103505" cy="629920"/>
            </a:xfrm>
            <a:custGeom>
              <a:avLst/>
              <a:gdLst/>
              <a:ahLst/>
              <a:cxnLst/>
              <a:rect l="l" t="t" r="r" b="b"/>
              <a:pathLst>
                <a:path w="103504" h="629919">
                  <a:moveTo>
                    <a:pt x="82295" y="118110"/>
                  </a:moveTo>
                  <a:lnTo>
                    <a:pt x="80717" y="88832"/>
                  </a:lnTo>
                  <a:lnTo>
                    <a:pt x="76961" y="0"/>
                  </a:lnTo>
                  <a:lnTo>
                    <a:pt x="57657" y="1012"/>
                  </a:lnTo>
                  <a:lnTo>
                    <a:pt x="38490" y="1809"/>
                  </a:lnTo>
                  <a:lnTo>
                    <a:pt x="19319" y="2464"/>
                  </a:lnTo>
                  <a:lnTo>
                    <a:pt x="5346" y="2886"/>
                  </a:lnTo>
                  <a:lnTo>
                    <a:pt x="3755" y="2934"/>
                  </a:lnTo>
                  <a:lnTo>
                    <a:pt x="0" y="3048"/>
                  </a:lnTo>
                  <a:lnTo>
                    <a:pt x="3755" y="91880"/>
                  </a:lnTo>
                  <a:lnTo>
                    <a:pt x="5346" y="121158"/>
                  </a:lnTo>
                  <a:lnTo>
                    <a:pt x="43535" y="119919"/>
                  </a:lnTo>
                  <a:lnTo>
                    <a:pt x="79348" y="118263"/>
                  </a:lnTo>
                  <a:lnTo>
                    <a:pt x="80717" y="118192"/>
                  </a:lnTo>
                  <a:lnTo>
                    <a:pt x="82295" y="118110"/>
                  </a:lnTo>
                  <a:close/>
                </a:path>
                <a:path w="103504" h="629919">
                  <a:moveTo>
                    <a:pt x="102882" y="625602"/>
                  </a:moveTo>
                  <a:lnTo>
                    <a:pt x="84594" y="172212"/>
                  </a:lnTo>
                  <a:lnTo>
                    <a:pt x="65170" y="173235"/>
                  </a:lnTo>
                  <a:lnTo>
                    <a:pt x="26621" y="174998"/>
                  </a:lnTo>
                  <a:lnTo>
                    <a:pt x="7632" y="176022"/>
                  </a:lnTo>
                  <a:lnTo>
                    <a:pt x="25920" y="629412"/>
                  </a:lnTo>
                  <a:lnTo>
                    <a:pt x="45338" y="628388"/>
                  </a:lnTo>
                  <a:lnTo>
                    <a:pt x="83887" y="626625"/>
                  </a:lnTo>
                  <a:lnTo>
                    <a:pt x="102882" y="625602"/>
                  </a:lnTo>
                  <a:close/>
                </a:path>
              </a:pathLst>
            </a:custGeom>
            <a:solidFill>
              <a:srgbClr val="4D4D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" name="object 17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4277499" y="437896"/>
              <a:ext cx="238506" cy="512063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6188429" y="221488"/>
              <a:ext cx="231140" cy="649605"/>
            </a:xfrm>
            <a:custGeom>
              <a:avLst/>
              <a:gdLst/>
              <a:ahLst/>
              <a:cxnLst/>
              <a:rect l="l" t="t" r="r" b="b"/>
              <a:pathLst>
                <a:path w="231139" h="649605">
                  <a:moveTo>
                    <a:pt x="230576" y="455985"/>
                  </a:moveTo>
                  <a:lnTo>
                    <a:pt x="230290" y="406146"/>
                  </a:lnTo>
                  <a:lnTo>
                    <a:pt x="227010" y="361711"/>
                  </a:lnTo>
                  <a:lnTo>
                    <a:pt x="220665" y="320992"/>
                  </a:lnTo>
                  <a:lnTo>
                    <a:pt x="211322" y="283987"/>
                  </a:lnTo>
                  <a:lnTo>
                    <a:pt x="180651" y="216836"/>
                  </a:lnTo>
                  <a:lnTo>
                    <a:pt x="133565" y="179117"/>
                  </a:lnTo>
                  <a:lnTo>
                    <a:pt x="105309" y="175260"/>
                  </a:lnTo>
                  <a:lnTo>
                    <a:pt x="80448" y="180459"/>
                  </a:lnTo>
                  <a:lnTo>
                    <a:pt x="80034" y="180546"/>
                  </a:lnTo>
                  <a:lnTo>
                    <a:pt x="39205" y="215979"/>
                  </a:lnTo>
                  <a:lnTo>
                    <a:pt x="11953" y="282571"/>
                  </a:lnTo>
                  <a:lnTo>
                    <a:pt x="3976" y="323373"/>
                  </a:lnTo>
                  <a:lnTo>
                    <a:pt x="0" y="368605"/>
                  </a:lnTo>
                  <a:lnTo>
                    <a:pt x="166" y="418338"/>
                  </a:lnTo>
                  <a:lnTo>
                    <a:pt x="4712" y="471166"/>
                  </a:lnTo>
                  <a:lnTo>
                    <a:pt x="13687" y="518636"/>
                  </a:lnTo>
                  <a:lnTo>
                    <a:pt x="26950" y="560534"/>
                  </a:lnTo>
                  <a:lnTo>
                    <a:pt x="44362" y="596646"/>
                  </a:lnTo>
                  <a:lnTo>
                    <a:pt x="76706" y="633933"/>
                  </a:lnTo>
                  <a:lnTo>
                    <a:pt x="76706" y="386667"/>
                  </a:lnTo>
                  <a:lnTo>
                    <a:pt x="77790" y="362521"/>
                  </a:lnTo>
                  <a:lnTo>
                    <a:pt x="89862" y="312360"/>
                  </a:lnTo>
                  <a:lnTo>
                    <a:pt x="110643" y="294894"/>
                  </a:lnTo>
                  <a:lnTo>
                    <a:pt x="118483" y="296179"/>
                  </a:lnTo>
                  <a:lnTo>
                    <a:pt x="144105" y="338482"/>
                  </a:lnTo>
                  <a:lnTo>
                    <a:pt x="151487" y="382226"/>
                  </a:lnTo>
                  <a:lnTo>
                    <a:pt x="153756" y="439257"/>
                  </a:lnTo>
                  <a:lnTo>
                    <a:pt x="153756" y="642105"/>
                  </a:lnTo>
                  <a:lnTo>
                    <a:pt x="172851" y="630650"/>
                  </a:lnTo>
                  <a:lnTo>
                    <a:pt x="191887" y="608826"/>
                  </a:lnTo>
                  <a:lnTo>
                    <a:pt x="207417" y="578358"/>
                  </a:lnTo>
                  <a:lnTo>
                    <a:pt x="219140" y="542234"/>
                  </a:lnTo>
                  <a:lnTo>
                    <a:pt x="226859" y="501396"/>
                  </a:lnTo>
                  <a:lnTo>
                    <a:pt x="230576" y="455985"/>
                  </a:lnTo>
                  <a:close/>
                </a:path>
                <a:path w="231139" h="649605">
                  <a:moveTo>
                    <a:pt x="153756" y="642105"/>
                  </a:moveTo>
                  <a:lnTo>
                    <a:pt x="153756" y="439257"/>
                  </a:lnTo>
                  <a:lnTo>
                    <a:pt x="152755" y="464343"/>
                  </a:lnTo>
                  <a:lnTo>
                    <a:pt x="150322" y="485286"/>
                  </a:lnTo>
                  <a:lnTo>
                    <a:pt x="135224" y="524160"/>
                  </a:lnTo>
                  <a:lnTo>
                    <a:pt x="120562" y="531876"/>
                  </a:lnTo>
                  <a:lnTo>
                    <a:pt x="112389" y="530149"/>
                  </a:lnTo>
                  <a:lnTo>
                    <a:pt x="86338" y="487394"/>
                  </a:lnTo>
                  <a:lnTo>
                    <a:pt x="78961" y="442817"/>
                  </a:lnTo>
                  <a:lnTo>
                    <a:pt x="76706" y="386667"/>
                  </a:lnTo>
                  <a:lnTo>
                    <a:pt x="76706" y="633933"/>
                  </a:lnTo>
                  <a:lnTo>
                    <a:pt x="80448" y="637211"/>
                  </a:lnTo>
                  <a:lnTo>
                    <a:pt x="101685" y="646795"/>
                  </a:lnTo>
                  <a:lnTo>
                    <a:pt x="125121" y="649224"/>
                  </a:lnTo>
                  <a:lnTo>
                    <a:pt x="150322" y="644086"/>
                  </a:lnTo>
                  <a:lnTo>
                    <a:pt x="150525" y="644044"/>
                  </a:lnTo>
                  <a:lnTo>
                    <a:pt x="153756" y="642105"/>
                  </a:lnTo>
                  <a:close/>
                </a:path>
                <a:path w="231139" h="649605">
                  <a:moveTo>
                    <a:pt x="162459" y="0"/>
                  </a:moveTo>
                  <a:lnTo>
                    <a:pt x="97679" y="2234"/>
                  </a:lnTo>
                  <a:lnTo>
                    <a:pt x="96178" y="2286"/>
                  </a:lnTo>
                  <a:lnTo>
                    <a:pt x="89755" y="34742"/>
                  </a:lnTo>
                  <a:lnTo>
                    <a:pt x="69495" y="131826"/>
                  </a:lnTo>
                  <a:lnTo>
                    <a:pt x="79085" y="131266"/>
                  </a:lnTo>
                  <a:lnTo>
                    <a:pt x="88455" y="130778"/>
                  </a:lnTo>
                  <a:lnTo>
                    <a:pt x="96178" y="130489"/>
                  </a:lnTo>
                  <a:lnTo>
                    <a:pt x="97679" y="130432"/>
                  </a:lnTo>
                  <a:lnTo>
                    <a:pt x="106833" y="130302"/>
                  </a:lnTo>
                  <a:lnTo>
                    <a:pt x="162459" y="0"/>
                  </a:lnTo>
                  <a:close/>
                </a:path>
              </a:pathLst>
            </a:custGeom>
            <a:solidFill>
              <a:srgbClr val="4D4D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19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4561440" y="425703"/>
              <a:ext cx="259365" cy="512063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4872621" y="411987"/>
              <a:ext cx="183641" cy="506730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5082171" y="408939"/>
              <a:ext cx="262128" cy="497586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5390781" y="390973"/>
              <a:ext cx="263638" cy="513916"/>
            </a:xfrm>
            <a:prstGeom prst="rect">
              <a:avLst/>
            </a:prstGeom>
          </p:spPr>
        </p:pic>
        <p:pic>
          <p:nvPicPr>
            <p:cNvPr id="23" name="object 23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5698082" y="377698"/>
              <a:ext cx="261138" cy="512063"/>
            </a:xfrm>
            <a:prstGeom prst="rect">
              <a:avLst/>
            </a:prstGeom>
          </p:spPr>
        </p:pic>
        <p:pic>
          <p:nvPicPr>
            <p:cNvPr id="24" name="object 24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6472821" y="344170"/>
              <a:ext cx="256794" cy="507491"/>
            </a:xfrm>
            <a:prstGeom prst="rect">
              <a:avLst/>
            </a:prstGeom>
          </p:spPr>
        </p:pic>
        <p:pic>
          <p:nvPicPr>
            <p:cNvPr id="25" name="object 25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6004191" y="203962"/>
              <a:ext cx="81521" cy="121158"/>
            </a:xfrm>
            <a:prstGeom prst="rect">
              <a:avLst/>
            </a:prstGeom>
          </p:spPr>
        </p:pic>
        <p:pic>
          <p:nvPicPr>
            <p:cNvPr id="26" name="object 26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6011036" y="376173"/>
              <a:ext cx="96012" cy="457200"/>
            </a:xfrm>
            <a:prstGeom prst="rect">
              <a:avLst/>
            </a:prstGeom>
          </p:spPr>
        </p:pic>
        <p:pic>
          <p:nvPicPr>
            <p:cNvPr id="27" name="object 27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6163270" y="358648"/>
              <a:ext cx="230462" cy="473963"/>
            </a:xfrm>
            <a:prstGeom prst="rect">
              <a:avLst/>
            </a:prstGeom>
          </p:spPr>
        </p:pic>
        <p:pic>
          <p:nvPicPr>
            <p:cNvPr id="28" name="object 28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6232791" y="183388"/>
              <a:ext cx="92964" cy="131826"/>
            </a:xfrm>
            <a:prstGeom prst="rect">
              <a:avLst/>
            </a:prstGeom>
          </p:spPr>
        </p:pic>
      </p:grpSp>
      <p:grpSp>
        <p:nvGrpSpPr>
          <p:cNvPr id="29" name="object 29"/>
          <p:cNvGrpSpPr/>
          <p:nvPr/>
        </p:nvGrpSpPr>
        <p:grpSpPr>
          <a:xfrm>
            <a:off x="2578735" y="1963022"/>
            <a:ext cx="2538160" cy="629608"/>
            <a:chOff x="2571572" y="1952116"/>
            <a:chExt cx="2531110" cy="626110"/>
          </a:xfrm>
        </p:grpSpPr>
        <p:sp>
          <p:nvSpPr>
            <p:cNvPr id="30" name="object 30"/>
            <p:cNvSpPr/>
            <p:nvPr/>
          </p:nvSpPr>
          <p:spPr>
            <a:xfrm>
              <a:off x="4940439" y="1952751"/>
              <a:ext cx="161925" cy="619125"/>
            </a:xfrm>
            <a:custGeom>
              <a:avLst/>
              <a:gdLst/>
              <a:ahLst/>
              <a:cxnLst/>
              <a:rect l="l" t="t" r="r" b="b"/>
              <a:pathLst>
                <a:path w="161925" h="619125">
                  <a:moveTo>
                    <a:pt x="161544" y="457200"/>
                  </a:moveTo>
                  <a:lnTo>
                    <a:pt x="161544" y="0"/>
                  </a:lnTo>
                  <a:lnTo>
                    <a:pt x="0" y="161544"/>
                  </a:lnTo>
                  <a:lnTo>
                    <a:pt x="0" y="618744"/>
                  </a:lnTo>
                  <a:lnTo>
                    <a:pt x="161544" y="457200"/>
                  </a:lnTo>
                  <a:close/>
                </a:path>
              </a:pathLst>
            </a:custGeom>
            <a:solidFill>
              <a:srgbClr val="E1E1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4940439" y="2409951"/>
              <a:ext cx="161925" cy="161925"/>
            </a:xfrm>
            <a:custGeom>
              <a:avLst/>
              <a:gdLst/>
              <a:ahLst/>
              <a:cxnLst/>
              <a:rect l="l" t="t" r="r" b="b"/>
              <a:pathLst>
                <a:path w="161925" h="161925">
                  <a:moveTo>
                    <a:pt x="0" y="161544"/>
                  </a:moveTo>
                  <a:lnTo>
                    <a:pt x="161544" y="0"/>
                  </a:lnTo>
                </a:path>
              </a:pathLst>
            </a:custGeom>
            <a:ln w="3175">
              <a:solidFill>
                <a:srgbClr val="E1E1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2578239" y="1952751"/>
              <a:ext cx="2524125" cy="161925"/>
            </a:xfrm>
            <a:custGeom>
              <a:avLst/>
              <a:gdLst/>
              <a:ahLst/>
              <a:cxnLst/>
              <a:rect l="l" t="t" r="r" b="b"/>
              <a:pathLst>
                <a:path w="2524125" h="161925">
                  <a:moveTo>
                    <a:pt x="2523744" y="0"/>
                  </a:moveTo>
                  <a:lnTo>
                    <a:pt x="161544" y="0"/>
                  </a:lnTo>
                  <a:lnTo>
                    <a:pt x="0" y="161544"/>
                  </a:lnTo>
                  <a:lnTo>
                    <a:pt x="2362200" y="161544"/>
                  </a:lnTo>
                  <a:lnTo>
                    <a:pt x="2523744" y="0"/>
                  </a:lnTo>
                  <a:close/>
                </a:path>
              </a:pathLst>
            </a:custGeom>
            <a:solidFill>
              <a:srgbClr val="9898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4940439" y="1952751"/>
              <a:ext cx="161925" cy="161925"/>
            </a:xfrm>
            <a:custGeom>
              <a:avLst/>
              <a:gdLst/>
              <a:ahLst/>
              <a:cxnLst/>
              <a:rect l="l" t="t" r="r" b="b"/>
              <a:pathLst>
                <a:path w="161925" h="161925">
                  <a:moveTo>
                    <a:pt x="0" y="161544"/>
                  </a:moveTo>
                  <a:lnTo>
                    <a:pt x="161544" y="0"/>
                  </a:lnTo>
                </a:path>
              </a:pathLst>
            </a:custGeom>
            <a:ln w="3175">
              <a:solidFill>
                <a:srgbClr val="9898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2578239" y="2114296"/>
              <a:ext cx="2362200" cy="457200"/>
            </a:xfrm>
            <a:custGeom>
              <a:avLst/>
              <a:gdLst/>
              <a:ahLst/>
              <a:cxnLst/>
              <a:rect l="l" t="t" r="r" b="b"/>
              <a:pathLst>
                <a:path w="2362200" h="457200">
                  <a:moveTo>
                    <a:pt x="2362200" y="457200"/>
                  </a:moveTo>
                  <a:lnTo>
                    <a:pt x="2362200" y="0"/>
                  </a:lnTo>
                  <a:lnTo>
                    <a:pt x="0" y="0"/>
                  </a:lnTo>
                  <a:lnTo>
                    <a:pt x="0" y="457200"/>
                  </a:lnTo>
                  <a:lnTo>
                    <a:pt x="2362200" y="457200"/>
                  </a:lnTo>
                  <a:close/>
                </a:path>
              </a:pathLst>
            </a:custGeom>
            <a:solidFill>
              <a:srgbClr val="009C7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2578239" y="2114296"/>
              <a:ext cx="0" cy="457200"/>
            </a:xfrm>
            <a:custGeom>
              <a:avLst/>
              <a:gdLst/>
              <a:ahLst/>
              <a:cxnLst/>
              <a:rect l="l" t="t" r="r" b="b"/>
              <a:pathLst>
                <a:path h="457200">
                  <a:moveTo>
                    <a:pt x="0" y="0"/>
                  </a:moveTo>
                  <a:lnTo>
                    <a:pt x="0" y="457200"/>
                  </a:lnTo>
                </a:path>
              </a:pathLst>
            </a:custGeom>
            <a:ln w="12954">
              <a:solidFill>
                <a:srgbClr val="6BC04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2578239" y="2571496"/>
              <a:ext cx="2362200" cy="0"/>
            </a:xfrm>
            <a:custGeom>
              <a:avLst/>
              <a:gdLst/>
              <a:ahLst/>
              <a:cxnLst/>
              <a:rect l="l" t="t" r="r" b="b"/>
              <a:pathLst>
                <a:path w="2362200">
                  <a:moveTo>
                    <a:pt x="0" y="0"/>
                  </a:moveTo>
                  <a:lnTo>
                    <a:pt x="2362200" y="0"/>
                  </a:lnTo>
                </a:path>
              </a:pathLst>
            </a:custGeom>
            <a:ln w="12954">
              <a:solidFill>
                <a:srgbClr val="5BA43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4940439" y="2114296"/>
              <a:ext cx="0" cy="457200"/>
            </a:xfrm>
            <a:custGeom>
              <a:avLst/>
              <a:gdLst/>
              <a:ahLst/>
              <a:cxnLst/>
              <a:rect l="l" t="t" r="r" b="b"/>
              <a:pathLst>
                <a:path h="457200">
                  <a:moveTo>
                    <a:pt x="0" y="457200"/>
                  </a:moveTo>
                  <a:lnTo>
                    <a:pt x="0" y="0"/>
                  </a:lnTo>
                </a:path>
              </a:pathLst>
            </a:custGeom>
            <a:ln w="12954">
              <a:solidFill>
                <a:srgbClr val="75D34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2578239" y="2114296"/>
              <a:ext cx="2362200" cy="0"/>
            </a:xfrm>
            <a:custGeom>
              <a:avLst/>
              <a:gdLst/>
              <a:ahLst/>
              <a:cxnLst/>
              <a:rect l="l" t="t" r="r" b="b"/>
              <a:pathLst>
                <a:path w="2362200">
                  <a:moveTo>
                    <a:pt x="2362200" y="0"/>
                  </a:moveTo>
                  <a:lnTo>
                    <a:pt x="0" y="0"/>
                  </a:lnTo>
                </a:path>
              </a:pathLst>
            </a:custGeom>
            <a:ln w="12954">
              <a:solidFill>
                <a:srgbClr val="5BA43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9" name="object 39"/>
          <p:cNvSpPr txBox="1">
            <a:spLocks noGrp="1"/>
          </p:cNvSpPr>
          <p:nvPr>
            <p:ph type="title"/>
          </p:nvPr>
        </p:nvSpPr>
        <p:spPr>
          <a:xfrm>
            <a:off x="2591917" y="2049726"/>
            <a:ext cx="2356045" cy="515946"/>
          </a:xfrm>
          <a:prstGeom prst="rect">
            <a:avLst/>
          </a:prstGeom>
        </p:spPr>
        <p:txBody>
          <a:bodyPr vert="horz" wrap="square" lIns="0" tIns="12112" rIns="0" bIns="0" rtlCol="0">
            <a:spAutoFit/>
          </a:bodyPr>
          <a:lstStyle/>
          <a:p>
            <a:pPr marL="565442">
              <a:spcBef>
                <a:spcPts val="95"/>
              </a:spcBef>
            </a:pPr>
            <a:r>
              <a:rPr sz="3200" b="1" spc="-10" dirty="0">
                <a:solidFill>
                  <a:srgbClr val="000000"/>
                </a:solidFill>
                <a:latin typeface="Courier New"/>
                <a:cs typeface="Courier New"/>
              </a:rPr>
              <a:t>Tipos</a:t>
            </a:r>
            <a:endParaRPr sz="3200">
              <a:latin typeface="Courier New"/>
              <a:cs typeface="Courier New"/>
            </a:endParaRPr>
          </a:p>
        </p:txBody>
      </p:sp>
      <p:pic>
        <p:nvPicPr>
          <p:cNvPr id="40" name="object 40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1133588" y="2968989"/>
            <a:ext cx="1146184" cy="459754"/>
          </a:xfrm>
          <a:prstGeom prst="rect">
            <a:avLst/>
          </a:prstGeom>
        </p:spPr>
      </p:pic>
      <p:sp>
        <p:nvSpPr>
          <p:cNvPr id="41" name="object 41"/>
          <p:cNvSpPr txBox="1"/>
          <p:nvPr/>
        </p:nvSpPr>
        <p:spPr>
          <a:xfrm>
            <a:off x="1133588" y="2968989"/>
            <a:ext cx="1146184" cy="404735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vert="horz" wrap="square" lIns="0" tIns="35061" rIns="0" bIns="0" rtlCol="0">
            <a:spAutoFit/>
          </a:bodyPr>
          <a:lstStyle/>
          <a:p>
            <a:pPr marL="131958">
              <a:spcBef>
                <a:spcPts val="276"/>
              </a:spcBef>
            </a:pPr>
            <a:r>
              <a:rPr sz="2400" b="1" spc="-10" dirty="0">
                <a:latin typeface="Times New Roman"/>
                <a:cs typeface="Times New Roman"/>
              </a:rPr>
              <a:t>Propia</a:t>
            </a:r>
            <a:endParaRPr sz="2400">
              <a:latin typeface="Times New Roman"/>
              <a:cs typeface="Times New Roman"/>
            </a:endParaRPr>
          </a:p>
        </p:txBody>
      </p:sp>
      <p:pic>
        <p:nvPicPr>
          <p:cNvPr id="42" name="object 42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5259850" y="2968989"/>
            <a:ext cx="1146183" cy="459754"/>
          </a:xfrm>
          <a:prstGeom prst="rect">
            <a:avLst/>
          </a:prstGeom>
        </p:spPr>
      </p:pic>
      <p:sp>
        <p:nvSpPr>
          <p:cNvPr id="43" name="object 43"/>
          <p:cNvSpPr txBox="1"/>
          <p:nvPr/>
        </p:nvSpPr>
        <p:spPr>
          <a:xfrm>
            <a:off x="5259850" y="2968989"/>
            <a:ext cx="1146184" cy="404735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vert="horz" wrap="square" lIns="0" tIns="35061" rIns="0" bIns="0" rtlCol="0">
            <a:spAutoFit/>
          </a:bodyPr>
          <a:lstStyle/>
          <a:p>
            <a:pPr marL="181681">
              <a:spcBef>
                <a:spcPts val="276"/>
              </a:spcBef>
            </a:pPr>
            <a:r>
              <a:rPr sz="2400" b="1" spc="-10" dirty="0">
                <a:latin typeface="Times New Roman"/>
                <a:cs typeface="Times New Roman"/>
              </a:rPr>
              <a:t>Ajena</a:t>
            </a:r>
            <a:endParaRPr sz="2400">
              <a:latin typeface="Times New Roman"/>
              <a:cs typeface="Times New Roman"/>
            </a:endParaRPr>
          </a:p>
        </p:txBody>
      </p:sp>
      <p:pic>
        <p:nvPicPr>
          <p:cNvPr id="44" name="object 44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3502368" y="3735246"/>
            <a:ext cx="1528245" cy="459754"/>
          </a:xfrm>
          <a:prstGeom prst="rect">
            <a:avLst/>
          </a:prstGeom>
        </p:spPr>
      </p:pic>
      <p:sp>
        <p:nvSpPr>
          <p:cNvPr id="45" name="object 45"/>
          <p:cNvSpPr txBox="1"/>
          <p:nvPr/>
        </p:nvSpPr>
        <p:spPr>
          <a:xfrm>
            <a:off x="3502368" y="3735246"/>
            <a:ext cx="1528245" cy="404735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vert="horz" wrap="square" lIns="0" tIns="35061" rIns="0" bIns="0" rtlCol="0">
            <a:spAutoFit/>
          </a:bodyPr>
          <a:lstStyle/>
          <a:p>
            <a:pPr marL="219929">
              <a:spcBef>
                <a:spcPts val="276"/>
              </a:spcBef>
            </a:pPr>
            <a:r>
              <a:rPr sz="2400" b="1" spc="-10" dirty="0">
                <a:latin typeface="Times New Roman"/>
                <a:cs typeface="Times New Roman"/>
              </a:rPr>
              <a:t>Incluida</a:t>
            </a:r>
            <a:endParaRPr sz="2400">
              <a:latin typeface="Times New Roman"/>
              <a:cs typeface="Times New Roman"/>
            </a:endParaRPr>
          </a:p>
        </p:txBody>
      </p:sp>
      <p:pic>
        <p:nvPicPr>
          <p:cNvPr id="46" name="object 46"/>
          <p:cNvPicPr/>
          <p:nvPr/>
        </p:nvPicPr>
        <p:blipFill>
          <a:blip r:embed="rId22" cstate="print"/>
          <a:stretch>
            <a:fillRect/>
          </a:stretch>
        </p:blipFill>
        <p:spPr>
          <a:xfrm>
            <a:off x="6635258" y="3735246"/>
            <a:ext cx="1757482" cy="459754"/>
          </a:xfrm>
          <a:prstGeom prst="rect">
            <a:avLst/>
          </a:prstGeom>
        </p:spPr>
      </p:pic>
      <p:sp>
        <p:nvSpPr>
          <p:cNvPr id="47" name="object 47"/>
          <p:cNvSpPr txBox="1"/>
          <p:nvPr/>
        </p:nvSpPr>
        <p:spPr>
          <a:xfrm>
            <a:off x="6635258" y="3735246"/>
            <a:ext cx="1757482" cy="404735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vert="horz" wrap="square" lIns="0" tIns="35061" rIns="0" bIns="0" rtlCol="0">
            <a:spAutoFit/>
          </a:bodyPr>
          <a:lstStyle/>
          <a:p>
            <a:pPr marL="147895">
              <a:spcBef>
                <a:spcPts val="276"/>
              </a:spcBef>
            </a:pPr>
            <a:r>
              <a:rPr sz="2400" b="1" dirty="0">
                <a:latin typeface="Times New Roman"/>
                <a:cs typeface="Times New Roman"/>
              </a:rPr>
              <a:t>No</a:t>
            </a:r>
            <a:r>
              <a:rPr sz="2400" b="1" spc="-40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Incluida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8" name="object 48"/>
          <p:cNvSpPr/>
          <p:nvPr/>
        </p:nvSpPr>
        <p:spPr>
          <a:xfrm>
            <a:off x="4648552" y="3410366"/>
            <a:ext cx="2521604" cy="268190"/>
          </a:xfrm>
          <a:custGeom>
            <a:avLst/>
            <a:gdLst/>
            <a:ahLst/>
            <a:cxnLst/>
            <a:rect l="l" t="t" r="r" b="b"/>
            <a:pathLst>
              <a:path w="2514600" h="266700">
                <a:moveTo>
                  <a:pt x="614172" y="36563"/>
                </a:moveTo>
                <a:lnTo>
                  <a:pt x="604266" y="0"/>
                </a:lnTo>
                <a:lnTo>
                  <a:pt x="100114" y="134924"/>
                </a:lnTo>
                <a:lnTo>
                  <a:pt x="143256" y="91427"/>
                </a:lnTo>
                <a:lnTo>
                  <a:pt x="147535" y="85001"/>
                </a:lnTo>
                <a:lnTo>
                  <a:pt x="148971" y="77711"/>
                </a:lnTo>
                <a:lnTo>
                  <a:pt x="147535" y="70434"/>
                </a:lnTo>
                <a:lnTo>
                  <a:pt x="143256" y="63995"/>
                </a:lnTo>
                <a:lnTo>
                  <a:pt x="136829" y="60159"/>
                </a:lnTo>
                <a:lnTo>
                  <a:pt x="129628" y="58953"/>
                </a:lnTo>
                <a:lnTo>
                  <a:pt x="122567" y="60464"/>
                </a:lnTo>
                <a:lnTo>
                  <a:pt x="116586" y="64757"/>
                </a:lnTo>
                <a:lnTo>
                  <a:pt x="0" y="181356"/>
                </a:lnTo>
                <a:lnTo>
                  <a:pt x="32004" y="190080"/>
                </a:lnTo>
                <a:lnTo>
                  <a:pt x="159258" y="224777"/>
                </a:lnTo>
                <a:lnTo>
                  <a:pt x="183515" y="204063"/>
                </a:lnTo>
                <a:lnTo>
                  <a:pt x="181165" y="197167"/>
                </a:lnTo>
                <a:lnTo>
                  <a:pt x="176225" y="191681"/>
                </a:lnTo>
                <a:lnTo>
                  <a:pt x="169164" y="188201"/>
                </a:lnTo>
                <a:lnTo>
                  <a:pt x="110490" y="172046"/>
                </a:lnTo>
                <a:lnTo>
                  <a:pt x="614172" y="36563"/>
                </a:lnTo>
                <a:close/>
              </a:path>
              <a:path w="2514600" h="266700">
                <a:moveTo>
                  <a:pt x="2514587" y="223253"/>
                </a:moveTo>
                <a:lnTo>
                  <a:pt x="2398014" y="105905"/>
                </a:lnTo>
                <a:lnTo>
                  <a:pt x="2392019" y="101625"/>
                </a:lnTo>
                <a:lnTo>
                  <a:pt x="2384958" y="100190"/>
                </a:lnTo>
                <a:lnTo>
                  <a:pt x="2377744" y="101625"/>
                </a:lnTo>
                <a:lnTo>
                  <a:pt x="2371318" y="105905"/>
                </a:lnTo>
                <a:lnTo>
                  <a:pt x="2367038" y="111899"/>
                </a:lnTo>
                <a:lnTo>
                  <a:pt x="2365603" y="118960"/>
                </a:lnTo>
                <a:lnTo>
                  <a:pt x="2367038" y="126161"/>
                </a:lnTo>
                <a:lnTo>
                  <a:pt x="2371318" y="132575"/>
                </a:lnTo>
                <a:lnTo>
                  <a:pt x="2415387" y="176999"/>
                </a:lnTo>
                <a:lnTo>
                  <a:pt x="1757159" y="0"/>
                </a:lnTo>
                <a:lnTo>
                  <a:pt x="1747266" y="36563"/>
                </a:lnTo>
                <a:lnTo>
                  <a:pt x="2404745" y="213372"/>
                </a:lnTo>
                <a:lnTo>
                  <a:pt x="2345423" y="229362"/>
                </a:lnTo>
                <a:lnTo>
                  <a:pt x="2338349" y="232943"/>
                </a:lnTo>
                <a:lnTo>
                  <a:pt x="2333421" y="238594"/>
                </a:lnTo>
                <a:lnTo>
                  <a:pt x="2331059" y="245541"/>
                </a:lnTo>
                <a:lnTo>
                  <a:pt x="2331694" y="252971"/>
                </a:lnTo>
                <a:lnTo>
                  <a:pt x="2335187" y="259613"/>
                </a:lnTo>
                <a:lnTo>
                  <a:pt x="2340660" y="264312"/>
                </a:lnTo>
                <a:lnTo>
                  <a:pt x="2347569" y="266585"/>
                </a:lnTo>
                <a:lnTo>
                  <a:pt x="2355342" y="265925"/>
                </a:lnTo>
                <a:lnTo>
                  <a:pt x="2482570" y="231838"/>
                </a:lnTo>
                <a:lnTo>
                  <a:pt x="2514587" y="22325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3502368" y="4181208"/>
            <a:ext cx="1681070" cy="550428"/>
          </a:xfrm>
          <a:custGeom>
            <a:avLst/>
            <a:gdLst/>
            <a:ahLst/>
            <a:cxnLst/>
            <a:rect l="l" t="t" r="r" b="b"/>
            <a:pathLst>
              <a:path w="1676400" h="547370">
                <a:moveTo>
                  <a:pt x="547116" y="27432"/>
                </a:moveTo>
                <a:lnTo>
                  <a:pt x="519684" y="0"/>
                </a:lnTo>
                <a:lnTo>
                  <a:pt x="63588" y="456780"/>
                </a:lnTo>
                <a:lnTo>
                  <a:pt x="79248" y="397002"/>
                </a:lnTo>
                <a:lnTo>
                  <a:pt x="58089" y="373176"/>
                </a:lnTo>
                <a:lnTo>
                  <a:pt x="51142" y="375678"/>
                </a:lnTo>
                <a:lnTo>
                  <a:pt x="45491" y="380453"/>
                </a:lnTo>
                <a:lnTo>
                  <a:pt x="41910" y="387096"/>
                </a:lnTo>
                <a:lnTo>
                  <a:pt x="0" y="547116"/>
                </a:lnTo>
                <a:lnTo>
                  <a:pt x="13716" y="543534"/>
                </a:lnTo>
                <a:lnTo>
                  <a:pt x="160020" y="505206"/>
                </a:lnTo>
                <a:lnTo>
                  <a:pt x="166649" y="501624"/>
                </a:lnTo>
                <a:lnTo>
                  <a:pt x="171348" y="495973"/>
                </a:lnTo>
                <a:lnTo>
                  <a:pt x="173621" y="489026"/>
                </a:lnTo>
                <a:lnTo>
                  <a:pt x="172974" y="481584"/>
                </a:lnTo>
                <a:lnTo>
                  <a:pt x="90335" y="483527"/>
                </a:lnTo>
                <a:lnTo>
                  <a:pt x="547116" y="27432"/>
                </a:lnTo>
                <a:close/>
              </a:path>
              <a:path w="1676400" h="547370">
                <a:moveTo>
                  <a:pt x="1676400" y="547116"/>
                </a:moveTo>
                <a:lnTo>
                  <a:pt x="1634490" y="387096"/>
                </a:lnTo>
                <a:lnTo>
                  <a:pt x="1630895" y="380453"/>
                </a:lnTo>
                <a:lnTo>
                  <a:pt x="1625244" y="375678"/>
                </a:lnTo>
                <a:lnTo>
                  <a:pt x="1618297" y="373176"/>
                </a:lnTo>
                <a:lnTo>
                  <a:pt x="1612798" y="373329"/>
                </a:lnTo>
                <a:lnTo>
                  <a:pt x="1610868" y="373392"/>
                </a:lnTo>
                <a:lnTo>
                  <a:pt x="1604213" y="376974"/>
                </a:lnTo>
                <a:lnTo>
                  <a:pt x="1599438" y="382625"/>
                </a:lnTo>
                <a:lnTo>
                  <a:pt x="1596936" y="389572"/>
                </a:lnTo>
                <a:lnTo>
                  <a:pt x="1597152" y="397002"/>
                </a:lnTo>
                <a:lnTo>
                  <a:pt x="1612798" y="456780"/>
                </a:lnTo>
                <a:lnTo>
                  <a:pt x="1156716" y="0"/>
                </a:lnTo>
                <a:lnTo>
                  <a:pt x="1129284" y="27432"/>
                </a:lnTo>
                <a:lnTo>
                  <a:pt x="1586052" y="483527"/>
                </a:lnTo>
                <a:lnTo>
                  <a:pt x="1526286" y="467868"/>
                </a:lnTo>
                <a:lnTo>
                  <a:pt x="1502448" y="489026"/>
                </a:lnTo>
                <a:lnTo>
                  <a:pt x="1504950" y="495973"/>
                </a:lnTo>
                <a:lnTo>
                  <a:pt x="1509725" y="501624"/>
                </a:lnTo>
                <a:lnTo>
                  <a:pt x="1516380" y="505206"/>
                </a:lnTo>
                <a:lnTo>
                  <a:pt x="1662684" y="543534"/>
                </a:lnTo>
                <a:lnTo>
                  <a:pt x="1676400" y="54711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6635258" y="4181208"/>
            <a:ext cx="1681070" cy="550428"/>
          </a:xfrm>
          <a:custGeom>
            <a:avLst/>
            <a:gdLst/>
            <a:ahLst/>
            <a:cxnLst/>
            <a:rect l="l" t="t" r="r" b="b"/>
            <a:pathLst>
              <a:path w="1676400" h="547370">
                <a:moveTo>
                  <a:pt x="547128" y="27432"/>
                </a:moveTo>
                <a:lnTo>
                  <a:pt x="519696" y="0"/>
                </a:lnTo>
                <a:lnTo>
                  <a:pt x="63576" y="456806"/>
                </a:lnTo>
                <a:lnTo>
                  <a:pt x="79248" y="397002"/>
                </a:lnTo>
                <a:lnTo>
                  <a:pt x="58102" y="373176"/>
                </a:lnTo>
                <a:lnTo>
                  <a:pt x="51155" y="375678"/>
                </a:lnTo>
                <a:lnTo>
                  <a:pt x="45491" y="380453"/>
                </a:lnTo>
                <a:lnTo>
                  <a:pt x="41910" y="387096"/>
                </a:lnTo>
                <a:lnTo>
                  <a:pt x="0" y="547116"/>
                </a:lnTo>
                <a:lnTo>
                  <a:pt x="13728" y="543521"/>
                </a:lnTo>
                <a:lnTo>
                  <a:pt x="160007" y="505206"/>
                </a:lnTo>
                <a:lnTo>
                  <a:pt x="166649" y="501624"/>
                </a:lnTo>
                <a:lnTo>
                  <a:pt x="171348" y="495973"/>
                </a:lnTo>
                <a:lnTo>
                  <a:pt x="173621" y="489026"/>
                </a:lnTo>
                <a:lnTo>
                  <a:pt x="172974" y="481584"/>
                </a:lnTo>
                <a:lnTo>
                  <a:pt x="90335" y="483527"/>
                </a:lnTo>
                <a:lnTo>
                  <a:pt x="547128" y="27432"/>
                </a:lnTo>
                <a:close/>
              </a:path>
              <a:path w="1676400" h="547370">
                <a:moveTo>
                  <a:pt x="1676400" y="547116"/>
                </a:moveTo>
                <a:lnTo>
                  <a:pt x="1634502" y="387096"/>
                </a:lnTo>
                <a:lnTo>
                  <a:pt x="1630908" y="380453"/>
                </a:lnTo>
                <a:lnTo>
                  <a:pt x="1625257" y="375678"/>
                </a:lnTo>
                <a:lnTo>
                  <a:pt x="1618310" y="373176"/>
                </a:lnTo>
                <a:lnTo>
                  <a:pt x="1612811" y="373329"/>
                </a:lnTo>
                <a:lnTo>
                  <a:pt x="1610855" y="373392"/>
                </a:lnTo>
                <a:lnTo>
                  <a:pt x="1604225" y="376974"/>
                </a:lnTo>
                <a:lnTo>
                  <a:pt x="1599438" y="382625"/>
                </a:lnTo>
                <a:lnTo>
                  <a:pt x="1596936" y="389572"/>
                </a:lnTo>
                <a:lnTo>
                  <a:pt x="1597164" y="397002"/>
                </a:lnTo>
                <a:lnTo>
                  <a:pt x="1612811" y="456780"/>
                </a:lnTo>
                <a:lnTo>
                  <a:pt x="1156728" y="0"/>
                </a:lnTo>
                <a:lnTo>
                  <a:pt x="1129296" y="27432"/>
                </a:lnTo>
                <a:lnTo>
                  <a:pt x="1586064" y="483527"/>
                </a:lnTo>
                <a:lnTo>
                  <a:pt x="1526298" y="467868"/>
                </a:lnTo>
                <a:lnTo>
                  <a:pt x="1502460" y="489026"/>
                </a:lnTo>
                <a:lnTo>
                  <a:pt x="1504950" y="495973"/>
                </a:lnTo>
                <a:lnTo>
                  <a:pt x="1509737" y="501624"/>
                </a:lnTo>
                <a:lnTo>
                  <a:pt x="1516392" y="505206"/>
                </a:lnTo>
                <a:lnTo>
                  <a:pt x="1662696" y="543534"/>
                </a:lnTo>
                <a:lnTo>
                  <a:pt x="1676400" y="54711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1" name="object 51"/>
          <p:cNvPicPr/>
          <p:nvPr/>
        </p:nvPicPr>
        <p:blipFill>
          <a:blip r:embed="rId23" cstate="print"/>
          <a:stretch>
            <a:fillRect/>
          </a:stretch>
        </p:blipFill>
        <p:spPr>
          <a:xfrm>
            <a:off x="904351" y="3735247"/>
            <a:ext cx="611298" cy="383128"/>
          </a:xfrm>
          <a:prstGeom prst="rect">
            <a:avLst/>
          </a:prstGeom>
        </p:spPr>
      </p:pic>
      <p:sp>
        <p:nvSpPr>
          <p:cNvPr id="52" name="object 52"/>
          <p:cNvSpPr txBox="1"/>
          <p:nvPr/>
        </p:nvSpPr>
        <p:spPr>
          <a:xfrm>
            <a:off x="904351" y="3735247"/>
            <a:ext cx="611298" cy="383128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203992">
              <a:lnSpc>
                <a:spcPts val="2866"/>
              </a:lnSpc>
            </a:pPr>
            <a:r>
              <a:rPr sz="2400" b="1" spc="-50" dirty="0">
                <a:latin typeface="Times New Roman"/>
                <a:cs typeface="Times New Roman"/>
              </a:rPr>
              <a:t>E</a:t>
            </a:r>
            <a:endParaRPr sz="2400">
              <a:latin typeface="Times New Roman"/>
              <a:cs typeface="Times New Roman"/>
            </a:endParaRPr>
          </a:p>
        </p:txBody>
      </p:sp>
      <p:pic>
        <p:nvPicPr>
          <p:cNvPr id="53" name="object 53"/>
          <p:cNvPicPr/>
          <p:nvPr/>
        </p:nvPicPr>
        <p:blipFill>
          <a:blip r:embed="rId23" cstate="print"/>
          <a:stretch>
            <a:fillRect/>
          </a:stretch>
        </p:blipFill>
        <p:spPr>
          <a:xfrm>
            <a:off x="1974123" y="3735247"/>
            <a:ext cx="611298" cy="383128"/>
          </a:xfrm>
          <a:prstGeom prst="rect">
            <a:avLst/>
          </a:prstGeom>
        </p:spPr>
      </p:pic>
      <p:sp>
        <p:nvSpPr>
          <p:cNvPr id="54" name="object 54"/>
          <p:cNvSpPr txBox="1"/>
          <p:nvPr/>
        </p:nvSpPr>
        <p:spPr>
          <a:xfrm>
            <a:off x="1974123" y="3735247"/>
            <a:ext cx="611298" cy="383128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7212">
              <a:lnSpc>
                <a:spcPts val="2866"/>
              </a:lnSpc>
            </a:pPr>
            <a:r>
              <a:rPr sz="2400" b="1" spc="-25" dirty="0">
                <a:latin typeface="Times New Roman"/>
                <a:cs typeface="Times New Roman"/>
              </a:rPr>
              <a:t>NoE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5" name="object 55"/>
          <p:cNvSpPr/>
          <p:nvPr/>
        </p:nvSpPr>
        <p:spPr>
          <a:xfrm>
            <a:off x="2356184" y="2567471"/>
            <a:ext cx="2827253" cy="462947"/>
          </a:xfrm>
          <a:custGeom>
            <a:avLst/>
            <a:gdLst/>
            <a:ahLst/>
            <a:cxnLst/>
            <a:rect l="l" t="t" r="r" b="b"/>
            <a:pathLst>
              <a:path w="2819400" h="460375">
                <a:moveTo>
                  <a:pt x="771144" y="35052"/>
                </a:moveTo>
                <a:lnTo>
                  <a:pt x="752094" y="1524"/>
                </a:lnTo>
                <a:lnTo>
                  <a:pt x="84658" y="388302"/>
                </a:lnTo>
                <a:lnTo>
                  <a:pt x="115062" y="335280"/>
                </a:lnTo>
                <a:lnTo>
                  <a:pt x="100926" y="306590"/>
                </a:lnTo>
                <a:lnTo>
                  <a:pt x="93433" y="307276"/>
                </a:lnTo>
                <a:lnTo>
                  <a:pt x="86664" y="310540"/>
                </a:lnTo>
                <a:lnTo>
                  <a:pt x="81534" y="316230"/>
                </a:lnTo>
                <a:lnTo>
                  <a:pt x="0" y="459486"/>
                </a:lnTo>
                <a:lnTo>
                  <a:pt x="23622" y="459600"/>
                </a:lnTo>
                <a:lnTo>
                  <a:pt x="165354" y="460248"/>
                </a:lnTo>
                <a:lnTo>
                  <a:pt x="172821" y="458774"/>
                </a:lnTo>
                <a:lnTo>
                  <a:pt x="178879" y="454723"/>
                </a:lnTo>
                <a:lnTo>
                  <a:pt x="182918" y="448678"/>
                </a:lnTo>
                <a:lnTo>
                  <a:pt x="184404" y="441198"/>
                </a:lnTo>
                <a:lnTo>
                  <a:pt x="182918" y="433730"/>
                </a:lnTo>
                <a:lnTo>
                  <a:pt x="117525" y="421881"/>
                </a:lnTo>
                <a:lnTo>
                  <a:pt x="103759" y="421805"/>
                </a:lnTo>
                <a:lnTo>
                  <a:pt x="771144" y="35052"/>
                </a:lnTo>
                <a:close/>
              </a:path>
              <a:path w="2819400" h="460375">
                <a:moveTo>
                  <a:pt x="2819400" y="295656"/>
                </a:moveTo>
                <a:lnTo>
                  <a:pt x="2713482" y="169164"/>
                </a:lnTo>
                <a:lnTo>
                  <a:pt x="2707589" y="164312"/>
                </a:lnTo>
                <a:lnTo>
                  <a:pt x="2700718" y="162306"/>
                </a:lnTo>
                <a:lnTo>
                  <a:pt x="2693543" y="163169"/>
                </a:lnTo>
                <a:lnTo>
                  <a:pt x="2686812" y="166878"/>
                </a:lnTo>
                <a:lnTo>
                  <a:pt x="2681948" y="172440"/>
                </a:lnTo>
                <a:lnTo>
                  <a:pt x="2679954" y="179362"/>
                </a:lnTo>
                <a:lnTo>
                  <a:pt x="2680805" y="186702"/>
                </a:lnTo>
                <a:lnTo>
                  <a:pt x="2684526" y="193548"/>
                </a:lnTo>
                <a:lnTo>
                  <a:pt x="2724073" y="240944"/>
                </a:lnTo>
                <a:lnTo>
                  <a:pt x="2064258" y="0"/>
                </a:lnTo>
                <a:lnTo>
                  <a:pt x="2050542" y="35814"/>
                </a:lnTo>
                <a:lnTo>
                  <a:pt x="2711056" y="277012"/>
                </a:lnTo>
                <a:lnTo>
                  <a:pt x="2650236" y="288036"/>
                </a:lnTo>
                <a:lnTo>
                  <a:pt x="2643009" y="290639"/>
                </a:lnTo>
                <a:lnTo>
                  <a:pt x="2637663" y="295656"/>
                </a:lnTo>
                <a:lnTo>
                  <a:pt x="2634589" y="302399"/>
                </a:lnTo>
                <a:lnTo>
                  <a:pt x="2634234" y="310134"/>
                </a:lnTo>
                <a:lnTo>
                  <a:pt x="2637269" y="316915"/>
                </a:lnTo>
                <a:lnTo>
                  <a:pt x="2642514" y="322046"/>
                </a:lnTo>
                <a:lnTo>
                  <a:pt x="2649334" y="325031"/>
                </a:lnTo>
                <a:lnTo>
                  <a:pt x="2657094" y="325374"/>
                </a:lnTo>
                <a:lnTo>
                  <a:pt x="2790444" y="300964"/>
                </a:lnTo>
                <a:lnTo>
                  <a:pt x="2819400" y="29565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1133588" y="3411886"/>
            <a:ext cx="1146184" cy="323744"/>
          </a:xfrm>
          <a:custGeom>
            <a:avLst/>
            <a:gdLst/>
            <a:ahLst/>
            <a:cxnLst/>
            <a:rect l="l" t="t" r="r" b="b"/>
            <a:pathLst>
              <a:path w="1143000" h="321945">
                <a:moveTo>
                  <a:pt x="318516" y="30480"/>
                </a:moveTo>
                <a:lnTo>
                  <a:pt x="291084" y="3048"/>
                </a:lnTo>
                <a:lnTo>
                  <a:pt x="63601" y="231152"/>
                </a:lnTo>
                <a:lnTo>
                  <a:pt x="79248" y="171450"/>
                </a:lnTo>
                <a:lnTo>
                  <a:pt x="58089" y="147624"/>
                </a:lnTo>
                <a:lnTo>
                  <a:pt x="51142" y="150126"/>
                </a:lnTo>
                <a:lnTo>
                  <a:pt x="45491" y="154901"/>
                </a:lnTo>
                <a:lnTo>
                  <a:pt x="41910" y="161544"/>
                </a:lnTo>
                <a:lnTo>
                  <a:pt x="0" y="321564"/>
                </a:lnTo>
                <a:lnTo>
                  <a:pt x="13716" y="317982"/>
                </a:lnTo>
                <a:lnTo>
                  <a:pt x="160020" y="279654"/>
                </a:lnTo>
                <a:lnTo>
                  <a:pt x="166649" y="276072"/>
                </a:lnTo>
                <a:lnTo>
                  <a:pt x="171348" y="270421"/>
                </a:lnTo>
                <a:lnTo>
                  <a:pt x="173621" y="263474"/>
                </a:lnTo>
                <a:lnTo>
                  <a:pt x="172974" y="256044"/>
                </a:lnTo>
                <a:lnTo>
                  <a:pt x="90411" y="257962"/>
                </a:lnTo>
                <a:lnTo>
                  <a:pt x="318516" y="30480"/>
                </a:lnTo>
                <a:close/>
              </a:path>
              <a:path w="1143000" h="321945">
                <a:moveTo>
                  <a:pt x="1143000" y="235470"/>
                </a:moveTo>
                <a:lnTo>
                  <a:pt x="1060704" y="92202"/>
                </a:lnTo>
                <a:lnTo>
                  <a:pt x="1055687" y="86855"/>
                </a:lnTo>
                <a:lnTo>
                  <a:pt x="1049172" y="83629"/>
                </a:lnTo>
                <a:lnTo>
                  <a:pt x="1041946" y="82994"/>
                </a:lnTo>
                <a:lnTo>
                  <a:pt x="1034796" y="85344"/>
                </a:lnTo>
                <a:lnTo>
                  <a:pt x="1029106" y="90360"/>
                </a:lnTo>
                <a:lnTo>
                  <a:pt x="1025931" y="96875"/>
                </a:lnTo>
                <a:lnTo>
                  <a:pt x="1025461" y="104101"/>
                </a:lnTo>
                <a:lnTo>
                  <a:pt x="1027938" y="111252"/>
                </a:lnTo>
                <a:lnTo>
                  <a:pt x="1058887" y="165595"/>
                </a:lnTo>
                <a:lnTo>
                  <a:pt x="771144" y="0"/>
                </a:lnTo>
                <a:lnTo>
                  <a:pt x="752856" y="33540"/>
                </a:lnTo>
                <a:lnTo>
                  <a:pt x="1040015" y="198526"/>
                </a:lnTo>
                <a:lnTo>
                  <a:pt x="977646" y="198894"/>
                </a:lnTo>
                <a:lnTo>
                  <a:pt x="970165" y="200367"/>
                </a:lnTo>
                <a:lnTo>
                  <a:pt x="964120" y="204406"/>
                </a:lnTo>
                <a:lnTo>
                  <a:pt x="960069" y="210464"/>
                </a:lnTo>
                <a:lnTo>
                  <a:pt x="958596" y="217944"/>
                </a:lnTo>
                <a:lnTo>
                  <a:pt x="960069" y="225412"/>
                </a:lnTo>
                <a:lnTo>
                  <a:pt x="964120" y="231470"/>
                </a:lnTo>
                <a:lnTo>
                  <a:pt x="970165" y="235508"/>
                </a:lnTo>
                <a:lnTo>
                  <a:pt x="977646" y="236994"/>
                </a:lnTo>
                <a:lnTo>
                  <a:pt x="1093470" y="235915"/>
                </a:lnTo>
                <a:lnTo>
                  <a:pt x="1100328" y="235851"/>
                </a:lnTo>
                <a:lnTo>
                  <a:pt x="1109472" y="235775"/>
                </a:lnTo>
                <a:lnTo>
                  <a:pt x="1119378" y="235686"/>
                </a:lnTo>
                <a:lnTo>
                  <a:pt x="1143000" y="23547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 txBox="1"/>
          <p:nvPr/>
        </p:nvSpPr>
        <p:spPr>
          <a:xfrm>
            <a:off x="2661833" y="4808006"/>
            <a:ext cx="1146184" cy="404735"/>
          </a:xfrm>
          <a:prstGeom prst="rect">
            <a:avLst/>
          </a:prstGeom>
          <a:solidFill>
            <a:srgbClr val="66FFFF"/>
          </a:solidFill>
          <a:ln w="12700">
            <a:solidFill>
              <a:srgbClr val="000000"/>
            </a:solidFill>
          </a:ln>
        </p:spPr>
        <p:txBody>
          <a:bodyPr vert="horz" wrap="square" lIns="0" tIns="35061" rIns="0" bIns="0" rtlCol="0">
            <a:spAutoFit/>
          </a:bodyPr>
          <a:lstStyle/>
          <a:p>
            <a:pPr marL="73310">
              <a:spcBef>
                <a:spcPts val="276"/>
              </a:spcBef>
            </a:pPr>
            <a:r>
              <a:rPr sz="2400" b="1" spc="-10" dirty="0">
                <a:latin typeface="Times New Roman"/>
                <a:cs typeface="Times New Roman"/>
              </a:rPr>
              <a:t>Abierta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4113666" y="4808006"/>
            <a:ext cx="1604657" cy="404735"/>
          </a:xfrm>
          <a:prstGeom prst="rect">
            <a:avLst/>
          </a:prstGeom>
          <a:solidFill>
            <a:srgbClr val="B2B2B2"/>
          </a:solidFill>
          <a:ln w="12700">
            <a:solidFill>
              <a:srgbClr val="000000"/>
            </a:solidFill>
          </a:ln>
        </p:spPr>
        <p:txBody>
          <a:bodyPr vert="horz" wrap="square" lIns="0" tIns="35061" rIns="0" bIns="0" rtlCol="0">
            <a:spAutoFit/>
          </a:bodyPr>
          <a:lstStyle/>
          <a:p>
            <a:pPr marL="111558">
              <a:spcBef>
                <a:spcPts val="276"/>
              </a:spcBef>
            </a:pPr>
            <a:r>
              <a:rPr sz="2400" b="1" spc="-10" dirty="0">
                <a:latin typeface="Times New Roman"/>
                <a:cs typeface="Times New Roman"/>
              </a:rPr>
              <a:t>Encubierta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6023960" y="4808006"/>
            <a:ext cx="1146184" cy="404735"/>
          </a:xfrm>
          <a:prstGeom prst="rect">
            <a:avLst/>
          </a:prstGeom>
          <a:solidFill>
            <a:srgbClr val="CCFFFF"/>
          </a:solidFill>
          <a:ln w="12700">
            <a:solidFill>
              <a:srgbClr val="000000"/>
            </a:solidFill>
          </a:ln>
        </p:spPr>
        <p:txBody>
          <a:bodyPr vert="horz" wrap="square" lIns="0" tIns="35061" rIns="0" bIns="0" rtlCol="0">
            <a:spAutoFit/>
          </a:bodyPr>
          <a:lstStyle/>
          <a:p>
            <a:pPr marL="73310">
              <a:spcBef>
                <a:spcPts val="276"/>
              </a:spcBef>
            </a:pPr>
            <a:r>
              <a:rPr sz="2400" b="1" spc="-10" dirty="0">
                <a:latin typeface="Times New Roman"/>
                <a:cs typeface="Times New Roman"/>
              </a:rPr>
              <a:t>Abierta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7475793" y="4808006"/>
            <a:ext cx="1604657" cy="404735"/>
          </a:xfrm>
          <a:prstGeom prst="rect">
            <a:avLst/>
          </a:prstGeom>
          <a:solidFill>
            <a:srgbClr val="B2B2B2"/>
          </a:solidFill>
          <a:ln w="12700">
            <a:solidFill>
              <a:srgbClr val="000000"/>
            </a:solidFill>
          </a:ln>
        </p:spPr>
        <p:txBody>
          <a:bodyPr vert="horz" wrap="square" lIns="0" tIns="35061" rIns="0" bIns="0" rtlCol="0">
            <a:spAutoFit/>
          </a:bodyPr>
          <a:lstStyle/>
          <a:p>
            <a:pPr marL="111558">
              <a:spcBef>
                <a:spcPts val="276"/>
              </a:spcBef>
            </a:pPr>
            <a:r>
              <a:rPr sz="2400" b="1" spc="-10" dirty="0">
                <a:latin typeface="Times New Roman"/>
                <a:cs typeface="Times New Roman"/>
              </a:rPr>
              <a:t>Encubierta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5259850" y="5804140"/>
            <a:ext cx="611298" cy="383128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203992">
              <a:lnSpc>
                <a:spcPts val="2866"/>
              </a:lnSpc>
            </a:pPr>
            <a:r>
              <a:rPr sz="2400" b="1" spc="-50" dirty="0">
                <a:latin typeface="Times New Roman"/>
                <a:cs typeface="Times New Roman"/>
              </a:rPr>
              <a:t>E</a:t>
            </a:r>
            <a:endParaRPr sz="2400">
              <a:latin typeface="Times New Roman"/>
              <a:cs typeface="Times New Roman"/>
            </a:endParaRPr>
          </a:p>
        </p:txBody>
      </p:sp>
      <p:pic>
        <p:nvPicPr>
          <p:cNvPr id="66" name="object 66"/>
          <p:cNvPicPr/>
          <p:nvPr/>
        </p:nvPicPr>
        <p:blipFill>
          <a:blip r:embed="rId23" cstate="print"/>
          <a:stretch>
            <a:fillRect/>
          </a:stretch>
        </p:blipFill>
        <p:spPr>
          <a:xfrm>
            <a:off x="5947548" y="5804140"/>
            <a:ext cx="611298" cy="383128"/>
          </a:xfrm>
          <a:prstGeom prst="rect">
            <a:avLst/>
          </a:prstGeom>
        </p:spPr>
      </p:pic>
      <p:sp>
        <p:nvSpPr>
          <p:cNvPr id="67" name="object 67"/>
          <p:cNvSpPr txBox="1"/>
          <p:nvPr/>
        </p:nvSpPr>
        <p:spPr>
          <a:xfrm>
            <a:off x="5947548" y="5804140"/>
            <a:ext cx="611298" cy="383128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7212">
              <a:lnSpc>
                <a:spcPts val="2866"/>
              </a:lnSpc>
            </a:pPr>
            <a:r>
              <a:rPr sz="2400" b="1" spc="-25" dirty="0">
                <a:latin typeface="Times New Roman"/>
                <a:cs typeface="Times New Roman"/>
              </a:rPr>
              <a:t>NoE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8" name="object 68"/>
          <p:cNvSpPr/>
          <p:nvPr/>
        </p:nvSpPr>
        <p:spPr>
          <a:xfrm>
            <a:off x="3266254" y="5249371"/>
            <a:ext cx="3462748" cy="688354"/>
          </a:xfrm>
          <a:custGeom>
            <a:avLst/>
            <a:gdLst/>
            <a:ahLst/>
            <a:cxnLst/>
            <a:rect l="l" t="t" r="r" b="b"/>
            <a:pathLst>
              <a:path w="3453129" h="684529">
                <a:moveTo>
                  <a:pt x="1759458" y="654558"/>
                </a:moveTo>
                <a:lnTo>
                  <a:pt x="1653540" y="528066"/>
                </a:lnTo>
                <a:lnTo>
                  <a:pt x="1647545" y="523214"/>
                </a:lnTo>
                <a:lnTo>
                  <a:pt x="1640484" y="521208"/>
                </a:lnTo>
                <a:lnTo>
                  <a:pt x="1633283" y="522071"/>
                </a:lnTo>
                <a:lnTo>
                  <a:pt x="1626870" y="525780"/>
                </a:lnTo>
                <a:lnTo>
                  <a:pt x="1622005" y="531342"/>
                </a:lnTo>
                <a:lnTo>
                  <a:pt x="1620012" y="538264"/>
                </a:lnTo>
                <a:lnTo>
                  <a:pt x="1620862" y="545604"/>
                </a:lnTo>
                <a:lnTo>
                  <a:pt x="1624584" y="552450"/>
                </a:lnTo>
                <a:lnTo>
                  <a:pt x="1664258" y="600011"/>
                </a:lnTo>
                <a:lnTo>
                  <a:pt x="13716" y="0"/>
                </a:lnTo>
                <a:lnTo>
                  <a:pt x="0" y="35814"/>
                </a:lnTo>
                <a:lnTo>
                  <a:pt x="1650911" y="635952"/>
                </a:lnTo>
                <a:lnTo>
                  <a:pt x="1590294" y="646938"/>
                </a:lnTo>
                <a:lnTo>
                  <a:pt x="1583080" y="649541"/>
                </a:lnTo>
                <a:lnTo>
                  <a:pt x="1577809" y="654558"/>
                </a:lnTo>
                <a:lnTo>
                  <a:pt x="1574965" y="661301"/>
                </a:lnTo>
                <a:lnTo>
                  <a:pt x="1574965" y="668820"/>
                </a:lnTo>
                <a:lnTo>
                  <a:pt x="1577644" y="675817"/>
                </a:lnTo>
                <a:lnTo>
                  <a:pt x="1582674" y="680948"/>
                </a:lnTo>
                <a:lnTo>
                  <a:pt x="1589405" y="683933"/>
                </a:lnTo>
                <a:lnTo>
                  <a:pt x="1597152" y="684276"/>
                </a:lnTo>
                <a:lnTo>
                  <a:pt x="1730502" y="659866"/>
                </a:lnTo>
                <a:lnTo>
                  <a:pt x="1759458" y="654558"/>
                </a:lnTo>
                <a:close/>
              </a:path>
              <a:path w="3453129" h="684529">
                <a:moveTo>
                  <a:pt x="2064258" y="399288"/>
                </a:moveTo>
                <a:lnTo>
                  <a:pt x="2022348" y="239268"/>
                </a:lnTo>
                <a:lnTo>
                  <a:pt x="2018753" y="232625"/>
                </a:lnTo>
                <a:lnTo>
                  <a:pt x="2013102" y="227850"/>
                </a:lnTo>
                <a:lnTo>
                  <a:pt x="2006155" y="225348"/>
                </a:lnTo>
                <a:lnTo>
                  <a:pt x="2000643" y="225501"/>
                </a:lnTo>
                <a:lnTo>
                  <a:pt x="1998726" y="225564"/>
                </a:lnTo>
                <a:lnTo>
                  <a:pt x="1992071" y="229146"/>
                </a:lnTo>
                <a:lnTo>
                  <a:pt x="1987296" y="234797"/>
                </a:lnTo>
                <a:lnTo>
                  <a:pt x="1984794" y="241744"/>
                </a:lnTo>
                <a:lnTo>
                  <a:pt x="1985010" y="249174"/>
                </a:lnTo>
                <a:lnTo>
                  <a:pt x="2000643" y="308914"/>
                </a:lnTo>
                <a:lnTo>
                  <a:pt x="1696974" y="4572"/>
                </a:lnTo>
                <a:lnTo>
                  <a:pt x="1669542" y="32004"/>
                </a:lnTo>
                <a:lnTo>
                  <a:pt x="1973872" y="335686"/>
                </a:lnTo>
                <a:lnTo>
                  <a:pt x="1914144" y="320040"/>
                </a:lnTo>
                <a:lnTo>
                  <a:pt x="1890306" y="341198"/>
                </a:lnTo>
                <a:lnTo>
                  <a:pt x="1892808" y="348145"/>
                </a:lnTo>
                <a:lnTo>
                  <a:pt x="1897583" y="353796"/>
                </a:lnTo>
                <a:lnTo>
                  <a:pt x="1904238" y="357378"/>
                </a:lnTo>
                <a:lnTo>
                  <a:pt x="2050542" y="395706"/>
                </a:lnTo>
                <a:lnTo>
                  <a:pt x="2064258" y="399288"/>
                </a:lnTo>
                <a:close/>
              </a:path>
              <a:path w="3453129" h="684529">
                <a:moveTo>
                  <a:pt x="3452622" y="27444"/>
                </a:moveTo>
                <a:lnTo>
                  <a:pt x="3419081" y="9144"/>
                </a:lnTo>
                <a:lnTo>
                  <a:pt x="3254438" y="295706"/>
                </a:lnTo>
                <a:lnTo>
                  <a:pt x="3254438" y="365747"/>
                </a:lnTo>
                <a:lnTo>
                  <a:pt x="3254273" y="365658"/>
                </a:lnTo>
                <a:lnTo>
                  <a:pt x="3254438" y="365747"/>
                </a:lnTo>
                <a:lnTo>
                  <a:pt x="3254438" y="295706"/>
                </a:lnTo>
                <a:lnTo>
                  <a:pt x="3254083" y="296316"/>
                </a:lnTo>
                <a:lnTo>
                  <a:pt x="3253740" y="233934"/>
                </a:lnTo>
                <a:lnTo>
                  <a:pt x="3252216" y="226237"/>
                </a:lnTo>
                <a:lnTo>
                  <a:pt x="3252216" y="226390"/>
                </a:lnTo>
                <a:lnTo>
                  <a:pt x="3248202" y="220408"/>
                </a:lnTo>
                <a:lnTo>
                  <a:pt x="3242157" y="216369"/>
                </a:lnTo>
                <a:lnTo>
                  <a:pt x="3234690" y="214884"/>
                </a:lnTo>
                <a:lnTo>
                  <a:pt x="3227209" y="216369"/>
                </a:lnTo>
                <a:lnTo>
                  <a:pt x="3221164" y="220408"/>
                </a:lnTo>
                <a:lnTo>
                  <a:pt x="3217113" y="226466"/>
                </a:lnTo>
                <a:lnTo>
                  <a:pt x="3215640" y="233934"/>
                </a:lnTo>
                <a:lnTo>
                  <a:pt x="3217113" y="399326"/>
                </a:lnTo>
                <a:lnTo>
                  <a:pt x="3359645" y="316992"/>
                </a:lnTo>
                <a:lnTo>
                  <a:pt x="3369614" y="298246"/>
                </a:lnTo>
                <a:lnTo>
                  <a:pt x="3367252" y="291084"/>
                </a:lnTo>
                <a:lnTo>
                  <a:pt x="3287026" y="315175"/>
                </a:lnTo>
                <a:lnTo>
                  <a:pt x="3452622" y="2744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6788083" y="5250138"/>
            <a:ext cx="1383062" cy="649403"/>
          </a:xfrm>
          <a:custGeom>
            <a:avLst/>
            <a:gdLst/>
            <a:ahLst/>
            <a:cxnLst/>
            <a:rect l="l" t="t" r="r" b="b"/>
            <a:pathLst>
              <a:path w="1379220" h="645795">
                <a:moveTo>
                  <a:pt x="131070" y="501205"/>
                </a:moveTo>
                <a:lnTo>
                  <a:pt x="128545" y="494323"/>
                </a:lnTo>
                <a:lnTo>
                  <a:pt x="123443" y="488441"/>
                </a:lnTo>
                <a:lnTo>
                  <a:pt x="116597" y="485405"/>
                </a:lnTo>
                <a:lnTo>
                  <a:pt x="109251" y="485298"/>
                </a:lnTo>
                <a:lnTo>
                  <a:pt x="102334" y="487905"/>
                </a:lnTo>
                <a:lnTo>
                  <a:pt x="96773" y="493013"/>
                </a:lnTo>
                <a:lnTo>
                  <a:pt x="0" y="627125"/>
                </a:lnTo>
                <a:lnTo>
                  <a:pt x="27444" y="630174"/>
                </a:lnTo>
                <a:lnTo>
                  <a:pt x="27444" y="594359"/>
                </a:lnTo>
                <a:lnTo>
                  <a:pt x="90626" y="566262"/>
                </a:lnTo>
                <a:lnTo>
                  <a:pt x="127266" y="515111"/>
                </a:lnTo>
                <a:lnTo>
                  <a:pt x="130737" y="508372"/>
                </a:lnTo>
                <a:lnTo>
                  <a:pt x="131070" y="501205"/>
                </a:lnTo>
                <a:close/>
              </a:path>
              <a:path w="1379220" h="645795">
                <a:moveTo>
                  <a:pt x="90626" y="566262"/>
                </a:moveTo>
                <a:lnTo>
                  <a:pt x="27444" y="594359"/>
                </a:lnTo>
                <a:lnTo>
                  <a:pt x="36589" y="615409"/>
                </a:lnTo>
                <a:lnTo>
                  <a:pt x="36589" y="592835"/>
                </a:lnTo>
                <a:lnTo>
                  <a:pt x="69039" y="596399"/>
                </a:lnTo>
                <a:lnTo>
                  <a:pt x="90626" y="566262"/>
                </a:lnTo>
                <a:close/>
              </a:path>
              <a:path w="1379220" h="645795">
                <a:moveTo>
                  <a:pt x="185178" y="627887"/>
                </a:moveTo>
                <a:lnTo>
                  <a:pt x="107426" y="600615"/>
                </a:lnTo>
                <a:lnTo>
                  <a:pt x="42671" y="629411"/>
                </a:lnTo>
                <a:lnTo>
                  <a:pt x="27444" y="594359"/>
                </a:lnTo>
                <a:lnTo>
                  <a:pt x="27444" y="630174"/>
                </a:lnTo>
                <a:lnTo>
                  <a:pt x="164604" y="645413"/>
                </a:lnTo>
                <a:lnTo>
                  <a:pt x="171885" y="644496"/>
                </a:lnTo>
                <a:lnTo>
                  <a:pt x="178315" y="640936"/>
                </a:lnTo>
                <a:lnTo>
                  <a:pt x="183033" y="635233"/>
                </a:lnTo>
                <a:lnTo>
                  <a:pt x="185178" y="627887"/>
                </a:lnTo>
                <a:close/>
              </a:path>
              <a:path w="1379220" h="645795">
                <a:moveTo>
                  <a:pt x="69039" y="596399"/>
                </a:moveTo>
                <a:lnTo>
                  <a:pt x="36589" y="592835"/>
                </a:lnTo>
                <a:lnTo>
                  <a:pt x="50304" y="622553"/>
                </a:lnTo>
                <a:lnTo>
                  <a:pt x="69039" y="596399"/>
                </a:lnTo>
                <a:close/>
              </a:path>
              <a:path w="1379220" h="645795">
                <a:moveTo>
                  <a:pt x="107426" y="600615"/>
                </a:moveTo>
                <a:lnTo>
                  <a:pt x="69039" y="596399"/>
                </a:lnTo>
                <a:lnTo>
                  <a:pt x="50304" y="622553"/>
                </a:lnTo>
                <a:lnTo>
                  <a:pt x="36589" y="592835"/>
                </a:lnTo>
                <a:lnTo>
                  <a:pt x="36589" y="615409"/>
                </a:lnTo>
                <a:lnTo>
                  <a:pt x="42671" y="629411"/>
                </a:lnTo>
                <a:lnTo>
                  <a:pt x="107426" y="600615"/>
                </a:lnTo>
                <a:close/>
              </a:path>
              <a:path w="1379220" h="645795">
                <a:moveTo>
                  <a:pt x="1379219" y="35051"/>
                </a:moveTo>
                <a:lnTo>
                  <a:pt x="1363992" y="0"/>
                </a:lnTo>
                <a:lnTo>
                  <a:pt x="90626" y="566262"/>
                </a:lnTo>
                <a:lnTo>
                  <a:pt x="69039" y="596399"/>
                </a:lnTo>
                <a:lnTo>
                  <a:pt x="107426" y="600615"/>
                </a:lnTo>
                <a:lnTo>
                  <a:pt x="1379219" y="3505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59824881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85750" y="80683"/>
            <a:ext cx="8786812" cy="6750423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15771" cy="108553"/>
          </a:xfrm>
          <a:prstGeom prst="rect">
            <a:avLst/>
          </a:prstGeom>
        </p:spPr>
      </p:pic>
      <p:grpSp>
        <p:nvGrpSpPr>
          <p:cNvPr id="7" name="object 7"/>
          <p:cNvGrpSpPr/>
          <p:nvPr/>
        </p:nvGrpSpPr>
        <p:grpSpPr>
          <a:xfrm>
            <a:off x="2645787" y="184412"/>
            <a:ext cx="4287619" cy="1149641"/>
            <a:chOff x="2638437" y="183388"/>
            <a:chExt cx="4275709" cy="1143254"/>
          </a:xfrm>
        </p:grpSpPr>
        <p:sp>
          <p:nvSpPr>
            <p:cNvPr id="8" name="object 8"/>
            <p:cNvSpPr/>
            <p:nvPr/>
          </p:nvSpPr>
          <p:spPr>
            <a:xfrm>
              <a:off x="2638437" y="1125981"/>
              <a:ext cx="3878579" cy="200660"/>
            </a:xfrm>
            <a:custGeom>
              <a:avLst/>
              <a:gdLst/>
              <a:ahLst/>
              <a:cxnLst/>
              <a:rect l="l" t="t" r="r" b="b"/>
              <a:pathLst>
                <a:path w="3878579" h="200659">
                  <a:moveTo>
                    <a:pt x="3878579" y="200406"/>
                  </a:moveTo>
                  <a:lnTo>
                    <a:pt x="3758932" y="33528"/>
                  </a:lnTo>
                  <a:lnTo>
                    <a:pt x="0" y="0"/>
                  </a:lnTo>
                  <a:lnTo>
                    <a:pt x="237743" y="137922"/>
                  </a:lnTo>
                  <a:lnTo>
                    <a:pt x="3878579" y="200406"/>
                  </a:lnTo>
                  <a:close/>
                </a:path>
              </a:pathLst>
            </a:custGeom>
            <a:solidFill>
              <a:srgbClr val="87A8A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2638437" y="1125981"/>
              <a:ext cx="238125" cy="138430"/>
            </a:xfrm>
            <a:custGeom>
              <a:avLst/>
              <a:gdLst/>
              <a:ahLst/>
              <a:cxnLst/>
              <a:rect l="l" t="t" r="r" b="b"/>
              <a:pathLst>
                <a:path w="238125" h="138430">
                  <a:moveTo>
                    <a:pt x="0" y="0"/>
                  </a:moveTo>
                  <a:lnTo>
                    <a:pt x="237743" y="137922"/>
                  </a:lnTo>
                </a:path>
              </a:pathLst>
            </a:custGeom>
            <a:ln w="3175">
              <a:solidFill>
                <a:srgbClr val="87A8A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6397370" y="824992"/>
              <a:ext cx="487045" cy="501650"/>
            </a:xfrm>
            <a:custGeom>
              <a:avLst/>
              <a:gdLst/>
              <a:ahLst/>
              <a:cxnLst/>
              <a:rect l="l" t="t" r="r" b="b"/>
              <a:pathLst>
                <a:path w="487045" h="501650">
                  <a:moveTo>
                    <a:pt x="486918" y="182879"/>
                  </a:moveTo>
                  <a:lnTo>
                    <a:pt x="384061" y="0"/>
                  </a:lnTo>
                  <a:lnTo>
                    <a:pt x="0" y="334517"/>
                  </a:lnTo>
                  <a:lnTo>
                    <a:pt x="119646" y="501395"/>
                  </a:lnTo>
                  <a:lnTo>
                    <a:pt x="486918" y="182879"/>
                  </a:lnTo>
                  <a:close/>
                </a:path>
              </a:pathLst>
            </a:custGeom>
            <a:solidFill>
              <a:srgbClr val="627A7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6397370" y="1159509"/>
              <a:ext cx="120014" cy="167005"/>
            </a:xfrm>
            <a:custGeom>
              <a:avLst/>
              <a:gdLst/>
              <a:ahLst/>
              <a:cxnLst/>
              <a:rect l="l" t="t" r="r" b="b"/>
              <a:pathLst>
                <a:path w="120015" h="167005">
                  <a:moveTo>
                    <a:pt x="0" y="0"/>
                  </a:moveTo>
                  <a:lnTo>
                    <a:pt x="119646" y="166878"/>
                  </a:lnTo>
                </a:path>
              </a:pathLst>
            </a:custGeom>
            <a:ln w="3175">
              <a:solidFill>
                <a:srgbClr val="627A7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6781431" y="362457"/>
              <a:ext cx="132715" cy="645795"/>
            </a:xfrm>
            <a:custGeom>
              <a:avLst/>
              <a:gdLst/>
              <a:ahLst/>
              <a:cxnLst/>
              <a:rect l="l" t="t" r="r" b="b"/>
              <a:pathLst>
                <a:path w="132715" h="645794">
                  <a:moveTo>
                    <a:pt x="132588" y="200406"/>
                  </a:moveTo>
                  <a:lnTo>
                    <a:pt x="32766" y="0"/>
                  </a:lnTo>
                  <a:lnTo>
                    <a:pt x="0" y="462534"/>
                  </a:lnTo>
                  <a:lnTo>
                    <a:pt x="102857" y="645414"/>
                  </a:lnTo>
                  <a:lnTo>
                    <a:pt x="132588" y="200406"/>
                  </a:lnTo>
                  <a:close/>
                </a:path>
              </a:pathLst>
            </a:custGeom>
            <a:solidFill>
              <a:srgbClr val="9EC5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6781431" y="824992"/>
              <a:ext cx="102870" cy="182880"/>
            </a:xfrm>
            <a:custGeom>
              <a:avLst/>
              <a:gdLst/>
              <a:ahLst/>
              <a:cxnLst/>
              <a:rect l="l" t="t" r="r" b="b"/>
              <a:pathLst>
                <a:path w="102870" h="182880">
                  <a:moveTo>
                    <a:pt x="0" y="0"/>
                  </a:moveTo>
                  <a:lnTo>
                    <a:pt x="102857" y="182879"/>
                  </a:lnTo>
                </a:path>
              </a:pathLst>
            </a:custGeom>
            <a:ln w="3175">
              <a:solidFill>
                <a:srgbClr val="9EC5C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881515" y="333501"/>
              <a:ext cx="270509" cy="667512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194698" y="482854"/>
              <a:ext cx="264413" cy="513517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657827" y="463042"/>
              <a:ext cx="256365" cy="512063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961269" y="289305"/>
              <a:ext cx="263437" cy="671322"/>
            </a:xfrm>
            <a:prstGeom prst="rect">
              <a:avLst/>
            </a:prstGeom>
          </p:spPr>
        </p:pic>
        <p:sp>
          <p:nvSpPr>
            <p:cNvPr id="19" name="object 19"/>
            <p:cNvSpPr/>
            <p:nvPr/>
          </p:nvSpPr>
          <p:spPr>
            <a:xfrm>
              <a:off x="6029325" y="242062"/>
              <a:ext cx="103505" cy="629920"/>
            </a:xfrm>
            <a:custGeom>
              <a:avLst/>
              <a:gdLst/>
              <a:ahLst/>
              <a:cxnLst/>
              <a:rect l="l" t="t" r="r" b="b"/>
              <a:pathLst>
                <a:path w="103504" h="629919">
                  <a:moveTo>
                    <a:pt x="82295" y="118110"/>
                  </a:moveTo>
                  <a:lnTo>
                    <a:pt x="80717" y="88832"/>
                  </a:lnTo>
                  <a:lnTo>
                    <a:pt x="76961" y="0"/>
                  </a:lnTo>
                  <a:lnTo>
                    <a:pt x="57657" y="1012"/>
                  </a:lnTo>
                  <a:lnTo>
                    <a:pt x="38490" y="1809"/>
                  </a:lnTo>
                  <a:lnTo>
                    <a:pt x="19319" y="2464"/>
                  </a:lnTo>
                  <a:lnTo>
                    <a:pt x="5346" y="2886"/>
                  </a:lnTo>
                  <a:lnTo>
                    <a:pt x="3755" y="2934"/>
                  </a:lnTo>
                  <a:lnTo>
                    <a:pt x="0" y="3048"/>
                  </a:lnTo>
                  <a:lnTo>
                    <a:pt x="3755" y="91880"/>
                  </a:lnTo>
                  <a:lnTo>
                    <a:pt x="5346" y="121158"/>
                  </a:lnTo>
                  <a:lnTo>
                    <a:pt x="43535" y="119919"/>
                  </a:lnTo>
                  <a:lnTo>
                    <a:pt x="79348" y="118263"/>
                  </a:lnTo>
                  <a:lnTo>
                    <a:pt x="80717" y="118192"/>
                  </a:lnTo>
                  <a:lnTo>
                    <a:pt x="82295" y="118110"/>
                  </a:lnTo>
                  <a:close/>
                </a:path>
                <a:path w="103504" h="629919">
                  <a:moveTo>
                    <a:pt x="102882" y="625602"/>
                  </a:moveTo>
                  <a:lnTo>
                    <a:pt x="84594" y="172212"/>
                  </a:lnTo>
                  <a:lnTo>
                    <a:pt x="65170" y="173235"/>
                  </a:lnTo>
                  <a:lnTo>
                    <a:pt x="26621" y="174998"/>
                  </a:lnTo>
                  <a:lnTo>
                    <a:pt x="7632" y="176022"/>
                  </a:lnTo>
                  <a:lnTo>
                    <a:pt x="25920" y="629412"/>
                  </a:lnTo>
                  <a:lnTo>
                    <a:pt x="45338" y="628388"/>
                  </a:lnTo>
                  <a:lnTo>
                    <a:pt x="83887" y="626625"/>
                  </a:lnTo>
                  <a:lnTo>
                    <a:pt x="102882" y="625602"/>
                  </a:lnTo>
                  <a:close/>
                </a:path>
              </a:pathLst>
            </a:custGeom>
            <a:solidFill>
              <a:srgbClr val="4D4D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0" name="object 20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4277499" y="437896"/>
              <a:ext cx="238506" cy="512063"/>
            </a:xfrm>
            <a:prstGeom prst="rect">
              <a:avLst/>
            </a:prstGeom>
          </p:spPr>
        </p:pic>
        <p:sp>
          <p:nvSpPr>
            <p:cNvPr id="21" name="object 21"/>
            <p:cNvSpPr/>
            <p:nvPr/>
          </p:nvSpPr>
          <p:spPr>
            <a:xfrm>
              <a:off x="6188429" y="221488"/>
              <a:ext cx="231140" cy="649605"/>
            </a:xfrm>
            <a:custGeom>
              <a:avLst/>
              <a:gdLst/>
              <a:ahLst/>
              <a:cxnLst/>
              <a:rect l="l" t="t" r="r" b="b"/>
              <a:pathLst>
                <a:path w="231139" h="649605">
                  <a:moveTo>
                    <a:pt x="230576" y="455985"/>
                  </a:moveTo>
                  <a:lnTo>
                    <a:pt x="230290" y="406146"/>
                  </a:lnTo>
                  <a:lnTo>
                    <a:pt x="227010" y="361711"/>
                  </a:lnTo>
                  <a:lnTo>
                    <a:pt x="220665" y="320992"/>
                  </a:lnTo>
                  <a:lnTo>
                    <a:pt x="211322" y="283987"/>
                  </a:lnTo>
                  <a:lnTo>
                    <a:pt x="180651" y="216836"/>
                  </a:lnTo>
                  <a:lnTo>
                    <a:pt x="133565" y="179117"/>
                  </a:lnTo>
                  <a:lnTo>
                    <a:pt x="105309" y="175260"/>
                  </a:lnTo>
                  <a:lnTo>
                    <a:pt x="80448" y="180459"/>
                  </a:lnTo>
                  <a:lnTo>
                    <a:pt x="80034" y="180546"/>
                  </a:lnTo>
                  <a:lnTo>
                    <a:pt x="39205" y="215979"/>
                  </a:lnTo>
                  <a:lnTo>
                    <a:pt x="11953" y="282571"/>
                  </a:lnTo>
                  <a:lnTo>
                    <a:pt x="3976" y="323373"/>
                  </a:lnTo>
                  <a:lnTo>
                    <a:pt x="0" y="368605"/>
                  </a:lnTo>
                  <a:lnTo>
                    <a:pt x="166" y="418338"/>
                  </a:lnTo>
                  <a:lnTo>
                    <a:pt x="4712" y="471166"/>
                  </a:lnTo>
                  <a:lnTo>
                    <a:pt x="13687" y="518636"/>
                  </a:lnTo>
                  <a:lnTo>
                    <a:pt x="26950" y="560534"/>
                  </a:lnTo>
                  <a:lnTo>
                    <a:pt x="44362" y="596646"/>
                  </a:lnTo>
                  <a:lnTo>
                    <a:pt x="76706" y="633933"/>
                  </a:lnTo>
                  <a:lnTo>
                    <a:pt x="76706" y="386667"/>
                  </a:lnTo>
                  <a:lnTo>
                    <a:pt x="77790" y="362521"/>
                  </a:lnTo>
                  <a:lnTo>
                    <a:pt x="89862" y="312360"/>
                  </a:lnTo>
                  <a:lnTo>
                    <a:pt x="110643" y="294894"/>
                  </a:lnTo>
                  <a:lnTo>
                    <a:pt x="118483" y="296179"/>
                  </a:lnTo>
                  <a:lnTo>
                    <a:pt x="144105" y="338482"/>
                  </a:lnTo>
                  <a:lnTo>
                    <a:pt x="151487" y="382226"/>
                  </a:lnTo>
                  <a:lnTo>
                    <a:pt x="153756" y="439257"/>
                  </a:lnTo>
                  <a:lnTo>
                    <a:pt x="153756" y="642105"/>
                  </a:lnTo>
                  <a:lnTo>
                    <a:pt x="172851" y="630650"/>
                  </a:lnTo>
                  <a:lnTo>
                    <a:pt x="191887" y="608826"/>
                  </a:lnTo>
                  <a:lnTo>
                    <a:pt x="207417" y="578358"/>
                  </a:lnTo>
                  <a:lnTo>
                    <a:pt x="219140" y="542234"/>
                  </a:lnTo>
                  <a:lnTo>
                    <a:pt x="226859" y="501396"/>
                  </a:lnTo>
                  <a:lnTo>
                    <a:pt x="230576" y="455985"/>
                  </a:lnTo>
                  <a:close/>
                </a:path>
                <a:path w="231139" h="649605">
                  <a:moveTo>
                    <a:pt x="153756" y="642105"/>
                  </a:moveTo>
                  <a:lnTo>
                    <a:pt x="153756" y="439257"/>
                  </a:lnTo>
                  <a:lnTo>
                    <a:pt x="152755" y="464343"/>
                  </a:lnTo>
                  <a:lnTo>
                    <a:pt x="150322" y="485286"/>
                  </a:lnTo>
                  <a:lnTo>
                    <a:pt x="135224" y="524160"/>
                  </a:lnTo>
                  <a:lnTo>
                    <a:pt x="120562" y="531876"/>
                  </a:lnTo>
                  <a:lnTo>
                    <a:pt x="112389" y="530149"/>
                  </a:lnTo>
                  <a:lnTo>
                    <a:pt x="86338" y="487394"/>
                  </a:lnTo>
                  <a:lnTo>
                    <a:pt x="78961" y="442817"/>
                  </a:lnTo>
                  <a:lnTo>
                    <a:pt x="76706" y="386667"/>
                  </a:lnTo>
                  <a:lnTo>
                    <a:pt x="76706" y="633933"/>
                  </a:lnTo>
                  <a:lnTo>
                    <a:pt x="80448" y="637211"/>
                  </a:lnTo>
                  <a:lnTo>
                    <a:pt x="101685" y="646795"/>
                  </a:lnTo>
                  <a:lnTo>
                    <a:pt x="125121" y="649224"/>
                  </a:lnTo>
                  <a:lnTo>
                    <a:pt x="150322" y="644086"/>
                  </a:lnTo>
                  <a:lnTo>
                    <a:pt x="150525" y="644044"/>
                  </a:lnTo>
                  <a:lnTo>
                    <a:pt x="153756" y="642105"/>
                  </a:lnTo>
                  <a:close/>
                </a:path>
                <a:path w="231139" h="649605">
                  <a:moveTo>
                    <a:pt x="162459" y="0"/>
                  </a:moveTo>
                  <a:lnTo>
                    <a:pt x="97679" y="2234"/>
                  </a:lnTo>
                  <a:lnTo>
                    <a:pt x="96178" y="2286"/>
                  </a:lnTo>
                  <a:lnTo>
                    <a:pt x="89755" y="34742"/>
                  </a:lnTo>
                  <a:lnTo>
                    <a:pt x="69495" y="131826"/>
                  </a:lnTo>
                  <a:lnTo>
                    <a:pt x="79085" y="131266"/>
                  </a:lnTo>
                  <a:lnTo>
                    <a:pt x="88455" y="130778"/>
                  </a:lnTo>
                  <a:lnTo>
                    <a:pt x="96178" y="130489"/>
                  </a:lnTo>
                  <a:lnTo>
                    <a:pt x="97679" y="130432"/>
                  </a:lnTo>
                  <a:lnTo>
                    <a:pt x="106833" y="130302"/>
                  </a:lnTo>
                  <a:lnTo>
                    <a:pt x="162459" y="0"/>
                  </a:lnTo>
                  <a:close/>
                </a:path>
              </a:pathLst>
            </a:custGeom>
            <a:solidFill>
              <a:srgbClr val="4D4D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22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4561440" y="425703"/>
              <a:ext cx="259365" cy="512063"/>
            </a:xfrm>
            <a:prstGeom prst="rect">
              <a:avLst/>
            </a:prstGeom>
          </p:spPr>
        </p:pic>
        <p:pic>
          <p:nvPicPr>
            <p:cNvPr id="23" name="object 23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4872621" y="411987"/>
              <a:ext cx="183641" cy="506730"/>
            </a:xfrm>
            <a:prstGeom prst="rect">
              <a:avLst/>
            </a:prstGeom>
          </p:spPr>
        </p:pic>
        <p:pic>
          <p:nvPicPr>
            <p:cNvPr id="24" name="object 24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5082171" y="408939"/>
              <a:ext cx="262128" cy="497586"/>
            </a:xfrm>
            <a:prstGeom prst="rect">
              <a:avLst/>
            </a:prstGeom>
          </p:spPr>
        </p:pic>
        <p:pic>
          <p:nvPicPr>
            <p:cNvPr id="25" name="object 25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5390781" y="390973"/>
              <a:ext cx="263638" cy="513916"/>
            </a:xfrm>
            <a:prstGeom prst="rect">
              <a:avLst/>
            </a:prstGeom>
          </p:spPr>
        </p:pic>
        <p:pic>
          <p:nvPicPr>
            <p:cNvPr id="26" name="object 26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5698082" y="377698"/>
              <a:ext cx="261138" cy="512063"/>
            </a:xfrm>
            <a:prstGeom prst="rect">
              <a:avLst/>
            </a:prstGeom>
          </p:spPr>
        </p:pic>
        <p:pic>
          <p:nvPicPr>
            <p:cNvPr id="27" name="object 27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6472821" y="344170"/>
              <a:ext cx="256794" cy="507491"/>
            </a:xfrm>
            <a:prstGeom prst="rect">
              <a:avLst/>
            </a:prstGeom>
          </p:spPr>
        </p:pic>
        <p:pic>
          <p:nvPicPr>
            <p:cNvPr id="28" name="object 28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6004191" y="203962"/>
              <a:ext cx="81521" cy="121158"/>
            </a:xfrm>
            <a:prstGeom prst="rect">
              <a:avLst/>
            </a:prstGeom>
          </p:spPr>
        </p:pic>
        <p:pic>
          <p:nvPicPr>
            <p:cNvPr id="29" name="object 29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6011036" y="376173"/>
              <a:ext cx="96012" cy="457200"/>
            </a:xfrm>
            <a:prstGeom prst="rect">
              <a:avLst/>
            </a:prstGeom>
          </p:spPr>
        </p:pic>
        <p:pic>
          <p:nvPicPr>
            <p:cNvPr id="30" name="object 30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6163270" y="358648"/>
              <a:ext cx="230462" cy="473963"/>
            </a:xfrm>
            <a:prstGeom prst="rect">
              <a:avLst/>
            </a:prstGeom>
          </p:spPr>
        </p:pic>
        <p:pic>
          <p:nvPicPr>
            <p:cNvPr id="31" name="object 31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6232791" y="183388"/>
              <a:ext cx="92964" cy="131826"/>
            </a:xfrm>
            <a:prstGeom prst="rect">
              <a:avLst/>
            </a:prstGeom>
          </p:spPr>
        </p:pic>
      </p:grpSp>
      <p:pic>
        <p:nvPicPr>
          <p:cNvPr id="32" name="object 32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3196719" y="1513102"/>
            <a:ext cx="2903665" cy="919508"/>
          </a:xfrm>
          <a:prstGeom prst="rect">
            <a:avLst/>
          </a:prstGeom>
        </p:spPr>
      </p:pic>
      <p:sp>
        <p:nvSpPr>
          <p:cNvPr id="33" name="object 33"/>
          <p:cNvSpPr txBox="1">
            <a:spLocks noGrp="1"/>
          </p:cNvSpPr>
          <p:nvPr>
            <p:ph type="title"/>
          </p:nvPr>
        </p:nvSpPr>
        <p:spPr>
          <a:xfrm>
            <a:off x="3196719" y="1301382"/>
            <a:ext cx="2903666" cy="1342947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vert="horz" wrap="square" lIns="0" tIns="232679" rIns="0" bIns="0" rtlCol="0">
            <a:spAutoFit/>
          </a:bodyPr>
          <a:lstStyle/>
          <a:p>
            <a:pPr marL="71397">
              <a:spcBef>
                <a:spcPts val="1832"/>
              </a:spcBef>
            </a:pPr>
            <a:r>
              <a:rPr sz="3600" b="1" dirty="0">
                <a:solidFill>
                  <a:srgbClr val="000000"/>
                </a:solidFill>
                <a:latin typeface="Times New Roman"/>
                <a:cs typeface="Times New Roman"/>
              </a:rPr>
              <a:t>Medios</a:t>
            </a:r>
            <a:r>
              <a:rPr sz="3600" b="1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3600" b="1" spc="-10" dirty="0">
                <a:solidFill>
                  <a:srgbClr val="000000"/>
                </a:solidFill>
                <a:latin typeface="Times New Roman"/>
                <a:cs typeface="Times New Roman"/>
              </a:rPr>
              <a:t>Auxiliares</a:t>
            </a:r>
            <a:endParaRPr sz="3600" dirty="0">
              <a:latin typeface="Times New Roman"/>
              <a:cs typeface="Times New Roman"/>
            </a:endParaRPr>
          </a:p>
        </p:txBody>
      </p:sp>
      <p:pic>
        <p:nvPicPr>
          <p:cNvPr id="34" name="object 34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3349544" y="2739112"/>
            <a:ext cx="2674428" cy="459754"/>
          </a:xfrm>
          <a:prstGeom prst="rect">
            <a:avLst/>
          </a:prstGeom>
        </p:spPr>
      </p:pic>
      <p:sp>
        <p:nvSpPr>
          <p:cNvPr id="35" name="object 35"/>
          <p:cNvSpPr txBox="1"/>
          <p:nvPr/>
        </p:nvSpPr>
        <p:spPr>
          <a:xfrm>
            <a:off x="3349543" y="2739112"/>
            <a:ext cx="2674429" cy="404735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vert="horz" wrap="square" lIns="0" tIns="35061" rIns="0" bIns="0" rtlCol="0">
            <a:spAutoFit/>
          </a:bodyPr>
          <a:lstStyle/>
          <a:p>
            <a:pPr marL="101359">
              <a:spcBef>
                <a:spcPts val="276"/>
              </a:spcBef>
            </a:pPr>
            <a:r>
              <a:rPr sz="2400" b="1" dirty="0">
                <a:latin typeface="Times New Roman"/>
                <a:cs typeface="Times New Roman"/>
              </a:rPr>
              <a:t>El</a:t>
            </a:r>
            <a:r>
              <a:rPr sz="2400" b="1" spc="-3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protocolo</a:t>
            </a:r>
            <a:r>
              <a:rPr sz="2400" b="1" spc="-2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o</a:t>
            </a:r>
            <a:r>
              <a:rPr sz="2400" b="1" spc="-20" dirty="0">
                <a:latin typeface="Times New Roman"/>
                <a:cs typeface="Times New Roman"/>
              </a:rPr>
              <a:t> guía</a:t>
            </a:r>
            <a:endParaRPr sz="2400">
              <a:latin typeface="Times New Roman"/>
              <a:cs typeface="Times New Roman"/>
            </a:endParaRPr>
          </a:p>
        </p:txBody>
      </p:sp>
      <p:grpSp>
        <p:nvGrpSpPr>
          <p:cNvPr id="36" name="object 36"/>
          <p:cNvGrpSpPr/>
          <p:nvPr/>
        </p:nvGrpSpPr>
        <p:grpSpPr>
          <a:xfrm>
            <a:off x="1585694" y="3498984"/>
            <a:ext cx="6125716" cy="1468659"/>
            <a:chOff x="1581289" y="3479545"/>
            <a:chExt cx="6108700" cy="1460500"/>
          </a:xfrm>
        </p:grpSpPr>
        <p:pic>
          <p:nvPicPr>
            <p:cNvPr id="37" name="object 37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1587639" y="3485895"/>
              <a:ext cx="6095999" cy="1447800"/>
            </a:xfrm>
            <a:prstGeom prst="rect">
              <a:avLst/>
            </a:prstGeom>
          </p:spPr>
        </p:pic>
        <p:sp>
          <p:nvSpPr>
            <p:cNvPr id="38" name="object 38"/>
            <p:cNvSpPr/>
            <p:nvPr/>
          </p:nvSpPr>
          <p:spPr>
            <a:xfrm>
              <a:off x="1587639" y="3485895"/>
              <a:ext cx="6096000" cy="1447800"/>
            </a:xfrm>
            <a:custGeom>
              <a:avLst/>
              <a:gdLst/>
              <a:ahLst/>
              <a:cxnLst/>
              <a:rect l="l" t="t" r="r" b="b"/>
              <a:pathLst>
                <a:path w="6096000" h="1447800">
                  <a:moveTo>
                    <a:pt x="0" y="0"/>
                  </a:moveTo>
                  <a:lnTo>
                    <a:pt x="0" y="1447800"/>
                  </a:lnTo>
                  <a:lnTo>
                    <a:pt x="6095999" y="1447800"/>
                  </a:lnTo>
                  <a:lnTo>
                    <a:pt x="6095999" y="0"/>
                  </a:lnTo>
                  <a:lnTo>
                    <a:pt x="0" y="0"/>
                  </a:lnTo>
                  <a:close/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9" name="object 39"/>
          <p:cNvSpPr txBox="1"/>
          <p:nvPr/>
        </p:nvSpPr>
        <p:spPr>
          <a:xfrm>
            <a:off x="1677892" y="3474976"/>
            <a:ext cx="5993905" cy="393345"/>
          </a:xfrm>
          <a:prstGeom prst="rect">
            <a:avLst/>
          </a:prstGeom>
        </p:spPr>
        <p:txBody>
          <a:bodyPr vert="horz" wrap="square" lIns="0" tIns="12750" rIns="0" bIns="0" rtlCol="0">
            <a:spAutoFit/>
          </a:bodyPr>
          <a:lstStyle/>
          <a:p>
            <a:pPr marL="12750">
              <a:spcBef>
                <a:spcPts val="100"/>
              </a:spcBef>
            </a:pPr>
            <a:r>
              <a:rPr sz="2400" b="1" dirty="0">
                <a:latin typeface="Times New Roman"/>
                <a:cs typeface="Times New Roman"/>
              </a:rPr>
              <a:t>Aspectos</a:t>
            </a:r>
            <a:r>
              <a:rPr sz="2400" b="1" spc="-3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a</a:t>
            </a:r>
            <a:r>
              <a:rPr sz="2400" b="1" spc="-3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tener</a:t>
            </a:r>
            <a:r>
              <a:rPr sz="2400" b="1" spc="-3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en</a:t>
            </a:r>
            <a:r>
              <a:rPr sz="2400" b="1" spc="-3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cuenta</a:t>
            </a:r>
            <a:r>
              <a:rPr sz="2400" b="1" spc="-3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para</a:t>
            </a:r>
            <a:r>
              <a:rPr sz="2400" b="1" spc="-3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su</a:t>
            </a:r>
            <a:r>
              <a:rPr sz="2400" b="1" spc="-30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confección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1677873" y="3842011"/>
            <a:ext cx="1281816" cy="760510"/>
          </a:xfrm>
          <a:prstGeom prst="rect">
            <a:avLst/>
          </a:prstGeom>
        </p:spPr>
        <p:txBody>
          <a:bodyPr vert="horz" wrap="square" lIns="0" tIns="12750" rIns="0" bIns="0" rtlCol="0">
            <a:spAutoFit/>
          </a:bodyPr>
          <a:lstStyle/>
          <a:p>
            <a:pPr marL="12750" marR="5100">
              <a:spcBef>
                <a:spcPts val="100"/>
              </a:spcBef>
            </a:pPr>
            <a:r>
              <a:rPr sz="2400" b="1" spc="-10" dirty="0">
                <a:latin typeface="Times New Roman"/>
                <a:cs typeface="Times New Roman"/>
              </a:rPr>
              <a:t>Objetivo Variables</a:t>
            </a: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3817402" y="3842005"/>
            <a:ext cx="3818066" cy="1127675"/>
          </a:xfrm>
          <a:prstGeom prst="rect">
            <a:avLst/>
          </a:prstGeom>
        </p:spPr>
        <p:txBody>
          <a:bodyPr vert="horz" wrap="square" lIns="0" tIns="12750" rIns="0" bIns="0" rtlCol="0">
            <a:spAutoFit/>
          </a:bodyPr>
          <a:lstStyle/>
          <a:p>
            <a:pPr marL="504881" marR="5100" indent="-43986">
              <a:spcBef>
                <a:spcPts val="100"/>
              </a:spcBef>
            </a:pPr>
            <a:r>
              <a:rPr sz="2400" b="1" dirty="0">
                <a:latin typeface="Times New Roman"/>
                <a:cs typeface="Times New Roman"/>
              </a:rPr>
              <a:t>Parámetros</a:t>
            </a:r>
            <a:r>
              <a:rPr sz="2400" b="1" spc="-3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o</a:t>
            </a:r>
            <a:r>
              <a:rPr sz="2400" b="1" spc="-25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indicadores </a:t>
            </a:r>
            <a:r>
              <a:rPr sz="2400" b="1" dirty="0">
                <a:latin typeface="Times New Roman"/>
                <a:cs typeface="Times New Roman"/>
              </a:rPr>
              <a:t>Categorías</a:t>
            </a:r>
            <a:r>
              <a:rPr sz="2400" b="1" spc="-50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(escalas)</a:t>
            </a:r>
            <a:endParaRPr sz="2400" dirty="0">
              <a:latin typeface="Times New Roman"/>
              <a:cs typeface="Times New Roman"/>
            </a:endParaRPr>
          </a:p>
          <a:p>
            <a:pPr marL="12750">
              <a:lnSpc>
                <a:spcPts val="2881"/>
              </a:lnSpc>
            </a:pPr>
            <a:r>
              <a:rPr sz="2400" b="1" spc="-10" dirty="0">
                <a:latin typeface="Times New Roman"/>
                <a:cs typeface="Times New Roman"/>
              </a:rPr>
              <a:t>Codificación</a:t>
            </a:r>
            <a:endParaRPr sz="2400" dirty="0">
              <a:latin typeface="Times New Roman"/>
              <a:cs typeface="Times New Roman"/>
            </a:endParaRPr>
          </a:p>
        </p:txBody>
      </p:sp>
      <p:grpSp>
        <p:nvGrpSpPr>
          <p:cNvPr id="42" name="object 42"/>
          <p:cNvGrpSpPr/>
          <p:nvPr/>
        </p:nvGrpSpPr>
        <p:grpSpPr>
          <a:xfrm>
            <a:off x="1515649" y="5108124"/>
            <a:ext cx="7488401" cy="932279"/>
            <a:chOff x="1511439" y="5079745"/>
            <a:chExt cx="7467600" cy="927100"/>
          </a:xfrm>
        </p:grpSpPr>
        <p:pic>
          <p:nvPicPr>
            <p:cNvPr id="43" name="object 43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4102239" y="5086095"/>
              <a:ext cx="1143000" cy="914400"/>
            </a:xfrm>
            <a:prstGeom prst="rect">
              <a:avLst/>
            </a:prstGeom>
          </p:spPr>
        </p:pic>
        <p:sp>
          <p:nvSpPr>
            <p:cNvPr id="44" name="object 44"/>
            <p:cNvSpPr/>
            <p:nvPr/>
          </p:nvSpPr>
          <p:spPr>
            <a:xfrm>
              <a:off x="4102239" y="5086095"/>
              <a:ext cx="1143000" cy="914400"/>
            </a:xfrm>
            <a:custGeom>
              <a:avLst/>
              <a:gdLst/>
              <a:ahLst/>
              <a:cxnLst/>
              <a:rect l="l" t="t" r="r" b="b"/>
              <a:pathLst>
                <a:path w="1143000" h="914400">
                  <a:moveTo>
                    <a:pt x="571499" y="0"/>
                  </a:moveTo>
                  <a:lnTo>
                    <a:pt x="519506" y="1870"/>
                  </a:lnTo>
                  <a:lnTo>
                    <a:pt x="468815" y="7375"/>
                  </a:lnTo>
                  <a:lnTo>
                    <a:pt x="419629" y="16351"/>
                  </a:lnTo>
                  <a:lnTo>
                    <a:pt x="372150" y="28636"/>
                  </a:lnTo>
                  <a:lnTo>
                    <a:pt x="326582" y="44067"/>
                  </a:lnTo>
                  <a:lnTo>
                    <a:pt x="283125" y="62484"/>
                  </a:lnTo>
                  <a:lnTo>
                    <a:pt x="241982" y="83722"/>
                  </a:lnTo>
                  <a:lnTo>
                    <a:pt x="203356" y="107620"/>
                  </a:lnTo>
                  <a:lnTo>
                    <a:pt x="167449" y="134016"/>
                  </a:lnTo>
                  <a:lnTo>
                    <a:pt x="134463" y="162748"/>
                  </a:lnTo>
                  <a:lnTo>
                    <a:pt x="104600" y="193652"/>
                  </a:lnTo>
                  <a:lnTo>
                    <a:pt x="78062" y="226568"/>
                  </a:lnTo>
                  <a:lnTo>
                    <a:pt x="55052" y="261332"/>
                  </a:lnTo>
                  <a:lnTo>
                    <a:pt x="35773" y="297782"/>
                  </a:lnTo>
                  <a:lnTo>
                    <a:pt x="20425" y="335756"/>
                  </a:lnTo>
                  <a:lnTo>
                    <a:pt x="9212" y="375092"/>
                  </a:lnTo>
                  <a:lnTo>
                    <a:pt x="2336" y="415627"/>
                  </a:lnTo>
                  <a:lnTo>
                    <a:pt x="0" y="457200"/>
                  </a:lnTo>
                  <a:lnTo>
                    <a:pt x="2336" y="498772"/>
                  </a:lnTo>
                  <a:lnTo>
                    <a:pt x="9212" y="539307"/>
                  </a:lnTo>
                  <a:lnTo>
                    <a:pt x="20425" y="578643"/>
                  </a:lnTo>
                  <a:lnTo>
                    <a:pt x="35773" y="616618"/>
                  </a:lnTo>
                  <a:lnTo>
                    <a:pt x="55052" y="653068"/>
                  </a:lnTo>
                  <a:lnTo>
                    <a:pt x="78062" y="687832"/>
                  </a:lnTo>
                  <a:lnTo>
                    <a:pt x="104600" y="720747"/>
                  </a:lnTo>
                  <a:lnTo>
                    <a:pt x="134463" y="751651"/>
                  </a:lnTo>
                  <a:lnTo>
                    <a:pt x="167449" y="780383"/>
                  </a:lnTo>
                  <a:lnTo>
                    <a:pt x="203356" y="806779"/>
                  </a:lnTo>
                  <a:lnTo>
                    <a:pt x="241982" y="830677"/>
                  </a:lnTo>
                  <a:lnTo>
                    <a:pt x="283125" y="851916"/>
                  </a:lnTo>
                  <a:lnTo>
                    <a:pt x="326582" y="870332"/>
                  </a:lnTo>
                  <a:lnTo>
                    <a:pt x="372150" y="885763"/>
                  </a:lnTo>
                  <a:lnTo>
                    <a:pt x="419629" y="898048"/>
                  </a:lnTo>
                  <a:lnTo>
                    <a:pt x="468815" y="907024"/>
                  </a:lnTo>
                  <a:lnTo>
                    <a:pt x="519506" y="912529"/>
                  </a:lnTo>
                  <a:lnTo>
                    <a:pt x="571500" y="914400"/>
                  </a:lnTo>
                  <a:lnTo>
                    <a:pt x="623493" y="912529"/>
                  </a:lnTo>
                  <a:lnTo>
                    <a:pt x="674184" y="907024"/>
                  </a:lnTo>
                  <a:lnTo>
                    <a:pt x="723370" y="898048"/>
                  </a:lnTo>
                  <a:lnTo>
                    <a:pt x="770849" y="885763"/>
                  </a:lnTo>
                  <a:lnTo>
                    <a:pt x="816417" y="870332"/>
                  </a:lnTo>
                  <a:lnTo>
                    <a:pt x="859874" y="851916"/>
                  </a:lnTo>
                  <a:lnTo>
                    <a:pt x="901017" y="830677"/>
                  </a:lnTo>
                  <a:lnTo>
                    <a:pt x="939643" y="806779"/>
                  </a:lnTo>
                  <a:lnTo>
                    <a:pt x="975550" y="780383"/>
                  </a:lnTo>
                  <a:lnTo>
                    <a:pt x="1008536" y="751651"/>
                  </a:lnTo>
                  <a:lnTo>
                    <a:pt x="1038399" y="720747"/>
                  </a:lnTo>
                  <a:lnTo>
                    <a:pt x="1064937" y="687832"/>
                  </a:lnTo>
                  <a:lnTo>
                    <a:pt x="1087947" y="653068"/>
                  </a:lnTo>
                  <a:lnTo>
                    <a:pt x="1107226" y="616618"/>
                  </a:lnTo>
                  <a:lnTo>
                    <a:pt x="1122574" y="578643"/>
                  </a:lnTo>
                  <a:lnTo>
                    <a:pt x="1133787" y="539307"/>
                  </a:lnTo>
                  <a:lnTo>
                    <a:pt x="1140663" y="498772"/>
                  </a:lnTo>
                  <a:lnTo>
                    <a:pt x="1143000" y="457199"/>
                  </a:lnTo>
                  <a:lnTo>
                    <a:pt x="1140663" y="415627"/>
                  </a:lnTo>
                  <a:lnTo>
                    <a:pt x="1133787" y="375092"/>
                  </a:lnTo>
                  <a:lnTo>
                    <a:pt x="1122574" y="335756"/>
                  </a:lnTo>
                  <a:lnTo>
                    <a:pt x="1107226" y="297782"/>
                  </a:lnTo>
                  <a:lnTo>
                    <a:pt x="1087947" y="261332"/>
                  </a:lnTo>
                  <a:lnTo>
                    <a:pt x="1064937" y="226568"/>
                  </a:lnTo>
                  <a:lnTo>
                    <a:pt x="1038399" y="193652"/>
                  </a:lnTo>
                  <a:lnTo>
                    <a:pt x="1008536" y="162748"/>
                  </a:lnTo>
                  <a:lnTo>
                    <a:pt x="975550" y="134016"/>
                  </a:lnTo>
                  <a:lnTo>
                    <a:pt x="939643" y="107620"/>
                  </a:lnTo>
                  <a:lnTo>
                    <a:pt x="901017" y="83722"/>
                  </a:lnTo>
                  <a:lnTo>
                    <a:pt x="859874" y="62484"/>
                  </a:lnTo>
                  <a:lnTo>
                    <a:pt x="816417" y="44067"/>
                  </a:lnTo>
                  <a:lnTo>
                    <a:pt x="770849" y="28636"/>
                  </a:lnTo>
                  <a:lnTo>
                    <a:pt x="723370" y="16351"/>
                  </a:lnTo>
                  <a:lnTo>
                    <a:pt x="674184" y="7375"/>
                  </a:lnTo>
                  <a:lnTo>
                    <a:pt x="623493" y="1870"/>
                  </a:lnTo>
                  <a:lnTo>
                    <a:pt x="571499" y="0"/>
                  </a:lnTo>
                  <a:close/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5" name="object 45"/>
            <p:cNvPicPr/>
            <p:nvPr/>
          </p:nvPicPr>
          <p:blipFill>
            <a:blip r:embed="rId23" cstate="print"/>
            <a:stretch>
              <a:fillRect/>
            </a:stretch>
          </p:blipFill>
          <p:spPr>
            <a:xfrm>
              <a:off x="1511439" y="5314695"/>
              <a:ext cx="2133600" cy="457200"/>
            </a:xfrm>
            <a:prstGeom prst="rect">
              <a:avLst/>
            </a:prstGeom>
          </p:spPr>
        </p:pic>
        <p:pic>
          <p:nvPicPr>
            <p:cNvPr id="46" name="object 46"/>
            <p:cNvPicPr/>
            <p:nvPr/>
          </p:nvPicPr>
          <p:blipFill>
            <a:blip r:embed="rId24" cstate="print"/>
            <a:stretch>
              <a:fillRect/>
            </a:stretch>
          </p:blipFill>
          <p:spPr>
            <a:xfrm>
              <a:off x="5702426" y="5314695"/>
              <a:ext cx="3276600" cy="457200"/>
            </a:xfrm>
            <a:prstGeom prst="rect">
              <a:avLst/>
            </a:prstGeom>
          </p:spPr>
        </p:pic>
      </p:grpSp>
      <p:sp>
        <p:nvSpPr>
          <p:cNvPr id="47" name="object 47"/>
          <p:cNvSpPr txBox="1"/>
          <p:nvPr/>
        </p:nvSpPr>
        <p:spPr>
          <a:xfrm>
            <a:off x="4112387" y="5336213"/>
            <a:ext cx="1153188" cy="455284"/>
          </a:xfrm>
          <a:prstGeom prst="rect">
            <a:avLst/>
          </a:prstGeom>
        </p:spPr>
        <p:txBody>
          <a:bodyPr vert="horz" wrap="square" lIns="0" tIns="12750" rIns="0" bIns="0" rtlCol="0">
            <a:spAutoFit/>
          </a:bodyPr>
          <a:lstStyle/>
          <a:p>
            <a:pPr marL="12750">
              <a:spcBef>
                <a:spcPts val="100"/>
              </a:spcBef>
            </a:pPr>
            <a:r>
              <a:rPr sz="2800" b="1" spc="-10" dirty="0">
                <a:latin typeface="Times New Roman"/>
                <a:cs typeface="Times New Roman"/>
              </a:rPr>
              <a:t>Escalas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1515649" y="5344386"/>
            <a:ext cx="2139543" cy="404735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vert="horz" wrap="square" lIns="0" tIns="35061" rIns="0" bIns="0" rtlCol="0">
            <a:spAutoFit/>
          </a:bodyPr>
          <a:lstStyle/>
          <a:p>
            <a:pPr marL="130683">
              <a:spcBef>
                <a:spcPts val="276"/>
              </a:spcBef>
            </a:pPr>
            <a:r>
              <a:rPr sz="2400" b="1" dirty="0">
                <a:latin typeface="Times New Roman"/>
                <a:cs typeface="Times New Roman"/>
              </a:rPr>
              <a:t>Eva. de </a:t>
            </a:r>
            <a:r>
              <a:rPr sz="2400" b="1" spc="-10" dirty="0">
                <a:latin typeface="Times New Roman"/>
                <a:cs typeface="Times New Roman"/>
              </a:rPr>
              <a:t>rasgos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5718310" y="5344386"/>
            <a:ext cx="3285727" cy="404735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vert="horz" wrap="square" lIns="0" tIns="35061" rIns="0" bIns="0" rtlCol="0">
            <a:spAutoFit/>
          </a:bodyPr>
          <a:lstStyle/>
          <a:p>
            <a:pPr marL="26774">
              <a:spcBef>
                <a:spcPts val="276"/>
              </a:spcBef>
            </a:pPr>
            <a:r>
              <a:rPr sz="2400" b="1" dirty="0">
                <a:latin typeface="Times New Roman"/>
                <a:cs typeface="Times New Roman"/>
              </a:rPr>
              <a:t>Medición</a:t>
            </a:r>
            <a:r>
              <a:rPr sz="2400" b="1" spc="-2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de</a:t>
            </a:r>
            <a:r>
              <a:rPr sz="2400" b="1" spc="-25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frecuencias</a:t>
            </a:r>
            <a:endParaRPr sz="2400">
              <a:latin typeface="Times New Roman"/>
              <a:cs typeface="Times New Roman"/>
            </a:endParaRPr>
          </a:p>
        </p:txBody>
      </p:sp>
      <p:pic>
        <p:nvPicPr>
          <p:cNvPr id="59" name="object 59"/>
          <p:cNvPicPr/>
          <p:nvPr/>
        </p:nvPicPr>
        <p:blipFill>
          <a:blip r:embed="rId25" cstate="print"/>
          <a:stretch>
            <a:fillRect/>
          </a:stretch>
        </p:blipFill>
        <p:spPr>
          <a:xfrm>
            <a:off x="3578780" y="6321364"/>
            <a:ext cx="2139543" cy="459754"/>
          </a:xfrm>
          <a:prstGeom prst="rect">
            <a:avLst/>
          </a:prstGeom>
        </p:spPr>
      </p:pic>
      <p:sp>
        <p:nvSpPr>
          <p:cNvPr id="60" name="object 60"/>
          <p:cNvSpPr txBox="1"/>
          <p:nvPr/>
        </p:nvSpPr>
        <p:spPr>
          <a:xfrm>
            <a:off x="3578780" y="6321364"/>
            <a:ext cx="2139543" cy="404735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vert="horz" wrap="square" lIns="0" tIns="35061" rIns="0" bIns="0" rtlCol="0">
            <a:spAutoFit/>
          </a:bodyPr>
          <a:lstStyle/>
          <a:p>
            <a:pPr marL="339137">
              <a:spcBef>
                <a:spcPts val="276"/>
              </a:spcBef>
            </a:pPr>
            <a:r>
              <a:rPr sz="2400" b="1" spc="-10" dirty="0">
                <a:latin typeface="Times New Roman"/>
                <a:cs typeface="Times New Roman"/>
              </a:rPr>
              <a:t>Evaluación</a:t>
            </a:r>
            <a:endParaRPr sz="24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15523558"/>
      </p:ext>
    </p:extLst>
  </p:cSld>
  <p:clrMapOvr>
    <a:masterClrMapping/>
  </p:clrMapOvr>
  <p:transition>
    <p:zoom/>
  </p:transition>
</p:sld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1091</Words>
  <Application>Microsoft Office PowerPoint</Application>
  <PresentationFormat>Presentación en pantalla (4:3)</PresentationFormat>
  <Paragraphs>299</Paragraphs>
  <Slides>25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25</vt:i4>
      </vt:variant>
    </vt:vector>
  </HeadingPairs>
  <TitlesOfParts>
    <vt:vector size="26" baseType="lpstr">
      <vt:lpstr>Tema de Office</vt:lpstr>
      <vt:lpstr>FACULTAD CIENCIAS DE LA EDUCACIÓN CARRERA PEDAGOGÍA PSICOLOGÍA-LOGOPEDIA METODOLOGÍA DE LA INVESTIGACIÓN EDUCATIVA I</vt:lpstr>
      <vt:lpstr>METODOLOGÍA DE LA INVESTIGACIÓN EDUCATIVA I</vt:lpstr>
      <vt:lpstr>Características generales de los métodos de investigación</vt:lpstr>
      <vt:lpstr>Obtención de datos empíricos</vt:lpstr>
      <vt:lpstr>Empíricos</vt:lpstr>
      <vt:lpstr>Requisitos</vt:lpstr>
      <vt:lpstr>Elementos básicos en el acto de observación</vt:lpstr>
      <vt:lpstr>Tipos</vt:lpstr>
      <vt:lpstr>Medios Auxiliares</vt:lpstr>
      <vt:lpstr>Características</vt:lpstr>
      <vt:lpstr>Presentación de PowerPoint</vt:lpstr>
      <vt:lpstr>La guía de la entrevista</vt:lpstr>
      <vt:lpstr>Características</vt:lpstr>
      <vt:lpstr>LA ENCUESTA</vt:lpstr>
      <vt:lpstr>Presentación de PowerPoint</vt:lpstr>
      <vt:lpstr>Encuesta</vt:lpstr>
      <vt:lpstr>Exigencias que debe satisfacer el criterio</vt:lpstr>
      <vt:lpstr>Requisitos para realizar la encuesta sociométrica</vt:lpstr>
      <vt:lpstr>Procedimiento de la encuesta sociométrica</vt:lpstr>
      <vt:lpstr>Determinar un objeto específico</vt:lpstr>
      <vt:lpstr>Comprensión de las  acciones-significados de éstos a partir de los hechos observados sin especificación de teoría previa</vt:lpstr>
      <vt:lpstr>Para mantener la integridad de los casos</vt:lpstr>
      <vt:lpstr>Presentación de PowerPoint</vt:lpstr>
      <vt:lpstr>2. Archivos de datos empíricos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FACULTAD CIENCIAS DE LA EDUCACIÓN CARRERA PEDAGOGÍA PSICOLOGÍA-LOGOPEDIA METODOLOGÍA DE LA INVESTIGACIÓN EDUCATIVA I</dc:title>
  <dc:creator>Olguita</dc:creator>
  <cp:lastModifiedBy>Olguita</cp:lastModifiedBy>
  <cp:revision>25</cp:revision>
  <dcterms:created xsi:type="dcterms:W3CDTF">2026-02-19T10:19:31Z</dcterms:created>
  <dcterms:modified xsi:type="dcterms:W3CDTF">2026-02-19T12:44:42Z</dcterms:modified>
</cp:coreProperties>
</file>