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27"/>
  </p:notesMasterIdLst>
  <p:sldIdLst>
    <p:sldId id="288" r:id="rId4"/>
    <p:sldId id="266" r:id="rId5"/>
    <p:sldId id="267" r:id="rId6"/>
    <p:sldId id="269" r:id="rId7"/>
    <p:sldId id="287" r:id="rId8"/>
    <p:sldId id="270" r:id="rId9"/>
    <p:sldId id="271" r:id="rId10"/>
    <p:sldId id="272" r:id="rId11"/>
    <p:sldId id="273" r:id="rId12"/>
    <p:sldId id="274" r:id="rId13"/>
    <p:sldId id="268" r:id="rId14"/>
    <p:sldId id="275" r:id="rId15"/>
    <p:sldId id="290" r:id="rId16"/>
    <p:sldId id="276" r:id="rId17"/>
    <p:sldId id="277" r:id="rId18"/>
    <p:sldId id="278" r:id="rId19"/>
    <p:sldId id="280" r:id="rId20"/>
    <p:sldId id="281" r:id="rId21"/>
    <p:sldId id="282" r:id="rId22"/>
    <p:sldId id="283" r:id="rId23"/>
    <p:sldId id="284" r:id="rId24"/>
    <p:sldId id="286" r:id="rId25"/>
    <p:sldId id="264" r:id="rId2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FD8B"/>
    <a:srgbClr val="66FFCC"/>
    <a:srgbClr val="8DFB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260" autoAdjust="0"/>
  </p:normalViewPr>
  <p:slideViewPr>
    <p:cSldViewPr>
      <p:cViewPr varScale="1">
        <p:scale>
          <a:sx n="57" d="100"/>
          <a:sy n="57" d="100"/>
        </p:scale>
        <p:origin x="177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C38D43-3DFC-410A-996A-F0A00433F722}" type="datetimeFigureOut">
              <a:rPr lang="es-ES_tradnl" smtClean="0"/>
              <a:pPr/>
              <a:t>06/01/2026</a:t>
            </a:fld>
            <a:endParaRPr lang="es-ES_tradnl"/>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8E5E85-1B06-4AC5-A966-88D426438967}" type="slidenum">
              <a:rPr lang="es-ES_tradnl" smtClean="0"/>
              <a:pPr/>
              <a:t>‹Nº›</a:t>
            </a:fld>
            <a:endParaRPr lang="es-ES_tradnl"/>
          </a:p>
        </p:txBody>
      </p:sp>
    </p:spTree>
    <p:extLst>
      <p:ext uri="{BB962C8B-B14F-4D97-AF65-F5344CB8AC3E}">
        <p14:creationId xmlns:p14="http://schemas.microsoft.com/office/powerpoint/2010/main" val="3549766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E58E5E85-1B06-4AC5-A966-88D426438967}" type="slidenum">
              <a:rPr lang="es-ES_tradnl" smtClean="0"/>
              <a:pPr/>
              <a:t>2</a:t>
            </a:fld>
            <a:endParaRPr lang="es-ES_tradnl"/>
          </a:p>
        </p:txBody>
      </p:sp>
    </p:spTree>
    <p:extLst>
      <p:ext uri="{BB962C8B-B14F-4D97-AF65-F5344CB8AC3E}">
        <p14:creationId xmlns:p14="http://schemas.microsoft.com/office/powerpoint/2010/main" val="3068364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_tradnl" dirty="0"/>
          </a:p>
        </p:txBody>
      </p:sp>
      <p:sp>
        <p:nvSpPr>
          <p:cNvPr id="4" name="3 Marcador de número de diapositiva"/>
          <p:cNvSpPr>
            <a:spLocks noGrp="1"/>
          </p:cNvSpPr>
          <p:nvPr>
            <p:ph type="sldNum" sz="quarter" idx="10"/>
          </p:nvPr>
        </p:nvSpPr>
        <p:spPr/>
        <p:txBody>
          <a:bodyPr/>
          <a:lstStyle/>
          <a:p>
            <a:fld id="{2E5E92A3-9BA1-4813-BA53-A52746A92D62}" type="slidenum">
              <a:rPr lang="es-ES" smtClean="0"/>
              <a:pPr/>
              <a:t>8</a:t>
            </a:fld>
            <a:endParaRPr lang="es-ES"/>
          </a:p>
        </p:txBody>
      </p:sp>
    </p:spTree>
    <p:extLst>
      <p:ext uri="{BB962C8B-B14F-4D97-AF65-F5344CB8AC3E}">
        <p14:creationId xmlns:p14="http://schemas.microsoft.com/office/powerpoint/2010/main" val="3629373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_tradnl" dirty="0"/>
          </a:p>
        </p:txBody>
      </p:sp>
      <p:sp>
        <p:nvSpPr>
          <p:cNvPr id="4" name="3 Marcador de número de diapositiva"/>
          <p:cNvSpPr>
            <a:spLocks noGrp="1"/>
          </p:cNvSpPr>
          <p:nvPr>
            <p:ph type="sldNum" sz="quarter" idx="10"/>
          </p:nvPr>
        </p:nvSpPr>
        <p:spPr/>
        <p:txBody>
          <a:bodyPr/>
          <a:lstStyle/>
          <a:p>
            <a:fld id="{2E5E92A3-9BA1-4813-BA53-A52746A92D62}" type="slidenum">
              <a:rPr lang="es-ES" smtClean="0"/>
              <a:pPr/>
              <a:t>10</a:t>
            </a:fld>
            <a:endParaRPr lang="es-ES"/>
          </a:p>
        </p:txBody>
      </p:sp>
    </p:spTree>
    <p:extLst>
      <p:ext uri="{BB962C8B-B14F-4D97-AF65-F5344CB8AC3E}">
        <p14:creationId xmlns:p14="http://schemas.microsoft.com/office/powerpoint/2010/main" val="2003128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_tradnl" dirty="0"/>
          </a:p>
        </p:txBody>
      </p:sp>
      <p:sp>
        <p:nvSpPr>
          <p:cNvPr id="4" name="3 Marcador de número de diapositiva"/>
          <p:cNvSpPr>
            <a:spLocks noGrp="1"/>
          </p:cNvSpPr>
          <p:nvPr>
            <p:ph type="sldNum" sz="quarter" idx="10"/>
          </p:nvPr>
        </p:nvSpPr>
        <p:spPr/>
        <p:txBody>
          <a:bodyPr/>
          <a:lstStyle/>
          <a:p>
            <a:fld id="{2E5E92A3-9BA1-4813-BA53-A52746A92D62}" type="slidenum">
              <a:rPr lang="es-ES" smtClean="0">
                <a:solidFill>
                  <a:prstClr val="black"/>
                </a:solidFill>
              </a:rPr>
              <a:pPr/>
              <a:t>14</a:t>
            </a:fld>
            <a:endParaRPr lang="es-ES">
              <a:solidFill>
                <a:prstClr val="black"/>
              </a:solidFill>
            </a:endParaRPr>
          </a:p>
        </p:txBody>
      </p:sp>
    </p:spTree>
    <p:extLst>
      <p:ext uri="{BB962C8B-B14F-4D97-AF65-F5344CB8AC3E}">
        <p14:creationId xmlns:p14="http://schemas.microsoft.com/office/powerpoint/2010/main" val="2948507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50711297-256E-43C0-9EAB-E57CD420DFF0}" type="datetimeFigureOut">
              <a:rPr lang="es-ES" smtClean="0"/>
              <a:pPr/>
              <a:t>06/01/2026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6EE5532-A8CB-4E93-A114-B5B3E61DFFEB}"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0711297-256E-43C0-9EAB-E57CD420DFF0}" type="datetimeFigureOut">
              <a:rPr lang="es-ES" smtClean="0"/>
              <a:pPr/>
              <a:t>06/01/2026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6EE5532-A8CB-4E93-A114-B5B3E61DFFEB}"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0711297-256E-43C0-9EAB-E57CD420DFF0}" type="datetimeFigureOut">
              <a:rPr lang="es-ES" smtClean="0"/>
              <a:pPr/>
              <a:t>06/01/2026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6EE5532-A8CB-4E93-A114-B5B3E61DFFEB}"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89" name="Rectangle 17"/>
          <p:cNvSpPr>
            <a:spLocks noChangeArrowheads="1"/>
          </p:cNvSpPr>
          <p:nvPr/>
        </p:nvSpPr>
        <p:spPr bwMode="white">
          <a:xfrm>
            <a:off x="0" y="4221163"/>
            <a:ext cx="9144000" cy="263683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a:solidFill>
                <a:srgbClr val="000066"/>
              </a:solidFill>
            </a:endParaRPr>
          </a:p>
        </p:txBody>
      </p:sp>
      <p:grpSp>
        <p:nvGrpSpPr>
          <p:cNvPr id="3090" name="Group 18"/>
          <p:cNvGrpSpPr>
            <a:grpSpLocks/>
          </p:cNvGrpSpPr>
          <p:nvPr/>
        </p:nvGrpSpPr>
        <p:grpSpPr bwMode="auto">
          <a:xfrm rot="-10800000">
            <a:off x="7413625" y="5162550"/>
            <a:ext cx="1655763" cy="1630363"/>
            <a:chOff x="0" y="2704"/>
            <a:chExt cx="1063" cy="1086"/>
          </a:xfrm>
        </p:grpSpPr>
        <p:sp>
          <p:nvSpPr>
            <p:cNvPr id="3091" name="Rectangle 19"/>
            <p:cNvSpPr>
              <a:spLocks noChangeArrowheads="1"/>
            </p:cNvSpPr>
            <p:nvPr userDrawn="1"/>
          </p:nvSpPr>
          <p:spPr bwMode="ltGray">
            <a:xfrm>
              <a:off x="0" y="2704"/>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pPr>
              <a:endParaRPr lang="es-ES">
                <a:solidFill>
                  <a:srgbClr val="000066"/>
                </a:solidFill>
              </a:endParaRPr>
            </a:p>
          </p:txBody>
        </p:sp>
        <p:sp>
          <p:nvSpPr>
            <p:cNvPr id="3092" name="Rectangle 20"/>
            <p:cNvSpPr>
              <a:spLocks noChangeArrowheads="1"/>
            </p:cNvSpPr>
            <p:nvPr userDrawn="1"/>
          </p:nvSpPr>
          <p:spPr bwMode="ltGray">
            <a:xfrm>
              <a:off x="295" y="2704"/>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pPr>
              <a:endParaRPr lang="es-ES">
                <a:solidFill>
                  <a:srgbClr val="000066"/>
                </a:solidFill>
              </a:endParaRPr>
            </a:p>
          </p:txBody>
        </p:sp>
        <p:sp>
          <p:nvSpPr>
            <p:cNvPr id="3093" name="Rectangle 21"/>
            <p:cNvSpPr>
              <a:spLocks noChangeArrowheads="1"/>
            </p:cNvSpPr>
            <p:nvPr userDrawn="1"/>
          </p:nvSpPr>
          <p:spPr bwMode="ltGray">
            <a:xfrm>
              <a:off x="567" y="2704"/>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pPr>
              <a:endParaRPr lang="es-ES">
                <a:solidFill>
                  <a:srgbClr val="000066"/>
                </a:solidFill>
              </a:endParaRPr>
            </a:p>
          </p:txBody>
        </p:sp>
        <p:sp>
          <p:nvSpPr>
            <p:cNvPr id="3094" name="Rectangle 22"/>
            <p:cNvSpPr>
              <a:spLocks noChangeArrowheads="1"/>
            </p:cNvSpPr>
            <p:nvPr userDrawn="1"/>
          </p:nvSpPr>
          <p:spPr bwMode="ltGray">
            <a:xfrm>
              <a:off x="0" y="2990"/>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pPr>
              <a:endParaRPr lang="es-ES">
                <a:solidFill>
                  <a:srgbClr val="000066"/>
                </a:solidFill>
              </a:endParaRPr>
            </a:p>
          </p:txBody>
        </p:sp>
        <p:sp>
          <p:nvSpPr>
            <p:cNvPr id="3095" name="Rectangle 23"/>
            <p:cNvSpPr>
              <a:spLocks noChangeArrowheads="1"/>
            </p:cNvSpPr>
            <p:nvPr userDrawn="1"/>
          </p:nvSpPr>
          <p:spPr bwMode="ltGray">
            <a:xfrm>
              <a:off x="295" y="2990"/>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pPr>
              <a:endParaRPr lang="es-ES">
                <a:solidFill>
                  <a:srgbClr val="000066"/>
                </a:solidFill>
              </a:endParaRPr>
            </a:p>
          </p:txBody>
        </p:sp>
        <p:sp>
          <p:nvSpPr>
            <p:cNvPr id="3096" name="Rectangle 24"/>
            <p:cNvSpPr>
              <a:spLocks noChangeArrowheads="1"/>
            </p:cNvSpPr>
            <p:nvPr userDrawn="1"/>
          </p:nvSpPr>
          <p:spPr bwMode="ltGray">
            <a:xfrm>
              <a:off x="567" y="2990"/>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pPr>
              <a:endParaRPr lang="es-ES">
                <a:solidFill>
                  <a:srgbClr val="000066"/>
                </a:solidFill>
              </a:endParaRPr>
            </a:p>
          </p:txBody>
        </p:sp>
        <p:sp>
          <p:nvSpPr>
            <p:cNvPr id="3097" name="Rectangle 25"/>
            <p:cNvSpPr>
              <a:spLocks noChangeArrowheads="1"/>
            </p:cNvSpPr>
            <p:nvPr userDrawn="1"/>
          </p:nvSpPr>
          <p:spPr bwMode="ltGray">
            <a:xfrm>
              <a:off x="839" y="2704"/>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pPr>
              <a:endParaRPr lang="es-ES">
                <a:solidFill>
                  <a:srgbClr val="000066"/>
                </a:solidFill>
              </a:endParaRPr>
            </a:p>
          </p:txBody>
        </p:sp>
        <p:sp>
          <p:nvSpPr>
            <p:cNvPr id="3098" name="Rectangle 26"/>
            <p:cNvSpPr>
              <a:spLocks noChangeArrowheads="1"/>
            </p:cNvSpPr>
            <p:nvPr userDrawn="1"/>
          </p:nvSpPr>
          <p:spPr bwMode="ltGray">
            <a:xfrm>
              <a:off x="295" y="3273"/>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pPr>
              <a:endParaRPr lang="es-ES">
                <a:solidFill>
                  <a:srgbClr val="000066"/>
                </a:solidFill>
              </a:endParaRPr>
            </a:p>
          </p:txBody>
        </p:sp>
        <p:sp>
          <p:nvSpPr>
            <p:cNvPr id="3099" name="Rectangle 27"/>
            <p:cNvSpPr>
              <a:spLocks noChangeArrowheads="1"/>
            </p:cNvSpPr>
            <p:nvPr userDrawn="1"/>
          </p:nvSpPr>
          <p:spPr bwMode="ltGray">
            <a:xfrm>
              <a:off x="0" y="3273"/>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pPr>
              <a:endParaRPr lang="es-ES">
                <a:solidFill>
                  <a:srgbClr val="000066"/>
                </a:solidFill>
              </a:endParaRPr>
            </a:p>
          </p:txBody>
        </p:sp>
        <p:sp>
          <p:nvSpPr>
            <p:cNvPr id="3100" name="Rectangle 28"/>
            <p:cNvSpPr>
              <a:spLocks noChangeArrowheads="1"/>
            </p:cNvSpPr>
            <p:nvPr userDrawn="1"/>
          </p:nvSpPr>
          <p:spPr bwMode="ltGray">
            <a:xfrm>
              <a:off x="0" y="3563"/>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pPr>
              <a:endParaRPr lang="es-ES">
                <a:solidFill>
                  <a:srgbClr val="000066"/>
                </a:solidFill>
              </a:endParaRPr>
            </a:p>
          </p:txBody>
        </p:sp>
      </p:grpSp>
      <p:sp>
        <p:nvSpPr>
          <p:cNvPr id="3075" name="Rectangle 3"/>
          <p:cNvSpPr>
            <a:spLocks noGrp="1" noChangeArrowheads="1"/>
          </p:cNvSpPr>
          <p:nvPr>
            <p:ph type="subTitle" idx="1"/>
          </p:nvPr>
        </p:nvSpPr>
        <p:spPr bwMode="black">
          <a:xfrm>
            <a:off x="1081088" y="5443538"/>
            <a:ext cx="7086600" cy="381000"/>
          </a:xfrm>
        </p:spPr>
        <p:txBody>
          <a:bodyPr/>
          <a:lstStyle>
            <a:lvl1pPr marL="0" indent="0" algn="ctr">
              <a:buFont typeface="Wingdings" pitchFamily="2" charset="2"/>
              <a:buNone/>
              <a:defRPr sz="2800">
                <a:solidFill>
                  <a:schemeClr val="bg1"/>
                </a:solidFill>
              </a:defRPr>
            </a:lvl1pPr>
          </a:lstStyle>
          <a:p>
            <a:pPr lvl="0"/>
            <a:r>
              <a:rPr lang="es-ES" noProof="0"/>
              <a:t>Haga clic para modificar el estilo de subtítulo del patrón</a:t>
            </a:r>
            <a:endParaRPr lang="en-US" noProof="0"/>
          </a:p>
        </p:txBody>
      </p:sp>
      <p:grpSp>
        <p:nvGrpSpPr>
          <p:cNvPr id="3101" name="Group 29"/>
          <p:cNvGrpSpPr>
            <a:grpSpLocks/>
          </p:cNvGrpSpPr>
          <p:nvPr/>
        </p:nvGrpSpPr>
        <p:grpSpPr bwMode="auto">
          <a:xfrm>
            <a:off x="20638" y="4281488"/>
            <a:ext cx="1655762" cy="1630362"/>
            <a:chOff x="0" y="2704"/>
            <a:chExt cx="1063" cy="1086"/>
          </a:xfrm>
        </p:grpSpPr>
        <p:sp>
          <p:nvSpPr>
            <p:cNvPr id="3102" name="Rectangle 30"/>
            <p:cNvSpPr>
              <a:spLocks noChangeArrowheads="1"/>
            </p:cNvSpPr>
            <p:nvPr userDrawn="1"/>
          </p:nvSpPr>
          <p:spPr bwMode="ltGray">
            <a:xfrm>
              <a:off x="0" y="2704"/>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pPr>
              <a:endParaRPr lang="es-ES">
                <a:solidFill>
                  <a:srgbClr val="000066"/>
                </a:solidFill>
              </a:endParaRPr>
            </a:p>
          </p:txBody>
        </p:sp>
        <p:sp>
          <p:nvSpPr>
            <p:cNvPr id="3103" name="Rectangle 31"/>
            <p:cNvSpPr>
              <a:spLocks noChangeArrowheads="1"/>
            </p:cNvSpPr>
            <p:nvPr userDrawn="1"/>
          </p:nvSpPr>
          <p:spPr bwMode="ltGray">
            <a:xfrm>
              <a:off x="295" y="2704"/>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pPr>
              <a:endParaRPr lang="es-ES">
                <a:solidFill>
                  <a:srgbClr val="000066"/>
                </a:solidFill>
              </a:endParaRPr>
            </a:p>
          </p:txBody>
        </p:sp>
        <p:sp>
          <p:nvSpPr>
            <p:cNvPr id="3104" name="Rectangle 32"/>
            <p:cNvSpPr>
              <a:spLocks noChangeArrowheads="1"/>
            </p:cNvSpPr>
            <p:nvPr userDrawn="1"/>
          </p:nvSpPr>
          <p:spPr bwMode="ltGray">
            <a:xfrm>
              <a:off x="567" y="2704"/>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pPr>
              <a:endParaRPr lang="es-ES">
                <a:solidFill>
                  <a:srgbClr val="000066"/>
                </a:solidFill>
              </a:endParaRPr>
            </a:p>
          </p:txBody>
        </p:sp>
        <p:sp>
          <p:nvSpPr>
            <p:cNvPr id="3105" name="Rectangle 33"/>
            <p:cNvSpPr>
              <a:spLocks noChangeArrowheads="1"/>
            </p:cNvSpPr>
            <p:nvPr userDrawn="1"/>
          </p:nvSpPr>
          <p:spPr bwMode="ltGray">
            <a:xfrm>
              <a:off x="0" y="2990"/>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pPr>
              <a:endParaRPr lang="es-ES">
                <a:solidFill>
                  <a:srgbClr val="000066"/>
                </a:solidFill>
              </a:endParaRPr>
            </a:p>
          </p:txBody>
        </p:sp>
        <p:sp>
          <p:nvSpPr>
            <p:cNvPr id="3106" name="Rectangle 34"/>
            <p:cNvSpPr>
              <a:spLocks noChangeArrowheads="1"/>
            </p:cNvSpPr>
            <p:nvPr userDrawn="1"/>
          </p:nvSpPr>
          <p:spPr bwMode="ltGray">
            <a:xfrm>
              <a:off x="295" y="2990"/>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pPr>
              <a:endParaRPr lang="es-ES">
                <a:solidFill>
                  <a:srgbClr val="000066"/>
                </a:solidFill>
              </a:endParaRPr>
            </a:p>
          </p:txBody>
        </p:sp>
        <p:sp>
          <p:nvSpPr>
            <p:cNvPr id="3107" name="Rectangle 35"/>
            <p:cNvSpPr>
              <a:spLocks noChangeArrowheads="1"/>
            </p:cNvSpPr>
            <p:nvPr userDrawn="1"/>
          </p:nvSpPr>
          <p:spPr bwMode="ltGray">
            <a:xfrm>
              <a:off x="567" y="2990"/>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pPr>
              <a:endParaRPr lang="es-ES">
                <a:solidFill>
                  <a:srgbClr val="000066"/>
                </a:solidFill>
              </a:endParaRPr>
            </a:p>
          </p:txBody>
        </p:sp>
        <p:sp>
          <p:nvSpPr>
            <p:cNvPr id="3108" name="Rectangle 36"/>
            <p:cNvSpPr>
              <a:spLocks noChangeArrowheads="1"/>
            </p:cNvSpPr>
            <p:nvPr userDrawn="1"/>
          </p:nvSpPr>
          <p:spPr bwMode="ltGray">
            <a:xfrm>
              <a:off x="839" y="2704"/>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pPr>
              <a:endParaRPr lang="es-ES">
                <a:solidFill>
                  <a:srgbClr val="000066"/>
                </a:solidFill>
              </a:endParaRPr>
            </a:p>
          </p:txBody>
        </p:sp>
        <p:sp>
          <p:nvSpPr>
            <p:cNvPr id="3109" name="Rectangle 37"/>
            <p:cNvSpPr>
              <a:spLocks noChangeArrowheads="1"/>
            </p:cNvSpPr>
            <p:nvPr userDrawn="1"/>
          </p:nvSpPr>
          <p:spPr bwMode="ltGray">
            <a:xfrm>
              <a:off x="295" y="3273"/>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pPr>
              <a:endParaRPr lang="es-ES">
                <a:solidFill>
                  <a:srgbClr val="000066"/>
                </a:solidFill>
              </a:endParaRPr>
            </a:p>
          </p:txBody>
        </p:sp>
        <p:sp>
          <p:nvSpPr>
            <p:cNvPr id="3110" name="Rectangle 38"/>
            <p:cNvSpPr>
              <a:spLocks noChangeArrowheads="1"/>
            </p:cNvSpPr>
            <p:nvPr userDrawn="1"/>
          </p:nvSpPr>
          <p:spPr bwMode="ltGray">
            <a:xfrm>
              <a:off x="0" y="3273"/>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pPr>
              <a:endParaRPr lang="es-ES">
                <a:solidFill>
                  <a:srgbClr val="000066"/>
                </a:solidFill>
              </a:endParaRPr>
            </a:p>
          </p:txBody>
        </p:sp>
        <p:sp>
          <p:nvSpPr>
            <p:cNvPr id="3111" name="Rectangle 39"/>
            <p:cNvSpPr>
              <a:spLocks noChangeArrowheads="1"/>
            </p:cNvSpPr>
            <p:nvPr userDrawn="1"/>
          </p:nvSpPr>
          <p:spPr bwMode="ltGray">
            <a:xfrm>
              <a:off x="0" y="3563"/>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pPr>
              <a:endParaRPr lang="es-ES">
                <a:solidFill>
                  <a:srgbClr val="000066"/>
                </a:solidFill>
              </a:endParaRPr>
            </a:p>
          </p:txBody>
        </p:sp>
      </p:grpSp>
      <p:sp>
        <p:nvSpPr>
          <p:cNvPr id="3074" name="Rectangle 2"/>
          <p:cNvSpPr>
            <a:spLocks noGrp="1" noChangeArrowheads="1"/>
          </p:cNvSpPr>
          <p:nvPr>
            <p:ph type="ctrTitle"/>
          </p:nvPr>
        </p:nvSpPr>
        <p:spPr bwMode="auto">
          <a:xfrm>
            <a:off x="990600" y="4572000"/>
            <a:ext cx="7239000" cy="631825"/>
          </a:xfrm>
        </p:spPr>
        <p:txBody>
          <a:bodyPr/>
          <a:lstStyle>
            <a:lvl1pPr>
              <a:defRPr sz="4800">
                <a:solidFill>
                  <a:schemeClr val="bg2"/>
                </a:solidFill>
              </a:defRPr>
            </a:lvl1pPr>
          </a:lstStyle>
          <a:p>
            <a:pPr lvl="0"/>
            <a:r>
              <a:rPr lang="es-ES" noProof="0"/>
              <a:t>Haga clic para modificar el estilo de título del patrón</a:t>
            </a:r>
            <a:endParaRPr lang="en-US" noProof="0"/>
          </a:p>
        </p:txBody>
      </p:sp>
    </p:spTree>
    <p:extLst>
      <p:ext uri="{BB962C8B-B14F-4D97-AF65-F5344CB8AC3E}">
        <p14:creationId xmlns:p14="http://schemas.microsoft.com/office/powerpoint/2010/main" val="2857365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pie de página"/>
          <p:cNvSpPr>
            <a:spLocks noGrp="1"/>
          </p:cNvSpPr>
          <p:nvPr>
            <p:ph type="ftr" sz="quarter" idx="10"/>
          </p:nvPr>
        </p:nvSpPr>
        <p:spPr/>
        <p:txBody>
          <a:bodyPr/>
          <a:lstStyle>
            <a:lvl1pPr>
              <a:defRPr/>
            </a:lvl1pPr>
          </a:lstStyle>
          <a:p>
            <a:r>
              <a:rPr lang="en-US">
                <a:solidFill>
                  <a:srgbClr val="000066"/>
                </a:solidFill>
              </a:rPr>
              <a:t>Company  Logo</a:t>
            </a:r>
          </a:p>
        </p:txBody>
      </p:sp>
      <p:sp>
        <p:nvSpPr>
          <p:cNvPr id="5" name="4 Marcador de número de diapositiva"/>
          <p:cNvSpPr>
            <a:spLocks noGrp="1"/>
          </p:cNvSpPr>
          <p:nvPr>
            <p:ph type="sldNum" sz="quarter" idx="11"/>
          </p:nvPr>
        </p:nvSpPr>
        <p:spPr/>
        <p:txBody>
          <a:bodyPr/>
          <a:lstStyle>
            <a:lvl1pPr>
              <a:defRPr/>
            </a:lvl1pPr>
          </a:lstStyle>
          <a:p>
            <a:fld id="{F4D41031-EBB0-4593-B9D2-57753CDC89E6}" type="slidenum">
              <a:rPr lang="en-US">
                <a:solidFill>
                  <a:srgbClr val="50A834"/>
                </a:solidFill>
              </a:rPr>
              <a:pPr/>
              <a:t>‹Nº›</a:t>
            </a:fld>
            <a:endParaRPr lang="en-US">
              <a:solidFill>
                <a:srgbClr val="50A834"/>
              </a:solidFill>
            </a:endParaRPr>
          </a:p>
        </p:txBody>
      </p:sp>
    </p:spTree>
    <p:extLst>
      <p:ext uri="{BB962C8B-B14F-4D97-AF65-F5344CB8AC3E}">
        <p14:creationId xmlns:p14="http://schemas.microsoft.com/office/powerpoint/2010/main" val="430353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3 Marcador de pie de página"/>
          <p:cNvSpPr>
            <a:spLocks noGrp="1"/>
          </p:cNvSpPr>
          <p:nvPr>
            <p:ph type="ftr" sz="quarter" idx="10"/>
          </p:nvPr>
        </p:nvSpPr>
        <p:spPr/>
        <p:txBody>
          <a:bodyPr/>
          <a:lstStyle>
            <a:lvl1pPr>
              <a:defRPr/>
            </a:lvl1pPr>
          </a:lstStyle>
          <a:p>
            <a:r>
              <a:rPr lang="en-US">
                <a:solidFill>
                  <a:srgbClr val="000066"/>
                </a:solidFill>
              </a:rPr>
              <a:t>Company  Logo</a:t>
            </a:r>
          </a:p>
        </p:txBody>
      </p:sp>
      <p:sp>
        <p:nvSpPr>
          <p:cNvPr id="5" name="4 Marcador de número de diapositiva"/>
          <p:cNvSpPr>
            <a:spLocks noGrp="1"/>
          </p:cNvSpPr>
          <p:nvPr>
            <p:ph type="sldNum" sz="quarter" idx="11"/>
          </p:nvPr>
        </p:nvSpPr>
        <p:spPr/>
        <p:txBody>
          <a:bodyPr/>
          <a:lstStyle>
            <a:lvl1pPr>
              <a:defRPr/>
            </a:lvl1pPr>
          </a:lstStyle>
          <a:p>
            <a:fld id="{AC86A873-30B8-41FA-ABF5-99CC7E4F61A6}" type="slidenum">
              <a:rPr lang="en-US">
                <a:solidFill>
                  <a:srgbClr val="50A834"/>
                </a:solidFill>
              </a:rPr>
              <a:pPr/>
              <a:t>‹Nº›</a:t>
            </a:fld>
            <a:endParaRPr lang="en-US">
              <a:solidFill>
                <a:srgbClr val="50A834"/>
              </a:solidFill>
            </a:endParaRPr>
          </a:p>
        </p:txBody>
      </p:sp>
    </p:spTree>
    <p:extLst>
      <p:ext uri="{BB962C8B-B14F-4D97-AF65-F5344CB8AC3E}">
        <p14:creationId xmlns:p14="http://schemas.microsoft.com/office/powerpoint/2010/main" val="3953392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pie de página"/>
          <p:cNvSpPr>
            <a:spLocks noGrp="1"/>
          </p:cNvSpPr>
          <p:nvPr>
            <p:ph type="ftr" sz="quarter" idx="10"/>
          </p:nvPr>
        </p:nvSpPr>
        <p:spPr/>
        <p:txBody>
          <a:bodyPr/>
          <a:lstStyle>
            <a:lvl1pPr>
              <a:defRPr/>
            </a:lvl1pPr>
          </a:lstStyle>
          <a:p>
            <a:r>
              <a:rPr lang="en-US">
                <a:solidFill>
                  <a:srgbClr val="000066"/>
                </a:solidFill>
              </a:rPr>
              <a:t>Company  Logo</a:t>
            </a:r>
          </a:p>
        </p:txBody>
      </p:sp>
      <p:sp>
        <p:nvSpPr>
          <p:cNvPr id="6" name="5 Marcador de número de diapositiva"/>
          <p:cNvSpPr>
            <a:spLocks noGrp="1"/>
          </p:cNvSpPr>
          <p:nvPr>
            <p:ph type="sldNum" sz="quarter" idx="11"/>
          </p:nvPr>
        </p:nvSpPr>
        <p:spPr/>
        <p:txBody>
          <a:bodyPr/>
          <a:lstStyle>
            <a:lvl1pPr>
              <a:defRPr/>
            </a:lvl1pPr>
          </a:lstStyle>
          <a:p>
            <a:fld id="{EC2C3346-98AE-41E9-9FE2-AE60B508019F}" type="slidenum">
              <a:rPr lang="en-US">
                <a:solidFill>
                  <a:srgbClr val="50A834"/>
                </a:solidFill>
              </a:rPr>
              <a:pPr/>
              <a:t>‹Nº›</a:t>
            </a:fld>
            <a:endParaRPr lang="en-US">
              <a:solidFill>
                <a:srgbClr val="50A834"/>
              </a:solidFill>
            </a:endParaRPr>
          </a:p>
        </p:txBody>
      </p:sp>
    </p:spTree>
    <p:extLst>
      <p:ext uri="{BB962C8B-B14F-4D97-AF65-F5344CB8AC3E}">
        <p14:creationId xmlns:p14="http://schemas.microsoft.com/office/powerpoint/2010/main" val="1724760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pie de página"/>
          <p:cNvSpPr>
            <a:spLocks noGrp="1"/>
          </p:cNvSpPr>
          <p:nvPr>
            <p:ph type="ftr" sz="quarter" idx="10"/>
          </p:nvPr>
        </p:nvSpPr>
        <p:spPr/>
        <p:txBody>
          <a:bodyPr/>
          <a:lstStyle>
            <a:lvl1pPr>
              <a:defRPr/>
            </a:lvl1pPr>
          </a:lstStyle>
          <a:p>
            <a:r>
              <a:rPr lang="en-US">
                <a:solidFill>
                  <a:srgbClr val="000066"/>
                </a:solidFill>
              </a:rPr>
              <a:t>Company  Logo</a:t>
            </a:r>
          </a:p>
        </p:txBody>
      </p:sp>
      <p:sp>
        <p:nvSpPr>
          <p:cNvPr id="8" name="7 Marcador de número de diapositiva"/>
          <p:cNvSpPr>
            <a:spLocks noGrp="1"/>
          </p:cNvSpPr>
          <p:nvPr>
            <p:ph type="sldNum" sz="quarter" idx="11"/>
          </p:nvPr>
        </p:nvSpPr>
        <p:spPr/>
        <p:txBody>
          <a:bodyPr/>
          <a:lstStyle>
            <a:lvl1pPr>
              <a:defRPr/>
            </a:lvl1pPr>
          </a:lstStyle>
          <a:p>
            <a:fld id="{B2C7D4D1-7B20-40E8-BC40-21517D898067}" type="slidenum">
              <a:rPr lang="en-US">
                <a:solidFill>
                  <a:srgbClr val="50A834"/>
                </a:solidFill>
              </a:rPr>
              <a:pPr/>
              <a:t>‹Nº›</a:t>
            </a:fld>
            <a:endParaRPr lang="en-US">
              <a:solidFill>
                <a:srgbClr val="50A834"/>
              </a:solidFill>
            </a:endParaRPr>
          </a:p>
        </p:txBody>
      </p:sp>
    </p:spTree>
    <p:extLst>
      <p:ext uri="{BB962C8B-B14F-4D97-AF65-F5344CB8AC3E}">
        <p14:creationId xmlns:p14="http://schemas.microsoft.com/office/powerpoint/2010/main" val="326410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pie de página"/>
          <p:cNvSpPr>
            <a:spLocks noGrp="1"/>
          </p:cNvSpPr>
          <p:nvPr>
            <p:ph type="ftr" sz="quarter" idx="10"/>
          </p:nvPr>
        </p:nvSpPr>
        <p:spPr/>
        <p:txBody>
          <a:bodyPr/>
          <a:lstStyle>
            <a:lvl1pPr>
              <a:defRPr/>
            </a:lvl1pPr>
          </a:lstStyle>
          <a:p>
            <a:r>
              <a:rPr lang="en-US">
                <a:solidFill>
                  <a:srgbClr val="000066"/>
                </a:solidFill>
              </a:rPr>
              <a:t>Company  Logo</a:t>
            </a:r>
          </a:p>
        </p:txBody>
      </p:sp>
      <p:sp>
        <p:nvSpPr>
          <p:cNvPr id="4" name="3 Marcador de número de diapositiva"/>
          <p:cNvSpPr>
            <a:spLocks noGrp="1"/>
          </p:cNvSpPr>
          <p:nvPr>
            <p:ph type="sldNum" sz="quarter" idx="11"/>
          </p:nvPr>
        </p:nvSpPr>
        <p:spPr/>
        <p:txBody>
          <a:bodyPr/>
          <a:lstStyle>
            <a:lvl1pPr>
              <a:defRPr/>
            </a:lvl1pPr>
          </a:lstStyle>
          <a:p>
            <a:fld id="{26DDFB5C-F3F3-41ED-BD59-D601276B6E38}" type="slidenum">
              <a:rPr lang="en-US">
                <a:solidFill>
                  <a:srgbClr val="50A834"/>
                </a:solidFill>
              </a:rPr>
              <a:pPr/>
              <a:t>‹Nº›</a:t>
            </a:fld>
            <a:endParaRPr lang="en-US">
              <a:solidFill>
                <a:srgbClr val="50A834"/>
              </a:solidFill>
            </a:endParaRPr>
          </a:p>
        </p:txBody>
      </p:sp>
    </p:spTree>
    <p:extLst>
      <p:ext uri="{BB962C8B-B14F-4D97-AF65-F5344CB8AC3E}">
        <p14:creationId xmlns:p14="http://schemas.microsoft.com/office/powerpoint/2010/main" val="19068204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pie de página"/>
          <p:cNvSpPr>
            <a:spLocks noGrp="1"/>
          </p:cNvSpPr>
          <p:nvPr>
            <p:ph type="ftr" sz="quarter" idx="10"/>
          </p:nvPr>
        </p:nvSpPr>
        <p:spPr/>
        <p:txBody>
          <a:bodyPr/>
          <a:lstStyle>
            <a:lvl1pPr>
              <a:defRPr/>
            </a:lvl1pPr>
          </a:lstStyle>
          <a:p>
            <a:r>
              <a:rPr lang="en-US">
                <a:solidFill>
                  <a:srgbClr val="000066"/>
                </a:solidFill>
              </a:rPr>
              <a:t>Company  Logo</a:t>
            </a:r>
          </a:p>
        </p:txBody>
      </p:sp>
      <p:sp>
        <p:nvSpPr>
          <p:cNvPr id="3" name="2 Marcador de número de diapositiva"/>
          <p:cNvSpPr>
            <a:spLocks noGrp="1"/>
          </p:cNvSpPr>
          <p:nvPr>
            <p:ph type="sldNum" sz="quarter" idx="11"/>
          </p:nvPr>
        </p:nvSpPr>
        <p:spPr/>
        <p:txBody>
          <a:bodyPr/>
          <a:lstStyle>
            <a:lvl1pPr>
              <a:defRPr/>
            </a:lvl1pPr>
          </a:lstStyle>
          <a:p>
            <a:fld id="{0180B61F-40CE-4C0E-ADB3-E537AD02486B}" type="slidenum">
              <a:rPr lang="en-US">
                <a:solidFill>
                  <a:srgbClr val="50A834"/>
                </a:solidFill>
              </a:rPr>
              <a:pPr/>
              <a:t>‹Nº›</a:t>
            </a:fld>
            <a:endParaRPr lang="en-US">
              <a:solidFill>
                <a:srgbClr val="50A834"/>
              </a:solidFill>
            </a:endParaRPr>
          </a:p>
        </p:txBody>
      </p:sp>
    </p:spTree>
    <p:extLst>
      <p:ext uri="{BB962C8B-B14F-4D97-AF65-F5344CB8AC3E}">
        <p14:creationId xmlns:p14="http://schemas.microsoft.com/office/powerpoint/2010/main" val="29322980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pie de página"/>
          <p:cNvSpPr>
            <a:spLocks noGrp="1"/>
          </p:cNvSpPr>
          <p:nvPr>
            <p:ph type="ftr" sz="quarter" idx="10"/>
          </p:nvPr>
        </p:nvSpPr>
        <p:spPr/>
        <p:txBody>
          <a:bodyPr/>
          <a:lstStyle>
            <a:lvl1pPr>
              <a:defRPr/>
            </a:lvl1pPr>
          </a:lstStyle>
          <a:p>
            <a:r>
              <a:rPr lang="en-US">
                <a:solidFill>
                  <a:srgbClr val="000066"/>
                </a:solidFill>
              </a:rPr>
              <a:t>Company  Logo</a:t>
            </a:r>
          </a:p>
        </p:txBody>
      </p:sp>
      <p:sp>
        <p:nvSpPr>
          <p:cNvPr id="6" name="5 Marcador de número de diapositiva"/>
          <p:cNvSpPr>
            <a:spLocks noGrp="1"/>
          </p:cNvSpPr>
          <p:nvPr>
            <p:ph type="sldNum" sz="quarter" idx="11"/>
          </p:nvPr>
        </p:nvSpPr>
        <p:spPr/>
        <p:txBody>
          <a:bodyPr/>
          <a:lstStyle>
            <a:lvl1pPr>
              <a:defRPr/>
            </a:lvl1pPr>
          </a:lstStyle>
          <a:p>
            <a:fld id="{EA233AAC-0666-41F4-BA5C-2A97BB5EA7EE}" type="slidenum">
              <a:rPr lang="en-US">
                <a:solidFill>
                  <a:srgbClr val="50A834"/>
                </a:solidFill>
              </a:rPr>
              <a:pPr/>
              <a:t>‹Nº›</a:t>
            </a:fld>
            <a:endParaRPr lang="en-US">
              <a:solidFill>
                <a:srgbClr val="50A834"/>
              </a:solidFill>
            </a:endParaRPr>
          </a:p>
        </p:txBody>
      </p:sp>
    </p:spTree>
    <p:extLst>
      <p:ext uri="{BB962C8B-B14F-4D97-AF65-F5344CB8AC3E}">
        <p14:creationId xmlns:p14="http://schemas.microsoft.com/office/powerpoint/2010/main" val="2597591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0711297-256E-43C0-9EAB-E57CD420DFF0}" type="datetimeFigureOut">
              <a:rPr lang="es-ES" smtClean="0"/>
              <a:pPr/>
              <a:t>06/01/2026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6EE5532-A8CB-4E93-A114-B5B3E61DFFEB}" type="slidenum">
              <a:rPr lang="es-ES" smtClean="0"/>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pie de página"/>
          <p:cNvSpPr>
            <a:spLocks noGrp="1"/>
          </p:cNvSpPr>
          <p:nvPr>
            <p:ph type="ftr" sz="quarter" idx="10"/>
          </p:nvPr>
        </p:nvSpPr>
        <p:spPr/>
        <p:txBody>
          <a:bodyPr/>
          <a:lstStyle>
            <a:lvl1pPr>
              <a:defRPr/>
            </a:lvl1pPr>
          </a:lstStyle>
          <a:p>
            <a:r>
              <a:rPr lang="en-US">
                <a:solidFill>
                  <a:srgbClr val="000066"/>
                </a:solidFill>
              </a:rPr>
              <a:t>Company  Logo</a:t>
            </a:r>
          </a:p>
        </p:txBody>
      </p:sp>
      <p:sp>
        <p:nvSpPr>
          <p:cNvPr id="6" name="5 Marcador de número de diapositiva"/>
          <p:cNvSpPr>
            <a:spLocks noGrp="1"/>
          </p:cNvSpPr>
          <p:nvPr>
            <p:ph type="sldNum" sz="quarter" idx="11"/>
          </p:nvPr>
        </p:nvSpPr>
        <p:spPr/>
        <p:txBody>
          <a:bodyPr/>
          <a:lstStyle>
            <a:lvl1pPr>
              <a:defRPr/>
            </a:lvl1pPr>
          </a:lstStyle>
          <a:p>
            <a:fld id="{DE8580F5-3C3D-4F45-AE62-0DF1BD7E2799}" type="slidenum">
              <a:rPr lang="en-US">
                <a:solidFill>
                  <a:srgbClr val="50A834"/>
                </a:solidFill>
              </a:rPr>
              <a:pPr/>
              <a:t>‹Nº›</a:t>
            </a:fld>
            <a:endParaRPr lang="en-US">
              <a:solidFill>
                <a:srgbClr val="50A834"/>
              </a:solidFill>
            </a:endParaRPr>
          </a:p>
        </p:txBody>
      </p:sp>
    </p:spTree>
    <p:extLst>
      <p:ext uri="{BB962C8B-B14F-4D97-AF65-F5344CB8AC3E}">
        <p14:creationId xmlns:p14="http://schemas.microsoft.com/office/powerpoint/2010/main" val="193026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pie de página"/>
          <p:cNvSpPr>
            <a:spLocks noGrp="1"/>
          </p:cNvSpPr>
          <p:nvPr>
            <p:ph type="ftr" sz="quarter" idx="10"/>
          </p:nvPr>
        </p:nvSpPr>
        <p:spPr/>
        <p:txBody>
          <a:bodyPr/>
          <a:lstStyle>
            <a:lvl1pPr>
              <a:defRPr/>
            </a:lvl1pPr>
          </a:lstStyle>
          <a:p>
            <a:r>
              <a:rPr lang="en-US">
                <a:solidFill>
                  <a:srgbClr val="000066"/>
                </a:solidFill>
              </a:rPr>
              <a:t>Company  Logo</a:t>
            </a:r>
          </a:p>
        </p:txBody>
      </p:sp>
      <p:sp>
        <p:nvSpPr>
          <p:cNvPr id="5" name="4 Marcador de número de diapositiva"/>
          <p:cNvSpPr>
            <a:spLocks noGrp="1"/>
          </p:cNvSpPr>
          <p:nvPr>
            <p:ph type="sldNum" sz="quarter" idx="11"/>
          </p:nvPr>
        </p:nvSpPr>
        <p:spPr/>
        <p:txBody>
          <a:bodyPr/>
          <a:lstStyle>
            <a:lvl1pPr>
              <a:defRPr/>
            </a:lvl1pPr>
          </a:lstStyle>
          <a:p>
            <a:fld id="{6FCFA253-CA29-49FA-8A94-DB4D3190CD95}" type="slidenum">
              <a:rPr lang="en-US">
                <a:solidFill>
                  <a:srgbClr val="50A834"/>
                </a:solidFill>
              </a:rPr>
              <a:pPr/>
              <a:t>‹Nº›</a:t>
            </a:fld>
            <a:endParaRPr lang="en-US">
              <a:solidFill>
                <a:srgbClr val="50A834"/>
              </a:solidFill>
            </a:endParaRPr>
          </a:p>
        </p:txBody>
      </p:sp>
    </p:spTree>
    <p:extLst>
      <p:ext uri="{BB962C8B-B14F-4D97-AF65-F5344CB8AC3E}">
        <p14:creationId xmlns:p14="http://schemas.microsoft.com/office/powerpoint/2010/main" val="4695136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319088"/>
            <a:ext cx="2057400" cy="6005512"/>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319088"/>
            <a:ext cx="6019800" cy="6005512"/>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pie de página"/>
          <p:cNvSpPr>
            <a:spLocks noGrp="1"/>
          </p:cNvSpPr>
          <p:nvPr>
            <p:ph type="ftr" sz="quarter" idx="10"/>
          </p:nvPr>
        </p:nvSpPr>
        <p:spPr/>
        <p:txBody>
          <a:bodyPr/>
          <a:lstStyle>
            <a:lvl1pPr>
              <a:defRPr/>
            </a:lvl1pPr>
          </a:lstStyle>
          <a:p>
            <a:r>
              <a:rPr lang="en-US">
                <a:solidFill>
                  <a:srgbClr val="000066"/>
                </a:solidFill>
              </a:rPr>
              <a:t>Company  Logo</a:t>
            </a:r>
          </a:p>
        </p:txBody>
      </p:sp>
      <p:sp>
        <p:nvSpPr>
          <p:cNvPr id="5" name="4 Marcador de número de diapositiva"/>
          <p:cNvSpPr>
            <a:spLocks noGrp="1"/>
          </p:cNvSpPr>
          <p:nvPr>
            <p:ph type="sldNum" sz="quarter" idx="11"/>
          </p:nvPr>
        </p:nvSpPr>
        <p:spPr/>
        <p:txBody>
          <a:bodyPr/>
          <a:lstStyle>
            <a:lvl1pPr>
              <a:defRPr/>
            </a:lvl1pPr>
          </a:lstStyle>
          <a:p>
            <a:fld id="{20F2436F-AE86-448B-83D3-852B25320F93}" type="slidenum">
              <a:rPr lang="en-US">
                <a:solidFill>
                  <a:srgbClr val="50A834"/>
                </a:solidFill>
              </a:rPr>
              <a:pPr/>
              <a:t>‹Nº›</a:t>
            </a:fld>
            <a:endParaRPr lang="en-US">
              <a:solidFill>
                <a:srgbClr val="50A834"/>
              </a:solidFill>
            </a:endParaRPr>
          </a:p>
        </p:txBody>
      </p:sp>
    </p:spTree>
    <p:extLst>
      <p:ext uri="{BB962C8B-B14F-4D97-AF65-F5344CB8AC3E}">
        <p14:creationId xmlns:p14="http://schemas.microsoft.com/office/powerpoint/2010/main" val="26622469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838200" y="319088"/>
            <a:ext cx="7391400" cy="563562"/>
          </a:xfrm>
        </p:spPr>
        <p:txBody>
          <a:bodyPr/>
          <a:lstStyle/>
          <a:p>
            <a:r>
              <a:rPr lang="es-ES"/>
              <a:t>Haga clic para modificar el estilo de título del patrón</a:t>
            </a:r>
          </a:p>
        </p:txBody>
      </p:sp>
      <p:sp>
        <p:nvSpPr>
          <p:cNvPr id="3" name="2 Marcador de tabla"/>
          <p:cNvSpPr>
            <a:spLocks noGrp="1"/>
          </p:cNvSpPr>
          <p:nvPr>
            <p:ph type="tbl" idx="1"/>
          </p:nvPr>
        </p:nvSpPr>
        <p:spPr>
          <a:xfrm>
            <a:off x="457200" y="1076325"/>
            <a:ext cx="8229600" cy="5248275"/>
          </a:xfrm>
        </p:spPr>
        <p:txBody>
          <a:bodyPr/>
          <a:lstStyle/>
          <a:p>
            <a:r>
              <a:rPr lang="es-ES"/>
              <a:t>Haga clic en el icono para agregar una tabla</a:t>
            </a:r>
          </a:p>
        </p:txBody>
      </p:sp>
      <p:sp>
        <p:nvSpPr>
          <p:cNvPr id="4" name="3 Marcador de pie de página"/>
          <p:cNvSpPr>
            <a:spLocks noGrp="1"/>
          </p:cNvSpPr>
          <p:nvPr>
            <p:ph type="ftr" sz="quarter" idx="10"/>
          </p:nvPr>
        </p:nvSpPr>
        <p:spPr>
          <a:xfrm>
            <a:off x="7162800" y="6567488"/>
            <a:ext cx="1524000" cy="290512"/>
          </a:xfrm>
        </p:spPr>
        <p:txBody>
          <a:bodyPr/>
          <a:lstStyle>
            <a:lvl1pPr>
              <a:defRPr/>
            </a:lvl1pPr>
          </a:lstStyle>
          <a:p>
            <a:r>
              <a:rPr lang="en-US">
                <a:solidFill>
                  <a:srgbClr val="000066"/>
                </a:solidFill>
              </a:rPr>
              <a:t>Company  Logo</a:t>
            </a:r>
          </a:p>
        </p:txBody>
      </p:sp>
      <p:sp>
        <p:nvSpPr>
          <p:cNvPr id="5" name="4 Marcador de número de diapositiva"/>
          <p:cNvSpPr>
            <a:spLocks noGrp="1"/>
          </p:cNvSpPr>
          <p:nvPr>
            <p:ph type="sldNum" sz="quarter" idx="11"/>
          </p:nvPr>
        </p:nvSpPr>
        <p:spPr>
          <a:xfrm>
            <a:off x="476250" y="6565900"/>
            <a:ext cx="609600" cy="268288"/>
          </a:xfrm>
        </p:spPr>
        <p:txBody>
          <a:bodyPr/>
          <a:lstStyle>
            <a:lvl1pPr>
              <a:defRPr/>
            </a:lvl1pPr>
          </a:lstStyle>
          <a:p>
            <a:fld id="{E4598F71-5BEA-4DEE-96C7-21B2D7D9FAF5}" type="slidenum">
              <a:rPr lang="en-US">
                <a:solidFill>
                  <a:srgbClr val="50A834"/>
                </a:solidFill>
              </a:rPr>
              <a:pPr/>
              <a:t>‹Nº›</a:t>
            </a:fld>
            <a:endParaRPr lang="en-US">
              <a:solidFill>
                <a:srgbClr val="50A834"/>
              </a:solidFill>
            </a:endParaRPr>
          </a:p>
        </p:txBody>
      </p:sp>
    </p:spTree>
    <p:extLst>
      <p:ext uri="{BB962C8B-B14F-4D97-AF65-F5344CB8AC3E}">
        <p14:creationId xmlns:p14="http://schemas.microsoft.com/office/powerpoint/2010/main" val="3660199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89" name="Rectangle 17"/>
          <p:cNvSpPr>
            <a:spLocks noChangeArrowheads="1"/>
          </p:cNvSpPr>
          <p:nvPr/>
        </p:nvSpPr>
        <p:spPr bwMode="white">
          <a:xfrm>
            <a:off x="0" y="4221163"/>
            <a:ext cx="9144000" cy="263683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a:solidFill>
                <a:srgbClr val="000066"/>
              </a:solidFill>
            </a:endParaRPr>
          </a:p>
        </p:txBody>
      </p:sp>
      <p:grpSp>
        <p:nvGrpSpPr>
          <p:cNvPr id="3090" name="Group 18"/>
          <p:cNvGrpSpPr>
            <a:grpSpLocks/>
          </p:cNvGrpSpPr>
          <p:nvPr/>
        </p:nvGrpSpPr>
        <p:grpSpPr bwMode="auto">
          <a:xfrm rot="-10800000">
            <a:off x="7413625" y="5162550"/>
            <a:ext cx="1655763" cy="1630363"/>
            <a:chOff x="0" y="2704"/>
            <a:chExt cx="1063" cy="1086"/>
          </a:xfrm>
        </p:grpSpPr>
        <p:sp>
          <p:nvSpPr>
            <p:cNvPr id="3091" name="Rectangle 19"/>
            <p:cNvSpPr>
              <a:spLocks noChangeArrowheads="1"/>
            </p:cNvSpPr>
            <p:nvPr userDrawn="1"/>
          </p:nvSpPr>
          <p:spPr bwMode="ltGray">
            <a:xfrm>
              <a:off x="0" y="2704"/>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pPr>
              <a:endParaRPr lang="es-ES">
                <a:solidFill>
                  <a:srgbClr val="000066"/>
                </a:solidFill>
              </a:endParaRPr>
            </a:p>
          </p:txBody>
        </p:sp>
        <p:sp>
          <p:nvSpPr>
            <p:cNvPr id="3092" name="Rectangle 20"/>
            <p:cNvSpPr>
              <a:spLocks noChangeArrowheads="1"/>
            </p:cNvSpPr>
            <p:nvPr userDrawn="1"/>
          </p:nvSpPr>
          <p:spPr bwMode="ltGray">
            <a:xfrm>
              <a:off x="295" y="2704"/>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pPr>
              <a:endParaRPr lang="es-ES">
                <a:solidFill>
                  <a:srgbClr val="000066"/>
                </a:solidFill>
              </a:endParaRPr>
            </a:p>
          </p:txBody>
        </p:sp>
        <p:sp>
          <p:nvSpPr>
            <p:cNvPr id="3093" name="Rectangle 21"/>
            <p:cNvSpPr>
              <a:spLocks noChangeArrowheads="1"/>
            </p:cNvSpPr>
            <p:nvPr userDrawn="1"/>
          </p:nvSpPr>
          <p:spPr bwMode="ltGray">
            <a:xfrm>
              <a:off x="567" y="2704"/>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pPr>
              <a:endParaRPr lang="es-ES">
                <a:solidFill>
                  <a:srgbClr val="000066"/>
                </a:solidFill>
              </a:endParaRPr>
            </a:p>
          </p:txBody>
        </p:sp>
        <p:sp>
          <p:nvSpPr>
            <p:cNvPr id="3094" name="Rectangle 22"/>
            <p:cNvSpPr>
              <a:spLocks noChangeArrowheads="1"/>
            </p:cNvSpPr>
            <p:nvPr userDrawn="1"/>
          </p:nvSpPr>
          <p:spPr bwMode="ltGray">
            <a:xfrm>
              <a:off x="0" y="2990"/>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pPr>
              <a:endParaRPr lang="es-ES">
                <a:solidFill>
                  <a:srgbClr val="000066"/>
                </a:solidFill>
              </a:endParaRPr>
            </a:p>
          </p:txBody>
        </p:sp>
        <p:sp>
          <p:nvSpPr>
            <p:cNvPr id="3095" name="Rectangle 23"/>
            <p:cNvSpPr>
              <a:spLocks noChangeArrowheads="1"/>
            </p:cNvSpPr>
            <p:nvPr userDrawn="1"/>
          </p:nvSpPr>
          <p:spPr bwMode="ltGray">
            <a:xfrm>
              <a:off x="295" y="2990"/>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pPr>
              <a:endParaRPr lang="es-ES">
                <a:solidFill>
                  <a:srgbClr val="000066"/>
                </a:solidFill>
              </a:endParaRPr>
            </a:p>
          </p:txBody>
        </p:sp>
        <p:sp>
          <p:nvSpPr>
            <p:cNvPr id="3096" name="Rectangle 24"/>
            <p:cNvSpPr>
              <a:spLocks noChangeArrowheads="1"/>
            </p:cNvSpPr>
            <p:nvPr userDrawn="1"/>
          </p:nvSpPr>
          <p:spPr bwMode="ltGray">
            <a:xfrm>
              <a:off x="567" y="2990"/>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pPr>
              <a:endParaRPr lang="es-ES">
                <a:solidFill>
                  <a:srgbClr val="000066"/>
                </a:solidFill>
              </a:endParaRPr>
            </a:p>
          </p:txBody>
        </p:sp>
        <p:sp>
          <p:nvSpPr>
            <p:cNvPr id="3097" name="Rectangle 25"/>
            <p:cNvSpPr>
              <a:spLocks noChangeArrowheads="1"/>
            </p:cNvSpPr>
            <p:nvPr userDrawn="1"/>
          </p:nvSpPr>
          <p:spPr bwMode="ltGray">
            <a:xfrm>
              <a:off x="839" y="2704"/>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pPr>
              <a:endParaRPr lang="es-ES">
                <a:solidFill>
                  <a:srgbClr val="000066"/>
                </a:solidFill>
              </a:endParaRPr>
            </a:p>
          </p:txBody>
        </p:sp>
        <p:sp>
          <p:nvSpPr>
            <p:cNvPr id="3098" name="Rectangle 26"/>
            <p:cNvSpPr>
              <a:spLocks noChangeArrowheads="1"/>
            </p:cNvSpPr>
            <p:nvPr userDrawn="1"/>
          </p:nvSpPr>
          <p:spPr bwMode="ltGray">
            <a:xfrm>
              <a:off x="295" y="3273"/>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pPr>
              <a:endParaRPr lang="es-ES">
                <a:solidFill>
                  <a:srgbClr val="000066"/>
                </a:solidFill>
              </a:endParaRPr>
            </a:p>
          </p:txBody>
        </p:sp>
        <p:sp>
          <p:nvSpPr>
            <p:cNvPr id="3099" name="Rectangle 27"/>
            <p:cNvSpPr>
              <a:spLocks noChangeArrowheads="1"/>
            </p:cNvSpPr>
            <p:nvPr userDrawn="1"/>
          </p:nvSpPr>
          <p:spPr bwMode="ltGray">
            <a:xfrm>
              <a:off x="0" y="3273"/>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pPr>
              <a:endParaRPr lang="es-ES">
                <a:solidFill>
                  <a:srgbClr val="000066"/>
                </a:solidFill>
              </a:endParaRPr>
            </a:p>
          </p:txBody>
        </p:sp>
        <p:sp>
          <p:nvSpPr>
            <p:cNvPr id="3100" name="Rectangle 28"/>
            <p:cNvSpPr>
              <a:spLocks noChangeArrowheads="1"/>
            </p:cNvSpPr>
            <p:nvPr userDrawn="1"/>
          </p:nvSpPr>
          <p:spPr bwMode="ltGray">
            <a:xfrm>
              <a:off x="0" y="3563"/>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pPr>
              <a:endParaRPr lang="es-ES">
                <a:solidFill>
                  <a:srgbClr val="000066"/>
                </a:solidFill>
              </a:endParaRPr>
            </a:p>
          </p:txBody>
        </p:sp>
      </p:grpSp>
      <p:sp>
        <p:nvSpPr>
          <p:cNvPr id="3075" name="Rectangle 3"/>
          <p:cNvSpPr>
            <a:spLocks noGrp="1" noChangeArrowheads="1"/>
          </p:cNvSpPr>
          <p:nvPr>
            <p:ph type="subTitle" idx="1"/>
          </p:nvPr>
        </p:nvSpPr>
        <p:spPr bwMode="black">
          <a:xfrm>
            <a:off x="1081088" y="5443538"/>
            <a:ext cx="7086600" cy="381000"/>
          </a:xfrm>
        </p:spPr>
        <p:txBody>
          <a:bodyPr/>
          <a:lstStyle>
            <a:lvl1pPr marL="0" indent="0" algn="ctr">
              <a:buFont typeface="Wingdings" pitchFamily="2" charset="2"/>
              <a:buNone/>
              <a:defRPr sz="2800">
                <a:solidFill>
                  <a:schemeClr val="bg1"/>
                </a:solidFill>
              </a:defRPr>
            </a:lvl1pPr>
          </a:lstStyle>
          <a:p>
            <a:pPr lvl="0"/>
            <a:r>
              <a:rPr lang="es-ES" noProof="0"/>
              <a:t>Haga clic para modificar el estilo de subtítulo del patrón</a:t>
            </a:r>
            <a:endParaRPr lang="en-US" noProof="0"/>
          </a:p>
        </p:txBody>
      </p:sp>
      <p:grpSp>
        <p:nvGrpSpPr>
          <p:cNvPr id="3101" name="Group 29"/>
          <p:cNvGrpSpPr>
            <a:grpSpLocks/>
          </p:cNvGrpSpPr>
          <p:nvPr/>
        </p:nvGrpSpPr>
        <p:grpSpPr bwMode="auto">
          <a:xfrm>
            <a:off x="20638" y="4281488"/>
            <a:ext cx="1655762" cy="1630362"/>
            <a:chOff x="0" y="2704"/>
            <a:chExt cx="1063" cy="1086"/>
          </a:xfrm>
        </p:grpSpPr>
        <p:sp>
          <p:nvSpPr>
            <p:cNvPr id="3102" name="Rectangle 30"/>
            <p:cNvSpPr>
              <a:spLocks noChangeArrowheads="1"/>
            </p:cNvSpPr>
            <p:nvPr userDrawn="1"/>
          </p:nvSpPr>
          <p:spPr bwMode="ltGray">
            <a:xfrm>
              <a:off x="0" y="2704"/>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pPr>
              <a:endParaRPr lang="es-ES">
                <a:solidFill>
                  <a:srgbClr val="000066"/>
                </a:solidFill>
              </a:endParaRPr>
            </a:p>
          </p:txBody>
        </p:sp>
        <p:sp>
          <p:nvSpPr>
            <p:cNvPr id="3103" name="Rectangle 31"/>
            <p:cNvSpPr>
              <a:spLocks noChangeArrowheads="1"/>
            </p:cNvSpPr>
            <p:nvPr userDrawn="1"/>
          </p:nvSpPr>
          <p:spPr bwMode="ltGray">
            <a:xfrm>
              <a:off x="295" y="2704"/>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pPr>
              <a:endParaRPr lang="es-ES">
                <a:solidFill>
                  <a:srgbClr val="000066"/>
                </a:solidFill>
              </a:endParaRPr>
            </a:p>
          </p:txBody>
        </p:sp>
        <p:sp>
          <p:nvSpPr>
            <p:cNvPr id="3104" name="Rectangle 32"/>
            <p:cNvSpPr>
              <a:spLocks noChangeArrowheads="1"/>
            </p:cNvSpPr>
            <p:nvPr userDrawn="1"/>
          </p:nvSpPr>
          <p:spPr bwMode="ltGray">
            <a:xfrm>
              <a:off x="567" y="2704"/>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pPr>
              <a:endParaRPr lang="es-ES">
                <a:solidFill>
                  <a:srgbClr val="000066"/>
                </a:solidFill>
              </a:endParaRPr>
            </a:p>
          </p:txBody>
        </p:sp>
        <p:sp>
          <p:nvSpPr>
            <p:cNvPr id="3105" name="Rectangle 33"/>
            <p:cNvSpPr>
              <a:spLocks noChangeArrowheads="1"/>
            </p:cNvSpPr>
            <p:nvPr userDrawn="1"/>
          </p:nvSpPr>
          <p:spPr bwMode="ltGray">
            <a:xfrm>
              <a:off x="0" y="2990"/>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pPr>
              <a:endParaRPr lang="es-ES">
                <a:solidFill>
                  <a:srgbClr val="000066"/>
                </a:solidFill>
              </a:endParaRPr>
            </a:p>
          </p:txBody>
        </p:sp>
        <p:sp>
          <p:nvSpPr>
            <p:cNvPr id="3106" name="Rectangle 34"/>
            <p:cNvSpPr>
              <a:spLocks noChangeArrowheads="1"/>
            </p:cNvSpPr>
            <p:nvPr userDrawn="1"/>
          </p:nvSpPr>
          <p:spPr bwMode="ltGray">
            <a:xfrm>
              <a:off x="295" y="2990"/>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pPr>
              <a:endParaRPr lang="es-ES">
                <a:solidFill>
                  <a:srgbClr val="000066"/>
                </a:solidFill>
              </a:endParaRPr>
            </a:p>
          </p:txBody>
        </p:sp>
        <p:sp>
          <p:nvSpPr>
            <p:cNvPr id="3107" name="Rectangle 35"/>
            <p:cNvSpPr>
              <a:spLocks noChangeArrowheads="1"/>
            </p:cNvSpPr>
            <p:nvPr userDrawn="1"/>
          </p:nvSpPr>
          <p:spPr bwMode="ltGray">
            <a:xfrm>
              <a:off x="567" y="2990"/>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pPr>
              <a:endParaRPr lang="es-ES">
                <a:solidFill>
                  <a:srgbClr val="000066"/>
                </a:solidFill>
              </a:endParaRPr>
            </a:p>
          </p:txBody>
        </p:sp>
        <p:sp>
          <p:nvSpPr>
            <p:cNvPr id="3108" name="Rectangle 36"/>
            <p:cNvSpPr>
              <a:spLocks noChangeArrowheads="1"/>
            </p:cNvSpPr>
            <p:nvPr userDrawn="1"/>
          </p:nvSpPr>
          <p:spPr bwMode="ltGray">
            <a:xfrm>
              <a:off x="839" y="2704"/>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pPr>
              <a:endParaRPr lang="es-ES">
                <a:solidFill>
                  <a:srgbClr val="000066"/>
                </a:solidFill>
              </a:endParaRPr>
            </a:p>
          </p:txBody>
        </p:sp>
        <p:sp>
          <p:nvSpPr>
            <p:cNvPr id="3109" name="Rectangle 37"/>
            <p:cNvSpPr>
              <a:spLocks noChangeArrowheads="1"/>
            </p:cNvSpPr>
            <p:nvPr userDrawn="1"/>
          </p:nvSpPr>
          <p:spPr bwMode="ltGray">
            <a:xfrm>
              <a:off x="295" y="3273"/>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pPr>
              <a:endParaRPr lang="es-ES">
                <a:solidFill>
                  <a:srgbClr val="000066"/>
                </a:solidFill>
              </a:endParaRPr>
            </a:p>
          </p:txBody>
        </p:sp>
        <p:sp>
          <p:nvSpPr>
            <p:cNvPr id="3110" name="Rectangle 38"/>
            <p:cNvSpPr>
              <a:spLocks noChangeArrowheads="1"/>
            </p:cNvSpPr>
            <p:nvPr userDrawn="1"/>
          </p:nvSpPr>
          <p:spPr bwMode="ltGray">
            <a:xfrm>
              <a:off x="0" y="3273"/>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pPr>
              <a:endParaRPr lang="es-ES">
                <a:solidFill>
                  <a:srgbClr val="000066"/>
                </a:solidFill>
              </a:endParaRPr>
            </a:p>
          </p:txBody>
        </p:sp>
        <p:sp>
          <p:nvSpPr>
            <p:cNvPr id="3111" name="Rectangle 39"/>
            <p:cNvSpPr>
              <a:spLocks noChangeArrowheads="1"/>
            </p:cNvSpPr>
            <p:nvPr userDrawn="1"/>
          </p:nvSpPr>
          <p:spPr bwMode="ltGray">
            <a:xfrm>
              <a:off x="0" y="3563"/>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pPr>
              <a:endParaRPr lang="es-ES">
                <a:solidFill>
                  <a:srgbClr val="000066"/>
                </a:solidFill>
              </a:endParaRPr>
            </a:p>
          </p:txBody>
        </p:sp>
      </p:grpSp>
      <p:sp>
        <p:nvSpPr>
          <p:cNvPr id="3074" name="Rectangle 2"/>
          <p:cNvSpPr>
            <a:spLocks noGrp="1" noChangeArrowheads="1"/>
          </p:cNvSpPr>
          <p:nvPr>
            <p:ph type="ctrTitle"/>
          </p:nvPr>
        </p:nvSpPr>
        <p:spPr bwMode="auto">
          <a:xfrm>
            <a:off x="990600" y="4572000"/>
            <a:ext cx="7239000" cy="631825"/>
          </a:xfrm>
        </p:spPr>
        <p:txBody>
          <a:bodyPr/>
          <a:lstStyle>
            <a:lvl1pPr>
              <a:defRPr sz="4800">
                <a:solidFill>
                  <a:schemeClr val="bg2"/>
                </a:solidFill>
              </a:defRPr>
            </a:lvl1pPr>
          </a:lstStyle>
          <a:p>
            <a:pPr lvl="0"/>
            <a:r>
              <a:rPr lang="es-ES" noProof="0"/>
              <a:t>Haga clic para modificar el estilo de título del patrón</a:t>
            </a:r>
            <a:endParaRPr lang="en-US" noProof="0"/>
          </a:p>
        </p:txBody>
      </p:sp>
    </p:spTree>
    <p:extLst>
      <p:ext uri="{BB962C8B-B14F-4D97-AF65-F5344CB8AC3E}">
        <p14:creationId xmlns:p14="http://schemas.microsoft.com/office/powerpoint/2010/main" val="2507895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pie de página"/>
          <p:cNvSpPr>
            <a:spLocks noGrp="1"/>
          </p:cNvSpPr>
          <p:nvPr>
            <p:ph type="ftr" sz="quarter" idx="10"/>
          </p:nvPr>
        </p:nvSpPr>
        <p:spPr/>
        <p:txBody>
          <a:bodyPr/>
          <a:lstStyle>
            <a:lvl1pPr>
              <a:defRPr/>
            </a:lvl1pPr>
          </a:lstStyle>
          <a:p>
            <a:r>
              <a:rPr lang="en-US">
                <a:solidFill>
                  <a:srgbClr val="000066"/>
                </a:solidFill>
              </a:rPr>
              <a:t>Company  Logo</a:t>
            </a:r>
          </a:p>
        </p:txBody>
      </p:sp>
      <p:sp>
        <p:nvSpPr>
          <p:cNvPr id="5" name="4 Marcador de número de diapositiva"/>
          <p:cNvSpPr>
            <a:spLocks noGrp="1"/>
          </p:cNvSpPr>
          <p:nvPr>
            <p:ph type="sldNum" sz="quarter" idx="11"/>
          </p:nvPr>
        </p:nvSpPr>
        <p:spPr/>
        <p:txBody>
          <a:bodyPr/>
          <a:lstStyle>
            <a:lvl1pPr>
              <a:defRPr/>
            </a:lvl1pPr>
          </a:lstStyle>
          <a:p>
            <a:fld id="{F4D41031-EBB0-4593-B9D2-57753CDC89E6}" type="slidenum">
              <a:rPr lang="en-US">
                <a:solidFill>
                  <a:srgbClr val="50A834"/>
                </a:solidFill>
              </a:rPr>
              <a:pPr/>
              <a:t>‹Nº›</a:t>
            </a:fld>
            <a:endParaRPr lang="en-US">
              <a:solidFill>
                <a:srgbClr val="50A834"/>
              </a:solidFill>
            </a:endParaRPr>
          </a:p>
        </p:txBody>
      </p:sp>
    </p:spTree>
    <p:extLst>
      <p:ext uri="{BB962C8B-B14F-4D97-AF65-F5344CB8AC3E}">
        <p14:creationId xmlns:p14="http://schemas.microsoft.com/office/powerpoint/2010/main" val="12231306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3 Marcador de pie de página"/>
          <p:cNvSpPr>
            <a:spLocks noGrp="1"/>
          </p:cNvSpPr>
          <p:nvPr>
            <p:ph type="ftr" sz="quarter" idx="10"/>
          </p:nvPr>
        </p:nvSpPr>
        <p:spPr/>
        <p:txBody>
          <a:bodyPr/>
          <a:lstStyle>
            <a:lvl1pPr>
              <a:defRPr/>
            </a:lvl1pPr>
          </a:lstStyle>
          <a:p>
            <a:r>
              <a:rPr lang="en-US">
                <a:solidFill>
                  <a:srgbClr val="000066"/>
                </a:solidFill>
              </a:rPr>
              <a:t>Company  Logo</a:t>
            </a:r>
          </a:p>
        </p:txBody>
      </p:sp>
      <p:sp>
        <p:nvSpPr>
          <p:cNvPr id="5" name="4 Marcador de número de diapositiva"/>
          <p:cNvSpPr>
            <a:spLocks noGrp="1"/>
          </p:cNvSpPr>
          <p:nvPr>
            <p:ph type="sldNum" sz="quarter" idx="11"/>
          </p:nvPr>
        </p:nvSpPr>
        <p:spPr/>
        <p:txBody>
          <a:bodyPr/>
          <a:lstStyle>
            <a:lvl1pPr>
              <a:defRPr/>
            </a:lvl1pPr>
          </a:lstStyle>
          <a:p>
            <a:fld id="{AC86A873-30B8-41FA-ABF5-99CC7E4F61A6}" type="slidenum">
              <a:rPr lang="en-US">
                <a:solidFill>
                  <a:srgbClr val="50A834"/>
                </a:solidFill>
              </a:rPr>
              <a:pPr/>
              <a:t>‹Nº›</a:t>
            </a:fld>
            <a:endParaRPr lang="en-US">
              <a:solidFill>
                <a:srgbClr val="50A834"/>
              </a:solidFill>
            </a:endParaRPr>
          </a:p>
        </p:txBody>
      </p:sp>
    </p:spTree>
    <p:extLst>
      <p:ext uri="{BB962C8B-B14F-4D97-AF65-F5344CB8AC3E}">
        <p14:creationId xmlns:p14="http://schemas.microsoft.com/office/powerpoint/2010/main" val="3293220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pie de página"/>
          <p:cNvSpPr>
            <a:spLocks noGrp="1"/>
          </p:cNvSpPr>
          <p:nvPr>
            <p:ph type="ftr" sz="quarter" idx="10"/>
          </p:nvPr>
        </p:nvSpPr>
        <p:spPr/>
        <p:txBody>
          <a:bodyPr/>
          <a:lstStyle>
            <a:lvl1pPr>
              <a:defRPr/>
            </a:lvl1pPr>
          </a:lstStyle>
          <a:p>
            <a:r>
              <a:rPr lang="en-US">
                <a:solidFill>
                  <a:srgbClr val="000066"/>
                </a:solidFill>
              </a:rPr>
              <a:t>Company  Logo</a:t>
            </a:r>
          </a:p>
        </p:txBody>
      </p:sp>
      <p:sp>
        <p:nvSpPr>
          <p:cNvPr id="6" name="5 Marcador de número de diapositiva"/>
          <p:cNvSpPr>
            <a:spLocks noGrp="1"/>
          </p:cNvSpPr>
          <p:nvPr>
            <p:ph type="sldNum" sz="quarter" idx="11"/>
          </p:nvPr>
        </p:nvSpPr>
        <p:spPr/>
        <p:txBody>
          <a:bodyPr/>
          <a:lstStyle>
            <a:lvl1pPr>
              <a:defRPr/>
            </a:lvl1pPr>
          </a:lstStyle>
          <a:p>
            <a:fld id="{EC2C3346-98AE-41E9-9FE2-AE60B508019F}" type="slidenum">
              <a:rPr lang="en-US">
                <a:solidFill>
                  <a:srgbClr val="50A834"/>
                </a:solidFill>
              </a:rPr>
              <a:pPr/>
              <a:t>‹Nº›</a:t>
            </a:fld>
            <a:endParaRPr lang="en-US">
              <a:solidFill>
                <a:srgbClr val="50A834"/>
              </a:solidFill>
            </a:endParaRPr>
          </a:p>
        </p:txBody>
      </p:sp>
    </p:spTree>
    <p:extLst>
      <p:ext uri="{BB962C8B-B14F-4D97-AF65-F5344CB8AC3E}">
        <p14:creationId xmlns:p14="http://schemas.microsoft.com/office/powerpoint/2010/main" val="13540229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pie de página"/>
          <p:cNvSpPr>
            <a:spLocks noGrp="1"/>
          </p:cNvSpPr>
          <p:nvPr>
            <p:ph type="ftr" sz="quarter" idx="10"/>
          </p:nvPr>
        </p:nvSpPr>
        <p:spPr/>
        <p:txBody>
          <a:bodyPr/>
          <a:lstStyle>
            <a:lvl1pPr>
              <a:defRPr/>
            </a:lvl1pPr>
          </a:lstStyle>
          <a:p>
            <a:r>
              <a:rPr lang="en-US">
                <a:solidFill>
                  <a:srgbClr val="000066"/>
                </a:solidFill>
              </a:rPr>
              <a:t>Company  Logo</a:t>
            </a:r>
          </a:p>
        </p:txBody>
      </p:sp>
      <p:sp>
        <p:nvSpPr>
          <p:cNvPr id="8" name="7 Marcador de número de diapositiva"/>
          <p:cNvSpPr>
            <a:spLocks noGrp="1"/>
          </p:cNvSpPr>
          <p:nvPr>
            <p:ph type="sldNum" sz="quarter" idx="11"/>
          </p:nvPr>
        </p:nvSpPr>
        <p:spPr/>
        <p:txBody>
          <a:bodyPr/>
          <a:lstStyle>
            <a:lvl1pPr>
              <a:defRPr/>
            </a:lvl1pPr>
          </a:lstStyle>
          <a:p>
            <a:fld id="{B2C7D4D1-7B20-40E8-BC40-21517D898067}" type="slidenum">
              <a:rPr lang="en-US">
                <a:solidFill>
                  <a:srgbClr val="50A834"/>
                </a:solidFill>
              </a:rPr>
              <a:pPr/>
              <a:t>‹Nº›</a:t>
            </a:fld>
            <a:endParaRPr lang="en-US">
              <a:solidFill>
                <a:srgbClr val="50A834"/>
              </a:solidFill>
            </a:endParaRPr>
          </a:p>
        </p:txBody>
      </p:sp>
    </p:spTree>
    <p:extLst>
      <p:ext uri="{BB962C8B-B14F-4D97-AF65-F5344CB8AC3E}">
        <p14:creationId xmlns:p14="http://schemas.microsoft.com/office/powerpoint/2010/main" val="58458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pie de página"/>
          <p:cNvSpPr>
            <a:spLocks noGrp="1"/>
          </p:cNvSpPr>
          <p:nvPr>
            <p:ph type="ftr" sz="quarter" idx="10"/>
          </p:nvPr>
        </p:nvSpPr>
        <p:spPr/>
        <p:txBody>
          <a:bodyPr/>
          <a:lstStyle>
            <a:lvl1pPr>
              <a:defRPr/>
            </a:lvl1pPr>
          </a:lstStyle>
          <a:p>
            <a:r>
              <a:rPr lang="en-US">
                <a:solidFill>
                  <a:srgbClr val="000066"/>
                </a:solidFill>
              </a:rPr>
              <a:t>Company  Logo</a:t>
            </a:r>
          </a:p>
        </p:txBody>
      </p:sp>
      <p:sp>
        <p:nvSpPr>
          <p:cNvPr id="4" name="3 Marcador de número de diapositiva"/>
          <p:cNvSpPr>
            <a:spLocks noGrp="1"/>
          </p:cNvSpPr>
          <p:nvPr>
            <p:ph type="sldNum" sz="quarter" idx="11"/>
          </p:nvPr>
        </p:nvSpPr>
        <p:spPr/>
        <p:txBody>
          <a:bodyPr/>
          <a:lstStyle>
            <a:lvl1pPr>
              <a:defRPr/>
            </a:lvl1pPr>
          </a:lstStyle>
          <a:p>
            <a:fld id="{26DDFB5C-F3F3-41ED-BD59-D601276B6E38}" type="slidenum">
              <a:rPr lang="en-US">
                <a:solidFill>
                  <a:srgbClr val="50A834"/>
                </a:solidFill>
              </a:rPr>
              <a:pPr/>
              <a:t>‹Nº›</a:t>
            </a:fld>
            <a:endParaRPr lang="en-US">
              <a:solidFill>
                <a:srgbClr val="50A834"/>
              </a:solidFill>
            </a:endParaRPr>
          </a:p>
        </p:txBody>
      </p:sp>
    </p:spTree>
    <p:extLst>
      <p:ext uri="{BB962C8B-B14F-4D97-AF65-F5344CB8AC3E}">
        <p14:creationId xmlns:p14="http://schemas.microsoft.com/office/powerpoint/2010/main" val="3071980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0711297-256E-43C0-9EAB-E57CD420DFF0}" type="datetimeFigureOut">
              <a:rPr lang="es-ES" smtClean="0"/>
              <a:pPr/>
              <a:t>06/01/2026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6EE5532-A8CB-4E93-A114-B5B3E61DFFEB}" type="slidenum">
              <a:rPr lang="es-ES" smtClean="0"/>
              <a:pPr/>
              <a:t>‹Nº›</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pie de página"/>
          <p:cNvSpPr>
            <a:spLocks noGrp="1"/>
          </p:cNvSpPr>
          <p:nvPr>
            <p:ph type="ftr" sz="quarter" idx="10"/>
          </p:nvPr>
        </p:nvSpPr>
        <p:spPr/>
        <p:txBody>
          <a:bodyPr/>
          <a:lstStyle>
            <a:lvl1pPr>
              <a:defRPr/>
            </a:lvl1pPr>
          </a:lstStyle>
          <a:p>
            <a:r>
              <a:rPr lang="en-US">
                <a:solidFill>
                  <a:srgbClr val="000066"/>
                </a:solidFill>
              </a:rPr>
              <a:t>Company  Logo</a:t>
            </a:r>
          </a:p>
        </p:txBody>
      </p:sp>
      <p:sp>
        <p:nvSpPr>
          <p:cNvPr id="3" name="2 Marcador de número de diapositiva"/>
          <p:cNvSpPr>
            <a:spLocks noGrp="1"/>
          </p:cNvSpPr>
          <p:nvPr>
            <p:ph type="sldNum" sz="quarter" idx="11"/>
          </p:nvPr>
        </p:nvSpPr>
        <p:spPr/>
        <p:txBody>
          <a:bodyPr/>
          <a:lstStyle>
            <a:lvl1pPr>
              <a:defRPr/>
            </a:lvl1pPr>
          </a:lstStyle>
          <a:p>
            <a:fld id="{0180B61F-40CE-4C0E-ADB3-E537AD02486B}" type="slidenum">
              <a:rPr lang="en-US">
                <a:solidFill>
                  <a:srgbClr val="50A834"/>
                </a:solidFill>
              </a:rPr>
              <a:pPr/>
              <a:t>‹Nº›</a:t>
            </a:fld>
            <a:endParaRPr lang="en-US">
              <a:solidFill>
                <a:srgbClr val="50A834"/>
              </a:solidFill>
            </a:endParaRPr>
          </a:p>
        </p:txBody>
      </p:sp>
    </p:spTree>
    <p:extLst>
      <p:ext uri="{BB962C8B-B14F-4D97-AF65-F5344CB8AC3E}">
        <p14:creationId xmlns:p14="http://schemas.microsoft.com/office/powerpoint/2010/main" val="41519915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pie de página"/>
          <p:cNvSpPr>
            <a:spLocks noGrp="1"/>
          </p:cNvSpPr>
          <p:nvPr>
            <p:ph type="ftr" sz="quarter" idx="10"/>
          </p:nvPr>
        </p:nvSpPr>
        <p:spPr/>
        <p:txBody>
          <a:bodyPr/>
          <a:lstStyle>
            <a:lvl1pPr>
              <a:defRPr/>
            </a:lvl1pPr>
          </a:lstStyle>
          <a:p>
            <a:r>
              <a:rPr lang="en-US">
                <a:solidFill>
                  <a:srgbClr val="000066"/>
                </a:solidFill>
              </a:rPr>
              <a:t>Company  Logo</a:t>
            </a:r>
          </a:p>
        </p:txBody>
      </p:sp>
      <p:sp>
        <p:nvSpPr>
          <p:cNvPr id="6" name="5 Marcador de número de diapositiva"/>
          <p:cNvSpPr>
            <a:spLocks noGrp="1"/>
          </p:cNvSpPr>
          <p:nvPr>
            <p:ph type="sldNum" sz="quarter" idx="11"/>
          </p:nvPr>
        </p:nvSpPr>
        <p:spPr/>
        <p:txBody>
          <a:bodyPr/>
          <a:lstStyle>
            <a:lvl1pPr>
              <a:defRPr/>
            </a:lvl1pPr>
          </a:lstStyle>
          <a:p>
            <a:fld id="{EA233AAC-0666-41F4-BA5C-2A97BB5EA7EE}" type="slidenum">
              <a:rPr lang="en-US">
                <a:solidFill>
                  <a:srgbClr val="50A834"/>
                </a:solidFill>
              </a:rPr>
              <a:pPr/>
              <a:t>‹Nº›</a:t>
            </a:fld>
            <a:endParaRPr lang="en-US">
              <a:solidFill>
                <a:srgbClr val="50A834"/>
              </a:solidFill>
            </a:endParaRPr>
          </a:p>
        </p:txBody>
      </p:sp>
    </p:spTree>
    <p:extLst>
      <p:ext uri="{BB962C8B-B14F-4D97-AF65-F5344CB8AC3E}">
        <p14:creationId xmlns:p14="http://schemas.microsoft.com/office/powerpoint/2010/main" val="15648309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pie de página"/>
          <p:cNvSpPr>
            <a:spLocks noGrp="1"/>
          </p:cNvSpPr>
          <p:nvPr>
            <p:ph type="ftr" sz="quarter" idx="10"/>
          </p:nvPr>
        </p:nvSpPr>
        <p:spPr/>
        <p:txBody>
          <a:bodyPr/>
          <a:lstStyle>
            <a:lvl1pPr>
              <a:defRPr/>
            </a:lvl1pPr>
          </a:lstStyle>
          <a:p>
            <a:r>
              <a:rPr lang="en-US">
                <a:solidFill>
                  <a:srgbClr val="000066"/>
                </a:solidFill>
              </a:rPr>
              <a:t>Company  Logo</a:t>
            </a:r>
          </a:p>
        </p:txBody>
      </p:sp>
      <p:sp>
        <p:nvSpPr>
          <p:cNvPr id="6" name="5 Marcador de número de diapositiva"/>
          <p:cNvSpPr>
            <a:spLocks noGrp="1"/>
          </p:cNvSpPr>
          <p:nvPr>
            <p:ph type="sldNum" sz="quarter" idx="11"/>
          </p:nvPr>
        </p:nvSpPr>
        <p:spPr/>
        <p:txBody>
          <a:bodyPr/>
          <a:lstStyle>
            <a:lvl1pPr>
              <a:defRPr/>
            </a:lvl1pPr>
          </a:lstStyle>
          <a:p>
            <a:fld id="{DE8580F5-3C3D-4F45-AE62-0DF1BD7E2799}" type="slidenum">
              <a:rPr lang="en-US">
                <a:solidFill>
                  <a:srgbClr val="50A834"/>
                </a:solidFill>
              </a:rPr>
              <a:pPr/>
              <a:t>‹Nº›</a:t>
            </a:fld>
            <a:endParaRPr lang="en-US">
              <a:solidFill>
                <a:srgbClr val="50A834"/>
              </a:solidFill>
            </a:endParaRPr>
          </a:p>
        </p:txBody>
      </p:sp>
    </p:spTree>
    <p:extLst>
      <p:ext uri="{BB962C8B-B14F-4D97-AF65-F5344CB8AC3E}">
        <p14:creationId xmlns:p14="http://schemas.microsoft.com/office/powerpoint/2010/main" val="2564516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pie de página"/>
          <p:cNvSpPr>
            <a:spLocks noGrp="1"/>
          </p:cNvSpPr>
          <p:nvPr>
            <p:ph type="ftr" sz="quarter" idx="10"/>
          </p:nvPr>
        </p:nvSpPr>
        <p:spPr/>
        <p:txBody>
          <a:bodyPr/>
          <a:lstStyle>
            <a:lvl1pPr>
              <a:defRPr/>
            </a:lvl1pPr>
          </a:lstStyle>
          <a:p>
            <a:r>
              <a:rPr lang="en-US">
                <a:solidFill>
                  <a:srgbClr val="000066"/>
                </a:solidFill>
              </a:rPr>
              <a:t>Company  Logo</a:t>
            </a:r>
          </a:p>
        </p:txBody>
      </p:sp>
      <p:sp>
        <p:nvSpPr>
          <p:cNvPr id="5" name="4 Marcador de número de diapositiva"/>
          <p:cNvSpPr>
            <a:spLocks noGrp="1"/>
          </p:cNvSpPr>
          <p:nvPr>
            <p:ph type="sldNum" sz="quarter" idx="11"/>
          </p:nvPr>
        </p:nvSpPr>
        <p:spPr/>
        <p:txBody>
          <a:bodyPr/>
          <a:lstStyle>
            <a:lvl1pPr>
              <a:defRPr/>
            </a:lvl1pPr>
          </a:lstStyle>
          <a:p>
            <a:fld id="{6FCFA253-CA29-49FA-8A94-DB4D3190CD95}" type="slidenum">
              <a:rPr lang="en-US">
                <a:solidFill>
                  <a:srgbClr val="50A834"/>
                </a:solidFill>
              </a:rPr>
              <a:pPr/>
              <a:t>‹Nº›</a:t>
            </a:fld>
            <a:endParaRPr lang="en-US">
              <a:solidFill>
                <a:srgbClr val="50A834"/>
              </a:solidFill>
            </a:endParaRPr>
          </a:p>
        </p:txBody>
      </p:sp>
    </p:spTree>
    <p:extLst>
      <p:ext uri="{BB962C8B-B14F-4D97-AF65-F5344CB8AC3E}">
        <p14:creationId xmlns:p14="http://schemas.microsoft.com/office/powerpoint/2010/main" val="23608387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319088"/>
            <a:ext cx="2057400" cy="6005512"/>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319088"/>
            <a:ext cx="6019800" cy="6005512"/>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pie de página"/>
          <p:cNvSpPr>
            <a:spLocks noGrp="1"/>
          </p:cNvSpPr>
          <p:nvPr>
            <p:ph type="ftr" sz="quarter" idx="10"/>
          </p:nvPr>
        </p:nvSpPr>
        <p:spPr/>
        <p:txBody>
          <a:bodyPr/>
          <a:lstStyle>
            <a:lvl1pPr>
              <a:defRPr/>
            </a:lvl1pPr>
          </a:lstStyle>
          <a:p>
            <a:r>
              <a:rPr lang="en-US">
                <a:solidFill>
                  <a:srgbClr val="000066"/>
                </a:solidFill>
              </a:rPr>
              <a:t>Company  Logo</a:t>
            </a:r>
          </a:p>
        </p:txBody>
      </p:sp>
      <p:sp>
        <p:nvSpPr>
          <p:cNvPr id="5" name="4 Marcador de número de diapositiva"/>
          <p:cNvSpPr>
            <a:spLocks noGrp="1"/>
          </p:cNvSpPr>
          <p:nvPr>
            <p:ph type="sldNum" sz="quarter" idx="11"/>
          </p:nvPr>
        </p:nvSpPr>
        <p:spPr/>
        <p:txBody>
          <a:bodyPr/>
          <a:lstStyle>
            <a:lvl1pPr>
              <a:defRPr/>
            </a:lvl1pPr>
          </a:lstStyle>
          <a:p>
            <a:fld id="{20F2436F-AE86-448B-83D3-852B25320F93}" type="slidenum">
              <a:rPr lang="en-US">
                <a:solidFill>
                  <a:srgbClr val="50A834"/>
                </a:solidFill>
              </a:rPr>
              <a:pPr/>
              <a:t>‹Nº›</a:t>
            </a:fld>
            <a:endParaRPr lang="en-US">
              <a:solidFill>
                <a:srgbClr val="50A834"/>
              </a:solidFill>
            </a:endParaRPr>
          </a:p>
        </p:txBody>
      </p:sp>
    </p:spTree>
    <p:extLst>
      <p:ext uri="{BB962C8B-B14F-4D97-AF65-F5344CB8AC3E}">
        <p14:creationId xmlns:p14="http://schemas.microsoft.com/office/powerpoint/2010/main" val="23517302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838200" y="319088"/>
            <a:ext cx="7391400" cy="563562"/>
          </a:xfrm>
        </p:spPr>
        <p:txBody>
          <a:bodyPr/>
          <a:lstStyle/>
          <a:p>
            <a:r>
              <a:rPr lang="es-ES"/>
              <a:t>Haga clic para modificar el estilo de título del patrón</a:t>
            </a:r>
          </a:p>
        </p:txBody>
      </p:sp>
      <p:sp>
        <p:nvSpPr>
          <p:cNvPr id="3" name="2 Marcador de tabla"/>
          <p:cNvSpPr>
            <a:spLocks noGrp="1"/>
          </p:cNvSpPr>
          <p:nvPr>
            <p:ph type="tbl" idx="1"/>
          </p:nvPr>
        </p:nvSpPr>
        <p:spPr>
          <a:xfrm>
            <a:off x="457200" y="1076325"/>
            <a:ext cx="8229600" cy="5248275"/>
          </a:xfrm>
        </p:spPr>
        <p:txBody>
          <a:bodyPr/>
          <a:lstStyle/>
          <a:p>
            <a:r>
              <a:rPr lang="es-ES"/>
              <a:t>Haga clic en el icono para agregar una tabla</a:t>
            </a:r>
          </a:p>
        </p:txBody>
      </p:sp>
      <p:sp>
        <p:nvSpPr>
          <p:cNvPr id="4" name="3 Marcador de pie de página"/>
          <p:cNvSpPr>
            <a:spLocks noGrp="1"/>
          </p:cNvSpPr>
          <p:nvPr>
            <p:ph type="ftr" sz="quarter" idx="10"/>
          </p:nvPr>
        </p:nvSpPr>
        <p:spPr>
          <a:xfrm>
            <a:off x="7162800" y="6567488"/>
            <a:ext cx="1524000" cy="290512"/>
          </a:xfrm>
        </p:spPr>
        <p:txBody>
          <a:bodyPr/>
          <a:lstStyle>
            <a:lvl1pPr>
              <a:defRPr/>
            </a:lvl1pPr>
          </a:lstStyle>
          <a:p>
            <a:r>
              <a:rPr lang="en-US">
                <a:solidFill>
                  <a:srgbClr val="000066"/>
                </a:solidFill>
              </a:rPr>
              <a:t>Company  Logo</a:t>
            </a:r>
          </a:p>
        </p:txBody>
      </p:sp>
      <p:sp>
        <p:nvSpPr>
          <p:cNvPr id="5" name="4 Marcador de número de diapositiva"/>
          <p:cNvSpPr>
            <a:spLocks noGrp="1"/>
          </p:cNvSpPr>
          <p:nvPr>
            <p:ph type="sldNum" sz="quarter" idx="11"/>
          </p:nvPr>
        </p:nvSpPr>
        <p:spPr>
          <a:xfrm>
            <a:off x="476250" y="6565900"/>
            <a:ext cx="609600" cy="268288"/>
          </a:xfrm>
        </p:spPr>
        <p:txBody>
          <a:bodyPr/>
          <a:lstStyle>
            <a:lvl1pPr>
              <a:defRPr/>
            </a:lvl1pPr>
          </a:lstStyle>
          <a:p>
            <a:fld id="{E4598F71-5BEA-4DEE-96C7-21B2D7D9FAF5}" type="slidenum">
              <a:rPr lang="en-US">
                <a:solidFill>
                  <a:srgbClr val="50A834"/>
                </a:solidFill>
              </a:rPr>
              <a:pPr/>
              <a:t>‹Nº›</a:t>
            </a:fld>
            <a:endParaRPr lang="en-US">
              <a:solidFill>
                <a:srgbClr val="50A834"/>
              </a:solidFill>
            </a:endParaRPr>
          </a:p>
        </p:txBody>
      </p:sp>
    </p:spTree>
    <p:extLst>
      <p:ext uri="{BB962C8B-B14F-4D97-AF65-F5344CB8AC3E}">
        <p14:creationId xmlns:p14="http://schemas.microsoft.com/office/powerpoint/2010/main" val="2954547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50711297-256E-43C0-9EAB-E57CD420DFF0}" type="datetimeFigureOut">
              <a:rPr lang="es-ES" smtClean="0"/>
              <a:pPr/>
              <a:t>06/01/2026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6EE5532-A8CB-4E93-A114-B5B3E61DFFEB}"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50711297-256E-43C0-9EAB-E57CD420DFF0}" type="datetimeFigureOut">
              <a:rPr lang="es-ES" smtClean="0"/>
              <a:pPr/>
              <a:t>06/01/2026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6EE5532-A8CB-4E93-A114-B5B3E61DFFEB}"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50711297-256E-43C0-9EAB-E57CD420DFF0}" type="datetimeFigureOut">
              <a:rPr lang="es-ES" smtClean="0"/>
              <a:pPr/>
              <a:t>06/01/2026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6EE5532-A8CB-4E93-A114-B5B3E61DFFEB}"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0711297-256E-43C0-9EAB-E57CD420DFF0}" type="datetimeFigureOut">
              <a:rPr lang="es-ES" smtClean="0"/>
              <a:pPr/>
              <a:t>06/01/2026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6EE5532-A8CB-4E93-A114-B5B3E61DFFEB}"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0711297-256E-43C0-9EAB-E57CD420DFF0}" type="datetimeFigureOut">
              <a:rPr lang="es-ES" smtClean="0"/>
              <a:pPr/>
              <a:t>06/01/2026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6EE5532-A8CB-4E93-A114-B5B3E61DFFEB}"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0711297-256E-43C0-9EAB-E57CD420DFF0}" type="datetimeFigureOut">
              <a:rPr lang="es-ES" smtClean="0"/>
              <a:pPr/>
              <a:t>06/01/2026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6EE5532-A8CB-4E93-A114-B5B3E61DFFEB}"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711297-256E-43C0-9EAB-E57CD420DFF0}" type="datetimeFigureOut">
              <a:rPr lang="es-ES" smtClean="0"/>
              <a:pPr/>
              <a:t>06/01/2026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EE5532-A8CB-4E93-A114-B5B3E61DFFEB}"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2" name="Rectangle 38"/>
          <p:cNvSpPr>
            <a:spLocks noChangeArrowheads="1"/>
          </p:cNvSpPr>
          <p:nvPr/>
        </p:nvSpPr>
        <p:spPr bwMode="gray">
          <a:xfrm>
            <a:off x="0" y="6562725"/>
            <a:ext cx="9144000" cy="3048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a:solidFill>
                <a:srgbClr val="000066"/>
              </a:solidFill>
            </a:endParaRPr>
          </a:p>
        </p:txBody>
      </p:sp>
      <p:sp>
        <p:nvSpPr>
          <p:cNvPr id="1039" name="Rectangle 15"/>
          <p:cNvSpPr>
            <a:spLocks noChangeArrowheads="1"/>
          </p:cNvSpPr>
          <p:nvPr/>
        </p:nvSpPr>
        <p:spPr bwMode="white">
          <a:xfrm>
            <a:off x="0" y="0"/>
            <a:ext cx="9144000" cy="914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a:solidFill>
                <a:srgbClr val="000066"/>
              </a:solidFill>
            </a:endParaRPr>
          </a:p>
        </p:txBody>
      </p:sp>
      <p:grpSp>
        <p:nvGrpSpPr>
          <p:cNvPr id="1040" name="Group 16"/>
          <p:cNvGrpSpPr>
            <a:grpSpLocks/>
          </p:cNvGrpSpPr>
          <p:nvPr/>
        </p:nvGrpSpPr>
        <p:grpSpPr bwMode="auto">
          <a:xfrm>
            <a:off x="44450" y="44450"/>
            <a:ext cx="863600" cy="847725"/>
            <a:chOff x="0" y="2704"/>
            <a:chExt cx="1063" cy="1086"/>
          </a:xfrm>
        </p:grpSpPr>
        <p:sp>
          <p:nvSpPr>
            <p:cNvPr id="1041" name="Rectangle 17"/>
            <p:cNvSpPr>
              <a:spLocks noChangeArrowheads="1"/>
            </p:cNvSpPr>
            <p:nvPr userDrawn="1"/>
          </p:nvSpPr>
          <p:spPr bwMode="gray">
            <a:xfrm>
              <a:off x="0" y="2704"/>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a:solidFill>
                  <a:srgbClr val="000066"/>
                </a:solidFill>
              </a:endParaRPr>
            </a:p>
          </p:txBody>
        </p:sp>
        <p:sp>
          <p:nvSpPr>
            <p:cNvPr id="1042" name="Rectangle 18"/>
            <p:cNvSpPr>
              <a:spLocks noChangeArrowheads="1"/>
            </p:cNvSpPr>
            <p:nvPr userDrawn="1"/>
          </p:nvSpPr>
          <p:spPr bwMode="gray">
            <a:xfrm>
              <a:off x="295" y="2704"/>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a:solidFill>
                  <a:srgbClr val="000066"/>
                </a:solidFill>
              </a:endParaRPr>
            </a:p>
          </p:txBody>
        </p:sp>
        <p:sp>
          <p:nvSpPr>
            <p:cNvPr id="1043" name="Rectangle 19"/>
            <p:cNvSpPr>
              <a:spLocks noChangeArrowheads="1"/>
            </p:cNvSpPr>
            <p:nvPr userDrawn="1"/>
          </p:nvSpPr>
          <p:spPr bwMode="gray">
            <a:xfrm>
              <a:off x="567" y="2704"/>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a:solidFill>
                  <a:srgbClr val="000066"/>
                </a:solidFill>
              </a:endParaRPr>
            </a:p>
          </p:txBody>
        </p:sp>
        <p:sp>
          <p:nvSpPr>
            <p:cNvPr id="1044" name="Rectangle 20"/>
            <p:cNvSpPr>
              <a:spLocks noChangeArrowheads="1"/>
            </p:cNvSpPr>
            <p:nvPr userDrawn="1"/>
          </p:nvSpPr>
          <p:spPr bwMode="gray">
            <a:xfrm>
              <a:off x="0" y="2990"/>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a:solidFill>
                  <a:srgbClr val="000066"/>
                </a:solidFill>
              </a:endParaRPr>
            </a:p>
          </p:txBody>
        </p:sp>
        <p:sp>
          <p:nvSpPr>
            <p:cNvPr id="1045" name="Rectangle 21"/>
            <p:cNvSpPr>
              <a:spLocks noChangeArrowheads="1"/>
            </p:cNvSpPr>
            <p:nvPr userDrawn="1"/>
          </p:nvSpPr>
          <p:spPr bwMode="gray">
            <a:xfrm>
              <a:off x="295" y="2990"/>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a:solidFill>
                  <a:srgbClr val="000066"/>
                </a:solidFill>
              </a:endParaRPr>
            </a:p>
          </p:txBody>
        </p:sp>
        <p:sp>
          <p:nvSpPr>
            <p:cNvPr id="1046" name="Rectangle 22"/>
            <p:cNvSpPr>
              <a:spLocks noChangeArrowheads="1"/>
            </p:cNvSpPr>
            <p:nvPr userDrawn="1"/>
          </p:nvSpPr>
          <p:spPr bwMode="gray">
            <a:xfrm>
              <a:off x="567" y="2990"/>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a:solidFill>
                  <a:srgbClr val="000066"/>
                </a:solidFill>
              </a:endParaRPr>
            </a:p>
          </p:txBody>
        </p:sp>
        <p:sp>
          <p:nvSpPr>
            <p:cNvPr id="1047" name="Rectangle 23"/>
            <p:cNvSpPr>
              <a:spLocks noChangeArrowheads="1"/>
            </p:cNvSpPr>
            <p:nvPr userDrawn="1"/>
          </p:nvSpPr>
          <p:spPr bwMode="gray">
            <a:xfrm>
              <a:off x="839" y="2704"/>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a:solidFill>
                  <a:srgbClr val="000066"/>
                </a:solidFill>
              </a:endParaRPr>
            </a:p>
          </p:txBody>
        </p:sp>
        <p:sp>
          <p:nvSpPr>
            <p:cNvPr id="1048" name="Rectangle 24"/>
            <p:cNvSpPr>
              <a:spLocks noChangeArrowheads="1"/>
            </p:cNvSpPr>
            <p:nvPr userDrawn="1"/>
          </p:nvSpPr>
          <p:spPr bwMode="gray">
            <a:xfrm>
              <a:off x="295" y="3273"/>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a:solidFill>
                  <a:srgbClr val="000066"/>
                </a:solidFill>
              </a:endParaRPr>
            </a:p>
          </p:txBody>
        </p:sp>
        <p:sp>
          <p:nvSpPr>
            <p:cNvPr id="1049" name="Rectangle 25"/>
            <p:cNvSpPr>
              <a:spLocks noChangeArrowheads="1"/>
            </p:cNvSpPr>
            <p:nvPr userDrawn="1"/>
          </p:nvSpPr>
          <p:spPr bwMode="gray">
            <a:xfrm>
              <a:off x="0" y="3273"/>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a:solidFill>
                  <a:srgbClr val="000066"/>
                </a:solidFill>
              </a:endParaRPr>
            </a:p>
          </p:txBody>
        </p:sp>
        <p:sp>
          <p:nvSpPr>
            <p:cNvPr id="1050" name="Rectangle 26"/>
            <p:cNvSpPr>
              <a:spLocks noChangeArrowheads="1"/>
            </p:cNvSpPr>
            <p:nvPr userDrawn="1"/>
          </p:nvSpPr>
          <p:spPr bwMode="gray">
            <a:xfrm>
              <a:off x="0" y="3563"/>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a:solidFill>
                  <a:srgbClr val="000066"/>
                </a:solidFill>
              </a:endParaRPr>
            </a:p>
          </p:txBody>
        </p:sp>
      </p:grpSp>
      <p:grpSp>
        <p:nvGrpSpPr>
          <p:cNvPr id="1051" name="Group 27"/>
          <p:cNvGrpSpPr>
            <a:grpSpLocks/>
          </p:cNvGrpSpPr>
          <p:nvPr/>
        </p:nvGrpSpPr>
        <p:grpSpPr bwMode="auto">
          <a:xfrm rot="-10800000">
            <a:off x="8228013" y="22225"/>
            <a:ext cx="863600" cy="847725"/>
            <a:chOff x="0" y="2704"/>
            <a:chExt cx="1063" cy="1086"/>
          </a:xfrm>
        </p:grpSpPr>
        <p:sp>
          <p:nvSpPr>
            <p:cNvPr id="1052" name="Rectangle 28"/>
            <p:cNvSpPr>
              <a:spLocks noChangeArrowheads="1"/>
            </p:cNvSpPr>
            <p:nvPr userDrawn="1"/>
          </p:nvSpPr>
          <p:spPr bwMode="gray">
            <a:xfrm>
              <a:off x="0" y="2704"/>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a:solidFill>
                  <a:srgbClr val="000066"/>
                </a:solidFill>
              </a:endParaRPr>
            </a:p>
          </p:txBody>
        </p:sp>
        <p:sp>
          <p:nvSpPr>
            <p:cNvPr id="1053" name="Rectangle 29"/>
            <p:cNvSpPr>
              <a:spLocks noChangeArrowheads="1"/>
            </p:cNvSpPr>
            <p:nvPr userDrawn="1"/>
          </p:nvSpPr>
          <p:spPr bwMode="gray">
            <a:xfrm>
              <a:off x="295" y="2704"/>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a:solidFill>
                  <a:srgbClr val="000066"/>
                </a:solidFill>
              </a:endParaRPr>
            </a:p>
          </p:txBody>
        </p:sp>
        <p:sp>
          <p:nvSpPr>
            <p:cNvPr id="1054" name="Rectangle 30"/>
            <p:cNvSpPr>
              <a:spLocks noChangeArrowheads="1"/>
            </p:cNvSpPr>
            <p:nvPr userDrawn="1"/>
          </p:nvSpPr>
          <p:spPr bwMode="gray">
            <a:xfrm>
              <a:off x="567" y="2704"/>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a:solidFill>
                  <a:srgbClr val="000066"/>
                </a:solidFill>
              </a:endParaRPr>
            </a:p>
          </p:txBody>
        </p:sp>
        <p:sp>
          <p:nvSpPr>
            <p:cNvPr id="1055" name="Rectangle 31"/>
            <p:cNvSpPr>
              <a:spLocks noChangeArrowheads="1"/>
            </p:cNvSpPr>
            <p:nvPr userDrawn="1"/>
          </p:nvSpPr>
          <p:spPr bwMode="gray">
            <a:xfrm>
              <a:off x="0" y="2990"/>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a:solidFill>
                  <a:srgbClr val="000066"/>
                </a:solidFill>
              </a:endParaRPr>
            </a:p>
          </p:txBody>
        </p:sp>
        <p:sp>
          <p:nvSpPr>
            <p:cNvPr id="1056" name="Rectangle 32"/>
            <p:cNvSpPr>
              <a:spLocks noChangeArrowheads="1"/>
            </p:cNvSpPr>
            <p:nvPr userDrawn="1"/>
          </p:nvSpPr>
          <p:spPr bwMode="gray">
            <a:xfrm>
              <a:off x="295" y="2990"/>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a:solidFill>
                  <a:srgbClr val="000066"/>
                </a:solidFill>
              </a:endParaRPr>
            </a:p>
          </p:txBody>
        </p:sp>
        <p:sp>
          <p:nvSpPr>
            <p:cNvPr id="1057" name="Rectangle 33"/>
            <p:cNvSpPr>
              <a:spLocks noChangeArrowheads="1"/>
            </p:cNvSpPr>
            <p:nvPr userDrawn="1"/>
          </p:nvSpPr>
          <p:spPr bwMode="gray">
            <a:xfrm>
              <a:off x="567" y="2990"/>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a:solidFill>
                  <a:srgbClr val="000066"/>
                </a:solidFill>
              </a:endParaRPr>
            </a:p>
          </p:txBody>
        </p:sp>
        <p:sp>
          <p:nvSpPr>
            <p:cNvPr id="1058" name="Rectangle 34"/>
            <p:cNvSpPr>
              <a:spLocks noChangeArrowheads="1"/>
            </p:cNvSpPr>
            <p:nvPr userDrawn="1"/>
          </p:nvSpPr>
          <p:spPr bwMode="gray">
            <a:xfrm>
              <a:off x="839" y="2704"/>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a:solidFill>
                  <a:srgbClr val="000066"/>
                </a:solidFill>
              </a:endParaRPr>
            </a:p>
          </p:txBody>
        </p:sp>
        <p:sp>
          <p:nvSpPr>
            <p:cNvPr id="1059" name="Rectangle 35"/>
            <p:cNvSpPr>
              <a:spLocks noChangeArrowheads="1"/>
            </p:cNvSpPr>
            <p:nvPr userDrawn="1"/>
          </p:nvSpPr>
          <p:spPr bwMode="gray">
            <a:xfrm>
              <a:off x="295" y="3273"/>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a:solidFill>
                  <a:srgbClr val="000066"/>
                </a:solidFill>
              </a:endParaRPr>
            </a:p>
          </p:txBody>
        </p:sp>
        <p:sp>
          <p:nvSpPr>
            <p:cNvPr id="1060" name="Rectangle 36"/>
            <p:cNvSpPr>
              <a:spLocks noChangeArrowheads="1"/>
            </p:cNvSpPr>
            <p:nvPr userDrawn="1"/>
          </p:nvSpPr>
          <p:spPr bwMode="gray">
            <a:xfrm>
              <a:off x="0" y="3273"/>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a:solidFill>
                  <a:srgbClr val="000066"/>
                </a:solidFill>
              </a:endParaRPr>
            </a:p>
          </p:txBody>
        </p:sp>
        <p:sp>
          <p:nvSpPr>
            <p:cNvPr id="1061" name="Rectangle 37"/>
            <p:cNvSpPr>
              <a:spLocks noChangeArrowheads="1"/>
            </p:cNvSpPr>
            <p:nvPr userDrawn="1"/>
          </p:nvSpPr>
          <p:spPr bwMode="gray">
            <a:xfrm>
              <a:off x="0" y="3563"/>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a:solidFill>
                  <a:srgbClr val="000066"/>
                </a:solidFill>
              </a:endParaRPr>
            </a:p>
          </p:txBody>
        </p:sp>
      </p:grpSp>
      <p:sp>
        <p:nvSpPr>
          <p:cNvPr id="1027" name="Rectangle 3"/>
          <p:cNvSpPr>
            <a:spLocks noGrp="1" noChangeArrowheads="1"/>
          </p:cNvSpPr>
          <p:nvPr>
            <p:ph type="body" idx="1"/>
          </p:nvPr>
        </p:nvSpPr>
        <p:spPr bwMode="auto">
          <a:xfrm>
            <a:off x="457200" y="1076325"/>
            <a:ext cx="82296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029" name="Rectangle 5"/>
          <p:cNvSpPr>
            <a:spLocks noGrp="1" noChangeArrowheads="1"/>
          </p:cNvSpPr>
          <p:nvPr>
            <p:ph type="ftr" sz="quarter" idx="3"/>
          </p:nvPr>
        </p:nvSpPr>
        <p:spPr bwMode="auto">
          <a:xfrm>
            <a:off x="7162800" y="6567488"/>
            <a:ext cx="152400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vl1pPr>
          </a:lstStyle>
          <a:p>
            <a:pPr fontAlgn="base">
              <a:spcBef>
                <a:spcPct val="0"/>
              </a:spcBef>
              <a:spcAft>
                <a:spcPct val="0"/>
              </a:spcAft>
            </a:pPr>
            <a:r>
              <a:rPr lang="en-US">
                <a:solidFill>
                  <a:srgbClr val="000066"/>
                </a:solidFill>
              </a:rPr>
              <a:t>Company  Logo</a:t>
            </a:r>
          </a:p>
        </p:txBody>
      </p:sp>
      <p:sp>
        <p:nvSpPr>
          <p:cNvPr id="1030" name="Rectangle 6"/>
          <p:cNvSpPr>
            <a:spLocks noGrp="1" noChangeArrowheads="1"/>
          </p:cNvSpPr>
          <p:nvPr>
            <p:ph type="sldNum" sz="quarter" idx="4"/>
          </p:nvPr>
        </p:nvSpPr>
        <p:spPr bwMode="auto">
          <a:xfrm>
            <a:off x="476250" y="6565900"/>
            <a:ext cx="609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tx2"/>
                </a:solidFill>
                <a:latin typeface="Verdana" pitchFamily="34" charset="0"/>
              </a:defRPr>
            </a:lvl1pPr>
          </a:lstStyle>
          <a:p>
            <a:pPr fontAlgn="base">
              <a:spcBef>
                <a:spcPct val="0"/>
              </a:spcBef>
              <a:spcAft>
                <a:spcPct val="0"/>
              </a:spcAft>
            </a:pPr>
            <a:fld id="{48BB3EE7-0CCF-4940-8C8B-0B27C8E73ACB}" type="slidenum">
              <a:rPr lang="en-US">
                <a:solidFill>
                  <a:srgbClr val="50A834"/>
                </a:solidFill>
              </a:rPr>
              <a:pPr fontAlgn="base">
                <a:spcBef>
                  <a:spcPct val="0"/>
                </a:spcBef>
                <a:spcAft>
                  <a:spcPct val="0"/>
                </a:spcAft>
              </a:pPr>
              <a:t>‹Nº›</a:t>
            </a:fld>
            <a:endParaRPr lang="en-US">
              <a:solidFill>
                <a:srgbClr val="50A834"/>
              </a:solidFill>
            </a:endParaRPr>
          </a:p>
        </p:txBody>
      </p:sp>
      <p:sp>
        <p:nvSpPr>
          <p:cNvPr id="1026" name="Rectangle 2"/>
          <p:cNvSpPr>
            <a:spLocks noGrp="1" noChangeArrowheads="1"/>
          </p:cNvSpPr>
          <p:nvPr>
            <p:ph type="title"/>
          </p:nvPr>
        </p:nvSpPr>
        <p:spPr bwMode="black">
          <a:xfrm>
            <a:off x="838200" y="319088"/>
            <a:ext cx="73914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endParaRPr lang="en-US"/>
          </a:p>
        </p:txBody>
      </p:sp>
    </p:spTree>
    <p:extLst>
      <p:ext uri="{BB962C8B-B14F-4D97-AF65-F5344CB8AC3E}">
        <p14:creationId xmlns:p14="http://schemas.microsoft.com/office/powerpoint/2010/main" val="1450456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ctr" rtl="0" eaLnBrk="1" fontAlgn="base" hangingPunct="1">
        <a:spcBef>
          <a:spcPct val="0"/>
        </a:spcBef>
        <a:spcAft>
          <a:spcPct val="0"/>
        </a:spcAft>
        <a:defRPr sz="36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charset="0"/>
        </a:defRPr>
      </a:lvl2pPr>
      <a:lvl3pPr algn="ctr" rtl="0" eaLnBrk="1" fontAlgn="base" hangingPunct="1">
        <a:spcBef>
          <a:spcPct val="0"/>
        </a:spcBef>
        <a:spcAft>
          <a:spcPct val="0"/>
        </a:spcAft>
        <a:defRPr sz="3600" b="1">
          <a:solidFill>
            <a:schemeClr val="bg1"/>
          </a:solidFill>
          <a:latin typeface="Arial" charset="0"/>
        </a:defRPr>
      </a:lvl3pPr>
      <a:lvl4pPr algn="ctr" rtl="0" eaLnBrk="1" fontAlgn="base" hangingPunct="1">
        <a:spcBef>
          <a:spcPct val="0"/>
        </a:spcBef>
        <a:spcAft>
          <a:spcPct val="0"/>
        </a:spcAft>
        <a:defRPr sz="3600" b="1">
          <a:solidFill>
            <a:schemeClr val="bg1"/>
          </a:solidFill>
          <a:latin typeface="Arial" charset="0"/>
        </a:defRPr>
      </a:lvl4pPr>
      <a:lvl5pPr algn="ctr" rtl="0" eaLnBrk="1" fontAlgn="base" hangingPunct="1">
        <a:spcBef>
          <a:spcPct val="0"/>
        </a:spcBef>
        <a:spcAft>
          <a:spcPct val="0"/>
        </a:spcAft>
        <a:defRPr sz="3600" b="1">
          <a:solidFill>
            <a:schemeClr val="bg1"/>
          </a:solidFill>
          <a:latin typeface="Arial" charset="0"/>
        </a:defRPr>
      </a:lvl5pPr>
      <a:lvl6pPr marL="457200" algn="ctr" rtl="0" eaLnBrk="1" fontAlgn="base" hangingPunct="1">
        <a:spcBef>
          <a:spcPct val="0"/>
        </a:spcBef>
        <a:spcAft>
          <a:spcPct val="0"/>
        </a:spcAft>
        <a:defRPr sz="3600" b="1">
          <a:solidFill>
            <a:schemeClr val="bg1"/>
          </a:solidFill>
          <a:latin typeface="Arial" charset="0"/>
        </a:defRPr>
      </a:lvl6pPr>
      <a:lvl7pPr marL="914400" algn="ctr" rtl="0" eaLnBrk="1" fontAlgn="base" hangingPunct="1">
        <a:spcBef>
          <a:spcPct val="0"/>
        </a:spcBef>
        <a:spcAft>
          <a:spcPct val="0"/>
        </a:spcAft>
        <a:defRPr sz="3600" b="1">
          <a:solidFill>
            <a:schemeClr val="bg1"/>
          </a:solidFill>
          <a:latin typeface="Arial" charset="0"/>
        </a:defRPr>
      </a:lvl7pPr>
      <a:lvl8pPr marL="1371600" algn="ctr" rtl="0" eaLnBrk="1" fontAlgn="base" hangingPunct="1">
        <a:spcBef>
          <a:spcPct val="0"/>
        </a:spcBef>
        <a:spcAft>
          <a:spcPct val="0"/>
        </a:spcAft>
        <a:defRPr sz="3600" b="1">
          <a:solidFill>
            <a:schemeClr val="bg1"/>
          </a:solidFill>
          <a:latin typeface="Arial" charset="0"/>
        </a:defRPr>
      </a:lvl8pPr>
      <a:lvl9pPr marL="1828800" algn="ctr" rtl="0" eaLnBrk="1" fontAlgn="base" hangingPunct="1">
        <a:spcBef>
          <a:spcPct val="0"/>
        </a:spcBef>
        <a:spcAft>
          <a:spcPct val="0"/>
        </a:spcAft>
        <a:defRPr sz="3600" b="1">
          <a:solidFill>
            <a:schemeClr val="bg1"/>
          </a:solidFill>
          <a:latin typeface="Arial"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32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2" name="Rectangle 38"/>
          <p:cNvSpPr>
            <a:spLocks noChangeArrowheads="1"/>
          </p:cNvSpPr>
          <p:nvPr/>
        </p:nvSpPr>
        <p:spPr bwMode="gray">
          <a:xfrm>
            <a:off x="0" y="6562725"/>
            <a:ext cx="9144000" cy="3048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a:solidFill>
                <a:srgbClr val="000066"/>
              </a:solidFill>
            </a:endParaRPr>
          </a:p>
        </p:txBody>
      </p:sp>
      <p:sp>
        <p:nvSpPr>
          <p:cNvPr id="1039" name="Rectangle 15"/>
          <p:cNvSpPr>
            <a:spLocks noChangeArrowheads="1"/>
          </p:cNvSpPr>
          <p:nvPr/>
        </p:nvSpPr>
        <p:spPr bwMode="white">
          <a:xfrm>
            <a:off x="0" y="0"/>
            <a:ext cx="9144000" cy="914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a:solidFill>
                <a:srgbClr val="000066"/>
              </a:solidFill>
            </a:endParaRPr>
          </a:p>
        </p:txBody>
      </p:sp>
      <p:grpSp>
        <p:nvGrpSpPr>
          <p:cNvPr id="1040" name="Group 16"/>
          <p:cNvGrpSpPr>
            <a:grpSpLocks/>
          </p:cNvGrpSpPr>
          <p:nvPr/>
        </p:nvGrpSpPr>
        <p:grpSpPr bwMode="auto">
          <a:xfrm>
            <a:off x="44450" y="44450"/>
            <a:ext cx="863600" cy="847725"/>
            <a:chOff x="0" y="2704"/>
            <a:chExt cx="1063" cy="1086"/>
          </a:xfrm>
        </p:grpSpPr>
        <p:sp>
          <p:nvSpPr>
            <p:cNvPr id="1041" name="Rectangle 17"/>
            <p:cNvSpPr>
              <a:spLocks noChangeArrowheads="1"/>
            </p:cNvSpPr>
            <p:nvPr userDrawn="1"/>
          </p:nvSpPr>
          <p:spPr bwMode="gray">
            <a:xfrm>
              <a:off x="0" y="2704"/>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a:solidFill>
                  <a:srgbClr val="000066"/>
                </a:solidFill>
              </a:endParaRPr>
            </a:p>
          </p:txBody>
        </p:sp>
        <p:sp>
          <p:nvSpPr>
            <p:cNvPr id="1042" name="Rectangle 18"/>
            <p:cNvSpPr>
              <a:spLocks noChangeArrowheads="1"/>
            </p:cNvSpPr>
            <p:nvPr userDrawn="1"/>
          </p:nvSpPr>
          <p:spPr bwMode="gray">
            <a:xfrm>
              <a:off x="295" y="2704"/>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a:solidFill>
                  <a:srgbClr val="000066"/>
                </a:solidFill>
              </a:endParaRPr>
            </a:p>
          </p:txBody>
        </p:sp>
        <p:sp>
          <p:nvSpPr>
            <p:cNvPr id="1043" name="Rectangle 19"/>
            <p:cNvSpPr>
              <a:spLocks noChangeArrowheads="1"/>
            </p:cNvSpPr>
            <p:nvPr userDrawn="1"/>
          </p:nvSpPr>
          <p:spPr bwMode="gray">
            <a:xfrm>
              <a:off x="567" y="2704"/>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a:solidFill>
                  <a:srgbClr val="000066"/>
                </a:solidFill>
              </a:endParaRPr>
            </a:p>
          </p:txBody>
        </p:sp>
        <p:sp>
          <p:nvSpPr>
            <p:cNvPr id="1044" name="Rectangle 20"/>
            <p:cNvSpPr>
              <a:spLocks noChangeArrowheads="1"/>
            </p:cNvSpPr>
            <p:nvPr userDrawn="1"/>
          </p:nvSpPr>
          <p:spPr bwMode="gray">
            <a:xfrm>
              <a:off x="0" y="2990"/>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a:solidFill>
                  <a:srgbClr val="000066"/>
                </a:solidFill>
              </a:endParaRPr>
            </a:p>
          </p:txBody>
        </p:sp>
        <p:sp>
          <p:nvSpPr>
            <p:cNvPr id="1045" name="Rectangle 21"/>
            <p:cNvSpPr>
              <a:spLocks noChangeArrowheads="1"/>
            </p:cNvSpPr>
            <p:nvPr userDrawn="1"/>
          </p:nvSpPr>
          <p:spPr bwMode="gray">
            <a:xfrm>
              <a:off x="295" y="2990"/>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a:solidFill>
                  <a:srgbClr val="000066"/>
                </a:solidFill>
              </a:endParaRPr>
            </a:p>
          </p:txBody>
        </p:sp>
        <p:sp>
          <p:nvSpPr>
            <p:cNvPr id="1046" name="Rectangle 22"/>
            <p:cNvSpPr>
              <a:spLocks noChangeArrowheads="1"/>
            </p:cNvSpPr>
            <p:nvPr userDrawn="1"/>
          </p:nvSpPr>
          <p:spPr bwMode="gray">
            <a:xfrm>
              <a:off x="567" y="2990"/>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a:solidFill>
                  <a:srgbClr val="000066"/>
                </a:solidFill>
              </a:endParaRPr>
            </a:p>
          </p:txBody>
        </p:sp>
        <p:sp>
          <p:nvSpPr>
            <p:cNvPr id="1047" name="Rectangle 23"/>
            <p:cNvSpPr>
              <a:spLocks noChangeArrowheads="1"/>
            </p:cNvSpPr>
            <p:nvPr userDrawn="1"/>
          </p:nvSpPr>
          <p:spPr bwMode="gray">
            <a:xfrm>
              <a:off x="839" y="2704"/>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a:solidFill>
                  <a:srgbClr val="000066"/>
                </a:solidFill>
              </a:endParaRPr>
            </a:p>
          </p:txBody>
        </p:sp>
        <p:sp>
          <p:nvSpPr>
            <p:cNvPr id="1048" name="Rectangle 24"/>
            <p:cNvSpPr>
              <a:spLocks noChangeArrowheads="1"/>
            </p:cNvSpPr>
            <p:nvPr userDrawn="1"/>
          </p:nvSpPr>
          <p:spPr bwMode="gray">
            <a:xfrm>
              <a:off x="295" y="3273"/>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a:solidFill>
                  <a:srgbClr val="000066"/>
                </a:solidFill>
              </a:endParaRPr>
            </a:p>
          </p:txBody>
        </p:sp>
        <p:sp>
          <p:nvSpPr>
            <p:cNvPr id="1049" name="Rectangle 25"/>
            <p:cNvSpPr>
              <a:spLocks noChangeArrowheads="1"/>
            </p:cNvSpPr>
            <p:nvPr userDrawn="1"/>
          </p:nvSpPr>
          <p:spPr bwMode="gray">
            <a:xfrm>
              <a:off x="0" y="3273"/>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a:solidFill>
                  <a:srgbClr val="000066"/>
                </a:solidFill>
              </a:endParaRPr>
            </a:p>
          </p:txBody>
        </p:sp>
        <p:sp>
          <p:nvSpPr>
            <p:cNvPr id="1050" name="Rectangle 26"/>
            <p:cNvSpPr>
              <a:spLocks noChangeArrowheads="1"/>
            </p:cNvSpPr>
            <p:nvPr userDrawn="1"/>
          </p:nvSpPr>
          <p:spPr bwMode="gray">
            <a:xfrm>
              <a:off x="0" y="3563"/>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a:solidFill>
                  <a:srgbClr val="000066"/>
                </a:solidFill>
              </a:endParaRPr>
            </a:p>
          </p:txBody>
        </p:sp>
      </p:grpSp>
      <p:grpSp>
        <p:nvGrpSpPr>
          <p:cNvPr id="1051" name="Group 27"/>
          <p:cNvGrpSpPr>
            <a:grpSpLocks/>
          </p:cNvGrpSpPr>
          <p:nvPr/>
        </p:nvGrpSpPr>
        <p:grpSpPr bwMode="auto">
          <a:xfrm rot="-10800000">
            <a:off x="8228013" y="22225"/>
            <a:ext cx="863600" cy="847725"/>
            <a:chOff x="0" y="2704"/>
            <a:chExt cx="1063" cy="1086"/>
          </a:xfrm>
        </p:grpSpPr>
        <p:sp>
          <p:nvSpPr>
            <p:cNvPr id="1052" name="Rectangle 28"/>
            <p:cNvSpPr>
              <a:spLocks noChangeArrowheads="1"/>
            </p:cNvSpPr>
            <p:nvPr userDrawn="1"/>
          </p:nvSpPr>
          <p:spPr bwMode="gray">
            <a:xfrm>
              <a:off x="0" y="2704"/>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a:solidFill>
                  <a:srgbClr val="000066"/>
                </a:solidFill>
              </a:endParaRPr>
            </a:p>
          </p:txBody>
        </p:sp>
        <p:sp>
          <p:nvSpPr>
            <p:cNvPr id="1053" name="Rectangle 29"/>
            <p:cNvSpPr>
              <a:spLocks noChangeArrowheads="1"/>
            </p:cNvSpPr>
            <p:nvPr userDrawn="1"/>
          </p:nvSpPr>
          <p:spPr bwMode="gray">
            <a:xfrm>
              <a:off x="295" y="2704"/>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a:solidFill>
                  <a:srgbClr val="000066"/>
                </a:solidFill>
              </a:endParaRPr>
            </a:p>
          </p:txBody>
        </p:sp>
        <p:sp>
          <p:nvSpPr>
            <p:cNvPr id="1054" name="Rectangle 30"/>
            <p:cNvSpPr>
              <a:spLocks noChangeArrowheads="1"/>
            </p:cNvSpPr>
            <p:nvPr userDrawn="1"/>
          </p:nvSpPr>
          <p:spPr bwMode="gray">
            <a:xfrm>
              <a:off x="567" y="2704"/>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a:solidFill>
                  <a:srgbClr val="000066"/>
                </a:solidFill>
              </a:endParaRPr>
            </a:p>
          </p:txBody>
        </p:sp>
        <p:sp>
          <p:nvSpPr>
            <p:cNvPr id="1055" name="Rectangle 31"/>
            <p:cNvSpPr>
              <a:spLocks noChangeArrowheads="1"/>
            </p:cNvSpPr>
            <p:nvPr userDrawn="1"/>
          </p:nvSpPr>
          <p:spPr bwMode="gray">
            <a:xfrm>
              <a:off x="0" y="2990"/>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a:solidFill>
                  <a:srgbClr val="000066"/>
                </a:solidFill>
              </a:endParaRPr>
            </a:p>
          </p:txBody>
        </p:sp>
        <p:sp>
          <p:nvSpPr>
            <p:cNvPr id="1056" name="Rectangle 32"/>
            <p:cNvSpPr>
              <a:spLocks noChangeArrowheads="1"/>
            </p:cNvSpPr>
            <p:nvPr userDrawn="1"/>
          </p:nvSpPr>
          <p:spPr bwMode="gray">
            <a:xfrm>
              <a:off x="295" y="2990"/>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a:solidFill>
                  <a:srgbClr val="000066"/>
                </a:solidFill>
              </a:endParaRPr>
            </a:p>
          </p:txBody>
        </p:sp>
        <p:sp>
          <p:nvSpPr>
            <p:cNvPr id="1057" name="Rectangle 33"/>
            <p:cNvSpPr>
              <a:spLocks noChangeArrowheads="1"/>
            </p:cNvSpPr>
            <p:nvPr userDrawn="1"/>
          </p:nvSpPr>
          <p:spPr bwMode="gray">
            <a:xfrm>
              <a:off x="567" y="2990"/>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a:solidFill>
                  <a:srgbClr val="000066"/>
                </a:solidFill>
              </a:endParaRPr>
            </a:p>
          </p:txBody>
        </p:sp>
        <p:sp>
          <p:nvSpPr>
            <p:cNvPr id="1058" name="Rectangle 34"/>
            <p:cNvSpPr>
              <a:spLocks noChangeArrowheads="1"/>
            </p:cNvSpPr>
            <p:nvPr userDrawn="1"/>
          </p:nvSpPr>
          <p:spPr bwMode="gray">
            <a:xfrm>
              <a:off x="839" y="2704"/>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a:solidFill>
                  <a:srgbClr val="000066"/>
                </a:solidFill>
              </a:endParaRPr>
            </a:p>
          </p:txBody>
        </p:sp>
        <p:sp>
          <p:nvSpPr>
            <p:cNvPr id="1059" name="Rectangle 35"/>
            <p:cNvSpPr>
              <a:spLocks noChangeArrowheads="1"/>
            </p:cNvSpPr>
            <p:nvPr userDrawn="1"/>
          </p:nvSpPr>
          <p:spPr bwMode="gray">
            <a:xfrm>
              <a:off x="295" y="3273"/>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a:solidFill>
                  <a:srgbClr val="000066"/>
                </a:solidFill>
              </a:endParaRPr>
            </a:p>
          </p:txBody>
        </p:sp>
        <p:sp>
          <p:nvSpPr>
            <p:cNvPr id="1060" name="Rectangle 36"/>
            <p:cNvSpPr>
              <a:spLocks noChangeArrowheads="1"/>
            </p:cNvSpPr>
            <p:nvPr userDrawn="1"/>
          </p:nvSpPr>
          <p:spPr bwMode="gray">
            <a:xfrm>
              <a:off x="0" y="3273"/>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a:solidFill>
                  <a:srgbClr val="000066"/>
                </a:solidFill>
              </a:endParaRPr>
            </a:p>
          </p:txBody>
        </p:sp>
        <p:sp>
          <p:nvSpPr>
            <p:cNvPr id="1061" name="Rectangle 37"/>
            <p:cNvSpPr>
              <a:spLocks noChangeArrowheads="1"/>
            </p:cNvSpPr>
            <p:nvPr userDrawn="1"/>
          </p:nvSpPr>
          <p:spPr bwMode="gray">
            <a:xfrm>
              <a:off x="0" y="3563"/>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a:solidFill>
                  <a:srgbClr val="000066"/>
                </a:solidFill>
              </a:endParaRPr>
            </a:p>
          </p:txBody>
        </p:sp>
      </p:grpSp>
      <p:sp>
        <p:nvSpPr>
          <p:cNvPr id="1027" name="Rectangle 3"/>
          <p:cNvSpPr>
            <a:spLocks noGrp="1" noChangeArrowheads="1"/>
          </p:cNvSpPr>
          <p:nvPr>
            <p:ph type="body" idx="1"/>
          </p:nvPr>
        </p:nvSpPr>
        <p:spPr bwMode="auto">
          <a:xfrm>
            <a:off x="457200" y="1076325"/>
            <a:ext cx="82296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029" name="Rectangle 5"/>
          <p:cNvSpPr>
            <a:spLocks noGrp="1" noChangeArrowheads="1"/>
          </p:cNvSpPr>
          <p:nvPr>
            <p:ph type="ftr" sz="quarter" idx="3"/>
          </p:nvPr>
        </p:nvSpPr>
        <p:spPr bwMode="auto">
          <a:xfrm>
            <a:off x="7162800" y="6567488"/>
            <a:ext cx="152400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vl1pPr>
          </a:lstStyle>
          <a:p>
            <a:pPr fontAlgn="base">
              <a:spcBef>
                <a:spcPct val="0"/>
              </a:spcBef>
              <a:spcAft>
                <a:spcPct val="0"/>
              </a:spcAft>
            </a:pPr>
            <a:r>
              <a:rPr lang="en-US">
                <a:solidFill>
                  <a:srgbClr val="000066"/>
                </a:solidFill>
              </a:rPr>
              <a:t>Company  Logo</a:t>
            </a:r>
          </a:p>
        </p:txBody>
      </p:sp>
      <p:sp>
        <p:nvSpPr>
          <p:cNvPr id="1030" name="Rectangle 6"/>
          <p:cNvSpPr>
            <a:spLocks noGrp="1" noChangeArrowheads="1"/>
          </p:cNvSpPr>
          <p:nvPr>
            <p:ph type="sldNum" sz="quarter" idx="4"/>
          </p:nvPr>
        </p:nvSpPr>
        <p:spPr bwMode="auto">
          <a:xfrm>
            <a:off x="476250" y="6565900"/>
            <a:ext cx="609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tx2"/>
                </a:solidFill>
                <a:latin typeface="Verdana" pitchFamily="34" charset="0"/>
              </a:defRPr>
            </a:lvl1pPr>
          </a:lstStyle>
          <a:p>
            <a:pPr fontAlgn="base">
              <a:spcBef>
                <a:spcPct val="0"/>
              </a:spcBef>
              <a:spcAft>
                <a:spcPct val="0"/>
              </a:spcAft>
            </a:pPr>
            <a:fld id="{48BB3EE7-0CCF-4940-8C8B-0B27C8E73ACB}" type="slidenum">
              <a:rPr lang="en-US">
                <a:solidFill>
                  <a:srgbClr val="50A834"/>
                </a:solidFill>
              </a:rPr>
              <a:pPr fontAlgn="base">
                <a:spcBef>
                  <a:spcPct val="0"/>
                </a:spcBef>
                <a:spcAft>
                  <a:spcPct val="0"/>
                </a:spcAft>
              </a:pPr>
              <a:t>‹Nº›</a:t>
            </a:fld>
            <a:endParaRPr lang="en-US">
              <a:solidFill>
                <a:srgbClr val="50A834"/>
              </a:solidFill>
            </a:endParaRPr>
          </a:p>
        </p:txBody>
      </p:sp>
      <p:sp>
        <p:nvSpPr>
          <p:cNvPr id="1026" name="Rectangle 2"/>
          <p:cNvSpPr>
            <a:spLocks noGrp="1" noChangeArrowheads="1"/>
          </p:cNvSpPr>
          <p:nvPr>
            <p:ph type="title"/>
          </p:nvPr>
        </p:nvSpPr>
        <p:spPr bwMode="black">
          <a:xfrm>
            <a:off x="838200" y="319088"/>
            <a:ext cx="73914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endParaRPr lang="en-US"/>
          </a:p>
        </p:txBody>
      </p:sp>
    </p:spTree>
    <p:extLst>
      <p:ext uri="{BB962C8B-B14F-4D97-AF65-F5344CB8AC3E}">
        <p14:creationId xmlns:p14="http://schemas.microsoft.com/office/powerpoint/2010/main" val="216313689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dt="0"/>
  <p:txStyles>
    <p:titleStyle>
      <a:lvl1pPr algn="ctr" rtl="0" eaLnBrk="1" fontAlgn="base" hangingPunct="1">
        <a:spcBef>
          <a:spcPct val="0"/>
        </a:spcBef>
        <a:spcAft>
          <a:spcPct val="0"/>
        </a:spcAft>
        <a:defRPr sz="36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charset="0"/>
        </a:defRPr>
      </a:lvl2pPr>
      <a:lvl3pPr algn="ctr" rtl="0" eaLnBrk="1" fontAlgn="base" hangingPunct="1">
        <a:spcBef>
          <a:spcPct val="0"/>
        </a:spcBef>
        <a:spcAft>
          <a:spcPct val="0"/>
        </a:spcAft>
        <a:defRPr sz="3600" b="1">
          <a:solidFill>
            <a:schemeClr val="bg1"/>
          </a:solidFill>
          <a:latin typeface="Arial" charset="0"/>
        </a:defRPr>
      </a:lvl3pPr>
      <a:lvl4pPr algn="ctr" rtl="0" eaLnBrk="1" fontAlgn="base" hangingPunct="1">
        <a:spcBef>
          <a:spcPct val="0"/>
        </a:spcBef>
        <a:spcAft>
          <a:spcPct val="0"/>
        </a:spcAft>
        <a:defRPr sz="3600" b="1">
          <a:solidFill>
            <a:schemeClr val="bg1"/>
          </a:solidFill>
          <a:latin typeface="Arial" charset="0"/>
        </a:defRPr>
      </a:lvl4pPr>
      <a:lvl5pPr algn="ctr" rtl="0" eaLnBrk="1" fontAlgn="base" hangingPunct="1">
        <a:spcBef>
          <a:spcPct val="0"/>
        </a:spcBef>
        <a:spcAft>
          <a:spcPct val="0"/>
        </a:spcAft>
        <a:defRPr sz="3600" b="1">
          <a:solidFill>
            <a:schemeClr val="bg1"/>
          </a:solidFill>
          <a:latin typeface="Arial" charset="0"/>
        </a:defRPr>
      </a:lvl5pPr>
      <a:lvl6pPr marL="457200" algn="ctr" rtl="0" eaLnBrk="1" fontAlgn="base" hangingPunct="1">
        <a:spcBef>
          <a:spcPct val="0"/>
        </a:spcBef>
        <a:spcAft>
          <a:spcPct val="0"/>
        </a:spcAft>
        <a:defRPr sz="3600" b="1">
          <a:solidFill>
            <a:schemeClr val="bg1"/>
          </a:solidFill>
          <a:latin typeface="Arial" charset="0"/>
        </a:defRPr>
      </a:lvl6pPr>
      <a:lvl7pPr marL="914400" algn="ctr" rtl="0" eaLnBrk="1" fontAlgn="base" hangingPunct="1">
        <a:spcBef>
          <a:spcPct val="0"/>
        </a:spcBef>
        <a:spcAft>
          <a:spcPct val="0"/>
        </a:spcAft>
        <a:defRPr sz="3600" b="1">
          <a:solidFill>
            <a:schemeClr val="bg1"/>
          </a:solidFill>
          <a:latin typeface="Arial" charset="0"/>
        </a:defRPr>
      </a:lvl7pPr>
      <a:lvl8pPr marL="1371600" algn="ctr" rtl="0" eaLnBrk="1" fontAlgn="base" hangingPunct="1">
        <a:spcBef>
          <a:spcPct val="0"/>
        </a:spcBef>
        <a:spcAft>
          <a:spcPct val="0"/>
        </a:spcAft>
        <a:defRPr sz="3600" b="1">
          <a:solidFill>
            <a:schemeClr val="bg1"/>
          </a:solidFill>
          <a:latin typeface="Arial" charset="0"/>
        </a:defRPr>
      </a:lvl8pPr>
      <a:lvl9pPr marL="1828800" algn="ctr" rtl="0" eaLnBrk="1" fontAlgn="base" hangingPunct="1">
        <a:spcBef>
          <a:spcPct val="0"/>
        </a:spcBef>
        <a:spcAft>
          <a:spcPct val="0"/>
        </a:spcAft>
        <a:defRPr sz="3600" b="1">
          <a:solidFill>
            <a:schemeClr val="bg1"/>
          </a:solidFill>
          <a:latin typeface="Arial"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32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11960" y="487025"/>
            <a:ext cx="4536504" cy="5632311"/>
          </a:xfrm>
          <a:prstGeom prst="rect">
            <a:avLst/>
          </a:prstGeom>
          <a:noFill/>
        </p:spPr>
        <p:txBody>
          <a:bodyPr wrap="square" rtlCol="0">
            <a:spAutoFit/>
          </a:bodyPr>
          <a:lstStyle/>
          <a:p>
            <a:pPr algn="just"/>
            <a:r>
              <a:rPr lang="es-ES" sz="2400" b="1" dirty="0">
                <a:solidFill>
                  <a:schemeClr val="tx2"/>
                </a:solidFill>
              </a:rPr>
              <a:t>¿Cómo prepararnos y preparar a nuestros hijos para un mundo de transformaciones sin precedentes y de incertidumbres radicales? [...] ¿Qué hemos de enseñarle a ese niño o esa niña que le ayude a sobrevivir y a prosperar en el mundo de 2050 o del siglo XXII? ¿Qué tipo de habilidades necesitará para conseguir trabajo, comprender lo que ocurre a su alrededor y orientarse en el laberinto de la vida? (Citado por Ortega, D. et al. 2021)</a:t>
            </a:r>
          </a:p>
          <a:p>
            <a:pPr algn="just"/>
            <a:endParaRPr lang="es-ES" sz="2400" dirty="0"/>
          </a:p>
        </p:txBody>
      </p:sp>
      <p:sp>
        <p:nvSpPr>
          <p:cNvPr id="3" name="CuadroTexto 2"/>
          <p:cNvSpPr txBox="1"/>
          <p:nvPr/>
        </p:nvSpPr>
        <p:spPr>
          <a:xfrm>
            <a:off x="0" y="5733256"/>
            <a:ext cx="3779912" cy="830997"/>
          </a:xfrm>
          <a:prstGeom prst="rect">
            <a:avLst/>
          </a:prstGeom>
          <a:noFill/>
        </p:spPr>
        <p:txBody>
          <a:bodyPr wrap="square" rtlCol="0">
            <a:spAutoFit/>
          </a:bodyPr>
          <a:lstStyle/>
          <a:p>
            <a:r>
              <a:rPr lang="es-ES" sz="2400" b="1" dirty="0">
                <a:solidFill>
                  <a:srgbClr val="FF0000"/>
                </a:solidFill>
              </a:rPr>
              <a:t>Historiador </a:t>
            </a:r>
            <a:r>
              <a:rPr lang="es-ES" sz="2400" b="1" dirty="0" err="1">
                <a:solidFill>
                  <a:srgbClr val="FF0000"/>
                </a:solidFill>
              </a:rPr>
              <a:t>Yuval</a:t>
            </a:r>
            <a:r>
              <a:rPr lang="es-ES" sz="2400" b="1" dirty="0">
                <a:solidFill>
                  <a:srgbClr val="FF0000"/>
                </a:solidFill>
              </a:rPr>
              <a:t> </a:t>
            </a:r>
            <a:r>
              <a:rPr lang="es-ES" sz="2400" b="1" dirty="0" err="1">
                <a:solidFill>
                  <a:srgbClr val="FF0000"/>
                </a:solidFill>
              </a:rPr>
              <a:t>Noach</a:t>
            </a:r>
            <a:r>
              <a:rPr lang="es-ES" sz="2400" b="1" dirty="0">
                <a:solidFill>
                  <a:srgbClr val="FF0000"/>
                </a:solidFill>
              </a:rPr>
              <a:t> </a:t>
            </a:r>
            <a:r>
              <a:rPr lang="es-ES" sz="2400" b="1" dirty="0" err="1">
                <a:solidFill>
                  <a:srgbClr val="FF0000"/>
                </a:solidFill>
              </a:rPr>
              <a:t>Harari</a:t>
            </a:r>
            <a:r>
              <a:rPr lang="es-ES" sz="2400" b="1" dirty="0">
                <a:solidFill>
                  <a:srgbClr val="FF0000"/>
                </a:solidFill>
              </a:rPr>
              <a:t>, 2018</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620688"/>
            <a:ext cx="3744416" cy="4840338"/>
          </a:xfrm>
          <a:prstGeom prst="rect">
            <a:avLst/>
          </a:prstGeom>
        </p:spPr>
      </p:pic>
    </p:spTree>
    <p:extLst>
      <p:ext uri="{BB962C8B-B14F-4D97-AF65-F5344CB8AC3E}">
        <p14:creationId xmlns:p14="http://schemas.microsoft.com/office/powerpoint/2010/main" val="3081022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1619672" y="0"/>
            <a:ext cx="5112568" cy="936104"/>
          </a:xfrm>
        </p:spPr>
        <p:txBody>
          <a:bodyPr/>
          <a:lstStyle/>
          <a:p>
            <a:r>
              <a:rPr lang="es-ES" sz="6000" dirty="0">
                <a:solidFill>
                  <a:srgbClr val="FFFF00"/>
                </a:solidFill>
                <a:latin typeface="Maiandra GD" pitchFamily="34" charset="0"/>
              </a:rPr>
              <a:t>Características</a:t>
            </a:r>
            <a:endParaRPr lang="es-ES_tradnl" sz="6000" dirty="0">
              <a:solidFill>
                <a:srgbClr val="FFFF00"/>
              </a:solidFill>
              <a:latin typeface="Maiandra GD" pitchFamily="34" charset="0"/>
            </a:endParaRPr>
          </a:p>
        </p:txBody>
      </p:sp>
      <p:pic>
        <p:nvPicPr>
          <p:cNvPr id="5" name="Picture 4" descr="C:\Documents and Settings\Administrador\Escritorio\images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27384"/>
            <a:ext cx="1746994" cy="234848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0" y="936104"/>
            <a:ext cx="7380312" cy="1384995"/>
          </a:xfrm>
          <a:prstGeom prst="rect">
            <a:avLst/>
          </a:prstGeom>
          <a:solidFill>
            <a:schemeClr val="accent4">
              <a:lumMod val="10000"/>
              <a:lumOff val="90000"/>
            </a:schemeClr>
          </a:solidFill>
          <a:scene3d>
            <a:camera prst="orthographicFront"/>
            <a:lightRig rig="threePt" dir="t"/>
          </a:scene3d>
          <a:sp3d>
            <a:bevelT prst="angle"/>
          </a:sp3d>
        </p:spPr>
        <p:txBody>
          <a:bodyPr wrap="square">
            <a:spAutoFit/>
          </a:bodyPr>
          <a:lstStyle>
            <a:defPPr>
              <a:defRPr lang="es-ES"/>
            </a:defPPr>
            <a:lvl1pPr algn="ctr">
              <a:defRPr sz="3200" b="1">
                <a:latin typeface="Comic Sans MS" pitchFamily="66" charset="0"/>
              </a:defRPr>
            </a:lvl1pPr>
          </a:lstStyle>
          <a:p>
            <a:r>
              <a:rPr lang="es-ES" sz="2800" dirty="0"/>
              <a:t>2. El nacimiento de una sociedad mundial de la información como consecuencia de la revolución de las tecnologías</a:t>
            </a:r>
            <a:endParaRPr lang="es-ES_tradnl" sz="2800" dirty="0"/>
          </a:p>
        </p:txBody>
      </p:sp>
      <p:pic>
        <p:nvPicPr>
          <p:cNvPr id="8" name="Picture 10" descr="C:\Documents and Settings\Administrador\Escritorio\índice3.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92" y="2492897"/>
            <a:ext cx="2033128" cy="2304255"/>
          </a:xfrm>
          <a:prstGeom prst="rect">
            <a:avLst/>
          </a:prstGeom>
          <a:noFill/>
          <a:extLst>
            <a:ext uri="{909E8E84-426E-40DD-AFC4-6F175D3DCCD1}">
              <a14:hiddenFill xmlns:a14="http://schemas.microsoft.com/office/drawing/2010/main">
                <a:solidFill>
                  <a:srgbClr val="FFFFFF"/>
                </a:solidFill>
              </a14:hiddenFill>
            </a:ext>
          </a:extLst>
        </p:spPr>
      </p:pic>
      <p:sp>
        <p:nvSpPr>
          <p:cNvPr id="11" name="2 Marcador de contenido"/>
          <p:cNvSpPr>
            <a:spLocks noGrp="1"/>
          </p:cNvSpPr>
          <p:nvPr>
            <p:ph idx="1"/>
          </p:nvPr>
        </p:nvSpPr>
        <p:spPr>
          <a:xfrm>
            <a:off x="2051720" y="2321099"/>
            <a:ext cx="7092280" cy="3196133"/>
          </a:xfrm>
          <a:solidFill>
            <a:schemeClr val="bg1">
              <a:alpha val="60000"/>
            </a:schemeClr>
          </a:solidFill>
          <a:ln>
            <a:solidFill>
              <a:schemeClr val="accent5">
                <a:lumMod val="50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indent="0" algn="ctr" fontAlgn="auto">
              <a:spcBef>
                <a:spcPts val="0"/>
              </a:spcBef>
              <a:spcAft>
                <a:spcPts val="0"/>
              </a:spcAft>
              <a:buNone/>
            </a:pPr>
            <a:r>
              <a:rPr lang="es-ES" sz="2400" kern="1200" dirty="0">
                <a:solidFill>
                  <a:schemeClr val="tx1"/>
                </a:solidFill>
                <a:latin typeface="Arial Black" panose="020B0A04020102020204" pitchFamily="34" charset="0"/>
                <a:ea typeface="Calibri" pitchFamily="34" charset="0"/>
                <a:cs typeface="Calibri" pitchFamily="34" charset="0"/>
              </a:rPr>
              <a:t>La rápida proliferación de las herramientas que nos proveen las TIC permite </a:t>
            </a:r>
            <a:r>
              <a:rPr lang="es-ES" sz="2400" kern="1200" dirty="0">
                <a:solidFill>
                  <a:srgbClr val="C00000"/>
                </a:solidFill>
                <a:latin typeface="Arial Black" panose="020B0A04020102020204" pitchFamily="34" charset="0"/>
                <a:ea typeface="Calibri" pitchFamily="34" charset="0"/>
                <a:cs typeface="Calibri" pitchFamily="34" charset="0"/>
              </a:rPr>
              <a:t>crear nuevos espacios de comunicación, </a:t>
            </a:r>
            <a:r>
              <a:rPr lang="es-ES" sz="2400" u="sng" kern="1200" dirty="0">
                <a:solidFill>
                  <a:srgbClr val="C00000"/>
                </a:solidFill>
                <a:effectLst>
                  <a:outerShdw blurRad="38100" dist="38100" dir="2700000" algn="tl">
                    <a:srgbClr val="000000">
                      <a:alpha val="43137"/>
                    </a:srgbClr>
                  </a:outerShdw>
                </a:effectLst>
                <a:latin typeface="Arial Black" panose="020B0A04020102020204" pitchFamily="34" charset="0"/>
                <a:ea typeface="Calibri" pitchFamily="34" charset="0"/>
                <a:cs typeface="Calibri" pitchFamily="34" charset="0"/>
              </a:rPr>
              <a:t>trabajar colaborativamente </a:t>
            </a:r>
            <a:r>
              <a:rPr lang="es-ES" sz="2400" kern="1200" dirty="0">
                <a:solidFill>
                  <a:srgbClr val="C00000"/>
                </a:solidFill>
                <a:latin typeface="Arial Black" panose="020B0A04020102020204" pitchFamily="34" charset="0"/>
                <a:ea typeface="Calibri" pitchFamily="34" charset="0"/>
                <a:cs typeface="Calibri" pitchFamily="34" charset="0"/>
              </a:rPr>
              <a:t>y conformar redes en las que es posible producir y </a:t>
            </a:r>
            <a:r>
              <a:rPr lang="es-ES" sz="2400" u="sng" kern="1200" dirty="0">
                <a:solidFill>
                  <a:srgbClr val="C00000"/>
                </a:solidFill>
                <a:effectLst>
                  <a:outerShdw blurRad="38100" dist="38100" dir="2700000" algn="tl">
                    <a:srgbClr val="000000">
                      <a:alpha val="43137"/>
                    </a:srgbClr>
                  </a:outerShdw>
                </a:effectLst>
                <a:latin typeface="Arial Black" panose="020B0A04020102020204" pitchFamily="34" charset="0"/>
                <a:ea typeface="Calibri" pitchFamily="34" charset="0"/>
                <a:cs typeface="Calibri" pitchFamily="34" charset="0"/>
              </a:rPr>
              <a:t>compartir el saber</a:t>
            </a:r>
            <a:r>
              <a:rPr lang="es-ES" sz="2400" kern="1200" dirty="0">
                <a:solidFill>
                  <a:schemeClr val="tx1"/>
                </a:solidFill>
                <a:latin typeface="Arial Black" panose="020B0A04020102020204" pitchFamily="34" charset="0"/>
                <a:ea typeface="Calibri" pitchFamily="34" charset="0"/>
                <a:cs typeface="Calibri" pitchFamily="34" charset="0"/>
              </a:rPr>
              <a:t>, se trata de </a:t>
            </a:r>
            <a:r>
              <a:rPr lang="es-ES" sz="2400" kern="1200" dirty="0">
                <a:solidFill>
                  <a:srgbClr val="00B050"/>
                </a:solidFill>
                <a:latin typeface="Arial Black" panose="020B0A04020102020204" pitchFamily="34" charset="0"/>
                <a:ea typeface="Calibri" pitchFamily="34" charset="0"/>
                <a:cs typeface="Calibri" pitchFamily="34" charset="0"/>
              </a:rPr>
              <a:t>una nueva forma de </a:t>
            </a:r>
            <a:r>
              <a:rPr lang="es-ES" sz="2400" u="sng" kern="1200" dirty="0">
                <a:solidFill>
                  <a:srgbClr val="00B050"/>
                </a:solidFill>
                <a:effectLst>
                  <a:outerShdw blurRad="38100" dist="38100" dir="2700000" algn="tl">
                    <a:srgbClr val="000000">
                      <a:alpha val="43137"/>
                    </a:srgbClr>
                  </a:outerShdw>
                </a:effectLst>
                <a:latin typeface="Arial Black" panose="020B0A04020102020204" pitchFamily="34" charset="0"/>
                <a:ea typeface="Calibri" pitchFamily="34" charset="0"/>
                <a:cs typeface="Calibri" pitchFamily="34" charset="0"/>
              </a:rPr>
              <a:t>construir el conocimiento  </a:t>
            </a:r>
            <a:endParaRPr lang="es-ES_tradnl" sz="2400" u="sng" kern="1200" dirty="0">
              <a:solidFill>
                <a:srgbClr val="00B050"/>
              </a:solidFill>
              <a:effectLst>
                <a:outerShdw blurRad="38100" dist="38100" dir="2700000" algn="tl">
                  <a:srgbClr val="000000">
                    <a:alpha val="43137"/>
                  </a:srgbClr>
                </a:outerShdw>
              </a:effectLst>
              <a:latin typeface="Arial Black" panose="020B0A04020102020204" pitchFamily="34" charset="0"/>
              <a:ea typeface="Calibri" pitchFamily="34" charset="0"/>
              <a:cs typeface="Calibri" pitchFamily="34" charset="0"/>
            </a:endParaRPr>
          </a:p>
        </p:txBody>
      </p:sp>
      <p:sp>
        <p:nvSpPr>
          <p:cNvPr id="4" name="CuadroTexto 3"/>
          <p:cNvSpPr txBox="1"/>
          <p:nvPr/>
        </p:nvSpPr>
        <p:spPr>
          <a:xfrm>
            <a:off x="2555775" y="5805264"/>
            <a:ext cx="5688633" cy="523220"/>
          </a:xfrm>
          <a:prstGeom prst="rect">
            <a:avLst/>
          </a:prstGeom>
          <a:solidFill>
            <a:srgbClr val="FFFF00"/>
          </a:solidFill>
          <a:scene3d>
            <a:camera prst="orthographicFront"/>
            <a:lightRig rig="threePt" dir="t"/>
          </a:scene3d>
          <a:sp3d>
            <a:bevelT prst="angle"/>
          </a:sp3d>
        </p:spPr>
        <p:txBody>
          <a:bodyPr wrap="square" rtlCol="0">
            <a:spAutoFit/>
          </a:bodyPr>
          <a:lstStyle/>
          <a:p>
            <a:pPr algn="ctr"/>
            <a:r>
              <a:rPr lang="es-ES_tradnl" sz="2800" dirty="0">
                <a:latin typeface="Arial Black" panose="020B0A04020102020204" pitchFamily="34" charset="0"/>
              </a:rPr>
              <a:t>PARADIGMA TECNOLÓGICO </a:t>
            </a:r>
          </a:p>
        </p:txBody>
      </p:sp>
      <p:sp>
        <p:nvSpPr>
          <p:cNvPr id="12" name="Flecha doblada 11"/>
          <p:cNvSpPr/>
          <p:nvPr/>
        </p:nvSpPr>
        <p:spPr>
          <a:xfrm rot="17574871">
            <a:off x="1462672" y="5032696"/>
            <a:ext cx="969231" cy="115212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Tree>
    <p:extLst>
      <p:ext uri="{BB962C8B-B14F-4D97-AF65-F5344CB8AC3E}">
        <p14:creationId xmlns:p14="http://schemas.microsoft.com/office/powerpoint/2010/main" val="93627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
                                            <p:bg/>
                                          </p:spTgt>
                                        </p:tgtEl>
                                        <p:attrNameLst>
                                          <p:attrName>style.visibility</p:attrName>
                                        </p:attrNameLst>
                                      </p:cBhvr>
                                      <p:to>
                                        <p:strVal val="visible"/>
                                      </p:to>
                                    </p:set>
                                    <p:anim calcmode="lin" valueType="num">
                                      <p:cBhvr>
                                        <p:cTn id="19" dur="500" fill="hold"/>
                                        <p:tgtEl>
                                          <p:spTgt spid="11">
                                            <p:bg/>
                                          </p:spTgt>
                                        </p:tgtEl>
                                        <p:attrNameLst>
                                          <p:attrName>ppt_w</p:attrName>
                                        </p:attrNameLst>
                                      </p:cBhvr>
                                      <p:tavLst>
                                        <p:tav tm="0">
                                          <p:val>
                                            <p:fltVal val="0"/>
                                          </p:val>
                                        </p:tav>
                                        <p:tav tm="100000">
                                          <p:val>
                                            <p:strVal val="#ppt_w"/>
                                          </p:val>
                                        </p:tav>
                                      </p:tavLst>
                                    </p:anim>
                                    <p:anim calcmode="lin" valueType="num">
                                      <p:cBhvr>
                                        <p:cTn id="20" dur="500" fill="hold"/>
                                        <p:tgtEl>
                                          <p:spTgt spid="11">
                                            <p:bg/>
                                          </p:spTgt>
                                        </p:tgtEl>
                                        <p:attrNameLst>
                                          <p:attrName>ppt_h</p:attrName>
                                        </p:attrNameLst>
                                      </p:cBhvr>
                                      <p:tavLst>
                                        <p:tav tm="0">
                                          <p:val>
                                            <p:fltVal val="0"/>
                                          </p:val>
                                        </p:tav>
                                        <p:tav tm="100000">
                                          <p:val>
                                            <p:strVal val="#ppt_h"/>
                                          </p:val>
                                        </p:tav>
                                      </p:tavLst>
                                    </p:anim>
                                    <p:animEffect transition="in" filter="fade">
                                      <p:cBhvr>
                                        <p:cTn id="21" dur="500"/>
                                        <p:tgtEl>
                                          <p:spTgt spid="11">
                                            <p:bg/>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 calcmode="lin" valueType="num">
                                      <p:cBhvr>
                                        <p:cTn id="26"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11">
                                            <p:txEl>
                                              <p:pRg st="0" end="0"/>
                                            </p:tx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build="p" animBg="1"/>
      <p:bldP spid="4"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E:\Adiestrados\images9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3"/>
            <a:ext cx="281136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Documents and Settings\Administrador\Mis documentos\Mis imágenes\images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1701" y="1"/>
            <a:ext cx="6542299" cy="1196752"/>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35496" y="1124744"/>
            <a:ext cx="9036496" cy="2677656"/>
          </a:xfrm>
          <a:prstGeom prst="rect">
            <a:avLst/>
          </a:prstGeom>
          <a:solidFill>
            <a:schemeClr val="accent5">
              <a:lumMod val="20000"/>
              <a:lumOff val="80000"/>
            </a:schemeClr>
          </a:solidFill>
          <a:scene3d>
            <a:camera prst="orthographicFront"/>
            <a:lightRig rig="threePt" dir="t"/>
          </a:scene3d>
          <a:sp3d>
            <a:bevelT w="152400" h="50800" prst="softRound"/>
          </a:sp3d>
        </p:spPr>
        <p:txBody>
          <a:bodyPr wrap="square" rtlCol="0">
            <a:spAutoFit/>
          </a:bodyPr>
          <a:lstStyle/>
          <a:p>
            <a:pPr algn="just"/>
            <a:r>
              <a:rPr lang="es-ES" sz="2400" dirty="0">
                <a:latin typeface="Arial Black" panose="020B0A04020102020204" pitchFamily="34" charset="0"/>
              </a:rPr>
              <a:t>Desempeñan un rol fundamental en el:</a:t>
            </a:r>
          </a:p>
          <a:p>
            <a:pPr marL="342900" indent="-342900" algn="just">
              <a:buFont typeface="Arial" panose="020B0604020202020204" pitchFamily="34" charset="0"/>
              <a:buChar char="•"/>
            </a:pPr>
            <a:r>
              <a:rPr lang="es-ES" sz="2400" dirty="0">
                <a:solidFill>
                  <a:srgbClr val="0070C0"/>
                </a:solidFill>
                <a:latin typeface="Arial Black" panose="020B0A04020102020204" pitchFamily="34" charset="0"/>
              </a:rPr>
              <a:t>Desarrollo económico </a:t>
            </a:r>
            <a:r>
              <a:rPr lang="es-ES" sz="2400" dirty="0">
                <a:latin typeface="Arial Black" panose="020B0A04020102020204" pitchFamily="34" charset="0"/>
              </a:rPr>
              <a:t>(mediante la difusión de las innovaciones y los aumentos de productividad posibilitados por estas)</a:t>
            </a:r>
          </a:p>
          <a:p>
            <a:pPr marL="342900" indent="-342900" algn="just">
              <a:buFont typeface="Arial" panose="020B0604020202020204" pitchFamily="34" charset="0"/>
              <a:buChar char="•"/>
            </a:pPr>
            <a:r>
              <a:rPr lang="es-ES_tradnl" sz="2400" dirty="0">
                <a:solidFill>
                  <a:srgbClr val="0070C0"/>
                </a:solidFill>
                <a:latin typeface="Arial Black" panose="020B0A04020102020204" pitchFamily="34" charset="0"/>
              </a:rPr>
              <a:t>Desarrollo humano</a:t>
            </a:r>
            <a:r>
              <a:rPr lang="es-ES_tradnl" sz="2400" dirty="0">
                <a:latin typeface="Arial Black" panose="020B0A04020102020204" pitchFamily="34" charset="0"/>
              </a:rPr>
              <a:t> (</a:t>
            </a:r>
            <a:r>
              <a:rPr lang="es-ES" sz="2400" dirty="0">
                <a:latin typeface="Arial Black" panose="020B0A04020102020204" pitchFamily="34" charset="0"/>
              </a:rPr>
              <a:t>factores decisivos en toda la actividad de los individuos, desde sus relaciones económicas hasta el ocio y la vida pública</a:t>
            </a:r>
            <a:r>
              <a:rPr lang="es-ES_tradnl" sz="2400" dirty="0">
                <a:latin typeface="Arial Black" panose="020B0A04020102020204" pitchFamily="34" charset="0"/>
              </a:rPr>
              <a:t>)</a:t>
            </a:r>
          </a:p>
        </p:txBody>
      </p:sp>
      <p:grpSp>
        <p:nvGrpSpPr>
          <p:cNvPr id="14" name="Grupo 13"/>
          <p:cNvGrpSpPr/>
          <p:nvPr/>
        </p:nvGrpSpPr>
        <p:grpSpPr>
          <a:xfrm>
            <a:off x="133587" y="3861048"/>
            <a:ext cx="8938405" cy="1944219"/>
            <a:chOff x="133587" y="4509120"/>
            <a:chExt cx="8902909" cy="1944219"/>
          </a:xfrm>
        </p:grpSpPr>
        <p:sp>
          <p:nvSpPr>
            <p:cNvPr id="5" name="CuadroTexto 4"/>
            <p:cNvSpPr txBox="1"/>
            <p:nvPr/>
          </p:nvSpPr>
          <p:spPr>
            <a:xfrm>
              <a:off x="133587" y="5085184"/>
              <a:ext cx="2566205" cy="830997"/>
            </a:xfrm>
            <a:prstGeom prst="rect">
              <a:avLst/>
            </a:prstGeom>
            <a:solidFill>
              <a:schemeClr val="accent4">
                <a:lumMod val="20000"/>
                <a:lumOff val="80000"/>
              </a:schemeClr>
            </a:solidFill>
            <a:scene3d>
              <a:camera prst="orthographicFront"/>
              <a:lightRig rig="threePt" dir="t"/>
            </a:scene3d>
            <a:sp3d>
              <a:bevelT w="165100" prst="coolSlant"/>
            </a:sp3d>
          </p:spPr>
          <p:txBody>
            <a:bodyPr wrap="square" rtlCol="0">
              <a:spAutoFit/>
            </a:bodyPr>
            <a:lstStyle/>
            <a:p>
              <a:pPr algn="ctr"/>
              <a:r>
                <a:rPr lang="es-ES_tradnl" sz="2400" dirty="0">
                  <a:solidFill>
                    <a:srgbClr val="0070C0"/>
                  </a:solidFill>
                  <a:latin typeface="Arial Black" panose="020B0A04020102020204" pitchFamily="34" charset="0"/>
                </a:rPr>
                <a:t>Progresos  conocimiento</a:t>
              </a:r>
            </a:p>
          </p:txBody>
        </p:sp>
        <p:sp>
          <p:nvSpPr>
            <p:cNvPr id="6" name="CuadroTexto 5"/>
            <p:cNvSpPr txBox="1"/>
            <p:nvPr/>
          </p:nvSpPr>
          <p:spPr>
            <a:xfrm>
              <a:off x="3347864" y="5085184"/>
              <a:ext cx="2520280" cy="830997"/>
            </a:xfrm>
            <a:prstGeom prst="rect">
              <a:avLst/>
            </a:prstGeom>
            <a:solidFill>
              <a:schemeClr val="accent4">
                <a:lumMod val="20000"/>
                <a:lumOff val="80000"/>
              </a:schemeClr>
            </a:solidFill>
            <a:scene3d>
              <a:camera prst="orthographicFront"/>
              <a:lightRig rig="threePt" dir="t"/>
            </a:scene3d>
            <a:sp3d>
              <a:bevelT w="165100" prst="coolSlant"/>
            </a:sp3d>
          </p:spPr>
          <p:txBody>
            <a:bodyPr wrap="square" rtlCol="0">
              <a:spAutoFit/>
            </a:bodyPr>
            <a:lstStyle>
              <a:defPPr>
                <a:defRPr lang="es-ES"/>
              </a:defPPr>
              <a:lvl1pPr algn="ctr">
                <a:defRPr sz="2400">
                  <a:latin typeface="Arial Black" panose="020B0A04020102020204" pitchFamily="34" charset="0"/>
                </a:defRPr>
              </a:lvl1pPr>
            </a:lstStyle>
            <a:p>
              <a:r>
                <a:rPr lang="es-ES_tradnl" dirty="0">
                  <a:solidFill>
                    <a:srgbClr val="0070C0"/>
                  </a:solidFill>
                </a:rPr>
                <a:t>Innovaciones tecnológicas</a:t>
              </a:r>
            </a:p>
          </p:txBody>
        </p:sp>
        <p:sp>
          <p:nvSpPr>
            <p:cNvPr id="7" name="CuadroTexto 6"/>
            <p:cNvSpPr txBox="1"/>
            <p:nvPr/>
          </p:nvSpPr>
          <p:spPr>
            <a:xfrm>
              <a:off x="6516216" y="5046275"/>
              <a:ext cx="2520280" cy="830997"/>
            </a:xfrm>
            <a:prstGeom prst="rect">
              <a:avLst/>
            </a:prstGeom>
            <a:solidFill>
              <a:schemeClr val="accent4">
                <a:lumMod val="20000"/>
                <a:lumOff val="80000"/>
              </a:schemeClr>
            </a:solidFill>
            <a:scene3d>
              <a:camera prst="orthographicFront"/>
              <a:lightRig rig="threePt" dir="t"/>
            </a:scene3d>
            <a:sp3d>
              <a:bevelT w="165100" prst="coolSlant"/>
            </a:sp3d>
          </p:spPr>
          <p:txBody>
            <a:bodyPr wrap="square" rtlCol="0">
              <a:spAutoFit/>
            </a:bodyPr>
            <a:lstStyle/>
            <a:p>
              <a:pPr algn="ctr"/>
              <a:r>
                <a:rPr lang="es-ES_tradnl" sz="2400" dirty="0">
                  <a:solidFill>
                    <a:srgbClr val="0070C0"/>
                  </a:solidFill>
                  <a:latin typeface="Arial Black" panose="020B0A04020102020204" pitchFamily="34" charset="0"/>
                </a:rPr>
                <a:t>Más  conocimiento</a:t>
              </a:r>
            </a:p>
          </p:txBody>
        </p:sp>
        <p:sp>
          <p:nvSpPr>
            <p:cNvPr id="8" name="Flecha derecha 7"/>
            <p:cNvSpPr/>
            <p:nvPr/>
          </p:nvSpPr>
          <p:spPr>
            <a:xfrm>
              <a:off x="2811363" y="5301208"/>
              <a:ext cx="392485" cy="4709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Flecha derecha 8"/>
            <p:cNvSpPr/>
            <p:nvPr/>
          </p:nvSpPr>
          <p:spPr>
            <a:xfrm>
              <a:off x="5979715" y="5301208"/>
              <a:ext cx="392485" cy="4709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Flecha curvada hacia la izquierda 10"/>
            <p:cNvSpPr/>
            <p:nvPr/>
          </p:nvSpPr>
          <p:spPr>
            <a:xfrm rot="5400000">
              <a:off x="5825459" y="5703933"/>
              <a:ext cx="432048" cy="106675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12" name="Flecha curvada hacia la izquierda 11"/>
            <p:cNvSpPr/>
            <p:nvPr/>
          </p:nvSpPr>
          <p:spPr>
            <a:xfrm rot="5400000">
              <a:off x="2729115" y="5559918"/>
              <a:ext cx="432050" cy="135479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13" name="CuadroTexto 12"/>
            <p:cNvSpPr txBox="1"/>
            <p:nvPr/>
          </p:nvSpPr>
          <p:spPr>
            <a:xfrm>
              <a:off x="2411760" y="4509120"/>
              <a:ext cx="4248472" cy="523220"/>
            </a:xfrm>
            <a:prstGeom prst="rect">
              <a:avLst/>
            </a:prstGeom>
            <a:noFill/>
          </p:spPr>
          <p:txBody>
            <a:bodyPr wrap="square" rtlCol="0">
              <a:spAutoFit/>
            </a:bodyPr>
            <a:lstStyle/>
            <a:p>
              <a:r>
                <a:rPr lang="es-ES_tradnl" sz="2800" dirty="0">
                  <a:solidFill>
                    <a:srgbClr val="C00000"/>
                  </a:solidFill>
                  <a:latin typeface="Arial Black" panose="020B0A04020102020204" pitchFamily="34" charset="0"/>
                </a:rPr>
                <a:t>CÍRCULO VIRTUOSO</a:t>
              </a:r>
            </a:p>
          </p:txBody>
        </p:sp>
      </p:grpSp>
      <p:sp>
        <p:nvSpPr>
          <p:cNvPr id="15" name="CuadroTexto 14"/>
          <p:cNvSpPr txBox="1"/>
          <p:nvPr/>
        </p:nvSpPr>
        <p:spPr>
          <a:xfrm>
            <a:off x="0" y="5949280"/>
            <a:ext cx="9143999" cy="954107"/>
          </a:xfrm>
          <a:prstGeom prst="rect">
            <a:avLst/>
          </a:prstGeom>
          <a:solidFill>
            <a:srgbClr val="002060"/>
          </a:solidFill>
        </p:spPr>
        <p:txBody>
          <a:bodyPr wrap="square" rtlCol="0">
            <a:spAutoFit/>
          </a:bodyPr>
          <a:lstStyle/>
          <a:p>
            <a:pPr algn="ctr"/>
            <a:r>
              <a:rPr lang="es-ES_tradnl" sz="2800" dirty="0">
                <a:solidFill>
                  <a:srgbClr val="FFFF00"/>
                </a:solidFill>
                <a:latin typeface="Arial Black" panose="020B0A04020102020204" pitchFamily="34" charset="0"/>
              </a:rPr>
              <a:t>CRECIMIENTO EXPONENCIAL DE CONOCIMIENTOS</a:t>
            </a:r>
          </a:p>
        </p:txBody>
      </p:sp>
    </p:spTree>
    <p:extLst>
      <p:ext uri="{BB962C8B-B14F-4D97-AF65-F5344CB8AC3E}">
        <p14:creationId xmlns:p14="http://schemas.microsoft.com/office/powerpoint/2010/main" val="199790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0" y="-27384"/>
            <a:ext cx="9108504" cy="6885384"/>
          </a:xfrm>
          <a:prstGeom prst="rect">
            <a:avLst/>
          </a:prstGeom>
          <a:solidFill>
            <a:schemeClr val="accent4">
              <a:lumMod val="20000"/>
              <a:lumOff val="80000"/>
            </a:schemeClr>
          </a:solidFill>
        </p:spPr>
        <p:txBody>
          <a:bodyPr wrap="square" rtlCol="0">
            <a:spAutoFit/>
          </a:bodyPr>
          <a:lstStyle/>
          <a:p>
            <a:endParaRPr lang="es-ES_tradnl" dirty="0"/>
          </a:p>
        </p:txBody>
      </p:sp>
      <p:pic>
        <p:nvPicPr>
          <p:cNvPr id="2" name="Picture 4" descr="E:\Adiestrados\images9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3"/>
            <a:ext cx="3397211" cy="136447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3"/>
          <a:stretch>
            <a:fillRect/>
          </a:stretch>
        </p:blipFill>
        <p:spPr>
          <a:xfrm>
            <a:off x="3397211" y="0"/>
            <a:ext cx="2758965" cy="1337088"/>
          </a:xfrm>
          <a:prstGeom prst="rect">
            <a:avLst/>
          </a:prstGeom>
        </p:spPr>
      </p:pic>
      <p:pic>
        <p:nvPicPr>
          <p:cNvPr id="5" name="Picture 2" descr="C:\Documents and Settings\Administrador\Escritorio\77.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7" y="-27384"/>
            <a:ext cx="2952328" cy="13644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0" y="1340768"/>
            <a:ext cx="9108504" cy="830997"/>
          </a:xfrm>
          <a:prstGeom prst="rect">
            <a:avLst/>
          </a:prstGeom>
          <a:noFill/>
        </p:spPr>
        <p:txBody>
          <a:bodyPr wrap="square" rtlCol="0">
            <a:spAutoFit/>
          </a:bodyPr>
          <a:lstStyle/>
          <a:p>
            <a:pPr algn="ctr"/>
            <a:r>
              <a:rPr lang="es-ES" sz="2400" dirty="0">
                <a:latin typeface="Arial Black" panose="020B0A04020102020204" pitchFamily="34" charset="0"/>
              </a:rPr>
              <a:t>El desarrollo de las TIC no puede- por sí solo- sentar las bases de las sociedades del conocimiento</a:t>
            </a:r>
            <a:endParaRPr lang="es-ES_tradnl" sz="2400" dirty="0">
              <a:latin typeface="Arial Black" panose="020B0A04020102020204" pitchFamily="34" charset="0"/>
            </a:endParaRPr>
          </a:p>
        </p:txBody>
      </p:sp>
      <p:sp>
        <p:nvSpPr>
          <p:cNvPr id="8" name="CuadroTexto 7"/>
          <p:cNvSpPr txBox="1"/>
          <p:nvPr/>
        </p:nvSpPr>
        <p:spPr>
          <a:xfrm>
            <a:off x="0" y="2492896"/>
            <a:ext cx="9108504" cy="1200329"/>
          </a:xfrm>
          <a:prstGeom prst="rect">
            <a:avLst/>
          </a:prstGeom>
          <a:solidFill>
            <a:schemeClr val="bg1"/>
          </a:solidFill>
        </p:spPr>
        <p:txBody>
          <a:bodyPr wrap="square" rtlCol="0">
            <a:spAutoFit/>
          </a:bodyPr>
          <a:lstStyle/>
          <a:p>
            <a:pPr algn="ctr"/>
            <a:r>
              <a:rPr lang="es-ES_tradnl" sz="2400" dirty="0">
                <a:latin typeface="Arial Black" panose="020B0A04020102020204" pitchFamily="34" charset="0"/>
              </a:rPr>
              <a:t>La información </a:t>
            </a:r>
            <a:r>
              <a:rPr lang="es-ES" sz="2400" dirty="0">
                <a:latin typeface="Arial Black" panose="020B0A04020102020204" pitchFamily="34" charset="0"/>
              </a:rPr>
              <a:t>es una masa de datos indiferenciados que requieren ser tratados con discernimiento y espíritu crítico</a:t>
            </a:r>
            <a:endParaRPr lang="es-ES_tradnl" sz="2400" dirty="0">
              <a:latin typeface="Arial Black" panose="020B0A04020102020204" pitchFamily="34" charset="0"/>
            </a:endParaRPr>
          </a:p>
        </p:txBody>
      </p:sp>
      <p:sp>
        <p:nvSpPr>
          <p:cNvPr id="9" name="CuadroTexto 8"/>
          <p:cNvSpPr txBox="1"/>
          <p:nvPr/>
        </p:nvSpPr>
        <p:spPr>
          <a:xfrm>
            <a:off x="0" y="3789040"/>
            <a:ext cx="9108504" cy="2677656"/>
          </a:xfrm>
          <a:prstGeom prst="rect">
            <a:avLst/>
          </a:prstGeom>
          <a:noFill/>
        </p:spPr>
        <p:txBody>
          <a:bodyPr wrap="square" rtlCol="0">
            <a:spAutoFit/>
          </a:bodyPr>
          <a:lstStyle>
            <a:defPPr>
              <a:defRPr lang="es-ES"/>
            </a:defPPr>
            <a:lvl1pPr algn="just">
              <a:defRPr sz="2800">
                <a:latin typeface="Arial Black" panose="020B0A04020102020204" pitchFamily="34" charset="0"/>
              </a:defRPr>
            </a:lvl1pPr>
          </a:lstStyle>
          <a:p>
            <a:r>
              <a:rPr lang="es-ES" sz="2400" dirty="0">
                <a:solidFill>
                  <a:srgbClr val="002060"/>
                </a:solidFill>
              </a:rPr>
              <a:t>“Hasta que todos los habitantes del mundo no gocen de una igualdad de oportunidades en el ámbito de la educación…queda un largo camino que recorrer para acceder a auténticas sociedades del conocimiento”</a:t>
            </a:r>
          </a:p>
          <a:p>
            <a:endParaRPr lang="es-ES" sz="2400" dirty="0">
              <a:solidFill>
                <a:srgbClr val="002060"/>
              </a:solidFill>
            </a:endParaRPr>
          </a:p>
          <a:p>
            <a:pPr algn="r"/>
            <a:r>
              <a:rPr lang="es-ES" sz="2400" dirty="0"/>
              <a:t>Hacia las sociedades del conocimiento. Informe mundial de la UNESCO (2005) </a:t>
            </a:r>
            <a:endParaRPr lang="es-ES_tradnl" sz="2400" dirty="0"/>
          </a:p>
        </p:txBody>
      </p:sp>
    </p:spTree>
    <p:extLst>
      <p:ext uri="{BB962C8B-B14F-4D97-AF65-F5344CB8AC3E}">
        <p14:creationId xmlns:p14="http://schemas.microsoft.com/office/powerpoint/2010/main" val="201522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E:\Adiestrados\images9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3"/>
            <a:ext cx="3397211" cy="136447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3"/>
          <a:stretch>
            <a:fillRect/>
          </a:stretch>
        </p:blipFill>
        <p:spPr>
          <a:xfrm>
            <a:off x="3397211" y="0"/>
            <a:ext cx="2758965" cy="1337088"/>
          </a:xfrm>
          <a:prstGeom prst="rect">
            <a:avLst/>
          </a:prstGeom>
        </p:spPr>
      </p:pic>
      <p:pic>
        <p:nvPicPr>
          <p:cNvPr id="5" name="Picture 2" descr="C:\Documents and Settings\Administrador\Escritorio\77.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7" y="-27384"/>
            <a:ext cx="2952328" cy="13644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42510" y="1366467"/>
            <a:ext cx="9108504" cy="304698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just"/>
            <a:r>
              <a:rPr lang="es-ES" sz="2400" dirty="0">
                <a:latin typeface="Arial Black" panose="020B0A04020102020204" pitchFamily="34" charset="0"/>
              </a:rPr>
              <a:t>“Las sociedades del conocimiento van más allá de la mera información</a:t>
            </a:r>
            <a:r>
              <a:rPr lang="es-ES_tradnl" sz="2400" dirty="0">
                <a:latin typeface="Arial Black" panose="020B0A04020102020204" pitchFamily="34" charset="0"/>
              </a:rPr>
              <a:t>, p</a:t>
            </a:r>
            <a:r>
              <a:rPr lang="es-ES" sz="2400" dirty="0" err="1">
                <a:latin typeface="Arial Black" panose="020B0A04020102020204" pitchFamily="34" charset="0"/>
              </a:rPr>
              <a:t>romoviendo</a:t>
            </a:r>
            <a:r>
              <a:rPr lang="es-ES" sz="2400" dirty="0">
                <a:latin typeface="Arial Black" panose="020B0A04020102020204" pitchFamily="34" charset="0"/>
              </a:rPr>
              <a:t> transformaciones sociales, culturales y económicas en apoyo al desarrollo sustentable, con pilares como el acceso a la información, libertad de expresión y diversidad lingüística”. UNESCO (2019) </a:t>
            </a:r>
          </a:p>
          <a:p>
            <a:pPr algn="just"/>
            <a:r>
              <a:rPr lang="es-ES" sz="2400" dirty="0">
                <a:latin typeface="Arial Black" panose="020B0A04020102020204" pitchFamily="34" charset="0"/>
              </a:rPr>
              <a:t> </a:t>
            </a:r>
          </a:p>
          <a:p>
            <a:pPr algn="ctr"/>
            <a:endParaRPr lang="es-ES_tradnl" sz="2400" dirty="0">
              <a:latin typeface="Arial Black" panose="020B0A04020102020204" pitchFamily="34" charset="0"/>
            </a:endParaRPr>
          </a:p>
        </p:txBody>
      </p:sp>
      <p:sp>
        <p:nvSpPr>
          <p:cNvPr id="3" name="CuadroTexto 2"/>
          <p:cNvSpPr txBox="1"/>
          <p:nvPr/>
        </p:nvSpPr>
        <p:spPr>
          <a:xfrm>
            <a:off x="42510" y="4442833"/>
            <a:ext cx="9210010" cy="218521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just"/>
            <a:r>
              <a:rPr lang="es-ES" sz="2800" dirty="0"/>
              <a:t>En el contexto educativo, la definen como un ecosistema donde el aprendizaje se ve transformado por tecnologías emergentes como el Machine </a:t>
            </a:r>
            <a:r>
              <a:rPr lang="es-ES" sz="2800" dirty="0" err="1"/>
              <a:t>Learning</a:t>
            </a:r>
            <a:r>
              <a:rPr lang="es-ES" sz="2800" dirty="0"/>
              <a:t>, que permiten personalizar la educación y predecir el rendimiento estudiantil </a:t>
            </a:r>
            <a:r>
              <a:rPr lang="es-ES" sz="2400" dirty="0"/>
              <a:t>.                                              Rodríguez-García et al. (2021)</a:t>
            </a:r>
          </a:p>
        </p:txBody>
      </p:sp>
    </p:spTree>
    <p:extLst>
      <p:ext uri="{BB962C8B-B14F-4D97-AF65-F5344CB8AC3E}">
        <p14:creationId xmlns:p14="http://schemas.microsoft.com/office/powerpoint/2010/main" val="144627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1619672" y="0"/>
            <a:ext cx="5112568" cy="936104"/>
          </a:xfrm>
        </p:spPr>
        <p:txBody>
          <a:bodyPr/>
          <a:lstStyle/>
          <a:p>
            <a:r>
              <a:rPr lang="es-ES" sz="6000" dirty="0">
                <a:solidFill>
                  <a:srgbClr val="FFFF00"/>
                </a:solidFill>
                <a:latin typeface="Maiandra GD" pitchFamily="34" charset="0"/>
              </a:rPr>
              <a:t>Características</a:t>
            </a:r>
            <a:endParaRPr lang="es-ES_tradnl" sz="6000" dirty="0">
              <a:solidFill>
                <a:srgbClr val="FFFF00"/>
              </a:solidFill>
              <a:latin typeface="Maiandra GD" pitchFamily="34" charset="0"/>
            </a:endParaRPr>
          </a:p>
        </p:txBody>
      </p:sp>
      <p:pic>
        <p:nvPicPr>
          <p:cNvPr id="7" name="Picture 2" descr="C:\Documents and Settings\Administrador\Escritorio\77.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7775" y="17758"/>
            <a:ext cx="2016225" cy="16986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4"/>
          <a:stretch>
            <a:fillRect/>
          </a:stretch>
        </p:blipFill>
        <p:spPr>
          <a:xfrm>
            <a:off x="12835" y="-27384"/>
            <a:ext cx="1822861" cy="963488"/>
          </a:xfrm>
          <a:prstGeom prst="rect">
            <a:avLst/>
          </a:prstGeom>
        </p:spPr>
      </p:pic>
      <p:sp>
        <p:nvSpPr>
          <p:cNvPr id="3" name="CuadroTexto 2"/>
          <p:cNvSpPr txBox="1"/>
          <p:nvPr/>
        </p:nvSpPr>
        <p:spPr>
          <a:xfrm>
            <a:off x="12835" y="936104"/>
            <a:ext cx="7114940" cy="954107"/>
          </a:xfrm>
          <a:prstGeom prst="rect">
            <a:avLst/>
          </a:prstGeom>
          <a:solidFill>
            <a:schemeClr val="accent4">
              <a:lumMod val="10000"/>
              <a:lumOff val="90000"/>
            </a:schemeClr>
          </a:solidFill>
          <a:scene3d>
            <a:camera prst="orthographicFront"/>
            <a:lightRig rig="threePt" dir="t"/>
          </a:scene3d>
          <a:sp3d>
            <a:bevelT prst="angle"/>
          </a:sp3d>
        </p:spPr>
        <p:txBody>
          <a:bodyPr wrap="square">
            <a:spAutoFit/>
          </a:bodyPr>
          <a:lstStyle>
            <a:defPPr>
              <a:defRPr lang="es-ES"/>
            </a:defPPr>
            <a:lvl1pPr algn="ctr">
              <a:defRPr sz="2800" b="1">
                <a:latin typeface="Comic Sans MS" pitchFamily="66" charset="0"/>
              </a:defRPr>
            </a:lvl1pPr>
          </a:lstStyle>
          <a:p>
            <a:r>
              <a:rPr lang="es-ES" dirty="0"/>
              <a:t>3. Nace un nuevo enfoque de desarrollo pertinente para los países del Sur</a:t>
            </a:r>
            <a:endParaRPr lang="es-ES_tradnl" dirty="0"/>
          </a:p>
        </p:txBody>
      </p:sp>
      <p:grpSp>
        <p:nvGrpSpPr>
          <p:cNvPr id="9" name="Grupo 8"/>
          <p:cNvGrpSpPr/>
          <p:nvPr/>
        </p:nvGrpSpPr>
        <p:grpSpPr>
          <a:xfrm>
            <a:off x="84843" y="2060848"/>
            <a:ext cx="2974989" cy="1008112"/>
            <a:chOff x="12835" y="2060848"/>
            <a:chExt cx="2974989" cy="1008112"/>
          </a:xfrm>
        </p:grpSpPr>
        <p:sp>
          <p:nvSpPr>
            <p:cNvPr id="8" name="Rectángulo redondeado 7"/>
            <p:cNvSpPr/>
            <p:nvPr/>
          </p:nvSpPr>
          <p:spPr>
            <a:xfrm>
              <a:off x="12835" y="2060848"/>
              <a:ext cx="2974989"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bg1"/>
                </a:solidFill>
              </a:endParaRPr>
            </a:p>
          </p:txBody>
        </p:sp>
        <p:sp>
          <p:nvSpPr>
            <p:cNvPr id="4" name="CuadroTexto 3"/>
            <p:cNvSpPr txBox="1"/>
            <p:nvPr/>
          </p:nvSpPr>
          <p:spPr>
            <a:xfrm>
              <a:off x="179512" y="2204864"/>
              <a:ext cx="2736304" cy="707886"/>
            </a:xfrm>
            <a:prstGeom prst="rect">
              <a:avLst/>
            </a:prstGeom>
            <a:noFill/>
          </p:spPr>
          <p:txBody>
            <a:bodyPr wrap="square" rtlCol="0">
              <a:spAutoFit/>
            </a:bodyPr>
            <a:lstStyle/>
            <a:p>
              <a:pPr algn="ctr"/>
              <a:r>
                <a:rPr lang="es-ES_tradnl" sz="2000" dirty="0">
                  <a:solidFill>
                    <a:schemeClr val="bg1"/>
                  </a:solidFill>
                  <a:latin typeface="Arial Black" panose="020B0A04020102020204" pitchFamily="34" charset="0"/>
                </a:rPr>
                <a:t>Valorización  potencial humano</a:t>
              </a:r>
            </a:p>
          </p:txBody>
        </p:sp>
      </p:grpSp>
      <p:grpSp>
        <p:nvGrpSpPr>
          <p:cNvPr id="12" name="Grupo 11"/>
          <p:cNvGrpSpPr/>
          <p:nvPr/>
        </p:nvGrpSpPr>
        <p:grpSpPr>
          <a:xfrm>
            <a:off x="3995936" y="1988840"/>
            <a:ext cx="4896544" cy="1087671"/>
            <a:chOff x="3995936" y="2132856"/>
            <a:chExt cx="4896544" cy="1087671"/>
          </a:xfrm>
        </p:grpSpPr>
        <p:sp>
          <p:nvSpPr>
            <p:cNvPr id="11" name="Rectángulo redondeado 10"/>
            <p:cNvSpPr/>
            <p:nvPr/>
          </p:nvSpPr>
          <p:spPr>
            <a:xfrm>
              <a:off x="3995936" y="2132856"/>
              <a:ext cx="4896544" cy="10876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CuadroTexto 9"/>
            <p:cNvSpPr txBox="1"/>
            <p:nvPr/>
          </p:nvSpPr>
          <p:spPr>
            <a:xfrm>
              <a:off x="4211960" y="2132856"/>
              <a:ext cx="4536504" cy="1015663"/>
            </a:xfrm>
            <a:prstGeom prst="rect">
              <a:avLst/>
            </a:prstGeom>
            <a:noFill/>
          </p:spPr>
          <p:txBody>
            <a:bodyPr wrap="square" rtlCol="0">
              <a:spAutoFit/>
            </a:bodyPr>
            <a:lstStyle/>
            <a:p>
              <a:pPr algn="ctr"/>
              <a:r>
                <a:rPr lang="es-ES" sz="2000" dirty="0">
                  <a:solidFill>
                    <a:schemeClr val="bg1"/>
                  </a:solidFill>
                  <a:latin typeface="Arial Black" panose="020B0A04020102020204" pitchFamily="34" charset="0"/>
                </a:rPr>
                <a:t>Modelos basados en el conocimiento, la ayuda mutua y los servicios públicos</a:t>
              </a:r>
              <a:endParaRPr lang="es-ES_tradnl" sz="2000" dirty="0">
                <a:solidFill>
                  <a:schemeClr val="bg1"/>
                </a:solidFill>
                <a:latin typeface="Arial Black" panose="020B0A04020102020204" pitchFamily="34" charset="0"/>
              </a:endParaRPr>
            </a:p>
          </p:txBody>
        </p:sp>
      </p:grpSp>
      <p:sp>
        <p:nvSpPr>
          <p:cNvPr id="13" name="CuadroTexto 12"/>
          <p:cNvSpPr txBox="1"/>
          <p:nvPr/>
        </p:nvSpPr>
        <p:spPr>
          <a:xfrm>
            <a:off x="3851920" y="3140968"/>
            <a:ext cx="5256584" cy="400110"/>
          </a:xfrm>
          <a:prstGeom prst="rect">
            <a:avLst/>
          </a:prstGeom>
          <a:noFill/>
        </p:spPr>
        <p:txBody>
          <a:bodyPr wrap="square" rtlCol="0">
            <a:spAutoFit/>
          </a:bodyPr>
          <a:lstStyle/>
          <a:p>
            <a:r>
              <a:rPr lang="es-ES_tradnl" sz="2000" dirty="0">
                <a:latin typeface="Arial Black" panose="020B0A04020102020204" pitchFamily="34" charset="0"/>
              </a:rPr>
              <a:t>Modelos de desarrollo tradicionales</a:t>
            </a:r>
          </a:p>
        </p:txBody>
      </p:sp>
      <p:sp>
        <p:nvSpPr>
          <p:cNvPr id="14" name="Flecha derecha 13"/>
          <p:cNvSpPr/>
          <p:nvPr/>
        </p:nvSpPr>
        <p:spPr>
          <a:xfrm>
            <a:off x="3275856" y="2276872"/>
            <a:ext cx="57606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CuadroTexto 14"/>
          <p:cNvSpPr txBox="1"/>
          <p:nvPr/>
        </p:nvSpPr>
        <p:spPr>
          <a:xfrm>
            <a:off x="84843" y="3541078"/>
            <a:ext cx="9023661" cy="830997"/>
          </a:xfrm>
          <a:prstGeom prst="rect">
            <a:avLst/>
          </a:prstGeom>
          <a:solidFill>
            <a:schemeClr val="accent2">
              <a:lumMod val="20000"/>
              <a:lumOff val="80000"/>
            </a:schemeClr>
          </a:solidFill>
          <a:scene3d>
            <a:camera prst="orthographicFront"/>
            <a:lightRig rig="threePt" dir="t"/>
          </a:scene3d>
          <a:sp3d>
            <a:bevelT prst="slope"/>
          </a:sp3d>
        </p:spPr>
        <p:txBody>
          <a:bodyPr wrap="square" rtlCol="0">
            <a:spAutoFit/>
          </a:bodyPr>
          <a:lstStyle/>
          <a:p>
            <a:pPr algn="ctr"/>
            <a:r>
              <a:rPr lang="es-ES" sz="2400" dirty="0">
                <a:latin typeface="Arial Black" panose="020B0A04020102020204" pitchFamily="34" charset="0"/>
              </a:rPr>
              <a:t>El crecimiento económico no es un fin en sí, sino un medio más para alcanzar el desarrollo</a:t>
            </a:r>
            <a:endParaRPr lang="es-ES_tradnl" sz="2400" dirty="0">
              <a:latin typeface="Arial Black" panose="020B0A04020102020204" pitchFamily="34" charset="0"/>
            </a:endParaRPr>
          </a:p>
        </p:txBody>
      </p:sp>
      <p:sp>
        <p:nvSpPr>
          <p:cNvPr id="16" name="CuadroTexto 15"/>
          <p:cNvSpPr txBox="1"/>
          <p:nvPr/>
        </p:nvSpPr>
        <p:spPr>
          <a:xfrm>
            <a:off x="84843" y="4509120"/>
            <a:ext cx="9023661" cy="1938992"/>
          </a:xfrm>
          <a:prstGeom prst="rect">
            <a:avLst/>
          </a:prstGeom>
          <a:noFill/>
        </p:spPr>
        <p:txBody>
          <a:bodyPr wrap="square" rtlCol="0">
            <a:spAutoFit/>
          </a:bodyPr>
          <a:lstStyle/>
          <a:p>
            <a:pPr algn="just"/>
            <a:r>
              <a:rPr lang="es-ES" sz="2400" dirty="0">
                <a:solidFill>
                  <a:srgbClr val="C00000"/>
                </a:solidFill>
                <a:latin typeface="Arial Black" panose="020B0A04020102020204" pitchFamily="34" charset="0"/>
              </a:rPr>
              <a:t>Desarrollo humano:</a:t>
            </a:r>
            <a:r>
              <a:rPr lang="es-ES" sz="2400" dirty="0">
                <a:latin typeface="Arial Black" panose="020B0A04020102020204" pitchFamily="34" charset="0"/>
              </a:rPr>
              <a:t> </a:t>
            </a:r>
            <a:r>
              <a:rPr lang="es-ES" sz="2400" dirty="0">
                <a:solidFill>
                  <a:schemeClr val="tx1">
                    <a:lumMod val="50000"/>
                  </a:schemeClr>
                </a:solidFill>
                <a:latin typeface="Arial Black" panose="020B0A04020102020204" pitchFamily="34" charset="0"/>
              </a:rPr>
              <a:t>búsqueda de libertades sustanciales que son a la vez el fin y el medio principal de ese desarrollo (educación para todos a lo largo de toda la vida y en la promoción de los conocimientos como valor)</a:t>
            </a:r>
            <a:endParaRPr lang="es-ES_tradnl" sz="2400" dirty="0">
              <a:solidFill>
                <a:schemeClr val="tx1">
                  <a:lumMod val="50000"/>
                </a:schemeClr>
              </a:solidFill>
              <a:latin typeface="Arial Black" panose="020B0A04020102020204" pitchFamily="34" charset="0"/>
            </a:endParaRPr>
          </a:p>
        </p:txBody>
      </p:sp>
    </p:spTree>
    <p:extLst>
      <p:ext uri="{BB962C8B-B14F-4D97-AF65-F5344CB8AC3E}">
        <p14:creationId xmlns:p14="http://schemas.microsoft.com/office/powerpoint/2010/main" val="211559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par>
                                <p:cTn id="22" presetID="53" presetClass="entr" presetSubtype="1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animEffect transition="in" filter="fade">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0"/>
          </p:nvPr>
        </p:nvSpPr>
        <p:spPr/>
        <p:txBody>
          <a:bodyPr/>
          <a:lstStyle/>
          <a:p>
            <a:r>
              <a:rPr lang="en-US">
                <a:solidFill>
                  <a:srgbClr val="000066"/>
                </a:solidFill>
              </a:rPr>
              <a:t>Company  Logo</a:t>
            </a:r>
          </a:p>
        </p:txBody>
      </p:sp>
      <p:sp>
        <p:nvSpPr>
          <p:cNvPr id="3" name="CuadroTexto 2"/>
          <p:cNvSpPr txBox="1"/>
          <p:nvPr/>
        </p:nvSpPr>
        <p:spPr>
          <a:xfrm>
            <a:off x="971600" y="251937"/>
            <a:ext cx="5688632" cy="584775"/>
          </a:xfrm>
          <a:prstGeom prst="rect">
            <a:avLst/>
          </a:prstGeom>
          <a:noFill/>
        </p:spPr>
        <p:txBody>
          <a:bodyPr wrap="square" rtlCol="0">
            <a:spAutoFit/>
          </a:bodyPr>
          <a:lstStyle/>
          <a:p>
            <a:r>
              <a:rPr lang="es-ES_tradnl" sz="3200" dirty="0">
                <a:solidFill>
                  <a:srgbClr val="FFFF00"/>
                </a:solidFill>
                <a:latin typeface="Arial Black" panose="020B0A04020102020204" pitchFamily="34" charset="0"/>
              </a:rPr>
              <a:t>DESARROLLO HUMANO</a:t>
            </a:r>
          </a:p>
        </p:txBody>
      </p:sp>
      <p:sp>
        <p:nvSpPr>
          <p:cNvPr id="5" name="CuadroTexto 4"/>
          <p:cNvSpPr txBox="1"/>
          <p:nvPr/>
        </p:nvSpPr>
        <p:spPr>
          <a:xfrm>
            <a:off x="0" y="980728"/>
            <a:ext cx="6922642" cy="2308324"/>
          </a:xfrm>
          <a:prstGeom prst="rect">
            <a:avLst/>
          </a:prstGeom>
          <a:solidFill>
            <a:schemeClr val="accent3">
              <a:lumMod val="85000"/>
            </a:schemeClr>
          </a:solidFill>
          <a:scene3d>
            <a:camera prst="orthographicFront"/>
            <a:lightRig rig="threePt" dir="t"/>
          </a:scene3d>
          <a:sp3d>
            <a:bevelT w="165100" prst="coolSlant"/>
          </a:sp3d>
        </p:spPr>
        <p:txBody>
          <a:bodyPr wrap="square" rtlCol="0">
            <a:spAutoFit/>
          </a:bodyPr>
          <a:lstStyle/>
          <a:p>
            <a:pPr algn="ctr"/>
            <a:r>
              <a:rPr lang="es-ES" sz="2400" dirty="0">
                <a:latin typeface="Arial Black" panose="020B0A04020102020204" pitchFamily="34" charset="0"/>
              </a:rPr>
              <a:t>Los perjuicios causados al medio ambiente, los riesgos tecnológicos, las crisis económicas y la pobreza se pueden tratar mejor mediante la cooperación internacional y la colaboración científica</a:t>
            </a:r>
            <a:endParaRPr lang="es-ES_tradnl" sz="2400" dirty="0">
              <a:latin typeface="Arial Black" panose="020B0A04020102020204" pitchFamily="34" charset="0"/>
            </a:endParaRPr>
          </a:p>
        </p:txBody>
      </p:sp>
      <p:sp>
        <p:nvSpPr>
          <p:cNvPr id="7" name="CuadroTexto 6"/>
          <p:cNvSpPr txBox="1"/>
          <p:nvPr/>
        </p:nvSpPr>
        <p:spPr>
          <a:xfrm rot="16200000">
            <a:off x="6075147" y="3493187"/>
            <a:ext cx="4290321" cy="1569660"/>
          </a:xfrm>
          <a:prstGeom prst="rect">
            <a:avLst/>
          </a:prstGeom>
          <a:noFill/>
        </p:spPr>
        <p:txBody>
          <a:bodyPr wrap="square" rtlCol="0">
            <a:spAutoFit/>
          </a:bodyPr>
          <a:lstStyle/>
          <a:p>
            <a:pPr algn="ctr"/>
            <a:r>
              <a:rPr lang="es-ES" sz="2400" dirty="0">
                <a:solidFill>
                  <a:srgbClr val="C00000"/>
                </a:solidFill>
                <a:latin typeface="Arial Black" panose="020B0A04020102020204" pitchFamily="34" charset="0"/>
              </a:rPr>
              <a:t>El conocimiento es una poderosa herramienta de la lucha contra la pobreza </a:t>
            </a:r>
            <a:endParaRPr lang="es-ES_tradnl" sz="2400" dirty="0">
              <a:solidFill>
                <a:srgbClr val="C00000"/>
              </a:solidFill>
              <a:latin typeface="Arial Black" panose="020B0A04020102020204" pitchFamily="34" charset="0"/>
            </a:endParaRPr>
          </a:p>
        </p:txBody>
      </p:sp>
      <p:sp>
        <p:nvSpPr>
          <p:cNvPr id="8" name="CuadroTexto 7"/>
          <p:cNvSpPr txBox="1"/>
          <p:nvPr/>
        </p:nvSpPr>
        <p:spPr>
          <a:xfrm>
            <a:off x="251520" y="5229200"/>
            <a:ext cx="6911280" cy="1200329"/>
          </a:xfrm>
          <a:prstGeom prst="rect">
            <a:avLst/>
          </a:prstGeom>
          <a:solidFill>
            <a:schemeClr val="accent2">
              <a:lumMod val="40000"/>
              <a:lumOff val="60000"/>
            </a:schemeClr>
          </a:solidFill>
          <a:scene3d>
            <a:camera prst="orthographicFront"/>
            <a:lightRig rig="threePt" dir="t"/>
          </a:scene3d>
          <a:sp3d>
            <a:bevelT prst="angle"/>
          </a:sp3d>
        </p:spPr>
        <p:txBody>
          <a:bodyPr wrap="square" rtlCol="0">
            <a:spAutoFit/>
          </a:bodyPr>
          <a:lstStyle/>
          <a:p>
            <a:pPr algn="ctr"/>
            <a:r>
              <a:rPr lang="es-ES" sz="2400" dirty="0">
                <a:latin typeface="Arial Black" panose="020B0A04020102020204" pitchFamily="34" charset="0"/>
              </a:rPr>
              <a:t>Éxitos conseguidos por algunos países de Asia Oriental y Sudoriental en la lucha contra la pobreza </a:t>
            </a:r>
            <a:endParaRPr lang="es-ES_tradnl" sz="2400" dirty="0">
              <a:latin typeface="Arial Black" panose="020B0A04020102020204" pitchFamily="34" charset="0"/>
            </a:endParaRPr>
          </a:p>
        </p:txBody>
      </p:sp>
      <p:sp>
        <p:nvSpPr>
          <p:cNvPr id="9" name="CuadroTexto 8"/>
          <p:cNvSpPr txBox="1"/>
          <p:nvPr/>
        </p:nvSpPr>
        <p:spPr>
          <a:xfrm>
            <a:off x="35496" y="3501008"/>
            <a:ext cx="7183957" cy="1200329"/>
          </a:xfrm>
          <a:prstGeom prst="rect">
            <a:avLst/>
          </a:prstGeom>
          <a:solidFill>
            <a:schemeClr val="accent2">
              <a:lumMod val="40000"/>
              <a:lumOff val="60000"/>
            </a:schemeClr>
          </a:solidFill>
          <a:scene3d>
            <a:camera prst="orthographicFront"/>
            <a:lightRig rig="threePt" dir="t"/>
          </a:scene3d>
          <a:sp3d>
            <a:bevelT prst="angle"/>
          </a:sp3d>
        </p:spPr>
        <p:txBody>
          <a:bodyPr wrap="square" rtlCol="0">
            <a:spAutoFit/>
          </a:bodyPr>
          <a:lstStyle>
            <a:defPPr>
              <a:defRPr lang="es-ES"/>
            </a:defPPr>
            <a:lvl1pPr algn="ctr">
              <a:defRPr sz="2400">
                <a:latin typeface="Arial Black" panose="020B0A04020102020204" pitchFamily="34" charset="0"/>
              </a:defRPr>
            </a:lvl1pPr>
          </a:lstStyle>
          <a:p>
            <a:r>
              <a:rPr lang="es-ES" dirty="0"/>
              <a:t>Inversiones masivas a lo largo de varios decenios en materia de educación e investigación</a:t>
            </a:r>
            <a:endParaRPr lang="es-ES_tradnl" dirty="0"/>
          </a:p>
        </p:txBody>
      </p:sp>
      <p:sp>
        <p:nvSpPr>
          <p:cNvPr id="10" name="Flecha abajo 9"/>
          <p:cNvSpPr/>
          <p:nvPr/>
        </p:nvSpPr>
        <p:spPr>
          <a:xfrm>
            <a:off x="3275856" y="4773345"/>
            <a:ext cx="432048" cy="38384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6" name="Imagen 5"/>
          <p:cNvPicPr>
            <a:picLocks noChangeAspect="1"/>
          </p:cNvPicPr>
          <p:nvPr/>
        </p:nvPicPr>
        <p:blipFill>
          <a:blip r:embed="rId2"/>
          <a:stretch>
            <a:fillRect/>
          </a:stretch>
        </p:blipFill>
        <p:spPr>
          <a:xfrm>
            <a:off x="6922642" y="44624"/>
            <a:ext cx="2185862" cy="2016224"/>
          </a:xfrm>
          <a:prstGeom prst="rect">
            <a:avLst/>
          </a:prstGeom>
        </p:spPr>
      </p:pic>
    </p:spTree>
    <p:extLst>
      <p:ext uri="{BB962C8B-B14F-4D97-AF65-F5344CB8AC3E}">
        <p14:creationId xmlns:p14="http://schemas.microsoft.com/office/powerpoint/2010/main" val="402923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043608" y="188640"/>
            <a:ext cx="7416824" cy="584775"/>
          </a:xfrm>
          <a:prstGeom prst="rect">
            <a:avLst/>
          </a:prstGeom>
          <a:noFill/>
        </p:spPr>
        <p:txBody>
          <a:bodyPr wrap="square" rtlCol="0">
            <a:spAutoFit/>
          </a:bodyPr>
          <a:lstStyle/>
          <a:p>
            <a:r>
              <a:rPr lang="es-ES_tradnl" sz="3200" dirty="0">
                <a:solidFill>
                  <a:srgbClr val="FFFF00"/>
                </a:solidFill>
                <a:latin typeface="Arial Black" panose="020B0A04020102020204" pitchFamily="34" charset="0"/>
              </a:rPr>
              <a:t>SOCIEDAD DEL CONOCIMIENTO</a:t>
            </a:r>
          </a:p>
        </p:txBody>
      </p:sp>
      <p:grpSp>
        <p:nvGrpSpPr>
          <p:cNvPr id="5" name="Grupo 4"/>
          <p:cNvGrpSpPr/>
          <p:nvPr/>
        </p:nvGrpSpPr>
        <p:grpSpPr>
          <a:xfrm>
            <a:off x="2987824" y="1556792"/>
            <a:ext cx="2880320" cy="1584176"/>
            <a:chOff x="2699792" y="2564904"/>
            <a:chExt cx="2880320" cy="1584176"/>
          </a:xfrm>
        </p:grpSpPr>
        <p:sp>
          <p:nvSpPr>
            <p:cNvPr id="6" name="Elipse 5"/>
            <p:cNvSpPr/>
            <p:nvPr/>
          </p:nvSpPr>
          <p:spPr>
            <a:xfrm>
              <a:off x="2699792" y="2564904"/>
              <a:ext cx="2880320" cy="1584176"/>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Calibri"/>
              </a:endParaRPr>
            </a:p>
          </p:txBody>
        </p:sp>
        <p:sp>
          <p:nvSpPr>
            <p:cNvPr id="7" name="CuadroTexto 6"/>
            <p:cNvSpPr txBox="1"/>
            <p:nvPr/>
          </p:nvSpPr>
          <p:spPr>
            <a:xfrm>
              <a:off x="3059832" y="2924944"/>
              <a:ext cx="2232248"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_tradnl" sz="2400" b="0" i="0" u="none" strike="noStrike" kern="0" cap="none" spc="0" normalizeH="0" baseline="0" noProof="0" dirty="0">
                  <a:ln>
                    <a:noFill/>
                  </a:ln>
                  <a:solidFill>
                    <a:srgbClr val="FFFF00"/>
                  </a:solidFill>
                  <a:effectLst/>
                  <a:uLnTx/>
                  <a:uFillTx/>
                  <a:latin typeface="Arial Black" panose="020B0A04020102020204" pitchFamily="34" charset="0"/>
                </a:rPr>
                <a:t>Demandas a la escuela</a:t>
              </a:r>
            </a:p>
          </p:txBody>
        </p:sp>
      </p:grpSp>
      <p:sp>
        <p:nvSpPr>
          <p:cNvPr id="8" name="Flecha abajo 7"/>
          <p:cNvSpPr/>
          <p:nvPr/>
        </p:nvSpPr>
        <p:spPr>
          <a:xfrm>
            <a:off x="4139952" y="980728"/>
            <a:ext cx="504056"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5" name="Grupo 14"/>
          <p:cNvGrpSpPr/>
          <p:nvPr/>
        </p:nvGrpSpPr>
        <p:grpSpPr>
          <a:xfrm>
            <a:off x="144016" y="980728"/>
            <a:ext cx="2267744" cy="1440160"/>
            <a:chOff x="72008" y="2924944"/>
            <a:chExt cx="2195736" cy="1440160"/>
          </a:xfrm>
        </p:grpSpPr>
        <p:sp>
          <p:nvSpPr>
            <p:cNvPr id="14" name="Rectángulo redondeado 13"/>
            <p:cNvSpPr/>
            <p:nvPr/>
          </p:nvSpPr>
          <p:spPr>
            <a:xfrm>
              <a:off x="72008" y="2924944"/>
              <a:ext cx="2195736"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CuadroTexto 12"/>
            <p:cNvSpPr txBox="1"/>
            <p:nvPr/>
          </p:nvSpPr>
          <p:spPr>
            <a:xfrm>
              <a:off x="251520" y="3140968"/>
              <a:ext cx="1656184" cy="1015663"/>
            </a:xfrm>
            <a:prstGeom prst="rect">
              <a:avLst/>
            </a:prstGeom>
            <a:noFill/>
          </p:spPr>
          <p:txBody>
            <a:bodyPr wrap="square" rtlCol="0">
              <a:spAutoFit/>
            </a:bodyPr>
            <a:lstStyle/>
            <a:p>
              <a:pPr algn="ctr"/>
              <a:r>
                <a:rPr lang="es-ES_tradnl" sz="2000" dirty="0">
                  <a:solidFill>
                    <a:schemeClr val="bg1"/>
                  </a:solidFill>
                  <a:latin typeface="Arial Black" panose="020B0A04020102020204" pitchFamily="34" charset="0"/>
                </a:rPr>
                <a:t>Solución de problemas</a:t>
              </a:r>
            </a:p>
          </p:txBody>
        </p:sp>
      </p:grpSp>
      <p:grpSp>
        <p:nvGrpSpPr>
          <p:cNvPr id="18" name="Grupo 17"/>
          <p:cNvGrpSpPr/>
          <p:nvPr/>
        </p:nvGrpSpPr>
        <p:grpSpPr>
          <a:xfrm>
            <a:off x="6084168" y="3573016"/>
            <a:ext cx="2880320" cy="1296144"/>
            <a:chOff x="2699792" y="3429000"/>
            <a:chExt cx="2880320" cy="1296144"/>
          </a:xfrm>
        </p:grpSpPr>
        <p:sp>
          <p:nvSpPr>
            <p:cNvPr id="17" name="Rectángulo redondeado 16"/>
            <p:cNvSpPr/>
            <p:nvPr/>
          </p:nvSpPr>
          <p:spPr>
            <a:xfrm>
              <a:off x="2699792" y="3429000"/>
              <a:ext cx="2880320"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CuadroTexto 15"/>
            <p:cNvSpPr txBox="1"/>
            <p:nvPr/>
          </p:nvSpPr>
          <p:spPr>
            <a:xfrm>
              <a:off x="3059832" y="3573016"/>
              <a:ext cx="2232248" cy="1015663"/>
            </a:xfrm>
            <a:prstGeom prst="rect">
              <a:avLst/>
            </a:prstGeom>
            <a:noFill/>
          </p:spPr>
          <p:txBody>
            <a:bodyPr wrap="square" rtlCol="0">
              <a:spAutoFit/>
            </a:bodyPr>
            <a:lstStyle>
              <a:defPPr>
                <a:defRPr lang="es-ES"/>
              </a:defPPr>
              <a:lvl1pPr algn="ctr">
                <a:defRPr sz="2000">
                  <a:solidFill>
                    <a:schemeClr val="bg1"/>
                  </a:solidFill>
                  <a:latin typeface="Arial Black" panose="020B0A04020102020204" pitchFamily="34" charset="0"/>
                </a:defRPr>
              </a:lvl1pPr>
            </a:lstStyle>
            <a:p>
              <a:r>
                <a:rPr lang="es-ES_tradnl" dirty="0"/>
                <a:t>Comunicación y colaboración</a:t>
              </a:r>
            </a:p>
          </p:txBody>
        </p:sp>
      </p:grpSp>
      <p:grpSp>
        <p:nvGrpSpPr>
          <p:cNvPr id="21" name="Grupo 20"/>
          <p:cNvGrpSpPr/>
          <p:nvPr/>
        </p:nvGrpSpPr>
        <p:grpSpPr>
          <a:xfrm>
            <a:off x="179512" y="2708920"/>
            <a:ext cx="2448272" cy="1080120"/>
            <a:chOff x="467544" y="3212976"/>
            <a:chExt cx="2448272" cy="1080120"/>
          </a:xfrm>
        </p:grpSpPr>
        <p:sp>
          <p:nvSpPr>
            <p:cNvPr id="20" name="Rectángulo redondeado 19"/>
            <p:cNvSpPr/>
            <p:nvPr/>
          </p:nvSpPr>
          <p:spPr>
            <a:xfrm>
              <a:off x="467544" y="3212976"/>
              <a:ext cx="2448272"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CuadroTexto 18"/>
            <p:cNvSpPr txBox="1"/>
            <p:nvPr/>
          </p:nvSpPr>
          <p:spPr>
            <a:xfrm>
              <a:off x="683568" y="3429000"/>
              <a:ext cx="2016224" cy="707886"/>
            </a:xfrm>
            <a:prstGeom prst="rect">
              <a:avLst/>
            </a:prstGeom>
            <a:noFill/>
          </p:spPr>
          <p:txBody>
            <a:bodyPr wrap="square" rtlCol="0">
              <a:spAutoFit/>
            </a:bodyPr>
            <a:lstStyle/>
            <a:p>
              <a:pPr algn="ctr"/>
              <a:r>
                <a:rPr lang="es-ES_tradnl" sz="2000" dirty="0">
                  <a:solidFill>
                    <a:schemeClr val="bg1"/>
                  </a:solidFill>
                  <a:latin typeface="Arial Black" panose="020B0A04020102020204" pitchFamily="34" charset="0"/>
                </a:rPr>
                <a:t>Pensamiento crítico</a:t>
              </a:r>
            </a:p>
          </p:txBody>
        </p:sp>
      </p:grpSp>
      <p:grpSp>
        <p:nvGrpSpPr>
          <p:cNvPr id="24" name="Grupo 23"/>
          <p:cNvGrpSpPr/>
          <p:nvPr/>
        </p:nvGrpSpPr>
        <p:grpSpPr>
          <a:xfrm>
            <a:off x="7092280" y="980728"/>
            <a:ext cx="1872208" cy="1152128"/>
            <a:chOff x="3707904" y="3429000"/>
            <a:chExt cx="1872208" cy="1152128"/>
          </a:xfrm>
        </p:grpSpPr>
        <p:sp>
          <p:nvSpPr>
            <p:cNvPr id="23" name="Rectángulo redondeado 22"/>
            <p:cNvSpPr/>
            <p:nvPr/>
          </p:nvSpPr>
          <p:spPr>
            <a:xfrm>
              <a:off x="3707904" y="3429000"/>
              <a:ext cx="1872208"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CuadroTexto 21"/>
            <p:cNvSpPr txBox="1"/>
            <p:nvPr/>
          </p:nvSpPr>
          <p:spPr>
            <a:xfrm>
              <a:off x="3779912" y="3645024"/>
              <a:ext cx="1728192" cy="707886"/>
            </a:xfrm>
            <a:prstGeom prst="rect">
              <a:avLst/>
            </a:prstGeom>
            <a:noFill/>
          </p:spPr>
          <p:txBody>
            <a:bodyPr wrap="square" rtlCol="0">
              <a:spAutoFit/>
            </a:bodyPr>
            <a:lstStyle/>
            <a:p>
              <a:pPr algn="ctr"/>
              <a:r>
                <a:rPr lang="es-ES_tradnl" sz="2000" dirty="0">
                  <a:solidFill>
                    <a:schemeClr val="bg1"/>
                  </a:solidFill>
                  <a:latin typeface="Arial Black" panose="020B0A04020102020204" pitchFamily="34" charset="0"/>
                </a:rPr>
                <a:t>Toma de decisiones</a:t>
              </a:r>
            </a:p>
          </p:txBody>
        </p:sp>
      </p:grpSp>
      <p:grpSp>
        <p:nvGrpSpPr>
          <p:cNvPr id="27" name="Grupo 26"/>
          <p:cNvGrpSpPr/>
          <p:nvPr/>
        </p:nvGrpSpPr>
        <p:grpSpPr>
          <a:xfrm>
            <a:off x="6804248" y="2348880"/>
            <a:ext cx="2160240" cy="936104"/>
            <a:chOff x="4067944" y="3573016"/>
            <a:chExt cx="2160240" cy="936104"/>
          </a:xfrm>
        </p:grpSpPr>
        <p:sp>
          <p:nvSpPr>
            <p:cNvPr id="26" name="Rectángulo redondeado 25"/>
            <p:cNvSpPr/>
            <p:nvPr/>
          </p:nvSpPr>
          <p:spPr>
            <a:xfrm>
              <a:off x="4067944" y="3573016"/>
              <a:ext cx="2160240"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CuadroTexto 24"/>
            <p:cNvSpPr txBox="1"/>
            <p:nvPr/>
          </p:nvSpPr>
          <p:spPr>
            <a:xfrm>
              <a:off x="4211960" y="3861048"/>
              <a:ext cx="1800200" cy="400110"/>
            </a:xfrm>
            <a:prstGeom prst="rect">
              <a:avLst/>
            </a:prstGeom>
            <a:noFill/>
          </p:spPr>
          <p:txBody>
            <a:bodyPr wrap="square" rtlCol="0">
              <a:spAutoFit/>
            </a:bodyPr>
            <a:lstStyle/>
            <a:p>
              <a:r>
                <a:rPr lang="es-ES_tradnl" sz="2000" dirty="0">
                  <a:solidFill>
                    <a:schemeClr val="bg1"/>
                  </a:solidFill>
                  <a:latin typeface="Arial Black" panose="020B0A04020102020204" pitchFamily="34" charset="0"/>
                </a:rPr>
                <a:t>Empleo TIC</a:t>
              </a:r>
            </a:p>
          </p:txBody>
        </p:sp>
      </p:grpSp>
      <p:grpSp>
        <p:nvGrpSpPr>
          <p:cNvPr id="30" name="Grupo 29"/>
          <p:cNvGrpSpPr/>
          <p:nvPr/>
        </p:nvGrpSpPr>
        <p:grpSpPr>
          <a:xfrm>
            <a:off x="3419872" y="3789040"/>
            <a:ext cx="2088232" cy="1152128"/>
            <a:chOff x="3707904" y="3429000"/>
            <a:chExt cx="2088232" cy="1152128"/>
          </a:xfrm>
        </p:grpSpPr>
        <p:sp>
          <p:nvSpPr>
            <p:cNvPr id="29" name="Rectángulo redondeado 28"/>
            <p:cNvSpPr/>
            <p:nvPr/>
          </p:nvSpPr>
          <p:spPr>
            <a:xfrm>
              <a:off x="3707904" y="3429000"/>
              <a:ext cx="2088232"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CuadroTexto 27"/>
            <p:cNvSpPr txBox="1"/>
            <p:nvPr/>
          </p:nvSpPr>
          <p:spPr>
            <a:xfrm>
              <a:off x="3851920" y="3645024"/>
              <a:ext cx="1728192" cy="707886"/>
            </a:xfrm>
            <a:prstGeom prst="rect">
              <a:avLst/>
            </a:prstGeom>
            <a:noFill/>
          </p:spPr>
          <p:txBody>
            <a:bodyPr wrap="square" rtlCol="0">
              <a:spAutoFit/>
            </a:bodyPr>
            <a:lstStyle/>
            <a:p>
              <a:pPr algn="ctr"/>
              <a:r>
                <a:rPr lang="es-ES_tradnl" sz="2000" dirty="0">
                  <a:solidFill>
                    <a:schemeClr val="bg1"/>
                  </a:solidFill>
                  <a:latin typeface="Arial Black" panose="020B0A04020102020204" pitchFamily="34" charset="0"/>
                </a:rPr>
                <a:t>Trabajo en equipos</a:t>
              </a:r>
            </a:p>
          </p:txBody>
        </p:sp>
      </p:grpSp>
      <p:grpSp>
        <p:nvGrpSpPr>
          <p:cNvPr id="34" name="Grupo 33"/>
          <p:cNvGrpSpPr/>
          <p:nvPr/>
        </p:nvGrpSpPr>
        <p:grpSpPr>
          <a:xfrm>
            <a:off x="1259632" y="4005064"/>
            <a:ext cx="1728192" cy="876290"/>
            <a:chOff x="683568" y="4437112"/>
            <a:chExt cx="1728192" cy="876290"/>
          </a:xfrm>
        </p:grpSpPr>
        <p:sp>
          <p:nvSpPr>
            <p:cNvPr id="33" name="Rectángulo redondeado 32"/>
            <p:cNvSpPr/>
            <p:nvPr/>
          </p:nvSpPr>
          <p:spPr>
            <a:xfrm>
              <a:off x="683568" y="4437112"/>
              <a:ext cx="1656184" cy="8762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CuadroTexto 30"/>
            <p:cNvSpPr txBox="1"/>
            <p:nvPr/>
          </p:nvSpPr>
          <p:spPr>
            <a:xfrm>
              <a:off x="755576" y="4496926"/>
              <a:ext cx="1656184" cy="707886"/>
            </a:xfrm>
            <a:prstGeom prst="rect">
              <a:avLst/>
            </a:prstGeom>
            <a:noFill/>
          </p:spPr>
          <p:txBody>
            <a:bodyPr wrap="square" rtlCol="0">
              <a:spAutoFit/>
            </a:bodyPr>
            <a:lstStyle/>
            <a:p>
              <a:r>
                <a:rPr lang="es-ES_tradnl" sz="2000" dirty="0">
                  <a:solidFill>
                    <a:schemeClr val="bg1"/>
                  </a:solidFill>
                  <a:latin typeface="Arial Black" panose="020B0A04020102020204" pitchFamily="34" charset="0"/>
                </a:rPr>
                <a:t>Valores y actitudes</a:t>
              </a:r>
            </a:p>
          </p:txBody>
        </p:sp>
      </p:grpSp>
      <p:sp>
        <p:nvSpPr>
          <p:cNvPr id="35" name="CuadroTexto 34"/>
          <p:cNvSpPr txBox="1"/>
          <p:nvPr/>
        </p:nvSpPr>
        <p:spPr>
          <a:xfrm>
            <a:off x="1277216" y="5085184"/>
            <a:ext cx="7615264" cy="400110"/>
          </a:xfrm>
          <a:prstGeom prst="rect">
            <a:avLst/>
          </a:prstGeom>
          <a:solidFill>
            <a:schemeClr val="accent2">
              <a:lumMod val="40000"/>
              <a:lumOff val="60000"/>
            </a:schemeClr>
          </a:solidFill>
          <a:scene3d>
            <a:camera prst="orthographicFront"/>
            <a:lightRig rig="threePt" dir="t"/>
          </a:scene3d>
          <a:sp3d>
            <a:bevelT w="165100" prst="coolSlant"/>
          </a:sp3d>
        </p:spPr>
        <p:txBody>
          <a:bodyPr wrap="square" rtlCol="0">
            <a:spAutoFit/>
          </a:bodyPr>
          <a:lstStyle/>
          <a:p>
            <a:pPr algn="ctr"/>
            <a:r>
              <a:rPr lang="es-ES" sz="2000" dirty="0">
                <a:latin typeface="Arial Black" panose="020B0A04020102020204" pitchFamily="34" charset="0"/>
              </a:rPr>
              <a:t>INDIVIDUOS CAPACES DE CREAR CONOCIMIENTOS</a:t>
            </a:r>
            <a:endParaRPr lang="es-ES_tradnl" sz="2000" dirty="0">
              <a:latin typeface="Arial Black" panose="020B0A04020102020204" pitchFamily="34" charset="0"/>
            </a:endParaRPr>
          </a:p>
        </p:txBody>
      </p:sp>
      <p:cxnSp>
        <p:nvCxnSpPr>
          <p:cNvPr id="40" name="Conector recto de flecha 39"/>
          <p:cNvCxnSpPr/>
          <p:nvPr/>
        </p:nvCxnSpPr>
        <p:spPr>
          <a:xfrm flipV="1">
            <a:off x="5580112" y="1556792"/>
            <a:ext cx="1368152" cy="34784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2" name="Conector recto de flecha 41"/>
          <p:cNvCxnSpPr/>
          <p:nvPr/>
        </p:nvCxnSpPr>
        <p:spPr>
          <a:xfrm>
            <a:off x="5940152" y="2441793"/>
            <a:ext cx="864096" cy="19511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5" name="Conector recto de flecha 44"/>
          <p:cNvCxnSpPr/>
          <p:nvPr/>
        </p:nvCxnSpPr>
        <p:spPr>
          <a:xfrm>
            <a:off x="5580112" y="2924944"/>
            <a:ext cx="504056" cy="6480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0" name="Conector recto de flecha 49"/>
          <p:cNvCxnSpPr/>
          <p:nvPr/>
        </p:nvCxnSpPr>
        <p:spPr>
          <a:xfrm>
            <a:off x="4644008" y="3140968"/>
            <a:ext cx="0" cy="49186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3" name="Conector recto de flecha 52"/>
          <p:cNvCxnSpPr/>
          <p:nvPr/>
        </p:nvCxnSpPr>
        <p:spPr>
          <a:xfrm flipH="1">
            <a:off x="2915816" y="3140968"/>
            <a:ext cx="504056" cy="6480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5" name="Conector recto de flecha 54"/>
          <p:cNvCxnSpPr/>
          <p:nvPr/>
        </p:nvCxnSpPr>
        <p:spPr>
          <a:xfrm flipH="1">
            <a:off x="2699792" y="2747829"/>
            <a:ext cx="360040" cy="17711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7" name="Conector recto de flecha 56"/>
          <p:cNvCxnSpPr/>
          <p:nvPr/>
        </p:nvCxnSpPr>
        <p:spPr>
          <a:xfrm flipH="1" flipV="1">
            <a:off x="2483768" y="1595701"/>
            <a:ext cx="576064" cy="3089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9" name="CuadroTexto 58"/>
          <p:cNvSpPr txBox="1"/>
          <p:nvPr/>
        </p:nvSpPr>
        <p:spPr>
          <a:xfrm>
            <a:off x="1259632" y="5673442"/>
            <a:ext cx="7632848" cy="707886"/>
          </a:xfrm>
          <a:prstGeom prst="rect">
            <a:avLst/>
          </a:prstGeom>
          <a:solidFill>
            <a:schemeClr val="accent2">
              <a:lumMod val="40000"/>
              <a:lumOff val="60000"/>
            </a:schemeClr>
          </a:solidFill>
          <a:scene3d>
            <a:camera prst="orthographicFront"/>
            <a:lightRig rig="threePt" dir="t"/>
          </a:scene3d>
          <a:sp3d>
            <a:bevelT w="165100" prst="coolSlant"/>
          </a:sp3d>
        </p:spPr>
        <p:txBody>
          <a:bodyPr wrap="square" rtlCol="0">
            <a:spAutoFit/>
          </a:bodyPr>
          <a:lstStyle>
            <a:defPPr>
              <a:defRPr lang="es-ES"/>
            </a:defPPr>
            <a:lvl1pPr algn="ctr">
              <a:defRPr sz="2000">
                <a:latin typeface="Arial Black" panose="020B0A04020102020204" pitchFamily="34" charset="0"/>
              </a:defRPr>
            </a:lvl1pPr>
          </a:lstStyle>
          <a:p>
            <a:r>
              <a:rPr lang="es-ES" dirty="0"/>
              <a:t>APRENDIZAJE AUTÓNOMO Y AUTORREGULADO EN DIFERENTES CONTEXTOS</a:t>
            </a:r>
            <a:endParaRPr lang="es-ES_tradnl" dirty="0"/>
          </a:p>
        </p:txBody>
      </p:sp>
      <p:sp>
        <p:nvSpPr>
          <p:cNvPr id="60" name="Flecha curvada hacia la derecha 59"/>
          <p:cNvSpPr/>
          <p:nvPr/>
        </p:nvSpPr>
        <p:spPr>
          <a:xfrm>
            <a:off x="395536" y="5229200"/>
            <a:ext cx="648072" cy="10801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Tree>
    <p:extLst>
      <p:ext uri="{BB962C8B-B14F-4D97-AF65-F5344CB8AC3E}">
        <p14:creationId xmlns:p14="http://schemas.microsoft.com/office/powerpoint/2010/main" val="265268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p:cTn id="12" dur="500" fill="hold"/>
                                        <p:tgtEl>
                                          <p:spTgt spid="60"/>
                                        </p:tgtEl>
                                        <p:attrNameLst>
                                          <p:attrName>ppt_w</p:attrName>
                                        </p:attrNameLst>
                                      </p:cBhvr>
                                      <p:tavLst>
                                        <p:tav tm="0">
                                          <p:val>
                                            <p:fltVal val="0"/>
                                          </p:val>
                                        </p:tav>
                                        <p:tav tm="100000">
                                          <p:val>
                                            <p:strVal val="#ppt_w"/>
                                          </p:val>
                                        </p:tav>
                                      </p:tavLst>
                                    </p:anim>
                                    <p:anim calcmode="lin" valueType="num">
                                      <p:cBhvr>
                                        <p:cTn id="13" dur="500" fill="hold"/>
                                        <p:tgtEl>
                                          <p:spTgt spid="60"/>
                                        </p:tgtEl>
                                        <p:attrNameLst>
                                          <p:attrName>ppt_h</p:attrName>
                                        </p:attrNameLst>
                                      </p:cBhvr>
                                      <p:tavLst>
                                        <p:tav tm="0">
                                          <p:val>
                                            <p:fltVal val="0"/>
                                          </p:val>
                                        </p:tav>
                                        <p:tav tm="100000">
                                          <p:val>
                                            <p:strVal val="#ppt_h"/>
                                          </p:val>
                                        </p:tav>
                                      </p:tavLst>
                                    </p:anim>
                                    <p:animEffect transition="in" filter="fade">
                                      <p:cBhvr>
                                        <p:cTn id="14" dur="500"/>
                                        <p:tgtEl>
                                          <p:spTgt spid="6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500" fill="hold"/>
                                        <p:tgtEl>
                                          <p:spTgt spid="59"/>
                                        </p:tgtEl>
                                        <p:attrNameLst>
                                          <p:attrName>ppt_w</p:attrName>
                                        </p:attrNameLst>
                                      </p:cBhvr>
                                      <p:tavLst>
                                        <p:tav tm="0">
                                          <p:val>
                                            <p:fltVal val="0"/>
                                          </p:val>
                                        </p:tav>
                                        <p:tav tm="100000">
                                          <p:val>
                                            <p:strVal val="#ppt_w"/>
                                          </p:val>
                                        </p:tav>
                                      </p:tavLst>
                                    </p:anim>
                                    <p:anim calcmode="lin" valueType="num">
                                      <p:cBhvr>
                                        <p:cTn id="18" dur="500" fill="hold"/>
                                        <p:tgtEl>
                                          <p:spTgt spid="59"/>
                                        </p:tgtEl>
                                        <p:attrNameLst>
                                          <p:attrName>ppt_h</p:attrName>
                                        </p:attrNameLst>
                                      </p:cBhvr>
                                      <p:tavLst>
                                        <p:tav tm="0">
                                          <p:val>
                                            <p:fltVal val="0"/>
                                          </p:val>
                                        </p:tav>
                                        <p:tav tm="100000">
                                          <p:val>
                                            <p:strVal val="#ppt_h"/>
                                          </p:val>
                                        </p:tav>
                                      </p:tavLst>
                                    </p:anim>
                                    <p:animEffect transition="in" filter="fade">
                                      <p:cBhvr>
                                        <p:cTn id="19" dur="500"/>
                                        <p:tgtEl>
                                          <p:spTgt spid="5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53" presetClass="entr" presetSubtype="16"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500" fill="hold"/>
                                        <p:tgtEl>
                                          <p:spTgt spid="21"/>
                                        </p:tgtEl>
                                        <p:attrNameLst>
                                          <p:attrName>ppt_w</p:attrName>
                                        </p:attrNameLst>
                                      </p:cBhvr>
                                      <p:tavLst>
                                        <p:tav tm="0">
                                          <p:val>
                                            <p:fltVal val="0"/>
                                          </p:val>
                                        </p:tav>
                                        <p:tav tm="100000">
                                          <p:val>
                                            <p:strVal val="#ppt_w"/>
                                          </p:val>
                                        </p:tav>
                                      </p:tavLst>
                                    </p:anim>
                                    <p:anim calcmode="lin" valueType="num">
                                      <p:cBhvr>
                                        <p:cTn id="42" dur="500" fill="hold"/>
                                        <p:tgtEl>
                                          <p:spTgt spid="21"/>
                                        </p:tgtEl>
                                        <p:attrNameLst>
                                          <p:attrName>ppt_h</p:attrName>
                                        </p:attrNameLst>
                                      </p:cBhvr>
                                      <p:tavLst>
                                        <p:tav tm="0">
                                          <p:val>
                                            <p:fltVal val="0"/>
                                          </p:val>
                                        </p:tav>
                                        <p:tav tm="100000">
                                          <p:val>
                                            <p:strVal val="#ppt_h"/>
                                          </p:val>
                                        </p:tav>
                                      </p:tavLst>
                                    </p:anim>
                                    <p:animEffect transition="in" filter="fad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par>
                                <p:cTn id="51" presetID="53" presetClass="entr" presetSubtype="16"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fltVal val="0"/>
                                          </p:val>
                                        </p:tav>
                                        <p:tav tm="100000">
                                          <p:val>
                                            <p:strVal val="#ppt_w"/>
                                          </p:val>
                                        </p:tav>
                                      </p:tavLst>
                                    </p:anim>
                                    <p:anim calcmode="lin" valueType="num">
                                      <p:cBhvr>
                                        <p:cTn id="54" dur="500" fill="hold"/>
                                        <p:tgtEl>
                                          <p:spTgt spid="24"/>
                                        </p:tgtEl>
                                        <p:attrNameLst>
                                          <p:attrName>ppt_h</p:attrName>
                                        </p:attrNameLst>
                                      </p:cBhvr>
                                      <p:tavLst>
                                        <p:tav tm="0">
                                          <p:val>
                                            <p:fltVal val="0"/>
                                          </p:val>
                                        </p:tav>
                                        <p:tav tm="100000">
                                          <p:val>
                                            <p:strVal val="#ppt_h"/>
                                          </p:val>
                                        </p:tav>
                                      </p:tavLst>
                                    </p:anim>
                                    <p:animEffect transition="in" filter="fade">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57"/>
                                        </p:tgtEl>
                                        <p:attrNameLst>
                                          <p:attrName>style.visibility</p:attrName>
                                        </p:attrNameLst>
                                      </p:cBhvr>
                                      <p:to>
                                        <p:strVal val="visible"/>
                                      </p:to>
                                    </p:set>
                                    <p:anim calcmode="lin" valueType="num">
                                      <p:cBhvr>
                                        <p:cTn id="60" dur="500" fill="hold"/>
                                        <p:tgtEl>
                                          <p:spTgt spid="57"/>
                                        </p:tgtEl>
                                        <p:attrNameLst>
                                          <p:attrName>ppt_w</p:attrName>
                                        </p:attrNameLst>
                                      </p:cBhvr>
                                      <p:tavLst>
                                        <p:tav tm="0">
                                          <p:val>
                                            <p:fltVal val="0"/>
                                          </p:val>
                                        </p:tav>
                                        <p:tav tm="100000">
                                          <p:val>
                                            <p:strVal val="#ppt_w"/>
                                          </p:val>
                                        </p:tav>
                                      </p:tavLst>
                                    </p:anim>
                                    <p:anim calcmode="lin" valueType="num">
                                      <p:cBhvr>
                                        <p:cTn id="61" dur="500" fill="hold"/>
                                        <p:tgtEl>
                                          <p:spTgt spid="57"/>
                                        </p:tgtEl>
                                        <p:attrNameLst>
                                          <p:attrName>ppt_h</p:attrName>
                                        </p:attrNameLst>
                                      </p:cBhvr>
                                      <p:tavLst>
                                        <p:tav tm="0">
                                          <p:val>
                                            <p:fltVal val="0"/>
                                          </p:val>
                                        </p:tav>
                                        <p:tav tm="100000">
                                          <p:val>
                                            <p:strVal val="#ppt_h"/>
                                          </p:val>
                                        </p:tav>
                                      </p:tavLst>
                                    </p:anim>
                                    <p:animEffect transition="in" filter="fade">
                                      <p:cBhvr>
                                        <p:cTn id="62" dur="500"/>
                                        <p:tgtEl>
                                          <p:spTgt spid="57"/>
                                        </p:tgtEl>
                                      </p:cBhvr>
                                    </p:animEffect>
                                  </p:childTnLst>
                                </p:cTn>
                              </p:par>
                              <p:par>
                                <p:cTn id="63" presetID="53" presetClass="entr" presetSubtype="16"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Effect transition="in" filter="fade">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42"/>
                                        </p:tgtEl>
                                        <p:attrNameLst>
                                          <p:attrName>style.visibility</p:attrName>
                                        </p:attrNameLst>
                                      </p:cBhvr>
                                      <p:to>
                                        <p:strVal val="visible"/>
                                      </p:to>
                                    </p:set>
                                    <p:anim calcmode="lin" valueType="num">
                                      <p:cBhvr>
                                        <p:cTn id="72" dur="500" fill="hold"/>
                                        <p:tgtEl>
                                          <p:spTgt spid="42"/>
                                        </p:tgtEl>
                                        <p:attrNameLst>
                                          <p:attrName>ppt_w</p:attrName>
                                        </p:attrNameLst>
                                      </p:cBhvr>
                                      <p:tavLst>
                                        <p:tav tm="0">
                                          <p:val>
                                            <p:fltVal val="0"/>
                                          </p:val>
                                        </p:tav>
                                        <p:tav tm="100000">
                                          <p:val>
                                            <p:strVal val="#ppt_w"/>
                                          </p:val>
                                        </p:tav>
                                      </p:tavLst>
                                    </p:anim>
                                    <p:anim calcmode="lin" valueType="num">
                                      <p:cBhvr>
                                        <p:cTn id="73" dur="500" fill="hold"/>
                                        <p:tgtEl>
                                          <p:spTgt spid="42"/>
                                        </p:tgtEl>
                                        <p:attrNameLst>
                                          <p:attrName>ppt_h</p:attrName>
                                        </p:attrNameLst>
                                      </p:cBhvr>
                                      <p:tavLst>
                                        <p:tav tm="0">
                                          <p:val>
                                            <p:fltVal val="0"/>
                                          </p:val>
                                        </p:tav>
                                        <p:tav tm="100000">
                                          <p:val>
                                            <p:strVal val="#ppt_h"/>
                                          </p:val>
                                        </p:tav>
                                      </p:tavLst>
                                    </p:anim>
                                    <p:animEffect transition="in" filter="fade">
                                      <p:cBhvr>
                                        <p:cTn id="74" dur="500"/>
                                        <p:tgtEl>
                                          <p:spTgt spid="42"/>
                                        </p:tgtEl>
                                      </p:cBhvr>
                                    </p:animEffect>
                                  </p:childTnLst>
                                </p:cTn>
                              </p:par>
                              <p:par>
                                <p:cTn id="75" presetID="53" presetClass="entr" presetSubtype="16" fill="hold" nodeType="with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p:cTn id="77" dur="500" fill="hold"/>
                                        <p:tgtEl>
                                          <p:spTgt spid="27"/>
                                        </p:tgtEl>
                                        <p:attrNameLst>
                                          <p:attrName>ppt_w</p:attrName>
                                        </p:attrNameLst>
                                      </p:cBhvr>
                                      <p:tavLst>
                                        <p:tav tm="0">
                                          <p:val>
                                            <p:fltVal val="0"/>
                                          </p:val>
                                        </p:tav>
                                        <p:tav tm="100000">
                                          <p:val>
                                            <p:strVal val="#ppt_w"/>
                                          </p:val>
                                        </p:tav>
                                      </p:tavLst>
                                    </p:anim>
                                    <p:anim calcmode="lin" valueType="num">
                                      <p:cBhvr>
                                        <p:cTn id="78" dur="500" fill="hold"/>
                                        <p:tgtEl>
                                          <p:spTgt spid="27"/>
                                        </p:tgtEl>
                                        <p:attrNameLst>
                                          <p:attrName>ppt_h</p:attrName>
                                        </p:attrNameLst>
                                      </p:cBhvr>
                                      <p:tavLst>
                                        <p:tav tm="0">
                                          <p:val>
                                            <p:fltVal val="0"/>
                                          </p:val>
                                        </p:tav>
                                        <p:tav tm="100000">
                                          <p:val>
                                            <p:strVal val="#ppt_h"/>
                                          </p:val>
                                        </p:tav>
                                      </p:tavLst>
                                    </p:anim>
                                    <p:animEffect transition="in" filter="fade">
                                      <p:cBhvr>
                                        <p:cTn id="79" dur="500"/>
                                        <p:tgtEl>
                                          <p:spTgt spid="27"/>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par>
                                <p:cTn id="87" presetID="53" presetClass="entr" presetSubtype="16" fill="hold" nodeType="with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nodeType="clickEffect">
                                  <p:stCondLst>
                                    <p:cond delay="0"/>
                                  </p:stCondLst>
                                  <p:childTnLst>
                                    <p:set>
                                      <p:cBhvr>
                                        <p:cTn id="95" dur="1" fill="hold">
                                          <p:stCondLst>
                                            <p:cond delay="0"/>
                                          </p:stCondLst>
                                        </p:cTn>
                                        <p:tgtEl>
                                          <p:spTgt spid="50"/>
                                        </p:tgtEl>
                                        <p:attrNameLst>
                                          <p:attrName>style.visibility</p:attrName>
                                        </p:attrNameLst>
                                      </p:cBhvr>
                                      <p:to>
                                        <p:strVal val="visible"/>
                                      </p:to>
                                    </p:set>
                                    <p:anim calcmode="lin" valueType="num">
                                      <p:cBhvr>
                                        <p:cTn id="96" dur="500" fill="hold"/>
                                        <p:tgtEl>
                                          <p:spTgt spid="50"/>
                                        </p:tgtEl>
                                        <p:attrNameLst>
                                          <p:attrName>ppt_w</p:attrName>
                                        </p:attrNameLst>
                                      </p:cBhvr>
                                      <p:tavLst>
                                        <p:tav tm="0">
                                          <p:val>
                                            <p:fltVal val="0"/>
                                          </p:val>
                                        </p:tav>
                                        <p:tav tm="100000">
                                          <p:val>
                                            <p:strVal val="#ppt_w"/>
                                          </p:val>
                                        </p:tav>
                                      </p:tavLst>
                                    </p:anim>
                                    <p:anim calcmode="lin" valueType="num">
                                      <p:cBhvr>
                                        <p:cTn id="97" dur="500" fill="hold"/>
                                        <p:tgtEl>
                                          <p:spTgt spid="50"/>
                                        </p:tgtEl>
                                        <p:attrNameLst>
                                          <p:attrName>ppt_h</p:attrName>
                                        </p:attrNameLst>
                                      </p:cBhvr>
                                      <p:tavLst>
                                        <p:tav tm="0">
                                          <p:val>
                                            <p:fltVal val="0"/>
                                          </p:val>
                                        </p:tav>
                                        <p:tav tm="100000">
                                          <p:val>
                                            <p:strVal val="#ppt_h"/>
                                          </p:val>
                                        </p:tav>
                                      </p:tavLst>
                                    </p:anim>
                                    <p:animEffect transition="in" filter="fade">
                                      <p:cBhvr>
                                        <p:cTn id="98" dur="500"/>
                                        <p:tgtEl>
                                          <p:spTgt spid="50"/>
                                        </p:tgtEl>
                                      </p:cBhvr>
                                    </p:animEffect>
                                  </p:childTnLst>
                                </p:cTn>
                              </p:par>
                              <p:par>
                                <p:cTn id="99" presetID="53" presetClass="entr" presetSubtype="16" fill="hold" nodeType="withEffect">
                                  <p:stCondLst>
                                    <p:cond delay="0"/>
                                  </p:stCondLst>
                                  <p:childTnLst>
                                    <p:set>
                                      <p:cBhvr>
                                        <p:cTn id="100" dur="1" fill="hold">
                                          <p:stCondLst>
                                            <p:cond delay="0"/>
                                          </p:stCondLst>
                                        </p:cTn>
                                        <p:tgtEl>
                                          <p:spTgt spid="30"/>
                                        </p:tgtEl>
                                        <p:attrNameLst>
                                          <p:attrName>style.visibility</p:attrName>
                                        </p:attrNameLst>
                                      </p:cBhvr>
                                      <p:to>
                                        <p:strVal val="visible"/>
                                      </p:to>
                                    </p:set>
                                    <p:anim calcmode="lin" valueType="num">
                                      <p:cBhvr>
                                        <p:cTn id="101" dur="500" fill="hold"/>
                                        <p:tgtEl>
                                          <p:spTgt spid="30"/>
                                        </p:tgtEl>
                                        <p:attrNameLst>
                                          <p:attrName>ppt_w</p:attrName>
                                        </p:attrNameLst>
                                      </p:cBhvr>
                                      <p:tavLst>
                                        <p:tav tm="0">
                                          <p:val>
                                            <p:fltVal val="0"/>
                                          </p:val>
                                        </p:tav>
                                        <p:tav tm="100000">
                                          <p:val>
                                            <p:strVal val="#ppt_w"/>
                                          </p:val>
                                        </p:tav>
                                      </p:tavLst>
                                    </p:anim>
                                    <p:anim calcmode="lin" valueType="num">
                                      <p:cBhvr>
                                        <p:cTn id="102" dur="500" fill="hold"/>
                                        <p:tgtEl>
                                          <p:spTgt spid="30"/>
                                        </p:tgtEl>
                                        <p:attrNameLst>
                                          <p:attrName>ppt_h</p:attrName>
                                        </p:attrNameLst>
                                      </p:cBhvr>
                                      <p:tavLst>
                                        <p:tav tm="0">
                                          <p:val>
                                            <p:fltVal val="0"/>
                                          </p:val>
                                        </p:tav>
                                        <p:tav tm="100000">
                                          <p:val>
                                            <p:strVal val="#ppt_h"/>
                                          </p:val>
                                        </p:tav>
                                      </p:tavLst>
                                    </p:anim>
                                    <p:animEffect transition="in" filter="fade">
                                      <p:cBhvr>
                                        <p:cTn id="103" dur="500"/>
                                        <p:tgtEl>
                                          <p:spTgt spid="30"/>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nodeType="clickEffect">
                                  <p:stCondLst>
                                    <p:cond delay="0"/>
                                  </p:stCondLst>
                                  <p:childTnLst>
                                    <p:set>
                                      <p:cBhvr>
                                        <p:cTn id="107" dur="1" fill="hold">
                                          <p:stCondLst>
                                            <p:cond delay="0"/>
                                          </p:stCondLst>
                                        </p:cTn>
                                        <p:tgtEl>
                                          <p:spTgt spid="53"/>
                                        </p:tgtEl>
                                        <p:attrNameLst>
                                          <p:attrName>style.visibility</p:attrName>
                                        </p:attrNameLst>
                                      </p:cBhvr>
                                      <p:to>
                                        <p:strVal val="visible"/>
                                      </p:to>
                                    </p:set>
                                    <p:anim calcmode="lin" valueType="num">
                                      <p:cBhvr>
                                        <p:cTn id="108" dur="500" fill="hold"/>
                                        <p:tgtEl>
                                          <p:spTgt spid="53"/>
                                        </p:tgtEl>
                                        <p:attrNameLst>
                                          <p:attrName>ppt_w</p:attrName>
                                        </p:attrNameLst>
                                      </p:cBhvr>
                                      <p:tavLst>
                                        <p:tav tm="0">
                                          <p:val>
                                            <p:fltVal val="0"/>
                                          </p:val>
                                        </p:tav>
                                        <p:tav tm="100000">
                                          <p:val>
                                            <p:strVal val="#ppt_w"/>
                                          </p:val>
                                        </p:tav>
                                      </p:tavLst>
                                    </p:anim>
                                    <p:anim calcmode="lin" valueType="num">
                                      <p:cBhvr>
                                        <p:cTn id="109" dur="500" fill="hold"/>
                                        <p:tgtEl>
                                          <p:spTgt spid="53"/>
                                        </p:tgtEl>
                                        <p:attrNameLst>
                                          <p:attrName>ppt_h</p:attrName>
                                        </p:attrNameLst>
                                      </p:cBhvr>
                                      <p:tavLst>
                                        <p:tav tm="0">
                                          <p:val>
                                            <p:fltVal val="0"/>
                                          </p:val>
                                        </p:tav>
                                        <p:tav tm="100000">
                                          <p:val>
                                            <p:strVal val="#ppt_h"/>
                                          </p:val>
                                        </p:tav>
                                      </p:tavLst>
                                    </p:anim>
                                    <p:animEffect transition="in" filter="fade">
                                      <p:cBhvr>
                                        <p:cTn id="110" dur="500"/>
                                        <p:tgtEl>
                                          <p:spTgt spid="53"/>
                                        </p:tgtEl>
                                      </p:cBhvr>
                                    </p:animEffect>
                                  </p:childTnLst>
                                </p:cTn>
                              </p:par>
                              <p:par>
                                <p:cTn id="111" presetID="53" presetClass="entr" presetSubtype="16" fill="hold" nodeType="with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5" grpId="0" animBg="1"/>
      <p:bldP spid="59" grpId="0" animBg="1"/>
      <p:bldP spid="6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Objeto"/>
          <p:cNvGraphicFramePr>
            <a:graphicFrameLocks noChangeAspect="1"/>
          </p:cNvGraphicFramePr>
          <p:nvPr>
            <p:extLst>
              <p:ext uri="{D42A27DB-BD31-4B8C-83A1-F6EECF244321}">
                <p14:modId xmlns:p14="http://schemas.microsoft.com/office/powerpoint/2010/main" val="2409302934"/>
              </p:ext>
            </p:extLst>
          </p:nvPr>
        </p:nvGraphicFramePr>
        <p:xfrm>
          <a:off x="107504" y="0"/>
          <a:ext cx="3248025" cy="6741368"/>
        </p:xfrm>
        <a:graphic>
          <a:graphicData uri="http://schemas.openxmlformats.org/presentationml/2006/ole">
            <mc:AlternateContent xmlns:mc="http://schemas.openxmlformats.org/markup-compatibility/2006">
              <mc:Choice xmlns:v="urn:schemas-microsoft-com:vml" Requires="v">
                <p:oleObj spid="_x0000_s1063" name="Imagen" r:id="rId3" imgW="3848100" imgH="5478463" progId="">
                  <p:embed/>
                </p:oleObj>
              </mc:Choice>
              <mc:Fallback>
                <p:oleObj name="Imagen" r:id="rId3" imgW="3848100" imgH="5478463" progId="">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0"/>
                        <a:ext cx="3248025" cy="67413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13" descr="C:\Documents and Settings\Administrador\Escritorio\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188640"/>
            <a:ext cx="792088" cy="10801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3" descr="C:\Documents and Settings\Administrador\Escritorio\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flipV="1">
            <a:off x="2483768" y="260648"/>
            <a:ext cx="720080" cy="108012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3275856" y="44624"/>
            <a:ext cx="2656631" cy="1384995"/>
          </a:xfrm>
          <a:prstGeom prst="rect">
            <a:avLst/>
          </a:prstGeom>
          <a:noFill/>
        </p:spPr>
        <p:txBody>
          <a:bodyPr wrap="square" rtlCol="0">
            <a:spAutoFit/>
          </a:bodyPr>
          <a:lstStyle/>
          <a:p>
            <a:pPr algn="ctr"/>
            <a:r>
              <a:rPr lang="es-ES_tradnl" sz="2800" dirty="0">
                <a:latin typeface="Arial Black" panose="020B0A04020102020204" pitchFamily="34" charset="0"/>
              </a:rPr>
              <a:t>Concepción didáctica tradicional</a:t>
            </a:r>
          </a:p>
        </p:txBody>
      </p:sp>
      <p:sp>
        <p:nvSpPr>
          <p:cNvPr id="4" name="CuadroTexto 3"/>
          <p:cNvSpPr txBox="1"/>
          <p:nvPr/>
        </p:nvSpPr>
        <p:spPr>
          <a:xfrm>
            <a:off x="3427537" y="2204864"/>
            <a:ext cx="5536951" cy="2246769"/>
          </a:xfrm>
          <a:prstGeom prst="rect">
            <a:avLst/>
          </a:prstGeom>
          <a:solidFill>
            <a:schemeClr val="accent2">
              <a:lumMod val="40000"/>
              <a:lumOff val="60000"/>
            </a:schemeClr>
          </a:solidFill>
          <a:scene3d>
            <a:camera prst="orthographicFront"/>
            <a:lightRig rig="threePt" dir="t"/>
          </a:scene3d>
          <a:sp3d>
            <a:bevelT w="114300" prst="hardEdge"/>
          </a:sp3d>
        </p:spPr>
        <p:txBody>
          <a:bodyPr wrap="square" rtlCol="0">
            <a:spAutoFit/>
          </a:bodyPr>
          <a:lstStyle/>
          <a:p>
            <a:pPr algn="ctr"/>
            <a:r>
              <a:rPr lang="es-ES" sz="2800" dirty="0">
                <a:latin typeface="Arial Black" panose="020B0A04020102020204" pitchFamily="34" charset="0"/>
              </a:rPr>
              <a:t>Necesidad de implementar nuevas concepciones  que posibiliten el desarrollo de las habilidades y competencias demandadas</a:t>
            </a:r>
            <a:endParaRPr lang="es-ES_tradnl" sz="2800" dirty="0">
              <a:latin typeface="Arial Black" panose="020B0A04020102020204" pitchFamily="34" charset="0"/>
            </a:endParaRPr>
          </a:p>
        </p:txBody>
      </p:sp>
      <p:sp>
        <p:nvSpPr>
          <p:cNvPr id="8" name="Flecha abajo 7"/>
          <p:cNvSpPr/>
          <p:nvPr/>
        </p:nvSpPr>
        <p:spPr>
          <a:xfrm>
            <a:off x="5292080" y="1340768"/>
            <a:ext cx="640407" cy="775245"/>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9" name="Imagen 8"/>
          <p:cNvPicPr>
            <a:picLocks noChangeAspect="1"/>
          </p:cNvPicPr>
          <p:nvPr/>
        </p:nvPicPr>
        <p:blipFill>
          <a:blip r:embed="rId6"/>
          <a:stretch>
            <a:fillRect/>
          </a:stretch>
        </p:blipFill>
        <p:spPr>
          <a:xfrm>
            <a:off x="4329216" y="4451632"/>
            <a:ext cx="4635272" cy="2406367"/>
          </a:xfrm>
          <a:prstGeom prst="rect">
            <a:avLst/>
          </a:prstGeom>
        </p:spPr>
      </p:pic>
      <p:sp>
        <p:nvSpPr>
          <p:cNvPr id="10" name="Flecha curvada hacia la derecha 9"/>
          <p:cNvSpPr/>
          <p:nvPr/>
        </p:nvSpPr>
        <p:spPr>
          <a:xfrm rot="20368468">
            <a:off x="3203848" y="4602079"/>
            <a:ext cx="648072" cy="1137608"/>
          </a:xfrm>
          <a:prstGeom prst="curv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pic>
        <p:nvPicPr>
          <p:cNvPr id="11" name="Imagen 10"/>
          <p:cNvPicPr>
            <a:picLocks noChangeAspect="1"/>
          </p:cNvPicPr>
          <p:nvPr/>
        </p:nvPicPr>
        <p:blipFill>
          <a:blip r:embed="rId7"/>
          <a:stretch>
            <a:fillRect/>
          </a:stretch>
        </p:blipFill>
        <p:spPr>
          <a:xfrm>
            <a:off x="6883922" y="44624"/>
            <a:ext cx="2214314" cy="2071389"/>
          </a:xfrm>
          <a:prstGeom prst="rect">
            <a:avLst/>
          </a:prstGeom>
        </p:spPr>
      </p:pic>
    </p:spTree>
    <p:extLst>
      <p:ext uri="{BB962C8B-B14F-4D97-AF65-F5344CB8AC3E}">
        <p14:creationId xmlns:p14="http://schemas.microsoft.com/office/powerpoint/2010/main" val="26619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Effect transition="in" filter="fade">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par>
                                <p:cTn id="44" presetID="53" presetClass="entr" presetSubtype="16"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8"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0" y="0"/>
            <a:ext cx="9144000" cy="6858000"/>
          </a:xfrm>
          <a:prstGeom prst="rect">
            <a:avLst/>
          </a:prstGeom>
          <a:solidFill>
            <a:srgbClr val="EDFD8B"/>
          </a:solidFill>
        </p:spPr>
        <p:txBody>
          <a:bodyPr wrap="square" rtlCol="0">
            <a:spAutoFit/>
          </a:bodyPr>
          <a:lstStyle/>
          <a:p>
            <a:endParaRPr lang="es-ES_tradnl" dirty="0"/>
          </a:p>
        </p:txBody>
      </p:sp>
      <p:grpSp>
        <p:nvGrpSpPr>
          <p:cNvPr id="6" name="Grupo 5"/>
          <p:cNvGrpSpPr/>
          <p:nvPr/>
        </p:nvGrpSpPr>
        <p:grpSpPr>
          <a:xfrm>
            <a:off x="-36512" y="4149080"/>
            <a:ext cx="9180512" cy="1296144"/>
            <a:chOff x="179512" y="3645024"/>
            <a:chExt cx="8784976" cy="1296144"/>
          </a:xfrm>
        </p:grpSpPr>
        <p:sp>
          <p:nvSpPr>
            <p:cNvPr id="4" name="Rectángulo redondeado 3"/>
            <p:cNvSpPr/>
            <p:nvPr/>
          </p:nvSpPr>
          <p:spPr>
            <a:xfrm>
              <a:off x="179512" y="3645024"/>
              <a:ext cx="8784976" cy="129614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7030A0"/>
                </a:solidFill>
              </a:endParaRPr>
            </a:p>
          </p:txBody>
        </p:sp>
        <p:sp>
          <p:nvSpPr>
            <p:cNvPr id="5" name="CuadroTexto 4"/>
            <p:cNvSpPr txBox="1"/>
            <p:nvPr/>
          </p:nvSpPr>
          <p:spPr>
            <a:xfrm>
              <a:off x="467544" y="3843045"/>
              <a:ext cx="8064896" cy="954107"/>
            </a:xfrm>
            <a:prstGeom prst="rect">
              <a:avLst/>
            </a:prstGeom>
            <a:noFill/>
          </p:spPr>
          <p:txBody>
            <a:bodyPr wrap="square" rtlCol="0">
              <a:spAutoFit/>
            </a:bodyPr>
            <a:lstStyle/>
            <a:p>
              <a:pPr algn="ctr"/>
              <a:r>
                <a:rPr lang="es-ES_tradnl" sz="2800" dirty="0">
                  <a:solidFill>
                    <a:srgbClr val="002060"/>
                  </a:solidFill>
                  <a:latin typeface="Arial Black" panose="020B0A04020102020204" pitchFamily="34" charset="0"/>
                </a:rPr>
                <a:t>Características de nuevas concepciones de enseñanza-aprendizaje</a:t>
              </a:r>
            </a:p>
          </p:txBody>
        </p:sp>
      </p:grpSp>
      <p:sp>
        <p:nvSpPr>
          <p:cNvPr id="7" name="CuadroTexto 6"/>
          <p:cNvSpPr txBox="1"/>
          <p:nvPr/>
        </p:nvSpPr>
        <p:spPr>
          <a:xfrm>
            <a:off x="-36512" y="-27384"/>
            <a:ext cx="2304256" cy="707886"/>
          </a:xfrm>
          <a:prstGeom prst="rect">
            <a:avLst/>
          </a:prstGeom>
          <a:solidFill>
            <a:schemeClr val="accent4">
              <a:lumMod val="40000"/>
              <a:lumOff val="60000"/>
            </a:schemeClr>
          </a:solidFill>
        </p:spPr>
        <p:txBody>
          <a:bodyPr wrap="square" rtlCol="0">
            <a:spAutoFit/>
          </a:bodyPr>
          <a:lstStyle/>
          <a:p>
            <a:pPr algn="ctr"/>
            <a:r>
              <a:rPr lang="es-ES_tradnl" sz="2000" dirty="0">
                <a:latin typeface="Arial Black" panose="020B0A04020102020204" pitchFamily="34" charset="0"/>
              </a:rPr>
              <a:t>Cambio del centro del PEA</a:t>
            </a:r>
          </a:p>
        </p:txBody>
      </p:sp>
      <p:sp>
        <p:nvSpPr>
          <p:cNvPr id="8" name="CuadroTexto 7"/>
          <p:cNvSpPr txBox="1"/>
          <p:nvPr/>
        </p:nvSpPr>
        <p:spPr>
          <a:xfrm rot="16200000">
            <a:off x="-630865" y="1287050"/>
            <a:ext cx="3497032" cy="2308324"/>
          </a:xfrm>
          <a:prstGeom prst="rect">
            <a:avLst/>
          </a:prstGeom>
          <a:solidFill>
            <a:schemeClr val="accent4">
              <a:lumMod val="40000"/>
              <a:lumOff val="60000"/>
            </a:schemeClr>
          </a:solidFill>
        </p:spPr>
        <p:txBody>
          <a:bodyPr wrap="square" rtlCol="0">
            <a:spAutoFit/>
          </a:bodyPr>
          <a:lstStyle>
            <a:defPPr>
              <a:defRPr lang="es-ES"/>
            </a:defPPr>
            <a:lvl1pPr algn="ctr">
              <a:defRPr sz="2000">
                <a:latin typeface="Arial Black" panose="020B0A04020102020204" pitchFamily="34" charset="0"/>
              </a:defRPr>
            </a:lvl1pPr>
          </a:lstStyle>
          <a:p>
            <a:r>
              <a:rPr lang="es-ES_tradnl" sz="2400" dirty="0"/>
              <a:t>Aprendizaje autónomo y autorregulado</a:t>
            </a:r>
          </a:p>
          <a:p>
            <a:r>
              <a:rPr lang="es-ES_tradnl" sz="2400" dirty="0"/>
              <a:t>Aprendizaje como centro</a:t>
            </a:r>
          </a:p>
          <a:p>
            <a:r>
              <a:rPr lang="es-ES_tradnl" sz="2400" dirty="0"/>
              <a:t>Roles de sujetos</a:t>
            </a:r>
          </a:p>
        </p:txBody>
      </p:sp>
      <p:sp>
        <p:nvSpPr>
          <p:cNvPr id="10" name="CuadroTexto 9"/>
          <p:cNvSpPr txBox="1"/>
          <p:nvPr/>
        </p:nvSpPr>
        <p:spPr>
          <a:xfrm>
            <a:off x="2771800" y="-27384"/>
            <a:ext cx="3312368" cy="1015663"/>
          </a:xfrm>
          <a:prstGeom prst="rect">
            <a:avLst/>
          </a:prstGeom>
          <a:solidFill>
            <a:schemeClr val="bg1"/>
          </a:solidFill>
        </p:spPr>
        <p:txBody>
          <a:bodyPr wrap="square" rtlCol="0">
            <a:spAutoFit/>
          </a:bodyPr>
          <a:lstStyle/>
          <a:p>
            <a:pPr algn="ctr"/>
            <a:r>
              <a:rPr lang="es-ES_tradnl" sz="2000" dirty="0">
                <a:latin typeface="Arial Black" panose="020B0A04020102020204" pitchFamily="34" charset="0"/>
              </a:rPr>
              <a:t>Formación en conocimientos, habilidades y valores</a:t>
            </a:r>
          </a:p>
        </p:txBody>
      </p:sp>
      <p:sp>
        <p:nvSpPr>
          <p:cNvPr id="11" name="CuadroTexto 10"/>
          <p:cNvSpPr txBox="1"/>
          <p:nvPr/>
        </p:nvSpPr>
        <p:spPr>
          <a:xfrm rot="16200000">
            <a:off x="2812158" y="1061734"/>
            <a:ext cx="3208999" cy="3046988"/>
          </a:xfrm>
          <a:prstGeom prst="rect">
            <a:avLst/>
          </a:prstGeom>
          <a:solidFill>
            <a:schemeClr val="bg1"/>
          </a:solidFill>
        </p:spPr>
        <p:txBody>
          <a:bodyPr wrap="square" rtlCol="0">
            <a:spAutoFit/>
          </a:bodyPr>
          <a:lstStyle/>
          <a:p>
            <a:pPr algn="ctr"/>
            <a:r>
              <a:rPr lang="es-ES" sz="2400" dirty="0">
                <a:latin typeface="Arial Black" panose="020B0A04020102020204" pitchFamily="34" charset="0"/>
              </a:rPr>
              <a:t>Pensamiento crítico, independencia para la toma de decisiones, solución creativa de problemas, empleo de las TIC </a:t>
            </a:r>
            <a:endParaRPr lang="es-ES_tradnl" sz="2400" dirty="0">
              <a:latin typeface="Arial Black" panose="020B0A04020102020204" pitchFamily="34" charset="0"/>
            </a:endParaRPr>
          </a:p>
        </p:txBody>
      </p:sp>
      <p:sp>
        <p:nvSpPr>
          <p:cNvPr id="13" name="CuadroTexto 12"/>
          <p:cNvSpPr txBox="1"/>
          <p:nvPr/>
        </p:nvSpPr>
        <p:spPr>
          <a:xfrm>
            <a:off x="6933742" y="-27384"/>
            <a:ext cx="2246770" cy="707886"/>
          </a:xfrm>
          <a:prstGeom prst="rect">
            <a:avLst/>
          </a:prstGeom>
          <a:solidFill>
            <a:schemeClr val="accent6">
              <a:lumMod val="40000"/>
              <a:lumOff val="60000"/>
            </a:schemeClr>
          </a:solidFill>
        </p:spPr>
        <p:txBody>
          <a:bodyPr wrap="square" rtlCol="0">
            <a:spAutoFit/>
          </a:bodyPr>
          <a:lstStyle/>
          <a:p>
            <a:pPr algn="ctr"/>
            <a:r>
              <a:rPr lang="es-ES_tradnl" sz="2000" dirty="0">
                <a:latin typeface="Arial Black" panose="020B0A04020102020204" pitchFamily="34" charset="0"/>
              </a:rPr>
              <a:t>Cambios metodológicos</a:t>
            </a:r>
          </a:p>
        </p:txBody>
      </p:sp>
      <p:sp>
        <p:nvSpPr>
          <p:cNvPr id="14" name="CuadroTexto 13"/>
          <p:cNvSpPr txBox="1"/>
          <p:nvPr/>
        </p:nvSpPr>
        <p:spPr>
          <a:xfrm rot="16200000">
            <a:off x="6302514" y="1323925"/>
            <a:ext cx="3509226" cy="2246769"/>
          </a:xfrm>
          <a:prstGeom prst="rect">
            <a:avLst/>
          </a:prstGeom>
          <a:solidFill>
            <a:schemeClr val="accent6">
              <a:lumMod val="40000"/>
              <a:lumOff val="60000"/>
            </a:schemeClr>
          </a:solidFill>
        </p:spPr>
        <p:txBody>
          <a:bodyPr wrap="square" rtlCol="0">
            <a:spAutoFit/>
          </a:bodyPr>
          <a:lstStyle>
            <a:defPPr>
              <a:defRPr lang="es-ES"/>
            </a:defPPr>
            <a:lvl1pPr algn="ctr">
              <a:defRPr sz="2400">
                <a:latin typeface="Arial Black" panose="020B0A04020102020204" pitchFamily="34" charset="0"/>
              </a:defRPr>
            </a:lvl1pPr>
          </a:lstStyle>
          <a:p>
            <a:r>
              <a:rPr lang="es-ES" sz="2000" dirty="0"/>
              <a:t>Técnicas de discusión y de toma de decisiones, elaboración de procedimientos para experimentos, situaciones de aprendizaje abiertas</a:t>
            </a:r>
            <a:endParaRPr lang="es-ES_tradnl" sz="2000" dirty="0"/>
          </a:p>
        </p:txBody>
      </p:sp>
      <p:sp>
        <p:nvSpPr>
          <p:cNvPr id="17" name="CuadroTexto 16"/>
          <p:cNvSpPr txBox="1"/>
          <p:nvPr/>
        </p:nvSpPr>
        <p:spPr>
          <a:xfrm>
            <a:off x="0" y="5489937"/>
            <a:ext cx="9144000" cy="1323439"/>
          </a:xfrm>
          <a:prstGeom prst="rect">
            <a:avLst/>
          </a:prstGeom>
          <a:solidFill>
            <a:schemeClr val="accent4">
              <a:lumMod val="60000"/>
              <a:lumOff val="40000"/>
            </a:schemeClr>
          </a:solidFill>
        </p:spPr>
        <p:txBody>
          <a:bodyPr wrap="square" rtlCol="0">
            <a:spAutoFit/>
          </a:bodyPr>
          <a:lstStyle/>
          <a:p>
            <a:pPr algn="ctr"/>
            <a:r>
              <a:rPr lang="es-ES" sz="2000" dirty="0">
                <a:solidFill>
                  <a:srgbClr val="C00000"/>
                </a:solidFill>
                <a:latin typeface="Arial Black" panose="020B0A04020102020204" pitchFamily="34" charset="0"/>
              </a:rPr>
              <a:t>Otro enfoque para el sistema de ayudas</a:t>
            </a:r>
            <a:r>
              <a:rPr lang="es-ES" sz="2000" dirty="0">
                <a:latin typeface="Arial Black" panose="020B0A04020102020204" pitchFamily="34" charset="0"/>
              </a:rPr>
              <a:t>: priorizar la ayuda que puede </a:t>
            </a:r>
            <a:r>
              <a:rPr lang="es-ES" sz="2000" dirty="0" err="1">
                <a:latin typeface="Arial Black" panose="020B0A04020102020204" pitchFamily="34" charset="0"/>
              </a:rPr>
              <a:t>autoproporcionarse</a:t>
            </a:r>
            <a:r>
              <a:rPr lang="es-ES" sz="2000" dirty="0">
                <a:latin typeface="Arial Black" panose="020B0A04020102020204" pitchFamily="34" charset="0"/>
              </a:rPr>
              <a:t> el estudiante. Para movilizar mecanismos metacognitivos en el estudiante que estimulen su independencia y autonomía  </a:t>
            </a:r>
            <a:endParaRPr lang="es-ES_tradnl" sz="2000" dirty="0">
              <a:latin typeface="Arial Black" panose="020B0A04020102020204" pitchFamily="34" charset="0"/>
            </a:endParaRPr>
          </a:p>
        </p:txBody>
      </p:sp>
    </p:spTree>
    <p:extLst>
      <p:ext uri="{BB962C8B-B14F-4D97-AF65-F5344CB8AC3E}">
        <p14:creationId xmlns:p14="http://schemas.microsoft.com/office/powerpoint/2010/main" val="188302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fltVal val="0"/>
                                          </p:val>
                                        </p:tav>
                                        <p:tav tm="100000">
                                          <p:val>
                                            <p:strVal val="#ppt_h"/>
                                          </p:val>
                                        </p:tav>
                                      </p:tavLst>
                                    </p:anim>
                                    <p:animEffect transition="in" filter="fade">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1"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10" grpId="0" animBg="1"/>
      <p:bldP spid="11" grpId="0" animBg="1"/>
      <p:bldP spid="13" grpId="0" animBg="1"/>
      <p:bldP spid="13" grpId="1" animBg="1"/>
      <p:bldP spid="14"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0" y="0"/>
            <a:ext cx="9144000" cy="6858000"/>
          </a:xfrm>
          <a:prstGeom prst="rect">
            <a:avLst/>
          </a:prstGeom>
          <a:noFill/>
        </p:spPr>
        <p:txBody>
          <a:bodyPr wrap="square" rtlCol="0">
            <a:spAutoFit/>
          </a:bodyPr>
          <a:lstStyle/>
          <a:p>
            <a:endParaRPr lang="es-ES_tradnl" dirty="0"/>
          </a:p>
        </p:txBody>
      </p:sp>
      <p:pic>
        <p:nvPicPr>
          <p:cNvPr id="11" name="Imagen 10"/>
          <p:cNvPicPr>
            <a:picLocks noChangeAspect="1"/>
          </p:cNvPicPr>
          <p:nvPr/>
        </p:nvPicPr>
        <p:blipFill>
          <a:blip r:embed="rId2"/>
          <a:stretch>
            <a:fillRect/>
          </a:stretch>
        </p:blipFill>
        <p:spPr>
          <a:xfrm>
            <a:off x="35496" y="908720"/>
            <a:ext cx="4716016" cy="4752528"/>
          </a:xfrm>
          <a:prstGeom prst="rect">
            <a:avLst/>
          </a:prstGeom>
        </p:spPr>
      </p:pic>
      <p:pic>
        <p:nvPicPr>
          <p:cNvPr id="7" name="Picture 13" descr="C:\Documents and Settings\Administrador\Escritorio\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996952"/>
            <a:ext cx="432048" cy="6480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3" descr="C:\Documents and Settings\Administrador\Escritorio\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1793106" y="2227177"/>
            <a:ext cx="474638" cy="769775"/>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p:cNvSpPr txBox="1"/>
          <p:nvPr/>
        </p:nvSpPr>
        <p:spPr>
          <a:xfrm>
            <a:off x="4823520" y="404664"/>
            <a:ext cx="4320480" cy="4832092"/>
          </a:xfrm>
          <a:prstGeom prst="rect">
            <a:avLst/>
          </a:prstGeom>
          <a:noFill/>
        </p:spPr>
        <p:txBody>
          <a:bodyPr wrap="square" rtlCol="0">
            <a:spAutoFit/>
          </a:bodyPr>
          <a:lstStyle/>
          <a:p>
            <a:pPr algn="ctr"/>
            <a:r>
              <a:rPr lang="es-ES" sz="4400" dirty="0">
                <a:solidFill>
                  <a:srgbClr val="002060"/>
                </a:solidFill>
                <a:latin typeface="Arial Black" panose="020B0A04020102020204" pitchFamily="34" charset="0"/>
              </a:rPr>
              <a:t>Presentación de preguntas, sus reajustes y respuestas por cada equipo</a:t>
            </a:r>
            <a:endParaRPr lang="es-ES_tradnl" sz="4400"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2108567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44624"/>
            <a:ext cx="9144000" cy="6858000"/>
          </a:xfrm>
          <a:prstGeom prst="rect">
            <a:avLst/>
          </a:prstGeom>
          <a:noFill/>
        </p:spPr>
        <p:txBody>
          <a:bodyPr wrap="square" rtlCol="0">
            <a:spAutoFit/>
          </a:bodyPr>
          <a:lstStyle/>
          <a:p>
            <a:endParaRPr lang="es-ES_tradnl" dirty="0"/>
          </a:p>
        </p:txBody>
      </p:sp>
      <p:sp>
        <p:nvSpPr>
          <p:cNvPr id="3" name="CuadroTexto 2"/>
          <p:cNvSpPr txBox="1"/>
          <p:nvPr/>
        </p:nvSpPr>
        <p:spPr>
          <a:xfrm>
            <a:off x="144016" y="620688"/>
            <a:ext cx="8892480" cy="3539430"/>
          </a:xfrm>
          <a:prstGeom prst="rect">
            <a:avLst/>
          </a:prstGeom>
          <a:noFill/>
        </p:spPr>
        <p:txBody>
          <a:bodyPr wrap="square" rtlCol="0">
            <a:spAutoFit/>
          </a:bodyPr>
          <a:lstStyle/>
          <a:p>
            <a:pPr algn="just"/>
            <a:r>
              <a:rPr lang="es-ES" sz="2800" dirty="0">
                <a:solidFill>
                  <a:srgbClr val="FF0000"/>
                </a:solidFill>
                <a:latin typeface="Arial Black" panose="020B0A04020102020204" pitchFamily="34" charset="0"/>
              </a:rPr>
              <a:t>Premisas para una alternativa de enseñanza: características de la sociedad del conocimiento y demandas que se derivan para la enseñanza y el aprendizaje escolar. Necesidad de una nueva concepción de enseñanza aprendizaje para la formación de los ciudadanos en el siglo XXI</a:t>
            </a:r>
            <a:endParaRPr lang="es-ES_tradnl" sz="2800" dirty="0">
              <a:solidFill>
                <a:srgbClr val="FF0000"/>
              </a:solidFill>
              <a:latin typeface="Arial Black" panose="020B0A04020102020204" pitchFamily="34" charset="0"/>
            </a:endParaRPr>
          </a:p>
        </p:txBody>
      </p:sp>
      <p:sp>
        <p:nvSpPr>
          <p:cNvPr id="4" name="CuadroTexto 3"/>
          <p:cNvSpPr txBox="1"/>
          <p:nvPr/>
        </p:nvSpPr>
        <p:spPr>
          <a:xfrm>
            <a:off x="3275856" y="44624"/>
            <a:ext cx="2088232" cy="523220"/>
          </a:xfrm>
          <a:prstGeom prst="rect">
            <a:avLst/>
          </a:prstGeom>
          <a:noFill/>
        </p:spPr>
        <p:txBody>
          <a:bodyPr wrap="square" rtlCol="0">
            <a:spAutoFit/>
          </a:bodyPr>
          <a:lstStyle/>
          <a:p>
            <a:r>
              <a:rPr lang="es-ES_tradnl" sz="2800" dirty="0">
                <a:latin typeface="Arial Black" panose="020B0A04020102020204" pitchFamily="34" charset="0"/>
              </a:rPr>
              <a:t>SUMARIO</a:t>
            </a:r>
          </a:p>
        </p:txBody>
      </p:sp>
      <p:sp>
        <p:nvSpPr>
          <p:cNvPr id="5" name="CuadroTexto 4"/>
          <p:cNvSpPr txBox="1"/>
          <p:nvPr/>
        </p:nvSpPr>
        <p:spPr>
          <a:xfrm rot="16200000">
            <a:off x="-747010" y="5219618"/>
            <a:ext cx="2232248" cy="523220"/>
          </a:xfrm>
          <a:prstGeom prst="rect">
            <a:avLst/>
          </a:prstGeom>
          <a:noFill/>
        </p:spPr>
        <p:txBody>
          <a:bodyPr wrap="square" rtlCol="0">
            <a:spAutoFit/>
          </a:bodyPr>
          <a:lstStyle>
            <a:defPPr>
              <a:defRPr lang="es-ES"/>
            </a:defPPr>
            <a:lvl1pPr>
              <a:defRPr sz="2800">
                <a:solidFill>
                  <a:srgbClr val="FFFF00"/>
                </a:solidFill>
                <a:latin typeface="Arial Black" panose="020B0A04020102020204" pitchFamily="34" charset="0"/>
              </a:defRPr>
            </a:lvl1pPr>
          </a:lstStyle>
          <a:p>
            <a:r>
              <a:rPr lang="es-ES_tradnl" dirty="0">
                <a:solidFill>
                  <a:schemeClr val="tx1"/>
                </a:solidFill>
              </a:rPr>
              <a:t>OBJETIVO</a:t>
            </a:r>
          </a:p>
        </p:txBody>
      </p:sp>
      <p:sp>
        <p:nvSpPr>
          <p:cNvPr id="6" name="CuadroTexto 5"/>
          <p:cNvSpPr txBox="1"/>
          <p:nvPr/>
        </p:nvSpPr>
        <p:spPr>
          <a:xfrm>
            <a:off x="500034" y="4357694"/>
            <a:ext cx="8405772" cy="2308324"/>
          </a:xfrm>
          <a:prstGeom prst="rect">
            <a:avLst/>
          </a:prstGeom>
          <a:solidFill>
            <a:schemeClr val="bg2"/>
          </a:solidFill>
        </p:spPr>
        <p:txBody>
          <a:bodyPr wrap="square" rtlCol="0">
            <a:spAutoFit/>
          </a:bodyPr>
          <a:lstStyle>
            <a:defPPr>
              <a:defRPr lang="es-ES"/>
            </a:defPPr>
            <a:lvl1pPr algn="just">
              <a:defRPr sz="2800">
                <a:solidFill>
                  <a:srgbClr val="FF0000"/>
                </a:solidFill>
                <a:latin typeface="Arial Black" panose="020B0A04020102020204" pitchFamily="34" charset="0"/>
              </a:defRPr>
            </a:lvl1pPr>
          </a:lstStyle>
          <a:p>
            <a:r>
              <a:rPr lang="es-ES" sz="2400" dirty="0">
                <a:solidFill>
                  <a:srgbClr val="002060"/>
                </a:solidFill>
              </a:rPr>
              <a:t>Fundamentar la necesidad de una nueva concepción didáctica para la formación de los ciudadanos en el siglo XXI, </a:t>
            </a:r>
            <a:r>
              <a:rPr lang="es-ES" sz="2400" dirty="0"/>
              <a:t>a través de una conversación heurística, </a:t>
            </a:r>
            <a:r>
              <a:rPr lang="es-ES" sz="2400" dirty="0">
                <a:solidFill>
                  <a:srgbClr val="0070C0"/>
                </a:solidFill>
              </a:rPr>
              <a:t>permitiéndoles una dirección adecuada del proceso de enseñanza aprendizaje.</a:t>
            </a:r>
            <a:endParaRPr lang="es-ES_tradnl" sz="2400" dirty="0">
              <a:solidFill>
                <a:srgbClr val="0070C0"/>
              </a:solidFill>
            </a:endParaRPr>
          </a:p>
        </p:txBody>
      </p:sp>
    </p:spTree>
    <p:extLst>
      <p:ext uri="{BB962C8B-B14F-4D97-AF65-F5344CB8AC3E}">
        <p14:creationId xmlns:p14="http://schemas.microsoft.com/office/powerpoint/2010/main" val="417188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62880"/>
            <a:ext cx="9144000" cy="6858000"/>
          </a:xfrm>
          <a:prstGeom prst="rect">
            <a:avLst/>
          </a:prstGeom>
          <a:noFill/>
        </p:spPr>
        <p:txBody>
          <a:bodyPr wrap="square" rtlCol="0">
            <a:spAutoFit/>
          </a:bodyPr>
          <a:lstStyle/>
          <a:p>
            <a:endParaRPr lang="es-ES_tradnl" dirty="0"/>
          </a:p>
        </p:txBody>
      </p:sp>
      <p:sp>
        <p:nvSpPr>
          <p:cNvPr id="3" name="CuadroTexto 2"/>
          <p:cNvSpPr txBox="1"/>
          <p:nvPr/>
        </p:nvSpPr>
        <p:spPr>
          <a:xfrm>
            <a:off x="3923928" y="188640"/>
            <a:ext cx="5112568" cy="2677656"/>
          </a:xfrm>
          <a:prstGeom prst="rect">
            <a:avLst/>
          </a:prstGeom>
          <a:noFill/>
        </p:spPr>
        <p:txBody>
          <a:bodyPr wrap="square" rtlCol="0">
            <a:spAutoFit/>
          </a:bodyPr>
          <a:lstStyle/>
          <a:p>
            <a:pPr algn="ctr">
              <a:lnSpc>
                <a:spcPct val="150000"/>
              </a:lnSpc>
            </a:pPr>
            <a:r>
              <a:rPr lang="es-ES" sz="2800" dirty="0">
                <a:solidFill>
                  <a:srgbClr val="FF0000"/>
                </a:solidFill>
                <a:latin typeface="Arial Black" panose="020B0A04020102020204" pitchFamily="34" charset="0"/>
              </a:rPr>
              <a:t>Valoración de la metodología empleada para desarrollar esta clase </a:t>
            </a:r>
            <a:endParaRPr lang="es-ES_tradnl" sz="2800" dirty="0">
              <a:solidFill>
                <a:srgbClr val="FF0000"/>
              </a:solidFill>
              <a:latin typeface="Arial Black" panose="020B0A04020102020204" pitchFamily="34" charset="0"/>
            </a:endParaRPr>
          </a:p>
        </p:txBody>
      </p:sp>
      <p:sp>
        <p:nvSpPr>
          <p:cNvPr id="5" name="CuadroTexto 4"/>
          <p:cNvSpPr txBox="1"/>
          <p:nvPr/>
        </p:nvSpPr>
        <p:spPr>
          <a:xfrm>
            <a:off x="251520" y="3990543"/>
            <a:ext cx="5328592" cy="2246769"/>
          </a:xfrm>
          <a:prstGeom prst="rect">
            <a:avLst/>
          </a:prstGeom>
          <a:noFill/>
        </p:spPr>
        <p:txBody>
          <a:bodyPr wrap="square" rtlCol="0">
            <a:spAutoFit/>
          </a:bodyPr>
          <a:lstStyle/>
          <a:p>
            <a:pPr marL="457200" indent="-457200">
              <a:buFont typeface="Wingdings" panose="05000000000000000000" pitchFamily="2" charset="2"/>
              <a:buChar char="ü"/>
            </a:pPr>
            <a:r>
              <a:rPr lang="es-ES_tradnl" sz="2800" dirty="0">
                <a:solidFill>
                  <a:srgbClr val="FF0000"/>
                </a:solidFill>
                <a:latin typeface="Arial Black" panose="020B0A04020102020204" pitchFamily="34" charset="0"/>
              </a:rPr>
              <a:t>ASPECTOS POSITIVOS</a:t>
            </a:r>
          </a:p>
          <a:p>
            <a:pPr marL="457200" indent="-457200">
              <a:buFont typeface="Wingdings" panose="05000000000000000000" pitchFamily="2" charset="2"/>
              <a:buChar char="ü"/>
            </a:pPr>
            <a:endParaRPr lang="es-ES_tradnl" sz="2800" dirty="0">
              <a:solidFill>
                <a:srgbClr val="FF0000"/>
              </a:solidFill>
              <a:latin typeface="Arial Black" panose="020B0A04020102020204" pitchFamily="34" charset="0"/>
            </a:endParaRPr>
          </a:p>
          <a:p>
            <a:pPr marL="457200" indent="-457200">
              <a:buFont typeface="Wingdings" panose="05000000000000000000" pitchFamily="2" charset="2"/>
              <a:buChar char="ü"/>
            </a:pPr>
            <a:r>
              <a:rPr lang="es-ES_tradnl" sz="2800" dirty="0">
                <a:solidFill>
                  <a:srgbClr val="FF0000"/>
                </a:solidFill>
                <a:latin typeface="Arial Black" panose="020B0A04020102020204" pitchFamily="34" charset="0"/>
              </a:rPr>
              <a:t>ASPECTOS NEGATIVOS</a:t>
            </a:r>
          </a:p>
          <a:p>
            <a:pPr marL="457200" indent="-457200">
              <a:buFont typeface="Wingdings" panose="05000000000000000000" pitchFamily="2" charset="2"/>
              <a:buChar char="ü"/>
            </a:pPr>
            <a:endParaRPr lang="es-ES_tradnl" sz="2800" dirty="0">
              <a:solidFill>
                <a:srgbClr val="FF0000"/>
              </a:solidFill>
              <a:latin typeface="Arial Black" panose="020B0A04020102020204" pitchFamily="34" charset="0"/>
            </a:endParaRPr>
          </a:p>
          <a:p>
            <a:pPr marL="457200" indent="-457200">
              <a:buFont typeface="Wingdings" panose="05000000000000000000" pitchFamily="2" charset="2"/>
              <a:buChar char="ü"/>
            </a:pPr>
            <a:r>
              <a:rPr lang="es-ES_tradnl" sz="2800" dirty="0">
                <a:solidFill>
                  <a:srgbClr val="FF0000"/>
                </a:solidFill>
                <a:latin typeface="Arial Black" panose="020B0A04020102020204" pitchFamily="34" charset="0"/>
              </a:rPr>
              <a:t>SUGERENCIAS</a:t>
            </a:r>
          </a:p>
        </p:txBody>
      </p:sp>
      <p:sp>
        <p:nvSpPr>
          <p:cNvPr id="6" name="CuadroTexto 5"/>
          <p:cNvSpPr txBox="1"/>
          <p:nvPr/>
        </p:nvSpPr>
        <p:spPr>
          <a:xfrm>
            <a:off x="251520" y="873294"/>
            <a:ext cx="3672408" cy="2123658"/>
          </a:xfrm>
          <a:prstGeom prst="rect">
            <a:avLst/>
          </a:prstGeom>
          <a:noFill/>
        </p:spPr>
        <p:txBody>
          <a:bodyPr wrap="square" rtlCol="0">
            <a:spAutoFit/>
          </a:bodyPr>
          <a:lstStyle/>
          <a:p>
            <a:pPr algn="ctr"/>
            <a:r>
              <a:rPr lang="es-ES_tradnl" sz="4400" dirty="0">
                <a:solidFill>
                  <a:schemeClr val="tx2"/>
                </a:solidFill>
                <a:latin typeface="Arial Black" panose="020B0A04020102020204" pitchFamily="34" charset="0"/>
              </a:rPr>
              <a:t>TRABAJO POR EQUIPOS</a:t>
            </a: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3443" y="3306974"/>
            <a:ext cx="3478584" cy="2167991"/>
          </a:xfrm>
          <a:prstGeom prst="rect">
            <a:avLst/>
          </a:prstGeom>
        </p:spPr>
      </p:pic>
    </p:spTree>
    <p:extLst>
      <p:ext uri="{BB962C8B-B14F-4D97-AF65-F5344CB8AC3E}">
        <p14:creationId xmlns:p14="http://schemas.microsoft.com/office/powerpoint/2010/main" val="129570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0" y="-27384"/>
            <a:ext cx="9144000" cy="6828041"/>
          </a:xfrm>
          <a:prstGeom prst="rect">
            <a:avLst/>
          </a:prstGeom>
          <a:noFill/>
        </p:spPr>
        <p:txBody>
          <a:bodyPr wrap="square" rtlCol="0">
            <a:spAutoFit/>
          </a:bodyPr>
          <a:lstStyle/>
          <a:p>
            <a:endParaRPr lang="es-ES_tradnl" dirty="0"/>
          </a:p>
        </p:txBody>
      </p:sp>
      <p:pic>
        <p:nvPicPr>
          <p:cNvPr id="2" name="Imagen 1"/>
          <p:cNvPicPr>
            <a:picLocks noChangeAspect="1"/>
          </p:cNvPicPr>
          <p:nvPr/>
        </p:nvPicPr>
        <p:blipFill>
          <a:blip r:embed="rId2"/>
          <a:stretch>
            <a:fillRect/>
          </a:stretch>
        </p:blipFill>
        <p:spPr>
          <a:xfrm>
            <a:off x="35496" y="-27384"/>
            <a:ext cx="2808312" cy="2034089"/>
          </a:xfrm>
          <a:prstGeom prst="rect">
            <a:avLst/>
          </a:prstGeom>
        </p:spPr>
      </p:pic>
      <p:sp>
        <p:nvSpPr>
          <p:cNvPr id="4" name="CuadroTexto 3"/>
          <p:cNvSpPr txBox="1"/>
          <p:nvPr/>
        </p:nvSpPr>
        <p:spPr>
          <a:xfrm>
            <a:off x="2843808" y="44624"/>
            <a:ext cx="6156176" cy="954107"/>
          </a:xfrm>
          <a:prstGeom prst="rect">
            <a:avLst/>
          </a:prstGeom>
          <a:noFill/>
        </p:spPr>
        <p:txBody>
          <a:bodyPr wrap="square" rtlCol="0">
            <a:spAutoFit/>
          </a:bodyPr>
          <a:lstStyle/>
          <a:p>
            <a:pPr algn="ctr"/>
            <a:r>
              <a:rPr lang="es-ES_tradnl" sz="2800" dirty="0">
                <a:latin typeface="Arial Black" panose="020B0A04020102020204" pitchFamily="34" charset="0"/>
              </a:rPr>
              <a:t>ESTUDIO INDEPENDIENTE</a:t>
            </a:r>
          </a:p>
          <a:p>
            <a:pPr algn="ctr"/>
            <a:r>
              <a:rPr lang="es-ES_tradnl" sz="2800" dirty="0">
                <a:solidFill>
                  <a:srgbClr val="FF0000"/>
                </a:solidFill>
                <a:latin typeface="Arial Black" panose="020B0A04020102020204" pitchFamily="34" charset="0"/>
              </a:rPr>
              <a:t>(</a:t>
            </a:r>
            <a:r>
              <a:rPr lang="es-ES_tradnl" sz="2400" dirty="0">
                <a:solidFill>
                  <a:srgbClr val="FF0000"/>
                </a:solidFill>
                <a:latin typeface="Arial Black" panose="020B0A04020102020204" pitchFamily="34" charset="0"/>
              </a:rPr>
              <a:t>equipos por niveles educativos)</a:t>
            </a:r>
          </a:p>
        </p:txBody>
      </p:sp>
      <p:sp>
        <p:nvSpPr>
          <p:cNvPr id="5" name="CuadroTexto 4"/>
          <p:cNvSpPr txBox="1"/>
          <p:nvPr/>
        </p:nvSpPr>
        <p:spPr>
          <a:xfrm>
            <a:off x="2843808" y="1052736"/>
            <a:ext cx="6192688" cy="954107"/>
          </a:xfrm>
          <a:prstGeom prst="rect">
            <a:avLst/>
          </a:prstGeom>
          <a:solidFill>
            <a:srgbClr val="FF0000"/>
          </a:solidFill>
          <a:scene3d>
            <a:camera prst="orthographicFront"/>
            <a:lightRig rig="threePt" dir="t"/>
          </a:scene3d>
          <a:sp3d>
            <a:bevelT prst="angle"/>
          </a:sp3d>
        </p:spPr>
        <p:txBody>
          <a:bodyPr wrap="square" rtlCol="0">
            <a:spAutoFit/>
          </a:bodyPr>
          <a:lstStyle/>
          <a:p>
            <a:pPr algn="ctr"/>
            <a:r>
              <a:rPr lang="es-ES_tradnl" sz="2800" dirty="0">
                <a:solidFill>
                  <a:schemeClr val="bg1"/>
                </a:solidFill>
                <a:latin typeface="Arial Black" panose="020B0A04020102020204" pitchFamily="34" charset="0"/>
              </a:rPr>
              <a:t>CONCEPCIONES ACTUALES DE LA DIDÁCTICA </a:t>
            </a:r>
          </a:p>
        </p:txBody>
      </p:sp>
      <p:sp>
        <p:nvSpPr>
          <p:cNvPr id="6" name="CuadroTexto 5"/>
          <p:cNvSpPr txBox="1"/>
          <p:nvPr/>
        </p:nvSpPr>
        <p:spPr>
          <a:xfrm>
            <a:off x="72008" y="2060848"/>
            <a:ext cx="8964488" cy="1569660"/>
          </a:xfrm>
          <a:prstGeom prst="rect">
            <a:avLst/>
          </a:prstGeom>
          <a:noFill/>
        </p:spPr>
        <p:txBody>
          <a:bodyPr wrap="square" rtlCol="0">
            <a:spAutoFit/>
          </a:bodyPr>
          <a:lstStyle/>
          <a:p>
            <a:pPr algn="just"/>
            <a:r>
              <a:rPr lang="es-ES_tradnl" sz="2400" dirty="0">
                <a:solidFill>
                  <a:srgbClr val="C00000"/>
                </a:solidFill>
                <a:latin typeface="Arial Black" panose="020B0A04020102020204" pitchFamily="34" charset="0"/>
              </a:rPr>
              <a:t>1.</a:t>
            </a:r>
            <a:r>
              <a:rPr lang="es-ES_tradnl" sz="2400" dirty="0">
                <a:solidFill>
                  <a:srgbClr val="002060"/>
                </a:solidFill>
                <a:latin typeface="Arial Black" panose="020B0A04020102020204" pitchFamily="34" charset="0"/>
              </a:rPr>
              <a:t> Didáctica clásica, </a:t>
            </a:r>
            <a:r>
              <a:rPr lang="es-ES_tradnl" sz="2400" dirty="0">
                <a:solidFill>
                  <a:srgbClr val="C00000"/>
                </a:solidFill>
                <a:latin typeface="Arial Black" panose="020B0A04020102020204" pitchFamily="34" charset="0"/>
              </a:rPr>
              <a:t>2. </a:t>
            </a:r>
            <a:r>
              <a:rPr lang="es-ES_tradnl" sz="2400" dirty="0">
                <a:solidFill>
                  <a:srgbClr val="002060"/>
                </a:solidFill>
                <a:latin typeface="Arial Black" panose="020B0A04020102020204" pitchFamily="34" charset="0"/>
              </a:rPr>
              <a:t>Didáctica conductista,          </a:t>
            </a:r>
            <a:r>
              <a:rPr lang="es-ES_tradnl" sz="2400" dirty="0">
                <a:solidFill>
                  <a:srgbClr val="C00000"/>
                </a:solidFill>
                <a:latin typeface="Arial Black" panose="020B0A04020102020204" pitchFamily="34" charset="0"/>
              </a:rPr>
              <a:t>3. </a:t>
            </a:r>
            <a:r>
              <a:rPr lang="es-ES_tradnl" sz="2400" dirty="0">
                <a:solidFill>
                  <a:srgbClr val="002060"/>
                </a:solidFill>
                <a:latin typeface="Arial Black" panose="020B0A04020102020204" pitchFamily="34" charset="0"/>
              </a:rPr>
              <a:t>Aprendizaje cooperativo, </a:t>
            </a:r>
            <a:r>
              <a:rPr lang="es-ES_tradnl" sz="2400" dirty="0">
                <a:solidFill>
                  <a:srgbClr val="C00000"/>
                </a:solidFill>
                <a:latin typeface="Arial Black" panose="020B0A04020102020204" pitchFamily="34" charset="0"/>
              </a:rPr>
              <a:t>4. </a:t>
            </a:r>
            <a:r>
              <a:rPr lang="es-ES_tradnl" sz="2400" dirty="0">
                <a:solidFill>
                  <a:srgbClr val="002060"/>
                </a:solidFill>
                <a:latin typeface="Arial Black" panose="020B0A04020102020204" pitchFamily="34" charset="0"/>
              </a:rPr>
              <a:t>Tecnología Educativa, </a:t>
            </a:r>
            <a:r>
              <a:rPr lang="es-ES_tradnl" sz="2400" dirty="0">
                <a:solidFill>
                  <a:srgbClr val="C00000"/>
                </a:solidFill>
                <a:latin typeface="Arial Black" panose="020B0A04020102020204" pitchFamily="34" charset="0"/>
              </a:rPr>
              <a:t>5. </a:t>
            </a:r>
            <a:r>
              <a:rPr lang="es-ES_tradnl" sz="2400" dirty="0">
                <a:solidFill>
                  <a:srgbClr val="002060"/>
                </a:solidFill>
                <a:latin typeface="Arial Black" panose="020B0A04020102020204" pitchFamily="34" charset="0"/>
              </a:rPr>
              <a:t> Aprendizaje desarrollador, </a:t>
            </a:r>
            <a:r>
              <a:rPr lang="es-ES_tradnl" sz="2400" dirty="0">
                <a:solidFill>
                  <a:srgbClr val="C00000"/>
                </a:solidFill>
                <a:latin typeface="Arial Black" panose="020B0A04020102020204" pitchFamily="34" charset="0"/>
              </a:rPr>
              <a:t>6. </a:t>
            </a:r>
            <a:r>
              <a:rPr lang="es-ES_tradnl" sz="2400" dirty="0">
                <a:solidFill>
                  <a:srgbClr val="002060"/>
                </a:solidFill>
                <a:latin typeface="Arial Black" panose="020B0A04020102020204" pitchFamily="34" charset="0"/>
              </a:rPr>
              <a:t>Enfoque holístico configuracional</a:t>
            </a:r>
          </a:p>
        </p:txBody>
      </p:sp>
      <p:sp>
        <p:nvSpPr>
          <p:cNvPr id="7" name="CuadroTexto 6"/>
          <p:cNvSpPr txBox="1"/>
          <p:nvPr/>
        </p:nvSpPr>
        <p:spPr>
          <a:xfrm>
            <a:off x="72008" y="3573016"/>
            <a:ext cx="8964488" cy="2554545"/>
          </a:xfrm>
          <a:prstGeom prst="rect">
            <a:avLst/>
          </a:prstGeom>
          <a:noFill/>
          <a:ln w="38100">
            <a:solidFill>
              <a:srgbClr val="C00000"/>
            </a:solidFill>
          </a:ln>
        </p:spPr>
        <p:txBody>
          <a:bodyPr wrap="square" rtlCol="0">
            <a:spAutoFit/>
          </a:bodyPr>
          <a:lstStyle/>
          <a:p>
            <a:pPr algn="just"/>
            <a:r>
              <a:rPr lang="es-ES" sz="2000" dirty="0">
                <a:latin typeface="Arial Black" panose="020B0A04020102020204" pitchFamily="34" charset="0"/>
              </a:rPr>
              <a:t>Cada equipo con una concepción (seleccionada al azar)  prepara una exposición de aproximadamente 15 minutos para el próximo encuentro, teniendo en cuenta: Características, potencialidades, limitaciones, valoración crítica de los roles de los sujetos en el PEA para cada concepción, influencia en la práctica educativa que desarrollan, valoración de su pertinencia según las demandas de las sociedades del conocimiento. </a:t>
            </a:r>
            <a:endParaRPr lang="es-ES_tradnl" sz="2000" dirty="0">
              <a:latin typeface="Arial Black" panose="020B0A04020102020204" pitchFamily="34" charset="0"/>
            </a:endParaRPr>
          </a:p>
        </p:txBody>
      </p:sp>
      <p:sp>
        <p:nvSpPr>
          <p:cNvPr id="8" name="CuadroTexto 7"/>
          <p:cNvSpPr txBox="1"/>
          <p:nvPr/>
        </p:nvSpPr>
        <p:spPr>
          <a:xfrm>
            <a:off x="72008" y="6093296"/>
            <a:ext cx="8927976" cy="707886"/>
          </a:xfrm>
          <a:prstGeom prst="rect">
            <a:avLst/>
          </a:prstGeom>
          <a:noFill/>
        </p:spPr>
        <p:txBody>
          <a:bodyPr wrap="square" rtlCol="0">
            <a:spAutoFit/>
          </a:bodyPr>
          <a:lstStyle/>
          <a:p>
            <a:pPr algn="ctr"/>
            <a:r>
              <a:rPr lang="es-ES_tradnl" sz="2000" dirty="0">
                <a:solidFill>
                  <a:srgbClr val="C00000"/>
                </a:solidFill>
                <a:latin typeface="Arial Black" panose="020B0A04020102020204" pitchFamily="34" charset="0"/>
              </a:rPr>
              <a:t>MATERIALES DE CONSULTA EN CARPETA SUMINISTRADA POR PROFESORES</a:t>
            </a:r>
          </a:p>
        </p:txBody>
      </p:sp>
    </p:spTree>
    <p:extLst>
      <p:ext uri="{BB962C8B-B14F-4D97-AF65-F5344CB8AC3E}">
        <p14:creationId xmlns:p14="http://schemas.microsoft.com/office/powerpoint/2010/main" val="3153822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0" y="-27384"/>
            <a:ext cx="9144000" cy="6828041"/>
          </a:xfrm>
          <a:prstGeom prst="rect">
            <a:avLst/>
          </a:prstGeom>
          <a:noFill/>
        </p:spPr>
        <p:txBody>
          <a:bodyPr wrap="square" rtlCol="0">
            <a:spAutoFit/>
          </a:bodyPr>
          <a:lstStyle/>
          <a:p>
            <a:endParaRPr lang="es-ES_tradnl" dirty="0"/>
          </a:p>
        </p:txBody>
      </p:sp>
      <p:pic>
        <p:nvPicPr>
          <p:cNvPr id="2" name="Imagen 1"/>
          <p:cNvPicPr>
            <a:picLocks noChangeAspect="1"/>
          </p:cNvPicPr>
          <p:nvPr/>
        </p:nvPicPr>
        <p:blipFill>
          <a:blip r:embed="rId2"/>
          <a:stretch>
            <a:fillRect/>
          </a:stretch>
        </p:blipFill>
        <p:spPr>
          <a:xfrm>
            <a:off x="35496" y="-27384"/>
            <a:ext cx="2808312" cy="2034089"/>
          </a:xfrm>
          <a:prstGeom prst="rect">
            <a:avLst/>
          </a:prstGeom>
        </p:spPr>
      </p:pic>
      <p:sp>
        <p:nvSpPr>
          <p:cNvPr id="4" name="CuadroTexto 3"/>
          <p:cNvSpPr txBox="1"/>
          <p:nvPr/>
        </p:nvSpPr>
        <p:spPr>
          <a:xfrm>
            <a:off x="2843808" y="44624"/>
            <a:ext cx="6156176" cy="954107"/>
          </a:xfrm>
          <a:prstGeom prst="rect">
            <a:avLst/>
          </a:prstGeom>
          <a:noFill/>
        </p:spPr>
        <p:txBody>
          <a:bodyPr wrap="square" rtlCol="0">
            <a:spAutoFit/>
          </a:bodyPr>
          <a:lstStyle/>
          <a:p>
            <a:pPr algn="ctr"/>
            <a:r>
              <a:rPr lang="es-ES_tradnl" sz="2800" dirty="0">
                <a:latin typeface="Arial Black" panose="020B0A04020102020204" pitchFamily="34" charset="0"/>
              </a:rPr>
              <a:t>ESTUDIO INDEPENDIENTE</a:t>
            </a:r>
          </a:p>
          <a:p>
            <a:pPr algn="ctr"/>
            <a:r>
              <a:rPr lang="es-ES_tradnl" sz="2800" dirty="0">
                <a:latin typeface="Arial Black" panose="020B0A04020102020204" pitchFamily="34" charset="0"/>
              </a:rPr>
              <a:t>(trabajo por equipos)</a:t>
            </a:r>
          </a:p>
        </p:txBody>
      </p:sp>
      <p:sp>
        <p:nvSpPr>
          <p:cNvPr id="5" name="CuadroTexto 4"/>
          <p:cNvSpPr txBox="1"/>
          <p:nvPr/>
        </p:nvSpPr>
        <p:spPr>
          <a:xfrm>
            <a:off x="2843808" y="1052736"/>
            <a:ext cx="6192688" cy="954107"/>
          </a:xfrm>
          <a:prstGeom prst="rect">
            <a:avLst/>
          </a:prstGeom>
          <a:solidFill>
            <a:schemeClr val="accent6">
              <a:lumMod val="60000"/>
              <a:lumOff val="40000"/>
            </a:schemeClr>
          </a:solidFill>
          <a:scene3d>
            <a:camera prst="orthographicFront"/>
            <a:lightRig rig="threePt" dir="t"/>
          </a:scene3d>
          <a:sp3d>
            <a:bevelT prst="angle"/>
          </a:sp3d>
        </p:spPr>
        <p:txBody>
          <a:bodyPr wrap="square" rtlCol="0">
            <a:spAutoFit/>
          </a:bodyPr>
          <a:lstStyle/>
          <a:p>
            <a:pPr algn="ctr"/>
            <a:r>
              <a:rPr lang="es-ES_tradnl" sz="2800" dirty="0">
                <a:latin typeface="Arial Black" panose="020B0A04020102020204" pitchFamily="34" charset="0"/>
              </a:rPr>
              <a:t>CONCEPCIONES ACTUALES DE LA DIDÁCTICA </a:t>
            </a:r>
          </a:p>
        </p:txBody>
      </p:sp>
      <p:sp>
        <p:nvSpPr>
          <p:cNvPr id="6" name="CuadroTexto 5"/>
          <p:cNvSpPr txBox="1"/>
          <p:nvPr/>
        </p:nvSpPr>
        <p:spPr>
          <a:xfrm>
            <a:off x="72008" y="2060848"/>
            <a:ext cx="8964488" cy="1569660"/>
          </a:xfrm>
          <a:prstGeom prst="rect">
            <a:avLst/>
          </a:prstGeom>
          <a:noFill/>
        </p:spPr>
        <p:txBody>
          <a:bodyPr wrap="square" rtlCol="0">
            <a:spAutoFit/>
          </a:bodyPr>
          <a:lstStyle/>
          <a:p>
            <a:pPr algn="just"/>
            <a:r>
              <a:rPr lang="es-ES_tradnl" sz="2400" dirty="0">
                <a:solidFill>
                  <a:srgbClr val="C00000"/>
                </a:solidFill>
                <a:latin typeface="Arial Black" panose="020B0A04020102020204" pitchFamily="34" charset="0"/>
              </a:rPr>
              <a:t>1.</a:t>
            </a:r>
            <a:r>
              <a:rPr lang="es-ES_tradnl" sz="2400" dirty="0">
                <a:solidFill>
                  <a:srgbClr val="002060"/>
                </a:solidFill>
                <a:latin typeface="Arial Black" panose="020B0A04020102020204" pitchFamily="34" charset="0"/>
              </a:rPr>
              <a:t> Didáctica clásica, </a:t>
            </a:r>
            <a:r>
              <a:rPr lang="es-ES_tradnl" sz="2400" dirty="0">
                <a:solidFill>
                  <a:srgbClr val="C00000"/>
                </a:solidFill>
                <a:latin typeface="Arial Black" panose="020B0A04020102020204" pitchFamily="34" charset="0"/>
              </a:rPr>
              <a:t>2. </a:t>
            </a:r>
            <a:r>
              <a:rPr lang="es-ES_tradnl" sz="2400" dirty="0">
                <a:solidFill>
                  <a:srgbClr val="002060"/>
                </a:solidFill>
                <a:latin typeface="Arial Black" panose="020B0A04020102020204" pitchFamily="34" charset="0"/>
              </a:rPr>
              <a:t>Didáctica conductista,          </a:t>
            </a:r>
            <a:r>
              <a:rPr lang="es-ES_tradnl" sz="2400" dirty="0">
                <a:solidFill>
                  <a:srgbClr val="C00000"/>
                </a:solidFill>
                <a:latin typeface="Arial Black" panose="020B0A04020102020204" pitchFamily="34" charset="0"/>
              </a:rPr>
              <a:t>3. </a:t>
            </a:r>
            <a:r>
              <a:rPr lang="es-ES_tradnl" sz="2400" dirty="0">
                <a:solidFill>
                  <a:srgbClr val="002060"/>
                </a:solidFill>
                <a:latin typeface="Arial Black" panose="020B0A04020102020204" pitchFamily="34" charset="0"/>
              </a:rPr>
              <a:t>Aprendizaje cooperativo, </a:t>
            </a:r>
            <a:r>
              <a:rPr lang="es-ES_tradnl" sz="2400" dirty="0">
                <a:solidFill>
                  <a:srgbClr val="C00000"/>
                </a:solidFill>
                <a:latin typeface="Arial Black" panose="020B0A04020102020204" pitchFamily="34" charset="0"/>
              </a:rPr>
              <a:t>4. </a:t>
            </a:r>
            <a:r>
              <a:rPr lang="es-ES_tradnl" sz="2400" dirty="0">
                <a:solidFill>
                  <a:srgbClr val="002060"/>
                </a:solidFill>
                <a:latin typeface="Arial Black" panose="020B0A04020102020204" pitchFamily="34" charset="0"/>
              </a:rPr>
              <a:t>Tecnología Educativa, </a:t>
            </a:r>
            <a:r>
              <a:rPr lang="es-ES_tradnl" sz="2400" dirty="0">
                <a:solidFill>
                  <a:srgbClr val="C00000"/>
                </a:solidFill>
                <a:latin typeface="Arial Black" panose="020B0A04020102020204" pitchFamily="34" charset="0"/>
              </a:rPr>
              <a:t>5. </a:t>
            </a:r>
            <a:r>
              <a:rPr lang="es-ES_tradnl" sz="2400" dirty="0">
                <a:solidFill>
                  <a:srgbClr val="002060"/>
                </a:solidFill>
                <a:latin typeface="Arial Black" panose="020B0A04020102020204" pitchFamily="34" charset="0"/>
              </a:rPr>
              <a:t> Aprendizaje desarrollador, </a:t>
            </a:r>
            <a:r>
              <a:rPr lang="es-ES_tradnl" sz="2400" dirty="0">
                <a:solidFill>
                  <a:srgbClr val="C00000"/>
                </a:solidFill>
                <a:latin typeface="Arial Black" panose="020B0A04020102020204" pitchFamily="34" charset="0"/>
              </a:rPr>
              <a:t>6. </a:t>
            </a:r>
            <a:r>
              <a:rPr lang="es-ES_tradnl" sz="2400" dirty="0">
                <a:solidFill>
                  <a:srgbClr val="002060"/>
                </a:solidFill>
                <a:latin typeface="Arial Black" panose="020B0A04020102020204" pitchFamily="34" charset="0"/>
              </a:rPr>
              <a:t>Enfoque holístico configuracional</a:t>
            </a:r>
          </a:p>
        </p:txBody>
      </p:sp>
      <p:sp>
        <p:nvSpPr>
          <p:cNvPr id="7" name="CuadroTexto 6"/>
          <p:cNvSpPr txBox="1"/>
          <p:nvPr/>
        </p:nvSpPr>
        <p:spPr>
          <a:xfrm>
            <a:off x="179512" y="3714752"/>
            <a:ext cx="8964488" cy="2677656"/>
          </a:xfrm>
          <a:prstGeom prst="rect">
            <a:avLst/>
          </a:prstGeom>
          <a:noFill/>
          <a:ln w="38100">
            <a:solidFill>
              <a:srgbClr val="C00000"/>
            </a:solidFill>
          </a:ln>
        </p:spPr>
        <p:txBody>
          <a:bodyPr wrap="square" rtlCol="0">
            <a:spAutoFit/>
          </a:bodyPr>
          <a:lstStyle/>
          <a:p>
            <a:pPr algn="just"/>
            <a:r>
              <a:rPr lang="es-ES" sz="2000" dirty="0">
                <a:latin typeface="Arial Black" panose="020B0A04020102020204" pitchFamily="34" charset="0"/>
              </a:rPr>
              <a:t>-</a:t>
            </a:r>
            <a:r>
              <a:rPr lang="es-ES" sz="2400" dirty="0">
                <a:latin typeface="Arial Black" panose="020B0A04020102020204" pitchFamily="34" charset="0"/>
              </a:rPr>
              <a:t>Seis equipos ponentes y seis oponentes</a:t>
            </a:r>
          </a:p>
          <a:p>
            <a:pPr algn="just"/>
            <a:r>
              <a:rPr lang="es-ES" sz="2400" dirty="0">
                <a:latin typeface="Arial Black" panose="020B0A04020102020204" pitchFamily="34" charset="0"/>
              </a:rPr>
              <a:t>-Estudiar todas las concepciones actuales de la Didáctica. </a:t>
            </a:r>
          </a:p>
          <a:p>
            <a:pPr algn="just"/>
            <a:r>
              <a:rPr lang="es-ES" sz="2400" dirty="0">
                <a:latin typeface="Arial Black" panose="020B0A04020102020204" pitchFamily="34" charset="0"/>
              </a:rPr>
              <a:t>-Resumir aspectos esenciales</a:t>
            </a:r>
          </a:p>
          <a:p>
            <a:pPr algn="just"/>
            <a:r>
              <a:rPr lang="es-ES" sz="2400" dirty="0">
                <a:latin typeface="Arial Black" panose="020B0A04020102020204" pitchFamily="34" charset="0"/>
              </a:rPr>
              <a:t>En la exposición se evaluará: dominio del contenido, vocabulario técnico especializado, capacidad intelectual creativa para la presentación.</a:t>
            </a:r>
            <a:endParaRPr lang="es-ES_tradnl" sz="2400" dirty="0">
              <a:latin typeface="Arial Black" panose="020B0A04020102020204" pitchFamily="34" charset="0"/>
            </a:endParaRPr>
          </a:p>
        </p:txBody>
      </p:sp>
    </p:spTree>
    <p:extLst>
      <p:ext uri="{BB962C8B-B14F-4D97-AF65-F5344CB8AC3E}">
        <p14:creationId xmlns:p14="http://schemas.microsoft.com/office/powerpoint/2010/main" val="3153822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a:defRPr/>
            </a:pPr>
            <a:endParaRPr lang="es-ES"/>
          </a:p>
        </p:txBody>
      </p:sp>
      <p:sp>
        <p:nvSpPr>
          <p:cNvPr id="65539" name="Rectangle 3"/>
          <p:cNvSpPr>
            <a:spLocks noGrp="1"/>
          </p:cNvSpPr>
          <p:nvPr>
            <p:ph type="body" idx="1"/>
          </p:nvPr>
        </p:nvSpPr>
        <p:spPr/>
        <p:txBody>
          <a:bodyPr/>
          <a:lstStyle/>
          <a:p>
            <a:endParaRPr lang="es-ES"/>
          </a:p>
        </p:txBody>
      </p:sp>
      <p:pic>
        <p:nvPicPr>
          <p:cNvPr id="65540" name="Picture 4" descr="frase de electricidad"/>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783809"/>
      </p:ext>
    </p:extLst>
  </p:cSld>
  <p:clrMapOvr>
    <a:masterClrMapping/>
  </p:clrMapOvr>
  <p:transition>
    <p:cover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0"/>
            <a:ext cx="9108504" cy="6858000"/>
          </a:xfrm>
          <a:prstGeom prst="rect">
            <a:avLst/>
          </a:prstGeom>
          <a:noFill/>
        </p:spPr>
        <p:txBody>
          <a:bodyPr wrap="square" rtlCol="0">
            <a:spAutoFit/>
          </a:bodyPr>
          <a:lstStyle/>
          <a:p>
            <a:endParaRPr lang="es-ES_tradnl" dirty="0"/>
          </a:p>
        </p:txBody>
      </p:sp>
      <p:pic>
        <p:nvPicPr>
          <p:cNvPr id="2" name="Imagen 1"/>
          <p:cNvPicPr>
            <a:picLocks noChangeAspect="1"/>
          </p:cNvPicPr>
          <p:nvPr/>
        </p:nvPicPr>
        <p:blipFill>
          <a:blip r:embed="rId2"/>
          <a:stretch>
            <a:fillRect/>
          </a:stretch>
        </p:blipFill>
        <p:spPr>
          <a:xfrm>
            <a:off x="7366105" y="44624"/>
            <a:ext cx="1742399" cy="1875775"/>
          </a:xfrm>
          <a:prstGeom prst="rect">
            <a:avLst/>
          </a:prstGeom>
        </p:spPr>
      </p:pic>
      <p:sp>
        <p:nvSpPr>
          <p:cNvPr id="3" name="CuadroTexto 2"/>
          <p:cNvSpPr txBox="1"/>
          <p:nvPr/>
        </p:nvSpPr>
        <p:spPr>
          <a:xfrm>
            <a:off x="0" y="44624"/>
            <a:ext cx="7366105" cy="1569660"/>
          </a:xfrm>
          <a:prstGeom prst="rect">
            <a:avLst/>
          </a:prstGeom>
          <a:solidFill>
            <a:schemeClr val="accent1">
              <a:lumMod val="20000"/>
              <a:lumOff val="80000"/>
            </a:schemeClr>
          </a:solidFill>
          <a:scene3d>
            <a:camera prst="orthographicFront"/>
            <a:lightRig rig="threePt" dir="t"/>
          </a:scene3d>
          <a:sp3d>
            <a:bevelT prst="angle"/>
          </a:sp3d>
        </p:spPr>
        <p:txBody>
          <a:bodyPr wrap="square" rtlCol="0">
            <a:spAutoFit/>
          </a:bodyPr>
          <a:lstStyle/>
          <a:p>
            <a:pPr algn="ctr"/>
            <a:r>
              <a:rPr lang="es-ES_tradnl" sz="3200" dirty="0">
                <a:solidFill>
                  <a:srgbClr val="002060"/>
                </a:solidFill>
                <a:latin typeface="Arial Black" panose="020B0A04020102020204" pitchFamily="34" charset="0"/>
              </a:rPr>
              <a:t>Elaborar preguntas sobre aspectos relacionados con la temática del sumario</a:t>
            </a:r>
          </a:p>
        </p:txBody>
      </p:sp>
      <p:sp>
        <p:nvSpPr>
          <p:cNvPr id="5" name="CuadroTexto 4"/>
          <p:cNvSpPr txBox="1"/>
          <p:nvPr/>
        </p:nvSpPr>
        <p:spPr>
          <a:xfrm>
            <a:off x="0" y="1920399"/>
            <a:ext cx="9108504" cy="4832092"/>
          </a:xfrm>
          <a:prstGeom prst="rect">
            <a:avLst/>
          </a:prstGeom>
          <a:noFill/>
        </p:spPr>
        <p:txBody>
          <a:bodyPr wrap="square" rtlCol="0">
            <a:spAutoFit/>
          </a:bodyPr>
          <a:lstStyle/>
          <a:p>
            <a:pPr marL="514350" indent="-514350">
              <a:buAutoNum type="arabicPeriod"/>
            </a:pPr>
            <a:r>
              <a:rPr lang="es-ES" sz="2800" dirty="0">
                <a:solidFill>
                  <a:srgbClr val="FF0000"/>
                </a:solidFill>
                <a:latin typeface="Arial Black" panose="020B0A04020102020204" pitchFamily="34" charset="0"/>
              </a:rPr>
              <a:t>Sociedad del conocimiento </a:t>
            </a:r>
          </a:p>
          <a:p>
            <a:endParaRPr lang="es-ES" sz="2800" dirty="0">
              <a:solidFill>
                <a:srgbClr val="FF0000"/>
              </a:solidFill>
              <a:latin typeface="Arial Black" panose="020B0A04020102020204" pitchFamily="34" charset="0"/>
            </a:endParaRPr>
          </a:p>
          <a:p>
            <a:r>
              <a:rPr lang="es-ES" sz="2800" dirty="0">
                <a:solidFill>
                  <a:srgbClr val="FF0000"/>
                </a:solidFill>
                <a:latin typeface="Arial Black" panose="020B0A04020102020204" pitchFamily="34" charset="0"/>
              </a:rPr>
              <a:t>2. Aprendizaje autorregulado </a:t>
            </a:r>
          </a:p>
          <a:p>
            <a:endParaRPr lang="es-ES" sz="2800" dirty="0">
              <a:solidFill>
                <a:srgbClr val="FF0000"/>
              </a:solidFill>
              <a:latin typeface="Arial Black" panose="020B0A04020102020204" pitchFamily="34" charset="0"/>
            </a:endParaRPr>
          </a:p>
          <a:p>
            <a:r>
              <a:rPr lang="es-ES" sz="2800" dirty="0">
                <a:solidFill>
                  <a:srgbClr val="FF0000"/>
                </a:solidFill>
                <a:latin typeface="Arial Black" panose="020B0A04020102020204" pitchFamily="34" charset="0"/>
              </a:rPr>
              <a:t>3. Independencia para la toma de decisiones</a:t>
            </a:r>
          </a:p>
          <a:p>
            <a:endParaRPr lang="es-ES" sz="2800" dirty="0">
              <a:solidFill>
                <a:srgbClr val="FF0000"/>
              </a:solidFill>
              <a:latin typeface="Arial Black" panose="020B0A04020102020204" pitchFamily="34" charset="0"/>
            </a:endParaRPr>
          </a:p>
          <a:p>
            <a:r>
              <a:rPr lang="es-ES" sz="2800" dirty="0">
                <a:solidFill>
                  <a:srgbClr val="FF0000"/>
                </a:solidFill>
                <a:latin typeface="Arial Black" panose="020B0A04020102020204" pitchFamily="34" charset="0"/>
              </a:rPr>
              <a:t>4. Pensamiento crítico</a:t>
            </a:r>
          </a:p>
          <a:p>
            <a:r>
              <a:rPr lang="es-ES" sz="2800" dirty="0">
                <a:solidFill>
                  <a:srgbClr val="FF0000"/>
                </a:solidFill>
                <a:latin typeface="Arial Black" panose="020B0A04020102020204" pitchFamily="34" charset="0"/>
              </a:rPr>
              <a:t> </a:t>
            </a:r>
          </a:p>
          <a:p>
            <a:r>
              <a:rPr lang="es-ES" sz="2800" dirty="0">
                <a:solidFill>
                  <a:srgbClr val="FF0000"/>
                </a:solidFill>
                <a:latin typeface="Arial Black" panose="020B0A04020102020204" pitchFamily="34" charset="0"/>
              </a:rPr>
              <a:t>5. Empleo de las (TIC)</a:t>
            </a:r>
          </a:p>
          <a:p>
            <a:r>
              <a:rPr lang="es-ES" sz="2800" dirty="0">
                <a:solidFill>
                  <a:srgbClr val="FF0000"/>
                </a:solidFill>
                <a:latin typeface="Arial Black" panose="020B0A04020102020204" pitchFamily="34" charset="0"/>
              </a:rPr>
              <a:t> </a:t>
            </a:r>
          </a:p>
          <a:p>
            <a:r>
              <a:rPr lang="es-ES" sz="2800" dirty="0">
                <a:solidFill>
                  <a:srgbClr val="FF0000"/>
                </a:solidFill>
                <a:latin typeface="Arial Black" panose="020B0A04020102020204" pitchFamily="34" charset="0"/>
              </a:rPr>
              <a:t>6. Método investigativo de enseñanza </a:t>
            </a:r>
            <a:endParaRPr lang="es-ES_tradnl" sz="28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109540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196752"/>
            <a:ext cx="6876255" cy="2952327"/>
          </a:xfrm>
          <a:solidFill>
            <a:schemeClr val="bg1">
              <a:alpha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indent="0" algn="ctr" fontAlgn="auto">
              <a:spcBef>
                <a:spcPts val="0"/>
              </a:spcBef>
              <a:spcAft>
                <a:spcPts val="0"/>
              </a:spcAft>
              <a:buNone/>
            </a:pPr>
            <a:r>
              <a:rPr lang="es-ES_tradnl" b="0" dirty="0">
                <a:solidFill>
                  <a:schemeClr val="tx1"/>
                </a:solidFill>
              </a:rPr>
              <a:t>El primero fue el sociólogo </a:t>
            </a:r>
            <a:r>
              <a:rPr lang="es-ES_tradnl" b="0" dirty="0" err="1">
                <a:solidFill>
                  <a:schemeClr val="tx1"/>
                </a:solidFill>
              </a:rPr>
              <a:t>Drucker</a:t>
            </a:r>
            <a:r>
              <a:rPr lang="es-ES_tradnl" b="0" dirty="0">
                <a:solidFill>
                  <a:schemeClr val="tx1"/>
                </a:solidFill>
              </a:rPr>
              <a:t> (1969) y</a:t>
            </a:r>
          </a:p>
          <a:p>
            <a:pPr marL="0" indent="0" algn="ctr" fontAlgn="auto">
              <a:spcBef>
                <a:spcPts val="0"/>
              </a:spcBef>
              <a:spcAft>
                <a:spcPts val="0"/>
              </a:spcAft>
              <a:buNone/>
            </a:pPr>
            <a:r>
              <a:rPr lang="es-ES_tradnl" b="0" dirty="0">
                <a:solidFill>
                  <a:schemeClr val="tx1"/>
                </a:solidFill>
              </a:rPr>
              <a:t> en el decenio de 1990 fue profundizada por </a:t>
            </a:r>
            <a:r>
              <a:rPr lang="es-ES_tradnl" b="0" dirty="0" err="1">
                <a:solidFill>
                  <a:schemeClr val="tx1"/>
                </a:solidFill>
              </a:rPr>
              <a:t>Mansell</a:t>
            </a:r>
            <a:r>
              <a:rPr lang="es-ES_tradnl" b="0" dirty="0">
                <a:solidFill>
                  <a:schemeClr val="tx1"/>
                </a:solidFill>
              </a:rPr>
              <a:t> y </a:t>
            </a:r>
            <a:r>
              <a:rPr lang="es-ES_tradnl" b="0" dirty="0" err="1">
                <a:solidFill>
                  <a:schemeClr val="tx1"/>
                </a:solidFill>
              </a:rPr>
              <a:t>Wehn</a:t>
            </a:r>
            <a:r>
              <a:rPr lang="es-ES_tradnl" b="0" dirty="0">
                <a:solidFill>
                  <a:schemeClr val="tx1"/>
                </a:solidFill>
              </a:rPr>
              <a:t> (1998) y </a:t>
            </a:r>
            <a:r>
              <a:rPr lang="es-ES_tradnl" b="0" dirty="0" err="1">
                <a:solidFill>
                  <a:schemeClr val="tx1"/>
                </a:solidFill>
              </a:rPr>
              <a:t>Stehr</a:t>
            </a:r>
            <a:r>
              <a:rPr lang="es-ES_tradnl" b="0" dirty="0">
                <a:solidFill>
                  <a:schemeClr val="tx1"/>
                </a:solidFill>
              </a:rPr>
              <a:t> (1994)</a:t>
            </a:r>
            <a:endParaRPr lang="es-ES" sz="2800" b="0" kern="1200" dirty="0">
              <a:solidFill>
                <a:schemeClr val="tx1"/>
              </a:solidFill>
              <a:latin typeface="Calibri" pitchFamily="34" charset="0"/>
              <a:ea typeface="Calibri" pitchFamily="34" charset="0"/>
              <a:cs typeface="Calibri"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4939" y="1106649"/>
            <a:ext cx="2316041" cy="16883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reeform 3"/>
          <p:cNvSpPr>
            <a:spLocks/>
          </p:cNvSpPr>
          <p:nvPr/>
        </p:nvSpPr>
        <p:spPr bwMode="gray">
          <a:xfrm rot="8415872" flipV="1">
            <a:off x="6172324" y="557509"/>
            <a:ext cx="789220" cy="860687"/>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solidFill>
            <a:srgbClr val="C00000"/>
          </a:solidFill>
          <a:ln>
            <a:noFill/>
          </a:ln>
          <a:scene3d>
            <a:camera prst="orthographicFront"/>
            <a:lightRig rig="flood" dir="t"/>
          </a:scene3d>
          <a:sp3d extrusionH="76200" prstMaterial="dkEdge">
            <a:bevelT/>
            <a:bevelB/>
            <a:extrusionClr>
              <a:srgbClr val="66CCFF"/>
            </a:extrusionClr>
          </a:sp3d>
        </p:spPr>
        <p:style>
          <a:lnRef idx="2">
            <a:schemeClr val="accent1">
              <a:shade val="50000"/>
            </a:schemeClr>
          </a:lnRef>
          <a:fillRef idx="1">
            <a:schemeClr val="accent1"/>
          </a:fillRef>
          <a:effectRef idx="0">
            <a:schemeClr val="accent1"/>
          </a:effectRef>
          <a:fontRef idx="minor">
            <a:schemeClr val="lt1"/>
          </a:fontRef>
        </p:style>
        <p:txBody>
          <a:bodyPr lIns="102478" tIns="51239" rIns="102478" bIns="51239" anchor="ctr"/>
          <a:lstStyle/>
          <a:p>
            <a:pPr algn="ctr" fontAlgn="base">
              <a:spcBef>
                <a:spcPct val="0"/>
              </a:spcBef>
              <a:spcAft>
                <a:spcPct val="0"/>
              </a:spcAft>
            </a:pPr>
            <a:endParaRPr lang="es-ES">
              <a:solidFill>
                <a:srgbClr val="FFFFFF"/>
              </a:solidFill>
            </a:endParaRPr>
          </a:p>
        </p:txBody>
      </p:sp>
      <p:sp>
        <p:nvSpPr>
          <p:cNvPr id="11" name="Freeform 3"/>
          <p:cNvSpPr>
            <a:spLocks/>
          </p:cNvSpPr>
          <p:nvPr/>
        </p:nvSpPr>
        <p:spPr bwMode="gray">
          <a:xfrm rot="5708453">
            <a:off x="7337479" y="3120881"/>
            <a:ext cx="1249353" cy="751212"/>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solidFill>
            <a:srgbClr val="C00000"/>
          </a:solidFill>
          <a:ln>
            <a:noFill/>
          </a:ln>
          <a:scene3d>
            <a:camera prst="orthographicFront"/>
            <a:lightRig rig="flood" dir="t"/>
          </a:scene3d>
          <a:sp3d extrusionH="76200" prstMaterial="dkEdge">
            <a:bevelT/>
            <a:bevelB/>
            <a:extrusionClr>
              <a:srgbClr val="66CCFF"/>
            </a:extrusionClr>
          </a:sp3d>
        </p:spPr>
        <p:style>
          <a:lnRef idx="2">
            <a:schemeClr val="accent1">
              <a:shade val="50000"/>
            </a:schemeClr>
          </a:lnRef>
          <a:fillRef idx="1">
            <a:schemeClr val="accent1"/>
          </a:fillRef>
          <a:effectRef idx="0">
            <a:schemeClr val="accent1"/>
          </a:effectRef>
          <a:fontRef idx="minor">
            <a:schemeClr val="lt1"/>
          </a:fontRef>
        </p:style>
        <p:txBody>
          <a:bodyPr lIns="102478" tIns="51239" rIns="102478" bIns="51239" anchor="ctr"/>
          <a:lstStyle/>
          <a:p>
            <a:pPr algn="ctr" fontAlgn="base">
              <a:spcBef>
                <a:spcPct val="0"/>
              </a:spcBef>
              <a:spcAft>
                <a:spcPct val="0"/>
              </a:spcAft>
              <a:defRPr/>
            </a:pPr>
            <a:endParaRPr lang="es-ES">
              <a:solidFill>
                <a:srgbClr val="FFFFFF"/>
              </a:solidFill>
            </a:endParaRPr>
          </a:p>
        </p:txBody>
      </p:sp>
      <p:sp>
        <p:nvSpPr>
          <p:cNvPr id="8" name="7 Rectángulo"/>
          <p:cNvSpPr/>
          <p:nvPr/>
        </p:nvSpPr>
        <p:spPr>
          <a:xfrm>
            <a:off x="3929058" y="4643446"/>
            <a:ext cx="4896544" cy="1384995"/>
          </a:xfrm>
          <a:prstGeom prst="rect">
            <a:avLst/>
          </a:prstGeom>
          <a:solidFill>
            <a:schemeClr val="bg1"/>
          </a:solidFill>
          <a:ln>
            <a:solidFill>
              <a:schemeClr val="tx1"/>
            </a:solidFill>
          </a:ln>
        </p:spPr>
        <p:style>
          <a:lnRef idx="0">
            <a:schemeClr val="accent4"/>
          </a:lnRef>
          <a:fillRef idx="3">
            <a:schemeClr val="accent4"/>
          </a:fillRef>
          <a:effectRef idx="3">
            <a:schemeClr val="accent4"/>
          </a:effectRef>
          <a:fontRef idx="minor">
            <a:schemeClr val="lt1"/>
          </a:fontRef>
        </p:style>
        <p:txBody>
          <a:bodyPr wrap="square">
            <a:spAutoFit/>
          </a:bodyPr>
          <a:lstStyle/>
          <a:p>
            <a:pPr algn="ctr" fontAlgn="base">
              <a:spcBef>
                <a:spcPct val="0"/>
              </a:spcBef>
              <a:spcAft>
                <a:spcPct val="0"/>
              </a:spcAft>
            </a:pPr>
            <a:r>
              <a:rPr lang="es-ES" sz="2800" b="1" dirty="0">
                <a:solidFill>
                  <a:srgbClr val="000066"/>
                </a:solidFill>
                <a:latin typeface="Comic Sans MS" pitchFamily="66" charset="0"/>
              </a:rPr>
              <a:t>Sociedad del conocimiento</a:t>
            </a:r>
          </a:p>
          <a:p>
            <a:pPr algn="ctr" fontAlgn="base">
              <a:spcBef>
                <a:spcPct val="0"/>
              </a:spcBef>
              <a:spcAft>
                <a:spcPct val="0"/>
              </a:spcAft>
            </a:pPr>
            <a:r>
              <a:rPr lang="es-ES" sz="2800" b="1" dirty="0">
                <a:solidFill>
                  <a:srgbClr val="000066"/>
                </a:solidFill>
                <a:latin typeface="Comic Sans MS" pitchFamily="66" charset="0"/>
              </a:rPr>
              <a:t>Sociedad en red (</a:t>
            </a:r>
            <a:r>
              <a:rPr lang="es-ES" sz="2800" b="1">
                <a:solidFill>
                  <a:srgbClr val="000066"/>
                </a:solidFill>
                <a:latin typeface="Comic Sans MS" pitchFamily="66" charset="0"/>
              </a:rPr>
              <a:t>Castells)</a:t>
            </a:r>
            <a:endParaRPr lang="es-ES" sz="2800" b="1" dirty="0">
              <a:solidFill>
                <a:srgbClr val="000066"/>
              </a:solidFill>
              <a:latin typeface="Comic Sans MS" pitchFamily="66" charset="0"/>
            </a:endParaRPr>
          </a:p>
          <a:p>
            <a:pPr algn="ctr" fontAlgn="base">
              <a:spcBef>
                <a:spcPct val="0"/>
              </a:spcBef>
              <a:spcAft>
                <a:spcPct val="0"/>
              </a:spcAft>
            </a:pPr>
            <a:r>
              <a:rPr lang="es-ES" sz="2800" b="1" dirty="0">
                <a:solidFill>
                  <a:srgbClr val="000066"/>
                </a:solidFill>
                <a:latin typeface="Comic Sans MS" pitchFamily="66" charset="0"/>
              </a:rPr>
              <a:t>Sociedad de la información</a:t>
            </a:r>
            <a:endParaRPr lang="es-ES_tradnl" sz="2400" b="1" dirty="0">
              <a:solidFill>
                <a:srgbClr val="C00000"/>
              </a:solidFill>
              <a:latin typeface="Comic Sans MS" pitchFamily="66" charset="0"/>
            </a:endParaRPr>
          </a:p>
        </p:txBody>
      </p:sp>
      <p:sp>
        <p:nvSpPr>
          <p:cNvPr id="2" name="CuadroTexto 1"/>
          <p:cNvSpPr txBox="1"/>
          <p:nvPr/>
        </p:nvSpPr>
        <p:spPr>
          <a:xfrm>
            <a:off x="899592" y="107921"/>
            <a:ext cx="7560840" cy="584775"/>
          </a:xfrm>
          <a:prstGeom prst="rect">
            <a:avLst/>
          </a:prstGeom>
          <a:noFill/>
        </p:spPr>
        <p:txBody>
          <a:bodyPr wrap="square" rtlCol="0">
            <a:spAutoFit/>
          </a:bodyPr>
          <a:lstStyle/>
          <a:p>
            <a:pPr algn="ctr"/>
            <a:r>
              <a:rPr lang="es-ES_tradnl" sz="3200" dirty="0">
                <a:solidFill>
                  <a:srgbClr val="FFFF00"/>
                </a:solidFill>
                <a:latin typeface="Arial Black" panose="020B0A04020102020204" pitchFamily="34" charset="0"/>
              </a:rPr>
              <a:t>SOCIEDAD DEL CONOCIMIENTO</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02" y="4363619"/>
            <a:ext cx="3586556" cy="1710511"/>
          </a:xfrm>
          <a:prstGeom prst="rect">
            <a:avLst/>
          </a:prstGeom>
        </p:spPr>
      </p:pic>
    </p:spTree>
    <p:extLst>
      <p:ext uri="{BB962C8B-B14F-4D97-AF65-F5344CB8AC3E}">
        <p14:creationId xmlns:p14="http://schemas.microsoft.com/office/powerpoint/2010/main" val="16836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500" fill="hold"/>
                                        <p:tgtEl>
                                          <p:spTgt spid="3">
                                            <p:bg/>
                                          </p:spTgt>
                                        </p:tgtEl>
                                        <p:attrNameLst>
                                          <p:attrName>ppt_w</p:attrName>
                                        </p:attrNameLst>
                                      </p:cBhvr>
                                      <p:tavLst>
                                        <p:tav tm="0">
                                          <p:val>
                                            <p:fltVal val="0"/>
                                          </p:val>
                                        </p:tav>
                                        <p:tav tm="100000">
                                          <p:val>
                                            <p:strVal val="#ppt_w"/>
                                          </p:val>
                                        </p:tav>
                                      </p:tavLst>
                                    </p:anim>
                                    <p:anim calcmode="lin" valueType="num">
                                      <p:cBhvr>
                                        <p:cTn id="13" dur="500" fill="hold"/>
                                        <p:tgtEl>
                                          <p:spTgt spid="3">
                                            <p:bg/>
                                          </p:spTgt>
                                        </p:tgtEl>
                                        <p:attrNameLst>
                                          <p:attrName>ppt_h</p:attrName>
                                        </p:attrNameLst>
                                      </p:cBhvr>
                                      <p:tavLst>
                                        <p:tav tm="0">
                                          <p:val>
                                            <p:fltVal val="0"/>
                                          </p:val>
                                        </p:tav>
                                        <p:tav tm="100000">
                                          <p:val>
                                            <p:strVal val="#ppt_h"/>
                                          </p:val>
                                        </p:tav>
                                      </p:tavLst>
                                    </p:anim>
                                    <p:animEffect transition="in" filter="fade">
                                      <p:cBhvr>
                                        <p:cTn id="14" dur="5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0" grpId="0" animBg="1"/>
      <p:bldP spid="11"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196752"/>
            <a:ext cx="6876255" cy="2952327"/>
          </a:xfrm>
          <a:solidFill>
            <a:schemeClr val="bg1">
              <a:alpha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indent="0" algn="ctr" fontAlgn="auto">
              <a:spcBef>
                <a:spcPts val="0"/>
              </a:spcBef>
              <a:spcAft>
                <a:spcPts val="0"/>
              </a:spcAft>
              <a:buNone/>
            </a:pPr>
            <a:r>
              <a:rPr lang="es-ES" sz="2400" kern="1200" dirty="0">
                <a:solidFill>
                  <a:schemeClr val="tx1"/>
                </a:solidFill>
                <a:latin typeface="Calibri" pitchFamily="34" charset="0"/>
                <a:ea typeface="Calibri" pitchFamily="34" charset="0"/>
                <a:cs typeface="Calibri" pitchFamily="34" charset="0"/>
              </a:rPr>
              <a:t>“</a:t>
            </a:r>
            <a:r>
              <a:rPr lang="es-ES" sz="2400" dirty="0">
                <a:solidFill>
                  <a:schemeClr val="tx1"/>
                </a:solidFill>
              </a:rPr>
              <a:t>como un modelo que "impone exigencias crecientes para las naciones, las organizaciones y las personas", destacando la necesidad de una "preparación intelectual elevada para desempeñarse con eficacia en una sociedad digital y de redes"</a:t>
            </a:r>
            <a:endParaRPr lang="es-ES" sz="1800" kern="1200" dirty="0">
              <a:solidFill>
                <a:schemeClr val="tx1"/>
              </a:solidFill>
              <a:latin typeface="Calibri" pitchFamily="34" charset="0"/>
              <a:ea typeface="Calibri" pitchFamily="34" charset="0"/>
              <a:cs typeface="Calibri" pitchFamily="34" charset="0"/>
            </a:endParaRPr>
          </a:p>
          <a:p>
            <a:pPr marL="0" indent="0" algn="r" fontAlgn="auto">
              <a:spcBef>
                <a:spcPts val="0"/>
              </a:spcBef>
              <a:spcAft>
                <a:spcPts val="0"/>
              </a:spcAft>
              <a:buNone/>
            </a:pPr>
            <a:endParaRPr lang="es-ES" sz="1600" kern="1200" dirty="0">
              <a:solidFill>
                <a:schemeClr val="tx1"/>
              </a:solidFill>
              <a:latin typeface="Calibri" pitchFamily="34" charset="0"/>
              <a:ea typeface="Calibri" pitchFamily="34" charset="0"/>
              <a:cs typeface="Calibri" pitchFamily="34" charset="0"/>
            </a:endParaRPr>
          </a:p>
          <a:p>
            <a:pPr marL="0" indent="0" algn="r" fontAlgn="auto">
              <a:spcBef>
                <a:spcPts val="0"/>
              </a:spcBef>
              <a:spcAft>
                <a:spcPts val="0"/>
              </a:spcAft>
              <a:buNone/>
            </a:pPr>
            <a:r>
              <a:rPr lang="es-ES" sz="2400" dirty="0" err="1">
                <a:solidFill>
                  <a:schemeClr val="tx1"/>
                </a:solidFill>
              </a:rPr>
              <a:t>Pedraja</a:t>
            </a:r>
            <a:r>
              <a:rPr lang="es-ES" sz="2400" dirty="0">
                <a:solidFill>
                  <a:schemeClr val="tx1"/>
                </a:solidFill>
              </a:rPr>
              <a:t> (2017) </a:t>
            </a:r>
            <a:r>
              <a:rPr lang="es-ES" sz="2400" kern="1200" dirty="0">
                <a:solidFill>
                  <a:schemeClr val="tx1"/>
                </a:solidFill>
                <a:latin typeface="Calibri" pitchFamily="34" charset="0"/>
                <a:ea typeface="Calibri" pitchFamily="34" charset="0"/>
                <a:cs typeface="Calibri" pitchFamily="34" charset="0"/>
              </a:rPr>
              <a:t> </a:t>
            </a:r>
          </a:p>
        </p:txBody>
      </p:sp>
      <p:pic>
        <p:nvPicPr>
          <p:cNvPr id="106498" name="Picture 2" descr="C:\Documents and Settings\Administrador\Escritorio\77.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1" y="1117286"/>
            <a:ext cx="2016225" cy="16986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Freeform 3"/>
          <p:cNvSpPr>
            <a:spLocks/>
          </p:cNvSpPr>
          <p:nvPr/>
        </p:nvSpPr>
        <p:spPr bwMode="gray">
          <a:xfrm rot="8415872" flipV="1">
            <a:off x="6172324" y="557509"/>
            <a:ext cx="789220" cy="860687"/>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solidFill>
            <a:srgbClr val="C00000"/>
          </a:solidFill>
          <a:ln>
            <a:noFill/>
          </a:ln>
          <a:scene3d>
            <a:camera prst="orthographicFront"/>
            <a:lightRig rig="flood" dir="t"/>
          </a:scene3d>
          <a:sp3d extrusionH="76200" prstMaterial="dkEdge">
            <a:bevelT/>
            <a:bevelB/>
            <a:extrusionClr>
              <a:srgbClr val="66CCFF"/>
            </a:extrusionClr>
          </a:sp3d>
        </p:spPr>
        <p:style>
          <a:lnRef idx="2">
            <a:schemeClr val="accent1">
              <a:shade val="50000"/>
            </a:schemeClr>
          </a:lnRef>
          <a:fillRef idx="1">
            <a:schemeClr val="accent1"/>
          </a:fillRef>
          <a:effectRef idx="0">
            <a:schemeClr val="accent1"/>
          </a:effectRef>
          <a:fontRef idx="minor">
            <a:schemeClr val="lt1"/>
          </a:fontRef>
        </p:style>
        <p:txBody>
          <a:bodyPr lIns="102478" tIns="51239" rIns="102478" bIns="51239" anchor="ctr"/>
          <a:lstStyle/>
          <a:p>
            <a:pPr algn="ctr" fontAlgn="base">
              <a:spcBef>
                <a:spcPct val="0"/>
              </a:spcBef>
              <a:spcAft>
                <a:spcPct val="0"/>
              </a:spcAft>
            </a:pPr>
            <a:endParaRPr lang="es-ES">
              <a:solidFill>
                <a:srgbClr val="FFFFFF"/>
              </a:solidFill>
            </a:endParaRPr>
          </a:p>
        </p:txBody>
      </p:sp>
      <p:sp>
        <p:nvSpPr>
          <p:cNvPr id="11" name="Freeform 3"/>
          <p:cNvSpPr>
            <a:spLocks/>
          </p:cNvSpPr>
          <p:nvPr/>
        </p:nvSpPr>
        <p:spPr bwMode="gray">
          <a:xfrm rot="5708453">
            <a:off x="7337479" y="3120881"/>
            <a:ext cx="1249353" cy="751212"/>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solidFill>
            <a:srgbClr val="C00000"/>
          </a:solidFill>
          <a:ln>
            <a:noFill/>
          </a:ln>
          <a:scene3d>
            <a:camera prst="orthographicFront"/>
            <a:lightRig rig="flood" dir="t"/>
          </a:scene3d>
          <a:sp3d extrusionH="76200" prstMaterial="dkEdge">
            <a:bevelT/>
            <a:bevelB/>
            <a:extrusionClr>
              <a:srgbClr val="66CCFF"/>
            </a:extrusionClr>
          </a:sp3d>
        </p:spPr>
        <p:style>
          <a:lnRef idx="2">
            <a:schemeClr val="accent1">
              <a:shade val="50000"/>
            </a:schemeClr>
          </a:lnRef>
          <a:fillRef idx="1">
            <a:schemeClr val="accent1"/>
          </a:fillRef>
          <a:effectRef idx="0">
            <a:schemeClr val="accent1"/>
          </a:effectRef>
          <a:fontRef idx="minor">
            <a:schemeClr val="lt1"/>
          </a:fontRef>
        </p:style>
        <p:txBody>
          <a:bodyPr lIns="102478" tIns="51239" rIns="102478" bIns="51239" anchor="ctr"/>
          <a:lstStyle/>
          <a:p>
            <a:pPr algn="ctr" fontAlgn="base">
              <a:spcBef>
                <a:spcPct val="0"/>
              </a:spcBef>
              <a:spcAft>
                <a:spcPct val="0"/>
              </a:spcAft>
              <a:defRPr/>
            </a:pPr>
            <a:endParaRPr lang="es-ES">
              <a:solidFill>
                <a:srgbClr val="FFFFFF"/>
              </a:solidFill>
            </a:endParaRPr>
          </a:p>
        </p:txBody>
      </p:sp>
      <p:sp>
        <p:nvSpPr>
          <p:cNvPr id="8" name="7 Rectángulo"/>
          <p:cNvSpPr/>
          <p:nvPr/>
        </p:nvSpPr>
        <p:spPr>
          <a:xfrm>
            <a:off x="4139952" y="4221088"/>
            <a:ext cx="4896544" cy="2308324"/>
          </a:xfrm>
          <a:prstGeom prst="rect">
            <a:avLst/>
          </a:prstGeom>
          <a:solidFill>
            <a:schemeClr val="bg1"/>
          </a:solidFill>
          <a:ln>
            <a:solidFill>
              <a:schemeClr val="tx1"/>
            </a:solidFill>
          </a:ln>
        </p:spPr>
        <p:style>
          <a:lnRef idx="0">
            <a:schemeClr val="accent4"/>
          </a:lnRef>
          <a:fillRef idx="3">
            <a:schemeClr val="accent4"/>
          </a:fillRef>
          <a:effectRef idx="3">
            <a:schemeClr val="accent4"/>
          </a:effectRef>
          <a:fontRef idx="minor">
            <a:schemeClr val="lt1"/>
          </a:fontRef>
        </p:style>
        <p:txBody>
          <a:bodyPr wrap="square">
            <a:spAutoFit/>
          </a:bodyPr>
          <a:lstStyle/>
          <a:p>
            <a:pPr algn="ctr" fontAlgn="base">
              <a:spcBef>
                <a:spcPct val="0"/>
              </a:spcBef>
              <a:spcAft>
                <a:spcPct val="0"/>
              </a:spcAft>
            </a:pPr>
            <a:r>
              <a:rPr lang="es-ES" sz="2400" b="1" dirty="0">
                <a:solidFill>
                  <a:srgbClr val="000066"/>
                </a:solidFill>
                <a:latin typeface="Comic Sans MS" pitchFamily="66" charset="0"/>
              </a:rPr>
              <a:t>Consecuencia de cambios inducidos en la sociedad por innovaciones tecnológicas desarrolladas en: </a:t>
            </a:r>
            <a:r>
              <a:rPr lang="es-ES" sz="2400" b="1" dirty="0">
                <a:solidFill>
                  <a:srgbClr val="C00000"/>
                </a:solidFill>
                <a:latin typeface="Comic Sans MS" pitchFamily="66" charset="0"/>
              </a:rPr>
              <a:t>informática, telecomunicaciones y en los medios de comunicación</a:t>
            </a:r>
            <a:endParaRPr lang="es-ES_tradnl" sz="2400" b="1" dirty="0">
              <a:solidFill>
                <a:srgbClr val="C00000"/>
              </a:solidFill>
              <a:latin typeface="Comic Sans MS" pitchFamily="66" charset="0"/>
            </a:endParaRPr>
          </a:p>
        </p:txBody>
      </p:sp>
      <p:sp>
        <p:nvSpPr>
          <p:cNvPr id="2" name="CuadroTexto 1"/>
          <p:cNvSpPr txBox="1"/>
          <p:nvPr/>
        </p:nvSpPr>
        <p:spPr>
          <a:xfrm>
            <a:off x="899592" y="107921"/>
            <a:ext cx="7560840" cy="584775"/>
          </a:xfrm>
          <a:prstGeom prst="rect">
            <a:avLst/>
          </a:prstGeom>
          <a:noFill/>
        </p:spPr>
        <p:txBody>
          <a:bodyPr wrap="square" rtlCol="0">
            <a:spAutoFit/>
          </a:bodyPr>
          <a:lstStyle/>
          <a:p>
            <a:pPr algn="ctr"/>
            <a:r>
              <a:rPr lang="es-ES_tradnl" sz="3200" dirty="0">
                <a:solidFill>
                  <a:srgbClr val="FFFF00"/>
                </a:solidFill>
                <a:latin typeface="Arial Black" panose="020B0A04020102020204" pitchFamily="34" charset="0"/>
              </a:rPr>
              <a:t>SOCIEDAD DEL CONOCIMIENTO</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238" y="4365104"/>
            <a:ext cx="3526682" cy="2164308"/>
          </a:xfrm>
          <a:prstGeom prst="rect">
            <a:avLst/>
          </a:prstGeom>
        </p:spPr>
      </p:pic>
    </p:spTree>
    <p:extLst>
      <p:ext uri="{BB962C8B-B14F-4D97-AF65-F5344CB8AC3E}">
        <p14:creationId xmlns:p14="http://schemas.microsoft.com/office/powerpoint/2010/main" val="16836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500" fill="hold"/>
                                        <p:tgtEl>
                                          <p:spTgt spid="3">
                                            <p:bg/>
                                          </p:spTgt>
                                        </p:tgtEl>
                                        <p:attrNameLst>
                                          <p:attrName>ppt_w</p:attrName>
                                        </p:attrNameLst>
                                      </p:cBhvr>
                                      <p:tavLst>
                                        <p:tav tm="0">
                                          <p:val>
                                            <p:fltVal val="0"/>
                                          </p:val>
                                        </p:tav>
                                        <p:tav tm="100000">
                                          <p:val>
                                            <p:strVal val="#ppt_w"/>
                                          </p:val>
                                        </p:tav>
                                      </p:tavLst>
                                    </p:anim>
                                    <p:anim calcmode="lin" valueType="num">
                                      <p:cBhvr>
                                        <p:cTn id="13" dur="500" fill="hold"/>
                                        <p:tgtEl>
                                          <p:spTgt spid="3">
                                            <p:bg/>
                                          </p:spTgt>
                                        </p:tgtEl>
                                        <p:attrNameLst>
                                          <p:attrName>ppt_h</p:attrName>
                                        </p:attrNameLst>
                                      </p:cBhvr>
                                      <p:tavLst>
                                        <p:tav tm="0">
                                          <p:val>
                                            <p:fltVal val="0"/>
                                          </p:val>
                                        </p:tav>
                                        <p:tav tm="100000">
                                          <p:val>
                                            <p:strVal val="#ppt_h"/>
                                          </p:val>
                                        </p:tav>
                                      </p:tavLst>
                                    </p:anim>
                                    <p:animEffect transition="in" filter="fade">
                                      <p:cBhvr>
                                        <p:cTn id="14" dur="5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0" grpId="0" animBg="1"/>
      <p:bldP spid="11"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E:\Adiestrados\economa-del-conocimiento-y-el-mundo-actual-13-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9"/>
            <a:ext cx="8352928" cy="554461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2051720" y="57399"/>
            <a:ext cx="4572000" cy="923330"/>
          </a:xfrm>
          <a:prstGeom prst="rect">
            <a:avLst/>
          </a:prstGeom>
        </p:spPr>
        <p:txBody>
          <a:bodyPr>
            <a:spAutoFit/>
          </a:bodyPr>
          <a:lstStyle/>
          <a:p>
            <a:pPr algn="ctr"/>
            <a:r>
              <a:rPr lang="es-ES" sz="5400" b="1" dirty="0">
                <a:solidFill>
                  <a:srgbClr val="FFFF00"/>
                </a:solidFill>
                <a:latin typeface="Maiandra GD" pitchFamily="34" charset="0"/>
                <a:ea typeface="+mj-ea"/>
                <a:cs typeface="+mj-cs"/>
              </a:rPr>
              <a:t>Evolución</a:t>
            </a:r>
            <a:endParaRPr lang="es-ES_tradnl" sz="5400" b="1" dirty="0">
              <a:solidFill>
                <a:srgbClr val="FFFF00"/>
              </a:solidFill>
              <a:latin typeface="Maiandra GD" pitchFamily="34" charset="0"/>
              <a:ea typeface="+mj-ea"/>
              <a:cs typeface="+mj-cs"/>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3720" y="188640"/>
            <a:ext cx="2466975" cy="1847850"/>
          </a:xfrm>
          <a:prstGeom prst="rect">
            <a:avLst/>
          </a:prstGeom>
        </p:spPr>
      </p:pic>
    </p:spTree>
    <p:extLst>
      <p:ext uri="{BB962C8B-B14F-4D97-AF65-F5344CB8AC3E}">
        <p14:creationId xmlns:p14="http://schemas.microsoft.com/office/powerpoint/2010/main" val="977576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n-US"/>
              <a:t>Company  Logo</a:t>
            </a:r>
          </a:p>
        </p:txBody>
      </p:sp>
      <p:pic>
        <p:nvPicPr>
          <p:cNvPr id="111618" name="Picture 2" descr="C:\Documents and Settings\Administrador\Escritorio\sociedad-del-conocimiento-2-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26976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3224560" y="253097"/>
            <a:ext cx="432048" cy="1015663"/>
          </a:xfrm>
          <a:prstGeom prst="rect">
            <a:avLst/>
          </a:prstGeom>
          <a:noFill/>
        </p:spPr>
        <p:txBody>
          <a:bodyPr wrap="square" rtlCol="0">
            <a:spAutoFit/>
          </a:bodyPr>
          <a:lstStyle/>
          <a:p>
            <a:r>
              <a:rPr lang="es-ES_tradnl" sz="6000" dirty="0">
                <a:solidFill>
                  <a:srgbClr val="7030A0"/>
                </a:solidFill>
              </a:rPr>
              <a:t>´</a:t>
            </a:r>
          </a:p>
        </p:txBody>
      </p:sp>
      <p:sp>
        <p:nvSpPr>
          <p:cNvPr id="5" name="4 CuadroTexto"/>
          <p:cNvSpPr txBox="1"/>
          <p:nvPr/>
        </p:nvSpPr>
        <p:spPr>
          <a:xfrm>
            <a:off x="3491880" y="3717032"/>
            <a:ext cx="432048" cy="1015663"/>
          </a:xfrm>
          <a:prstGeom prst="rect">
            <a:avLst/>
          </a:prstGeom>
          <a:noFill/>
        </p:spPr>
        <p:txBody>
          <a:bodyPr wrap="square" rtlCol="0">
            <a:spAutoFit/>
          </a:bodyPr>
          <a:lstStyle/>
          <a:p>
            <a:r>
              <a:rPr lang="es-ES_tradnl" sz="6000" dirty="0">
                <a:solidFill>
                  <a:srgbClr val="C00000"/>
                </a:solidFill>
              </a:rPr>
              <a:t>´</a:t>
            </a:r>
          </a:p>
        </p:txBody>
      </p:sp>
    </p:spTree>
    <p:extLst>
      <p:ext uri="{BB962C8B-B14F-4D97-AF65-F5344CB8AC3E}">
        <p14:creationId xmlns:p14="http://schemas.microsoft.com/office/powerpoint/2010/main" val="2577883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524" y="908720"/>
            <a:ext cx="7153299" cy="2554545"/>
          </a:xfrm>
          <a:prstGeom prst="rect">
            <a:avLst/>
          </a:prstGeom>
          <a:solidFill>
            <a:schemeClr val="accent4">
              <a:lumMod val="10000"/>
              <a:lumOff val="90000"/>
            </a:schemeClr>
          </a:solidFill>
          <a:scene3d>
            <a:camera prst="orthographicFront"/>
            <a:lightRig rig="threePt" dir="t"/>
          </a:scene3d>
          <a:sp3d>
            <a:bevelT prst="angle"/>
          </a:sp3d>
        </p:spPr>
        <p:txBody>
          <a:bodyPr wrap="square">
            <a:spAutoFit/>
          </a:bodyPr>
          <a:lstStyle/>
          <a:p>
            <a:pPr algn="ctr"/>
            <a:r>
              <a:rPr lang="es-ES" sz="3200" b="1" dirty="0">
                <a:latin typeface="Comic Sans MS" pitchFamily="66" charset="0"/>
              </a:rPr>
              <a:t>1. Surgimiento de una nueva economía, donde el principal medio de producción es el cerebro humano y su producto derivado, el </a:t>
            </a:r>
            <a:r>
              <a:rPr lang="es-ES" sz="3200" b="1" dirty="0">
                <a:solidFill>
                  <a:srgbClr val="FF0000"/>
                </a:solidFill>
                <a:latin typeface="Comic Sans MS" pitchFamily="66" charset="0"/>
              </a:rPr>
              <a:t>conocimiento</a:t>
            </a:r>
          </a:p>
        </p:txBody>
      </p:sp>
      <p:sp>
        <p:nvSpPr>
          <p:cNvPr id="6" name="1 Título"/>
          <p:cNvSpPr>
            <a:spLocks noGrp="1"/>
          </p:cNvSpPr>
          <p:nvPr>
            <p:ph type="title"/>
          </p:nvPr>
        </p:nvSpPr>
        <p:spPr>
          <a:xfrm>
            <a:off x="1619672" y="0"/>
            <a:ext cx="5112568" cy="936104"/>
          </a:xfrm>
        </p:spPr>
        <p:txBody>
          <a:bodyPr/>
          <a:lstStyle/>
          <a:p>
            <a:r>
              <a:rPr lang="es-ES" sz="6000" dirty="0">
                <a:solidFill>
                  <a:srgbClr val="FFFF00"/>
                </a:solidFill>
                <a:latin typeface="Maiandra GD" pitchFamily="34" charset="0"/>
              </a:rPr>
              <a:t>Características</a:t>
            </a:r>
            <a:endParaRPr lang="es-ES_tradnl" sz="6000" dirty="0">
              <a:solidFill>
                <a:srgbClr val="FFFF00"/>
              </a:solidFill>
              <a:latin typeface="Maiandra GD" pitchFamily="34" charset="0"/>
            </a:endParaRPr>
          </a:p>
        </p:txBody>
      </p:sp>
      <p:pic>
        <p:nvPicPr>
          <p:cNvPr id="7" name="Picture 2" descr="C:\Documents and Settings\Administrador\Escritorio\77.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7775" y="866284"/>
            <a:ext cx="2016225" cy="16986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7127774" y="2564904"/>
            <a:ext cx="2016225" cy="830997"/>
          </a:xfrm>
          <a:prstGeom prst="rect">
            <a:avLst/>
          </a:prstGeom>
          <a:noFill/>
        </p:spPr>
        <p:txBody>
          <a:bodyPr wrap="square" rtlCol="0">
            <a:spAutoFit/>
          </a:bodyPr>
          <a:lstStyle/>
          <a:p>
            <a:r>
              <a:rPr lang="es-ES_tradnl" sz="2400" dirty="0">
                <a:solidFill>
                  <a:srgbClr val="FF0000"/>
                </a:solidFill>
                <a:latin typeface="Arial Black" panose="020B0A04020102020204" pitchFamily="34" charset="0"/>
              </a:rPr>
              <a:t>Se compra y se vende</a:t>
            </a:r>
          </a:p>
        </p:txBody>
      </p:sp>
      <p:sp>
        <p:nvSpPr>
          <p:cNvPr id="4" name="Flecha derecha 3"/>
          <p:cNvSpPr/>
          <p:nvPr/>
        </p:nvSpPr>
        <p:spPr>
          <a:xfrm>
            <a:off x="5436096" y="2980402"/>
            <a:ext cx="1475654" cy="4154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CuadroTexto 4"/>
          <p:cNvSpPr txBox="1"/>
          <p:nvPr/>
        </p:nvSpPr>
        <p:spPr>
          <a:xfrm>
            <a:off x="251520" y="3501008"/>
            <a:ext cx="3024336" cy="1200329"/>
          </a:xfrm>
          <a:prstGeom prst="rect">
            <a:avLst/>
          </a:prstGeom>
          <a:solidFill>
            <a:schemeClr val="accent6">
              <a:lumMod val="20000"/>
              <a:lumOff val="80000"/>
            </a:schemeClr>
          </a:solidFill>
          <a:scene3d>
            <a:camera prst="orthographicFront"/>
            <a:lightRig rig="threePt" dir="t"/>
          </a:scene3d>
          <a:sp3d>
            <a:bevelT prst="relaxedInset"/>
          </a:sp3d>
        </p:spPr>
        <p:txBody>
          <a:bodyPr wrap="square" rtlCol="0">
            <a:spAutoFit/>
          </a:bodyPr>
          <a:lstStyle/>
          <a:p>
            <a:pPr algn="ctr"/>
            <a:r>
              <a:rPr lang="es-ES_tradnl" sz="2400" dirty="0">
                <a:latin typeface="Arial Black" panose="020B0A04020102020204" pitchFamily="34" charset="0"/>
              </a:rPr>
              <a:t>Directamente: </a:t>
            </a:r>
            <a:r>
              <a:rPr lang="es-ES_tradnl" sz="2400" dirty="0">
                <a:solidFill>
                  <a:srgbClr val="FF0000"/>
                </a:solidFill>
                <a:latin typeface="Arial Black" panose="020B0A04020102020204" pitchFamily="34" charset="0"/>
              </a:rPr>
              <a:t>patentes o licencias</a:t>
            </a:r>
          </a:p>
        </p:txBody>
      </p:sp>
      <p:sp>
        <p:nvSpPr>
          <p:cNvPr id="8" name="CuadroTexto 7"/>
          <p:cNvSpPr txBox="1"/>
          <p:nvPr/>
        </p:nvSpPr>
        <p:spPr>
          <a:xfrm>
            <a:off x="3491880" y="3485326"/>
            <a:ext cx="5328592" cy="1569660"/>
          </a:xfrm>
          <a:prstGeom prst="rect">
            <a:avLst/>
          </a:prstGeom>
          <a:solidFill>
            <a:schemeClr val="accent6">
              <a:lumMod val="20000"/>
              <a:lumOff val="80000"/>
            </a:schemeClr>
          </a:solidFill>
          <a:scene3d>
            <a:camera prst="orthographicFront"/>
            <a:lightRig rig="threePt" dir="t"/>
          </a:scene3d>
          <a:sp3d>
            <a:bevelT prst="relaxedInset"/>
          </a:sp3d>
        </p:spPr>
        <p:txBody>
          <a:bodyPr wrap="square" rtlCol="0">
            <a:spAutoFit/>
          </a:bodyPr>
          <a:lstStyle>
            <a:defPPr>
              <a:defRPr lang="es-ES"/>
            </a:defPPr>
            <a:lvl1pPr algn="ctr">
              <a:defRPr sz="2800">
                <a:latin typeface="Arial Black" panose="020B0A04020102020204" pitchFamily="34" charset="0"/>
              </a:defRPr>
            </a:lvl1pPr>
          </a:lstStyle>
          <a:p>
            <a:r>
              <a:rPr lang="es-ES_tradnl" sz="2400" dirty="0"/>
              <a:t>Indirectamente:</a:t>
            </a:r>
          </a:p>
          <a:p>
            <a:r>
              <a:rPr lang="es-ES" sz="2400" dirty="0">
                <a:solidFill>
                  <a:srgbClr val="FF0000"/>
                </a:solidFill>
              </a:rPr>
              <a:t>precio del producto, bien o servicio que el conocimiento origina</a:t>
            </a:r>
            <a:endParaRPr lang="es-ES_tradnl" sz="2400" dirty="0">
              <a:solidFill>
                <a:srgbClr val="FF0000"/>
              </a:solidFill>
            </a:endParaRPr>
          </a:p>
        </p:txBody>
      </p:sp>
      <p:sp>
        <p:nvSpPr>
          <p:cNvPr id="9" name="CuadroTexto 8"/>
          <p:cNvSpPr txBox="1"/>
          <p:nvPr/>
        </p:nvSpPr>
        <p:spPr>
          <a:xfrm>
            <a:off x="107504" y="5301208"/>
            <a:ext cx="8892479" cy="1200329"/>
          </a:xfrm>
          <a:prstGeom prst="rect">
            <a:avLst/>
          </a:prstGeom>
          <a:noFill/>
        </p:spPr>
        <p:txBody>
          <a:bodyPr wrap="square" rtlCol="0">
            <a:spAutoFit/>
          </a:bodyPr>
          <a:lstStyle/>
          <a:p>
            <a:pPr algn="ctr"/>
            <a:r>
              <a:rPr lang="es-ES" sz="2400" dirty="0">
                <a:solidFill>
                  <a:schemeClr val="accent4"/>
                </a:solidFill>
                <a:latin typeface="Arial Black" panose="020B0A04020102020204" pitchFamily="34" charset="0"/>
              </a:rPr>
              <a:t>La producción de conocimientos se convierte en una importante fuente para el desarrollo de los pueblos</a:t>
            </a:r>
            <a:endParaRPr lang="es-ES_tradnl" sz="2400" dirty="0">
              <a:solidFill>
                <a:schemeClr val="accent4"/>
              </a:solidFill>
              <a:latin typeface="Arial Black" panose="020B0A04020102020204" pitchFamily="34" charset="0"/>
            </a:endParaRPr>
          </a:p>
        </p:txBody>
      </p:sp>
      <p:sp>
        <p:nvSpPr>
          <p:cNvPr id="10" name="Flecha curvada hacia la derecha 9"/>
          <p:cNvSpPr/>
          <p:nvPr/>
        </p:nvSpPr>
        <p:spPr>
          <a:xfrm rot="950572">
            <a:off x="2339752" y="4701337"/>
            <a:ext cx="720080" cy="599871"/>
          </a:xfrm>
          <a:prstGeom prst="curved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Tree>
    <p:extLst>
      <p:ext uri="{BB962C8B-B14F-4D97-AF65-F5344CB8AC3E}">
        <p14:creationId xmlns:p14="http://schemas.microsoft.com/office/powerpoint/2010/main" val="179427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8" grpId="0" animBg="1"/>
      <p:bldP spid="9"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3"/>
          <p:cNvSpPr>
            <a:spLocks/>
          </p:cNvSpPr>
          <p:nvPr/>
        </p:nvSpPr>
        <p:spPr bwMode="gray">
          <a:xfrm rot="8415872" flipV="1">
            <a:off x="6172324" y="557509"/>
            <a:ext cx="789220" cy="860687"/>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solidFill>
            <a:srgbClr val="C00000"/>
          </a:solidFill>
          <a:ln>
            <a:noFill/>
          </a:ln>
          <a:scene3d>
            <a:camera prst="orthographicFront"/>
            <a:lightRig rig="flood" dir="t"/>
          </a:scene3d>
          <a:sp3d extrusionH="76200" prstMaterial="dkEdge">
            <a:bevelT/>
            <a:bevelB/>
            <a:extrusionClr>
              <a:srgbClr val="66CCFF"/>
            </a:extrusionClr>
          </a:sp3d>
        </p:spPr>
        <p:style>
          <a:lnRef idx="2">
            <a:schemeClr val="accent1">
              <a:shade val="50000"/>
            </a:schemeClr>
          </a:lnRef>
          <a:fillRef idx="1">
            <a:schemeClr val="accent1"/>
          </a:fillRef>
          <a:effectRef idx="0">
            <a:schemeClr val="accent1"/>
          </a:effectRef>
          <a:fontRef idx="minor">
            <a:schemeClr val="lt1"/>
          </a:fontRef>
        </p:style>
        <p:txBody>
          <a:bodyPr lIns="102478" tIns="51239" rIns="102478" bIns="51239" anchor="ctr"/>
          <a:lstStyle/>
          <a:p>
            <a:pPr algn="ctr" fontAlgn="base">
              <a:spcBef>
                <a:spcPct val="0"/>
              </a:spcBef>
              <a:spcAft>
                <a:spcPct val="0"/>
              </a:spcAft>
            </a:pPr>
            <a:endParaRPr lang="es-ES">
              <a:solidFill>
                <a:srgbClr val="FFFFFF"/>
              </a:solidFill>
            </a:endParaRPr>
          </a:p>
        </p:txBody>
      </p:sp>
      <p:sp>
        <p:nvSpPr>
          <p:cNvPr id="11" name="Freeform 3"/>
          <p:cNvSpPr>
            <a:spLocks/>
          </p:cNvSpPr>
          <p:nvPr/>
        </p:nvSpPr>
        <p:spPr bwMode="gray">
          <a:xfrm rot="3349439">
            <a:off x="6985237" y="3637175"/>
            <a:ext cx="1249353" cy="751212"/>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solidFill>
            <a:srgbClr val="C00000"/>
          </a:solidFill>
          <a:ln>
            <a:noFill/>
          </a:ln>
          <a:scene3d>
            <a:camera prst="orthographicFront"/>
            <a:lightRig rig="flood" dir="t"/>
          </a:scene3d>
          <a:sp3d extrusionH="76200" prstMaterial="dkEdge">
            <a:bevelT/>
            <a:bevelB/>
            <a:extrusionClr>
              <a:srgbClr val="66CCFF"/>
            </a:extrusionClr>
          </a:sp3d>
        </p:spPr>
        <p:style>
          <a:lnRef idx="2">
            <a:schemeClr val="accent1">
              <a:shade val="50000"/>
            </a:schemeClr>
          </a:lnRef>
          <a:fillRef idx="1">
            <a:schemeClr val="accent1"/>
          </a:fillRef>
          <a:effectRef idx="0">
            <a:schemeClr val="accent1"/>
          </a:effectRef>
          <a:fontRef idx="minor">
            <a:schemeClr val="lt1"/>
          </a:fontRef>
        </p:style>
        <p:txBody>
          <a:bodyPr lIns="102478" tIns="51239" rIns="102478" bIns="51239" anchor="ctr"/>
          <a:lstStyle/>
          <a:p>
            <a:pPr algn="ctr" fontAlgn="base">
              <a:spcBef>
                <a:spcPct val="0"/>
              </a:spcBef>
              <a:spcAft>
                <a:spcPct val="0"/>
              </a:spcAft>
              <a:defRPr/>
            </a:pPr>
            <a:endParaRPr lang="es-ES">
              <a:solidFill>
                <a:srgbClr val="FFFFFF"/>
              </a:solidFill>
            </a:endParaRPr>
          </a:p>
        </p:txBody>
      </p:sp>
      <p:sp>
        <p:nvSpPr>
          <p:cNvPr id="4" name="CuadroTexto 3"/>
          <p:cNvSpPr txBox="1"/>
          <p:nvPr/>
        </p:nvSpPr>
        <p:spPr>
          <a:xfrm>
            <a:off x="0" y="1083508"/>
            <a:ext cx="7020271" cy="3785652"/>
          </a:xfrm>
          <a:prstGeom prst="rect">
            <a:avLst/>
          </a:prstGeom>
          <a:noFill/>
        </p:spPr>
        <p:txBody>
          <a:bodyPr wrap="square" rtlCol="0">
            <a:spAutoFit/>
          </a:bodyPr>
          <a:lstStyle/>
          <a:p>
            <a:pPr algn="ctr"/>
            <a:r>
              <a:rPr lang="es-ES" sz="2400" b="1" dirty="0">
                <a:latin typeface="Comic Sans MS" panose="030F0702030302020204" pitchFamily="66" charset="0"/>
              </a:rPr>
              <a:t>Sociedades del conocimiento comprenden, además de lo económico, las dimensiones sociales, éticas y políticas </a:t>
            </a:r>
          </a:p>
          <a:p>
            <a:pPr algn="ctr"/>
            <a:endParaRPr lang="es-ES" sz="2400" b="1" dirty="0">
              <a:latin typeface="Comic Sans MS" panose="030F0702030302020204" pitchFamily="66" charset="0"/>
            </a:endParaRPr>
          </a:p>
          <a:p>
            <a:pPr algn="ctr"/>
            <a:r>
              <a:rPr lang="es-ES" sz="2400" b="1" dirty="0">
                <a:latin typeface="Comic Sans MS" panose="030F0702030302020204" pitchFamily="66" charset="0"/>
              </a:rPr>
              <a:t>Sociedades en plural: intención de rechazar la unicidad de un modelo “listo para su uso” que no tenga en cuenta la diversidad cultural y lingüística, que  permite a todos reconocerse en los cambios que se están produciendo actualmente</a:t>
            </a:r>
            <a:endParaRPr lang="es-ES_tradnl" sz="2400" b="1" dirty="0">
              <a:latin typeface="Comic Sans MS" panose="030F0702030302020204" pitchFamily="66" charset="0"/>
            </a:endParaRPr>
          </a:p>
        </p:txBody>
      </p:sp>
      <p:sp>
        <p:nvSpPr>
          <p:cNvPr id="5" name="CuadroTexto 4"/>
          <p:cNvSpPr txBox="1"/>
          <p:nvPr/>
        </p:nvSpPr>
        <p:spPr>
          <a:xfrm>
            <a:off x="3347864" y="5157192"/>
            <a:ext cx="5688632" cy="1200329"/>
          </a:xfrm>
          <a:prstGeom prst="rect">
            <a:avLst/>
          </a:prstGeom>
          <a:solidFill>
            <a:schemeClr val="accent6">
              <a:lumMod val="20000"/>
              <a:lumOff val="80000"/>
            </a:schemeClr>
          </a:solidFill>
          <a:scene3d>
            <a:camera prst="orthographicFront"/>
            <a:lightRig rig="threePt" dir="t"/>
          </a:scene3d>
          <a:sp3d>
            <a:bevelT w="152400" h="50800" prst="softRound"/>
          </a:sp3d>
        </p:spPr>
        <p:txBody>
          <a:bodyPr wrap="square" rtlCol="0">
            <a:spAutoFit/>
          </a:bodyPr>
          <a:lstStyle/>
          <a:p>
            <a:pPr algn="ctr"/>
            <a:r>
              <a:rPr lang="es-ES" sz="2400" dirty="0">
                <a:solidFill>
                  <a:srgbClr val="C00000"/>
                </a:solidFill>
                <a:latin typeface="Arial Black" panose="020B0A04020102020204" pitchFamily="34" charset="0"/>
              </a:rPr>
              <a:t>Necesidad de la promoción de los conocimientos como valor, considerados en su pluralidad</a:t>
            </a:r>
            <a:endParaRPr lang="es-ES_tradnl" sz="2400" dirty="0">
              <a:solidFill>
                <a:srgbClr val="C00000"/>
              </a:solidFill>
              <a:latin typeface="Arial Black" panose="020B0A04020102020204" pitchFamily="34" charset="0"/>
            </a:endParaRPr>
          </a:p>
        </p:txBody>
      </p:sp>
      <p:pic>
        <p:nvPicPr>
          <p:cNvPr id="2" name="Imagen 1"/>
          <p:cNvPicPr>
            <a:picLocks noChangeAspect="1"/>
          </p:cNvPicPr>
          <p:nvPr/>
        </p:nvPicPr>
        <p:blipFill>
          <a:blip r:embed="rId2"/>
          <a:stretch>
            <a:fillRect/>
          </a:stretch>
        </p:blipFill>
        <p:spPr>
          <a:xfrm>
            <a:off x="6959220" y="379036"/>
            <a:ext cx="1822862" cy="1292464"/>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38" y="4869160"/>
            <a:ext cx="3038475" cy="1504950"/>
          </a:xfrm>
          <a:prstGeom prst="rect">
            <a:avLst/>
          </a:prstGeom>
        </p:spPr>
      </p:pic>
    </p:spTree>
    <p:extLst>
      <p:ext uri="{BB962C8B-B14F-4D97-AF65-F5344CB8AC3E}">
        <p14:creationId xmlns:p14="http://schemas.microsoft.com/office/powerpoint/2010/main" val="415246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4" grpId="0"/>
      <p:bldP spid="5"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db2004c007l">
  <a:themeElements>
    <a:clrScheme name="sample 3">
      <a:dk1>
        <a:srgbClr val="000066"/>
      </a:dk1>
      <a:lt1>
        <a:srgbClr val="FFFFFF"/>
      </a:lt1>
      <a:dk2>
        <a:srgbClr val="50A834"/>
      </a:dk2>
      <a:lt2>
        <a:srgbClr val="B2B2B2"/>
      </a:lt2>
      <a:accent1>
        <a:srgbClr val="2045AE"/>
      </a:accent1>
      <a:accent2>
        <a:srgbClr val="FF9933"/>
      </a:accent2>
      <a:accent3>
        <a:srgbClr val="FFFFFF"/>
      </a:accent3>
      <a:accent4>
        <a:srgbClr val="000056"/>
      </a:accent4>
      <a:accent5>
        <a:srgbClr val="ABB0D3"/>
      </a:accent5>
      <a:accent6>
        <a:srgbClr val="E78A2D"/>
      </a:accent6>
      <a:hlink>
        <a:srgbClr val="3DC5C5"/>
      </a:hlink>
      <a:folHlink>
        <a:srgbClr val="6B41BF"/>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4C1A37"/>
        </a:dk1>
        <a:lt1>
          <a:srgbClr val="FFFFFF"/>
        </a:lt1>
        <a:dk2>
          <a:srgbClr val="FFFFE7"/>
        </a:dk2>
        <a:lt2>
          <a:srgbClr val="B2B2B2"/>
        </a:lt2>
        <a:accent1>
          <a:srgbClr val="C06C98"/>
        </a:accent1>
        <a:accent2>
          <a:srgbClr val="FF9966"/>
        </a:accent2>
        <a:accent3>
          <a:srgbClr val="FFFFFF"/>
        </a:accent3>
        <a:accent4>
          <a:srgbClr val="40142D"/>
        </a:accent4>
        <a:accent5>
          <a:srgbClr val="DCBACA"/>
        </a:accent5>
        <a:accent6>
          <a:srgbClr val="E78A5C"/>
        </a:accent6>
        <a:hlink>
          <a:srgbClr val="BD6D45"/>
        </a:hlink>
        <a:folHlink>
          <a:srgbClr val="3AABC6"/>
        </a:folHlink>
      </a:clrScheme>
      <a:clrMap bg1="lt1" tx1="dk1" bg2="lt2" tx2="dk2" accent1="accent1" accent2="accent2" accent3="accent3" accent4="accent4" accent5="accent5" accent6="accent6" hlink="hlink" folHlink="folHlink"/>
    </a:extraClrScheme>
    <a:extraClrScheme>
      <a:clrScheme name="sample 2">
        <a:dk1>
          <a:srgbClr val="003366"/>
        </a:dk1>
        <a:lt1>
          <a:srgbClr val="FFFFFF"/>
        </a:lt1>
        <a:dk2>
          <a:srgbClr val="FFFFFF"/>
        </a:dk2>
        <a:lt2>
          <a:srgbClr val="B2B2B2"/>
        </a:lt2>
        <a:accent1>
          <a:srgbClr val="2879B0"/>
        </a:accent1>
        <a:accent2>
          <a:srgbClr val="0099CC"/>
        </a:accent2>
        <a:accent3>
          <a:srgbClr val="FFFFFF"/>
        </a:accent3>
        <a:accent4>
          <a:srgbClr val="002A56"/>
        </a:accent4>
        <a:accent5>
          <a:srgbClr val="ACBED4"/>
        </a:accent5>
        <a:accent6>
          <a:srgbClr val="008AB9"/>
        </a:accent6>
        <a:hlink>
          <a:srgbClr val="A9683B"/>
        </a:hlink>
        <a:folHlink>
          <a:srgbClr val="166A84"/>
        </a:folHlink>
      </a:clrScheme>
      <a:clrMap bg1="lt1" tx1="dk1" bg2="lt2" tx2="dk2" accent1="accent1" accent2="accent2" accent3="accent3" accent4="accent4" accent5="accent5" accent6="accent6" hlink="hlink" folHlink="folHlink"/>
    </a:extraClrScheme>
    <a:extraClrScheme>
      <a:clrScheme name="sample 3">
        <a:dk1>
          <a:srgbClr val="000066"/>
        </a:dk1>
        <a:lt1>
          <a:srgbClr val="FFFFFF"/>
        </a:lt1>
        <a:dk2>
          <a:srgbClr val="50A834"/>
        </a:dk2>
        <a:lt2>
          <a:srgbClr val="B2B2B2"/>
        </a:lt2>
        <a:accent1>
          <a:srgbClr val="2045AE"/>
        </a:accent1>
        <a:accent2>
          <a:srgbClr val="FF9933"/>
        </a:accent2>
        <a:accent3>
          <a:srgbClr val="FFFFFF"/>
        </a:accent3>
        <a:accent4>
          <a:srgbClr val="000056"/>
        </a:accent4>
        <a:accent5>
          <a:srgbClr val="ABB0D3"/>
        </a:accent5>
        <a:accent6>
          <a:srgbClr val="E78A2D"/>
        </a:accent6>
        <a:hlink>
          <a:srgbClr val="3DC5C5"/>
        </a:hlink>
        <a:folHlink>
          <a:srgbClr val="6B41B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db2004c007l">
  <a:themeElements>
    <a:clrScheme name="sample 3">
      <a:dk1>
        <a:srgbClr val="000066"/>
      </a:dk1>
      <a:lt1>
        <a:srgbClr val="FFFFFF"/>
      </a:lt1>
      <a:dk2>
        <a:srgbClr val="50A834"/>
      </a:dk2>
      <a:lt2>
        <a:srgbClr val="B2B2B2"/>
      </a:lt2>
      <a:accent1>
        <a:srgbClr val="2045AE"/>
      </a:accent1>
      <a:accent2>
        <a:srgbClr val="FF9933"/>
      </a:accent2>
      <a:accent3>
        <a:srgbClr val="FFFFFF"/>
      </a:accent3>
      <a:accent4>
        <a:srgbClr val="000056"/>
      </a:accent4>
      <a:accent5>
        <a:srgbClr val="ABB0D3"/>
      </a:accent5>
      <a:accent6>
        <a:srgbClr val="E78A2D"/>
      </a:accent6>
      <a:hlink>
        <a:srgbClr val="3DC5C5"/>
      </a:hlink>
      <a:folHlink>
        <a:srgbClr val="6B41BF"/>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4C1A37"/>
        </a:dk1>
        <a:lt1>
          <a:srgbClr val="FFFFFF"/>
        </a:lt1>
        <a:dk2>
          <a:srgbClr val="FFFFE7"/>
        </a:dk2>
        <a:lt2>
          <a:srgbClr val="B2B2B2"/>
        </a:lt2>
        <a:accent1>
          <a:srgbClr val="C06C98"/>
        </a:accent1>
        <a:accent2>
          <a:srgbClr val="FF9966"/>
        </a:accent2>
        <a:accent3>
          <a:srgbClr val="FFFFFF"/>
        </a:accent3>
        <a:accent4>
          <a:srgbClr val="40142D"/>
        </a:accent4>
        <a:accent5>
          <a:srgbClr val="DCBACA"/>
        </a:accent5>
        <a:accent6>
          <a:srgbClr val="E78A5C"/>
        </a:accent6>
        <a:hlink>
          <a:srgbClr val="BD6D45"/>
        </a:hlink>
        <a:folHlink>
          <a:srgbClr val="3AABC6"/>
        </a:folHlink>
      </a:clrScheme>
      <a:clrMap bg1="lt1" tx1="dk1" bg2="lt2" tx2="dk2" accent1="accent1" accent2="accent2" accent3="accent3" accent4="accent4" accent5="accent5" accent6="accent6" hlink="hlink" folHlink="folHlink"/>
    </a:extraClrScheme>
    <a:extraClrScheme>
      <a:clrScheme name="sample 2">
        <a:dk1>
          <a:srgbClr val="003366"/>
        </a:dk1>
        <a:lt1>
          <a:srgbClr val="FFFFFF"/>
        </a:lt1>
        <a:dk2>
          <a:srgbClr val="FFFFFF"/>
        </a:dk2>
        <a:lt2>
          <a:srgbClr val="B2B2B2"/>
        </a:lt2>
        <a:accent1>
          <a:srgbClr val="2879B0"/>
        </a:accent1>
        <a:accent2>
          <a:srgbClr val="0099CC"/>
        </a:accent2>
        <a:accent3>
          <a:srgbClr val="FFFFFF"/>
        </a:accent3>
        <a:accent4>
          <a:srgbClr val="002A56"/>
        </a:accent4>
        <a:accent5>
          <a:srgbClr val="ACBED4"/>
        </a:accent5>
        <a:accent6>
          <a:srgbClr val="008AB9"/>
        </a:accent6>
        <a:hlink>
          <a:srgbClr val="A9683B"/>
        </a:hlink>
        <a:folHlink>
          <a:srgbClr val="166A84"/>
        </a:folHlink>
      </a:clrScheme>
      <a:clrMap bg1="lt1" tx1="dk1" bg2="lt2" tx2="dk2" accent1="accent1" accent2="accent2" accent3="accent3" accent4="accent4" accent5="accent5" accent6="accent6" hlink="hlink" folHlink="folHlink"/>
    </a:extraClrScheme>
    <a:extraClrScheme>
      <a:clrScheme name="sample 3">
        <a:dk1>
          <a:srgbClr val="000066"/>
        </a:dk1>
        <a:lt1>
          <a:srgbClr val="FFFFFF"/>
        </a:lt1>
        <a:dk2>
          <a:srgbClr val="50A834"/>
        </a:dk2>
        <a:lt2>
          <a:srgbClr val="B2B2B2"/>
        </a:lt2>
        <a:accent1>
          <a:srgbClr val="2045AE"/>
        </a:accent1>
        <a:accent2>
          <a:srgbClr val="FF9933"/>
        </a:accent2>
        <a:accent3>
          <a:srgbClr val="FFFFFF"/>
        </a:accent3>
        <a:accent4>
          <a:srgbClr val="000056"/>
        </a:accent4>
        <a:accent5>
          <a:srgbClr val="ABB0D3"/>
        </a:accent5>
        <a:accent6>
          <a:srgbClr val="E78A2D"/>
        </a:accent6>
        <a:hlink>
          <a:srgbClr val="3DC5C5"/>
        </a:hlink>
        <a:folHlink>
          <a:srgbClr val="6B41B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1550</TotalTime>
  <Words>1338</Words>
  <Application>Microsoft Office PowerPoint</Application>
  <PresentationFormat>Presentación en pantalla (4:3)</PresentationFormat>
  <Paragraphs>126</Paragraphs>
  <Slides>23</Slides>
  <Notes>4</Notes>
  <HiddenSlides>0</HiddenSlides>
  <MMClips>0</MMClips>
  <ScaleCrop>false</ScaleCrop>
  <HeadingPairs>
    <vt:vector size="8" baseType="variant">
      <vt:variant>
        <vt:lpstr>Fuentes usadas</vt:lpstr>
      </vt:variant>
      <vt:variant>
        <vt:i4>7</vt:i4>
      </vt:variant>
      <vt:variant>
        <vt:lpstr>Tema</vt:lpstr>
      </vt:variant>
      <vt:variant>
        <vt:i4>3</vt:i4>
      </vt:variant>
      <vt:variant>
        <vt:lpstr>Servidores OLE incrustados</vt:lpstr>
      </vt:variant>
      <vt:variant>
        <vt:i4>1</vt:i4>
      </vt:variant>
      <vt:variant>
        <vt:lpstr>Títulos de diapositiva</vt:lpstr>
      </vt:variant>
      <vt:variant>
        <vt:i4>23</vt:i4>
      </vt:variant>
    </vt:vector>
  </HeadingPairs>
  <TitlesOfParts>
    <vt:vector size="34" baseType="lpstr">
      <vt:lpstr>Arial</vt:lpstr>
      <vt:lpstr>Arial Black</vt:lpstr>
      <vt:lpstr>Calibri</vt:lpstr>
      <vt:lpstr>Comic Sans MS</vt:lpstr>
      <vt:lpstr>Maiandra GD</vt:lpstr>
      <vt:lpstr>Verdana</vt:lpstr>
      <vt:lpstr>Wingdings</vt:lpstr>
      <vt:lpstr>Tema de Office</vt:lpstr>
      <vt:lpstr>cdb2004c007l</vt:lpstr>
      <vt:lpstr>1_cdb2004c007l</vt:lpstr>
      <vt:lpstr>Imagen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Características</vt:lpstr>
      <vt:lpstr>Presentación de PowerPoint</vt:lpstr>
      <vt:lpstr>Características</vt:lpstr>
      <vt:lpstr>Presentación de PowerPoint</vt:lpstr>
      <vt:lpstr>Presentación de PowerPoint</vt:lpstr>
      <vt:lpstr>Presentación de PowerPoint</vt:lpstr>
      <vt:lpstr>Características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Sede</dc:creator>
  <cp:lastModifiedBy>PC 1</cp:lastModifiedBy>
  <cp:revision>137</cp:revision>
  <dcterms:created xsi:type="dcterms:W3CDTF">2017-01-30T19:01:57Z</dcterms:created>
  <dcterms:modified xsi:type="dcterms:W3CDTF">2026-01-06T09:30:28Z</dcterms:modified>
</cp:coreProperties>
</file>