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81" r:id="rId3"/>
    <p:sldId id="280" r:id="rId4"/>
    <p:sldId id="258" r:id="rId5"/>
    <p:sldId id="282" r:id="rId6"/>
    <p:sldId id="283" r:id="rId7"/>
    <p:sldId id="259" r:id="rId8"/>
    <p:sldId id="285" r:id="rId9"/>
    <p:sldId id="286" r:id="rId10"/>
    <p:sldId id="287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4D1180-6613-4CD3-AE1D-E6C8692EA20B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B003187-032E-4357-A74C-EE6FD2BA550B}">
      <dgm:prSet phldrT="[Texto]"/>
      <dgm:spPr/>
      <dgm:t>
        <a:bodyPr/>
        <a:lstStyle/>
        <a:p>
          <a:r>
            <a:rPr lang="es-ES" b="1" dirty="0" smtClean="0"/>
            <a:t>Frecuente</a:t>
          </a:r>
          <a:endParaRPr lang="es-MX" b="1" dirty="0"/>
        </a:p>
      </dgm:t>
    </dgm:pt>
    <dgm:pt modelId="{EDB0599E-8C13-434F-9773-03C3B2A5EA45}" type="parTrans" cxnId="{805737AE-E208-485A-9492-EBDA079A6CAE}">
      <dgm:prSet/>
      <dgm:spPr/>
      <dgm:t>
        <a:bodyPr/>
        <a:lstStyle/>
        <a:p>
          <a:endParaRPr lang="es-MX"/>
        </a:p>
      </dgm:t>
    </dgm:pt>
    <dgm:pt modelId="{399443E5-5334-41C6-B2CB-70D46B8B8331}" type="sibTrans" cxnId="{805737AE-E208-485A-9492-EBDA079A6CAE}">
      <dgm:prSet/>
      <dgm:spPr/>
      <dgm:t>
        <a:bodyPr/>
        <a:lstStyle/>
        <a:p>
          <a:endParaRPr lang="es-MX"/>
        </a:p>
      </dgm:t>
    </dgm:pt>
    <dgm:pt modelId="{85420258-C4DE-48D0-A546-8F282C1FF5D0}">
      <dgm:prSet phldrT="[Texto]"/>
      <dgm:spPr/>
      <dgm:t>
        <a:bodyPr/>
        <a:lstStyle/>
        <a:p>
          <a:r>
            <a:rPr lang="es-ES" b="1" dirty="0" smtClean="0"/>
            <a:t>Parcial</a:t>
          </a:r>
          <a:endParaRPr lang="es-MX" b="1" dirty="0"/>
        </a:p>
      </dgm:t>
    </dgm:pt>
    <dgm:pt modelId="{ADA75A48-920D-4203-BCEF-66B2763FC2D6}" type="parTrans" cxnId="{6E3DC917-2335-442D-88F2-8E6CC3C72136}">
      <dgm:prSet/>
      <dgm:spPr/>
      <dgm:t>
        <a:bodyPr/>
        <a:lstStyle/>
        <a:p>
          <a:endParaRPr lang="es-MX"/>
        </a:p>
      </dgm:t>
    </dgm:pt>
    <dgm:pt modelId="{1CDBD772-A2A4-41EB-83F0-92D078DA47DD}" type="sibTrans" cxnId="{6E3DC917-2335-442D-88F2-8E6CC3C72136}">
      <dgm:prSet/>
      <dgm:spPr/>
      <dgm:t>
        <a:bodyPr/>
        <a:lstStyle/>
        <a:p>
          <a:endParaRPr lang="es-MX"/>
        </a:p>
      </dgm:t>
    </dgm:pt>
    <dgm:pt modelId="{4048F8A4-B1C8-4710-91C0-F5793F59F14F}">
      <dgm:prSet phldrT="[Texto]"/>
      <dgm:spPr/>
      <dgm:t>
        <a:bodyPr/>
        <a:lstStyle/>
        <a:p>
          <a:r>
            <a:rPr lang="es-ES" b="1" dirty="0" smtClean="0"/>
            <a:t>Final</a:t>
          </a:r>
          <a:endParaRPr lang="es-MX" b="1" dirty="0"/>
        </a:p>
      </dgm:t>
    </dgm:pt>
    <dgm:pt modelId="{2D8BB478-FC20-4F29-B8F5-F8C3B1993CCC}" type="parTrans" cxnId="{FD5505FB-7D2C-47C5-9DC4-8E0238CDD090}">
      <dgm:prSet/>
      <dgm:spPr/>
      <dgm:t>
        <a:bodyPr/>
        <a:lstStyle/>
        <a:p>
          <a:endParaRPr lang="es-MX"/>
        </a:p>
      </dgm:t>
    </dgm:pt>
    <dgm:pt modelId="{ADD35A82-B8C3-4EDB-AE41-6986B7AC0BBF}" type="sibTrans" cxnId="{FD5505FB-7D2C-47C5-9DC4-8E0238CDD090}">
      <dgm:prSet/>
      <dgm:spPr/>
      <dgm:t>
        <a:bodyPr/>
        <a:lstStyle/>
        <a:p>
          <a:endParaRPr lang="es-MX"/>
        </a:p>
      </dgm:t>
    </dgm:pt>
    <dgm:pt modelId="{21A46DEB-B5EA-462F-A1C3-9CE61B618655}" type="pres">
      <dgm:prSet presAssocID="{F44D1180-6613-4CD3-AE1D-E6C8692EA20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41DDEB17-12CE-49A5-B563-A59E0FEF0C3A}" type="pres">
      <dgm:prSet presAssocID="{BB003187-032E-4357-A74C-EE6FD2BA550B}" presName="composite" presStyleCnt="0"/>
      <dgm:spPr/>
    </dgm:pt>
    <dgm:pt modelId="{AA0D6FD7-9EE0-428D-8E20-FAEF8522FD63}" type="pres">
      <dgm:prSet presAssocID="{BB003187-032E-4357-A74C-EE6FD2BA550B}" presName="LShape" presStyleLbl="alignNode1" presStyleIdx="0" presStyleCnt="5"/>
      <dgm:spPr>
        <a:solidFill>
          <a:srgbClr val="FF0000"/>
        </a:solidFill>
        <a:ln>
          <a:solidFill>
            <a:schemeClr val="tx1"/>
          </a:solidFill>
        </a:ln>
      </dgm:spPr>
    </dgm:pt>
    <dgm:pt modelId="{D8CE91DB-CBDF-4A9C-9906-08F41910FD1A}" type="pres">
      <dgm:prSet presAssocID="{BB003187-032E-4357-A74C-EE6FD2BA550B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EF4CBD1-A28E-46C1-A35B-4A09030FEBFE}" type="pres">
      <dgm:prSet presAssocID="{BB003187-032E-4357-A74C-EE6FD2BA550B}" presName="Triangle" presStyleLbl="alignNode1" presStyleIdx="1" presStyleCnt="5"/>
      <dgm:spPr>
        <a:solidFill>
          <a:schemeClr val="tx1"/>
        </a:solidFill>
        <a:ln>
          <a:solidFill>
            <a:srgbClr val="FF0000"/>
          </a:solidFill>
        </a:ln>
      </dgm:spPr>
    </dgm:pt>
    <dgm:pt modelId="{09ECFC85-B283-4131-BDFF-ED293D725087}" type="pres">
      <dgm:prSet presAssocID="{399443E5-5334-41C6-B2CB-70D46B8B8331}" presName="sibTrans" presStyleCnt="0"/>
      <dgm:spPr/>
    </dgm:pt>
    <dgm:pt modelId="{923D7B40-DF68-4415-A7B3-5B9A4EAF25BB}" type="pres">
      <dgm:prSet presAssocID="{399443E5-5334-41C6-B2CB-70D46B8B8331}" presName="space" presStyleCnt="0"/>
      <dgm:spPr/>
    </dgm:pt>
    <dgm:pt modelId="{4C3F3AD9-74C0-4B44-88E8-0CB7DF390E3F}" type="pres">
      <dgm:prSet presAssocID="{85420258-C4DE-48D0-A546-8F282C1FF5D0}" presName="composite" presStyleCnt="0"/>
      <dgm:spPr/>
    </dgm:pt>
    <dgm:pt modelId="{B76D48AC-8452-44F4-8DF9-761ECACFFB48}" type="pres">
      <dgm:prSet presAssocID="{85420258-C4DE-48D0-A546-8F282C1FF5D0}" presName="LShape" presStyleLbl="alignNode1" presStyleIdx="2" presStyleCnt="5"/>
      <dgm:spPr>
        <a:solidFill>
          <a:srgbClr val="FF0000"/>
        </a:solidFill>
        <a:ln>
          <a:solidFill>
            <a:schemeClr val="tx1"/>
          </a:solidFill>
        </a:ln>
      </dgm:spPr>
    </dgm:pt>
    <dgm:pt modelId="{C617E784-9E2E-4155-A730-1226B6D164D0}" type="pres">
      <dgm:prSet presAssocID="{85420258-C4DE-48D0-A546-8F282C1FF5D0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628B56-3B98-4790-9834-B78A04B853EB}" type="pres">
      <dgm:prSet presAssocID="{85420258-C4DE-48D0-A546-8F282C1FF5D0}" presName="Triangle" presStyleLbl="alignNode1" presStyleIdx="3" presStyleCnt="5"/>
      <dgm:spPr>
        <a:solidFill>
          <a:schemeClr val="tx1"/>
        </a:solidFill>
        <a:ln>
          <a:solidFill>
            <a:srgbClr val="FF0000"/>
          </a:solidFill>
        </a:ln>
      </dgm:spPr>
    </dgm:pt>
    <dgm:pt modelId="{CE81FA01-19A6-4BAC-9422-7C41FF0B209C}" type="pres">
      <dgm:prSet presAssocID="{1CDBD772-A2A4-41EB-83F0-92D078DA47DD}" presName="sibTrans" presStyleCnt="0"/>
      <dgm:spPr/>
    </dgm:pt>
    <dgm:pt modelId="{C07823CF-35C0-4348-AB93-FC0013D8749B}" type="pres">
      <dgm:prSet presAssocID="{1CDBD772-A2A4-41EB-83F0-92D078DA47DD}" presName="space" presStyleCnt="0"/>
      <dgm:spPr/>
    </dgm:pt>
    <dgm:pt modelId="{E01DF371-375D-42D7-BC1E-2B848CF4B5B6}" type="pres">
      <dgm:prSet presAssocID="{4048F8A4-B1C8-4710-91C0-F5793F59F14F}" presName="composite" presStyleCnt="0"/>
      <dgm:spPr/>
    </dgm:pt>
    <dgm:pt modelId="{8647899D-C1B7-4474-9A97-8BC3D1CC7C34}" type="pres">
      <dgm:prSet presAssocID="{4048F8A4-B1C8-4710-91C0-F5793F59F14F}" presName="LShape" presStyleLbl="alignNode1" presStyleIdx="4" presStyleCnt="5"/>
      <dgm:spPr>
        <a:solidFill>
          <a:srgbClr val="FF0000"/>
        </a:solidFill>
        <a:ln>
          <a:solidFill>
            <a:schemeClr val="tx1"/>
          </a:solidFill>
        </a:ln>
      </dgm:spPr>
    </dgm:pt>
    <dgm:pt modelId="{653D5DB5-07B6-4DD2-BE62-96E723504F03}" type="pres">
      <dgm:prSet presAssocID="{4048F8A4-B1C8-4710-91C0-F5793F59F14F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415F365-93BE-4200-AAD1-75C9A855E78F}" type="presOf" srcId="{F44D1180-6613-4CD3-AE1D-E6C8692EA20B}" destId="{21A46DEB-B5EA-462F-A1C3-9CE61B618655}" srcOrd="0" destOrd="0" presId="urn:microsoft.com/office/officeart/2009/3/layout/StepUpProcess"/>
    <dgm:cxn modelId="{6E3DC917-2335-442D-88F2-8E6CC3C72136}" srcId="{F44D1180-6613-4CD3-AE1D-E6C8692EA20B}" destId="{85420258-C4DE-48D0-A546-8F282C1FF5D0}" srcOrd="1" destOrd="0" parTransId="{ADA75A48-920D-4203-BCEF-66B2763FC2D6}" sibTransId="{1CDBD772-A2A4-41EB-83F0-92D078DA47DD}"/>
    <dgm:cxn modelId="{FD5505FB-7D2C-47C5-9DC4-8E0238CDD090}" srcId="{F44D1180-6613-4CD3-AE1D-E6C8692EA20B}" destId="{4048F8A4-B1C8-4710-91C0-F5793F59F14F}" srcOrd="2" destOrd="0" parTransId="{2D8BB478-FC20-4F29-B8F5-F8C3B1993CCC}" sibTransId="{ADD35A82-B8C3-4EDB-AE41-6986B7AC0BBF}"/>
    <dgm:cxn modelId="{B48A8ECA-417F-43F4-AC8F-3C78892BB2D0}" type="presOf" srcId="{BB003187-032E-4357-A74C-EE6FD2BA550B}" destId="{D8CE91DB-CBDF-4A9C-9906-08F41910FD1A}" srcOrd="0" destOrd="0" presId="urn:microsoft.com/office/officeart/2009/3/layout/StepUpProcess"/>
    <dgm:cxn modelId="{9AD5F57E-38EF-45DE-8AEC-56E9A77244D4}" type="presOf" srcId="{4048F8A4-B1C8-4710-91C0-F5793F59F14F}" destId="{653D5DB5-07B6-4DD2-BE62-96E723504F03}" srcOrd="0" destOrd="0" presId="urn:microsoft.com/office/officeart/2009/3/layout/StepUpProcess"/>
    <dgm:cxn modelId="{805737AE-E208-485A-9492-EBDA079A6CAE}" srcId="{F44D1180-6613-4CD3-AE1D-E6C8692EA20B}" destId="{BB003187-032E-4357-A74C-EE6FD2BA550B}" srcOrd="0" destOrd="0" parTransId="{EDB0599E-8C13-434F-9773-03C3B2A5EA45}" sibTransId="{399443E5-5334-41C6-B2CB-70D46B8B8331}"/>
    <dgm:cxn modelId="{63714527-3FB6-49C2-A016-687E73E464EA}" type="presOf" srcId="{85420258-C4DE-48D0-A546-8F282C1FF5D0}" destId="{C617E784-9E2E-4155-A730-1226B6D164D0}" srcOrd="0" destOrd="0" presId="urn:microsoft.com/office/officeart/2009/3/layout/StepUpProcess"/>
    <dgm:cxn modelId="{7D2B60A8-B985-455A-8FA9-7F4ECF75CE76}" type="presParOf" srcId="{21A46DEB-B5EA-462F-A1C3-9CE61B618655}" destId="{41DDEB17-12CE-49A5-B563-A59E0FEF0C3A}" srcOrd="0" destOrd="0" presId="urn:microsoft.com/office/officeart/2009/3/layout/StepUpProcess"/>
    <dgm:cxn modelId="{7F4F6BBF-41BA-4F9E-9131-7C7551D4C89E}" type="presParOf" srcId="{41DDEB17-12CE-49A5-B563-A59E0FEF0C3A}" destId="{AA0D6FD7-9EE0-428D-8E20-FAEF8522FD63}" srcOrd="0" destOrd="0" presId="urn:microsoft.com/office/officeart/2009/3/layout/StepUpProcess"/>
    <dgm:cxn modelId="{CAF51385-FC1D-4A42-9061-B7C5AC256D5C}" type="presParOf" srcId="{41DDEB17-12CE-49A5-B563-A59E0FEF0C3A}" destId="{D8CE91DB-CBDF-4A9C-9906-08F41910FD1A}" srcOrd="1" destOrd="0" presId="urn:microsoft.com/office/officeart/2009/3/layout/StepUpProcess"/>
    <dgm:cxn modelId="{6DAF9A25-AF36-43FB-8FC7-AABF58B1C512}" type="presParOf" srcId="{41DDEB17-12CE-49A5-B563-A59E0FEF0C3A}" destId="{DEF4CBD1-A28E-46C1-A35B-4A09030FEBFE}" srcOrd="2" destOrd="0" presId="urn:microsoft.com/office/officeart/2009/3/layout/StepUpProcess"/>
    <dgm:cxn modelId="{7EC278EF-CBFD-4702-AE40-70DC61A992E9}" type="presParOf" srcId="{21A46DEB-B5EA-462F-A1C3-9CE61B618655}" destId="{09ECFC85-B283-4131-BDFF-ED293D725087}" srcOrd="1" destOrd="0" presId="urn:microsoft.com/office/officeart/2009/3/layout/StepUpProcess"/>
    <dgm:cxn modelId="{C1A12B90-7E7A-4A1A-81FE-FFBC5827EAEB}" type="presParOf" srcId="{09ECFC85-B283-4131-BDFF-ED293D725087}" destId="{923D7B40-DF68-4415-A7B3-5B9A4EAF25BB}" srcOrd="0" destOrd="0" presId="urn:microsoft.com/office/officeart/2009/3/layout/StepUpProcess"/>
    <dgm:cxn modelId="{BDAAE398-CD82-4A26-8AE5-0C283DD775C5}" type="presParOf" srcId="{21A46DEB-B5EA-462F-A1C3-9CE61B618655}" destId="{4C3F3AD9-74C0-4B44-88E8-0CB7DF390E3F}" srcOrd="2" destOrd="0" presId="urn:microsoft.com/office/officeart/2009/3/layout/StepUpProcess"/>
    <dgm:cxn modelId="{F5898F89-5920-48F1-901C-FF947B819229}" type="presParOf" srcId="{4C3F3AD9-74C0-4B44-88E8-0CB7DF390E3F}" destId="{B76D48AC-8452-44F4-8DF9-761ECACFFB48}" srcOrd="0" destOrd="0" presId="urn:microsoft.com/office/officeart/2009/3/layout/StepUpProcess"/>
    <dgm:cxn modelId="{6623FCB0-34FA-4BD1-AC97-D0DC4A4F664C}" type="presParOf" srcId="{4C3F3AD9-74C0-4B44-88E8-0CB7DF390E3F}" destId="{C617E784-9E2E-4155-A730-1226B6D164D0}" srcOrd="1" destOrd="0" presId="urn:microsoft.com/office/officeart/2009/3/layout/StepUpProcess"/>
    <dgm:cxn modelId="{705DD8EA-FE7E-4FB1-9A74-AC81D7EA96FD}" type="presParOf" srcId="{4C3F3AD9-74C0-4B44-88E8-0CB7DF390E3F}" destId="{A5628B56-3B98-4790-9834-B78A04B853EB}" srcOrd="2" destOrd="0" presId="urn:microsoft.com/office/officeart/2009/3/layout/StepUpProcess"/>
    <dgm:cxn modelId="{683DD713-D127-4B32-A5C6-52A167CD3E2C}" type="presParOf" srcId="{21A46DEB-B5EA-462F-A1C3-9CE61B618655}" destId="{CE81FA01-19A6-4BAC-9422-7C41FF0B209C}" srcOrd="3" destOrd="0" presId="urn:microsoft.com/office/officeart/2009/3/layout/StepUpProcess"/>
    <dgm:cxn modelId="{AD8403A6-9550-48D6-9A99-379614820989}" type="presParOf" srcId="{CE81FA01-19A6-4BAC-9422-7C41FF0B209C}" destId="{C07823CF-35C0-4348-AB93-FC0013D8749B}" srcOrd="0" destOrd="0" presId="urn:microsoft.com/office/officeart/2009/3/layout/StepUpProcess"/>
    <dgm:cxn modelId="{92C2E826-1584-452E-81B2-A65D772CF84B}" type="presParOf" srcId="{21A46DEB-B5EA-462F-A1C3-9CE61B618655}" destId="{E01DF371-375D-42D7-BC1E-2B848CF4B5B6}" srcOrd="4" destOrd="0" presId="urn:microsoft.com/office/officeart/2009/3/layout/StepUpProcess"/>
    <dgm:cxn modelId="{116BA87A-1C04-41D5-9F88-475F7A7DA0B6}" type="presParOf" srcId="{E01DF371-375D-42D7-BC1E-2B848CF4B5B6}" destId="{8647899D-C1B7-4474-9A97-8BC3D1CC7C34}" srcOrd="0" destOrd="0" presId="urn:microsoft.com/office/officeart/2009/3/layout/StepUpProcess"/>
    <dgm:cxn modelId="{01BFB0D9-D3EA-4FB5-BA18-B5F0C89BC0E9}" type="presParOf" srcId="{E01DF371-375D-42D7-BC1E-2B848CF4B5B6}" destId="{653D5DB5-07B6-4DD2-BE62-96E723504F03}" srcOrd="1" destOrd="0" presId="urn:microsoft.com/office/officeart/2009/3/layout/StepUp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D6FD7-9EE0-428D-8E20-FAEF8522FD63}">
      <dsp:nvSpPr>
        <dsp:cNvPr id="0" name=""/>
        <dsp:cNvSpPr/>
      </dsp:nvSpPr>
      <dsp:spPr>
        <a:xfrm rot="5400000">
          <a:off x="456416" y="811152"/>
          <a:ext cx="1372019" cy="2283008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E91DB-CBDF-4A9C-9906-08F41910FD1A}">
      <dsp:nvSpPr>
        <dsp:cNvPr id="0" name=""/>
        <dsp:cNvSpPr/>
      </dsp:nvSpPr>
      <dsp:spPr>
        <a:xfrm>
          <a:off x="227392" y="1493280"/>
          <a:ext cx="2061113" cy="1806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b="1" kern="1200" dirty="0" smtClean="0"/>
            <a:t>Frecuente</a:t>
          </a:r>
          <a:endParaRPr lang="es-MX" sz="3400" b="1" kern="1200" dirty="0"/>
        </a:p>
      </dsp:txBody>
      <dsp:txXfrm>
        <a:off x="227392" y="1493280"/>
        <a:ext cx="2061113" cy="1806686"/>
      </dsp:txXfrm>
    </dsp:sp>
    <dsp:sp modelId="{DEF4CBD1-A28E-46C1-A35B-4A09030FEBFE}">
      <dsp:nvSpPr>
        <dsp:cNvPr id="0" name=""/>
        <dsp:cNvSpPr/>
      </dsp:nvSpPr>
      <dsp:spPr>
        <a:xfrm>
          <a:off x="1899615" y="643074"/>
          <a:ext cx="388889" cy="388889"/>
        </a:xfrm>
        <a:prstGeom prst="triangle">
          <a:avLst>
            <a:gd name="adj" fmla="val 100000"/>
          </a:avLst>
        </a:prstGeom>
        <a:solidFill>
          <a:schemeClr val="tx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48AC-8452-44F4-8DF9-761ECACFFB48}">
      <dsp:nvSpPr>
        <dsp:cNvPr id="0" name=""/>
        <dsp:cNvSpPr/>
      </dsp:nvSpPr>
      <dsp:spPr>
        <a:xfrm rot="5400000">
          <a:off x="2979621" y="186782"/>
          <a:ext cx="1372019" cy="2283008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7E784-9E2E-4155-A730-1226B6D164D0}">
      <dsp:nvSpPr>
        <dsp:cNvPr id="0" name=""/>
        <dsp:cNvSpPr/>
      </dsp:nvSpPr>
      <dsp:spPr>
        <a:xfrm>
          <a:off x="2750597" y="868910"/>
          <a:ext cx="2061113" cy="1806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b="1" kern="1200" dirty="0" smtClean="0"/>
            <a:t>Parcial</a:t>
          </a:r>
          <a:endParaRPr lang="es-MX" sz="3400" b="1" kern="1200" dirty="0"/>
        </a:p>
      </dsp:txBody>
      <dsp:txXfrm>
        <a:off x="2750597" y="868910"/>
        <a:ext cx="2061113" cy="1806686"/>
      </dsp:txXfrm>
    </dsp:sp>
    <dsp:sp modelId="{A5628B56-3B98-4790-9834-B78A04B853EB}">
      <dsp:nvSpPr>
        <dsp:cNvPr id="0" name=""/>
        <dsp:cNvSpPr/>
      </dsp:nvSpPr>
      <dsp:spPr>
        <a:xfrm>
          <a:off x="4422821" y="18705"/>
          <a:ext cx="388889" cy="388889"/>
        </a:xfrm>
        <a:prstGeom prst="triangle">
          <a:avLst>
            <a:gd name="adj" fmla="val 100000"/>
          </a:avLst>
        </a:prstGeom>
        <a:solidFill>
          <a:schemeClr val="tx1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7899D-C1B7-4474-9A97-8BC3D1CC7C34}">
      <dsp:nvSpPr>
        <dsp:cNvPr id="0" name=""/>
        <dsp:cNvSpPr/>
      </dsp:nvSpPr>
      <dsp:spPr>
        <a:xfrm rot="5400000">
          <a:off x="5502826" y="-437586"/>
          <a:ext cx="1372019" cy="2283008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D5DB5-07B6-4DD2-BE62-96E723504F03}">
      <dsp:nvSpPr>
        <dsp:cNvPr id="0" name=""/>
        <dsp:cNvSpPr/>
      </dsp:nvSpPr>
      <dsp:spPr>
        <a:xfrm>
          <a:off x="5273802" y="244540"/>
          <a:ext cx="2061113" cy="1806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b="1" kern="1200" dirty="0" smtClean="0"/>
            <a:t>Final</a:t>
          </a:r>
          <a:endParaRPr lang="es-MX" sz="3400" b="1" kern="1200" dirty="0"/>
        </a:p>
      </dsp:txBody>
      <dsp:txXfrm>
        <a:off x="5273802" y="244540"/>
        <a:ext cx="2061113" cy="1806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EC05B-CE73-4D71-BDAB-7A943D449C9B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0726-2EDE-4043-ACC5-EA69F3CF75F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3323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1C52C-6F78-4E8C-AB48-87C92EEA99A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077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udithgl@uart.edu.c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2360265" y="713421"/>
            <a:ext cx="4896545" cy="1323439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4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PSICOLOGÍA DE GRUPO</a:t>
            </a:r>
            <a:endParaRPr lang="es-ES" sz="4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018682" y="2708920"/>
            <a:ext cx="77120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" pitchFamily="34" charset="0"/>
                <a:cs typeface="Arial" pitchFamily="34" charset="0"/>
              </a:rPr>
              <a:t>Dr. C. Yudith Guzmán León, Profesora </a:t>
            </a:r>
            <a:r>
              <a:rPr lang="es-ES" sz="3600" b="1" dirty="0" smtClean="0">
                <a:latin typeface="Arial" pitchFamily="34" charset="0"/>
                <a:cs typeface="Arial" pitchFamily="34" charset="0"/>
              </a:rPr>
              <a:t>Titular </a:t>
            </a:r>
            <a:endParaRPr lang="es-ES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600" b="1" dirty="0" smtClean="0">
                <a:latin typeface="Arial" pitchFamily="34" charset="0"/>
                <a:cs typeface="Arial" pitchFamily="34" charset="0"/>
              </a:rPr>
              <a:t>Vicerrectora</a:t>
            </a:r>
            <a:endParaRPr lang="es-ES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3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600" b="1" dirty="0" smtClean="0">
                <a:latin typeface="Arial" pitchFamily="34" charset="0"/>
                <a:cs typeface="Arial" pitchFamily="34" charset="0"/>
              </a:rPr>
              <a:t>E-mail: </a:t>
            </a:r>
            <a:r>
              <a:rPr lang="es-ES" sz="3600" b="1" dirty="0" smtClean="0">
                <a:latin typeface="Arial" pitchFamily="34" charset="0"/>
                <a:cs typeface="Arial" pitchFamily="34" charset="0"/>
                <a:hlinkClick r:id="rId3"/>
              </a:rPr>
              <a:t>yudithgl@uart.edu.cu</a:t>
            </a:r>
            <a:r>
              <a:rPr lang="es-E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29 Imagen"/>
          <p:cNvPicPr>
            <a:picLocks noChangeAspect="1"/>
          </p:cNvPicPr>
          <p:nvPr/>
        </p:nvPicPr>
        <p:blipFill>
          <a:blip r:embed="rId2"/>
          <a:srcRect t="2" b="-421"/>
          <a:stretch>
            <a:fillRect/>
          </a:stretch>
        </p:blipFill>
        <p:spPr bwMode="auto">
          <a:xfrm>
            <a:off x="8388350" y="140970"/>
            <a:ext cx="647700" cy="1106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16 Imagen"/>
          <p:cNvPicPr>
            <a:picLocks noChangeAspect="1"/>
          </p:cNvPicPr>
          <p:nvPr/>
        </p:nvPicPr>
        <p:blipFill>
          <a:blip r:embed="rId3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503123" y="456417"/>
            <a:ext cx="6021205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Bibliografía Básica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68413" y="2143125"/>
            <a:ext cx="715265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1.- Basilia Collazo y Mara Puentes. La orientación en la Actividad Pedagógica. Editorial Pueblo y Educación. La Habana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2.-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Bermúdez, R. y otros. (2002). Dinámica de grupo en Educación: su facilitación. Editorial Pueblo y Educación. La Habana.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3.- González Soca A.M y otros. Nociones de Sociología Psicología y Pedagogía.2004 Editorial Pueblo y Educación. La Habana.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4.- CD Carrera de Pedagogía-Psicología.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5.- Psicología Educativa Colectivo de autores .Capítulo 4.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6.- Julio Cesar Casales. Psicología Social .Contribución a su estudio.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7.- Maestría en Ciencias de la Educación, Módulo III   primera parte Mención Primaria.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113336" y="1052736"/>
            <a:ext cx="7452568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</a:rPr>
              <a:t>Presentación de la asignatura en el PPD de la carrera: </a:t>
            </a:r>
            <a:r>
              <a:rPr lang="es-ES" sz="5400" b="1" cap="none" spc="50" dirty="0" smtClean="0">
                <a:ln w="11430"/>
              </a:rPr>
              <a:t>Pedagogía-Psicología</a:t>
            </a:r>
            <a:endParaRPr lang="es-ES" sz="5400" b="1" cap="none" spc="50" dirty="0" smtClean="0">
              <a:ln w="11430"/>
            </a:endParaRPr>
          </a:p>
          <a:p>
            <a:pPr algn="ctr"/>
            <a:r>
              <a:rPr lang="es-ES" sz="5400" b="1" spc="50" dirty="0" smtClean="0">
                <a:ln w="11430"/>
              </a:rPr>
              <a:t>Plan «E»</a:t>
            </a:r>
          </a:p>
          <a:p>
            <a:pPr algn="ctr"/>
            <a:r>
              <a:rPr lang="es-ES" sz="5400" b="1" spc="50" dirty="0" smtClean="0">
                <a:ln w="11430"/>
              </a:rPr>
              <a:t>Segundo </a:t>
            </a:r>
            <a:r>
              <a:rPr lang="es-ES" sz="5400" b="1" spc="50" dirty="0" smtClean="0">
                <a:ln w="11430"/>
              </a:rPr>
              <a:t>Año</a:t>
            </a:r>
            <a:endParaRPr lang="es-ES" sz="5400" b="1" cap="none" spc="50" dirty="0">
              <a:ln w="11430"/>
            </a:endParaRPr>
          </a:p>
        </p:txBody>
      </p:sp>
      <p:pic>
        <p:nvPicPr>
          <p:cNvPr id="2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11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41" r="49956"/>
          <a:stretch/>
        </p:blipFill>
        <p:spPr>
          <a:xfrm flipH="1">
            <a:off x="0" y="0"/>
            <a:ext cx="990408" cy="6855840"/>
          </a:xfrm>
          <a:prstGeom prst="rect">
            <a:avLst/>
          </a:prstGeom>
        </p:spPr>
      </p:pic>
      <p:grpSp>
        <p:nvGrpSpPr>
          <p:cNvPr id="2" name="17 Grupo"/>
          <p:cNvGrpSpPr/>
          <p:nvPr/>
        </p:nvGrpSpPr>
        <p:grpSpPr>
          <a:xfrm>
            <a:off x="0" y="0"/>
            <a:ext cx="990408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7704" y="0"/>
              <a:ext cx="69726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10444" y="697260"/>
              <a:ext cx="697260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7704" y="697260"/>
              <a:ext cx="69726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10444" y="1394520"/>
              <a:ext cx="69726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8630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1814" y="2091780"/>
              <a:ext cx="34863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7504" y="2440410"/>
              <a:ext cx="348630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6134" y="2789040"/>
              <a:ext cx="69726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10444" y="3486300"/>
              <a:ext cx="697260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7704" y="4183560"/>
              <a:ext cx="69726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1334" y="4880820"/>
              <a:ext cx="69726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1814" y="4183560"/>
              <a:ext cx="348630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prstClr val="white"/>
                </a:solidFill>
              </a:endParaRPr>
            </a:p>
          </p:txBody>
        </p:sp>
      </p:grpSp>
      <p:sp>
        <p:nvSpPr>
          <p:cNvPr id="4" name="3 Rectángulo"/>
          <p:cNvSpPr/>
          <p:nvPr/>
        </p:nvSpPr>
        <p:spPr>
          <a:xfrm>
            <a:off x="1403648" y="1513134"/>
            <a:ext cx="72008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44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OBJETIVO: </a:t>
            </a:r>
          </a:p>
          <a:p>
            <a:pPr algn="ctr"/>
            <a:endParaRPr lang="x-none" sz="3200" b="1" dirty="0"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Caracterizar la asignatura </a:t>
            </a:r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Psicología de grupo </a:t>
            </a:r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en </a:t>
            </a:r>
            <a:r>
              <a:rPr lang="es-ES" sz="3200" b="1" dirty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el Plan del </a:t>
            </a:r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Proceso Docente (</a:t>
            </a:r>
            <a:r>
              <a:rPr lang="es-ES" sz="3200" b="1" dirty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PPD</a:t>
            </a:r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) de la carrera: Licenciatura en </a:t>
            </a:r>
            <a:r>
              <a:rPr lang="es-ES" sz="3200" b="1" dirty="0" smtClean="0"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Educación. Pedagogía-Psicología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88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928662" y="214290"/>
            <a:ext cx="73581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Ubicación de la asignatura</a:t>
            </a:r>
            <a:endParaRPr lang="es-ES" sz="3600" dirty="0"/>
          </a:p>
        </p:txBody>
      </p:sp>
      <p:sp>
        <p:nvSpPr>
          <p:cNvPr id="30" name="29 Rectángulo"/>
          <p:cNvSpPr/>
          <p:nvPr/>
        </p:nvSpPr>
        <p:spPr>
          <a:xfrm>
            <a:off x="928662" y="1720360"/>
            <a:ext cx="7929618" cy="507831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Forma parte de la disciplina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Fundamentos Fisiológicos y Psicológicos</a:t>
            </a:r>
            <a:endParaRPr lang="es-E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 imparte en el II Semestre de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2do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año con un total de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56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horas clase</a:t>
            </a:r>
          </a:p>
          <a:p>
            <a:pPr lvl="0" algn="just"/>
            <a:endParaRPr lang="es-E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Culmina con un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de curso escrito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928662" y="214290"/>
            <a:ext cx="73581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Objeto de estudio:</a:t>
            </a:r>
            <a:endParaRPr lang="es-ES" sz="3600" dirty="0"/>
          </a:p>
        </p:txBody>
      </p:sp>
      <p:sp>
        <p:nvSpPr>
          <p:cNvPr id="30" name="29 Rectángulo"/>
          <p:cNvSpPr/>
          <p:nvPr/>
        </p:nvSpPr>
        <p:spPr>
          <a:xfrm>
            <a:off x="928662" y="1720360"/>
            <a:ext cx="7929618" cy="95410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elementos dinámicos y temáticos  de los grupos 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21 CuadroTexto"/>
          <p:cNvSpPr txBox="1"/>
          <p:nvPr/>
        </p:nvSpPr>
        <p:spPr>
          <a:xfrm>
            <a:off x="1214414" y="3319870"/>
            <a:ext cx="73581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 de acción:</a:t>
            </a:r>
            <a:endParaRPr lang="es-ES" sz="3600" dirty="0"/>
          </a:p>
        </p:txBody>
      </p:sp>
      <p:sp>
        <p:nvSpPr>
          <p:cNvPr id="35" name="29 Rectángulo"/>
          <p:cNvSpPr/>
          <p:nvPr/>
        </p:nvSpPr>
        <p:spPr>
          <a:xfrm>
            <a:off x="1000126" y="4714875"/>
            <a:ext cx="7929618" cy="181588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relacionados con la estructura y el funcionamiento de los grupos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sociales,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en específico “el grupo escolar”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928662" y="214290"/>
            <a:ext cx="73581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Generales:</a:t>
            </a:r>
            <a:endParaRPr lang="es-ES" sz="3600" dirty="0"/>
          </a:p>
        </p:txBody>
      </p:sp>
      <p:sp>
        <p:nvSpPr>
          <p:cNvPr id="30" name="29 Rectángulo"/>
          <p:cNvSpPr/>
          <p:nvPr/>
        </p:nvSpPr>
        <p:spPr>
          <a:xfrm>
            <a:off x="928662" y="1828542"/>
            <a:ext cx="7783538" cy="452431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Fundamentar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la importancia del conocimiento acerca del grupo para la realización del modo de actuación del psicopedagogo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Argumentar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la repercusión de la influencia del grupo en el desarrollo de la personalidad de los miembros que lo constituyen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Valorar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la importancia del estudio de la dinámica grupal para la orientación a los grupos humanos fuera y dentro del entorno escolar.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156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006267" y="357167"/>
            <a:ext cx="7166133" cy="10772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Arial" pitchFamily="34" charset="0"/>
                <a:cs typeface="Arial" pitchFamily="34" charset="0"/>
              </a:rPr>
              <a:t>Problemas profesionales a solucionar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: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Marcador de contenido 2"/>
          <p:cNvSpPr txBox="1">
            <a:spLocks/>
          </p:cNvSpPr>
          <p:nvPr/>
        </p:nvSpPr>
        <p:spPr>
          <a:xfrm>
            <a:off x="1043608" y="2290127"/>
            <a:ext cx="7668592" cy="399224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1.- ¿Cómo construir una concepción teórica acerca del grupo a partir de un análisis dialéctico de diferentes teorías de este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2.- ¿Cómo el grupo familiar, escolar y de coetáneos informal, teniendo presente sus características influye en la estructura y funcionamiento del desarrollo psicológico de la personalidad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3.- ¿Cuáles son los fundamentos que sustentan el estudio de la dinámica grupal para el cumplimiento del objeto de trabajo del licenciado en la carrera Pedagogía Psicología?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006267" y="357167"/>
            <a:ext cx="7166133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Plan temático: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94200"/>
              </p:ext>
            </p:extLst>
          </p:nvPr>
        </p:nvGraphicFramePr>
        <p:xfrm>
          <a:off x="1228217" y="1583435"/>
          <a:ext cx="7388733" cy="5120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322"/>
                <a:gridCol w="3366384"/>
                <a:gridCol w="3070027"/>
              </a:tblGrid>
              <a:tr h="228600"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No.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    TEMA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H/clases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2710" marR="28575" indent="-184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59715" algn="l"/>
                          <a:tab pos="1417955" algn="l"/>
                        </a:tabLst>
                      </a:pPr>
                      <a:r>
                        <a:rPr lang="es-E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Teorías acerca del estudio de los grupos humanos.</a:t>
                      </a:r>
                      <a:endParaRPr lang="es-MX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</a:rPr>
                        <a:t>14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2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8100" marR="28575" indent="-184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 grupos humanos y el desarrollo de la personalidad</a:t>
                      </a:r>
                      <a:endParaRPr lang="es-MX" sz="2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</a:rPr>
                        <a:t>22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27050" algn="l"/>
                        </a:tabLst>
                      </a:pPr>
                      <a:r>
                        <a:rPr lang="es-ES" sz="2800" dirty="0">
                          <a:effectLst/>
                        </a:rPr>
                        <a:t>Total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 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</a:rPr>
                        <a:t>56</a:t>
                      </a:r>
                      <a:endParaRPr lang="es-MX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pic>
        <p:nvPicPr>
          <p:cNvPr id="2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81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16 Imagen"/>
          <p:cNvPicPr>
            <a:picLocks noChangeAspect="1"/>
          </p:cNvPicPr>
          <p:nvPr/>
        </p:nvPicPr>
        <p:blipFill>
          <a:blip r:embed="rId2"/>
          <a:srcRect l="49956" r="24042"/>
          <a:stretch>
            <a:fillRect/>
          </a:stretch>
        </p:blipFill>
        <p:spPr bwMode="auto">
          <a:xfrm>
            <a:off x="0" y="0"/>
            <a:ext cx="793750" cy="685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17 Grupo"/>
          <p:cNvGrpSpPr>
            <a:grpSpLocks/>
          </p:cNvGrpSpPr>
          <p:nvPr/>
        </p:nvGrpSpPr>
        <p:grpSpPr bwMode="auto">
          <a:xfrm>
            <a:off x="0" y="0"/>
            <a:ext cx="793750" cy="6858000"/>
            <a:chOff x="858874" y="0"/>
            <a:chExt cx="1749720" cy="5578080"/>
          </a:xfrm>
        </p:grpSpPr>
        <p:sp>
          <p:nvSpPr>
            <p:cNvPr id="19" name="18 Rectángulo"/>
            <p:cNvSpPr/>
            <p:nvPr/>
          </p:nvSpPr>
          <p:spPr>
            <a:xfrm>
              <a:off x="1908706" y="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208818" y="69726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908706" y="697260"/>
              <a:ext cx="696390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208818" y="1394520"/>
              <a:ext cx="699888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858874" y="0"/>
              <a:ext cx="349944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862375" y="2091780"/>
              <a:ext cx="346443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6" name="25 Rectángulo"/>
            <p:cNvSpPr/>
            <p:nvPr/>
          </p:nvSpPr>
          <p:spPr>
            <a:xfrm>
              <a:off x="1208818" y="2440410"/>
              <a:ext cx="346446" cy="34863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555264" y="278904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1208818" y="3486300"/>
              <a:ext cx="699888" cy="697260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1908706" y="4183560"/>
              <a:ext cx="696390" cy="697260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1" name="30 Rectángulo"/>
            <p:cNvSpPr/>
            <p:nvPr/>
          </p:nvSpPr>
          <p:spPr>
            <a:xfrm>
              <a:off x="1912207" y="4880820"/>
              <a:ext cx="696387" cy="69726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862375" y="4183560"/>
              <a:ext cx="346443" cy="348630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3077" name="1 Rectángulo"/>
          <p:cNvSpPr>
            <a:spLocks noChangeArrowheads="1"/>
          </p:cNvSpPr>
          <p:nvPr/>
        </p:nvSpPr>
        <p:spPr bwMode="auto">
          <a:xfrm>
            <a:off x="1000126" y="428626"/>
            <a:ext cx="76168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endParaRPr lang="es-ES" sz="3200" b="1" dirty="0">
              <a:latin typeface="Verdana" pitchFamily="34" charset="0"/>
            </a:endParaRPr>
          </a:p>
          <a:p>
            <a:pPr algn="ctr"/>
            <a:r>
              <a:rPr lang="es-ES" sz="3200" b="1" dirty="0">
                <a:latin typeface="Verdana" pitchFamily="34" charset="0"/>
              </a:rPr>
              <a:t>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2699792" y="456417"/>
            <a:ext cx="3600400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Evaluación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141629342"/>
              </p:ext>
            </p:extLst>
          </p:nvPr>
        </p:nvGraphicFramePr>
        <p:xfrm>
          <a:off x="1376362" y="1825625"/>
          <a:ext cx="7335837" cy="3317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Picture 2"/>
          <p:cNvPicPr preferRelativeResize="0"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412" y="69056"/>
            <a:ext cx="6746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46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464</Words>
  <Application>Microsoft Office PowerPoint</Application>
  <PresentationFormat>Presentación en pantalla (4:3)</PresentationFormat>
  <Paragraphs>105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trabajador</dc:creator>
  <cp:lastModifiedBy>DECANATO</cp:lastModifiedBy>
  <cp:revision>463</cp:revision>
  <dcterms:created xsi:type="dcterms:W3CDTF">2019-02-08T19:40:17Z</dcterms:created>
  <dcterms:modified xsi:type="dcterms:W3CDTF">2026-02-23T16:30:03Z</dcterms:modified>
</cp:coreProperties>
</file>