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3" r:id="rId2"/>
    <p:sldId id="334" r:id="rId3"/>
    <p:sldId id="335" r:id="rId4"/>
    <p:sldId id="336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291029-6A54-E16F-977D-69E708AEC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FDDF76-1C3E-6D90-7034-3247E9916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7CB638-7277-CBC5-DCE8-CA3B1904A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2DC7D4-8825-92C6-108C-9E7392E9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981220-125D-306C-6533-F9DF73F30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256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C92E6A-6CE4-309E-6BE0-FDB9BD4DA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1360E2-D059-7DF6-C8BF-B596F75DDC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99CBC-078F-0DF8-1B9E-166C360FF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DAEE56-C986-1DB1-5891-80F1C834E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4B37D7-41F1-6631-3B7E-FDAF17FE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305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5F8CA49-EB6D-21C6-549E-92E640CBF6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58E404-B321-9602-28AA-FA2D97FA2E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2FF2F8-8AEB-AFF5-6456-C9BBA2C5E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242C80-1E6C-5585-31D0-6FA6DF9C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D37AB4-5E71-BCEF-8129-4122130EB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84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94E348-B6FD-EA1B-028E-9B70D8997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962219-1ADF-D8C6-E10C-288C9E7C4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6F0243-BC9E-715F-20EB-13412080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D6BE7A-C9F7-4CFE-BB63-DD5074F81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B6E348-6ECB-6141-21B3-12AA7F8A2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0187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EC068-27AB-DEAD-D787-67F1F6C9E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5CE560-E2B1-83ED-79DF-F69604668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2E8784-82A3-89E6-3CE5-68E988B15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669FD6-04D4-9D1B-B78B-6194FE5F6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119FFB-60FB-FBFF-2AEC-50369C89D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9419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498C0D-82CB-5586-5D2E-9E70F216E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5331D0-FF41-AC15-E7B3-64A5910836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7E4D059-1396-820B-B840-945E9AEC3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6EE685-23C1-BD05-AEE1-563058C9B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B361C4-1462-2168-3D73-81C8710CE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F42C536-F130-4931-D961-C9A301B6B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964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A8C1F4-4192-7D0B-4D0A-C29507C78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2AB475-FBE2-31FD-EA8F-F50441CCC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D3D03A7-8C20-D5F3-2C90-C39C32F11E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EA6A99-198E-4410-8D5D-9D891DD3D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4CE38F-33DF-8FA8-F4B1-6CFB7D18C8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904F768-8956-1A4B-8E7C-34F81BE52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AD644D9-0A4D-8AE5-6EB6-11DCB529A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D9659B7-C73E-AC60-20D9-B479F3293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8823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4237B-0F43-A2E8-5476-32AB5F0B4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89AC13-6AF9-F4C9-5050-4988A6DC7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BB26EDC-6B42-A945-A5AF-CDC3F7E65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D26D07D-8031-4128-C436-DCBE553FD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781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117EC21-F2B0-5F82-8D6E-A33073043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7C3E324-F3F0-3496-CCED-B9C9004D3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733845-7201-90FA-0AB1-9C1E21D2F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055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85F0C-2F6F-0AD6-CA1D-19832B1C0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15F640-15A6-D74A-A572-82361410A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83C9D9C-D663-01D3-D73D-1213E1C73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38E095-EF0A-E2CE-ECC6-2994E5A6D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B4E8036-23EE-D526-8EF4-A0A95AC48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AE00AD-F057-F5C0-F2BC-3055188D9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9526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010F9D-9A73-DA91-B787-49F5D0E1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94A6748-B117-8B08-32B6-0BF37FDEC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BF1874-994B-EF43-D7B0-33A9BAC72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0F0651-C74A-900D-3775-EC5504CD3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8B520E-6453-772F-ED41-61AE2C4B6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775A19D-885A-C3B5-75CE-B4DD8AC8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8646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0F99196-34E9-EA6B-A035-1B8EB1231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BACD39B-F229-9822-825F-9799419EC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CFAB92-723D-3C19-9283-6D49903FA3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E7BB05-E8D8-4CB2-8713-AB21375B2E13}" type="datetimeFigureOut">
              <a:rPr lang="es-ES" smtClean="0"/>
              <a:t>07/05/2026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6E6194-DE1D-CA03-C62D-0629F0393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EB134-F3C1-4DAE-5191-C8441C18D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F3EFD8-8B0F-4A69-913A-3DF33C887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808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A8A61348-AE0F-EE90-055D-AD9409636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8342" y="1849041"/>
            <a:ext cx="4657725" cy="708422"/>
          </a:xfrm>
          <a:prstGeom prst="rect">
            <a:avLst/>
          </a:prstGeom>
          <a:noFill/>
          <a:ln>
            <a:noFill/>
          </a:ln>
        </p:spPr>
        <p:txBody>
          <a:bodyPr lIns="50625" tIns="25313" rIns="50625" bIns="25313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Fundamentos del Control Médico de la actividad física</a:t>
            </a:r>
          </a:p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2do año C.D</a:t>
            </a:r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21CFA59E-4797-4971-3379-BB945CF57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7862" y="3429001"/>
            <a:ext cx="4536281" cy="608410"/>
          </a:xfrm>
          <a:prstGeom prst="rect">
            <a:avLst/>
          </a:prstGeom>
          <a:noFill/>
          <a:ln>
            <a:noFill/>
          </a:ln>
        </p:spPr>
        <p:txBody>
          <a:bodyPr lIns="50625" tIns="25313" rIns="50625" bIns="25313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Tema 1. Control y medición de la Actividad Física.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Clase 16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Clase práctica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s-ES" alt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uadroTexto 3">
            <a:extLst>
              <a:ext uri="{FF2B5EF4-FFF2-40B4-BE49-F238E27FC236}">
                <a16:creationId xmlns:a16="http://schemas.microsoft.com/office/drawing/2014/main" id="{BC558F1B-8254-6DFA-F5DF-11BFD9FFA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9" y="1646636"/>
            <a:ext cx="7834789" cy="31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_tradnl" altLang="es-E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Sumario. </a:t>
            </a:r>
            <a:r>
              <a:rPr lang="es-ES" altLang="es-ES" sz="2800" dirty="0">
                <a:solidFill>
                  <a:srgbClr val="002060"/>
                </a:solidFill>
                <a:cs typeface="Calibri" panose="020F0502020204030204" pitchFamily="34" charset="0"/>
              </a:rPr>
              <a:t>Pruebas generales para la evaluación de la velocidad. Interpretación de sus resultados.</a:t>
            </a:r>
          </a:p>
          <a:p>
            <a:pPr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_tradnl" altLang="es-ES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BAA924F1-7F9A-B76E-CC7F-8F6663066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79" y="411394"/>
            <a:ext cx="11797189" cy="803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s-ES" sz="2800" dirty="0">
                <a:cs typeface="Times New Roman" panose="02020603050405020304" pitchFamily="18" charset="0"/>
              </a:rPr>
              <a:t>Se realizarán interrogantes a los estudiantes, dando participación de forma activa por medio de un debate entre todos.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s-ES" sz="2800" dirty="0">
                <a:cs typeface="Times New Roman" panose="02020603050405020304" pitchFamily="18" charset="0"/>
              </a:rPr>
              <a:t>Se tendrá en cuenta las distintas formas de evaluación.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" sz="2800" dirty="0">
              <a:cs typeface="Times New Roman" panose="02020603050405020304" pitchFamily="18" charset="0"/>
            </a:endParaRPr>
          </a:p>
          <a:p>
            <a:pPr marL="514350" indent="-514350"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s-ES" altLang="es-ES" sz="2800" dirty="0">
                <a:cs typeface="Times New Roman" panose="02020603050405020304" pitchFamily="18" charset="0"/>
              </a:rPr>
              <a:t>¿Qué entienden por velocidad deportiva?</a:t>
            </a:r>
          </a:p>
          <a:p>
            <a:pPr marL="514350" indent="-514350"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s-ES" altLang="es-ES" sz="2800" dirty="0">
                <a:cs typeface="Times New Roman" panose="02020603050405020304" pitchFamily="18" charset="0"/>
              </a:rPr>
              <a:t>¿Conoce algunos tipos de velocidad? Menciónelo.</a:t>
            </a:r>
          </a:p>
          <a:p>
            <a:pPr marL="514350" indent="-514350"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s-ES" altLang="es-ES" sz="2800" dirty="0">
                <a:cs typeface="Times New Roman" panose="02020603050405020304" pitchFamily="18" charset="0"/>
              </a:rPr>
              <a:t>Describa los principales métodos para medir la velocidad.</a:t>
            </a:r>
          </a:p>
          <a:p>
            <a:pPr marL="514350" indent="-514350"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s-ES" altLang="es-ES" sz="2800" dirty="0">
                <a:cs typeface="Times New Roman" panose="02020603050405020304" pitchFamily="18" charset="0"/>
              </a:rPr>
              <a:t>Mencione sus ventajas y limitaciones.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</a:pPr>
            <a:endParaRPr lang="es-ES" altLang="es-ES" sz="2800" dirty="0">
              <a:cs typeface="Times New Roman" panose="02020603050405020304" pitchFamily="18" charset="0"/>
            </a:endParaRPr>
          </a:p>
          <a:p>
            <a:pPr marL="514350" indent="-514350"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</a:pPr>
            <a:endParaRPr lang="es-ES" altLang="es-ES" sz="2800" dirty="0">
              <a:cs typeface="Times New Roman" panose="02020603050405020304" pitchFamily="18" charset="0"/>
            </a:endParaRPr>
          </a:p>
          <a:p>
            <a:pPr marL="514350" indent="-514350"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</a:pPr>
            <a:endParaRPr lang="es-ES" altLang="es-ES" sz="2800" dirty="0">
              <a:cs typeface="Calibri" panose="020F0502020204030204" pitchFamily="34" charset="0"/>
            </a:endParaRP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_tradnl" altLang="es-E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243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FE7B433-51E6-4087-35AC-67F9D9E642C5}"/>
              </a:ext>
            </a:extLst>
          </p:cNvPr>
          <p:cNvSpPr txBox="1"/>
          <p:nvPr/>
        </p:nvSpPr>
        <p:spPr>
          <a:xfrm>
            <a:off x="352926" y="279404"/>
            <a:ext cx="11582400" cy="3279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s-ES" altLang="es-ES" sz="2000" dirty="0">
                <a:cs typeface="Times New Roman" panose="02020603050405020304" pitchFamily="18" charset="0"/>
              </a:rPr>
              <a:t>5. Mencione las herramientas tecnológicas para la evaluación de la velocidad.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s-ES" altLang="es-ES" sz="2000" dirty="0">
                <a:cs typeface="Times New Roman" panose="02020603050405020304" pitchFamily="18" charset="0"/>
              </a:rPr>
              <a:t>6. ¿Qué consideraciones debe tener en cuenta usted para una evaluación válida y fiable? 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s-ES" altLang="es-ES" sz="2000" dirty="0">
                <a:cs typeface="Times New Roman" panose="02020603050405020304" pitchFamily="18" charset="0"/>
              </a:rPr>
              <a:t>7. Una vez obtenidos los daros de forma fiable y validad, para qué los necesitamos? 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s-ES" altLang="es-ES" sz="2000" dirty="0">
                <a:cs typeface="Times New Roman" panose="02020603050405020304" pitchFamily="18" charset="0"/>
              </a:rPr>
              <a:t>8. Mencione algunas referencias nacionales como internacionales que hablen sobre la velocidad y sus test.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s-ES" altLang="es-ES" sz="2000" dirty="0">
                <a:cs typeface="Times New Roman" panose="02020603050405020304" pitchFamily="18" charset="0"/>
              </a:rPr>
              <a:t>10. Usted como entrenador, ¿qué test aplicaría a niños de 10 a 11 años para captación de velocistas? </a:t>
            </a:r>
          </a:p>
          <a:p>
            <a:pPr algn="just" eaLnBrk="1">
              <a:lnSpc>
                <a:spcPct val="150000"/>
              </a:lnSpc>
              <a:buClr>
                <a:srgbClr val="000000"/>
              </a:buClr>
              <a:buSzPct val="100000"/>
            </a:pPr>
            <a:endParaRPr lang="es-ES" altLang="es-ES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906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20976</TotalTime>
  <Words>192</Words>
  <Application>Microsoft Office PowerPoint</Application>
  <PresentationFormat>Panorámica</PresentationFormat>
  <Paragraphs>20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Rosales Mora</dc:creator>
  <cp:lastModifiedBy>Robin Rosales Mora</cp:lastModifiedBy>
  <cp:revision>1</cp:revision>
  <dcterms:created xsi:type="dcterms:W3CDTF">2026-05-07T15:16:12Z</dcterms:created>
  <dcterms:modified xsi:type="dcterms:W3CDTF">2026-05-22T04:52:23Z</dcterms:modified>
</cp:coreProperties>
</file>