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1F89-6CDA-415A-9A9B-0149D097DA1F}" type="datetimeFigureOut">
              <a:rPr lang="es-MX" smtClean="0"/>
              <a:t>05/11/2025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F5927-B715-4168-B29D-65469FB515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7316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1F89-6CDA-415A-9A9B-0149D097DA1F}" type="datetimeFigureOut">
              <a:rPr lang="es-MX" smtClean="0"/>
              <a:t>05/11/2025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F5927-B715-4168-B29D-65469FB515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947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1F89-6CDA-415A-9A9B-0149D097DA1F}" type="datetimeFigureOut">
              <a:rPr lang="es-MX" smtClean="0"/>
              <a:t>05/11/2025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F5927-B715-4168-B29D-65469FB515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5577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1F89-6CDA-415A-9A9B-0149D097DA1F}" type="datetimeFigureOut">
              <a:rPr lang="es-MX" smtClean="0"/>
              <a:t>05/11/2025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F5927-B715-4168-B29D-65469FB515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8137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1F89-6CDA-415A-9A9B-0149D097DA1F}" type="datetimeFigureOut">
              <a:rPr lang="es-MX" smtClean="0"/>
              <a:t>05/11/2025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F5927-B715-4168-B29D-65469FB515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0663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1F89-6CDA-415A-9A9B-0149D097DA1F}" type="datetimeFigureOut">
              <a:rPr lang="es-MX" smtClean="0"/>
              <a:t>05/11/2025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F5927-B715-4168-B29D-65469FB515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418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1F89-6CDA-415A-9A9B-0149D097DA1F}" type="datetimeFigureOut">
              <a:rPr lang="es-MX" smtClean="0"/>
              <a:t>05/11/2025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F5927-B715-4168-B29D-65469FB515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4564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1F89-6CDA-415A-9A9B-0149D097DA1F}" type="datetimeFigureOut">
              <a:rPr lang="es-MX" smtClean="0"/>
              <a:t>05/11/2025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F5927-B715-4168-B29D-65469FB515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7807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1F89-6CDA-415A-9A9B-0149D097DA1F}" type="datetimeFigureOut">
              <a:rPr lang="es-MX" smtClean="0"/>
              <a:t>05/11/2025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F5927-B715-4168-B29D-65469FB515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0959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1F89-6CDA-415A-9A9B-0149D097DA1F}" type="datetimeFigureOut">
              <a:rPr lang="es-MX" smtClean="0"/>
              <a:t>05/11/2025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F5927-B715-4168-B29D-65469FB515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8182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1F89-6CDA-415A-9A9B-0149D097DA1F}" type="datetimeFigureOut">
              <a:rPr lang="es-MX" smtClean="0"/>
              <a:t>05/11/2025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F5927-B715-4168-B29D-65469FB515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6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11F89-6CDA-415A-9A9B-0149D097DA1F}" type="datetimeFigureOut">
              <a:rPr lang="es-MX" smtClean="0"/>
              <a:t>05/11/2025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F5927-B715-4168-B29D-65469FB515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0910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55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0847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97644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97993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09563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64114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03067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59914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76515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83742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39770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58145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79047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62249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07999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10753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11499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15274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77671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08879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Panorámica</PresentationFormat>
  <Paragraphs>0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Rodolfo</dc:creator>
  <cp:lastModifiedBy>Rodolfo</cp:lastModifiedBy>
  <cp:revision>2</cp:revision>
  <dcterms:created xsi:type="dcterms:W3CDTF">2025-11-05T19:13:52Z</dcterms:created>
  <dcterms:modified xsi:type="dcterms:W3CDTF">2025-11-05T19:24:28Z</dcterms:modified>
</cp:coreProperties>
</file>