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46606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09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91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40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4791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303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0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300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459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13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653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1EA3A9E-6B79-4D8F-94E1-EA9175131BB1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3E9B67E-7092-4876-9E21-EE8B13B7F7C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810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B3290-E889-4D92-9BF3-8F6FA0E6C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de artemisa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710A8F-C192-4AAC-B3D0-946907507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dirty="0">
                <a:solidFill>
                  <a:schemeClr val="tx1"/>
                </a:solidFill>
              </a:rPr>
              <a:t>Clase # 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929C12C-4DC1-4C2F-A263-116E12056114}"/>
              </a:ext>
            </a:extLst>
          </p:cNvPr>
          <p:cNvSpPr txBox="1"/>
          <p:nvPr/>
        </p:nvSpPr>
        <p:spPr>
          <a:xfrm>
            <a:off x="932155" y="5539666"/>
            <a:ext cx="6489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Profesor: M.Sc. Carlos García Pérez</a:t>
            </a:r>
          </a:p>
        </p:txBody>
      </p:sp>
    </p:spTree>
    <p:extLst>
      <p:ext uri="{BB962C8B-B14F-4D97-AF65-F5344CB8AC3E}">
        <p14:creationId xmlns:p14="http://schemas.microsoft.com/office/powerpoint/2010/main" val="1733053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Inducción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deducción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Inducción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partir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casos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concretos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Moodle en tu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universidad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generalizar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principios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las TIC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influyen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motivación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Deducción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Partir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teorías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pedagógicas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aprendizaje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activo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deducir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deberían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aplicarse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entornos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7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Abstracción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Separar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esencial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fenómeno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Por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ejemplo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en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software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abstraer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 que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realmente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determina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impacto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interactividad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accesibilidad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pertinencia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cultural) y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dejar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lado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accesorio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colores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estética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superficial).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s-E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376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99" y="2286000"/>
            <a:ext cx="10813002" cy="4176944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Modelación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conceptual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digital en los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Educación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Variables: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acceso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estrategias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docentes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motivación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resultados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académicos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Representación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diagramas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esquemas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expliquen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s-E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924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99" y="2286000"/>
            <a:ext cx="10813002" cy="4176944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Modelación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conceptual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digital en los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Educación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Variables: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acceso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estrategias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docentes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motivación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resultados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académicos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Representación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diagramas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esquemas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expliquen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s-E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82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99" y="2286000"/>
            <a:ext cx="10813002" cy="41769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Histórico-lógico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Analizar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ha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evolucionado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enseñanza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Cuba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desde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software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propietario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hasta software libre,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desde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laboratorios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aislados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hasta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virtuales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Luego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identificar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las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leyes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tendencias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marcan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necesidad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soberanía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tecnológica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22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99" y="2286000"/>
            <a:ext cx="10813002" cy="417694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6.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Hipotético-deductivo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Formular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hipótesis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como: “El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software libre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mejora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autonomía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Deduce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consecuencias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mayor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participación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mejor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rendimiento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más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proyectos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colaborativos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hipótesis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luego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contrastan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encuestas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pruebas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observaciones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14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766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65B37B-3E8E-484C-8A89-4C2B6282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Ejemplo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integrado</a:t>
            </a:r>
            <a:br>
              <a:rPr lang="es-ES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3E4313-6E34-4038-AE0D-E92EC7975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033" y="1491449"/>
            <a:ext cx="10946167" cy="5264457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 tu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fuera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Impacto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software libre en la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formación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digitales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Educación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”:  </a:t>
            </a:r>
            <a:endParaRPr lang="es-ES" sz="6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Usarías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análisis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síntesis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descomponer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factores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luego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integrarlos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6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Inducción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deducción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pasar de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casos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concretos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principios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generales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viceversa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6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Abstracción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identificar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esencial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fenómeno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6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Modelación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representar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formativo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6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Histórico-lógico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mostrar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evolución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software en Cuba.  </a:t>
            </a:r>
            <a:endParaRPr lang="es-ES" sz="6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Hipotético-deductivo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plantear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hipótesis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6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guíen</a:t>
            </a:r>
            <a:r>
              <a:rPr lang="en-US" sz="6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investigación</a:t>
            </a: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3353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316BA1-E7A1-4612-B313-214A9551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2" y="2286000"/>
            <a:ext cx="11026066" cy="35814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Los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son los que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permiten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obtener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información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directamente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 realidad, a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través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experiencia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la práctica. En una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Educación en la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especialidad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estos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son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esenciales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comprobar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práctica lo que se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plantea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336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FB2F7-B36F-4526-BD0B-08248D2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Principales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7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8FE7-773F-4BEF-8BA0-931DBEE7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8" y="2286000"/>
            <a:ext cx="10981678" cy="35814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Observación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Observar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los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interactúan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una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Moodle,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Chamilo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Se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registran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comportamientos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frecuencia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participación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tiempo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dedicado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tareas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15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FB2F7-B36F-4526-BD0B-08248D2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Principales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7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8FE7-773F-4BEF-8BA0-931DBEE7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8" y="2286000"/>
            <a:ext cx="10981678" cy="35814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Experimento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Implementar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nueva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estrategia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didáctica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software libre en un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grupo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comparar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los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resultados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otro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grupo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software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propietario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comprobar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hipótesis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impacto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autonomía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rendimiento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73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B0638-B5A2-49EB-ACE6-0A147B2B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Temática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D67FE2-D32F-4687-91AD-6E18356E6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Los métodos de investigación. Métodos del nivel teórico y del nivel empírico. Aplicación en la investigación. Fundamentación. 	</a:t>
            </a:r>
          </a:p>
          <a:p>
            <a:pPr algn="just">
              <a:lnSpc>
                <a:spcPct val="150000"/>
              </a:lnSpc>
            </a:pP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95034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FB2F7-B36F-4526-BD0B-08248D2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Principales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7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8FE7-773F-4BEF-8BA0-931DBEE7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8" y="2286000"/>
            <a:ext cx="10981678" cy="3581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Encuesta</a:t>
            </a:r>
            <a:endParaRPr lang="es-ES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Diseñar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cuestionarios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conocer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percepción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las TIC en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aprendizaje.  </a:t>
            </a:r>
            <a:endParaRPr lang="es-ES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Ejemplo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preguntar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motivación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facilidad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uso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barreras </a:t>
            </a:r>
            <a:r>
              <a:rPr lang="en-US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tecnológicas</a:t>
            </a:r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830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FB2F7-B36F-4526-BD0B-08248D2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Principales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7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8FE7-773F-4BEF-8BA0-931DBEE7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8" y="2286000"/>
            <a:ext cx="10981678" cy="3581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Entrevista</a:t>
            </a:r>
            <a:endParaRPr lang="es-ES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Conversar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profesores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conocer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sus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experiencias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integración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digitales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enseñanza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Se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obtiene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información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cualitativa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dificultades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buenas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prácticas.  </a:t>
            </a:r>
            <a:endParaRPr lang="es-ES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3778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FB2F7-B36F-4526-BD0B-08248D2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Principales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7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8FE7-773F-4BEF-8BA0-931DBEE7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8" y="2286000"/>
            <a:ext cx="10981678" cy="3581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5. Estudio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casos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Analizar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profundidad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grupo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proyectos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colaborativos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usando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GitHub o Google Classroom.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digitales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un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contexto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real.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1599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FB2F7-B36F-4526-BD0B-08248D2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Principales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7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8FE7-773F-4BEF-8BA0-931DBEE76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8" y="2286000"/>
            <a:ext cx="10981678" cy="35814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Prueba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pedagógica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Diseñar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ejercicios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prácticos (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programación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resolución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software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y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evaluar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desempeño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Sirve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medir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objetivamente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aprendizaje </a:t>
            </a:r>
            <a:r>
              <a:rPr lang="en-US" sz="2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alcanzado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8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236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6E5E7-F499-4D6E-92B7-7B7CB58E7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Ejemplo</a:t>
            </a:r>
            <a:r>
              <a:rPr lang="en-US" sz="4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integrado</a:t>
            </a:r>
            <a:br>
              <a:rPr lang="es-ES" sz="4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7B2C26-81B8-40EB-9B40-53CA61F59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889" y="1438183"/>
            <a:ext cx="10688715" cy="5246702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 tu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fuera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Estrategias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potenciar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autonomía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mediante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software libre en Educación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”: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Usarías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observación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registrar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trabajan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los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Experimento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comparar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grupos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diferentes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herramientas.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Encuesta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entrevista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recoger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percepciones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docentes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Estudio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casos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profundizar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un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grupo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específico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Prueba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pedagógica para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adquiridas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4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FDA995-9C3C-493A-ABAC-60CBB7946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300"/>
            <a:ext cx="9601200" cy="3581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Los método de investigación son los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procedimientos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sistemáticos que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permiten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obtener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conocimiento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válido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confiable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fenómeno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endParaRPr lang="es-E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19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2A18A-76F4-4997-BE11-5A732B93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5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investigación: </a:t>
            </a:r>
            <a:endParaRPr lang="es-ES" sz="115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CBF750-0287-4E35-978A-85F622380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prácticas y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guían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indagación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713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6D396C-21BA-4E9E-B974-21E0160FF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031" y="1638300"/>
            <a:ext cx="10599938" cy="35814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 Cuba, la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clasificación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investigación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sigue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tradición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materialismo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dialéctico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histórico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que se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tanto en la investigación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 en la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Esto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significa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los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organizan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tres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grandes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niveles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cada uno con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función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específica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 </a:t>
            </a:r>
            <a:endParaRPr lang="es-E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162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3C25A-59C8-41C2-A4DF-AA2169A5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19470"/>
            <a:ext cx="9601200" cy="14859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br>
              <a:rPr lang="es-E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Clasificación de los método de investigación en Cuba</a:t>
            </a:r>
            <a:br>
              <a:rPr lang="es-ES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FC6105-CEC6-4FCB-82C7-EBFE873A3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48143"/>
            <a:ext cx="9601200" cy="435449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Análisis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síntesis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Inducción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deducción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Abstracción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Modelación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Histórico-lógico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Hipotético-deductivo</a:t>
            </a:r>
            <a:r>
              <a:rPr lang="en-US" sz="26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600" dirty="0"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814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3C25A-59C8-41C2-A4DF-AA2169A5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19470"/>
            <a:ext cx="9601200" cy="14859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br>
              <a:rPr lang="es-E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Clasificación de los método de investigación en Cuba</a:t>
            </a:r>
            <a:br>
              <a:rPr lang="es-ES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FC6105-CEC6-4FCB-82C7-EBFE873A3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48143"/>
            <a:ext cx="10364680" cy="435449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empíricos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Observación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Experimento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Encuesta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Entrevista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Estudio de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casos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Prueba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pedagógica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➝ Se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enfocan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recogida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directa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 realidad,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mediante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práctica y la </a:t>
            </a:r>
            <a:r>
              <a:rPr lang="en-US" sz="1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experiencia</a:t>
            </a:r>
            <a:r>
              <a:rPr lang="en-US" sz="1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21559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3C25A-59C8-41C2-A4DF-AA2169A5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19470"/>
            <a:ext cx="9601200" cy="14859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br>
              <a:rPr lang="es-E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Clasificación de los método de investigación en Cuba</a:t>
            </a:r>
            <a:br>
              <a:rPr lang="es-ES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FC6105-CEC6-4FCB-82C7-EBFE873A3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84033"/>
            <a:ext cx="10364680" cy="4354497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estadístico-matemáticos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Análisis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estadístico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descriptivo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Inferencia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estadística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Modelos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matemáticos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correlación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regresión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Permiten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procesar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validar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rigor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cuantitativo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garantizando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objetividad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precisión</a:t>
            </a: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500204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C91B5-8F87-4A10-9BA6-F9906B39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aplicados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una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tesis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Educación </a:t>
            </a:r>
            <a:r>
              <a:rPr lang="en-US" sz="3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Informática</a:t>
            </a:r>
            <a:endParaRPr lang="es-ES" sz="6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34215-CE30-4D45-8775-28EAD1CEB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Análisis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síntesis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Aplicación: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Descomponer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bajo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rendimiento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en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factores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digitales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motivación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infraestructura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Luego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sintetizar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mostrar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todos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interactúan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aprendizaje.  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986281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61</TotalTime>
  <Words>1216</Words>
  <Application>Microsoft Office PowerPoint</Application>
  <PresentationFormat>Panorámica</PresentationFormat>
  <Paragraphs>107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Franklin Gothic Book</vt:lpstr>
      <vt:lpstr>Recorte</vt:lpstr>
      <vt:lpstr>Universidad de artemisa</vt:lpstr>
      <vt:lpstr>Temática</vt:lpstr>
      <vt:lpstr>Presentación de PowerPoint</vt:lpstr>
      <vt:lpstr>Métodos de investigación: </vt:lpstr>
      <vt:lpstr>Presentación de PowerPoint</vt:lpstr>
      <vt:lpstr>  Clasificación de los método de investigación en Cuba </vt:lpstr>
      <vt:lpstr>  Clasificación de los método de investigación en Cuba </vt:lpstr>
      <vt:lpstr>  Clasificación de los método de investigación en Cuba </vt:lpstr>
      <vt:lpstr>Métodos teóricos aplicados a una tesis en Educación Informática</vt:lpstr>
      <vt:lpstr>Métodos teóricos aplicados a una tesis en Educación Informática</vt:lpstr>
      <vt:lpstr>Métodos teóricos aplicados a una tesis en Educación Informática</vt:lpstr>
      <vt:lpstr>Métodos teóricos aplicados a una tesis en Educación Informática</vt:lpstr>
      <vt:lpstr>Métodos teóricos aplicados a una tesis en Educación Informática</vt:lpstr>
      <vt:lpstr>Métodos teóricos aplicados a una tesis en Educación Informática</vt:lpstr>
      <vt:lpstr>Métodos teóricos aplicados a una tesis en Educación Informática</vt:lpstr>
      <vt:lpstr>Ejemplo integrado </vt:lpstr>
      <vt:lpstr>Presentación de PowerPoint</vt:lpstr>
      <vt:lpstr>Principales métodos empíricos y su aplicación en Educación Informática</vt:lpstr>
      <vt:lpstr>Principales métodos empíricos y su aplicación en Educación Informática</vt:lpstr>
      <vt:lpstr>Principales métodos empíricos y su aplicación en Educación Informática</vt:lpstr>
      <vt:lpstr>Principales métodos empíricos y su aplicación en Educación Informática</vt:lpstr>
      <vt:lpstr>Principales métodos empíricos y su aplicación en Educación Informática</vt:lpstr>
      <vt:lpstr>Principales métodos empíricos y su aplicación en Educación Informática</vt:lpstr>
      <vt:lpstr>Ejemplo integrado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de artemisa</dc:title>
  <dc:creator>Carlos</dc:creator>
  <cp:lastModifiedBy>Carlos</cp:lastModifiedBy>
  <cp:revision>2</cp:revision>
  <dcterms:created xsi:type="dcterms:W3CDTF">2026-02-01T11:21:44Z</dcterms:created>
  <dcterms:modified xsi:type="dcterms:W3CDTF">2026-02-01T12:23:17Z</dcterms:modified>
</cp:coreProperties>
</file>