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893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03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58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1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351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332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575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60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63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71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2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D1280-0012-4BEC-A41F-7E0D2437D3EA}" type="datetimeFigureOut">
              <a:rPr lang="es-ES" smtClean="0"/>
              <a:t>28/10/2024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0C3DF-E51E-4574-8CF8-5BFA18C3CA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22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1489629"/>
            <a:ext cx="914519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ESTUDIOS EN CIENCIA TECNOLOGÍA Y SOCIEDAD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TEMA 2: </a:t>
            </a:r>
            <a:r>
              <a:rPr lang="es-ES" sz="2400" b="1" dirty="0" smtClean="0">
                <a:latin typeface="Bookman Old Style" pitchFamily="18" charset="0"/>
                <a:cs typeface="Arial" pitchFamily="34" charset="0"/>
              </a:rPr>
              <a:t>«El </a:t>
            </a:r>
            <a:r>
              <a:rPr lang="es-ES" sz="2400" b="1" dirty="0">
                <a:latin typeface="Bookman Old Style" pitchFamily="18" charset="0"/>
                <a:cs typeface="Arial" pitchFamily="34" charset="0"/>
              </a:rPr>
              <a:t>recurso conocimiento y su impacto en el </a:t>
            </a:r>
            <a:r>
              <a:rPr lang="es-ES" sz="2400" b="1" dirty="0" smtClean="0">
                <a:latin typeface="Bookman Old Style" pitchFamily="18" charset="0"/>
                <a:cs typeface="Arial" pitchFamily="34" charset="0"/>
              </a:rPr>
              <a:t>medioambiente» </a:t>
            </a:r>
            <a:endParaRPr lang="es-ES" sz="2400" b="1" dirty="0">
              <a:latin typeface="Bookman Old Style" pitchFamily="18" charset="0"/>
              <a:cs typeface="Arial" pitchFamily="34" charset="0"/>
            </a:endParaRPr>
          </a:p>
          <a:p>
            <a:pPr algn="ctr"/>
            <a:endParaRPr lang="es-ES" sz="2400" b="1" dirty="0" smtClean="0">
              <a:solidFill>
                <a:srgbClr val="FF0000"/>
              </a:solidFill>
              <a:latin typeface="Bookman Old Style" pitchFamily="18" charset="0"/>
              <a:cs typeface="Arial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CLASE 2.3 </a:t>
            </a:r>
          </a:p>
          <a:p>
            <a:pPr algn="ctr"/>
            <a:r>
              <a:rPr lang="es-ES" sz="2400" b="1" dirty="0" smtClean="0">
                <a:latin typeface="Bookman Old Style" pitchFamily="18" charset="0"/>
                <a:cs typeface="Arial" pitchFamily="34" charset="0"/>
              </a:rPr>
              <a:t>TEMÁTICAS: </a:t>
            </a:r>
            <a:endParaRPr lang="es-ES" sz="2400" b="1" dirty="0" smtClean="0">
              <a:latin typeface="Bookman Old Style" pitchFamily="18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ES" sz="2400" dirty="0" smtClean="0"/>
              <a:t>Movimientos </a:t>
            </a:r>
            <a:r>
              <a:rPr lang="es-ES" sz="2400" dirty="0"/>
              <a:t>ecológicos en el mundo contemporáneo. </a:t>
            </a:r>
            <a:endParaRPr lang="es-ES" sz="24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s-ES" sz="2400" dirty="0" smtClean="0"/>
              <a:t>La </a:t>
            </a:r>
            <a:r>
              <a:rPr lang="es-ES" sz="2400" dirty="0"/>
              <a:t>responsabilidad social y moral en la ciencia y la tecnología. </a:t>
            </a:r>
            <a:endParaRPr lang="es-ES" sz="24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s-ES" sz="2400" dirty="0" smtClean="0"/>
              <a:t>La </a:t>
            </a:r>
            <a:r>
              <a:rPr lang="es-ES" sz="2400" dirty="0"/>
              <a:t>ética y la bioética. Estudio de la política medioambiental cubana, Ley 91 de protección del Medio ambiente</a:t>
            </a:r>
          </a:p>
          <a:p>
            <a:pPr algn="ctr"/>
            <a:endParaRPr lang="es-ES" sz="2400" b="1" dirty="0" smtClean="0">
              <a:latin typeface="Bookman Old Style" pitchFamily="18" charset="0"/>
              <a:cs typeface="Arial" pitchFamily="34" charset="0"/>
            </a:endParaRPr>
          </a:p>
          <a:p>
            <a:endParaRPr lang="es-E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3" t="8501" r="24067" b="22526"/>
          <a:stretch/>
        </p:blipFill>
        <p:spPr bwMode="auto">
          <a:xfrm>
            <a:off x="1" y="-1"/>
            <a:ext cx="1214438" cy="1390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10" descr="C:\Users\Lais\Downloads\Lenin Engels y Marx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5"/>
          <a:stretch/>
        </p:blipFill>
        <p:spPr bwMode="auto">
          <a:xfrm flipH="1">
            <a:off x="7246963" y="33391"/>
            <a:ext cx="1897039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arredondado 4"/>
          <p:cNvSpPr/>
          <p:nvPr/>
        </p:nvSpPr>
        <p:spPr>
          <a:xfrm>
            <a:off x="1289716" y="102251"/>
            <a:ext cx="5847365" cy="1112405"/>
          </a:xfrm>
          <a:prstGeom prst="roundRect">
            <a:avLst/>
          </a:prstGeom>
          <a:gradFill flip="none" rotWithShape="1">
            <a:gsLst>
              <a:gs pos="0">
                <a:srgbClr val="800000">
                  <a:tint val="66000"/>
                  <a:satMod val="160000"/>
                </a:srgbClr>
              </a:gs>
              <a:gs pos="50000">
                <a:srgbClr val="800000">
                  <a:tint val="44500"/>
                  <a:satMod val="160000"/>
                </a:srgbClr>
              </a:gs>
              <a:gs pos="100000">
                <a:srgbClr val="8000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8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2400" b="1" dirty="0" smtClean="0">
                <a:solidFill>
                  <a:schemeClr val="tx1"/>
                </a:solidFill>
                <a:latin typeface="Bookman Old Style" pitchFamily="18" charset="0"/>
              </a:rPr>
              <a:t>UNIVERSIDAD DE ARTEMISA</a:t>
            </a:r>
          </a:p>
          <a:p>
            <a:pPr algn="ctr">
              <a:defRPr/>
            </a:pPr>
            <a:endParaRPr lang="pt-PT" sz="2000" b="1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>
              <a:defRPr/>
            </a:pPr>
            <a:r>
              <a:rPr lang="pt-PT" sz="2000" b="1" dirty="0" smtClean="0">
                <a:solidFill>
                  <a:schemeClr val="tx1"/>
                </a:solidFill>
                <a:latin typeface="Bookman Old Style" pitchFamily="18" charset="0"/>
              </a:rPr>
              <a:t>DIRECCIÓN DE HISTORIA Y MARXISMO-LENINISMO</a:t>
            </a:r>
            <a:endParaRPr lang="pt-PT" sz="20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153" y="4940491"/>
            <a:ext cx="2756849" cy="1917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04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b="1" dirty="0" smtClean="0"/>
              <a:t>¿ Qué entendemos </a:t>
            </a:r>
          </a:p>
          <a:p>
            <a:pPr marL="0" indent="0" algn="ctr">
              <a:buNone/>
            </a:pPr>
            <a:r>
              <a:rPr lang="es-ES" sz="6000" b="1" dirty="0" smtClean="0"/>
              <a:t>por </a:t>
            </a:r>
          </a:p>
          <a:p>
            <a:pPr marL="0" indent="0" algn="ctr">
              <a:buNone/>
            </a:pPr>
            <a:r>
              <a:rPr lang="es-ES" sz="6000" b="1" dirty="0" smtClean="0">
                <a:solidFill>
                  <a:srgbClr val="FF0000"/>
                </a:solidFill>
              </a:rPr>
              <a:t>movimientos ecológicos</a:t>
            </a:r>
            <a:r>
              <a:rPr lang="es-ES" sz="6000" b="1" dirty="0" smtClean="0"/>
              <a:t>? </a:t>
            </a:r>
            <a:endParaRPr lang="es-ES" sz="6000" b="1" dirty="0"/>
          </a:p>
        </p:txBody>
      </p:sp>
    </p:spTree>
    <p:extLst>
      <p:ext uri="{BB962C8B-B14F-4D97-AF65-F5344CB8AC3E}">
        <p14:creationId xmlns:p14="http://schemas.microsoft.com/office/powerpoint/2010/main" val="35698045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78</Words>
  <Application>Microsoft Office PowerPoint</Application>
  <PresentationFormat>Presentación en pantalla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YANELYS</dc:creator>
  <cp:lastModifiedBy>YANELYS</cp:lastModifiedBy>
  <cp:revision>2</cp:revision>
  <dcterms:created xsi:type="dcterms:W3CDTF">2024-10-28T18:05:44Z</dcterms:created>
  <dcterms:modified xsi:type="dcterms:W3CDTF">2024-10-28T18:09:16Z</dcterms:modified>
</cp:coreProperties>
</file>