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s-C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17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6DADE6-8658-4898-98D2-24B5FCA72F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U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E312830-A986-4B30-BCBF-32FADD20DE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U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5AD4748-8E7E-4526-9757-24DF87A917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AC417-A19F-4B1E-8246-38313445556D}" type="datetimeFigureOut">
              <a:rPr lang="es-CU" smtClean="0"/>
              <a:t>10/4/2026</a:t>
            </a:fld>
            <a:endParaRPr lang="es-CU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C2E3E84-B855-4BCF-9563-28C6C8CAD3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U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C0F3353-DABD-4493-AE32-5C04A323B0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02E49-44D0-4206-BC7C-E558BA67F8F5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28611603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78551A3-D61E-4BF0-8A25-3BB68C1C17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U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7BAB011-E9AF-4136-8429-81D5C03505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U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93D3321-1A22-4202-909C-8CBA8CDBA0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AC417-A19F-4B1E-8246-38313445556D}" type="datetimeFigureOut">
              <a:rPr lang="es-CU" smtClean="0"/>
              <a:t>10/4/2026</a:t>
            </a:fld>
            <a:endParaRPr lang="es-CU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A88174F-F5F0-425A-A39A-D579B9662E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U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F7DD6A2-0EF2-4F91-AA28-2DCF8A5FB8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02E49-44D0-4206-BC7C-E558BA67F8F5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31089698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AA7883A-9219-407C-9777-9EE4C52FAEB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U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F46F38CE-F2E2-4652-BB51-F44993DD63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U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6E4D052-FEDE-4981-9661-413387313F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AC417-A19F-4B1E-8246-38313445556D}" type="datetimeFigureOut">
              <a:rPr lang="es-CU" smtClean="0"/>
              <a:t>10/4/2026</a:t>
            </a:fld>
            <a:endParaRPr lang="es-CU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D6A4C90-98DC-45B9-861A-C71D69A8B9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U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0B2946D-7065-49B7-BD37-462B721BC7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02E49-44D0-4206-BC7C-E558BA67F8F5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15554873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93DAF84-BA77-43A6-A25A-3D51C1E4B4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U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F4BA11F-E340-4AAB-943C-B7A0FADEE8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U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57F3835-D3A8-4135-A36B-559A5ED8D7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AC417-A19F-4B1E-8246-38313445556D}" type="datetimeFigureOut">
              <a:rPr lang="es-CU" smtClean="0"/>
              <a:t>10/4/2026</a:t>
            </a:fld>
            <a:endParaRPr lang="es-CU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EC2C403-C4E9-4AB3-8FB9-7B6C04E1B3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U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5D82E1A-5D16-40DD-B12A-404B0D0E12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02E49-44D0-4206-BC7C-E558BA67F8F5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9707136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B038A0A-6468-47E6-986D-7A2DAE896B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U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2EC74CB-C821-4DFD-B4EC-2E7E58E2EE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E2DF8C6-850B-40E8-8969-A051700859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AC417-A19F-4B1E-8246-38313445556D}" type="datetimeFigureOut">
              <a:rPr lang="es-CU" smtClean="0"/>
              <a:t>10/4/2026</a:t>
            </a:fld>
            <a:endParaRPr lang="es-CU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D42217F-96FE-4760-81C5-951243243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U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7598F32-7DAC-4178-8EB8-E93C001E21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02E49-44D0-4206-BC7C-E558BA67F8F5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30848330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0CC2443-F7C6-4026-BB99-9770784665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U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FA6A670-21D0-46CF-A96B-0BAC9F192D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U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8E03E26-D83C-4DF3-A3EB-6F1AE2532B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U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21D36C6-CA06-4672-8653-207EEF51DA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AC417-A19F-4B1E-8246-38313445556D}" type="datetimeFigureOut">
              <a:rPr lang="es-CU" smtClean="0"/>
              <a:t>10/4/2026</a:t>
            </a:fld>
            <a:endParaRPr lang="es-CU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C0745EF-FAA5-4266-8A3D-86B3F84FCB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U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775F78C-9944-4EFF-B81F-E12ED99A81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02E49-44D0-4206-BC7C-E558BA67F8F5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2882022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DC5E974-022B-4003-B9CC-0A233F3088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U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71754C0-4A27-4BA7-A42D-77AC8E05F3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C946CE3-BD82-4514-8849-D3339A66CF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U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FB35F3A-CD45-44AF-87C3-3133B51B449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BFD3E01-EB72-467E-B915-711F9B2BE80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U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8E780EDC-0BD0-4D80-AAE1-3CB819B357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AC417-A19F-4B1E-8246-38313445556D}" type="datetimeFigureOut">
              <a:rPr lang="es-CU" smtClean="0"/>
              <a:t>10/4/2026</a:t>
            </a:fld>
            <a:endParaRPr lang="es-CU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F4A26038-3072-406C-9276-16F0F61A5A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U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AE6017CC-6EBF-4DE1-A646-FC784CF338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02E49-44D0-4206-BC7C-E558BA67F8F5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16073576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72F1366-3F96-46CA-90A6-E7E852C567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U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7877F4B3-B236-46AD-B169-CF7934A60C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AC417-A19F-4B1E-8246-38313445556D}" type="datetimeFigureOut">
              <a:rPr lang="es-CU" smtClean="0"/>
              <a:t>10/4/2026</a:t>
            </a:fld>
            <a:endParaRPr lang="es-CU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03E3819A-E1FC-48D9-A2F0-93D038B700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U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859BFC4-3150-4066-A5DC-E5650D946A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02E49-44D0-4206-BC7C-E558BA67F8F5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2494039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18F7E37A-1E61-42E0-93C3-A2E338D444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AC417-A19F-4B1E-8246-38313445556D}" type="datetimeFigureOut">
              <a:rPr lang="es-CU" smtClean="0"/>
              <a:t>10/4/2026</a:t>
            </a:fld>
            <a:endParaRPr lang="es-CU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A58414BA-FA30-46E6-8210-546668E797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U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401D921-6526-4FDA-B854-58D7F2530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02E49-44D0-4206-BC7C-E558BA67F8F5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26252779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B634F4D-FA67-41C8-9DAA-0F84516D3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U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23BEE6D-6B19-4AED-99A9-17E3740EDE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U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843C560-9487-405A-8991-922109DA3C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1AEC4C3-3A20-442F-8320-A540F2D292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AC417-A19F-4B1E-8246-38313445556D}" type="datetimeFigureOut">
              <a:rPr lang="es-CU" smtClean="0"/>
              <a:t>10/4/2026</a:t>
            </a:fld>
            <a:endParaRPr lang="es-CU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E5E90C6-42BB-412A-A1B0-7C16F3CBA4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U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D9FA606-EC90-40D1-B5C6-F62358CE6B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02E49-44D0-4206-BC7C-E558BA67F8F5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31213627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79F8E6-0BEE-4D77-B70A-96438C4BDD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U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95D487AD-8240-4B09-92D8-DEAC761F4B4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U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74D7B60-4968-4CF3-84BD-D24FA891F9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0721AF9-9BA6-4D26-B342-5FCFF405AA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AC417-A19F-4B1E-8246-38313445556D}" type="datetimeFigureOut">
              <a:rPr lang="es-CU" smtClean="0"/>
              <a:t>10/4/2026</a:t>
            </a:fld>
            <a:endParaRPr lang="es-CU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6A7BC58-8A55-46C9-B34E-30CB1E754E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U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B87A9B5-CE4F-42AE-9376-FA576C4221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02E49-44D0-4206-BC7C-E558BA67F8F5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13315700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087BB5AC-4C0D-4D47-8339-E66C0F507D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U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AEF4903-215F-49EE-BEC7-3D5BD35E94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U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EA1077A-C9C1-4BD9-91B8-63886F309F9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9AC417-A19F-4B1E-8246-38313445556D}" type="datetimeFigureOut">
              <a:rPr lang="es-CU" smtClean="0"/>
              <a:t>10/4/2026</a:t>
            </a:fld>
            <a:endParaRPr lang="es-CU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9492CE5-2B61-4EE7-AF85-EF3D7B9F1C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U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B7690F8-2205-4D3D-B51C-C91B896734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D02E49-44D0-4206-BC7C-E558BA67F8F5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36763216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Grupo 53">
            <a:extLst>
              <a:ext uri="{FF2B5EF4-FFF2-40B4-BE49-F238E27FC236}">
                <a16:creationId xmlns:a16="http://schemas.microsoft.com/office/drawing/2014/main" id="{531AEF4E-FBFA-49CE-B651-D09688403056}"/>
              </a:ext>
            </a:extLst>
          </p:cNvPr>
          <p:cNvGrpSpPr/>
          <p:nvPr/>
        </p:nvGrpSpPr>
        <p:grpSpPr>
          <a:xfrm>
            <a:off x="158356" y="172650"/>
            <a:ext cx="11860124" cy="6089019"/>
            <a:chOff x="158356" y="172650"/>
            <a:chExt cx="11860124" cy="6089019"/>
          </a:xfrm>
        </p:grpSpPr>
        <p:grpSp>
          <p:nvGrpSpPr>
            <p:cNvPr id="20" name="Grupo 19">
              <a:extLst>
                <a:ext uri="{FF2B5EF4-FFF2-40B4-BE49-F238E27FC236}">
                  <a16:creationId xmlns:a16="http://schemas.microsoft.com/office/drawing/2014/main" id="{59AB903F-E992-43E4-912B-197947E43EFF}"/>
                </a:ext>
              </a:extLst>
            </p:cNvPr>
            <p:cNvGrpSpPr/>
            <p:nvPr/>
          </p:nvGrpSpPr>
          <p:grpSpPr>
            <a:xfrm>
              <a:off x="719528" y="991872"/>
              <a:ext cx="8499423" cy="4359731"/>
              <a:chOff x="719528" y="991872"/>
              <a:chExt cx="11160177" cy="4359731"/>
            </a:xfrm>
          </p:grpSpPr>
          <p:sp>
            <p:nvSpPr>
              <p:cNvPr id="4" name="Triángulo isósceles 3">
                <a:extLst>
                  <a:ext uri="{FF2B5EF4-FFF2-40B4-BE49-F238E27FC236}">
                    <a16:creationId xmlns:a16="http://schemas.microsoft.com/office/drawing/2014/main" id="{E9C79D77-78E6-446A-B885-B5027A42A35B}"/>
                  </a:ext>
                </a:extLst>
              </p:cNvPr>
              <p:cNvSpPr/>
              <p:nvPr/>
            </p:nvSpPr>
            <p:spPr>
              <a:xfrm rot="5400000">
                <a:off x="10058400" y="2563317"/>
                <a:ext cx="2248525" cy="1394085"/>
              </a:xfrm>
              <a:prstGeom prst="triangl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U"/>
              </a:p>
            </p:txBody>
          </p:sp>
          <p:cxnSp>
            <p:nvCxnSpPr>
              <p:cNvPr id="6" name="Conector recto 5">
                <a:extLst>
                  <a:ext uri="{FF2B5EF4-FFF2-40B4-BE49-F238E27FC236}">
                    <a16:creationId xmlns:a16="http://schemas.microsoft.com/office/drawing/2014/main" id="{A3816AD7-0A4C-4AE5-88B6-037AD586B7C0}"/>
                  </a:ext>
                </a:extLst>
              </p:cNvPr>
              <p:cNvCxnSpPr>
                <a:cxnSpLocks/>
                <a:endCxn id="4" idx="3"/>
              </p:cNvCxnSpPr>
              <p:nvPr/>
            </p:nvCxnSpPr>
            <p:spPr>
              <a:xfrm>
                <a:off x="1924363" y="3249117"/>
                <a:ext cx="8561257" cy="11243"/>
              </a:xfrm>
              <a:prstGeom prst="line">
                <a:avLst/>
              </a:prstGeom>
              <a:ln w="508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Conector recto 7">
                <a:extLst>
                  <a:ext uri="{FF2B5EF4-FFF2-40B4-BE49-F238E27FC236}">
                    <a16:creationId xmlns:a16="http://schemas.microsoft.com/office/drawing/2014/main" id="{B84909C8-1053-47E3-8C3A-1B2229C2BD7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902263" y="1157873"/>
                <a:ext cx="1386610" cy="2117240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Conector recto 8">
                <a:extLst>
                  <a:ext uri="{FF2B5EF4-FFF2-40B4-BE49-F238E27FC236}">
                    <a16:creationId xmlns:a16="http://schemas.microsoft.com/office/drawing/2014/main" id="{0F180543-ECE4-45A1-913F-A8799E59D58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198777" y="991872"/>
                <a:ext cx="1073359" cy="2178488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Conector recto 9">
                <a:extLst>
                  <a:ext uri="{FF2B5EF4-FFF2-40B4-BE49-F238E27FC236}">
                    <a16:creationId xmlns:a16="http://schemas.microsoft.com/office/drawing/2014/main" id="{89DCEB3A-36B3-41CB-BC04-854A128E26F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94212" y="1579588"/>
                <a:ext cx="1523843" cy="1680771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Conector recto 10">
                <a:extLst>
                  <a:ext uri="{FF2B5EF4-FFF2-40B4-BE49-F238E27FC236}">
                    <a16:creationId xmlns:a16="http://schemas.microsoft.com/office/drawing/2014/main" id="{3F6765BE-B2D8-4654-9880-ED3B29408A7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589165" y="3260359"/>
                <a:ext cx="1238560" cy="1821307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Conector recto 14">
                <a:extLst>
                  <a:ext uri="{FF2B5EF4-FFF2-40B4-BE49-F238E27FC236}">
                    <a16:creationId xmlns:a16="http://schemas.microsoft.com/office/drawing/2014/main" id="{206A2221-05FD-4B27-B32E-1AE2102729E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630979" y="3324647"/>
                <a:ext cx="1620214" cy="2026956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" name="Flecha: cheurón 16">
                <a:extLst>
                  <a:ext uri="{FF2B5EF4-FFF2-40B4-BE49-F238E27FC236}">
                    <a16:creationId xmlns:a16="http://schemas.microsoft.com/office/drawing/2014/main" id="{B5DC2719-C754-4817-8D3C-3F8C9165B36C}"/>
                  </a:ext>
                </a:extLst>
              </p:cNvPr>
              <p:cNvSpPr/>
              <p:nvPr/>
            </p:nvSpPr>
            <p:spPr>
              <a:xfrm>
                <a:off x="719528" y="2473377"/>
                <a:ext cx="1204835" cy="1528997"/>
              </a:xfrm>
              <a:prstGeom prst="chevron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U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9" name="CuadroTexto 18">
              <a:extLst>
                <a:ext uri="{FF2B5EF4-FFF2-40B4-BE49-F238E27FC236}">
                  <a16:creationId xmlns:a16="http://schemas.microsoft.com/office/drawing/2014/main" id="{5677EC5D-14F7-4EF1-A1D6-376D6EACFE24}"/>
                </a:ext>
              </a:extLst>
            </p:cNvPr>
            <p:cNvSpPr txBox="1"/>
            <p:nvPr/>
          </p:nvSpPr>
          <p:spPr>
            <a:xfrm>
              <a:off x="8939252" y="2787452"/>
              <a:ext cx="3079228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200000"/>
                </a:lnSpc>
              </a:pPr>
              <a:r>
                <a:rPr lang="es-419" sz="1800" b="1" dirty="0">
                  <a:solidFill>
                    <a:srgbClr val="0F1115"/>
                  </a:solidFill>
                  <a:latin typeface="quote-cjk-patch"/>
                </a:rPr>
                <a:t>(texto)</a:t>
              </a:r>
            </a:p>
            <a:p>
              <a:pPr algn="ctr"/>
              <a:r>
                <a:rPr lang="es-ES" dirty="0"/>
                <a:t>(problema central)</a:t>
              </a:r>
              <a:endParaRPr lang="es-CU" dirty="0"/>
            </a:p>
          </p:txBody>
        </p:sp>
        <p:sp>
          <p:nvSpPr>
            <p:cNvPr id="21" name="Rectangle 1">
              <a:extLst>
                <a:ext uri="{FF2B5EF4-FFF2-40B4-BE49-F238E27FC236}">
                  <a16:creationId xmlns:a16="http://schemas.microsoft.com/office/drawing/2014/main" id="{CCD36A9B-90A3-41A3-ABD6-E2B903BB62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55478" y="172650"/>
              <a:ext cx="2632366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CU" altLang="es-CU" sz="1400" b="1" i="0" u="none" strike="noStrike" cap="none" normalizeH="0" baseline="0" dirty="0">
                  <a:ln>
                    <a:noFill/>
                  </a:ln>
                  <a:solidFill>
                    <a:srgbClr val="0F1115"/>
                  </a:solidFill>
                  <a:effectLst/>
                  <a:latin typeface="Menlo"/>
                </a:rPr>
                <a:t>ESPINAS SUPERIORES (OBJETIVAS)</a:t>
              </a:r>
              <a:r>
                <a:rPr kumimoji="0" lang="es-CU" altLang="es-CU" sz="20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rPr>
                <a:t> </a:t>
              </a:r>
              <a:endParaRPr kumimoji="0" lang="es-CU" altLang="es-CU" sz="3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2" name="Rectangle 2">
              <a:extLst>
                <a:ext uri="{FF2B5EF4-FFF2-40B4-BE49-F238E27FC236}">
                  <a16:creationId xmlns:a16="http://schemas.microsoft.com/office/drawing/2014/main" id="{0195F01A-FFCA-45A3-AB54-4CC4033AF9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88534" y="5953892"/>
              <a:ext cx="2608288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CU" altLang="es-CU" sz="1400" b="1" i="0" u="none" strike="noStrike" cap="none" normalizeH="0" baseline="0" dirty="0">
                  <a:ln>
                    <a:noFill/>
                  </a:ln>
                  <a:solidFill>
                    <a:srgbClr val="0F1115"/>
                  </a:solidFill>
                  <a:effectLst/>
                  <a:latin typeface="Menlo"/>
                </a:rPr>
                <a:t>ESPINAS INFERIORES (SUBJETIVAS)</a:t>
              </a:r>
              <a:r>
                <a:rPr kumimoji="0" lang="es-CU" altLang="es-CU" sz="20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rPr>
                <a:t> </a:t>
              </a:r>
              <a:endParaRPr kumimoji="0" lang="es-CU" altLang="es-CU" sz="3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3" name="Rectángulo: esquinas redondeadas 22">
              <a:extLst>
                <a:ext uri="{FF2B5EF4-FFF2-40B4-BE49-F238E27FC236}">
                  <a16:creationId xmlns:a16="http://schemas.microsoft.com/office/drawing/2014/main" id="{F2680CA4-99E9-454D-B263-CAABA2F9EF44}"/>
                </a:ext>
              </a:extLst>
            </p:cNvPr>
            <p:cNvSpPr/>
            <p:nvPr/>
          </p:nvSpPr>
          <p:spPr>
            <a:xfrm>
              <a:off x="5310032" y="800631"/>
              <a:ext cx="1826844" cy="382483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419" b="1" dirty="0">
                  <a:solidFill>
                    <a:srgbClr val="0F1115"/>
                  </a:solidFill>
                  <a:latin typeface="quote-cjk-patch"/>
                </a:rPr>
                <a:t>(texto)</a:t>
              </a:r>
              <a:r>
                <a:rPr lang="es-419" b="1" i="0" dirty="0">
                  <a:solidFill>
                    <a:srgbClr val="0F1115"/>
                  </a:solidFill>
                  <a:effectLst/>
                  <a:latin typeface="quote-cjk-patch"/>
                </a:rPr>
                <a:t> </a:t>
              </a:r>
              <a:endParaRPr lang="es-CU" dirty="0">
                <a:solidFill>
                  <a:schemeClr val="tx1"/>
                </a:solidFill>
              </a:endParaRPr>
            </a:p>
          </p:txBody>
        </p:sp>
        <p:sp>
          <p:nvSpPr>
            <p:cNvPr id="26" name="Rectángulo: esquinas redondeadas 25">
              <a:extLst>
                <a:ext uri="{FF2B5EF4-FFF2-40B4-BE49-F238E27FC236}">
                  <a16:creationId xmlns:a16="http://schemas.microsoft.com/office/drawing/2014/main" id="{316D1DB7-3532-4B24-848B-4CAAC8FFE39B}"/>
                </a:ext>
              </a:extLst>
            </p:cNvPr>
            <p:cNvSpPr/>
            <p:nvPr/>
          </p:nvSpPr>
          <p:spPr>
            <a:xfrm>
              <a:off x="2372492" y="654077"/>
              <a:ext cx="1826844" cy="382483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419" b="1" dirty="0">
                  <a:solidFill>
                    <a:srgbClr val="0F1115"/>
                  </a:solidFill>
                  <a:latin typeface="quote-cjk-patch"/>
                </a:rPr>
                <a:t>(texto)</a:t>
              </a:r>
              <a:r>
                <a:rPr lang="es-419" b="1" i="0" dirty="0">
                  <a:solidFill>
                    <a:srgbClr val="0F1115"/>
                  </a:solidFill>
                  <a:effectLst/>
                  <a:latin typeface="quote-cjk-patch"/>
                </a:rPr>
                <a:t> </a:t>
              </a:r>
              <a:endParaRPr lang="es-CU" dirty="0">
                <a:solidFill>
                  <a:schemeClr val="tx1"/>
                </a:solidFill>
              </a:endParaRPr>
            </a:p>
          </p:txBody>
        </p:sp>
        <p:sp>
          <p:nvSpPr>
            <p:cNvPr id="27" name="Rectángulo: esquinas redondeadas 26">
              <a:extLst>
                <a:ext uri="{FF2B5EF4-FFF2-40B4-BE49-F238E27FC236}">
                  <a16:creationId xmlns:a16="http://schemas.microsoft.com/office/drawing/2014/main" id="{C27887F1-FE57-4DCE-A677-2F68FD2FA627}"/>
                </a:ext>
              </a:extLst>
            </p:cNvPr>
            <p:cNvSpPr/>
            <p:nvPr/>
          </p:nvSpPr>
          <p:spPr>
            <a:xfrm>
              <a:off x="158356" y="1157873"/>
              <a:ext cx="1826844" cy="382483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419" b="1" dirty="0">
                  <a:solidFill>
                    <a:srgbClr val="0F1115"/>
                  </a:solidFill>
                  <a:latin typeface="quote-cjk-patch"/>
                </a:rPr>
                <a:t>(texto)</a:t>
              </a:r>
              <a:r>
                <a:rPr lang="es-419" b="1" i="0" dirty="0">
                  <a:solidFill>
                    <a:srgbClr val="0F1115"/>
                  </a:solidFill>
                  <a:effectLst/>
                  <a:latin typeface="quote-cjk-patch"/>
                </a:rPr>
                <a:t> </a:t>
              </a:r>
              <a:endParaRPr lang="es-CU" dirty="0">
                <a:solidFill>
                  <a:schemeClr val="tx1"/>
                </a:solidFill>
              </a:endParaRPr>
            </a:p>
          </p:txBody>
        </p:sp>
        <p:sp>
          <p:nvSpPr>
            <p:cNvPr id="32" name="Rectángulo: esquinas redondeadas 31">
              <a:extLst>
                <a:ext uri="{FF2B5EF4-FFF2-40B4-BE49-F238E27FC236}">
                  <a16:creationId xmlns:a16="http://schemas.microsoft.com/office/drawing/2014/main" id="{F524B52D-BDBF-4DB3-9574-B7F76FD34485}"/>
                </a:ext>
              </a:extLst>
            </p:cNvPr>
            <p:cNvSpPr/>
            <p:nvPr/>
          </p:nvSpPr>
          <p:spPr>
            <a:xfrm>
              <a:off x="4124496" y="5138629"/>
              <a:ext cx="1826844" cy="382483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419" sz="1800" b="1" dirty="0">
                  <a:solidFill>
                    <a:srgbClr val="0F1115"/>
                  </a:solidFill>
                  <a:latin typeface="quote-cjk-patch"/>
                </a:rPr>
                <a:t>(texto)</a:t>
              </a:r>
            </a:p>
          </p:txBody>
        </p:sp>
        <p:sp>
          <p:nvSpPr>
            <p:cNvPr id="35" name="Rectángulo: esquinas redondeadas 34">
              <a:extLst>
                <a:ext uri="{FF2B5EF4-FFF2-40B4-BE49-F238E27FC236}">
                  <a16:creationId xmlns:a16="http://schemas.microsoft.com/office/drawing/2014/main" id="{0FCD0156-BF36-44D6-8E4D-D4E4DD38A27E}"/>
                </a:ext>
              </a:extLst>
            </p:cNvPr>
            <p:cNvSpPr/>
            <p:nvPr/>
          </p:nvSpPr>
          <p:spPr>
            <a:xfrm>
              <a:off x="500895" y="5278526"/>
              <a:ext cx="2435950" cy="382483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419" sz="1800" b="1" dirty="0">
                  <a:solidFill>
                    <a:srgbClr val="0F1115"/>
                  </a:solidFill>
                  <a:latin typeface="quote-cjk-patch"/>
                </a:rPr>
                <a:t>(texto)</a:t>
              </a:r>
            </a:p>
          </p:txBody>
        </p:sp>
        <p:sp>
          <p:nvSpPr>
            <p:cNvPr id="41" name="CuadroTexto 40">
              <a:extLst>
                <a:ext uri="{FF2B5EF4-FFF2-40B4-BE49-F238E27FC236}">
                  <a16:creationId xmlns:a16="http://schemas.microsoft.com/office/drawing/2014/main" id="{CFD76DA6-8015-444B-A4DC-2AB62F4FE65F}"/>
                </a:ext>
              </a:extLst>
            </p:cNvPr>
            <p:cNvSpPr txBox="1"/>
            <p:nvPr/>
          </p:nvSpPr>
          <p:spPr>
            <a:xfrm>
              <a:off x="158356" y="1474022"/>
              <a:ext cx="2214136" cy="106061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200000"/>
                </a:lnSpc>
              </a:pPr>
              <a:r>
                <a:rPr lang="es-419" sz="1100" b="1" dirty="0">
                  <a:solidFill>
                    <a:srgbClr val="0F1115"/>
                  </a:solidFill>
                  <a:latin typeface="quote-cjk-patch"/>
                </a:rPr>
                <a:t>(texto)</a:t>
              </a:r>
            </a:p>
            <a:p>
              <a:pPr algn="ctr">
                <a:lnSpc>
                  <a:spcPct val="200000"/>
                </a:lnSpc>
              </a:pPr>
              <a:r>
                <a:rPr lang="es-419" sz="1100" b="1" dirty="0">
                  <a:solidFill>
                    <a:srgbClr val="0F1115"/>
                  </a:solidFill>
                  <a:latin typeface="quote-cjk-patch"/>
                </a:rPr>
                <a:t>(texto)</a:t>
              </a:r>
            </a:p>
            <a:p>
              <a:pPr algn="ctr">
                <a:lnSpc>
                  <a:spcPct val="200000"/>
                </a:lnSpc>
              </a:pPr>
              <a:r>
                <a:rPr lang="es-419" sz="1100" b="1" dirty="0">
                  <a:solidFill>
                    <a:srgbClr val="0F1115"/>
                  </a:solidFill>
                  <a:latin typeface="quote-cjk-patch"/>
                </a:rPr>
                <a:t>(texto)</a:t>
              </a:r>
              <a:endParaRPr lang="es-CU" sz="1100" b="1" dirty="0"/>
            </a:p>
          </p:txBody>
        </p:sp>
        <p:sp>
          <p:nvSpPr>
            <p:cNvPr id="43" name="CuadroTexto 42">
              <a:extLst>
                <a:ext uri="{FF2B5EF4-FFF2-40B4-BE49-F238E27FC236}">
                  <a16:creationId xmlns:a16="http://schemas.microsoft.com/office/drawing/2014/main" id="{C3D37053-1444-40BA-B4ED-67845E00929E}"/>
                </a:ext>
              </a:extLst>
            </p:cNvPr>
            <p:cNvSpPr txBox="1"/>
            <p:nvPr/>
          </p:nvSpPr>
          <p:spPr>
            <a:xfrm>
              <a:off x="2224481" y="1317559"/>
              <a:ext cx="2572341" cy="106061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200000"/>
                </a:lnSpc>
              </a:pPr>
              <a:r>
                <a:rPr lang="es-419" sz="1100" b="1" dirty="0">
                  <a:solidFill>
                    <a:srgbClr val="0F1115"/>
                  </a:solidFill>
                  <a:latin typeface="quote-cjk-patch"/>
                </a:rPr>
                <a:t>(texto)</a:t>
              </a:r>
            </a:p>
            <a:p>
              <a:pPr algn="ctr">
                <a:lnSpc>
                  <a:spcPct val="200000"/>
                </a:lnSpc>
              </a:pPr>
              <a:r>
                <a:rPr lang="es-419" sz="1100" b="1" dirty="0">
                  <a:solidFill>
                    <a:srgbClr val="0F1115"/>
                  </a:solidFill>
                  <a:latin typeface="quote-cjk-patch"/>
                </a:rPr>
                <a:t>(texto)</a:t>
              </a:r>
            </a:p>
            <a:p>
              <a:pPr algn="ctr">
                <a:lnSpc>
                  <a:spcPct val="200000"/>
                </a:lnSpc>
              </a:pPr>
              <a:r>
                <a:rPr lang="es-419" sz="1100" b="1" dirty="0">
                  <a:solidFill>
                    <a:srgbClr val="0F1115"/>
                  </a:solidFill>
                  <a:latin typeface="quote-cjk-patch"/>
                </a:rPr>
                <a:t>(texto)</a:t>
              </a:r>
              <a:endParaRPr lang="es-CU" sz="1100" b="1" dirty="0"/>
            </a:p>
          </p:txBody>
        </p:sp>
        <p:sp>
          <p:nvSpPr>
            <p:cNvPr id="44" name="CuadroTexto 43">
              <a:extLst>
                <a:ext uri="{FF2B5EF4-FFF2-40B4-BE49-F238E27FC236}">
                  <a16:creationId xmlns:a16="http://schemas.microsoft.com/office/drawing/2014/main" id="{28C6F3B1-4522-468B-8C28-39BB9276748D}"/>
                </a:ext>
              </a:extLst>
            </p:cNvPr>
            <p:cNvSpPr txBox="1"/>
            <p:nvPr/>
          </p:nvSpPr>
          <p:spPr>
            <a:xfrm>
              <a:off x="4512038" y="1416312"/>
              <a:ext cx="3094363" cy="106061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200000"/>
                </a:lnSpc>
              </a:pPr>
              <a:r>
                <a:rPr lang="es-419" sz="1100" b="1" dirty="0">
                  <a:solidFill>
                    <a:srgbClr val="0F1115"/>
                  </a:solidFill>
                  <a:latin typeface="quote-cjk-patch"/>
                </a:rPr>
                <a:t>(texto)</a:t>
              </a:r>
            </a:p>
            <a:p>
              <a:pPr algn="ctr">
                <a:lnSpc>
                  <a:spcPct val="200000"/>
                </a:lnSpc>
              </a:pPr>
              <a:r>
                <a:rPr lang="es-419" sz="1100" b="1" dirty="0">
                  <a:solidFill>
                    <a:srgbClr val="0F1115"/>
                  </a:solidFill>
                  <a:latin typeface="quote-cjk-patch"/>
                </a:rPr>
                <a:t>(texto)</a:t>
              </a:r>
            </a:p>
            <a:p>
              <a:pPr algn="ctr">
                <a:lnSpc>
                  <a:spcPct val="200000"/>
                </a:lnSpc>
              </a:pPr>
              <a:r>
                <a:rPr lang="es-419" sz="1100" b="1" dirty="0">
                  <a:solidFill>
                    <a:srgbClr val="0F1115"/>
                  </a:solidFill>
                  <a:latin typeface="quote-cjk-patch"/>
                </a:rPr>
                <a:t>(texto)</a:t>
              </a:r>
              <a:r>
                <a:rPr lang="es-ES" sz="1100" b="1" i="0" dirty="0">
                  <a:solidFill>
                    <a:srgbClr val="0F1115"/>
                  </a:solidFill>
                  <a:effectLst/>
                  <a:latin typeface="quote-cjk-patch"/>
                </a:rPr>
                <a:t>.</a:t>
              </a:r>
              <a:endParaRPr lang="es-CU" sz="1100" b="1" dirty="0"/>
            </a:p>
          </p:txBody>
        </p:sp>
        <p:sp>
          <p:nvSpPr>
            <p:cNvPr id="51" name="CuadroTexto 50">
              <a:extLst>
                <a:ext uri="{FF2B5EF4-FFF2-40B4-BE49-F238E27FC236}">
                  <a16:creationId xmlns:a16="http://schemas.microsoft.com/office/drawing/2014/main" id="{CF5BFF81-95D4-4BEA-92A5-3A5C50A4BC77}"/>
                </a:ext>
              </a:extLst>
            </p:cNvPr>
            <p:cNvSpPr txBox="1"/>
            <p:nvPr/>
          </p:nvSpPr>
          <p:spPr>
            <a:xfrm>
              <a:off x="4032003" y="3730718"/>
              <a:ext cx="2207605" cy="106061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200000"/>
                </a:lnSpc>
              </a:pPr>
              <a:r>
                <a:rPr lang="es-419" sz="1100" b="1" dirty="0">
                  <a:solidFill>
                    <a:srgbClr val="0F1115"/>
                  </a:solidFill>
                  <a:latin typeface="quote-cjk-patch"/>
                </a:rPr>
                <a:t>(texto)</a:t>
              </a:r>
            </a:p>
            <a:p>
              <a:pPr algn="ctr">
                <a:lnSpc>
                  <a:spcPct val="200000"/>
                </a:lnSpc>
              </a:pPr>
              <a:r>
                <a:rPr lang="es-419" sz="1100" b="1" dirty="0">
                  <a:solidFill>
                    <a:srgbClr val="0F1115"/>
                  </a:solidFill>
                  <a:latin typeface="quote-cjk-patch"/>
                </a:rPr>
                <a:t>(texto)</a:t>
              </a:r>
            </a:p>
            <a:p>
              <a:pPr algn="ctr">
                <a:lnSpc>
                  <a:spcPct val="200000"/>
                </a:lnSpc>
              </a:pPr>
              <a:r>
                <a:rPr lang="es-419" sz="1100" b="1" dirty="0">
                  <a:solidFill>
                    <a:srgbClr val="0F1115"/>
                  </a:solidFill>
                  <a:latin typeface="quote-cjk-patch"/>
                </a:rPr>
                <a:t>(texto)</a:t>
              </a:r>
            </a:p>
          </p:txBody>
        </p:sp>
        <p:sp>
          <p:nvSpPr>
            <p:cNvPr id="53" name="CuadroTexto 52">
              <a:extLst>
                <a:ext uri="{FF2B5EF4-FFF2-40B4-BE49-F238E27FC236}">
                  <a16:creationId xmlns:a16="http://schemas.microsoft.com/office/drawing/2014/main" id="{AC1411FB-3D10-42C9-9821-650EB948825B}"/>
                </a:ext>
              </a:extLst>
            </p:cNvPr>
            <p:cNvSpPr txBox="1"/>
            <p:nvPr/>
          </p:nvSpPr>
          <p:spPr>
            <a:xfrm>
              <a:off x="719527" y="3713957"/>
              <a:ext cx="2594281" cy="106061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200000"/>
                </a:lnSpc>
              </a:pPr>
              <a:r>
                <a:rPr lang="es-419" sz="1100" b="1" dirty="0">
                  <a:solidFill>
                    <a:srgbClr val="0F1115"/>
                  </a:solidFill>
                  <a:latin typeface="quote-cjk-patch"/>
                </a:rPr>
                <a:t>(texto)</a:t>
              </a:r>
            </a:p>
            <a:p>
              <a:pPr algn="ctr">
                <a:lnSpc>
                  <a:spcPct val="200000"/>
                </a:lnSpc>
              </a:pPr>
              <a:r>
                <a:rPr lang="es-419" sz="1100" b="1" dirty="0">
                  <a:solidFill>
                    <a:srgbClr val="0F1115"/>
                  </a:solidFill>
                  <a:latin typeface="quote-cjk-patch"/>
                </a:rPr>
                <a:t>(texto)</a:t>
              </a:r>
            </a:p>
            <a:p>
              <a:pPr algn="ctr">
                <a:lnSpc>
                  <a:spcPct val="200000"/>
                </a:lnSpc>
              </a:pPr>
              <a:r>
                <a:rPr lang="es-419" sz="1100" b="1" dirty="0">
                  <a:solidFill>
                    <a:srgbClr val="0F1115"/>
                  </a:solidFill>
                  <a:latin typeface="quote-cjk-patch"/>
                </a:rPr>
                <a:t>(texto)</a:t>
              </a:r>
              <a:r>
                <a:rPr lang="es-ES" sz="1100" b="1" i="0" dirty="0">
                  <a:solidFill>
                    <a:srgbClr val="0F1115"/>
                  </a:solidFill>
                  <a:effectLst/>
                  <a:latin typeface="quote-cjk-patch"/>
                </a:rPr>
                <a:t>.</a:t>
              </a:r>
              <a:endParaRPr lang="es-CU" sz="11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42522285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79</Words>
  <Application>Microsoft Office PowerPoint</Application>
  <PresentationFormat>Panorámica</PresentationFormat>
  <Paragraphs>24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Menlo</vt:lpstr>
      <vt:lpstr>quote-cjk-patch</vt:lpstr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Albe2Glez</dc:creator>
  <cp:lastModifiedBy>Albe2Glez</cp:lastModifiedBy>
  <cp:revision>1</cp:revision>
  <dcterms:created xsi:type="dcterms:W3CDTF">2026-04-10T17:51:16Z</dcterms:created>
  <dcterms:modified xsi:type="dcterms:W3CDTF">2026-04-10T19:01:02Z</dcterms:modified>
</cp:coreProperties>
</file>