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901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349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365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11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172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18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33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823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388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472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953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E6FC-2032-4C4B-B137-119D9041EAB3}" type="datetimeFigureOut">
              <a:rPr lang="es-MX" smtClean="0"/>
              <a:t>06/11/2025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32CB35-CF30-4AB9-AC51-3F730ED02F8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753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8081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19063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535516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9246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9014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1317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44244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27329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0426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3962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20402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870586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45549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297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08483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41452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14815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5082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73307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55632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43219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Panorámica</PresentationFormat>
  <Paragraphs>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Rodolfo</dc:creator>
  <cp:lastModifiedBy>Rodolfo</cp:lastModifiedBy>
  <cp:revision>2</cp:revision>
  <dcterms:created xsi:type="dcterms:W3CDTF">2025-11-06T22:52:34Z</dcterms:created>
  <dcterms:modified xsi:type="dcterms:W3CDTF">2025-11-06T23:06:59Z</dcterms:modified>
</cp:coreProperties>
</file>