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901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3493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365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6115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1726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9188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733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8231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388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4728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953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4E6FC-2032-4C4B-B137-119D9041EAB3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2CB35-CF30-4AB9-AC51-3F730ED02F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753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4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80814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1906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35516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9246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9014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31317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44244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27329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90426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0396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20402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70586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45549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4297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08483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41452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1481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50824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33074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55632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432198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Panorámica</PresentationFormat>
  <Paragraphs>0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2</cp:revision>
  <dcterms:created xsi:type="dcterms:W3CDTF">2025-11-06T22:52:34Z</dcterms:created>
  <dcterms:modified xsi:type="dcterms:W3CDTF">2025-11-06T23:06:59Z</dcterms:modified>
</cp:coreProperties>
</file>