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36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ítulo 2"/>
          <p:cNvSpPr>
            <a:spLocks noGrp="1"/>
          </p:cNvSpPr>
          <p:nvPr>
            <p:ph type="subTitle" idx="1"/>
          </p:nvPr>
        </p:nvSpPr>
        <p:spPr>
          <a:xfrm>
            <a:off x="1813984" y="4944111"/>
            <a:ext cx="12192000" cy="992716"/>
          </a:xfrm>
          <a:ln>
            <a:solidFill>
              <a:srgbClr val="002060">
                <a:alpha val="100000"/>
              </a:srgbClr>
            </a:solidFill>
            <a:miter/>
          </a:ln>
        </p:spPr>
        <p:txBody>
          <a:bodyPr vert="horz" wrap="square" lIns="121920" tIns="60960" rIns="121920" bIns="60960" rtlCol="0" anchor="t" anchorCtr="0">
            <a:normAutofit lnSpcReduction="10000"/>
          </a:bodyPr>
          <a:lstStyle/>
          <a:p>
            <a:pPr eaLnBrk="1" hangingPunct="1">
              <a:buClrTx/>
              <a:buSzTx/>
            </a:pPr>
            <a:r>
              <a:rPr lang="es-MX" altLang="x-none" sz="5867" dirty="0">
                <a:solidFill>
                  <a:srgbClr val="002060"/>
                </a:solidFill>
                <a:latin typeface="Franklin Gothic Demi" panose="020B0703020102020204" pitchFamily="34" charset="0"/>
              </a:rPr>
              <a:t>CURSO TÉCNICAS PARTICIPATIVAS</a:t>
            </a:r>
            <a:endParaRPr lang="en-US" altLang="x-none" sz="5867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Rectángulo: esquinas redondeadas 3"/>
          <p:cNvSpPr/>
          <p:nvPr/>
        </p:nvSpPr>
        <p:spPr>
          <a:xfrm>
            <a:off x="2250830" y="523631"/>
            <a:ext cx="11097847" cy="12192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733" dirty="0">
                <a:latin typeface="Franklin Gothic Demi" panose="020B0703020102020204" pitchFamily="34" charset="0"/>
              </a:rPr>
              <a:t>MAESTRÍA EN DIDÁCTICA DE LA EDUCACIÓN </a:t>
            </a:r>
            <a:endParaRPr lang="en-US" sz="3733" dirty="0">
              <a:latin typeface="Franklin Gothic Demi" panose="020B0703020102020204" pitchFamily="34" charset="0"/>
            </a:endParaRPr>
          </a:p>
        </p:txBody>
      </p:sp>
      <p:sp>
        <p:nvSpPr>
          <p:cNvPr id="2055" name="CuadroTexto 6"/>
          <p:cNvSpPr txBox="1"/>
          <p:nvPr/>
        </p:nvSpPr>
        <p:spPr>
          <a:xfrm>
            <a:off x="3483153" y="6512984"/>
            <a:ext cx="8023928" cy="15696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just"/>
            <a:r>
              <a:rPr lang="es-MX" altLang="x-none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Profesora: Dr.C Tamara Caridad García Laza</a:t>
            </a:r>
          </a:p>
          <a:p>
            <a:pPr algn="just"/>
            <a:r>
              <a:rPr lang="es-MX" altLang="x-none" sz="32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Profesora Titular</a:t>
            </a:r>
          </a:p>
          <a:p>
            <a:pPr algn="just"/>
            <a:endParaRPr lang="en-US" altLang="x-none" sz="32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098" name="Picture 2" descr="Comparativa: ChatGPT vs. Microsoft Copilot vs. Gemini: ¿Cuál es la mejor  opción de IA?">
            <a:extLst>
              <a:ext uri="{FF2B5EF4-FFF2-40B4-BE49-F238E27FC236}">
                <a16:creationId xmlns:a16="http://schemas.microsoft.com/office/drawing/2014/main" id="{C7CDE877-9C38-4F6A-82BA-9F088C66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30" y="2390753"/>
            <a:ext cx="637130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/>
          <p:cNvSpPr/>
          <p:nvPr/>
        </p:nvSpPr>
        <p:spPr>
          <a:xfrm>
            <a:off x="4814277" y="844063"/>
            <a:ext cx="6221047" cy="112256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n-US" sz="80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Tema # 3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3011" y="2206674"/>
            <a:ext cx="16392725" cy="8093287"/>
          </a:xfrm>
        </p:spPr>
        <p:txBody>
          <a:bodyPr/>
          <a:lstStyle/>
          <a:p>
            <a:endParaRPr lang="es-MX" altLang="en-US" sz="4267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r>
              <a:rPr lang="es-MX" altLang="en-US" sz="4267" dirty="0">
                <a:solidFill>
                  <a:srgbClr val="002060"/>
                </a:solidFill>
                <a:latin typeface="Franklin Gothic Demi" panose="020B0703020102020204" pitchFamily="34" charset="0"/>
              </a:rPr>
              <a:t>CONTENIDOS </a:t>
            </a:r>
          </a:p>
          <a:p>
            <a:endParaRPr lang="es-MX" altLang="en-US" sz="4267" dirty="0">
              <a:latin typeface="Franklin Gothic Demi" panose="020B0703020102020204" pitchFamily="34" charset="0"/>
            </a:endParaRPr>
          </a:p>
          <a:p>
            <a:endParaRPr lang="es-MX" altLang="en-US" sz="4267" dirty="0">
              <a:latin typeface="Franklin Gothic Demi" panose="020B0703020102020204" pitchFamily="34" charset="0"/>
            </a:endParaRPr>
          </a:p>
        </p:txBody>
      </p:sp>
      <p:sp>
        <p:nvSpPr>
          <p:cNvPr id="4" name="Cuadro de texto 3"/>
          <p:cNvSpPr txBox="1"/>
          <p:nvPr/>
        </p:nvSpPr>
        <p:spPr>
          <a:xfrm>
            <a:off x="460368" y="4565515"/>
            <a:ext cx="15335263" cy="337560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lang="es-MX"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F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undamentos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de la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participación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en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entornos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digitales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.</a:t>
            </a:r>
            <a:endParaRPr lang="es-MX" sz="4267" dirty="0">
              <a:solidFill>
                <a:srgbClr val="002060"/>
              </a:solidFill>
              <a:latin typeface="Franklin Gothic Demi" panose="020B0703020102020204" pitchFamily="34" charset="0"/>
              <a:cs typeface="Franklin Gothic Demi" panose="020B0703020102020204" pitchFamily="34" charset="0"/>
            </a:endParaRPr>
          </a:p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Características y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beneficios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de las </a:t>
            </a:r>
            <a:r>
              <a:rPr lang="es-MX"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técnicas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participativas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digitales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.</a:t>
            </a:r>
            <a:endParaRPr lang="es-MX" sz="4267" dirty="0">
              <a:solidFill>
                <a:srgbClr val="002060"/>
              </a:solidFill>
              <a:latin typeface="Franklin Gothic Demi" panose="020B0703020102020204" pitchFamily="34" charset="0"/>
              <a:cs typeface="Franklin Gothic Demi" panose="020B0703020102020204" pitchFamily="34" charset="0"/>
            </a:endParaRPr>
          </a:p>
          <a:p>
            <a:pPr marL="609585" indent="-609585" algn="just">
              <a:buFont typeface="Wingdings" panose="05000000000000000000" pitchFamily="2" charset="2"/>
              <a:buChar char="§"/>
            </a:pP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Metodología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para el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diseño</a:t>
            </a:r>
            <a:r>
              <a:rPr lang="es-MX"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,</a:t>
            </a:r>
            <a:r>
              <a:rPr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selección</a:t>
            </a:r>
            <a:r>
              <a:rPr lang="es-MX"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y </a:t>
            </a:r>
            <a:r>
              <a:rPr sz="4267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aplicación</a:t>
            </a:r>
            <a:r>
              <a:rPr lang="es-MX" sz="4267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 de las técnicas participativas digitales.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7CB152-BD6B-4AFD-ADF2-53F558A8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1" y="108154"/>
            <a:ext cx="4458820" cy="27825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/>
          <p:cNvSpPr/>
          <p:nvPr/>
        </p:nvSpPr>
        <p:spPr>
          <a:xfrm>
            <a:off x="4816293" y="473232"/>
            <a:ext cx="5611448" cy="12192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7200" dirty="0">
                <a:latin typeface="Franklin Gothic Demi" panose="020B0703020102020204" pitchFamily="34" charset="0"/>
              </a:rPr>
              <a:t>Objetivos</a:t>
            </a:r>
            <a:endParaRPr lang="en-US" sz="7200" dirty="0">
              <a:latin typeface="Franklin Gothic Demi" panose="020B07030201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40E0B7C-50D1-4931-8038-24798ECCD2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40496" y="3749854"/>
            <a:ext cx="15588503" cy="340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U" altLang="es-CU" sz="4267" dirty="0">
                <a:latin typeface="Franklin Gothic Demi" panose="020B0703020102020204" pitchFamily="34" charset="0"/>
              </a:rPr>
              <a:t>Análisis teórico-metodológicos de las </a:t>
            </a:r>
            <a:r>
              <a:rPr lang="es-ES" altLang="es-CU" sz="4267" dirty="0">
                <a:latin typeface="Franklin Gothic Demi" panose="020B0703020102020204" pitchFamily="34" charset="0"/>
              </a:rPr>
              <a:t>técnicas </a:t>
            </a:r>
            <a:r>
              <a:rPr lang="es-CU" altLang="es-CU" sz="4267" dirty="0">
                <a:latin typeface="Franklin Gothic Demi" panose="020B0703020102020204" pitchFamily="34" charset="0"/>
              </a:rPr>
              <a:t>participativas en el contexto de la educación digital.</a:t>
            </a:r>
          </a:p>
          <a:p>
            <a:pPr marL="0" indent="0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U" altLang="es-CU" sz="4267" dirty="0">
                <a:latin typeface="Franklin Gothic Demi" panose="020B0703020102020204" pitchFamily="34" charset="0"/>
              </a:rPr>
              <a:t>Diseñar experiencias </a:t>
            </a:r>
            <a:r>
              <a:rPr lang="es-CU" altLang="es-CU" sz="4267" dirty="0" err="1">
                <a:latin typeface="Franklin Gothic Demi" panose="020B0703020102020204" pitchFamily="34" charset="0"/>
              </a:rPr>
              <a:t>participativ</a:t>
            </a:r>
            <a:r>
              <a:rPr lang="es-ES" altLang="es-CU" sz="4267" dirty="0">
                <a:latin typeface="Franklin Gothic Demi" panose="020B0703020102020204" pitchFamily="34" charset="0"/>
              </a:rPr>
              <a:t>as</a:t>
            </a:r>
            <a:r>
              <a:rPr lang="es-CU" altLang="es-CU" sz="4267" dirty="0">
                <a:latin typeface="Franklin Gothic Demi" panose="020B0703020102020204" pitchFamily="34" charset="0"/>
              </a:rPr>
              <a:t> mediadas por tecnologías.</a:t>
            </a:r>
          </a:p>
          <a:p>
            <a:pPr marL="0" indent="0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U" altLang="es-CU" sz="4267" dirty="0">
                <a:latin typeface="Franklin Gothic Demi" panose="020B0703020102020204" pitchFamily="34" charset="0"/>
              </a:rPr>
              <a:t>Reflexionar críticamente sobre las oportunidades y límites éticos de la participación digital.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55C0A0B-DFDD-49AE-B153-42709BAB0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" y="181896"/>
            <a:ext cx="38100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92</Words>
  <Application>Microsoft Office PowerPoint</Application>
  <PresentationFormat>Personalizado</PresentationFormat>
  <Paragraphs>14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Franklin Gothic Demi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TAMARA</dc:creator>
  <cp:lastModifiedBy>TAMARA</cp:lastModifiedBy>
  <cp:revision>3</cp:revision>
  <dcterms:created xsi:type="dcterms:W3CDTF">2006-08-16T00:00:00Z</dcterms:created>
  <dcterms:modified xsi:type="dcterms:W3CDTF">2026-04-19T22:29:40Z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46EFE0B544464847A88C83938162DFAF_13</vt:lpwstr>
  </property>
  <property fmtid="{D5CDD505-2E9C-101B-9397-08002B2CF9AE}" pid="3" name="KSOProductBuildVer">
    <vt:lpwstr>2058-12.2.0.23196</vt:lpwstr>
  </property>
</Properties>
</file>