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302" r:id="rId3"/>
    <p:sldId id="296" r:id="rId4"/>
    <p:sldId id="298" r:id="rId5"/>
    <p:sldId id="311" r:id="rId6"/>
    <p:sldId id="312" r:id="rId7"/>
    <p:sldId id="310" r:id="rId8"/>
    <p:sldId id="292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2B7288-EEDC-4CE6-B6B4-B19F182AB240}" type="doc">
      <dgm:prSet loTypeId="urn:microsoft.com/office/officeart/2005/8/layout/list1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DC778C97-C844-4E95-B685-7A206B00EC28}">
      <dgm:prSet phldrT="[Texto]" custT="1"/>
      <dgm:spPr/>
      <dgm:t>
        <a:bodyPr/>
        <a:lstStyle/>
        <a:p>
          <a:pPr algn="ctr"/>
          <a:r>
            <a:rPr lang="es-MX" sz="2400" dirty="0"/>
            <a:t>Diagnosticar</a:t>
          </a:r>
        </a:p>
      </dgm:t>
    </dgm:pt>
    <dgm:pt modelId="{9886D199-8683-4C77-A8A8-33350F4CD12A}" type="parTrans" cxnId="{AC7DD224-3A75-4996-820D-D267CCBADE03}">
      <dgm:prSet/>
      <dgm:spPr/>
      <dgm:t>
        <a:bodyPr/>
        <a:lstStyle/>
        <a:p>
          <a:endParaRPr lang="es-MX"/>
        </a:p>
      </dgm:t>
    </dgm:pt>
    <dgm:pt modelId="{5EE9C389-5A23-4FBF-A810-DC3A2D495857}" type="sibTrans" cxnId="{AC7DD224-3A75-4996-820D-D267CCBADE03}">
      <dgm:prSet/>
      <dgm:spPr/>
      <dgm:t>
        <a:bodyPr/>
        <a:lstStyle/>
        <a:p>
          <a:endParaRPr lang="es-MX"/>
        </a:p>
      </dgm:t>
    </dgm:pt>
    <dgm:pt modelId="{10E4A6DC-7537-41E0-BC61-C29B65E677AD}">
      <dgm:prSet phldrT="[Texto]" custT="1"/>
      <dgm:spPr/>
      <dgm:t>
        <a:bodyPr/>
        <a:lstStyle/>
        <a:p>
          <a:pPr algn="ctr"/>
          <a:r>
            <a:rPr lang="es-ES" sz="2400" b="1" dirty="0"/>
            <a:t>Dirigir y Evaluar</a:t>
          </a:r>
          <a:endParaRPr lang="es-MX" sz="2400" dirty="0"/>
        </a:p>
      </dgm:t>
    </dgm:pt>
    <dgm:pt modelId="{84470CE1-0220-474D-9227-2755F268CD84}" type="parTrans" cxnId="{1ED05ADE-D4C1-414F-AAEE-CAD968B314C6}">
      <dgm:prSet/>
      <dgm:spPr/>
      <dgm:t>
        <a:bodyPr/>
        <a:lstStyle/>
        <a:p>
          <a:endParaRPr lang="es-MX"/>
        </a:p>
      </dgm:t>
    </dgm:pt>
    <dgm:pt modelId="{8DADBCCC-EFF5-4182-AE85-797005324DE4}" type="sibTrans" cxnId="{1ED05ADE-D4C1-414F-AAEE-CAD968B314C6}">
      <dgm:prSet/>
      <dgm:spPr/>
      <dgm:t>
        <a:bodyPr/>
        <a:lstStyle/>
        <a:p>
          <a:endParaRPr lang="es-MX"/>
        </a:p>
      </dgm:t>
    </dgm:pt>
    <dgm:pt modelId="{9A44D9BB-FA80-4CD2-BFBD-AD3E6370345C}">
      <dgm:prSet custT="1"/>
      <dgm:spPr/>
      <dgm:t>
        <a:bodyPr/>
        <a:lstStyle/>
        <a:p>
          <a:pPr algn="ctr"/>
          <a:r>
            <a:rPr lang="es-ES" sz="2400" b="1" dirty="0"/>
            <a:t>Fundamentar, Modelar, Diseñar</a:t>
          </a:r>
          <a:endParaRPr lang="es-MX" sz="2400" dirty="0"/>
        </a:p>
      </dgm:t>
    </dgm:pt>
    <dgm:pt modelId="{2A8AE452-6BC4-454D-840F-AE190285B073}" type="parTrans" cxnId="{31039835-733D-41C9-A933-8CB108FB120D}">
      <dgm:prSet/>
      <dgm:spPr/>
      <dgm:t>
        <a:bodyPr/>
        <a:lstStyle/>
        <a:p>
          <a:endParaRPr lang="es-MX"/>
        </a:p>
      </dgm:t>
    </dgm:pt>
    <dgm:pt modelId="{33889CD9-B0A5-45D8-A685-8048A071EAA9}" type="sibTrans" cxnId="{31039835-733D-41C9-A933-8CB108FB120D}">
      <dgm:prSet/>
      <dgm:spPr/>
      <dgm:t>
        <a:bodyPr/>
        <a:lstStyle/>
        <a:p>
          <a:endParaRPr lang="es-MX"/>
        </a:p>
      </dgm:t>
    </dgm:pt>
    <dgm:pt modelId="{55BCBD37-1F54-4465-898A-F3B46DCEA7B8}" type="pres">
      <dgm:prSet presAssocID="{572B7288-EEDC-4CE6-B6B4-B19F182AB24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9A5BEDC-B9F9-46F1-BDCB-932DE4978BDC}" type="pres">
      <dgm:prSet presAssocID="{DC778C97-C844-4E95-B685-7A206B00EC28}" presName="parentLin" presStyleCnt="0"/>
      <dgm:spPr/>
    </dgm:pt>
    <dgm:pt modelId="{0B9F845F-A00F-49C0-A6C5-F63579FCBA24}" type="pres">
      <dgm:prSet presAssocID="{DC778C97-C844-4E95-B685-7A206B00EC28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2807CACB-6F22-458D-A33A-9DA361D86533}" type="pres">
      <dgm:prSet presAssocID="{DC778C97-C844-4E95-B685-7A206B00EC28}" presName="parentText" presStyleLbl="node1" presStyleIdx="0" presStyleCnt="3" custScaleX="103566" custScaleY="18387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08E1B2-2A3D-4043-8BF7-4D6B6AD70C35}" type="pres">
      <dgm:prSet presAssocID="{DC778C97-C844-4E95-B685-7A206B00EC28}" presName="negativeSpace" presStyleCnt="0"/>
      <dgm:spPr/>
    </dgm:pt>
    <dgm:pt modelId="{60592B8A-A2B2-4BA1-B305-7FDF8C7A14DD}" type="pres">
      <dgm:prSet presAssocID="{DC778C97-C844-4E95-B685-7A206B00EC28}" presName="childText" presStyleLbl="conFgAcc1" presStyleIdx="0" presStyleCnt="3">
        <dgm:presLayoutVars>
          <dgm:bulletEnabled val="1"/>
        </dgm:presLayoutVars>
      </dgm:prSet>
      <dgm:spPr/>
    </dgm:pt>
    <dgm:pt modelId="{802D6375-9424-4372-BAB3-342B3A70206A}" type="pres">
      <dgm:prSet presAssocID="{5EE9C389-5A23-4FBF-A810-DC3A2D495857}" presName="spaceBetweenRectangles" presStyleCnt="0"/>
      <dgm:spPr/>
    </dgm:pt>
    <dgm:pt modelId="{8E6F8333-C48C-4B78-A21D-ACD84378C16D}" type="pres">
      <dgm:prSet presAssocID="{9A44D9BB-FA80-4CD2-BFBD-AD3E6370345C}" presName="parentLin" presStyleCnt="0"/>
      <dgm:spPr/>
    </dgm:pt>
    <dgm:pt modelId="{CC71A1FD-E098-4A2F-AE78-1DE6C0997987}" type="pres">
      <dgm:prSet presAssocID="{9A44D9BB-FA80-4CD2-BFBD-AD3E6370345C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EBFECA2D-AA77-4913-8330-3106325AE1EF}" type="pres">
      <dgm:prSet presAssocID="{9A44D9BB-FA80-4CD2-BFBD-AD3E6370345C}" presName="parentText" presStyleLbl="node1" presStyleIdx="1" presStyleCnt="3" custScaleX="110045" custScaleY="28258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D0935B6-6998-4F89-9F9E-8DB448FEE3DD}" type="pres">
      <dgm:prSet presAssocID="{9A44D9BB-FA80-4CD2-BFBD-AD3E6370345C}" presName="negativeSpace" presStyleCnt="0"/>
      <dgm:spPr/>
    </dgm:pt>
    <dgm:pt modelId="{9D6F8F95-87E9-4718-B51E-42CE328C417D}" type="pres">
      <dgm:prSet presAssocID="{9A44D9BB-FA80-4CD2-BFBD-AD3E6370345C}" presName="childText" presStyleLbl="conFgAcc1" presStyleIdx="1" presStyleCnt="3">
        <dgm:presLayoutVars>
          <dgm:bulletEnabled val="1"/>
        </dgm:presLayoutVars>
      </dgm:prSet>
      <dgm:spPr/>
    </dgm:pt>
    <dgm:pt modelId="{94C3A315-97EC-4CD2-8930-7ABACA40236A}" type="pres">
      <dgm:prSet presAssocID="{33889CD9-B0A5-45D8-A685-8048A071EAA9}" presName="spaceBetweenRectangles" presStyleCnt="0"/>
      <dgm:spPr/>
    </dgm:pt>
    <dgm:pt modelId="{2E328DC8-4327-410F-B7F6-8115432B081B}" type="pres">
      <dgm:prSet presAssocID="{10E4A6DC-7537-41E0-BC61-C29B65E677AD}" presName="parentLin" presStyleCnt="0"/>
      <dgm:spPr/>
    </dgm:pt>
    <dgm:pt modelId="{A3E23F25-02B6-45A6-869B-4F69E0615F9B}" type="pres">
      <dgm:prSet presAssocID="{10E4A6DC-7537-41E0-BC61-C29B65E677AD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1B9289F0-61B2-4700-B9D3-3F7AB7C1893B}" type="pres">
      <dgm:prSet presAssocID="{10E4A6DC-7537-41E0-BC61-C29B65E677AD}" presName="parentText" presStyleLbl="node1" presStyleIdx="2" presStyleCnt="3" custScaleX="112277" custScaleY="15184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A34094-A552-43B7-A2B3-F76769AF3056}" type="pres">
      <dgm:prSet presAssocID="{10E4A6DC-7537-41E0-BC61-C29B65E677AD}" presName="negativeSpace" presStyleCnt="0"/>
      <dgm:spPr/>
    </dgm:pt>
    <dgm:pt modelId="{81BA5911-C088-47CC-B58F-B031896B08B2}" type="pres">
      <dgm:prSet presAssocID="{10E4A6DC-7537-41E0-BC61-C29B65E677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039835-733D-41C9-A933-8CB108FB120D}" srcId="{572B7288-EEDC-4CE6-B6B4-B19F182AB240}" destId="{9A44D9BB-FA80-4CD2-BFBD-AD3E6370345C}" srcOrd="1" destOrd="0" parTransId="{2A8AE452-6BC4-454D-840F-AE190285B073}" sibTransId="{33889CD9-B0A5-45D8-A685-8048A071EAA9}"/>
    <dgm:cxn modelId="{1ED05ADE-D4C1-414F-AAEE-CAD968B314C6}" srcId="{572B7288-EEDC-4CE6-B6B4-B19F182AB240}" destId="{10E4A6DC-7537-41E0-BC61-C29B65E677AD}" srcOrd="2" destOrd="0" parTransId="{84470CE1-0220-474D-9227-2755F268CD84}" sibTransId="{8DADBCCC-EFF5-4182-AE85-797005324DE4}"/>
    <dgm:cxn modelId="{EBFC56C2-296C-49D2-AC70-A71758189D21}" type="presOf" srcId="{DC778C97-C844-4E95-B685-7A206B00EC28}" destId="{0B9F845F-A00F-49C0-A6C5-F63579FCBA24}" srcOrd="0" destOrd="0" presId="urn:microsoft.com/office/officeart/2005/8/layout/list1"/>
    <dgm:cxn modelId="{937A856B-2C69-480D-B876-92B839331516}" type="presOf" srcId="{572B7288-EEDC-4CE6-B6B4-B19F182AB240}" destId="{55BCBD37-1F54-4465-898A-F3B46DCEA7B8}" srcOrd="0" destOrd="0" presId="urn:microsoft.com/office/officeart/2005/8/layout/list1"/>
    <dgm:cxn modelId="{F5D8DC76-9E4D-4976-A321-93E960777396}" type="presOf" srcId="{9A44D9BB-FA80-4CD2-BFBD-AD3E6370345C}" destId="{EBFECA2D-AA77-4913-8330-3106325AE1EF}" srcOrd="1" destOrd="0" presId="urn:microsoft.com/office/officeart/2005/8/layout/list1"/>
    <dgm:cxn modelId="{941CC3E3-1B01-4D3F-9EAA-68110FEA4FDC}" type="presOf" srcId="{10E4A6DC-7537-41E0-BC61-C29B65E677AD}" destId="{A3E23F25-02B6-45A6-869B-4F69E0615F9B}" srcOrd="0" destOrd="0" presId="urn:microsoft.com/office/officeart/2005/8/layout/list1"/>
    <dgm:cxn modelId="{AC7DD224-3A75-4996-820D-D267CCBADE03}" srcId="{572B7288-EEDC-4CE6-B6B4-B19F182AB240}" destId="{DC778C97-C844-4E95-B685-7A206B00EC28}" srcOrd="0" destOrd="0" parTransId="{9886D199-8683-4C77-A8A8-33350F4CD12A}" sibTransId="{5EE9C389-5A23-4FBF-A810-DC3A2D495857}"/>
    <dgm:cxn modelId="{B5099C3B-C506-4E2F-AE1E-616120C1DA11}" type="presOf" srcId="{10E4A6DC-7537-41E0-BC61-C29B65E677AD}" destId="{1B9289F0-61B2-4700-B9D3-3F7AB7C1893B}" srcOrd="1" destOrd="0" presId="urn:microsoft.com/office/officeart/2005/8/layout/list1"/>
    <dgm:cxn modelId="{1956153E-EF19-49EE-8585-F8CE4ACEF4B3}" type="presOf" srcId="{9A44D9BB-FA80-4CD2-BFBD-AD3E6370345C}" destId="{CC71A1FD-E098-4A2F-AE78-1DE6C0997987}" srcOrd="0" destOrd="0" presId="urn:microsoft.com/office/officeart/2005/8/layout/list1"/>
    <dgm:cxn modelId="{F177F237-C9B3-4C63-959B-40BA44E7942A}" type="presOf" srcId="{DC778C97-C844-4E95-B685-7A206B00EC28}" destId="{2807CACB-6F22-458D-A33A-9DA361D86533}" srcOrd="1" destOrd="0" presId="urn:microsoft.com/office/officeart/2005/8/layout/list1"/>
    <dgm:cxn modelId="{EBDCD43A-CF48-41E0-8D44-8B4742368FDE}" type="presParOf" srcId="{55BCBD37-1F54-4465-898A-F3B46DCEA7B8}" destId="{59A5BEDC-B9F9-46F1-BDCB-932DE4978BDC}" srcOrd="0" destOrd="0" presId="urn:microsoft.com/office/officeart/2005/8/layout/list1"/>
    <dgm:cxn modelId="{DBFB09AB-C8DC-4D53-B14F-33A195791A0B}" type="presParOf" srcId="{59A5BEDC-B9F9-46F1-BDCB-932DE4978BDC}" destId="{0B9F845F-A00F-49C0-A6C5-F63579FCBA24}" srcOrd="0" destOrd="0" presId="urn:microsoft.com/office/officeart/2005/8/layout/list1"/>
    <dgm:cxn modelId="{7DE7F8A4-B826-486F-97A7-69B2229411B5}" type="presParOf" srcId="{59A5BEDC-B9F9-46F1-BDCB-932DE4978BDC}" destId="{2807CACB-6F22-458D-A33A-9DA361D86533}" srcOrd="1" destOrd="0" presId="urn:microsoft.com/office/officeart/2005/8/layout/list1"/>
    <dgm:cxn modelId="{4555DA82-48BB-4928-A212-412131D9AAAA}" type="presParOf" srcId="{55BCBD37-1F54-4465-898A-F3B46DCEA7B8}" destId="{DC08E1B2-2A3D-4043-8BF7-4D6B6AD70C35}" srcOrd="1" destOrd="0" presId="urn:microsoft.com/office/officeart/2005/8/layout/list1"/>
    <dgm:cxn modelId="{3D9F055B-6A35-4B25-883A-29D4DEB58189}" type="presParOf" srcId="{55BCBD37-1F54-4465-898A-F3B46DCEA7B8}" destId="{60592B8A-A2B2-4BA1-B305-7FDF8C7A14DD}" srcOrd="2" destOrd="0" presId="urn:microsoft.com/office/officeart/2005/8/layout/list1"/>
    <dgm:cxn modelId="{B844E0FD-331E-467B-854B-E4DEEFEDBA94}" type="presParOf" srcId="{55BCBD37-1F54-4465-898A-F3B46DCEA7B8}" destId="{802D6375-9424-4372-BAB3-342B3A70206A}" srcOrd="3" destOrd="0" presId="urn:microsoft.com/office/officeart/2005/8/layout/list1"/>
    <dgm:cxn modelId="{4900718C-B2F8-4ABB-B807-E75C97CDF937}" type="presParOf" srcId="{55BCBD37-1F54-4465-898A-F3B46DCEA7B8}" destId="{8E6F8333-C48C-4B78-A21D-ACD84378C16D}" srcOrd="4" destOrd="0" presId="urn:microsoft.com/office/officeart/2005/8/layout/list1"/>
    <dgm:cxn modelId="{4558B867-F1C1-45EF-B1CB-57CDA1BE9821}" type="presParOf" srcId="{8E6F8333-C48C-4B78-A21D-ACD84378C16D}" destId="{CC71A1FD-E098-4A2F-AE78-1DE6C0997987}" srcOrd="0" destOrd="0" presId="urn:microsoft.com/office/officeart/2005/8/layout/list1"/>
    <dgm:cxn modelId="{A8868E5C-4C07-4596-921D-D93678D0DA3D}" type="presParOf" srcId="{8E6F8333-C48C-4B78-A21D-ACD84378C16D}" destId="{EBFECA2D-AA77-4913-8330-3106325AE1EF}" srcOrd="1" destOrd="0" presId="urn:microsoft.com/office/officeart/2005/8/layout/list1"/>
    <dgm:cxn modelId="{939E51E6-D8B4-43F3-8126-A09BD075B481}" type="presParOf" srcId="{55BCBD37-1F54-4465-898A-F3B46DCEA7B8}" destId="{5D0935B6-6998-4F89-9F9E-8DB448FEE3DD}" srcOrd="5" destOrd="0" presId="urn:microsoft.com/office/officeart/2005/8/layout/list1"/>
    <dgm:cxn modelId="{2FFD35CA-7097-4777-B26A-E96FE9A41969}" type="presParOf" srcId="{55BCBD37-1F54-4465-898A-F3B46DCEA7B8}" destId="{9D6F8F95-87E9-4718-B51E-42CE328C417D}" srcOrd="6" destOrd="0" presId="urn:microsoft.com/office/officeart/2005/8/layout/list1"/>
    <dgm:cxn modelId="{0AB5A577-83E8-49B1-A73A-56C1E15AB2F2}" type="presParOf" srcId="{55BCBD37-1F54-4465-898A-F3B46DCEA7B8}" destId="{94C3A315-97EC-4CD2-8930-7ABACA40236A}" srcOrd="7" destOrd="0" presId="urn:microsoft.com/office/officeart/2005/8/layout/list1"/>
    <dgm:cxn modelId="{F9A7A87F-98DF-41C3-90C6-358CFBAF6753}" type="presParOf" srcId="{55BCBD37-1F54-4465-898A-F3B46DCEA7B8}" destId="{2E328DC8-4327-410F-B7F6-8115432B081B}" srcOrd="8" destOrd="0" presId="urn:microsoft.com/office/officeart/2005/8/layout/list1"/>
    <dgm:cxn modelId="{8730C872-0E6C-4214-8286-984CDE90C4B8}" type="presParOf" srcId="{2E328DC8-4327-410F-B7F6-8115432B081B}" destId="{A3E23F25-02B6-45A6-869B-4F69E0615F9B}" srcOrd="0" destOrd="0" presId="urn:microsoft.com/office/officeart/2005/8/layout/list1"/>
    <dgm:cxn modelId="{8C408A10-1C4A-4E55-849E-6D8F7735899E}" type="presParOf" srcId="{2E328DC8-4327-410F-B7F6-8115432B081B}" destId="{1B9289F0-61B2-4700-B9D3-3F7AB7C1893B}" srcOrd="1" destOrd="0" presId="urn:microsoft.com/office/officeart/2005/8/layout/list1"/>
    <dgm:cxn modelId="{04B5CC53-F7A4-4B30-B2AB-35D8454C8B04}" type="presParOf" srcId="{55BCBD37-1F54-4465-898A-F3B46DCEA7B8}" destId="{89A34094-A552-43B7-A2B3-F76769AF3056}" srcOrd="9" destOrd="0" presId="urn:microsoft.com/office/officeart/2005/8/layout/list1"/>
    <dgm:cxn modelId="{5719F7BF-55C7-4A3E-AEC7-C5D983A8FB29}" type="presParOf" srcId="{55BCBD37-1F54-4465-898A-F3B46DCEA7B8}" destId="{81BA5911-C088-47CC-B58F-B031896B08B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28604A-93AB-4CB1-8378-BE763C5B5863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F6BB903-EC54-480D-9C7C-2A193B8E5F36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spc="-1" dirty="0">
              <a:solidFill>
                <a:schemeClr val="bg1"/>
              </a:solidFill>
              <a:latin typeface="Arial"/>
            </a:rPr>
            <a:t>En las funciones profesionales: se le incorpora una que lo distingue de los demás profesionales de la educación (asesoría psicopedagógica)</a:t>
          </a:r>
          <a:endParaRPr lang="es-MX" sz="900" dirty="0">
            <a:solidFill>
              <a:schemeClr val="bg1"/>
            </a:solidFill>
          </a:endParaRPr>
        </a:p>
      </dgm:t>
    </dgm:pt>
    <dgm:pt modelId="{600CA933-2894-4EA4-BC66-18557CBC4599}" type="parTrans" cxnId="{889DDBCA-F599-431E-99B9-C92EC586F5B4}">
      <dgm:prSet/>
      <dgm:spPr/>
      <dgm:t>
        <a:bodyPr/>
        <a:lstStyle/>
        <a:p>
          <a:endParaRPr lang="es-MX"/>
        </a:p>
      </dgm:t>
    </dgm:pt>
    <dgm:pt modelId="{56FDA61D-91A9-484E-8F36-A191881C0FAF}" type="sibTrans" cxnId="{889DDBCA-F599-431E-99B9-C92EC586F5B4}">
      <dgm:prSet/>
      <dgm:spPr/>
      <dgm:t>
        <a:bodyPr/>
        <a:lstStyle/>
        <a:p>
          <a:endParaRPr lang="es-MX"/>
        </a:p>
      </dgm:t>
    </dgm:pt>
    <dgm:pt modelId="{CAFB92EC-64DD-4FCB-8189-E24B57D568E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spc="-1" dirty="0">
              <a:solidFill>
                <a:schemeClr val="bg1"/>
              </a:solidFill>
              <a:latin typeface="Arial"/>
            </a:rPr>
            <a:t>En su modo de actuación se introduce la modelación e implementación de procesos de asesoría a directivos y profesores</a:t>
          </a:r>
          <a:endParaRPr lang="es-MX" sz="1300" dirty="0">
            <a:solidFill>
              <a:schemeClr val="bg1"/>
            </a:solidFill>
          </a:endParaRPr>
        </a:p>
      </dgm:t>
    </dgm:pt>
    <dgm:pt modelId="{43780813-409B-4C59-BA15-167A5311EC89}" type="parTrans" cxnId="{06789D74-7863-4E7B-A835-8AE27FBA4BE4}">
      <dgm:prSet/>
      <dgm:spPr/>
      <dgm:t>
        <a:bodyPr/>
        <a:lstStyle/>
        <a:p>
          <a:endParaRPr lang="es-MX"/>
        </a:p>
      </dgm:t>
    </dgm:pt>
    <dgm:pt modelId="{E26D8343-CF77-410C-9FD3-F2DC7EA6A59E}" type="sibTrans" cxnId="{06789D74-7863-4E7B-A835-8AE27FBA4BE4}">
      <dgm:prSet/>
      <dgm:spPr/>
      <dgm:t>
        <a:bodyPr/>
        <a:lstStyle/>
        <a:p>
          <a:endParaRPr lang="es-MX"/>
        </a:p>
      </dgm:t>
    </dgm:pt>
    <dgm:pt modelId="{27A6BACB-DE4E-4B8B-A698-7D5312894EB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spc="-1" dirty="0">
              <a:solidFill>
                <a:schemeClr val="bg1"/>
              </a:solidFill>
              <a:latin typeface="Arial"/>
            </a:rPr>
            <a:t>Para cumplir con su modo de actuación profesional debe conducir y procesar la investigación educativa en los diferentes contextos</a:t>
          </a:r>
          <a:endParaRPr lang="es-PE" sz="1100" b="1" dirty="0">
            <a:solidFill>
              <a:schemeClr val="bg1"/>
            </a:solidFill>
          </a:endParaRPr>
        </a:p>
      </dgm:t>
    </dgm:pt>
    <dgm:pt modelId="{3BABFA87-2ABB-45B2-BAAF-FD63597E0F86}" type="parTrans" cxnId="{54F109C6-9772-4966-B374-3FCB55ABA7BD}">
      <dgm:prSet/>
      <dgm:spPr/>
      <dgm:t>
        <a:bodyPr/>
        <a:lstStyle/>
        <a:p>
          <a:endParaRPr lang="es-MX"/>
        </a:p>
      </dgm:t>
    </dgm:pt>
    <dgm:pt modelId="{F882B2A4-7671-491E-9171-A2FF106A6753}" type="sibTrans" cxnId="{54F109C6-9772-4966-B374-3FCB55ABA7BD}">
      <dgm:prSet/>
      <dgm:spPr/>
      <dgm:t>
        <a:bodyPr/>
        <a:lstStyle/>
        <a:p>
          <a:endParaRPr lang="es-MX"/>
        </a:p>
      </dgm:t>
    </dgm:pt>
    <dgm:pt modelId="{62154F1F-BEEE-403B-B0C4-60B71C5AC0FB}">
      <dgm:prSet custT="1"/>
      <dgm:spPr/>
      <dgm:t>
        <a:bodyPr/>
        <a:lstStyle/>
        <a:p>
          <a:r>
            <a:rPr lang="es-ES" sz="2400" b="0" strike="noStrike" spc="-1" dirty="0">
              <a:solidFill>
                <a:schemeClr val="bg1"/>
              </a:solidFill>
              <a:latin typeface="Arial"/>
            </a:rPr>
            <a:t>Sus esferas de actuación trascienden los límites del aula</a:t>
          </a:r>
          <a:endParaRPr lang="es-MX" sz="2400" dirty="0">
            <a:solidFill>
              <a:schemeClr val="bg1"/>
            </a:solidFill>
          </a:endParaRPr>
        </a:p>
      </dgm:t>
    </dgm:pt>
    <dgm:pt modelId="{3D5316D4-138B-4902-B6E6-96373340842C}" type="parTrans" cxnId="{DCD3D080-04E3-43D0-8DC4-B95EDCB09B8E}">
      <dgm:prSet/>
      <dgm:spPr/>
      <dgm:t>
        <a:bodyPr/>
        <a:lstStyle/>
        <a:p>
          <a:endParaRPr lang="es-MX"/>
        </a:p>
      </dgm:t>
    </dgm:pt>
    <dgm:pt modelId="{F25AD540-49E0-4CDF-A07B-5AF0698C2450}" type="sibTrans" cxnId="{DCD3D080-04E3-43D0-8DC4-B95EDCB09B8E}">
      <dgm:prSet/>
      <dgm:spPr/>
      <dgm:t>
        <a:bodyPr/>
        <a:lstStyle/>
        <a:p>
          <a:endParaRPr lang="es-MX"/>
        </a:p>
      </dgm:t>
    </dgm:pt>
    <dgm:pt modelId="{915C9860-B31A-4A0E-86CD-3CE8C2F3A771}" type="pres">
      <dgm:prSet presAssocID="{4828604A-93AB-4CB1-8378-BE763C5B58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8AF2312-C1DA-4B0A-87F7-67CD75DE462C}" type="pres">
      <dgm:prSet presAssocID="{62154F1F-BEEE-403B-B0C4-60B71C5AC0FB}" presName="boxAndChildren" presStyleCnt="0"/>
      <dgm:spPr/>
    </dgm:pt>
    <dgm:pt modelId="{11A55825-9A75-48F0-B416-052BD06710FB}" type="pres">
      <dgm:prSet presAssocID="{62154F1F-BEEE-403B-B0C4-60B71C5AC0FB}" presName="parentTextBox" presStyleLbl="node1" presStyleIdx="0" presStyleCnt="4" custLinFactNeighborX="1038" custLinFactNeighborY="24228"/>
      <dgm:spPr/>
      <dgm:t>
        <a:bodyPr/>
        <a:lstStyle/>
        <a:p>
          <a:endParaRPr lang="es-ES"/>
        </a:p>
      </dgm:t>
    </dgm:pt>
    <dgm:pt modelId="{6FDAB422-FB93-44E9-9AD4-578462494470}" type="pres">
      <dgm:prSet presAssocID="{F882B2A4-7671-491E-9171-A2FF106A6753}" presName="sp" presStyleCnt="0"/>
      <dgm:spPr/>
    </dgm:pt>
    <dgm:pt modelId="{8907F908-60B3-472A-B67A-EFBD3B9E7045}" type="pres">
      <dgm:prSet presAssocID="{27A6BACB-DE4E-4B8B-A698-7D5312894EBC}" presName="arrowAndChildren" presStyleCnt="0"/>
      <dgm:spPr/>
    </dgm:pt>
    <dgm:pt modelId="{62199357-9EFB-44ED-A5FF-48EB3597C461}" type="pres">
      <dgm:prSet presAssocID="{27A6BACB-DE4E-4B8B-A698-7D5312894EBC}" presName="parentTextArrow" presStyleLbl="node1" presStyleIdx="1" presStyleCnt="4" custScaleY="172372" custLinFactNeighborX="1247" custLinFactNeighborY="-9901"/>
      <dgm:spPr/>
      <dgm:t>
        <a:bodyPr/>
        <a:lstStyle/>
        <a:p>
          <a:endParaRPr lang="es-ES"/>
        </a:p>
      </dgm:t>
    </dgm:pt>
    <dgm:pt modelId="{FA4C902B-B061-4CED-996F-C0E92F0C506A}" type="pres">
      <dgm:prSet presAssocID="{E26D8343-CF77-410C-9FD3-F2DC7EA6A59E}" presName="sp" presStyleCnt="0"/>
      <dgm:spPr/>
    </dgm:pt>
    <dgm:pt modelId="{AA24F5C0-AFD8-43C9-9EB4-C78A4F8FEB72}" type="pres">
      <dgm:prSet presAssocID="{CAFB92EC-64DD-4FCB-8189-E24B57D568E6}" presName="arrowAndChildren" presStyleCnt="0"/>
      <dgm:spPr/>
    </dgm:pt>
    <dgm:pt modelId="{6E0C8E70-E694-47A8-A531-12BBA5C897A6}" type="pres">
      <dgm:prSet presAssocID="{CAFB92EC-64DD-4FCB-8189-E24B57D568E6}" presName="parentTextArrow" presStyleLbl="node1" presStyleIdx="2" presStyleCnt="4" custScaleY="159978" custLinFactNeighborX="-413" custLinFactNeighborY="-4672"/>
      <dgm:spPr/>
      <dgm:t>
        <a:bodyPr/>
        <a:lstStyle/>
        <a:p>
          <a:endParaRPr lang="es-ES"/>
        </a:p>
      </dgm:t>
    </dgm:pt>
    <dgm:pt modelId="{27075CC9-5EA4-43E4-8440-8E221FB2F664}" type="pres">
      <dgm:prSet presAssocID="{56FDA61D-91A9-484E-8F36-A191881C0FAF}" presName="sp" presStyleCnt="0"/>
      <dgm:spPr/>
    </dgm:pt>
    <dgm:pt modelId="{0D1CFCB3-4F0A-441D-9879-2F84251AAB98}" type="pres">
      <dgm:prSet presAssocID="{2F6BB903-EC54-480D-9C7C-2A193B8E5F36}" presName="arrowAndChildren" presStyleCnt="0"/>
      <dgm:spPr/>
    </dgm:pt>
    <dgm:pt modelId="{0ABCCFFD-D35D-47B8-BED3-51075317F782}" type="pres">
      <dgm:prSet presAssocID="{2F6BB903-EC54-480D-9C7C-2A193B8E5F36}" presName="parentTextArrow" presStyleLbl="node1" presStyleIdx="3" presStyleCnt="4" custScaleY="171764"/>
      <dgm:spPr/>
      <dgm:t>
        <a:bodyPr/>
        <a:lstStyle/>
        <a:p>
          <a:endParaRPr lang="es-ES"/>
        </a:p>
      </dgm:t>
    </dgm:pt>
  </dgm:ptLst>
  <dgm:cxnLst>
    <dgm:cxn modelId="{DCD3D080-04E3-43D0-8DC4-B95EDCB09B8E}" srcId="{4828604A-93AB-4CB1-8378-BE763C5B5863}" destId="{62154F1F-BEEE-403B-B0C4-60B71C5AC0FB}" srcOrd="3" destOrd="0" parTransId="{3D5316D4-138B-4902-B6E6-96373340842C}" sibTransId="{F25AD540-49E0-4CDF-A07B-5AF0698C2450}"/>
    <dgm:cxn modelId="{BC45946F-0925-43E9-B82C-538DCED4AAE0}" type="presOf" srcId="{CAFB92EC-64DD-4FCB-8189-E24B57D568E6}" destId="{6E0C8E70-E694-47A8-A531-12BBA5C897A6}" srcOrd="0" destOrd="0" presId="urn:microsoft.com/office/officeart/2005/8/layout/process4"/>
    <dgm:cxn modelId="{7D8157EE-1539-4E74-BD28-AA98C6A4BCA4}" type="presOf" srcId="{4828604A-93AB-4CB1-8378-BE763C5B5863}" destId="{915C9860-B31A-4A0E-86CD-3CE8C2F3A771}" srcOrd="0" destOrd="0" presId="urn:microsoft.com/office/officeart/2005/8/layout/process4"/>
    <dgm:cxn modelId="{06789D74-7863-4E7B-A835-8AE27FBA4BE4}" srcId="{4828604A-93AB-4CB1-8378-BE763C5B5863}" destId="{CAFB92EC-64DD-4FCB-8189-E24B57D568E6}" srcOrd="1" destOrd="0" parTransId="{43780813-409B-4C59-BA15-167A5311EC89}" sibTransId="{E26D8343-CF77-410C-9FD3-F2DC7EA6A59E}"/>
    <dgm:cxn modelId="{E3C6884A-A813-49E5-B83A-38EA7EC04221}" type="presOf" srcId="{2F6BB903-EC54-480D-9C7C-2A193B8E5F36}" destId="{0ABCCFFD-D35D-47B8-BED3-51075317F782}" srcOrd="0" destOrd="0" presId="urn:microsoft.com/office/officeart/2005/8/layout/process4"/>
    <dgm:cxn modelId="{6AD237C3-0B91-4D66-84DC-0220B01BBA66}" type="presOf" srcId="{27A6BACB-DE4E-4B8B-A698-7D5312894EBC}" destId="{62199357-9EFB-44ED-A5FF-48EB3597C461}" srcOrd="0" destOrd="0" presId="urn:microsoft.com/office/officeart/2005/8/layout/process4"/>
    <dgm:cxn modelId="{889DDBCA-F599-431E-99B9-C92EC586F5B4}" srcId="{4828604A-93AB-4CB1-8378-BE763C5B5863}" destId="{2F6BB903-EC54-480D-9C7C-2A193B8E5F36}" srcOrd="0" destOrd="0" parTransId="{600CA933-2894-4EA4-BC66-18557CBC4599}" sibTransId="{56FDA61D-91A9-484E-8F36-A191881C0FAF}"/>
    <dgm:cxn modelId="{136BA2DA-530E-4A41-868D-95E259961AB7}" type="presOf" srcId="{62154F1F-BEEE-403B-B0C4-60B71C5AC0FB}" destId="{11A55825-9A75-48F0-B416-052BD06710FB}" srcOrd="0" destOrd="0" presId="urn:microsoft.com/office/officeart/2005/8/layout/process4"/>
    <dgm:cxn modelId="{54F109C6-9772-4966-B374-3FCB55ABA7BD}" srcId="{4828604A-93AB-4CB1-8378-BE763C5B5863}" destId="{27A6BACB-DE4E-4B8B-A698-7D5312894EBC}" srcOrd="2" destOrd="0" parTransId="{3BABFA87-2ABB-45B2-BAAF-FD63597E0F86}" sibTransId="{F882B2A4-7671-491E-9171-A2FF106A6753}"/>
    <dgm:cxn modelId="{097E588E-64F0-4517-B4EA-442FD2F8C839}" type="presParOf" srcId="{915C9860-B31A-4A0E-86CD-3CE8C2F3A771}" destId="{D8AF2312-C1DA-4B0A-87F7-67CD75DE462C}" srcOrd="0" destOrd="0" presId="urn:microsoft.com/office/officeart/2005/8/layout/process4"/>
    <dgm:cxn modelId="{7A6AE6A1-9055-4233-B681-DF3F9A4FF3F3}" type="presParOf" srcId="{D8AF2312-C1DA-4B0A-87F7-67CD75DE462C}" destId="{11A55825-9A75-48F0-B416-052BD06710FB}" srcOrd="0" destOrd="0" presId="urn:microsoft.com/office/officeart/2005/8/layout/process4"/>
    <dgm:cxn modelId="{99C2F59F-5367-4C7D-9056-1D61D6D5F73A}" type="presParOf" srcId="{915C9860-B31A-4A0E-86CD-3CE8C2F3A771}" destId="{6FDAB422-FB93-44E9-9AD4-578462494470}" srcOrd="1" destOrd="0" presId="urn:microsoft.com/office/officeart/2005/8/layout/process4"/>
    <dgm:cxn modelId="{6B4BB06F-115B-45B3-B81E-2E996E7F1EA9}" type="presParOf" srcId="{915C9860-B31A-4A0E-86CD-3CE8C2F3A771}" destId="{8907F908-60B3-472A-B67A-EFBD3B9E7045}" srcOrd="2" destOrd="0" presId="urn:microsoft.com/office/officeart/2005/8/layout/process4"/>
    <dgm:cxn modelId="{546ED14A-F0ED-45A1-8C1C-1594C723BF3D}" type="presParOf" srcId="{8907F908-60B3-472A-B67A-EFBD3B9E7045}" destId="{62199357-9EFB-44ED-A5FF-48EB3597C461}" srcOrd="0" destOrd="0" presId="urn:microsoft.com/office/officeart/2005/8/layout/process4"/>
    <dgm:cxn modelId="{4A1AE9E4-2210-4BD5-8870-558F09711F98}" type="presParOf" srcId="{915C9860-B31A-4A0E-86CD-3CE8C2F3A771}" destId="{FA4C902B-B061-4CED-996F-C0E92F0C506A}" srcOrd="3" destOrd="0" presId="urn:microsoft.com/office/officeart/2005/8/layout/process4"/>
    <dgm:cxn modelId="{D22F6932-32B0-4A15-925A-3FCB1AC1DC05}" type="presParOf" srcId="{915C9860-B31A-4A0E-86CD-3CE8C2F3A771}" destId="{AA24F5C0-AFD8-43C9-9EB4-C78A4F8FEB72}" srcOrd="4" destOrd="0" presId="urn:microsoft.com/office/officeart/2005/8/layout/process4"/>
    <dgm:cxn modelId="{670BC774-7BAA-48F1-BC30-4FA29FF06E47}" type="presParOf" srcId="{AA24F5C0-AFD8-43C9-9EB4-C78A4F8FEB72}" destId="{6E0C8E70-E694-47A8-A531-12BBA5C897A6}" srcOrd="0" destOrd="0" presId="urn:microsoft.com/office/officeart/2005/8/layout/process4"/>
    <dgm:cxn modelId="{F209AED1-3111-4B50-A2F7-CE490BDE886D}" type="presParOf" srcId="{915C9860-B31A-4A0E-86CD-3CE8C2F3A771}" destId="{27075CC9-5EA4-43E4-8440-8E221FB2F664}" srcOrd="5" destOrd="0" presId="urn:microsoft.com/office/officeart/2005/8/layout/process4"/>
    <dgm:cxn modelId="{73445246-0CC8-4A01-A100-258BEC9642AE}" type="presParOf" srcId="{915C9860-B31A-4A0E-86CD-3CE8C2F3A771}" destId="{0D1CFCB3-4F0A-441D-9879-2F84251AAB98}" srcOrd="6" destOrd="0" presId="urn:microsoft.com/office/officeart/2005/8/layout/process4"/>
    <dgm:cxn modelId="{0ADEF7E6-D550-4060-9A7B-8BFE2FE974C8}" type="presParOf" srcId="{0D1CFCB3-4F0A-441D-9879-2F84251AAB98}" destId="{0ABCCFFD-D35D-47B8-BED3-51075317F78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592B8A-A2B2-4BA1-B305-7FDF8C7A14DD}">
      <dsp:nvSpPr>
        <dsp:cNvPr id="0" name=""/>
        <dsp:cNvSpPr/>
      </dsp:nvSpPr>
      <dsp:spPr>
        <a:xfrm>
          <a:off x="0" y="721538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07CACB-6F22-458D-A33A-9DA361D86533}">
      <dsp:nvSpPr>
        <dsp:cNvPr id="0" name=""/>
        <dsp:cNvSpPr/>
      </dsp:nvSpPr>
      <dsp:spPr>
        <a:xfrm>
          <a:off x="304800" y="10196"/>
          <a:ext cx="4419368" cy="9770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/>
            <a:t>Diagnosticar</a:t>
          </a:r>
        </a:p>
      </dsp:txBody>
      <dsp:txXfrm>
        <a:off x="352494" y="57890"/>
        <a:ext cx="4323980" cy="881634"/>
      </dsp:txXfrm>
    </dsp:sp>
    <dsp:sp modelId="{9D6F8F95-87E9-4718-B51E-42CE328C417D}">
      <dsp:nvSpPr>
        <dsp:cNvPr id="0" name=""/>
        <dsp:cNvSpPr/>
      </dsp:nvSpPr>
      <dsp:spPr>
        <a:xfrm>
          <a:off x="0" y="2508223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ECA2D-AA77-4913-8330-3106325AE1EF}">
      <dsp:nvSpPr>
        <dsp:cNvPr id="0" name=""/>
        <dsp:cNvSpPr/>
      </dsp:nvSpPr>
      <dsp:spPr>
        <a:xfrm>
          <a:off x="304502" y="1272338"/>
          <a:ext cx="4691254" cy="150156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/>
            <a:t>Fundamentar, Modelar, Diseñar</a:t>
          </a:r>
          <a:endParaRPr lang="es-MX" sz="2400" kern="1200" dirty="0"/>
        </a:p>
      </dsp:txBody>
      <dsp:txXfrm>
        <a:off x="377802" y="1345638"/>
        <a:ext cx="4544654" cy="1354964"/>
      </dsp:txXfrm>
    </dsp:sp>
    <dsp:sp modelId="{81BA5911-C088-47CC-B58F-B031896B08B2}">
      <dsp:nvSpPr>
        <dsp:cNvPr id="0" name=""/>
        <dsp:cNvSpPr/>
      </dsp:nvSpPr>
      <dsp:spPr>
        <a:xfrm>
          <a:off x="0" y="3600203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289F0-61B2-4700-B9D3-3F7AB7C1893B}">
      <dsp:nvSpPr>
        <dsp:cNvPr id="0" name=""/>
        <dsp:cNvSpPr/>
      </dsp:nvSpPr>
      <dsp:spPr>
        <a:xfrm>
          <a:off x="304800" y="3059023"/>
          <a:ext cx="4791084" cy="80685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/>
            <a:t>Dirigir y Evaluar</a:t>
          </a:r>
          <a:endParaRPr lang="es-MX" sz="2400" kern="1200" dirty="0"/>
        </a:p>
      </dsp:txBody>
      <dsp:txXfrm>
        <a:off x="344188" y="3098411"/>
        <a:ext cx="4712308" cy="728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55825-9A75-48F0-B416-052BD06710FB}">
      <dsp:nvSpPr>
        <dsp:cNvPr id="0" name=""/>
        <dsp:cNvSpPr/>
      </dsp:nvSpPr>
      <dsp:spPr>
        <a:xfrm>
          <a:off x="0" y="4932779"/>
          <a:ext cx="8286808" cy="639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0" strike="noStrike" kern="1200" spc="-1" dirty="0">
              <a:solidFill>
                <a:schemeClr val="bg1"/>
              </a:solidFill>
              <a:latin typeface="Arial"/>
            </a:rPr>
            <a:t>Sus esferas de actuación trascienden los límites del aula</a:t>
          </a:r>
          <a:endParaRPr lang="es-MX" sz="2400" kern="1200" dirty="0">
            <a:solidFill>
              <a:schemeClr val="bg1"/>
            </a:solidFill>
          </a:endParaRPr>
        </a:p>
      </dsp:txBody>
      <dsp:txXfrm>
        <a:off x="0" y="4932779"/>
        <a:ext cx="8286808" cy="639384"/>
      </dsp:txXfrm>
    </dsp:sp>
    <dsp:sp modelId="{62199357-9EFB-44ED-A5FF-48EB3597C461}">
      <dsp:nvSpPr>
        <dsp:cNvPr id="0" name=""/>
        <dsp:cNvSpPr/>
      </dsp:nvSpPr>
      <dsp:spPr>
        <a:xfrm rot="10800000">
          <a:off x="0" y="3147831"/>
          <a:ext cx="8286808" cy="169505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kern="1200" spc="-1" dirty="0">
              <a:solidFill>
                <a:schemeClr val="bg1"/>
              </a:solidFill>
              <a:latin typeface="Arial"/>
            </a:rPr>
            <a:t>Para cumplir con su modo de actuación profesional debe conducir y procesar la investigación educativa en los diferentes contextos</a:t>
          </a:r>
          <a:endParaRPr lang="es-PE" sz="1100" b="1" kern="1200" dirty="0">
            <a:solidFill>
              <a:schemeClr val="bg1"/>
            </a:solidFill>
          </a:endParaRPr>
        </a:p>
      </dsp:txBody>
      <dsp:txXfrm rot="10800000">
        <a:off x="0" y="3147831"/>
        <a:ext cx="8286808" cy="1101398"/>
      </dsp:txXfrm>
    </dsp:sp>
    <dsp:sp modelId="{6E0C8E70-E694-47A8-A531-12BBA5C897A6}">
      <dsp:nvSpPr>
        <dsp:cNvPr id="0" name=""/>
        <dsp:cNvSpPr/>
      </dsp:nvSpPr>
      <dsp:spPr>
        <a:xfrm rot="10800000">
          <a:off x="0" y="1635662"/>
          <a:ext cx="8286808" cy="157317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kern="1200" spc="-1" dirty="0">
              <a:solidFill>
                <a:schemeClr val="bg1"/>
              </a:solidFill>
              <a:latin typeface="Arial"/>
            </a:rPr>
            <a:t>En su modo de actuación se introduce la modelación e implementación de procesos de asesoría a directivos y profesores</a:t>
          </a:r>
          <a:endParaRPr lang="es-MX" sz="1300" kern="1200" dirty="0">
            <a:solidFill>
              <a:schemeClr val="bg1"/>
            </a:solidFill>
          </a:endParaRPr>
        </a:p>
      </dsp:txBody>
      <dsp:txXfrm rot="10800000">
        <a:off x="0" y="1635662"/>
        <a:ext cx="8286808" cy="1022205"/>
      </dsp:txXfrm>
    </dsp:sp>
    <dsp:sp modelId="{0ABCCFFD-D35D-47B8-BED3-51075317F782}">
      <dsp:nvSpPr>
        <dsp:cNvPr id="0" name=""/>
        <dsp:cNvSpPr/>
      </dsp:nvSpPr>
      <dsp:spPr>
        <a:xfrm rot="10800000">
          <a:off x="0" y="2116"/>
          <a:ext cx="8286808" cy="168908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400" b="0" strike="noStrike" kern="1200" spc="-1" dirty="0">
              <a:solidFill>
                <a:schemeClr val="bg1"/>
              </a:solidFill>
              <a:latin typeface="Arial"/>
            </a:rPr>
            <a:t>En las funciones profesionales: se le incorpora una que lo distingue de los demás profesionales de la educación (asesoría psicopedagógica)</a:t>
          </a:r>
          <a:endParaRPr lang="es-MX" sz="900" kern="1200" dirty="0">
            <a:solidFill>
              <a:schemeClr val="bg1"/>
            </a:solidFill>
          </a:endParaRPr>
        </a:p>
      </dsp:txBody>
      <dsp:txXfrm rot="10800000">
        <a:off x="0" y="2116"/>
        <a:ext cx="8286808" cy="1097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8A207-702D-4DFA-B659-8A13A4F109C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C8D69-C46D-4EAB-AC3E-8D9D91F4FC2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456CB-A853-4A7A-BBAA-0CFDF8C373F1}" type="datetimeFigureOut">
              <a:rPr lang="es-MX" smtClean="0"/>
              <a:pPr/>
              <a:t>30/10/2025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ila@uart.edu.c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2"/>
          <a:srcRect l="4140" t="3519" r="63310" b="31303"/>
          <a:stretch>
            <a:fillRect/>
          </a:stretch>
        </p:blipFill>
        <p:spPr bwMode="auto">
          <a:xfrm>
            <a:off x="7778954" y="214290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6858016" y="1071553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92315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002060"/>
                </a:solidFill>
                <a:latin typeface="Arial Black" pitchFamily="34" charset="0"/>
              </a:rPr>
              <a:t>Didáctica de la Pedagogía-Psicología</a:t>
            </a:r>
            <a:endParaRPr lang="es-ES" sz="3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32" y="5731534"/>
            <a:ext cx="9144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Arial Black" pitchFamily="34" charset="0"/>
              </a:rPr>
              <a:t>Dr. C. Deila Vázquez Abella  </a:t>
            </a:r>
            <a:r>
              <a:rPr lang="es-ES" sz="1600" dirty="0">
                <a:latin typeface="Arial Black" pitchFamily="34" charset="0"/>
                <a:hlinkClick r:id="rId3"/>
              </a:rPr>
              <a:t>deila@uart.edu.cu</a:t>
            </a:r>
            <a:endParaRPr lang="es-ES" sz="1600" dirty="0">
              <a:latin typeface="Arial Black" pitchFamily="34" charset="0"/>
            </a:endParaRPr>
          </a:p>
          <a:p>
            <a:r>
              <a:rPr lang="es-ES" sz="2400" dirty="0">
                <a:latin typeface="Arial Black" pitchFamily="34" charset="0"/>
              </a:rPr>
              <a:t>            </a:t>
            </a:r>
            <a:endParaRPr lang="es-ES" sz="1600" dirty="0">
              <a:latin typeface="Arial Black" pitchFamily="34" charset="0"/>
            </a:endParaRPr>
          </a:p>
          <a:p>
            <a:endParaRPr lang="es-ES" sz="16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357290" y="3214686"/>
            <a:ext cx="69283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FF0000"/>
                </a:solidFill>
                <a:latin typeface="Arial Black" pitchFamily="34" charset="0"/>
              </a:rPr>
              <a:t>Tema: Presentación de la asignatura</a:t>
            </a:r>
            <a:endParaRPr lang="es-ES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48512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7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3600" b="1" dirty="0">
                <a:solidFill>
                  <a:schemeClr val="bg1"/>
                </a:solidFill>
              </a:rPr>
              <a:t>OBJETIVO DE LA ASIGNATURA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5408613"/>
            <a:ext cx="8153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s-ES" sz="320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es-ES" sz="320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es-ES" sz="3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0944" y="1229311"/>
            <a:ext cx="4429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002060"/>
                </a:solidFill>
              </a:rPr>
              <a:t>DIDÁCTICA DE LA PEDAGOGÍA-PSICOLOGÍA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896782" y="1782782"/>
            <a:ext cx="37862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CU" sz="1800" b="1" kern="15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Dirigir</a:t>
            </a:r>
            <a:r>
              <a:rPr lang="es-CU" sz="1800" b="1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 </a:t>
            </a:r>
            <a:r>
              <a:rPr lang="es-CU" sz="1800" b="1" kern="15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el proceso de enseñanza aprendizaje de las asignaturas que integran las disciplinas pedagógicas y psicológicas</a:t>
            </a:r>
            <a:r>
              <a:rPr lang="es-CU" sz="1800" b="1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, a </a:t>
            </a:r>
            <a:r>
              <a:rPr lang="es-CU" sz="1800" b="1" kern="150" dirty="0" smtClean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partir </a:t>
            </a:r>
            <a:r>
              <a:rPr lang="es-CU" sz="1800" b="1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de un proceso de enseñanza-aprendizaje desarrollador con enfoque profesional en los centros formadores de profesionales, </a:t>
            </a:r>
            <a:r>
              <a:rPr lang="es-CU" sz="1800" b="1" kern="15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permitiéndoles demostrar un desempeño exitoso </a:t>
            </a:r>
            <a:r>
              <a:rPr lang="es-CU" sz="1800" b="1" kern="15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en el eslabón de base de la profesión</a:t>
            </a:r>
            <a:r>
              <a:rPr lang="es-CU" sz="1800" b="1" kern="150" dirty="0" smtClean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. </a:t>
            </a:r>
            <a:endParaRPr lang="es-US" sz="1800" b="1" kern="150" dirty="0">
              <a:effectLst/>
              <a:latin typeface="Liberation Serif"/>
              <a:ea typeface="Noto Sans CJK SC Regular"/>
              <a:cs typeface="FreeSans"/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781612">
            <a:off x="3394915" y="1056265"/>
            <a:ext cx="1357322" cy="785818"/>
          </a:xfrm>
          <a:prstGeom prst="curvedDown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8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28802"/>
            <a:ext cx="4786314" cy="47863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PE" sz="3600" b="1" dirty="0">
                <a:solidFill>
                  <a:schemeClr val="bg1"/>
                </a:solidFill>
              </a:rPr>
              <a:t>CARACTERÍSTICAS DE LA ASIGNATURA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357158" y="6215082"/>
            <a:ext cx="8429684" cy="19800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endParaRPr lang="es-PE" sz="2000" b="1" dirty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s-PE" sz="2900" b="1" dirty="0"/>
          </a:p>
          <a:p>
            <a:pPr eaLnBrk="1" hangingPunct="1">
              <a:buFont typeface="Wingdings 2" pitchFamily="18" charset="2"/>
              <a:buNone/>
            </a:pPr>
            <a:endParaRPr lang="es-PE" sz="29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214282" y="1214422"/>
            <a:ext cx="8572560" cy="89255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/>
              <a:t>-</a:t>
            </a:r>
            <a:r>
              <a:rPr lang="es-ES" sz="2400" b="1" dirty="0"/>
              <a:t>Cuenta con 4 temas de clases, 112 </a:t>
            </a:r>
            <a:r>
              <a:rPr lang="es-ES" sz="2400" b="1" dirty="0" err="1"/>
              <a:t>hc</a:t>
            </a:r>
            <a:r>
              <a:rPr lang="es-ES" sz="2400" b="1" dirty="0"/>
              <a:t>. </a:t>
            </a:r>
            <a:r>
              <a:rPr lang="es-PE" sz="2400" b="1" dirty="0"/>
              <a:t>Ofrece solución a 5 problemas profesionales, prevalecen clases prácticas</a:t>
            </a:r>
            <a:endParaRPr lang="es-MX" sz="2800" dirty="0"/>
          </a:p>
        </p:txBody>
      </p:sp>
      <p:sp>
        <p:nvSpPr>
          <p:cNvPr id="6" name="5 Rectángulo"/>
          <p:cNvSpPr/>
          <p:nvPr/>
        </p:nvSpPr>
        <p:spPr>
          <a:xfrm>
            <a:off x="357158" y="2285992"/>
            <a:ext cx="8572560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es-PE" sz="2800" b="1" dirty="0"/>
              <a:t>-</a:t>
            </a:r>
            <a:r>
              <a:rPr lang="es-PE" sz="2000" b="1" dirty="0">
                <a:latin typeface="Arial" panose="020B0604020202020204" pitchFamily="34" charset="0"/>
                <a:cs typeface="Arial" panose="020B0604020202020204" pitchFamily="34" charset="0"/>
              </a:rPr>
              <a:t>Ofrece </a:t>
            </a:r>
            <a:r>
              <a:rPr lang="es-MX" sz="20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la integración de los componentes académico, investigativo y laboral, en el marco de la solución de problemas profesionales desde un enfoque interdisciplinario.</a:t>
            </a:r>
            <a:endParaRPr lang="es-US" sz="2000" b="1" kern="150" dirty="0">
              <a:effectLst/>
              <a:latin typeface="Arial" panose="020B0604020202020204" pitchFamily="34" charset="0"/>
              <a:ea typeface="Noto Sans CJK SC Regular"/>
              <a:cs typeface="Arial" panose="020B0604020202020204" pitchFamily="34" charset="0"/>
            </a:endParaRPr>
          </a:p>
          <a:p>
            <a:pPr lvl="0" algn="just"/>
            <a:endParaRPr lang="es-PE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92877" y="3973115"/>
            <a:ext cx="8501122" cy="18819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29845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-MX" sz="2000" b="1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Tiene un enfoque interdisciplinar, desarrollador, investigativo y profesional para la transformación de la práctica desde la teoría, siguiendo el camino lógico del conocimiento: práctica-teoría-práctica transformadora</a:t>
            </a:r>
            <a:r>
              <a:rPr lang="es-MX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.</a:t>
            </a:r>
            <a:endParaRPr lang="es-US" kern="150" dirty="0">
              <a:effectLst/>
              <a:latin typeface="Liberation Serif"/>
              <a:ea typeface="Noto Sans CJK SC Regular"/>
              <a:cs typeface="FreeSan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5720" y="5786454"/>
            <a:ext cx="8643998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-</a:t>
            </a:r>
            <a:r>
              <a:rPr lang="es-PE" sz="2000" b="1" dirty="0">
                <a:latin typeface="Arial" panose="020B0604020202020204" pitchFamily="34" charset="0"/>
                <a:cs typeface="Arial" panose="020B0604020202020204" pitchFamily="34" charset="0"/>
              </a:rPr>
              <a:t>Favorece la modelación y diseño de acciones, estrategias, programas y proyectos educativos. </a:t>
            </a:r>
            <a:endParaRPr lang="es-P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PE" sz="3600" b="1" dirty="0">
                <a:solidFill>
                  <a:schemeClr val="bg1"/>
                </a:solidFill>
              </a:rPr>
              <a:t>PROBLEMAS PROFESIONALES A RESOLVER: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357158" y="6215082"/>
            <a:ext cx="8429684" cy="19800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endParaRPr lang="es-PE" sz="2000" b="1" dirty="0">
              <a:solidFill>
                <a:srgbClr val="FFFF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s-PE" sz="2900" b="1" dirty="0"/>
          </a:p>
          <a:p>
            <a:pPr eaLnBrk="1" hangingPunct="1">
              <a:buFont typeface="Wingdings 2" pitchFamily="18" charset="2"/>
              <a:buNone/>
            </a:pPr>
            <a:endParaRPr lang="es-PE" sz="29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57158" y="1357298"/>
            <a:ext cx="8572560" cy="135421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U" sz="1800" kern="150" dirty="0">
                <a:effectLst/>
                <a:latin typeface="Arial" panose="020B0604020202020204" pitchFamily="34" charset="0"/>
                <a:ea typeface="Noto Sans CJK SC Regular"/>
                <a:cs typeface="FreeSans"/>
              </a:rPr>
              <a:t>1</a:t>
            </a:r>
            <a:r>
              <a:rPr lang="es-CU" sz="18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.- ¿Cuáles son los presupuestos teórico-metodológicos que sustentan la dirección del proceso de enseñanza aprendizaje de las disciplinas pedagógicas y psicológicas?</a:t>
            </a:r>
            <a:endParaRPr lang="es-US" sz="1800" b="1" kern="150" dirty="0">
              <a:effectLst/>
              <a:latin typeface="Arial" panose="020B0604020202020204" pitchFamily="34" charset="0"/>
              <a:ea typeface="Noto Sans CJK SC Regular"/>
              <a:cs typeface="Arial" panose="020B0604020202020204" pitchFamily="34" charset="0"/>
            </a:endParaRPr>
          </a:p>
          <a:p>
            <a:endParaRPr lang="es-MX" sz="2800" dirty="0"/>
          </a:p>
        </p:txBody>
      </p:sp>
      <p:sp>
        <p:nvSpPr>
          <p:cNvPr id="6" name="5 Rectángulo"/>
          <p:cNvSpPr/>
          <p:nvPr/>
        </p:nvSpPr>
        <p:spPr>
          <a:xfrm>
            <a:off x="321439" y="2523247"/>
            <a:ext cx="8572560" cy="135421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s-CU" sz="18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2.- ¿Qué rasgos tipifican un proceso de aprendizaje desarrollador con enfoque profesional de las disciplinas pedagógicas y psicológicas en la formación de educadores?</a:t>
            </a:r>
            <a:endParaRPr lang="es-US" sz="1800" b="1" kern="150" dirty="0">
              <a:effectLst/>
              <a:latin typeface="Arial" panose="020B0604020202020204" pitchFamily="34" charset="0"/>
              <a:ea typeface="Noto Sans CJK SC Regular"/>
              <a:cs typeface="Arial" panose="020B0604020202020204" pitchFamily="34" charset="0"/>
            </a:endParaRPr>
          </a:p>
          <a:p>
            <a:pPr lvl="0" algn="just"/>
            <a:endParaRPr lang="es-PE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57158" y="4071942"/>
            <a:ext cx="8501122" cy="13542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18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3.- ¿Cuál es la concepción didáctica de evaluación del aprendizaje a emplear, desde un enfoque integrador entre las disciplinas pedagógicas y psicológicas, en la formación de educadores?</a:t>
            </a:r>
            <a:endParaRPr lang="es-US" sz="1800" b="1" kern="150" dirty="0">
              <a:effectLst/>
              <a:latin typeface="Arial" panose="020B0604020202020204" pitchFamily="34" charset="0"/>
              <a:ea typeface="Noto Sans CJK SC Regular"/>
              <a:cs typeface="Arial" panose="020B0604020202020204" pitchFamily="34" charset="0"/>
            </a:endParaRPr>
          </a:p>
          <a:p>
            <a:pPr algn="just"/>
            <a:endParaRPr lang="es-MX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85720" y="5357826"/>
            <a:ext cx="8643998" cy="138499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4.-</a:t>
            </a:r>
            <a:r>
              <a:rPr lang="es-CU" sz="2000" b="1" kern="150" dirty="0">
                <a:effectLst/>
                <a:latin typeface="Arial" panose="020B0604020202020204" pitchFamily="34" charset="0"/>
                <a:ea typeface="Noto Sans CJK SC Regular"/>
                <a:cs typeface="Arial" panose="020B0604020202020204" pitchFamily="34" charset="0"/>
              </a:rPr>
              <a:t>¿Cuáles son los fundamentos teórico-metodológicos para la modelación de los tratamientos psicopedagógicos como una forma de organización en el desempeño del psicopedagogo?</a:t>
            </a:r>
            <a:endParaRPr lang="es-US" sz="2000" b="1" kern="150" dirty="0">
              <a:effectLst/>
              <a:latin typeface="Arial" panose="020B0604020202020204" pitchFamily="34" charset="0"/>
              <a:ea typeface="Noto Sans CJK SC Regular"/>
              <a:cs typeface="Arial" panose="020B0604020202020204" pitchFamily="34" charset="0"/>
            </a:endParaRPr>
          </a:p>
          <a:p>
            <a:pPr algn="just"/>
            <a:endParaRPr lang="es-PE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HABILIDADES PROFESIONALES A DESARROLLAR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72911314"/>
              </p:ext>
            </p:extLst>
          </p:nvPr>
        </p:nvGraphicFramePr>
        <p:xfrm>
          <a:off x="571472" y="15716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667472" y="3000372"/>
            <a:ext cx="2476528" cy="584775"/>
          </a:xfrm>
          <a:prstGeom prst="rect">
            <a:avLst/>
          </a:prstGeom>
          <a:solidFill>
            <a:srgbClr val="FF0000">
              <a:alpha val="14000"/>
            </a:srgbClr>
          </a:solidFill>
        </p:spPr>
        <p:txBody>
          <a:bodyPr wrap="square" rtlCol="0">
            <a:spAutoFit/>
          </a:bodyPr>
          <a:lstStyle/>
          <a:p>
            <a:r>
              <a:rPr lang="es-MX" sz="3200" b="1" dirty="0">
                <a:solidFill>
                  <a:srgbClr val="FF0000"/>
                </a:solidFill>
              </a:rPr>
              <a:t>HABILIDADES</a:t>
            </a:r>
          </a:p>
        </p:txBody>
      </p:sp>
      <p:sp>
        <p:nvSpPr>
          <p:cNvPr id="5" name="4 Flecha curvada hacia arriba"/>
          <p:cNvSpPr/>
          <p:nvPr/>
        </p:nvSpPr>
        <p:spPr>
          <a:xfrm rot="19760192">
            <a:off x="6692735" y="4237031"/>
            <a:ext cx="1143008" cy="785818"/>
          </a:xfrm>
          <a:prstGeom prst="curved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Flecha curvada hacia abajo"/>
          <p:cNvSpPr/>
          <p:nvPr/>
        </p:nvSpPr>
        <p:spPr>
          <a:xfrm rot="2286314">
            <a:off x="6500826" y="1714488"/>
            <a:ext cx="1428760" cy="785818"/>
          </a:xfrm>
          <a:prstGeom prst="curved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ángulo 2"/>
          <p:cNvSpPr/>
          <p:nvPr/>
        </p:nvSpPr>
        <p:spPr>
          <a:xfrm>
            <a:off x="609480" y="609480"/>
            <a:ext cx="1980000" cy="1065600"/>
          </a:xfrm>
          <a:prstGeom prst="rect">
            <a:avLst/>
          </a:prstGeom>
          <a:solidFill>
            <a:srgbClr val="FF00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1" strike="noStrike" spc="-1" dirty="0">
                <a:solidFill>
                  <a:schemeClr val="bg1"/>
                </a:solidFill>
                <a:latin typeface="Calibri"/>
                <a:ea typeface="DejaVu Sans"/>
              </a:rPr>
              <a:t>FORMACIÓN PROFESIONAL DEL PSICOPEDAGOGO</a:t>
            </a:r>
            <a:endParaRPr lang="es-ES" sz="18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94" name="Flecha curvada hacia la derecha 3"/>
          <p:cNvSpPr/>
          <p:nvPr/>
        </p:nvSpPr>
        <p:spPr>
          <a:xfrm rot="19827600">
            <a:off x="840600" y="1937880"/>
            <a:ext cx="906480" cy="1180800"/>
          </a:xfrm>
          <a:prstGeom prst="curvedRightArrow">
            <a:avLst>
              <a:gd name="adj1" fmla="val 25000"/>
              <a:gd name="adj2" fmla="val 50000"/>
              <a:gd name="adj3" fmla="val 32714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95" name="Imagen 4"/>
          <p:cNvPicPr/>
          <p:nvPr/>
        </p:nvPicPr>
        <p:blipFill>
          <a:blip r:embed="rId2"/>
          <a:stretch/>
        </p:blipFill>
        <p:spPr>
          <a:xfrm>
            <a:off x="180000" y="4660920"/>
            <a:ext cx="2513520" cy="1818360"/>
          </a:xfrm>
          <a:prstGeom prst="rect">
            <a:avLst/>
          </a:prstGeom>
          <a:ln w="0">
            <a:noFill/>
          </a:ln>
        </p:spPr>
      </p:pic>
      <p:pic>
        <p:nvPicPr>
          <p:cNvPr id="196" name="Imagen 5"/>
          <p:cNvPicPr/>
          <p:nvPr/>
        </p:nvPicPr>
        <p:blipFill>
          <a:blip r:embed="rId3"/>
          <a:stretch/>
        </p:blipFill>
        <p:spPr>
          <a:xfrm>
            <a:off x="6554880" y="51120"/>
            <a:ext cx="2580120" cy="1770480"/>
          </a:xfrm>
          <a:prstGeom prst="rect">
            <a:avLst/>
          </a:prstGeom>
          <a:ln w="0">
            <a:noFill/>
          </a:ln>
        </p:spPr>
      </p:pic>
      <p:sp>
        <p:nvSpPr>
          <p:cNvPr id="197" name="Bocadillo nube: nube 196"/>
          <p:cNvSpPr/>
          <p:nvPr/>
        </p:nvSpPr>
        <p:spPr>
          <a:xfrm>
            <a:off x="1620000" y="1440000"/>
            <a:ext cx="5759280" cy="3779280"/>
          </a:xfrm>
          <a:prstGeom prst="cloudCallout">
            <a:avLst>
              <a:gd name="adj1" fmla="val 1212"/>
              <a:gd name="adj2" fmla="val 89861"/>
            </a:avLst>
          </a:prstGeom>
          <a:solidFill>
            <a:srgbClr val="FFFF00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1" strike="noStrike" spc="-1" dirty="0">
                <a:latin typeface="Arial"/>
                <a:ea typeface="DejaVu Sans"/>
              </a:rPr>
              <a:t>DOCENTE-METODOLÓGICA</a:t>
            </a:r>
            <a:endParaRPr lang="es-ES" sz="18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800" b="1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 dirty="0">
                <a:latin typeface="Arial"/>
                <a:ea typeface="DejaVu Sans"/>
              </a:rPr>
              <a:t>ORIENTADORA</a:t>
            </a:r>
            <a:endParaRPr lang="es-ES" sz="18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800" b="1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 dirty="0">
                <a:latin typeface="Arial"/>
                <a:ea typeface="DejaVu Sans"/>
              </a:rPr>
              <a:t>ASESORAMIENTO PSICOPEDAGÓGICO</a:t>
            </a:r>
            <a:endParaRPr lang="es-ES" sz="18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800" b="1" strike="noStrike" spc="-1" dirty="0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 dirty="0">
                <a:latin typeface="Arial"/>
                <a:ea typeface="Microsoft YaHei"/>
              </a:rPr>
              <a:t>INVESTIGACIÓN</a:t>
            </a:r>
            <a:r>
              <a:rPr lang="es-ES" sz="1800" b="1" strike="noStrike" spc="-1" dirty="0">
                <a:latin typeface="Arial"/>
                <a:ea typeface="DejaVu Sans"/>
              </a:rPr>
              <a:t>-SUPERACIÓN</a:t>
            </a:r>
            <a:endParaRPr lang="es-ES" sz="18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Estrella de 5 puntas 1"/>
          <p:cNvSpPr/>
          <p:nvPr/>
        </p:nvSpPr>
        <p:spPr>
          <a:xfrm rot="529969">
            <a:off x="3872470" y="3990482"/>
            <a:ext cx="4536504" cy="266429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FUNCIONES PROFESIONALES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48512"/>
          </a:xfrm>
          <a:prstGeom prst="rect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7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sz="3600" b="1" dirty="0">
                <a:solidFill>
                  <a:schemeClr val="bg1"/>
                </a:solidFill>
              </a:rPr>
              <a:t>RASGOS DISTINTIVOS DE LA CARRERA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5408613"/>
            <a:ext cx="8153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s-ES" sz="320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es-ES" sz="320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es-ES" sz="3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088035148"/>
              </p:ext>
            </p:extLst>
          </p:nvPr>
        </p:nvGraphicFramePr>
        <p:xfrm>
          <a:off x="285720" y="857232"/>
          <a:ext cx="828680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9857" y="3287476"/>
            <a:ext cx="8392886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Presentar un Ejercicio Integrador</a:t>
            </a:r>
          </a:p>
          <a:p>
            <a:pPr algn="just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A partir del problema científico identificado en MIE II deben integrar saberes de las asignaturas Psicología de grupo, Psicología del desarrollo y Didáctica de la Pedagogía-Psicología.</a:t>
            </a:r>
            <a:endParaRPr lang="es-ES_tradnl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929058" y="435431"/>
            <a:ext cx="46434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3600" dirty="0">
                <a:solidFill>
                  <a:srgbClr val="002060"/>
                </a:solidFill>
                <a:latin typeface="Arial Black" panose="020B0A04020102020204" pitchFamily="34" charset="0"/>
              </a:rPr>
              <a:t>Para </a:t>
            </a:r>
            <a:r>
              <a:rPr lang="es-ES_tradnl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Examen final con carácter integrador</a:t>
            </a:r>
            <a:endParaRPr lang="es-ES_tradnl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0" y="65316"/>
            <a:ext cx="3037114" cy="276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138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428</Words>
  <Application>Microsoft Office PowerPoint</Application>
  <PresentationFormat>Presentación en pantalla (4:3)</PresentationFormat>
  <Paragraphs>44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20" baseType="lpstr">
      <vt:lpstr>Microsoft YaHei</vt:lpstr>
      <vt:lpstr>Arial</vt:lpstr>
      <vt:lpstr>Arial Black</vt:lpstr>
      <vt:lpstr>Calibri</vt:lpstr>
      <vt:lpstr>DejaVu Sans</vt:lpstr>
      <vt:lpstr>FreeSans</vt:lpstr>
      <vt:lpstr>Liberation Serif</vt:lpstr>
      <vt:lpstr>Noto Sans CJK SC Regular</vt:lpstr>
      <vt:lpstr>Verdana</vt:lpstr>
      <vt:lpstr>Wingdings</vt:lpstr>
      <vt:lpstr>Wingdings 2</vt:lpstr>
      <vt:lpstr>Tema de Office</vt:lpstr>
      <vt:lpstr>Presentación de PowerPoint</vt:lpstr>
      <vt:lpstr>Presentación de PowerPoint</vt:lpstr>
      <vt:lpstr>CARACTERÍSTICAS DE LA ASIGNATURA</vt:lpstr>
      <vt:lpstr>PROBLEMAS PROFESIONALES A RESOLVER: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DEILA</dc:creator>
  <cp:lastModifiedBy>HP MIA</cp:lastModifiedBy>
  <cp:revision>96</cp:revision>
  <dcterms:created xsi:type="dcterms:W3CDTF">2018-02-03T00:27:22Z</dcterms:created>
  <dcterms:modified xsi:type="dcterms:W3CDTF">2025-10-30T13:01:27Z</dcterms:modified>
</cp:coreProperties>
</file>