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4645-C6EB-4447-A80B-80903AF6F0F7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58B8D-9734-4388-B1B4-24C272AAE29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92696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4645-C6EB-4447-A80B-80903AF6F0F7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58B8D-9734-4388-B1B4-24C272AAE29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77670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4645-C6EB-4447-A80B-80903AF6F0F7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58B8D-9734-4388-B1B4-24C272AAE29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1263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4645-C6EB-4447-A80B-80903AF6F0F7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58B8D-9734-4388-B1B4-24C272AAE29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74956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4645-C6EB-4447-A80B-80903AF6F0F7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58B8D-9734-4388-B1B4-24C272AAE29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73341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4645-C6EB-4447-A80B-80903AF6F0F7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58B8D-9734-4388-B1B4-24C272AAE29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17788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4645-C6EB-4447-A80B-80903AF6F0F7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58B8D-9734-4388-B1B4-24C272AAE29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6868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4645-C6EB-4447-A80B-80903AF6F0F7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58B8D-9734-4388-B1B4-24C272AAE29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46637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4645-C6EB-4447-A80B-80903AF6F0F7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58B8D-9734-4388-B1B4-24C272AAE29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54825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4645-C6EB-4447-A80B-80903AF6F0F7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58B8D-9734-4388-B1B4-24C272AAE29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63897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54645-C6EB-4447-A80B-80903AF6F0F7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58B8D-9734-4388-B1B4-24C272AAE29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52205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54645-C6EB-4447-A80B-80903AF6F0F7}" type="datetimeFigureOut">
              <a:rPr lang="es-MX" smtClean="0"/>
              <a:t>06/11/2025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058B8D-9734-4388-B1B4-24C272AAE29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11743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8225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62875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366920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3336002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262339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5415904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9539322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0605058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821934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0934993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768716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7732723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966633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3503440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549078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1731798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326119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875329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411145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625558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055805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087803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Panorámica</PresentationFormat>
  <Paragraphs>0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Rodolfo</dc:creator>
  <cp:lastModifiedBy>Rodolfo</cp:lastModifiedBy>
  <cp:revision>5</cp:revision>
  <dcterms:created xsi:type="dcterms:W3CDTF">2025-11-06T23:07:22Z</dcterms:created>
  <dcterms:modified xsi:type="dcterms:W3CDTF">2025-11-06T23:34:07Z</dcterms:modified>
</cp:coreProperties>
</file>