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69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67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6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49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34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78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63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82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89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20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4645-C6EB-4447-A80B-80903AF6F0F7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8B8D-9734-4388-B1B4-24C272AAE2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74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2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6287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692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3360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233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159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393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050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219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349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871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3272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666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50344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4907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3179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611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532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114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555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580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8780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5</cp:revision>
  <dcterms:created xsi:type="dcterms:W3CDTF">2025-11-06T23:07:22Z</dcterms:created>
  <dcterms:modified xsi:type="dcterms:W3CDTF">2025-11-06T23:34:07Z</dcterms:modified>
</cp:coreProperties>
</file>