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83" r:id="rId6"/>
    <p:sldId id="284" r:id="rId7"/>
    <p:sldId id="285" r:id="rId8"/>
    <p:sldId id="287" r:id="rId9"/>
    <p:sldId id="280" r:id="rId10"/>
    <p:sldId id="290" r:id="rId11"/>
    <p:sldId id="291" r:id="rId12"/>
    <p:sldId id="286" r:id="rId13"/>
    <p:sldId id="278" r:id="rId14"/>
    <p:sldId id="288" r:id="rId15"/>
    <p:sldId id="289" r:id="rId16"/>
    <p:sldId id="292" r:id="rId17"/>
    <p:sldId id="293" r:id="rId18"/>
    <p:sldId id="294" r:id="rId19"/>
    <p:sldId id="279" r:id="rId20"/>
    <p:sldId id="268" r:id="rId21"/>
    <p:sldId id="272" r:id="rId22"/>
    <p:sldId id="273" r:id="rId23"/>
    <p:sldId id="295" r:id="rId24"/>
    <p:sldId id="269" r:id="rId25"/>
    <p:sldId id="262" r:id="rId26"/>
    <p:sldId id="264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9" autoAdjust="0"/>
    <p:restoredTop sz="94660"/>
  </p:normalViewPr>
  <p:slideViewPr>
    <p:cSldViewPr>
      <p:cViewPr varScale="1">
        <p:scale>
          <a:sx n="65" d="100"/>
          <a:sy n="65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g"/><Relationship Id="rId4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D8A85-79D0-4309-9EE6-EFC11B89F397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7F099DBA-BDD1-40F3-9F26-DAC26D432855}">
      <dgm:prSet phldrT="[Texto]"/>
      <dgm:spPr/>
      <dgm:t>
        <a:bodyPr/>
        <a:lstStyle/>
        <a:p>
          <a:pPr algn="ctr"/>
          <a:r>
            <a:rPr lang="es-ES" dirty="0" smtClean="0"/>
            <a:t>PALEOINDIOS</a:t>
          </a:r>
          <a:endParaRPr lang="es-ES" dirty="0"/>
        </a:p>
      </dgm:t>
    </dgm:pt>
    <dgm:pt modelId="{CB99A5DF-C515-450F-A4A3-538E7A3DDE68}" type="parTrans" cxnId="{C8044B44-F063-498B-B2E9-7E2E980F5DAD}">
      <dgm:prSet/>
      <dgm:spPr/>
      <dgm:t>
        <a:bodyPr/>
        <a:lstStyle/>
        <a:p>
          <a:pPr algn="ctr"/>
          <a:endParaRPr lang="es-ES"/>
        </a:p>
      </dgm:t>
    </dgm:pt>
    <dgm:pt modelId="{8EB471F0-E58F-45D4-A3DC-2CCBAE249EBE}" type="sibTrans" cxnId="{C8044B44-F063-498B-B2E9-7E2E980F5DAD}">
      <dgm:prSet/>
      <dgm:spPr/>
      <dgm:t>
        <a:bodyPr/>
        <a:lstStyle/>
        <a:p>
          <a:pPr algn="ctr"/>
          <a:endParaRPr lang="es-ES"/>
        </a:p>
      </dgm:t>
    </dgm:pt>
    <dgm:pt modelId="{8353DE51-E634-44EF-A775-EA609842443C}">
      <dgm:prSet phldrT="[Texto]"/>
      <dgm:spPr/>
      <dgm:t>
        <a:bodyPr/>
        <a:lstStyle/>
        <a:p>
          <a:pPr algn="ctr"/>
          <a:r>
            <a:rPr lang="es-ES" dirty="0" smtClean="0"/>
            <a:t>HOMOPAMPEUS</a:t>
          </a:r>
          <a:endParaRPr lang="es-ES" dirty="0"/>
        </a:p>
      </dgm:t>
    </dgm:pt>
    <dgm:pt modelId="{444A49B8-37C6-477C-83C3-A4BD245A9C7E}" type="parTrans" cxnId="{E9F0E57C-9228-4587-8B69-4629EDDDE0F7}">
      <dgm:prSet/>
      <dgm:spPr/>
      <dgm:t>
        <a:bodyPr/>
        <a:lstStyle/>
        <a:p>
          <a:pPr algn="ctr"/>
          <a:endParaRPr lang="es-ES"/>
        </a:p>
      </dgm:t>
    </dgm:pt>
    <dgm:pt modelId="{2CFCD95B-A063-4571-AB61-AE916EB61AC0}" type="sibTrans" cxnId="{E9F0E57C-9228-4587-8B69-4629EDDDE0F7}">
      <dgm:prSet/>
      <dgm:spPr/>
      <dgm:t>
        <a:bodyPr/>
        <a:lstStyle/>
        <a:p>
          <a:pPr algn="ctr"/>
          <a:endParaRPr lang="es-ES"/>
        </a:p>
      </dgm:t>
    </dgm:pt>
    <dgm:pt modelId="{7D01EC6B-FFF3-4A5C-9EF5-F379FF2AD31B}">
      <dgm:prSet phldrT="[Texto]"/>
      <dgm:spPr/>
      <dgm:t>
        <a:bodyPr/>
        <a:lstStyle/>
        <a:p>
          <a:pPr algn="ctr"/>
          <a:r>
            <a:rPr lang="es-ES" dirty="0" smtClean="0"/>
            <a:t>AMERINDIOS </a:t>
          </a:r>
          <a:endParaRPr lang="es-ES" dirty="0"/>
        </a:p>
      </dgm:t>
    </dgm:pt>
    <dgm:pt modelId="{BC400474-362E-40D8-94CE-58530D0F656D}" type="parTrans" cxnId="{C01BA26C-619B-4FC0-8FC1-F335BFE998F2}">
      <dgm:prSet/>
      <dgm:spPr/>
      <dgm:t>
        <a:bodyPr/>
        <a:lstStyle/>
        <a:p>
          <a:pPr algn="ctr"/>
          <a:endParaRPr lang="es-ES"/>
        </a:p>
      </dgm:t>
    </dgm:pt>
    <dgm:pt modelId="{0DB94187-E7D2-4BEB-BEE3-1F1D4A0799F4}" type="sibTrans" cxnId="{C01BA26C-619B-4FC0-8FC1-F335BFE998F2}">
      <dgm:prSet/>
      <dgm:spPr/>
      <dgm:t>
        <a:bodyPr/>
        <a:lstStyle/>
        <a:p>
          <a:pPr algn="ctr"/>
          <a:endParaRPr lang="es-ES"/>
        </a:p>
      </dgm:t>
    </dgm:pt>
    <dgm:pt modelId="{BF87BDB4-BDA3-4CF5-89BA-CA0CEE39C55F}" type="pres">
      <dgm:prSet presAssocID="{8FAD8A85-79D0-4309-9EE6-EFC11B89F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A51BEC2-3248-4A5A-A461-B911511A0256}" type="pres">
      <dgm:prSet presAssocID="{7F099DBA-BDD1-40F3-9F26-DAC26D4328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1410FA-0745-42FE-9803-B4A879C98F3A}" type="pres">
      <dgm:prSet presAssocID="{8EB471F0-E58F-45D4-A3DC-2CCBAE249EBE}" presName="spacer" presStyleCnt="0"/>
      <dgm:spPr/>
      <dgm:t>
        <a:bodyPr/>
        <a:lstStyle/>
        <a:p>
          <a:endParaRPr lang="es-MX"/>
        </a:p>
      </dgm:t>
    </dgm:pt>
    <dgm:pt modelId="{1B654497-BB3E-4D6A-B448-DC3914749004}" type="pres">
      <dgm:prSet presAssocID="{8353DE51-E634-44EF-A775-EA60984244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77D0C6-BF53-4A3E-8C18-2F2190738C1D}" type="pres">
      <dgm:prSet presAssocID="{2CFCD95B-A063-4571-AB61-AE916EB61AC0}" presName="spacer" presStyleCnt="0"/>
      <dgm:spPr/>
      <dgm:t>
        <a:bodyPr/>
        <a:lstStyle/>
        <a:p>
          <a:endParaRPr lang="es-MX"/>
        </a:p>
      </dgm:t>
    </dgm:pt>
    <dgm:pt modelId="{A87E9D7C-007F-40EB-9EF8-CB209C5E474C}" type="pres">
      <dgm:prSet presAssocID="{7D01EC6B-FFF3-4A5C-9EF5-F379FF2AD3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06833C3-27FE-424C-B6EA-468511C93F08}" type="presOf" srcId="{7F099DBA-BDD1-40F3-9F26-DAC26D432855}" destId="{6A51BEC2-3248-4A5A-A461-B911511A0256}" srcOrd="0" destOrd="0" presId="urn:microsoft.com/office/officeart/2005/8/layout/vList2"/>
    <dgm:cxn modelId="{E9F0E57C-9228-4587-8B69-4629EDDDE0F7}" srcId="{8FAD8A85-79D0-4309-9EE6-EFC11B89F397}" destId="{8353DE51-E634-44EF-A775-EA609842443C}" srcOrd="1" destOrd="0" parTransId="{444A49B8-37C6-477C-83C3-A4BD245A9C7E}" sibTransId="{2CFCD95B-A063-4571-AB61-AE916EB61AC0}"/>
    <dgm:cxn modelId="{C01BA26C-619B-4FC0-8FC1-F335BFE998F2}" srcId="{8FAD8A85-79D0-4309-9EE6-EFC11B89F397}" destId="{7D01EC6B-FFF3-4A5C-9EF5-F379FF2AD31B}" srcOrd="2" destOrd="0" parTransId="{BC400474-362E-40D8-94CE-58530D0F656D}" sibTransId="{0DB94187-E7D2-4BEB-BEE3-1F1D4A0799F4}"/>
    <dgm:cxn modelId="{59264232-780A-42DC-B608-33E2280ACF5B}" type="presOf" srcId="{7D01EC6B-FFF3-4A5C-9EF5-F379FF2AD31B}" destId="{A87E9D7C-007F-40EB-9EF8-CB209C5E474C}" srcOrd="0" destOrd="0" presId="urn:microsoft.com/office/officeart/2005/8/layout/vList2"/>
    <dgm:cxn modelId="{1525DFDB-BC06-4EE2-839D-E9BC28104B61}" type="presOf" srcId="{8353DE51-E634-44EF-A775-EA609842443C}" destId="{1B654497-BB3E-4D6A-B448-DC3914749004}" srcOrd="0" destOrd="0" presId="urn:microsoft.com/office/officeart/2005/8/layout/vList2"/>
    <dgm:cxn modelId="{A0919196-B9CD-44C5-9CC9-3158E35817DC}" type="presOf" srcId="{8FAD8A85-79D0-4309-9EE6-EFC11B89F397}" destId="{BF87BDB4-BDA3-4CF5-89BA-CA0CEE39C55F}" srcOrd="0" destOrd="0" presId="urn:microsoft.com/office/officeart/2005/8/layout/vList2"/>
    <dgm:cxn modelId="{C8044B44-F063-498B-B2E9-7E2E980F5DAD}" srcId="{8FAD8A85-79D0-4309-9EE6-EFC11B89F397}" destId="{7F099DBA-BDD1-40F3-9F26-DAC26D432855}" srcOrd="0" destOrd="0" parTransId="{CB99A5DF-C515-450F-A4A3-538E7A3DDE68}" sibTransId="{8EB471F0-E58F-45D4-A3DC-2CCBAE249EBE}"/>
    <dgm:cxn modelId="{CDE6DFB5-0A5B-4B9A-A3E4-EB5A32051648}" type="presParOf" srcId="{BF87BDB4-BDA3-4CF5-89BA-CA0CEE39C55F}" destId="{6A51BEC2-3248-4A5A-A461-B911511A0256}" srcOrd="0" destOrd="0" presId="urn:microsoft.com/office/officeart/2005/8/layout/vList2"/>
    <dgm:cxn modelId="{6574C0B9-C9FD-4827-B36F-AEACC5E80D96}" type="presParOf" srcId="{BF87BDB4-BDA3-4CF5-89BA-CA0CEE39C55F}" destId="{761410FA-0745-42FE-9803-B4A879C98F3A}" srcOrd="1" destOrd="0" presId="urn:microsoft.com/office/officeart/2005/8/layout/vList2"/>
    <dgm:cxn modelId="{7432E333-0A5A-4CD3-AD0F-5191B8EB1EAE}" type="presParOf" srcId="{BF87BDB4-BDA3-4CF5-89BA-CA0CEE39C55F}" destId="{1B654497-BB3E-4D6A-B448-DC3914749004}" srcOrd="2" destOrd="0" presId="urn:microsoft.com/office/officeart/2005/8/layout/vList2"/>
    <dgm:cxn modelId="{6DF7243E-7737-41D5-8403-C692849C4DCE}" type="presParOf" srcId="{BF87BDB4-BDA3-4CF5-89BA-CA0CEE39C55F}" destId="{3977D0C6-BF53-4A3E-8C18-2F2190738C1D}" srcOrd="3" destOrd="0" presId="urn:microsoft.com/office/officeart/2005/8/layout/vList2"/>
    <dgm:cxn modelId="{14B582C9-775D-4B97-8821-881369B1E9FD}" type="presParOf" srcId="{BF87BDB4-BDA3-4CF5-89BA-CA0CEE39C55F}" destId="{A87E9D7C-007F-40EB-9EF8-CB209C5E47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0CDA0C-6672-4FB5-A80D-3AA0CFF68BB9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146BD75-2A5C-4432-A528-ED8E7F4D4EBD}">
      <dgm:prSet phldrT="[Texto]"/>
      <dgm:spPr/>
      <dgm:t>
        <a:bodyPr/>
        <a:lstStyle/>
        <a:p>
          <a:pPr algn="ctr"/>
          <a:r>
            <a:rPr lang="es-ES" dirty="0" smtClean="0"/>
            <a:t>TEORÍA ALÓCTONA ASIÁTICA</a:t>
          </a:r>
          <a:endParaRPr lang="es-ES" dirty="0"/>
        </a:p>
      </dgm:t>
    </dgm:pt>
    <dgm:pt modelId="{636D5C25-B8F8-4DAE-9F96-07DBD45AAAAD}" type="parTrans" cxnId="{654278A6-F6FB-4F09-A517-A8C2B743ECBE}">
      <dgm:prSet/>
      <dgm:spPr/>
      <dgm:t>
        <a:bodyPr/>
        <a:lstStyle/>
        <a:p>
          <a:pPr algn="ctr"/>
          <a:endParaRPr lang="es-ES"/>
        </a:p>
      </dgm:t>
    </dgm:pt>
    <dgm:pt modelId="{8575B185-02C5-4724-B22D-F841D950577F}" type="sibTrans" cxnId="{654278A6-F6FB-4F09-A517-A8C2B743ECBE}">
      <dgm:prSet/>
      <dgm:spPr/>
      <dgm:t>
        <a:bodyPr/>
        <a:lstStyle/>
        <a:p>
          <a:pPr algn="ctr"/>
          <a:endParaRPr lang="es-ES"/>
        </a:p>
      </dgm:t>
    </dgm:pt>
    <dgm:pt modelId="{C2F1DFA5-26A0-4FDF-9A3D-B57959CF9C2B}">
      <dgm:prSet phldrT="[Texto]"/>
      <dgm:spPr/>
      <dgm:t>
        <a:bodyPr/>
        <a:lstStyle/>
        <a:p>
          <a:pPr algn="ctr"/>
          <a:r>
            <a:rPr lang="es-ES" dirty="0" smtClean="0"/>
            <a:t>TEORÍA AUTÓCTONA </a:t>
          </a:r>
          <a:endParaRPr lang="es-ES" dirty="0"/>
        </a:p>
      </dgm:t>
    </dgm:pt>
    <dgm:pt modelId="{4B0B1636-3679-4F39-88AC-16685C8A5806}" type="parTrans" cxnId="{D2688E95-1F71-4E67-A321-BDC6DC26A9EF}">
      <dgm:prSet/>
      <dgm:spPr/>
      <dgm:t>
        <a:bodyPr/>
        <a:lstStyle/>
        <a:p>
          <a:pPr algn="ctr"/>
          <a:endParaRPr lang="es-ES"/>
        </a:p>
      </dgm:t>
    </dgm:pt>
    <dgm:pt modelId="{91245DA2-9684-49D6-9A88-4EE5E92F9E77}" type="sibTrans" cxnId="{D2688E95-1F71-4E67-A321-BDC6DC26A9EF}">
      <dgm:prSet/>
      <dgm:spPr/>
      <dgm:t>
        <a:bodyPr/>
        <a:lstStyle/>
        <a:p>
          <a:pPr algn="ctr"/>
          <a:endParaRPr lang="es-ES"/>
        </a:p>
      </dgm:t>
    </dgm:pt>
    <dgm:pt modelId="{3F792B3F-AF14-4AD1-A54C-C11C470BE352}">
      <dgm:prSet phldrT="[Texto]"/>
      <dgm:spPr/>
      <dgm:t>
        <a:bodyPr/>
        <a:lstStyle/>
        <a:p>
          <a:pPr algn="ctr"/>
          <a:r>
            <a:rPr lang="es-ES" dirty="0" smtClean="0"/>
            <a:t>TEORÍA ALÓCTONA OCEÁNICA</a:t>
          </a:r>
          <a:endParaRPr lang="es-ES" dirty="0"/>
        </a:p>
      </dgm:t>
    </dgm:pt>
    <dgm:pt modelId="{03BF1F82-B620-4F17-8005-7ACF476686E0}" type="parTrans" cxnId="{180AAD2C-EFA5-4C55-9CF6-12701C0E4E3B}">
      <dgm:prSet/>
      <dgm:spPr/>
      <dgm:t>
        <a:bodyPr/>
        <a:lstStyle/>
        <a:p>
          <a:pPr algn="ctr"/>
          <a:endParaRPr lang="es-ES"/>
        </a:p>
      </dgm:t>
    </dgm:pt>
    <dgm:pt modelId="{1595B5E9-F571-4693-B01F-30D57A7D47A0}" type="sibTrans" cxnId="{180AAD2C-EFA5-4C55-9CF6-12701C0E4E3B}">
      <dgm:prSet/>
      <dgm:spPr/>
      <dgm:t>
        <a:bodyPr/>
        <a:lstStyle/>
        <a:p>
          <a:pPr algn="ctr"/>
          <a:endParaRPr lang="es-ES"/>
        </a:p>
      </dgm:t>
    </dgm:pt>
    <dgm:pt modelId="{0CD3C68B-3999-461F-A6FB-7EDB8B841095}" type="pres">
      <dgm:prSet presAssocID="{3B0CDA0C-6672-4FB5-A80D-3AA0CFF68B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28C2CDD-6DFA-4325-BE7F-EAEF3CDF5F3B}" type="pres">
      <dgm:prSet presAssocID="{1146BD75-2A5C-4432-A528-ED8E7F4D4E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8FF592-303F-4815-8045-358104F96788}" type="pres">
      <dgm:prSet presAssocID="{8575B185-02C5-4724-B22D-F841D950577F}" presName="spacer" presStyleCnt="0"/>
      <dgm:spPr/>
    </dgm:pt>
    <dgm:pt modelId="{FD3750B8-4630-41FB-9A1F-12A73C291BB7}" type="pres">
      <dgm:prSet presAssocID="{C2F1DFA5-26A0-4FDF-9A3D-B57959CF9C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CE00AE-95E5-4EE9-86D7-7CF43ED25B41}" type="pres">
      <dgm:prSet presAssocID="{91245DA2-9684-49D6-9A88-4EE5E92F9E77}" presName="spacer" presStyleCnt="0"/>
      <dgm:spPr/>
    </dgm:pt>
    <dgm:pt modelId="{4650F861-D8B3-4830-B356-FB944E0B37B1}" type="pres">
      <dgm:prSet presAssocID="{3F792B3F-AF14-4AD1-A54C-C11C470BE3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A54B275-4AF5-4BB1-B83D-CA95BAB39683}" type="presOf" srcId="{1146BD75-2A5C-4432-A528-ED8E7F4D4EBD}" destId="{A28C2CDD-6DFA-4325-BE7F-EAEF3CDF5F3B}" srcOrd="0" destOrd="0" presId="urn:microsoft.com/office/officeart/2005/8/layout/vList2"/>
    <dgm:cxn modelId="{D2688E95-1F71-4E67-A321-BDC6DC26A9EF}" srcId="{3B0CDA0C-6672-4FB5-A80D-3AA0CFF68BB9}" destId="{C2F1DFA5-26A0-4FDF-9A3D-B57959CF9C2B}" srcOrd="1" destOrd="0" parTransId="{4B0B1636-3679-4F39-88AC-16685C8A5806}" sibTransId="{91245DA2-9684-49D6-9A88-4EE5E92F9E77}"/>
    <dgm:cxn modelId="{FE6C1FB9-631D-4A50-95E0-751415AAFB94}" type="presOf" srcId="{3B0CDA0C-6672-4FB5-A80D-3AA0CFF68BB9}" destId="{0CD3C68B-3999-461F-A6FB-7EDB8B841095}" srcOrd="0" destOrd="0" presId="urn:microsoft.com/office/officeart/2005/8/layout/vList2"/>
    <dgm:cxn modelId="{5F25331C-517B-48D2-9F3D-A4608430A0E5}" type="presOf" srcId="{3F792B3F-AF14-4AD1-A54C-C11C470BE352}" destId="{4650F861-D8B3-4830-B356-FB944E0B37B1}" srcOrd="0" destOrd="0" presId="urn:microsoft.com/office/officeart/2005/8/layout/vList2"/>
    <dgm:cxn modelId="{654278A6-F6FB-4F09-A517-A8C2B743ECBE}" srcId="{3B0CDA0C-6672-4FB5-A80D-3AA0CFF68BB9}" destId="{1146BD75-2A5C-4432-A528-ED8E7F4D4EBD}" srcOrd="0" destOrd="0" parTransId="{636D5C25-B8F8-4DAE-9F96-07DBD45AAAAD}" sibTransId="{8575B185-02C5-4724-B22D-F841D950577F}"/>
    <dgm:cxn modelId="{180AAD2C-EFA5-4C55-9CF6-12701C0E4E3B}" srcId="{3B0CDA0C-6672-4FB5-A80D-3AA0CFF68BB9}" destId="{3F792B3F-AF14-4AD1-A54C-C11C470BE352}" srcOrd="2" destOrd="0" parTransId="{03BF1F82-B620-4F17-8005-7ACF476686E0}" sibTransId="{1595B5E9-F571-4693-B01F-30D57A7D47A0}"/>
    <dgm:cxn modelId="{0A864CDB-4A9D-4D4B-BD3F-2A30BDAEDCE1}" type="presOf" srcId="{C2F1DFA5-26A0-4FDF-9A3D-B57959CF9C2B}" destId="{FD3750B8-4630-41FB-9A1F-12A73C291BB7}" srcOrd="0" destOrd="0" presId="urn:microsoft.com/office/officeart/2005/8/layout/vList2"/>
    <dgm:cxn modelId="{A8AF75D9-897F-4E19-AB6D-710FA0F59794}" type="presParOf" srcId="{0CD3C68B-3999-461F-A6FB-7EDB8B841095}" destId="{A28C2CDD-6DFA-4325-BE7F-EAEF3CDF5F3B}" srcOrd="0" destOrd="0" presId="urn:microsoft.com/office/officeart/2005/8/layout/vList2"/>
    <dgm:cxn modelId="{347F1CB5-E1AC-43F7-AF63-3F3DC1393B55}" type="presParOf" srcId="{0CD3C68B-3999-461F-A6FB-7EDB8B841095}" destId="{108FF592-303F-4815-8045-358104F96788}" srcOrd="1" destOrd="0" presId="urn:microsoft.com/office/officeart/2005/8/layout/vList2"/>
    <dgm:cxn modelId="{31A78973-D3D1-4517-B3F5-0D4E98AA4415}" type="presParOf" srcId="{0CD3C68B-3999-461F-A6FB-7EDB8B841095}" destId="{FD3750B8-4630-41FB-9A1F-12A73C291BB7}" srcOrd="2" destOrd="0" presId="urn:microsoft.com/office/officeart/2005/8/layout/vList2"/>
    <dgm:cxn modelId="{810866D0-4105-4DD7-BAF5-38AA8A17EFEC}" type="presParOf" srcId="{0CD3C68B-3999-461F-A6FB-7EDB8B841095}" destId="{E5CE00AE-95E5-4EE9-86D7-7CF43ED25B41}" srcOrd="3" destOrd="0" presId="urn:microsoft.com/office/officeart/2005/8/layout/vList2"/>
    <dgm:cxn modelId="{35B71CFE-81CD-431A-9E0E-89D724FB50BF}" type="presParOf" srcId="{0CD3C68B-3999-461F-A6FB-7EDB8B841095}" destId="{4650F861-D8B3-4830-B356-FB944E0B37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AD9EA5-B4DC-41DD-AEBE-F7CDAF98F789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A94BFE8-C0F5-4D81-8A50-2543360F6F7D}">
      <dgm:prSet phldrT="[Texto]" custT="1"/>
      <dgm:spPr/>
      <dgm:t>
        <a:bodyPr/>
        <a:lstStyle/>
        <a:p>
          <a:pPr algn="ctr"/>
          <a:r>
            <a:rPr lang="es-MX" sz="2400" b="1" dirty="0" smtClean="0">
              <a:latin typeface="Arial" pitchFamily="34" charset="0"/>
              <a:cs typeface="Arial" pitchFamily="34" charset="0"/>
            </a:rPr>
            <a:t>Aztecas </a:t>
          </a:r>
          <a:endParaRPr lang="es-MX" sz="2400" b="1" dirty="0">
            <a:latin typeface="Arial" pitchFamily="34" charset="0"/>
            <a:cs typeface="Arial" pitchFamily="34" charset="0"/>
          </a:endParaRPr>
        </a:p>
      </dgm:t>
    </dgm:pt>
    <dgm:pt modelId="{F7D7A44A-14D8-4610-8911-3D5987C47D3A}" type="parTrans" cxnId="{9DCCF596-DE96-4563-ADB6-CCCA74856953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167EFA7D-146A-4FCE-BB8C-EA03F59C2931}" type="sibTrans" cxnId="{9DCCF596-DE96-4563-ADB6-CCCA74856953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37FE1B01-0EEE-4644-9AB8-C1C73F43B8D5}">
      <dgm:prSet phldrT="[Texto]" custT="1"/>
      <dgm:spPr/>
      <dgm:t>
        <a:bodyPr/>
        <a:lstStyle/>
        <a:p>
          <a:pPr algn="ctr"/>
          <a:r>
            <a:rPr lang="es-MX" sz="1800" b="1" dirty="0" smtClean="0">
              <a:latin typeface="Arial" pitchFamily="34" charset="0"/>
              <a:cs typeface="Arial" pitchFamily="34" charset="0"/>
            </a:rPr>
            <a:t>México </a:t>
          </a:r>
          <a:endParaRPr lang="es-MX" sz="1800" b="1" dirty="0">
            <a:latin typeface="Arial" pitchFamily="34" charset="0"/>
            <a:cs typeface="Arial" pitchFamily="34" charset="0"/>
          </a:endParaRPr>
        </a:p>
      </dgm:t>
    </dgm:pt>
    <dgm:pt modelId="{3DDCAA3B-B84A-4FE8-A5E9-B907DAA3FB89}" type="parTrans" cxnId="{FADA40F7-B931-43DD-8CFF-FE974E2954B3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8054CADF-64A2-4A69-855D-E1DCC1847A5E}" type="sibTrans" cxnId="{FADA40F7-B931-43DD-8CFF-FE974E2954B3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94E0B190-089E-463B-B5E5-6F99CE49616B}">
      <dgm:prSet phldrT="[Texto]" custT="1"/>
      <dgm:spPr/>
      <dgm:t>
        <a:bodyPr/>
        <a:lstStyle/>
        <a:p>
          <a:pPr algn="ctr"/>
          <a:r>
            <a:rPr lang="es-MX" sz="2400" b="1" dirty="0" smtClean="0">
              <a:latin typeface="Arial" pitchFamily="34" charset="0"/>
              <a:cs typeface="Arial" pitchFamily="34" charset="0"/>
            </a:rPr>
            <a:t>Incas </a:t>
          </a:r>
          <a:endParaRPr lang="es-MX" sz="2400" b="1" dirty="0">
            <a:latin typeface="Arial" pitchFamily="34" charset="0"/>
            <a:cs typeface="Arial" pitchFamily="34" charset="0"/>
          </a:endParaRPr>
        </a:p>
      </dgm:t>
    </dgm:pt>
    <dgm:pt modelId="{1BF880C0-279C-486B-B4B4-D3278C5DA2DF}" type="parTrans" cxnId="{A31328AE-4E96-4286-BF38-B599BCB62C6F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B37EE9ED-8BB6-4EEC-9273-50558FDD7DFD}" type="sibTrans" cxnId="{A31328AE-4E96-4286-BF38-B599BCB62C6F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AC289B07-01A7-4C69-BCFE-D650BF0B0B61}">
      <dgm:prSet phldrT="[Texto]" custT="1"/>
      <dgm:spPr/>
      <dgm:t>
        <a:bodyPr/>
        <a:lstStyle/>
        <a:p>
          <a:pPr algn="ctr"/>
          <a:r>
            <a:rPr lang="es-MX" sz="1800" b="1" dirty="0" smtClean="0">
              <a:latin typeface="Arial" pitchFamily="34" charset="0"/>
              <a:cs typeface="Arial" pitchFamily="34" charset="0"/>
            </a:rPr>
            <a:t>Perú</a:t>
          </a:r>
          <a:endParaRPr lang="es-MX" sz="1800" b="1" dirty="0">
            <a:latin typeface="Arial" pitchFamily="34" charset="0"/>
            <a:cs typeface="Arial" pitchFamily="34" charset="0"/>
          </a:endParaRPr>
        </a:p>
      </dgm:t>
    </dgm:pt>
    <dgm:pt modelId="{C385F812-4E72-4BD9-BA43-CF6B0AACB440}" type="parTrans" cxnId="{4CB2140F-9586-45F5-B8CD-05D64D54A3DA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AB4DE027-CE11-43D1-B09D-B56A4ADB2CA1}" type="sibTrans" cxnId="{4CB2140F-9586-45F5-B8CD-05D64D54A3DA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6FD1B426-F0D1-4CFA-9886-1D05F8AD5CB4}">
      <dgm:prSet phldrT="[Texto]" custT="1"/>
      <dgm:spPr/>
      <dgm:t>
        <a:bodyPr/>
        <a:lstStyle/>
        <a:p>
          <a:pPr algn="ctr"/>
          <a:r>
            <a:rPr lang="es-MX" sz="2400" b="1" dirty="0" smtClean="0">
              <a:latin typeface="Arial" pitchFamily="34" charset="0"/>
              <a:cs typeface="Arial" pitchFamily="34" charset="0"/>
            </a:rPr>
            <a:t>Tupis </a:t>
          </a:r>
          <a:endParaRPr lang="es-MX" sz="2400" b="1" dirty="0">
            <a:latin typeface="Arial" pitchFamily="34" charset="0"/>
            <a:cs typeface="Arial" pitchFamily="34" charset="0"/>
          </a:endParaRPr>
        </a:p>
      </dgm:t>
    </dgm:pt>
    <dgm:pt modelId="{66E1BDF1-7F42-4863-BA4A-EDA0A650EA82}" type="parTrans" cxnId="{3724A2B1-D4BB-4CA2-9CFB-0162CDC7006A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6124E84B-A748-433D-8506-DE1423A426D6}" type="sibTrans" cxnId="{3724A2B1-D4BB-4CA2-9CFB-0162CDC7006A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6B1DE4F8-6AF4-4EEF-A1CB-66F0A24FD612}">
      <dgm:prSet phldrT="[Texto]" custT="1"/>
      <dgm:spPr/>
      <dgm:t>
        <a:bodyPr/>
        <a:lstStyle/>
        <a:p>
          <a:pPr algn="ctr"/>
          <a:r>
            <a:rPr lang="es-MX" sz="1800" b="1" dirty="0" smtClean="0">
              <a:latin typeface="Arial" pitchFamily="34" charset="0"/>
              <a:cs typeface="Arial" pitchFamily="34" charset="0"/>
            </a:rPr>
            <a:t>Guayana </a:t>
          </a:r>
          <a:endParaRPr lang="es-MX" sz="1800" b="1" dirty="0">
            <a:latin typeface="Arial" pitchFamily="34" charset="0"/>
            <a:cs typeface="Arial" pitchFamily="34" charset="0"/>
          </a:endParaRPr>
        </a:p>
      </dgm:t>
    </dgm:pt>
    <dgm:pt modelId="{DA857ABC-6D37-460D-9167-823FB58C1095}" type="parTrans" cxnId="{30D6208C-8BEE-46FA-8E4C-085A43F5EEC2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4F7E2913-0D2B-46EF-AA5E-116461AB1F96}" type="sibTrans" cxnId="{30D6208C-8BEE-46FA-8E4C-085A43F5EEC2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FA668E61-C196-4B08-BF56-72FF1E8F7A3A}">
      <dgm:prSet phldrT="[Texto]" custT="1"/>
      <dgm:spPr/>
      <dgm:t>
        <a:bodyPr/>
        <a:lstStyle/>
        <a:p>
          <a:pPr algn="ctr"/>
          <a:r>
            <a:rPr lang="es-MX" sz="1800" b="1" dirty="0" smtClean="0">
              <a:latin typeface="Arial" pitchFamily="34" charset="0"/>
              <a:cs typeface="Arial" pitchFamily="34" charset="0"/>
            </a:rPr>
            <a:t>Chile</a:t>
          </a:r>
          <a:endParaRPr lang="es-MX" sz="1800" b="1" dirty="0">
            <a:latin typeface="Arial" pitchFamily="34" charset="0"/>
            <a:cs typeface="Arial" pitchFamily="34" charset="0"/>
          </a:endParaRPr>
        </a:p>
      </dgm:t>
    </dgm:pt>
    <dgm:pt modelId="{A1F614B8-47D8-4CF2-92AC-8F53C74DCD1B}" type="parTrans" cxnId="{79F92ED1-3599-425C-AEE3-F26594B40245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7228A957-D05B-47A8-B4A5-B079E1FB0B36}" type="sibTrans" cxnId="{79F92ED1-3599-425C-AEE3-F26594B40245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EDE77337-3D75-4E93-A3AB-59E2877078A7}">
      <dgm:prSet phldrT="[Texto]" custT="1"/>
      <dgm:spPr/>
      <dgm:t>
        <a:bodyPr/>
        <a:lstStyle/>
        <a:p>
          <a:pPr algn="ctr"/>
          <a:r>
            <a:rPr lang="es-MX" sz="1800" b="1" dirty="0" smtClean="0">
              <a:latin typeface="Arial" pitchFamily="34" charset="0"/>
              <a:cs typeface="Arial" pitchFamily="34" charset="0"/>
            </a:rPr>
            <a:t>Brasil </a:t>
          </a:r>
          <a:endParaRPr lang="es-MX" sz="1800" b="1" dirty="0">
            <a:latin typeface="Arial" pitchFamily="34" charset="0"/>
            <a:cs typeface="Arial" pitchFamily="34" charset="0"/>
          </a:endParaRPr>
        </a:p>
      </dgm:t>
    </dgm:pt>
    <dgm:pt modelId="{D222782B-18C4-4989-9A4A-A7EBB46F24F8}" type="parTrans" cxnId="{BC31366F-4E3A-4310-99AE-8D17DF762661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6401788F-4D93-489C-9C3C-758FFC6936BC}" type="sibTrans" cxnId="{BC31366F-4E3A-4310-99AE-8D17DF762661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38733A58-5046-4941-91B7-F60BC2465A46}">
      <dgm:prSet custT="1"/>
      <dgm:spPr/>
      <dgm:t>
        <a:bodyPr/>
        <a:lstStyle/>
        <a:p>
          <a:pPr algn="ctr"/>
          <a:endParaRPr lang="es-MX" sz="20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es-MX" sz="2000" b="1" dirty="0" smtClean="0">
              <a:latin typeface="Arial" pitchFamily="34" charset="0"/>
              <a:cs typeface="Arial" pitchFamily="34" charset="0"/>
            </a:rPr>
            <a:t>Mayas</a:t>
          </a:r>
        </a:p>
        <a:p>
          <a:pPr algn="ctr"/>
          <a:r>
            <a:rPr lang="es-MX" sz="2000" b="1" dirty="0" smtClean="0">
              <a:latin typeface="Arial" pitchFamily="34" charset="0"/>
              <a:cs typeface="Arial" pitchFamily="34" charset="0"/>
            </a:rPr>
            <a:t>México  </a:t>
          </a:r>
        </a:p>
        <a:p>
          <a:pPr algn="ctr"/>
          <a:endParaRPr lang="es-MX" sz="2000" b="1" dirty="0">
            <a:latin typeface="Arial" pitchFamily="34" charset="0"/>
            <a:cs typeface="Arial" pitchFamily="34" charset="0"/>
          </a:endParaRPr>
        </a:p>
      </dgm:t>
    </dgm:pt>
    <dgm:pt modelId="{3D79200F-096F-4B96-9170-67FA6C537F24}" type="parTrans" cxnId="{A10569B6-A069-487D-8DE8-2E34E0902769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8A310550-D7B6-46DF-94CC-340A41A40AC0}" type="sibTrans" cxnId="{A10569B6-A069-487D-8DE8-2E34E0902769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FF97B8F9-CF03-4695-8723-314B29C09135}" type="pres">
      <dgm:prSet presAssocID="{1BAD9EA5-B4DC-41DD-AEBE-F7CDAF98F7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DD5DF0E-2E8B-45FB-BE61-2893E6A93DD7}" type="pres">
      <dgm:prSet presAssocID="{38733A58-5046-4941-91B7-F60BC2465A46}" presName="composite" presStyleCnt="0"/>
      <dgm:spPr/>
    </dgm:pt>
    <dgm:pt modelId="{3435536F-CE66-41DA-8B15-F15873B0D51E}" type="pres">
      <dgm:prSet presAssocID="{38733A58-5046-4941-91B7-F60BC2465A46}" presName="rect1" presStyleLbl="trAlignAcc1" presStyleIdx="0" presStyleCnt="4" custLinFactNeighborX="9693" custLinFactNeighborY="12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322B8F-9DF8-4D81-8646-02678A5F15FF}" type="pres">
      <dgm:prSet presAssocID="{38733A58-5046-4941-91B7-F60BC2465A46}" presName="rect2" presStyleLbl="fgImgPlace1" presStyleIdx="0" presStyleCnt="4" custScaleX="218125" custScaleY="1506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es-MX"/>
        </a:p>
      </dgm:t>
    </dgm:pt>
    <dgm:pt modelId="{5A41857F-5BA2-4BF6-B9D8-2C9E5353AC23}" type="pres">
      <dgm:prSet presAssocID="{8A310550-D7B6-46DF-94CC-340A41A40AC0}" presName="sibTrans" presStyleCnt="0"/>
      <dgm:spPr/>
    </dgm:pt>
    <dgm:pt modelId="{058BBFB4-FC9B-47CC-8D9F-F279874DB167}" type="pres">
      <dgm:prSet presAssocID="{7A94BFE8-C0F5-4D81-8A50-2543360F6F7D}" presName="composite" presStyleCnt="0"/>
      <dgm:spPr/>
    </dgm:pt>
    <dgm:pt modelId="{5C523F82-5D8B-4F83-95EF-2FFD52471957}" type="pres">
      <dgm:prSet presAssocID="{7A94BFE8-C0F5-4D81-8A50-2543360F6F7D}" presName="rect1" presStyleLbl="trAlignAcc1" presStyleIdx="1" presStyleCnt="4" custScaleY="128849" custLinFactNeighborX="13697" custLinFactNeighborY="-34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2FDD05-00A6-4E0A-8CC4-ADE673C0818A}" type="pres">
      <dgm:prSet presAssocID="{7A94BFE8-C0F5-4D81-8A50-2543360F6F7D}" presName="rect2" presStyleLbl="fgImgPlace1" presStyleIdx="1" presStyleCnt="4" custScaleX="235900" custScaleY="12947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4522FE19-9953-442F-AEEE-CE47D2F42253}" type="pres">
      <dgm:prSet presAssocID="{167EFA7D-146A-4FCE-BB8C-EA03F59C2931}" presName="sibTrans" presStyleCnt="0"/>
      <dgm:spPr/>
    </dgm:pt>
    <dgm:pt modelId="{F5F7B887-E061-4F50-A39D-DD3C80594395}" type="pres">
      <dgm:prSet presAssocID="{94E0B190-089E-463B-B5E5-6F99CE49616B}" presName="composite" presStyleCnt="0"/>
      <dgm:spPr/>
    </dgm:pt>
    <dgm:pt modelId="{A27BF6DB-0E02-439D-BF7A-EB08D15CD6E4}" type="pres">
      <dgm:prSet presAssocID="{94E0B190-089E-463B-B5E5-6F99CE49616B}" presName="rect1" presStyleLbl="trAlignAcc1" presStyleIdx="2" presStyleCnt="4" custScaleY="1792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A260BF-6FB3-463F-8B23-350AB48B595D}" type="pres">
      <dgm:prSet presAssocID="{94E0B190-089E-463B-B5E5-6F99CE49616B}" presName="rect2" presStyleLbl="fgImgPlace1" presStyleIdx="2" presStyleCnt="4" custScaleX="222235" custScaleY="17195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MX"/>
        </a:p>
      </dgm:t>
    </dgm:pt>
    <dgm:pt modelId="{03F78A6B-6194-498C-93AF-CB4B03DF62E1}" type="pres">
      <dgm:prSet presAssocID="{B37EE9ED-8BB6-4EEC-9273-50558FDD7DFD}" presName="sibTrans" presStyleCnt="0"/>
      <dgm:spPr/>
    </dgm:pt>
    <dgm:pt modelId="{3E5ECC61-9EE2-4488-AA90-7C1058075E6E}" type="pres">
      <dgm:prSet presAssocID="{6FD1B426-F0D1-4CFA-9886-1D05F8AD5CB4}" presName="composite" presStyleCnt="0"/>
      <dgm:spPr/>
    </dgm:pt>
    <dgm:pt modelId="{28DB1B90-7DF8-48A8-83D8-A4A4518C1C1F}" type="pres">
      <dgm:prSet presAssocID="{6FD1B426-F0D1-4CFA-9886-1D05F8AD5CB4}" presName="rect1" presStyleLbl="trAlignAcc1" presStyleIdx="3" presStyleCnt="4" custScaleY="1629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80E03D-C050-4195-997F-B7185047A2FA}" type="pres">
      <dgm:prSet presAssocID="{6FD1B426-F0D1-4CFA-9886-1D05F8AD5CB4}" presName="rect2" presStyleLbl="fgImgPlace1" presStyleIdx="3" presStyleCnt="4" custScaleX="237647" custScaleY="1725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</dgm:spPr>
    </dgm:pt>
  </dgm:ptLst>
  <dgm:cxnLst>
    <dgm:cxn modelId="{F8B87979-B7E0-47B7-BDFA-E5905A50C5E5}" type="presOf" srcId="{37FE1B01-0EEE-4644-9AB8-C1C73F43B8D5}" destId="{5C523F82-5D8B-4F83-95EF-2FFD52471957}" srcOrd="0" destOrd="1" presId="urn:microsoft.com/office/officeart/2008/layout/PictureStrips"/>
    <dgm:cxn modelId="{D48B7D16-4533-4D75-85DF-4D39FF883D7B}" type="presOf" srcId="{7A94BFE8-C0F5-4D81-8A50-2543360F6F7D}" destId="{5C523F82-5D8B-4F83-95EF-2FFD52471957}" srcOrd="0" destOrd="0" presId="urn:microsoft.com/office/officeart/2008/layout/PictureStrips"/>
    <dgm:cxn modelId="{5548A1A4-45C0-4522-B493-607CC85BD3C9}" type="presOf" srcId="{EDE77337-3D75-4E93-A3AB-59E2877078A7}" destId="{28DB1B90-7DF8-48A8-83D8-A4A4518C1C1F}" srcOrd="0" destOrd="2" presId="urn:microsoft.com/office/officeart/2008/layout/PictureStrips"/>
    <dgm:cxn modelId="{B2C0FC36-4634-495F-82DA-7CD97C7420F4}" type="presOf" srcId="{1BAD9EA5-B4DC-41DD-AEBE-F7CDAF98F789}" destId="{FF97B8F9-CF03-4695-8723-314B29C09135}" srcOrd="0" destOrd="0" presId="urn:microsoft.com/office/officeart/2008/layout/PictureStrips"/>
    <dgm:cxn modelId="{79F92ED1-3599-425C-AEE3-F26594B40245}" srcId="{94E0B190-089E-463B-B5E5-6F99CE49616B}" destId="{FA668E61-C196-4B08-BF56-72FF1E8F7A3A}" srcOrd="1" destOrd="0" parTransId="{A1F614B8-47D8-4CF2-92AC-8F53C74DCD1B}" sibTransId="{7228A957-D05B-47A8-B4A5-B079E1FB0B36}"/>
    <dgm:cxn modelId="{9E76A9CA-B8EE-4B7C-AEF2-BFE185CF804A}" type="presOf" srcId="{6FD1B426-F0D1-4CFA-9886-1D05F8AD5CB4}" destId="{28DB1B90-7DF8-48A8-83D8-A4A4518C1C1F}" srcOrd="0" destOrd="0" presId="urn:microsoft.com/office/officeart/2008/layout/PictureStrips"/>
    <dgm:cxn modelId="{F2227C2F-4698-4464-8180-381D74F804D1}" type="presOf" srcId="{AC289B07-01A7-4C69-BCFE-D650BF0B0B61}" destId="{A27BF6DB-0E02-439D-BF7A-EB08D15CD6E4}" srcOrd="0" destOrd="1" presId="urn:microsoft.com/office/officeart/2008/layout/PictureStrips"/>
    <dgm:cxn modelId="{72917D2E-81ED-4E44-BD28-DF9F12A1710B}" type="presOf" srcId="{94E0B190-089E-463B-B5E5-6F99CE49616B}" destId="{A27BF6DB-0E02-439D-BF7A-EB08D15CD6E4}" srcOrd="0" destOrd="0" presId="urn:microsoft.com/office/officeart/2008/layout/PictureStrips"/>
    <dgm:cxn modelId="{FADA40F7-B931-43DD-8CFF-FE974E2954B3}" srcId="{7A94BFE8-C0F5-4D81-8A50-2543360F6F7D}" destId="{37FE1B01-0EEE-4644-9AB8-C1C73F43B8D5}" srcOrd="0" destOrd="0" parTransId="{3DDCAA3B-B84A-4FE8-A5E9-B907DAA3FB89}" sibTransId="{8054CADF-64A2-4A69-855D-E1DCC1847A5E}"/>
    <dgm:cxn modelId="{B5744AD5-F0F1-47D2-94A1-B8CEE36BB25B}" type="presOf" srcId="{6B1DE4F8-6AF4-4EEF-A1CB-66F0A24FD612}" destId="{28DB1B90-7DF8-48A8-83D8-A4A4518C1C1F}" srcOrd="0" destOrd="1" presId="urn:microsoft.com/office/officeart/2008/layout/PictureStrips"/>
    <dgm:cxn modelId="{A31328AE-4E96-4286-BF38-B599BCB62C6F}" srcId="{1BAD9EA5-B4DC-41DD-AEBE-F7CDAF98F789}" destId="{94E0B190-089E-463B-B5E5-6F99CE49616B}" srcOrd="2" destOrd="0" parTransId="{1BF880C0-279C-486B-B4B4-D3278C5DA2DF}" sibTransId="{B37EE9ED-8BB6-4EEC-9273-50558FDD7DFD}"/>
    <dgm:cxn modelId="{BC31366F-4E3A-4310-99AE-8D17DF762661}" srcId="{6FD1B426-F0D1-4CFA-9886-1D05F8AD5CB4}" destId="{EDE77337-3D75-4E93-A3AB-59E2877078A7}" srcOrd="1" destOrd="0" parTransId="{D222782B-18C4-4989-9A4A-A7EBB46F24F8}" sibTransId="{6401788F-4D93-489C-9C3C-758FFC6936BC}"/>
    <dgm:cxn modelId="{3724A2B1-D4BB-4CA2-9CFB-0162CDC7006A}" srcId="{1BAD9EA5-B4DC-41DD-AEBE-F7CDAF98F789}" destId="{6FD1B426-F0D1-4CFA-9886-1D05F8AD5CB4}" srcOrd="3" destOrd="0" parTransId="{66E1BDF1-7F42-4863-BA4A-EDA0A650EA82}" sibTransId="{6124E84B-A748-433D-8506-DE1423A426D6}"/>
    <dgm:cxn modelId="{30D6208C-8BEE-46FA-8E4C-085A43F5EEC2}" srcId="{6FD1B426-F0D1-4CFA-9886-1D05F8AD5CB4}" destId="{6B1DE4F8-6AF4-4EEF-A1CB-66F0A24FD612}" srcOrd="0" destOrd="0" parTransId="{DA857ABC-6D37-460D-9167-823FB58C1095}" sibTransId="{4F7E2913-0D2B-46EF-AA5E-116461AB1F96}"/>
    <dgm:cxn modelId="{C85714D1-B740-46FD-A684-E4241DA74B99}" type="presOf" srcId="{FA668E61-C196-4B08-BF56-72FF1E8F7A3A}" destId="{A27BF6DB-0E02-439D-BF7A-EB08D15CD6E4}" srcOrd="0" destOrd="2" presId="urn:microsoft.com/office/officeart/2008/layout/PictureStrips"/>
    <dgm:cxn modelId="{4CB2140F-9586-45F5-B8CD-05D64D54A3DA}" srcId="{94E0B190-089E-463B-B5E5-6F99CE49616B}" destId="{AC289B07-01A7-4C69-BCFE-D650BF0B0B61}" srcOrd="0" destOrd="0" parTransId="{C385F812-4E72-4BD9-BA43-CF6B0AACB440}" sibTransId="{AB4DE027-CE11-43D1-B09D-B56A4ADB2CA1}"/>
    <dgm:cxn modelId="{9DCCF596-DE96-4563-ADB6-CCCA74856953}" srcId="{1BAD9EA5-B4DC-41DD-AEBE-F7CDAF98F789}" destId="{7A94BFE8-C0F5-4D81-8A50-2543360F6F7D}" srcOrd="1" destOrd="0" parTransId="{F7D7A44A-14D8-4610-8911-3D5987C47D3A}" sibTransId="{167EFA7D-146A-4FCE-BB8C-EA03F59C2931}"/>
    <dgm:cxn modelId="{A10569B6-A069-487D-8DE8-2E34E0902769}" srcId="{1BAD9EA5-B4DC-41DD-AEBE-F7CDAF98F789}" destId="{38733A58-5046-4941-91B7-F60BC2465A46}" srcOrd="0" destOrd="0" parTransId="{3D79200F-096F-4B96-9170-67FA6C537F24}" sibTransId="{8A310550-D7B6-46DF-94CC-340A41A40AC0}"/>
    <dgm:cxn modelId="{C29D2FC6-C9E6-4903-9075-AC07028440CE}" type="presOf" srcId="{38733A58-5046-4941-91B7-F60BC2465A46}" destId="{3435536F-CE66-41DA-8B15-F15873B0D51E}" srcOrd="0" destOrd="0" presId="urn:microsoft.com/office/officeart/2008/layout/PictureStrips"/>
    <dgm:cxn modelId="{1D5AA042-A52E-4A87-9F28-D4657220F689}" type="presParOf" srcId="{FF97B8F9-CF03-4695-8723-314B29C09135}" destId="{4DD5DF0E-2E8B-45FB-BE61-2893E6A93DD7}" srcOrd="0" destOrd="0" presId="urn:microsoft.com/office/officeart/2008/layout/PictureStrips"/>
    <dgm:cxn modelId="{B99F0B1F-3159-4776-98CB-9586FFF0C69C}" type="presParOf" srcId="{4DD5DF0E-2E8B-45FB-BE61-2893E6A93DD7}" destId="{3435536F-CE66-41DA-8B15-F15873B0D51E}" srcOrd="0" destOrd="0" presId="urn:microsoft.com/office/officeart/2008/layout/PictureStrips"/>
    <dgm:cxn modelId="{9205EC9E-B351-4260-AF5E-9825B9532500}" type="presParOf" srcId="{4DD5DF0E-2E8B-45FB-BE61-2893E6A93DD7}" destId="{CE322B8F-9DF8-4D81-8646-02678A5F15FF}" srcOrd="1" destOrd="0" presId="urn:microsoft.com/office/officeart/2008/layout/PictureStrips"/>
    <dgm:cxn modelId="{2EBCF778-0C62-4E0E-AB0F-44045431CCE9}" type="presParOf" srcId="{FF97B8F9-CF03-4695-8723-314B29C09135}" destId="{5A41857F-5BA2-4BF6-B9D8-2C9E5353AC23}" srcOrd="1" destOrd="0" presId="urn:microsoft.com/office/officeart/2008/layout/PictureStrips"/>
    <dgm:cxn modelId="{53DDBAE3-7FED-4068-A807-C161EFC1E0D8}" type="presParOf" srcId="{FF97B8F9-CF03-4695-8723-314B29C09135}" destId="{058BBFB4-FC9B-47CC-8D9F-F279874DB167}" srcOrd="2" destOrd="0" presId="urn:microsoft.com/office/officeart/2008/layout/PictureStrips"/>
    <dgm:cxn modelId="{9306FEBA-5EFC-44E7-891E-4B7D84D0A7BD}" type="presParOf" srcId="{058BBFB4-FC9B-47CC-8D9F-F279874DB167}" destId="{5C523F82-5D8B-4F83-95EF-2FFD52471957}" srcOrd="0" destOrd="0" presId="urn:microsoft.com/office/officeart/2008/layout/PictureStrips"/>
    <dgm:cxn modelId="{5E9BB224-FEA7-40DD-B41E-C2B13CF70B6C}" type="presParOf" srcId="{058BBFB4-FC9B-47CC-8D9F-F279874DB167}" destId="{B72FDD05-00A6-4E0A-8CC4-ADE673C0818A}" srcOrd="1" destOrd="0" presId="urn:microsoft.com/office/officeart/2008/layout/PictureStrips"/>
    <dgm:cxn modelId="{BEB97CB2-FB0D-4F02-AAB4-24880A8CB36E}" type="presParOf" srcId="{FF97B8F9-CF03-4695-8723-314B29C09135}" destId="{4522FE19-9953-442F-AEEE-CE47D2F42253}" srcOrd="3" destOrd="0" presId="urn:microsoft.com/office/officeart/2008/layout/PictureStrips"/>
    <dgm:cxn modelId="{53F4B609-1C46-4BC4-9BC1-8D525AA74DEA}" type="presParOf" srcId="{FF97B8F9-CF03-4695-8723-314B29C09135}" destId="{F5F7B887-E061-4F50-A39D-DD3C80594395}" srcOrd="4" destOrd="0" presId="urn:microsoft.com/office/officeart/2008/layout/PictureStrips"/>
    <dgm:cxn modelId="{FF41F1B2-5EA1-4B5A-A648-244EACE7E159}" type="presParOf" srcId="{F5F7B887-E061-4F50-A39D-DD3C80594395}" destId="{A27BF6DB-0E02-439D-BF7A-EB08D15CD6E4}" srcOrd="0" destOrd="0" presId="urn:microsoft.com/office/officeart/2008/layout/PictureStrips"/>
    <dgm:cxn modelId="{6784155A-5869-4414-A0BF-1E660F7A1C9D}" type="presParOf" srcId="{F5F7B887-E061-4F50-A39D-DD3C80594395}" destId="{D8A260BF-6FB3-463F-8B23-350AB48B595D}" srcOrd="1" destOrd="0" presId="urn:microsoft.com/office/officeart/2008/layout/PictureStrips"/>
    <dgm:cxn modelId="{2FAEFDBA-BF7B-4A5C-B181-FC92D52F06EA}" type="presParOf" srcId="{FF97B8F9-CF03-4695-8723-314B29C09135}" destId="{03F78A6B-6194-498C-93AF-CB4B03DF62E1}" srcOrd="5" destOrd="0" presId="urn:microsoft.com/office/officeart/2008/layout/PictureStrips"/>
    <dgm:cxn modelId="{70545E47-7C55-4A5D-8C3C-F371E714E28E}" type="presParOf" srcId="{FF97B8F9-CF03-4695-8723-314B29C09135}" destId="{3E5ECC61-9EE2-4488-AA90-7C1058075E6E}" srcOrd="6" destOrd="0" presId="urn:microsoft.com/office/officeart/2008/layout/PictureStrips"/>
    <dgm:cxn modelId="{99704272-C613-48BC-8ACE-0E114FA20E32}" type="presParOf" srcId="{3E5ECC61-9EE2-4488-AA90-7C1058075E6E}" destId="{28DB1B90-7DF8-48A8-83D8-A4A4518C1C1F}" srcOrd="0" destOrd="0" presId="urn:microsoft.com/office/officeart/2008/layout/PictureStrips"/>
    <dgm:cxn modelId="{F3DB18A3-3877-46D2-92B1-A3625ECC9225}" type="presParOf" srcId="{3E5ECC61-9EE2-4488-AA90-7C1058075E6E}" destId="{3D80E03D-C050-4195-997F-B7185047A2F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1BEC2-3248-4A5A-A461-B911511A0256}">
      <dsp:nvSpPr>
        <dsp:cNvPr id="0" name=""/>
        <dsp:cNvSpPr/>
      </dsp:nvSpPr>
      <dsp:spPr>
        <a:xfrm>
          <a:off x="0" y="38506"/>
          <a:ext cx="7886700" cy="13191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kern="1200" dirty="0" smtClean="0"/>
            <a:t>PALEOINDIOS</a:t>
          </a:r>
          <a:endParaRPr lang="es-ES" sz="5500" kern="1200" dirty="0"/>
        </a:p>
      </dsp:txBody>
      <dsp:txXfrm>
        <a:off x="64397" y="102903"/>
        <a:ext cx="7757906" cy="1190381"/>
      </dsp:txXfrm>
    </dsp:sp>
    <dsp:sp modelId="{1B654497-BB3E-4D6A-B448-DC3914749004}">
      <dsp:nvSpPr>
        <dsp:cNvPr id="0" name=""/>
        <dsp:cNvSpPr/>
      </dsp:nvSpPr>
      <dsp:spPr>
        <a:xfrm>
          <a:off x="0" y="1516081"/>
          <a:ext cx="7886700" cy="13191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kern="1200" dirty="0" smtClean="0"/>
            <a:t>HOMOPAMPEUS</a:t>
          </a:r>
          <a:endParaRPr lang="es-ES" sz="5500" kern="1200" dirty="0"/>
        </a:p>
      </dsp:txBody>
      <dsp:txXfrm>
        <a:off x="64397" y="1580478"/>
        <a:ext cx="7757906" cy="1190381"/>
      </dsp:txXfrm>
    </dsp:sp>
    <dsp:sp modelId="{A87E9D7C-007F-40EB-9EF8-CB209C5E474C}">
      <dsp:nvSpPr>
        <dsp:cNvPr id="0" name=""/>
        <dsp:cNvSpPr/>
      </dsp:nvSpPr>
      <dsp:spPr>
        <a:xfrm>
          <a:off x="0" y="2993656"/>
          <a:ext cx="7886700" cy="13191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kern="1200" dirty="0" smtClean="0"/>
            <a:t>AMERINDIOS </a:t>
          </a:r>
          <a:endParaRPr lang="es-ES" sz="5500" kern="1200" dirty="0"/>
        </a:p>
      </dsp:txBody>
      <dsp:txXfrm>
        <a:off x="64397" y="3058053"/>
        <a:ext cx="7757906" cy="119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2CDD-6DFA-4325-BE7F-EAEF3CDF5F3B}">
      <dsp:nvSpPr>
        <dsp:cNvPr id="0" name=""/>
        <dsp:cNvSpPr/>
      </dsp:nvSpPr>
      <dsp:spPr>
        <a:xfrm>
          <a:off x="0" y="349366"/>
          <a:ext cx="7886700" cy="11272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TEORÍA ALÓCTONA ASIÁTICA</a:t>
          </a:r>
          <a:endParaRPr lang="es-ES" sz="4700" kern="1200" dirty="0"/>
        </a:p>
      </dsp:txBody>
      <dsp:txXfrm>
        <a:off x="55030" y="404396"/>
        <a:ext cx="7776640" cy="1017235"/>
      </dsp:txXfrm>
    </dsp:sp>
    <dsp:sp modelId="{FD3750B8-4630-41FB-9A1F-12A73C291BB7}">
      <dsp:nvSpPr>
        <dsp:cNvPr id="0" name=""/>
        <dsp:cNvSpPr/>
      </dsp:nvSpPr>
      <dsp:spPr>
        <a:xfrm>
          <a:off x="0" y="1612021"/>
          <a:ext cx="7886700" cy="11272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TEORÍA AUTÓCTONA </a:t>
          </a:r>
          <a:endParaRPr lang="es-ES" sz="4700" kern="1200" dirty="0"/>
        </a:p>
      </dsp:txBody>
      <dsp:txXfrm>
        <a:off x="55030" y="1667051"/>
        <a:ext cx="7776640" cy="1017235"/>
      </dsp:txXfrm>
    </dsp:sp>
    <dsp:sp modelId="{4650F861-D8B3-4830-B356-FB944E0B37B1}">
      <dsp:nvSpPr>
        <dsp:cNvPr id="0" name=""/>
        <dsp:cNvSpPr/>
      </dsp:nvSpPr>
      <dsp:spPr>
        <a:xfrm>
          <a:off x="0" y="2874676"/>
          <a:ext cx="7886700" cy="11272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TEORÍA ALÓCTONA OCEÁNICA</a:t>
          </a:r>
          <a:endParaRPr lang="es-ES" sz="4700" kern="1200" dirty="0"/>
        </a:p>
      </dsp:txBody>
      <dsp:txXfrm>
        <a:off x="55030" y="2929706"/>
        <a:ext cx="7776640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5536F-CE66-41DA-8B15-F15873B0D51E}">
      <dsp:nvSpPr>
        <dsp:cNvPr id="0" name=""/>
        <dsp:cNvSpPr/>
      </dsp:nvSpPr>
      <dsp:spPr>
        <a:xfrm>
          <a:off x="1097907" y="747492"/>
          <a:ext cx="2246301" cy="7019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467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itchFamily="34" charset="0"/>
              <a:cs typeface="Arial" pitchFamily="34" charset="0"/>
            </a:rPr>
            <a:t>Mayas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itchFamily="34" charset="0"/>
              <a:cs typeface="Arial" pitchFamily="34" charset="0"/>
            </a:rPr>
            <a:t>México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>
            <a:latin typeface="Arial" pitchFamily="34" charset="0"/>
            <a:cs typeface="Arial" pitchFamily="34" charset="0"/>
          </a:endParaRPr>
        </a:p>
      </dsp:txBody>
      <dsp:txXfrm>
        <a:off x="1097907" y="747492"/>
        <a:ext cx="2246301" cy="701969"/>
      </dsp:txXfrm>
    </dsp:sp>
    <dsp:sp modelId="{CE322B8F-9DF8-4D81-8646-02678A5F15FF}">
      <dsp:nvSpPr>
        <dsp:cNvPr id="0" name=""/>
        <dsp:cNvSpPr/>
      </dsp:nvSpPr>
      <dsp:spPr>
        <a:xfrm>
          <a:off x="496356" y="450528"/>
          <a:ext cx="1071819" cy="11107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23F82-5D8B-4F83-95EF-2FFD52471957}">
      <dsp:nvSpPr>
        <dsp:cNvPr id="0" name=""/>
        <dsp:cNvSpPr/>
      </dsp:nvSpPr>
      <dsp:spPr>
        <a:xfrm>
          <a:off x="1209684" y="1726415"/>
          <a:ext cx="2246301" cy="9044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467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rial" pitchFamily="34" charset="0"/>
              <a:cs typeface="Arial" pitchFamily="34" charset="0"/>
            </a:rPr>
            <a:t>Aztecas </a:t>
          </a:r>
          <a:endParaRPr lang="es-MX" sz="24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 smtClean="0">
              <a:latin typeface="Arial" pitchFamily="34" charset="0"/>
              <a:cs typeface="Arial" pitchFamily="34" charset="0"/>
            </a:rPr>
            <a:t>México </a:t>
          </a:r>
          <a:endParaRPr lang="es-MX" sz="1800" b="1" kern="1200" dirty="0">
            <a:latin typeface="Arial" pitchFamily="34" charset="0"/>
            <a:cs typeface="Arial" pitchFamily="34" charset="0"/>
          </a:endParaRPr>
        </a:p>
      </dsp:txBody>
      <dsp:txXfrm>
        <a:off x="1209684" y="1726415"/>
        <a:ext cx="2246301" cy="904480"/>
      </dsp:txXfrm>
    </dsp:sp>
    <dsp:sp modelId="{B72FDD05-00A6-4E0A-8CC4-ADE673C0818A}">
      <dsp:nvSpPr>
        <dsp:cNvPr id="0" name=""/>
        <dsp:cNvSpPr/>
      </dsp:nvSpPr>
      <dsp:spPr>
        <a:xfrm>
          <a:off x="474521" y="1641604"/>
          <a:ext cx="1159162" cy="95432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BF6DB-0E02-439D-BF7A-EB08D15CD6E4}">
      <dsp:nvSpPr>
        <dsp:cNvPr id="0" name=""/>
        <dsp:cNvSpPr/>
      </dsp:nvSpPr>
      <dsp:spPr>
        <a:xfrm>
          <a:off x="885222" y="2823444"/>
          <a:ext cx="2246301" cy="12586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467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rial" pitchFamily="34" charset="0"/>
              <a:cs typeface="Arial" pitchFamily="34" charset="0"/>
            </a:rPr>
            <a:t>Incas </a:t>
          </a:r>
          <a:endParaRPr lang="es-MX" sz="24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 smtClean="0">
              <a:latin typeface="Arial" pitchFamily="34" charset="0"/>
              <a:cs typeface="Arial" pitchFamily="34" charset="0"/>
            </a:rPr>
            <a:t>Perú</a:t>
          </a:r>
          <a:endParaRPr lang="es-MX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 smtClean="0">
              <a:latin typeface="Arial" pitchFamily="34" charset="0"/>
              <a:cs typeface="Arial" pitchFamily="34" charset="0"/>
            </a:rPr>
            <a:t>Chile</a:t>
          </a:r>
          <a:endParaRPr lang="es-MX" sz="1800" b="1" kern="1200" dirty="0">
            <a:latin typeface="Arial" pitchFamily="34" charset="0"/>
            <a:cs typeface="Arial" pitchFamily="34" charset="0"/>
          </a:endParaRPr>
        </a:p>
      </dsp:txBody>
      <dsp:txXfrm>
        <a:off x="885222" y="2823444"/>
        <a:ext cx="2246301" cy="1258603"/>
      </dsp:txXfrm>
    </dsp:sp>
    <dsp:sp modelId="{D8A260BF-6FB3-463F-8B23-350AB48B595D}">
      <dsp:nvSpPr>
        <dsp:cNvPr id="0" name=""/>
        <dsp:cNvSpPr/>
      </dsp:nvSpPr>
      <dsp:spPr>
        <a:xfrm>
          <a:off x="491307" y="2735190"/>
          <a:ext cx="1092015" cy="126741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B1B90-7DF8-48A8-83D8-A4A4518C1C1F}">
      <dsp:nvSpPr>
        <dsp:cNvPr id="0" name=""/>
        <dsp:cNvSpPr/>
      </dsp:nvSpPr>
      <dsp:spPr>
        <a:xfrm>
          <a:off x="915072" y="4310408"/>
          <a:ext cx="2246301" cy="11437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467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rial" pitchFamily="34" charset="0"/>
              <a:cs typeface="Arial" pitchFamily="34" charset="0"/>
            </a:rPr>
            <a:t>Tupis </a:t>
          </a:r>
          <a:endParaRPr lang="es-MX" sz="24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 smtClean="0">
              <a:latin typeface="Arial" pitchFamily="34" charset="0"/>
              <a:cs typeface="Arial" pitchFamily="34" charset="0"/>
            </a:rPr>
            <a:t>Guayana </a:t>
          </a:r>
          <a:endParaRPr lang="es-MX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 smtClean="0">
              <a:latin typeface="Arial" pitchFamily="34" charset="0"/>
              <a:cs typeface="Arial" pitchFamily="34" charset="0"/>
            </a:rPr>
            <a:t>Brasil </a:t>
          </a:r>
          <a:endParaRPr lang="es-MX" sz="1800" b="1" kern="1200" dirty="0">
            <a:latin typeface="Arial" pitchFamily="34" charset="0"/>
            <a:cs typeface="Arial" pitchFamily="34" charset="0"/>
          </a:endParaRPr>
        </a:p>
      </dsp:txBody>
      <dsp:txXfrm>
        <a:off x="915072" y="4310408"/>
        <a:ext cx="2246301" cy="1143718"/>
      </dsp:txXfrm>
    </dsp:sp>
    <dsp:sp modelId="{3D80E03D-C050-4195-997F-B7185047A2FA}">
      <dsp:nvSpPr>
        <dsp:cNvPr id="0" name=""/>
        <dsp:cNvSpPr/>
      </dsp:nvSpPr>
      <dsp:spPr>
        <a:xfrm>
          <a:off x="483292" y="4162383"/>
          <a:ext cx="1167746" cy="127207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27/09/2025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4.jp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image" Target="../media/image2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jpg"/><Relationship Id="rId5" Type="http://schemas.openxmlformats.org/officeDocument/2006/relationships/image" Target="../media/image4.jpeg"/><Relationship Id="rId10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470025"/>
          </a:xfrm>
        </p:spPr>
        <p:txBody>
          <a:bodyPr/>
          <a:lstStyle/>
          <a:p>
            <a:r>
              <a:rPr lang="es-MX" dirty="0" smtClean="0"/>
              <a:t>Geografía Regional I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 anchor="ctr"/>
          <a:lstStyle/>
          <a:p>
            <a:r>
              <a:rPr lang="es-MX" dirty="0" smtClean="0">
                <a:solidFill>
                  <a:schemeClr val="tx1"/>
                </a:solidFill>
              </a:rPr>
              <a:t>M.Sc. Mayté Valdés Díaz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Pero…</a:t>
            </a:r>
            <a:endParaRPr lang="es-MX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3600" dirty="0" smtClean="0">
                <a:latin typeface="Arial" pitchFamily="34" charset="0"/>
                <a:cs typeface="Arial" pitchFamily="34" charset="0"/>
              </a:rPr>
              <a:t>¿Por qué les fue tan fácil adaptarse a las condiciones que les brindaba el norte de América del Norte?</a:t>
            </a:r>
          </a:p>
          <a:p>
            <a:pPr algn="just"/>
            <a:r>
              <a:rPr lang="es-MX" sz="3600" dirty="0" smtClean="0">
                <a:latin typeface="Arial" pitchFamily="34" charset="0"/>
                <a:cs typeface="Arial" pitchFamily="34" charset="0"/>
              </a:rPr>
              <a:t>¿Qué elemento físico geográfico estaba a su favor?</a:t>
            </a:r>
          </a:p>
          <a:p>
            <a:pPr algn="just"/>
            <a:r>
              <a:rPr lang="es-MX" sz="3600" dirty="0" smtClean="0">
                <a:latin typeface="Arial" pitchFamily="34" charset="0"/>
                <a:cs typeface="Arial" pitchFamily="34" charset="0"/>
              </a:rPr>
              <a:t>¿Qué </a:t>
            </a:r>
            <a:r>
              <a:rPr lang="es-MX" sz="3600" dirty="0">
                <a:latin typeface="Arial" pitchFamily="34" charset="0"/>
                <a:cs typeface="Arial" pitchFamily="34" charset="0"/>
              </a:rPr>
              <a:t>r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asgos morfológicos lo demuestran?</a:t>
            </a:r>
            <a:endParaRPr lang="es-MX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0669" cy="6858000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94644"/>
            <a:ext cx="7886700" cy="10142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 AUTÓCTONA 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700808"/>
            <a:ext cx="8568952" cy="4608512"/>
          </a:xfrm>
        </p:spPr>
        <p:txBody>
          <a:bodyPr>
            <a:no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Florentino Ameghino, autodidacta filántropo argentino, planteó la teoría de que el hombre había evolucionado en la propia América</a:t>
            </a: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él, el poblamiento de América había sido contrario, pues planteaba que partió de este continente hacia otros convirtiéndose en el animal dominante del planeta Tierra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57"/>
          <a:stretch/>
        </p:blipFill>
        <p:spPr>
          <a:xfrm>
            <a:off x="395536" y="2005684"/>
            <a:ext cx="5904656" cy="4852316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535725"/>
              </p:ext>
            </p:extLst>
          </p:nvPr>
        </p:nvGraphicFramePr>
        <p:xfrm>
          <a:off x="6444208" y="3501008"/>
          <a:ext cx="2232248" cy="114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49856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Período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Terciario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(12 000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años)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740327" y="260648"/>
            <a:ext cx="770485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Restos fósiles encontrados en la zona de la Patagonia y las formaciones geológicas del lugar fueron su </a:t>
            </a:r>
            <a:r>
              <a:rPr lang="es-E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basamento, lo llamó: </a:t>
            </a:r>
            <a:r>
              <a:rPr lang="es-E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HOMOPAMPEUS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s-E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94644"/>
            <a:ext cx="7886700" cy="10142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 AUTÓCTONA 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484784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Consideraba que el HOMOPAMPEUS era más antiguo que el PALEOINDIO y que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había convivido con animales salvajes y primitivos</a:t>
            </a: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 embargo, después de pruebas científicas realizadas se comprobó que el fémur encontrado pertenecía a un felino y la colata a un homo sapiens moderno.</a:t>
            </a: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 formaciones geológicas que había descrito no coincidían con las del lugar del hallazgo arqueológico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 embargo…</a:t>
            </a:r>
            <a:endParaRPr lang="es-MX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600" dirty="0" smtClean="0">
                <a:latin typeface="Arial" pitchFamily="34" charset="0"/>
                <a:cs typeface="Arial" pitchFamily="34" charset="0"/>
              </a:rPr>
              <a:t>Si los paleoindios requerían de condiciones climáticas para su desarrollo y la teoría del </a:t>
            </a:r>
            <a:r>
              <a:rPr lang="es-MX" sz="3600" dirty="0" err="1" smtClean="0">
                <a:latin typeface="Arial" pitchFamily="34" charset="0"/>
                <a:cs typeface="Arial" pitchFamily="34" charset="0"/>
              </a:rPr>
              <a:t>homopampeus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 había sido destruida</a:t>
            </a:r>
          </a:p>
          <a:p>
            <a:pPr marL="0" indent="0" algn="just">
              <a:buNone/>
            </a:pP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¿Quiénes son los primeros pobladores de América Central y del norte de América del Sur si el clima no era el mismo?</a:t>
            </a: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Teoría alóctona oceánica</a:t>
            </a:r>
            <a:endParaRPr lang="es-MX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Autofit/>
          </a:bodyPr>
          <a:lstStyle/>
          <a:p>
            <a:pPr algn="just"/>
            <a:r>
              <a:rPr lang="es-MX" sz="3600" dirty="0" smtClean="0">
                <a:latin typeface="Arial" pitchFamily="34" charset="0"/>
                <a:cs typeface="Arial" pitchFamily="34" charset="0"/>
              </a:rPr>
              <a:t>Aunque consideraba que la teoría alóctona asiática podía explicar el origen del poblamiento de las Américas, Paul </a:t>
            </a:r>
            <a:r>
              <a:rPr lang="es-MX" sz="3600" dirty="0" err="1" smtClean="0">
                <a:latin typeface="Arial" pitchFamily="34" charset="0"/>
                <a:cs typeface="Arial" pitchFamily="34" charset="0"/>
              </a:rPr>
              <a:t>Rivet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 expone otra posible ruta de llegada de pobladores al continente empleando para ello canoas rústicas  y empleando otros pasos intercontinentales que estaban congelados  </a:t>
            </a:r>
            <a:endParaRPr lang="es-MX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" y="0"/>
            <a:ext cx="9128632" cy="6858000"/>
          </a:xfrm>
        </p:spPr>
      </p:pic>
    </p:spTree>
    <p:extLst>
      <p:ext uri="{BB962C8B-B14F-4D97-AF65-F5344CB8AC3E}">
        <p14:creationId xmlns:p14="http://schemas.microsoft.com/office/powerpoint/2010/main" val="18476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048672"/>
          </a:xfrm>
        </p:spPr>
        <p:txBody>
          <a:bodyPr>
            <a:noAutofit/>
          </a:bodyPr>
          <a:lstStyle/>
          <a:p>
            <a:pPr algn="just"/>
            <a:r>
              <a:rPr lang="es-MX" sz="3600" dirty="0" smtClean="0">
                <a:latin typeface="Arial" pitchFamily="34" charset="0"/>
                <a:cs typeface="Arial" pitchFamily="34" charset="0"/>
              </a:rPr>
              <a:t>A estos pobladores se les conoce con el nombre de </a:t>
            </a:r>
            <a:r>
              <a:rPr lang="es-MX" sz="3600" b="1" u="sng" dirty="0" smtClean="0">
                <a:latin typeface="Arial" pitchFamily="34" charset="0"/>
                <a:cs typeface="Arial" pitchFamily="34" charset="0"/>
              </a:rPr>
              <a:t>Amerindios</a:t>
            </a:r>
          </a:p>
          <a:p>
            <a:pPr algn="just"/>
            <a:r>
              <a:rPr lang="es-MX" sz="3600" dirty="0" smtClean="0">
                <a:latin typeface="Arial" pitchFamily="34" charset="0"/>
                <a:cs typeface="Arial" pitchFamily="34" charset="0"/>
              </a:rPr>
              <a:t>Los restos encontrados superan los 12 mil años por lo que se demuestra que el estrecho de Bering no fue la única entrada posible al continente</a:t>
            </a:r>
          </a:p>
          <a:p>
            <a:pPr algn="just"/>
            <a:r>
              <a:rPr lang="es-MX" sz="3600" dirty="0" smtClean="0">
                <a:latin typeface="Arial" pitchFamily="34" charset="0"/>
                <a:cs typeface="Arial" pitchFamily="34" charset="0"/>
              </a:rPr>
              <a:t>En Monteverde, Chile, los restos fósiles encontrados datan de 15 000 años antes de los encontrados en el sitio arqueológico de Clovis, EE.UU</a:t>
            </a:r>
            <a:endParaRPr lang="es-MX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Otras teorías </a:t>
            </a:r>
            <a:endParaRPr lang="es-MX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Existe la posibilidad de entrada de pobladores a través del Atlántico Norte procedentes del Norte de Europa (nómadas que poblaron la Isla de Groenlandia)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Utilizando el Atlántico medio procedentes del Sur de </a:t>
            </a:r>
            <a:r>
              <a:rPr lang="es-MX" dirty="0">
                <a:latin typeface="Arial" pitchFamily="34" charset="0"/>
                <a:cs typeface="Arial" pitchFamily="34" charset="0"/>
              </a:rPr>
              <a:t>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uropa y Norte de África 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Leyenda oral del Popol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Vuh en Mesoamérica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 2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Clase # 2: Poblamiento de Las Américas. 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Revelar las principales teorías  del poblamiento de las Américas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1" y="476672"/>
            <a:ext cx="9144000" cy="6624736"/>
          </a:xfrm>
        </p:spPr>
        <p:txBody>
          <a:bodyPr>
            <a:noAutofit/>
          </a:bodyPr>
          <a:lstStyle/>
          <a:p>
            <a:pPr algn="just"/>
            <a:r>
              <a:rPr lang="es-MX" sz="4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MX" sz="4000" dirty="0">
                <a:latin typeface="Arial" pitchFamily="34" charset="0"/>
                <a:cs typeface="Arial" pitchFamily="34" charset="0"/>
              </a:rPr>
              <a:t>lo largo y ancho del llamado Nuevo Mundo vivían </a:t>
            </a:r>
            <a:r>
              <a:rPr lang="es-MX" sz="4000" dirty="0" smtClean="0">
                <a:latin typeface="Arial" pitchFamily="34" charset="0"/>
                <a:cs typeface="Arial" pitchFamily="34" charset="0"/>
              </a:rPr>
              <a:t>para entonces, infinidad </a:t>
            </a:r>
            <a:r>
              <a:rPr lang="es-MX" sz="4000" dirty="0">
                <a:latin typeface="Arial" pitchFamily="34" charset="0"/>
                <a:cs typeface="Arial" pitchFamily="34" charset="0"/>
              </a:rPr>
              <a:t>de grupos aborígenes </a:t>
            </a:r>
            <a:r>
              <a:rPr lang="es-MX" sz="40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es-MX" sz="4000" dirty="0">
                <a:latin typeface="Arial" pitchFamily="34" charset="0"/>
                <a:cs typeface="Arial" pitchFamily="34" charset="0"/>
              </a:rPr>
              <a:t>aún se hallaban en los primeros escalones de la evolución social, mientras otros, </a:t>
            </a:r>
            <a:r>
              <a:rPr lang="es-MX" sz="4000" dirty="0" smtClean="0">
                <a:latin typeface="Arial" pitchFamily="34" charset="0"/>
                <a:cs typeface="Arial" pitchFamily="34" charset="0"/>
              </a:rPr>
              <a:t>habían </a:t>
            </a:r>
            <a:r>
              <a:rPr lang="es-MX" sz="4000" dirty="0">
                <a:latin typeface="Arial" pitchFamily="34" charset="0"/>
                <a:cs typeface="Arial" pitchFamily="34" charset="0"/>
              </a:rPr>
              <a:t>logrado alcanzar nuevas etapas en su desarrollo socio-económico a partir del momento en que iniciaron el cultivo de la tierra.</a:t>
            </a:r>
          </a:p>
        </p:txBody>
      </p:sp>
    </p:spTree>
    <p:extLst>
      <p:ext uri="{BB962C8B-B14F-4D97-AF65-F5344CB8AC3E}">
        <p14:creationId xmlns:p14="http://schemas.microsoft.com/office/powerpoint/2010/main" val="31465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02" y="0"/>
            <a:ext cx="54603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11188" y="445211"/>
            <a:ext cx="31141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Esquimales 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Algonquinos                </a:t>
            </a:r>
            <a:r>
              <a:rPr lang="es-MX" dirty="0" err="1" smtClean="0"/>
              <a:t>Moikanos</a:t>
            </a:r>
            <a:endParaRPr lang="es-MX" dirty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 </a:t>
            </a:r>
          </a:p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24" y="565829"/>
            <a:ext cx="1200268" cy="106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987102" y="1571810"/>
            <a:ext cx="1126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>
                <a:solidFill>
                  <a:prstClr val="black"/>
                </a:solidFill>
              </a:rPr>
              <a:t>Atapascos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5" y="589330"/>
            <a:ext cx="1357108" cy="9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" y="1988840"/>
            <a:ext cx="1395412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5"/>
          <a:stretch/>
        </p:blipFill>
        <p:spPr>
          <a:xfrm>
            <a:off x="1962828" y="2014983"/>
            <a:ext cx="1371601" cy="12065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9"/>
          <a:stretch/>
        </p:blipFill>
        <p:spPr>
          <a:xfrm>
            <a:off x="1960333" y="3536224"/>
            <a:ext cx="1371601" cy="143330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102522" y="4946571"/>
            <a:ext cx="10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Hurones 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" y="3546938"/>
            <a:ext cx="1365959" cy="142258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64469" y="4946571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Comanches</a:t>
            </a:r>
            <a:endParaRPr lang="es-MX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" y="5315903"/>
            <a:ext cx="1357108" cy="1305997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498093" y="5960083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Patagones </a:t>
            </a: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769233" y="85155"/>
            <a:ext cx="187102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Pueblos nómadas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28" y="0"/>
            <a:ext cx="54603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79512" y="285745"/>
            <a:ext cx="3312125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b">
            <a:spAutoFit/>
          </a:bodyPr>
          <a:lstStyle/>
          <a:p>
            <a:r>
              <a:rPr lang="es-MX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Pueblos agricultores </a:t>
            </a:r>
          </a:p>
          <a:p>
            <a:endParaRPr lang="es-MX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02605992"/>
              </p:ext>
            </p:extLst>
          </p:nvPr>
        </p:nvGraphicFramePr>
        <p:xfrm>
          <a:off x="34174" y="1055497"/>
          <a:ext cx="3635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45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Dominaban el cultivo de:</a:t>
            </a:r>
            <a:endParaRPr lang="es-MX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640960" cy="5184576"/>
          </a:xfrm>
        </p:spPr>
        <p:txBody>
          <a:bodyPr>
            <a:noAutofit/>
          </a:bodyPr>
          <a:lstStyle/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Papa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(en la cordillera andina por los incas)</a:t>
            </a: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Calabaza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(su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introducción en el continente americano se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produce a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través de Asia, llegando hasta América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Central, extendiéndose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con rapidez hacia el norte y el sur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Quinua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(cultivada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en el altiplano boliviano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por los Incas)</a:t>
            </a: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Maíz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(alimento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básico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las civilizaciones mayas e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incas).</a:t>
            </a:r>
          </a:p>
          <a:p>
            <a:pPr algn="just"/>
            <a:r>
              <a:rPr lang="es-MX" sz="2800" b="1" dirty="0">
                <a:latin typeface="Arial" pitchFamily="34" charset="0"/>
                <a:cs typeface="Arial" pitchFamily="34" charset="0"/>
              </a:rPr>
              <a:t>Frijol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(era sembrado junto al maíz como un policultivo)</a:t>
            </a:r>
          </a:p>
          <a:p>
            <a:pPr marL="0" indent="0" algn="just">
              <a:buNone/>
            </a:pP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63" b="9371"/>
          <a:stretch/>
        </p:blipFill>
        <p:spPr>
          <a:xfrm>
            <a:off x="6860977" y="1213150"/>
            <a:ext cx="1671464" cy="1279746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04" y="58622"/>
            <a:ext cx="5112568" cy="6264696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583"/>
            <a:ext cx="1656184" cy="121672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2" y="1196754"/>
            <a:ext cx="1393440" cy="1202128"/>
          </a:xfrm>
          <a:prstGeom prst="rect">
            <a:avLst/>
          </a:prstGeom>
        </p:spPr>
      </p:pic>
      <p:cxnSp>
        <p:nvCxnSpPr>
          <p:cNvPr id="6" name="5 Conector recto de flecha"/>
          <p:cNvCxnSpPr>
            <a:endCxn id="21" idx="3"/>
          </p:cNvCxnSpPr>
          <p:nvPr/>
        </p:nvCxnSpPr>
        <p:spPr>
          <a:xfrm flipH="1" flipV="1">
            <a:off x="1619672" y="609864"/>
            <a:ext cx="1584176" cy="5868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9" idx="1"/>
          </p:cNvCxnSpPr>
          <p:nvPr/>
        </p:nvCxnSpPr>
        <p:spPr>
          <a:xfrm flipV="1">
            <a:off x="5364088" y="1853023"/>
            <a:ext cx="1496889" cy="1936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5364088" y="1797818"/>
            <a:ext cx="1512168" cy="11271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endCxn id="2" idx="1"/>
          </p:cNvCxnSpPr>
          <p:nvPr/>
        </p:nvCxnSpPr>
        <p:spPr>
          <a:xfrm flipV="1">
            <a:off x="6012160" y="632944"/>
            <a:ext cx="864096" cy="4626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4067944" y="632944"/>
            <a:ext cx="2808312" cy="2324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2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974"/>
            <a:ext cx="1368152" cy="1173780"/>
          </a:xfrm>
          <a:prstGeom prst="rect">
            <a:avLst/>
          </a:prstGeom>
        </p:spPr>
      </p:pic>
      <p:cxnSp>
        <p:nvCxnSpPr>
          <p:cNvPr id="24" name="23 Conector recto de flecha"/>
          <p:cNvCxnSpPr>
            <a:stCxn id="3" idx="3"/>
          </p:cNvCxnSpPr>
          <p:nvPr/>
        </p:nvCxnSpPr>
        <p:spPr>
          <a:xfrm flipV="1">
            <a:off x="1619672" y="1484784"/>
            <a:ext cx="1584176" cy="3130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96" y="3693652"/>
            <a:ext cx="1621545" cy="1607556"/>
          </a:xfrm>
          <a:prstGeom prst="rect">
            <a:avLst/>
          </a:prstGeom>
        </p:spPr>
      </p:pic>
      <p:cxnSp>
        <p:nvCxnSpPr>
          <p:cNvPr id="28" name="27 Conector recto de flecha"/>
          <p:cNvCxnSpPr>
            <a:endCxn id="27" idx="1"/>
          </p:cNvCxnSpPr>
          <p:nvPr/>
        </p:nvCxnSpPr>
        <p:spPr>
          <a:xfrm flipV="1">
            <a:off x="5868144" y="4497430"/>
            <a:ext cx="1042752" cy="4437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27" idx="1"/>
          </p:cNvCxnSpPr>
          <p:nvPr/>
        </p:nvCxnSpPr>
        <p:spPr>
          <a:xfrm>
            <a:off x="6460244" y="4149081"/>
            <a:ext cx="450652" cy="348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3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" y="3789040"/>
            <a:ext cx="1362910" cy="1296144"/>
          </a:xfrm>
          <a:prstGeom prst="rect">
            <a:avLst/>
          </a:prstGeom>
        </p:spPr>
      </p:pic>
      <p:cxnSp>
        <p:nvCxnSpPr>
          <p:cNvPr id="34" name="33 Conector recto de flecha"/>
          <p:cNvCxnSpPr>
            <a:endCxn id="40" idx="3"/>
          </p:cNvCxnSpPr>
          <p:nvPr/>
        </p:nvCxnSpPr>
        <p:spPr>
          <a:xfrm flipH="1">
            <a:off x="1584938" y="2492896"/>
            <a:ext cx="1978950" cy="601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3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" y="2398882"/>
            <a:ext cx="1362910" cy="1390158"/>
          </a:xfrm>
          <a:prstGeom prst="rect">
            <a:avLst/>
          </a:prstGeom>
        </p:spPr>
      </p:pic>
      <p:cxnSp>
        <p:nvCxnSpPr>
          <p:cNvPr id="49" name="48 Conector recto de flecha"/>
          <p:cNvCxnSpPr>
            <a:endCxn id="33" idx="3"/>
          </p:cNvCxnSpPr>
          <p:nvPr/>
        </p:nvCxnSpPr>
        <p:spPr>
          <a:xfrm flipH="1">
            <a:off x="1584938" y="2793428"/>
            <a:ext cx="2483006" cy="1643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6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9" y="5085184"/>
            <a:ext cx="1362910" cy="1576866"/>
          </a:xfrm>
          <a:prstGeom prst="rect">
            <a:avLst/>
          </a:prstGeom>
        </p:spPr>
      </p:pic>
      <p:cxnSp>
        <p:nvCxnSpPr>
          <p:cNvPr id="65" name="64 Conector recto de flecha"/>
          <p:cNvCxnSpPr>
            <a:endCxn id="63" idx="3"/>
          </p:cNvCxnSpPr>
          <p:nvPr/>
        </p:nvCxnSpPr>
        <p:spPr>
          <a:xfrm flipH="1">
            <a:off x="1584939" y="4437112"/>
            <a:ext cx="3275093" cy="14365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6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96" y="2467843"/>
            <a:ext cx="1621545" cy="1225809"/>
          </a:xfrm>
          <a:prstGeom prst="rect">
            <a:avLst/>
          </a:prstGeom>
        </p:spPr>
      </p:pic>
      <p:cxnSp>
        <p:nvCxnSpPr>
          <p:cNvPr id="71" name="70 Conector recto de flecha"/>
          <p:cNvCxnSpPr>
            <a:endCxn id="68" idx="1"/>
          </p:cNvCxnSpPr>
          <p:nvPr/>
        </p:nvCxnSpPr>
        <p:spPr>
          <a:xfrm flipV="1">
            <a:off x="6004520" y="3080748"/>
            <a:ext cx="906376" cy="708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 flipV="1">
            <a:off x="5724128" y="3055642"/>
            <a:ext cx="1224136" cy="1573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7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65" y="5085184"/>
            <a:ext cx="1630275" cy="1772816"/>
          </a:xfrm>
          <a:prstGeom prst="rect">
            <a:avLst/>
          </a:prstGeom>
        </p:spPr>
      </p:pic>
      <p:cxnSp>
        <p:nvCxnSpPr>
          <p:cNvPr id="78" name="77 Conector recto de flecha"/>
          <p:cNvCxnSpPr>
            <a:endCxn id="77" idx="1"/>
          </p:cNvCxnSpPr>
          <p:nvPr/>
        </p:nvCxnSpPr>
        <p:spPr>
          <a:xfrm>
            <a:off x="6336196" y="5873617"/>
            <a:ext cx="565969" cy="97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5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es-MX" dirty="0" smtClean="0"/>
              <a:t>Leamos el siguiente fragmento: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0941" y="1545873"/>
            <a:ext cx="8784976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latin typeface="Arial" pitchFamily="34" charset="0"/>
                <a:cs typeface="Arial" pitchFamily="34" charset="0"/>
              </a:rPr>
              <a:t>Durante sus viajes conoce a muchos marinos y descubre grandes secretos del mar. Así se le ocurre una de las ideas más brillantes de la historia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MX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600" dirty="0">
                <a:latin typeface="Arial" pitchFamily="34" charset="0"/>
                <a:cs typeface="Arial" pitchFamily="34" charset="0"/>
              </a:rPr>
              <a:t>- Podría llegar a la India por una nueva ruta, hacia el Oeste, cruzando el océano Atlántico -, 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piensa… </a:t>
            </a:r>
          </a:p>
        </p:txBody>
      </p:sp>
    </p:spTree>
    <p:extLst>
      <p:ext uri="{BB962C8B-B14F-4D97-AF65-F5344CB8AC3E}">
        <p14:creationId xmlns:p14="http://schemas.microsoft.com/office/powerpoint/2010/main" val="16177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s-MX" sz="3600" dirty="0" smtClean="0">
                <a:latin typeface="Arial" pitchFamily="34" charset="0"/>
                <a:cs typeface="Arial" pitchFamily="34" charset="0"/>
              </a:rPr>
              <a:t>¿En qué continente se desarrolla esta escena?</a:t>
            </a:r>
          </a:p>
          <a:p>
            <a:pPr algn="just"/>
            <a:r>
              <a:rPr lang="es-MX" sz="3600" dirty="0" smtClean="0">
                <a:latin typeface="Arial" pitchFamily="34" charset="0"/>
                <a:cs typeface="Arial" pitchFamily="34" charset="0"/>
              </a:rPr>
              <a:t>¿Quién será el personaje principal del hecho narrado?</a:t>
            </a:r>
          </a:p>
          <a:p>
            <a:pPr algn="just"/>
            <a:r>
              <a:rPr lang="es-MX" sz="3600" dirty="0">
                <a:latin typeface="Arial" pitchFamily="34" charset="0"/>
                <a:cs typeface="Arial" pitchFamily="34" charset="0"/>
              </a:rPr>
              <a:t>¿Pueden identificar qué suceso se narra en el fragmento anterior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s-MX" sz="3600" dirty="0" smtClean="0">
                <a:latin typeface="Arial" pitchFamily="34" charset="0"/>
                <a:cs typeface="Arial" pitchFamily="34" charset="0"/>
              </a:rPr>
              <a:t>¿Conoces cómo fue y qué significó este  suceso en las Américas?</a:t>
            </a:r>
            <a:endParaRPr lang="es-MX" sz="3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30832"/>
            <a:ext cx="6814516" cy="6669360"/>
          </a:xfrm>
        </p:spPr>
      </p:pic>
      <p:sp>
        <p:nvSpPr>
          <p:cNvPr id="5" name="4 CuadroTexto"/>
          <p:cNvSpPr txBox="1"/>
          <p:nvPr/>
        </p:nvSpPr>
        <p:spPr>
          <a:xfrm>
            <a:off x="-4926" y="2564904"/>
            <a:ext cx="37839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smtClean="0">
                <a:latin typeface="Arial" pitchFamily="34" charset="0"/>
                <a:cs typeface="Arial" pitchFamily="34" charset="0"/>
              </a:rPr>
              <a:t>AMÉRICA ES EL</a:t>
            </a:r>
          </a:p>
          <a:p>
            <a:pPr algn="ctr"/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ÚLTIMO</a:t>
            </a:r>
          </a:p>
          <a:p>
            <a:pPr algn="ctr"/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CONTINENTE</a:t>
            </a:r>
          </a:p>
          <a:p>
            <a:pPr algn="ctr"/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POBLADO POR</a:t>
            </a:r>
          </a:p>
          <a:p>
            <a:pPr algn="ctr"/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EL HOMBRE </a:t>
            </a: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300" b="1" dirty="0" smtClean="0">
                <a:latin typeface="Arial" pitchFamily="34" charset="0"/>
                <a:cs typeface="Arial" pitchFamily="34" charset="0"/>
              </a:rPr>
              <a:t>PERO</a:t>
            </a:r>
            <a:r>
              <a:rPr lang="es-MX" sz="33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300" dirty="0">
                <a:latin typeface="Arial" pitchFamily="34" charset="0"/>
                <a:cs typeface="Arial" pitchFamily="34" charset="0"/>
              </a:rPr>
              <a:t>¿Quiénes fueron los primeros pobladores de las Américas </a:t>
            </a:r>
            <a:r>
              <a:rPr lang="es-MX" sz="33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300" dirty="0" smtClean="0">
                <a:latin typeface="Arial" pitchFamily="34" charset="0"/>
                <a:cs typeface="Arial" pitchFamily="34" charset="0"/>
              </a:rPr>
              <a:t>¿De </a:t>
            </a:r>
            <a:r>
              <a:rPr lang="es-MX" sz="3300" dirty="0">
                <a:latin typeface="Arial" pitchFamily="34" charset="0"/>
                <a:cs typeface="Arial" pitchFamily="34" charset="0"/>
              </a:rPr>
              <a:t>dónde </a:t>
            </a:r>
            <a:r>
              <a:rPr lang="es-MX" sz="3300" dirty="0" smtClean="0">
                <a:latin typeface="Arial" pitchFamily="34" charset="0"/>
                <a:cs typeface="Arial" pitchFamily="34" charset="0"/>
              </a:rPr>
              <a:t>procedían?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300" dirty="0" smtClean="0">
                <a:latin typeface="Arial" pitchFamily="34" charset="0"/>
                <a:cs typeface="Arial" pitchFamily="34" charset="0"/>
              </a:rPr>
              <a:t>¿Qué </a:t>
            </a:r>
            <a:r>
              <a:rPr lang="es-MX" sz="3300" dirty="0">
                <a:latin typeface="Arial" pitchFamily="34" charset="0"/>
                <a:cs typeface="Arial" pitchFamily="34" charset="0"/>
              </a:rPr>
              <a:t>camino </a:t>
            </a:r>
            <a:r>
              <a:rPr lang="es-MX" sz="3300" dirty="0" smtClean="0">
                <a:latin typeface="Arial" pitchFamily="34" charset="0"/>
                <a:cs typeface="Arial" pitchFamily="34" charset="0"/>
              </a:rPr>
              <a:t>siguieron?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300" dirty="0" smtClean="0">
                <a:latin typeface="Arial" pitchFamily="34" charset="0"/>
                <a:cs typeface="Arial" pitchFamily="34" charset="0"/>
              </a:rPr>
              <a:t>¿Qué elementos físico-geográficos contribuyeron en su distribución geográfica?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300" dirty="0" smtClean="0">
                <a:latin typeface="Arial" pitchFamily="34" charset="0"/>
                <a:cs typeface="Arial" pitchFamily="34" charset="0"/>
              </a:rPr>
              <a:t>¿Qué ocurrió con esta en </a:t>
            </a:r>
            <a:r>
              <a:rPr lang="es-MX" sz="3300" dirty="0">
                <a:latin typeface="Arial" pitchFamily="34" charset="0"/>
                <a:cs typeface="Arial" pitchFamily="34" charset="0"/>
              </a:rPr>
              <a:t>épocas posteriores</a:t>
            </a:r>
            <a:r>
              <a:rPr lang="es-MX" sz="33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300" dirty="0" smtClean="0">
                <a:latin typeface="Arial" pitchFamily="34" charset="0"/>
                <a:cs typeface="Arial" pitchFamily="34" charset="0"/>
              </a:rPr>
              <a:t>¿Qué cambios económicos-sociales provocó en el continente? </a:t>
            </a:r>
          </a:p>
        </p:txBody>
      </p:sp>
    </p:spTree>
    <p:extLst>
      <p:ext uri="{BB962C8B-B14F-4D97-AF65-F5344CB8AC3E}">
        <p14:creationId xmlns:p14="http://schemas.microsoft.com/office/powerpoint/2010/main" val="21244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1- ¿Quiénes fueron los primeros pobladores de las Américas 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5574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6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¿CÓMO SE DEMUESTRA ESTO? </a:t>
            </a:r>
            <a:endParaRPr lang="es-E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80689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46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96772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 ALÓCTONA ASIÁTICA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09" y="1484784"/>
            <a:ext cx="9125591" cy="4968552"/>
          </a:xfrm>
        </p:spPr>
        <p:txBody>
          <a:bodyPr>
            <a:noAutofit/>
          </a:bodyPr>
          <a:lstStyle/>
          <a:p>
            <a:pPr algn="just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El hombre existente hoy en América es producto del fenómeno de la migración.</a:t>
            </a:r>
          </a:p>
          <a:p>
            <a:pPr algn="just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Hallazgos arqueológicos encontrados en los sitios Folson y Clovis en Nuevo México, California, EE.UU así lo demuestran.</a:t>
            </a:r>
          </a:p>
          <a:p>
            <a:pPr algn="just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Las puntas proyectiles empleadas en la caza de animales responden con otros hallados en el este de Asia</a:t>
            </a:r>
          </a:p>
        </p:txBody>
      </p:sp>
    </p:spTree>
    <p:extLst>
      <p:ext uri="{BB962C8B-B14F-4D97-AF65-F5344CB8AC3E}">
        <p14:creationId xmlns:p14="http://schemas.microsoft.com/office/powerpoint/2010/main" val="36864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96772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 ALÓCTONA ASIÁTICA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26853" y="1124744"/>
            <a:ext cx="9270929" cy="4351338"/>
          </a:xfrm>
        </p:spPr>
        <p:txBody>
          <a:bodyPr>
            <a:noAutofit/>
          </a:bodyPr>
          <a:lstStyle/>
          <a:p>
            <a:pPr algn="just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Los mamut atravesaron el entonces congelado Estrecho de Bering así como las Islas Aleutianas y llegaron al extremo de la península de Alaska en busca de comida </a:t>
            </a:r>
          </a:p>
          <a:p>
            <a:pPr algn="just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Los cazadores siguiendo su rastro se asentaron en el norte de América del Norte</a:t>
            </a:r>
          </a:p>
          <a:p>
            <a:pPr algn="just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Posteriormente en caza de otros animales como ciervos y arces y recolectando frutos poblaron el resto del continente.</a:t>
            </a:r>
          </a:p>
        </p:txBody>
      </p:sp>
    </p:spTree>
    <p:extLst>
      <p:ext uri="{BB962C8B-B14F-4D97-AF65-F5344CB8AC3E}">
        <p14:creationId xmlns:p14="http://schemas.microsoft.com/office/powerpoint/2010/main" val="26010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este primer poblador se le conoce como </a:t>
            </a:r>
            <a:r>
              <a:rPr lang="es-E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PALEOINDIO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1"/>
            <a:ext cx="8046156" cy="36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80248"/>
              </p:ext>
            </p:extLst>
          </p:nvPr>
        </p:nvGraphicFramePr>
        <p:xfrm>
          <a:off x="1691680" y="5517232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1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3840">
                <a:tc rowSpan="4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CUATERNARIO</a:t>
                      </a: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(11 000 años)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HOLOCENO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EPOCA ACTUAL</a:t>
                      </a:r>
                      <a:endParaRPr lang="es-MX" sz="20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GLACIACIÓN</a:t>
                      </a:r>
                      <a:endParaRPr lang="es-MX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PLEISTOCENO</a:t>
                      </a:r>
                      <a:endParaRPr lang="es-MX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INTERGLACIAL</a:t>
                      </a:r>
                      <a:endParaRPr lang="es-MX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0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901</Words>
  <Application>Microsoft Office PowerPoint</Application>
  <PresentationFormat>Presentación en pantalla (4:3)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Geografía Regional I</vt:lpstr>
      <vt:lpstr>Tema 2</vt:lpstr>
      <vt:lpstr>Presentación de PowerPoint</vt:lpstr>
      <vt:lpstr>Presentación de PowerPoint</vt:lpstr>
      <vt:lpstr>1- ¿Quiénes fueron los primeros pobladores de las Américas ?</vt:lpstr>
      <vt:lpstr>¿CÓMO SE DEMUESTRA ESTO? </vt:lpstr>
      <vt:lpstr>TEORÍA ALÓCTONA ASIÁTICA</vt:lpstr>
      <vt:lpstr>TEORÍA ALÓCTONA ASIÁTICA</vt:lpstr>
      <vt:lpstr>A este primer poblador se le conoce como PALEOINDIO</vt:lpstr>
      <vt:lpstr>Pero…</vt:lpstr>
      <vt:lpstr>Presentación de PowerPoint</vt:lpstr>
      <vt:lpstr>TEORÍA AUTÓCTONA </vt:lpstr>
      <vt:lpstr>Presentación de PowerPoint</vt:lpstr>
      <vt:lpstr>TEORÍA AUTÓCTONA </vt:lpstr>
      <vt:lpstr>Sin embargo…</vt:lpstr>
      <vt:lpstr>Teoría alóctona oceánica</vt:lpstr>
      <vt:lpstr>Presentación de PowerPoint</vt:lpstr>
      <vt:lpstr>Presentación de PowerPoint</vt:lpstr>
      <vt:lpstr>Otras teorías </vt:lpstr>
      <vt:lpstr>Presentación de PowerPoint</vt:lpstr>
      <vt:lpstr>Presentación de PowerPoint</vt:lpstr>
      <vt:lpstr>Presentación de PowerPoint</vt:lpstr>
      <vt:lpstr>Dominaban el cultivo de:</vt:lpstr>
      <vt:lpstr>Presentación de PowerPoint</vt:lpstr>
      <vt:lpstr>Leamos el siguiente fragmento: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Regional I</dc:title>
  <dc:creator>Maitee</dc:creator>
  <cp:lastModifiedBy>Usuario de Windows</cp:lastModifiedBy>
  <cp:revision>78</cp:revision>
  <dcterms:created xsi:type="dcterms:W3CDTF">2024-01-29T15:08:21Z</dcterms:created>
  <dcterms:modified xsi:type="dcterms:W3CDTF">2025-09-27T11:08:10Z</dcterms:modified>
</cp:coreProperties>
</file>