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CF66-76AC-47B3-A9DE-89CA53FB705D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BBBD-3074-4B22-9899-5072017487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2342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CF66-76AC-47B3-A9DE-89CA53FB705D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BBBD-3074-4B22-9899-5072017487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3099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CF66-76AC-47B3-A9DE-89CA53FB705D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BBBD-3074-4B22-9899-5072017487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602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CF66-76AC-47B3-A9DE-89CA53FB705D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BBBD-3074-4B22-9899-5072017487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6983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CF66-76AC-47B3-A9DE-89CA53FB705D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BBBD-3074-4B22-9899-5072017487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2311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CF66-76AC-47B3-A9DE-89CA53FB705D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BBBD-3074-4B22-9899-5072017487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9969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CF66-76AC-47B3-A9DE-89CA53FB705D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BBBD-3074-4B22-9899-5072017487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669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CF66-76AC-47B3-A9DE-89CA53FB705D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BBBD-3074-4B22-9899-5072017487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228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CF66-76AC-47B3-A9DE-89CA53FB705D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BBBD-3074-4B22-9899-5072017487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4201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CF66-76AC-47B3-A9DE-89CA53FB705D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BBBD-3074-4B22-9899-5072017487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0720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CF66-76AC-47B3-A9DE-89CA53FB705D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BBBD-3074-4B22-9899-5072017487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3015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DCF66-76AC-47B3-A9DE-89CA53FB705D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CBBBD-3074-4B22-9899-5072017487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5891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761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70966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6827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78688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27880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922" y="0"/>
            <a:ext cx="12311921" cy="6858000"/>
          </a:xfrm>
        </p:spPr>
      </p:pic>
    </p:spTree>
    <p:extLst>
      <p:ext uri="{BB962C8B-B14F-4D97-AF65-F5344CB8AC3E}">
        <p14:creationId xmlns:p14="http://schemas.microsoft.com/office/powerpoint/2010/main" val="752139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04303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2063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47735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72128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56936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3407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60011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02925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37713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3689571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39775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948651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Panorámica</PresentationFormat>
  <Paragraphs>0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</dc:creator>
  <cp:lastModifiedBy>Rodolfo</cp:lastModifiedBy>
  <cp:revision>2</cp:revision>
  <dcterms:created xsi:type="dcterms:W3CDTF">2025-11-04T06:50:11Z</dcterms:created>
  <dcterms:modified xsi:type="dcterms:W3CDTF">2025-11-04T07:06:13Z</dcterms:modified>
</cp:coreProperties>
</file>