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3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0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0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9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31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9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6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28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2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2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01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CF66-76AC-47B3-A9DE-89CA53FB705D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BBBD-3074-4B22-9899-5072017487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89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096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82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868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788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2" y="0"/>
            <a:ext cx="12311921" cy="6858000"/>
          </a:xfrm>
        </p:spPr>
      </p:pic>
    </p:spTree>
    <p:extLst>
      <p:ext uri="{BB962C8B-B14F-4D97-AF65-F5344CB8AC3E}">
        <p14:creationId xmlns:p14="http://schemas.microsoft.com/office/powerpoint/2010/main" val="75213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430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06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77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212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693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40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001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29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771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8957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77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4865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2</cp:revision>
  <dcterms:created xsi:type="dcterms:W3CDTF">2025-11-04T06:50:11Z</dcterms:created>
  <dcterms:modified xsi:type="dcterms:W3CDTF">2025-11-04T07:06:13Z</dcterms:modified>
</cp:coreProperties>
</file>