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7" r:id="rId14"/>
    <p:sldId id="265" r:id="rId15"/>
    <p:sldId id="264" r:id="rId16"/>
    <p:sldId id="267" r:id="rId17"/>
    <p:sldId id="266" r:id="rId18"/>
    <p:sldId id="268" r:id="rId19"/>
    <p:sldId id="269" r:id="rId20"/>
    <p:sldId id="258" r:id="rId21"/>
    <p:sldId id="259" r:id="rId22"/>
    <p:sldId id="260" r:id="rId23"/>
    <p:sldId id="261" r:id="rId24"/>
    <p:sldId id="26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trabajadores no europeos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Hoteles y restaurantes </c:v>
                </c:pt>
                <c:pt idx="1">
                  <c:v>Construcción </c:v>
                </c:pt>
                <c:pt idx="2">
                  <c:v>Servicios  y distribución </c:v>
                </c:pt>
                <c:pt idx="3">
                  <c:v>trabajo doméstico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11.3</c:v>
                </c:pt>
                <c:pt idx="1">
                  <c:v>9.1</c:v>
                </c:pt>
                <c:pt idx="2">
                  <c:v>7.6</c:v>
                </c:pt>
                <c:pt idx="3">
                  <c:v>5.9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de trabajadores europeos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Hoteles y restaurantes </c:v>
                </c:pt>
                <c:pt idx="1">
                  <c:v>Construcción </c:v>
                </c:pt>
                <c:pt idx="2">
                  <c:v>Servicios  y distribución </c:v>
                </c:pt>
                <c:pt idx="3">
                  <c:v>trabajo doméstico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4.2</c:v>
                </c:pt>
                <c:pt idx="1">
                  <c:v>6.6</c:v>
                </c:pt>
                <c:pt idx="2">
                  <c:v>3.9</c:v>
                </c:pt>
                <c:pt idx="3">
                  <c:v>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793472"/>
        <c:axId val="130795008"/>
      </c:barChart>
      <c:catAx>
        <c:axId val="13079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95008"/>
        <c:crosses val="autoZero"/>
        <c:auto val="1"/>
        <c:lblAlgn val="ctr"/>
        <c:lblOffset val="100"/>
        <c:noMultiLvlLbl val="0"/>
      </c:catAx>
      <c:valAx>
        <c:axId val="13079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93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DE3EB-4E9E-4250-9F17-360795DF602F}" type="doc">
      <dgm:prSet loTypeId="urn:microsoft.com/office/officeart/2005/8/layout/hProcess4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F52F8F39-7DD7-4B7F-8027-380A02497702}">
      <dgm:prSet phldrT="[Texto]"/>
      <dgm:spPr/>
      <dgm:t>
        <a:bodyPr/>
        <a:lstStyle/>
        <a:p>
          <a:r>
            <a:rPr lang="es-MX" dirty="0" smtClean="0"/>
            <a:t>Sector primario</a:t>
          </a:r>
          <a:endParaRPr lang="es-MX" dirty="0"/>
        </a:p>
      </dgm:t>
    </dgm:pt>
    <dgm:pt modelId="{5B1E05E6-C5BA-46C9-B680-675C7F44799D}" type="parTrans" cxnId="{0C5CB93C-062C-4970-BB77-C9DB4A8B8955}">
      <dgm:prSet/>
      <dgm:spPr/>
      <dgm:t>
        <a:bodyPr/>
        <a:lstStyle/>
        <a:p>
          <a:endParaRPr lang="es-MX"/>
        </a:p>
      </dgm:t>
    </dgm:pt>
    <dgm:pt modelId="{51BD2C50-25BE-45F0-B75C-DB9B41EE824E}" type="sibTrans" cxnId="{0C5CB93C-062C-4970-BB77-C9DB4A8B8955}">
      <dgm:prSet/>
      <dgm:spPr/>
      <dgm:t>
        <a:bodyPr/>
        <a:lstStyle/>
        <a:p>
          <a:endParaRPr lang="es-MX"/>
        </a:p>
      </dgm:t>
    </dgm:pt>
    <dgm:pt modelId="{34613EB5-1B07-487C-8966-C5C13815CC48}">
      <dgm:prSet phldrT="[Texto]"/>
      <dgm:spPr/>
      <dgm:t>
        <a:bodyPr/>
        <a:lstStyle/>
        <a:p>
          <a:r>
            <a:rPr lang="es-MX" dirty="0" smtClean="0"/>
            <a:t>Agricultura </a:t>
          </a:r>
          <a:endParaRPr lang="es-MX" dirty="0"/>
        </a:p>
      </dgm:t>
    </dgm:pt>
    <dgm:pt modelId="{C7534594-3185-463E-B9B5-A88584E25F02}" type="parTrans" cxnId="{7E7B0C5D-8591-406E-BEDF-BBBC779C40DB}">
      <dgm:prSet/>
      <dgm:spPr/>
      <dgm:t>
        <a:bodyPr/>
        <a:lstStyle/>
        <a:p>
          <a:endParaRPr lang="es-MX"/>
        </a:p>
      </dgm:t>
    </dgm:pt>
    <dgm:pt modelId="{44F89C2C-A372-434D-8672-7A768E76E7DA}" type="sibTrans" cxnId="{7E7B0C5D-8591-406E-BEDF-BBBC779C40DB}">
      <dgm:prSet/>
      <dgm:spPr/>
      <dgm:t>
        <a:bodyPr/>
        <a:lstStyle/>
        <a:p>
          <a:endParaRPr lang="es-MX"/>
        </a:p>
      </dgm:t>
    </dgm:pt>
    <dgm:pt modelId="{966194D4-A7FE-4ADC-A975-35C5586C7799}">
      <dgm:prSet phldrT="[Texto]"/>
      <dgm:spPr/>
      <dgm:t>
        <a:bodyPr/>
        <a:lstStyle/>
        <a:p>
          <a:r>
            <a:rPr lang="es-MX" dirty="0" smtClean="0"/>
            <a:t>Sector secundario</a:t>
          </a:r>
          <a:endParaRPr lang="es-MX" dirty="0"/>
        </a:p>
      </dgm:t>
    </dgm:pt>
    <dgm:pt modelId="{D31702DF-A218-4BDB-A7BA-5F7DA47C16C8}" type="parTrans" cxnId="{7FF2541B-F640-4E16-8329-ADADBFFBF705}">
      <dgm:prSet/>
      <dgm:spPr/>
      <dgm:t>
        <a:bodyPr/>
        <a:lstStyle/>
        <a:p>
          <a:endParaRPr lang="es-MX"/>
        </a:p>
      </dgm:t>
    </dgm:pt>
    <dgm:pt modelId="{4EAD1294-D34F-4204-BD76-F37872C91E9D}" type="sibTrans" cxnId="{7FF2541B-F640-4E16-8329-ADADBFFBF705}">
      <dgm:prSet/>
      <dgm:spPr/>
      <dgm:t>
        <a:bodyPr/>
        <a:lstStyle/>
        <a:p>
          <a:endParaRPr lang="es-MX"/>
        </a:p>
      </dgm:t>
    </dgm:pt>
    <dgm:pt modelId="{581884B4-B6EB-4CEF-B784-D441B1FC6131}">
      <dgm:prSet phldrT="[Texto]"/>
      <dgm:spPr/>
      <dgm:t>
        <a:bodyPr/>
        <a:lstStyle/>
        <a:p>
          <a:r>
            <a:rPr lang="es-MX" dirty="0" smtClean="0"/>
            <a:t>Industria </a:t>
          </a:r>
          <a:endParaRPr lang="es-MX" dirty="0"/>
        </a:p>
      </dgm:t>
    </dgm:pt>
    <dgm:pt modelId="{EA105679-5B8A-4240-838D-86B967D0B44E}" type="parTrans" cxnId="{706C0624-12C7-443C-898B-694ED7693655}">
      <dgm:prSet/>
      <dgm:spPr/>
      <dgm:t>
        <a:bodyPr/>
        <a:lstStyle/>
        <a:p>
          <a:endParaRPr lang="es-MX"/>
        </a:p>
      </dgm:t>
    </dgm:pt>
    <dgm:pt modelId="{9F107C5C-A65B-4F8A-BD4E-755EBFEF1B06}" type="sibTrans" cxnId="{706C0624-12C7-443C-898B-694ED7693655}">
      <dgm:prSet/>
      <dgm:spPr/>
      <dgm:t>
        <a:bodyPr/>
        <a:lstStyle/>
        <a:p>
          <a:endParaRPr lang="es-MX"/>
        </a:p>
      </dgm:t>
    </dgm:pt>
    <dgm:pt modelId="{77D768E1-F8A9-4999-B93D-081FBB54FC2B}">
      <dgm:prSet phldrT="[Texto]"/>
      <dgm:spPr/>
      <dgm:t>
        <a:bodyPr/>
        <a:lstStyle/>
        <a:p>
          <a:r>
            <a:rPr lang="es-MX" dirty="0" smtClean="0"/>
            <a:t>Sector terciario </a:t>
          </a:r>
          <a:endParaRPr lang="es-MX" dirty="0"/>
        </a:p>
      </dgm:t>
    </dgm:pt>
    <dgm:pt modelId="{C929C8B7-9ACD-48F0-B6F1-4A3142238708}" type="parTrans" cxnId="{90B6DE0A-2A6A-4482-80ED-449324EF262B}">
      <dgm:prSet/>
      <dgm:spPr/>
      <dgm:t>
        <a:bodyPr/>
        <a:lstStyle/>
        <a:p>
          <a:endParaRPr lang="es-MX"/>
        </a:p>
      </dgm:t>
    </dgm:pt>
    <dgm:pt modelId="{4681CF0D-5D4A-45F0-8B39-29ED51B0E428}" type="sibTrans" cxnId="{90B6DE0A-2A6A-4482-80ED-449324EF262B}">
      <dgm:prSet/>
      <dgm:spPr/>
      <dgm:t>
        <a:bodyPr/>
        <a:lstStyle/>
        <a:p>
          <a:endParaRPr lang="es-MX"/>
        </a:p>
      </dgm:t>
    </dgm:pt>
    <dgm:pt modelId="{7E459F86-36B3-4339-8978-F6C92EBD12CB}">
      <dgm:prSet phldrT="[Texto]"/>
      <dgm:spPr/>
      <dgm:t>
        <a:bodyPr/>
        <a:lstStyle/>
        <a:p>
          <a:r>
            <a:rPr lang="es-MX" dirty="0" smtClean="0"/>
            <a:t>Servicios </a:t>
          </a:r>
          <a:endParaRPr lang="es-MX" dirty="0"/>
        </a:p>
      </dgm:t>
    </dgm:pt>
    <dgm:pt modelId="{D5F0982B-4B95-4295-82FF-A874EE79E4B9}" type="parTrans" cxnId="{86E296FD-D762-4D5B-91F2-DE109C27A9DD}">
      <dgm:prSet/>
      <dgm:spPr/>
      <dgm:t>
        <a:bodyPr/>
        <a:lstStyle/>
        <a:p>
          <a:endParaRPr lang="es-MX"/>
        </a:p>
      </dgm:t>
    </dgm:pt>
    <dgm:pt modelId="{BA342000-7EEA-496F-AFEE-74A3EFE604BA}" type="sibTrans" cxnId="{86E296FD-D762-4D5B-91F2-DE109C27A9DD}">
      <dgm:prSet/>
      <dgm:spPr/>
      <dgm:t>
        <a:bodyPr/>
        <a:lstStyle/>
        <a:p>
          <a:endParaRPr lang="es-MX"/>
        </a:p>
      </dgm:t>
    </dgm:pt>
    <dgm:pt modelId="{ACD49D1B-4E3D-42C6-9AEA-2B392652FC24}" type="pres">
      <dgm:prSet presAssocID="{6D1DE3EB-4E9E-4250-9F17-360795DF6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CABB0ED-FBFD-4CB8-B6D4-A52438477708}" type="pres">
      <dgm:prSet presAssocID="{6D1DE3EB-4E9E-4250-9F17-360795DF602F}" presName="tSp" presStyleCnt="0"/>
      <dgm:spPr/>
    </dgm:pt>
    <dgm:pt modelId="{14609130-3CD8-4059-A67C-C50F81C0AD95}" type="pres">
      <dgm:prSet presAssocID="{6D1DE3EB-4E9E-4250-9F17-360795DF602F}" presName="bSp" presStyleCnt="0"/>
      <dgm:spPr/>
    </dgm:pt>
    <dgm:pt modelId="{F4D91427-EF7B-4FFB-A064-4230AF6DC87D}" type="pres">
      <dgm:prSet presAssocID="{6D1DE3EB-4E9E-4250-9F17-360795DF602F}" presName="process" presStyleCnt="0"/>
      <dgm:spPr/>
    </dgm:pt>
    <dgm:pt modelId="{3081285A-0564-465E-899F-34F7BA653965}" type="pres">
      <dgm:prSet presAssocID="{F52F8F39-7DD7-4B7F-8027-380A02497702}" presName="composite1" presStyleCnt="0"/>
      <dgm:spPr/>
    </dgm:pt>
    <dgm:pt modelId="{6D0D3768-B44F-46E0-BC4C-A05948808C2F}" type="pres">
      <dgm:prSet presAssocID="{F52F8F39-7DD7-4B7F-8027-380A02497702}" presName="dummyNode1" presStyleLbl="node1" presStyleIdx="0" presStyleCnt="3"/>
      <dgm:spPr/>
    </dgm:pt>
    <dgm:pt modelId="{FE226F19-9768-4AAA-8010-37E5B7DA3D37}" type="pres">
      <dgm:prSet presAssocID="{F52F8F39-7DD7-4B7F-8027-380A0249770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BA5F4E-0EFD-498F-88C8-5A448E9772CD}" type="pres">
      <dgm:prSet presAssocID="{F52F8F39-7DD7-4B7F-8027-380A0249770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AD6AE3-1A61-44D4-BE4D-7302F3B06B7B}" type="pres">
      <dgm:prSet presAssocID="{F52F8F39-7DD7-4B7F-8027-380A0249770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2CE409-4C0C-4C67-B3FF-27D811427866}" type="pres">
      <dgm:prSet presAssocID="{F52F8F39-7DD7-4B7F-8027-380A02497702}" presName="connSite1" presStyleCnt="0"/>
      <dgm:spPr/>
    </dgm:pt>
    <dgm:pt modelId="{65C901CB-58D4-4448-92A2-A4BF2194EA07}" type="pres">
      <dgm:prSet presAssocID="{51BD2C50-25BE-45F0-B75C-DB9B41EE824E}" presName="Name9" presStyleLbl="sibTrans2D1" presStyleIdx="0" presStyleCnt="2"/>
      <dgm:spPr/>
      <dgm:t>
        <a:bodyPr/>
        <a:lstStyle/>
        <a:p>
          <a:endParaRPr lang="es-MX"/>
        </a:p>
      </dgm:t>
    </dgm:pt>
    <dgm:pt modelId="{046A909C-1B77-4DCD-94F5-D16029B223FE}" type="pres">
      <dgm:prSet presAssocID="{966194D4-A7FE-4ADC-A975-35C5586C7799}" presName="composite2" presStyleCnt="0"/>
      <dgm:spPr/>
    </dgm:pt>
    <dgm:pt modelId="{C200B0C0-6EC0-45F6-97AE-BABC8E2B848B}" type="pres">
      <dgm:prSet presAssocID="{966194D4-A7FE-4ADC-A975-35C5586C7799}" presName="dummyNode2" presStyleLbl="node1" presStyleIdx="0" presStyleCnt="3"/>
      <dgm:spPr/>
    </dgm:pt>
    <dgm:pt modelId="{7B318CD7-9513-4E87-AD08-C80D84401E23}" type="pres">
      <dgm:prSet presAssocID="{966194D4-A7FE-4ADC-A975-35C5586C779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E96AFB-9A92-4FFB-9CBA-79E14B959B7B}" type="pres">
      <dgm:prSet presAssocID="{966194D4-A7FE-4ADC-A975-35C5586C779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92D2A9-04F8-4703-9371-9ECC1DFBE3B9}" type="pres">
      <dgm:prSet presAssocID="{966194D4-A7FE-4ADC-A975-35C5586C779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FB81CD-2CEF-4166-A9C1-C4782FBEC446}" type="pres">
      <dgm:prSet presAssocID="{966194D4-A7FE-4ADC-A975-35C5586C7799}" presName="connSite2" presStyleCnt="0"/>
      <dgm:spPr/>
    </dgm:pt>
    <dgm:pt modelId="{93338060-F92E-447E-864C-5490CC03DC91}" type="pres">
      <dgm:prSet presAssocID="{4EAD1294-D34F-4204-BD76-F37872C91E9D}" presName="Name18" presStyleLbl="sibTrans2D1" presStyleIdx="1" presStyleCnt="2"/>
      <dgm:spPr/>
      <dgm:t>
        <a:bodyPr/>
        <a:lstStyle/>
        <a:p>
          <a:endParaRPr lang="es-MX"/>
        </a:p>
      </dgm:t>
    </dgm:pt>
    <dgm:pt modelId="{F6DAA0D3-632A-4038-A0AB-0DFE663B8ED2}" type="pres">
      <dgm:prSet presAssocID="{77D768E1-F8A9-4999-B93D-081FBB54FC2B}" presName="composite1" presStyleCnt="0"/>
      <dgm:spPr/>
    </dgm:pt>
    <dgm:pt modelId="{3985582F-77D3-48A9-B272-1AA74894C561}" type="pres">
      <dgm:prSet presAssocID="{77D768E1-F8A9-4999-B93D-081FBB54FC2B}" presName="dummyNode1" presStyleLbl="node1" presStyleIdx="1" presStyleCnt="3"/>
      <dgm:spPr/>
    </dgm:pt>
    <dgm:pt modelId="{0CB31AE6-3261-43EB-8C4C-513EC49D1541}" type="pres">
      <dgm:prSet presAssocID="{77D768E1-F8A9-4999-B93D-081FBB54FC2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265768-C9C4-4A08-B465-5C27615C5990}" type="pres">
      <dgm:prSet presAssocID="{77D768E1-F8A9-4999-B93D-081FBB54FC2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1AD89D-52C2-45E3-BD02-0440987FC57E}" type="pres">
      <dgm:prSet presAssocID="{77D768E1-F8A9-4999-B93D-081FBB54FC2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667DEC-6214-4C4F-913A-8EC044D58FE2}" type="pres">
      <dgm:prSet presAssocID="{77D768E1-F8A9-4999-B93D-081FBB54FC2B}" presName="connSite1" presStyleCnt="0"/>
      <dgm:spPr/>
    </dgm:pt>
  </dgm:ptLst>
  <dgm:cxnLst>
    <dgm:cxn modelId="{3ECC9832-9521-478C-A1D9-AD120D860F83}" type="presOf" srcId="{581884B4-B6EB-4CEF-B784-D441B1FC6131}" destId="{7B318CD7-9513-4E87-AD08-C80D84401E23}" srcOrd="0" destOrd="0" presId="urn:microsoft.com/office/officeart/2005/8/layout/hProcess4"/>
    <dgm:cxn modelId="{E43A91FE-15F0-4041-8661-D2A8BFE02048}" type="presOf" srcId="{F52F8F39-7DD7-4B7F-8027-380A02497702}" destId="{22AD6AE3-1A61-44D4-BE4D-7302F3B06B7B}" srcOrd="0" destOrd="0" presId="urn:microsoft.com/office/officeart/2005/8/layout/hProcess4"/>
    <dgm:cxn modelId="{D334D103-6725-4F3E-8AF4-701099F38246}" type="presOf" srcId="{34613EB5-1B07-487C-8966-C5C13815CC48}" destId="{8FBA5F4E-0EFD-498F-88C8-5A448E9772CD}" srcOrd="1" destOrd="0" presId="urn:microsoft.com/office/officeart/2005/8/layout/hProcess4"/>
    <dgm:cxn modelId="{706C0624-12C7-443C-898B-694ED7693655}" srcId="{966194D4-A7FE-4ADC-A975-35C5586C7799}" destId="{581884B4-B6EB-4CEF-B784-D441B1FC6131}" srcOrd="0" destOrd="0" parTransId="{EA105679-5B8A-4240-838D-86B967D0B44E}" sibTransId="{9F107C5C-A65B-4F8A-BD4E-755EBFEF1B06}"/>
    <dgm:cxn modelId="{C92FDA8F-A17F-4737-8412-74F3A289265E}" type="presOf" srcId="{4EAD1294-D34F-4204-BD76-F37872C91E9D}" destId="{93338060-F92E-447E-864C-5490CC03DC91}" srcOrd="0" destOrd="0" presId="urn:microsoft.com/office/officeart/2005/8/layout/hProcess4"/>
    <dgm:cxn modelId="{7FF2541B-F640-4E16-8329-ADADBFFBF705}" srcId="{6D1DE3EB-4E9E-4250-9F17-360795DF602F}" destId="{966194D4-A7FE-4ADC-A975-35C5586C7799}" srcOrd="1" destOrd="0" parTransId="{D31702DF-A218-4BDB-A7BA-5F7DA47C16C8}" sibTransId="{4EAD1294-D34F-4204-BD76-F37872C91E9D}"/>
    <dgm:cxn modelId="{10ACEF98-639E-482B-8A63-A015A914AC55}" type="presOf" srcId="{966194D4-A7FE-4ADC-A975-35C5586C7799}" destId="{1F92D2A9-04F8-4703-9371-9ECC1DFBE3B9}" srcOrd="0" destOrd="0" presId="urn:microsoft.com/office/officeart/2005/8/layout/hProcess4"/>
    <dgm:cxn modelId="{86E296FD-D762-4D5B-91F2-DE109C27A9DD}" srcId="{77D768E1-F8A9-4999-B93D-081FBB54FC2B}" destId="{7E459F86-36B3-4339-8978-F6C92EBD12CB}" srcOrd="0" destOrd="0" parTransId="{D5F0982B-4B95-4295-82FF-A874EE79E4B9}" sibTransId="{BA342000-7EEA-496F-AFEE-74A3EFE604BA}"/>
    <dgm:cxn modelId="{9D929BE3-A78A-42F6-A208-23FC41052D03}" type="presOf" srcId="{77D768E1-F8A9-4999-B93D-081FBB54FC2B}" destId="{411AD89D-52C2-45E3-BD02-0440987FC57E}" srcOrd="0" destOrd="0" presId="urn:microsoft.com/office/officeart/2005/8/layout/hProcess4"/>
    <dgm:cxn modelId="{396BFB66-56A4-4595-9151-0D136E162064}" type="presOf" srcId="{6D1DE3EB-4E9E-4250-9F17-360795DF602F}" destId="{ACD49D1B-4E3D-42C6-9AEA-2B392652FC24}" srcOrd="0" destOrd="0" presId="urn:microsoft.com/office/officeart/2005/8/layout/hProcess4"/>
    <dgm:cxn modelId="{12CF2884-2228-40D3-A1AD-E207B02D7158}" type="presOf" srcId="{581884B4-B6EB-4CEF-B784-D441B1FC6131}" destId="{A8E96AFB-9A92-4FFB-9CBA-79E14B959B7B}" srcOrd="1" destOrd="0" presId="urn:microsoft.com/office/officeart/2005/8/layout/hProcess4"/>
    <dgm:cxn modelId="{20A5A06D-1146-4D59-9CD0-21E408387D5C}" type="presOf" srcId="{7E459F86-36B3-4339-8978-F6C92EBD12CB}" destId="{0CB31AE6-3261-43EB-8C4C-513EC49D1541}" srcOrd="0" destOrd="0" presId="urn:microsoft.com/office/officeart/2005/8/layout/hProcess4"/>
    <dgm:cxn modelId="{0C5CB93C-062C-4970-BB77-C9DB4A8B8955}" srcId="{6D1DE3EB-4E9E-4250-9F17-360795DF602F}" destId="{F52F8F39-7DD7-4B7F-8027-380A02497702}" srcOrd="0" destOrd="0" parTransId="{5B1E05E6-C5BA-46C9-B680-675C7F44799D}" sibTransId="{51BD2C50-25BE-45F0-B75C-DB9B41EE824E}"/>
    <dgm:cxn modelId="{745BBC52-90D4-4C8D-B52A-63BE0255B656}" type="presOf" srcId="{51BD2C50-25BE-45F0-B75C-DB9B41EE824E}" destId="{65C901CB-58D4-4448-92A2-A4BF2194EA07}" srcOrd="0" destOrd="0" presId="urn:microsoft.com/office/officeart/2005/8/layout/hProcess4"/>
    <dgm:cxn modelId="{D500E96F-2F9C-47C0-AD50-70FCD0FDA14A}" type="presOf" srcId="{34613EB5-1B07-487C-8966-C5C13815CC48}" destId="{FE226F19-9768-4AAA-8010-37E5B7DA3D37}" srcOrd="0" destOrd="0" presId="urn:microsoft.com/office/officeart/2005/8/layout/hProcess4"/>
    <dgm:cxn modelId="{7E7B0C5D-8591-406E-BEDF-BBBC779C40DB}" srcId="{F52F8F39-7DD7-4B7F-8027-380A02497702}" destId="{34613EB5-1B07-487C-8966-C5C13815CC48}" srcOrd="0" destOrd="0" parTransId="{C7534594-3185-463E-B9B5-A88584E25F02}" sibTransId="{44F89C2C-A372-434D-8672-7A768E76E7DA}"/>
    <dgm:cxn modelId="{BCC54502-5B5F-4CD9-8965-A2D82B3DDE14}" type="presOf" srcId="{7E459F86-36B3-4339-8978-F6C92EBD12CB}" destId="{FA265768-C9C4-4A08-B465-5C27615C5990}" srcOrd="1" destOrd="0" presId="urn:microsoft.com/office/officeart/2005/8/layout/hProcess4"/>
    <dgm:cxn modelId="{90B6DE0A-2A6A-4482-80ED-449324EF262B}" srcId="{6D1DE3EB-4E9E-4250-9F17-360795DF602F}" destId="{77D768E1-F8A9-4999-B93D-081FBB54FC2B}" srcOrd="2" destOrd="0" parTransId="{C929C8B7-9ACD-48F0-B6F1-4A3142238708}" sibTransId="{4681CF0D-5D4A-45F0-8B39-29ED51B0E428}"/>
    <dgm:cxn modelId="{DA6F8A93-63F5-49F7-BBEE-8C2BFE257988}" type="presParOf" srcId="{ACD49D1B-4E3D-42C6-9AEA-2B392652FC24}" destId="{ACABB0ED-FBFD-4CB8-B6D4-A52438477708}" srcOrd="0" destOrd="0" presId="urn:microsoft.com/office/officeart/2005/8/layout/hProcess4"/>
    <dgm:cxn modelId="{788F36F2-98B8-48DF-89F4-0CF4BE24EDD0}" type="presParOf" srcId="{ACD49D1B-4E3D-42C6-9AEA-2B392652FC24}" destId="{14609130-3CD8-4059-A67C-C50F81C0AD95}" srcOrd="1" destOrd="0" presId="urn:microsoft.com/office/officeart/2005/8/layout/hProcess4"/>
    <dgm:cxn modelId="{F0E9CF9B-6D9A-4C11-A8B9-E432A762F7E7}" type="presParOf" srcId="{ACD49D1B-4E3D-42C6-9AEA-2B392652FC24}" destId="{F4D91427-EF7B-4FFB-A064-4230AF6DC87D}" srcOrd="2" destOrd="0" presId="urn:microsoft.com/office/officeart/2005/8/layout/hProcess4"/>
    <dgm:cxn modelId="{0A5FDF83-FE07-4518-9414-743C156DFEBE}" type="presParOf" srcId="{F4D91427-EF7B-4FFB-A064-4230AF6DC87D}" destId="{3081285A-0564-465E-899F-34F7BA653965}" srcOrd="0" destOrd="0" presId="urn:microsoft.com/office/officeart/2005/8/layout/hProcess4"/>
    <dgm:cxn modelId="{AB789402-59EE-4026-806B-857A05CF29FD}" type="presParOf" srcId="{3081285A-0564-465E-899F-34F7BA653965}" destId="{6D0D3768-B44F-46E0-BC4C-A05948808C2F}" srcOrd="0" destOrd="0" presId="urn:microsoft.com/office/officeart/2005/8/layout/hProcess4"/>
    <dgm:cxn modelId="{54C55CA3-B135-4DF4-A137-08CB06F78C09}" type="presParOf" srcId="{3081285A-0564-465E-899F-34F7BA653965}" destId="{FE226F19-9768-4AAA-8010-37E5B7DA3D37}" srcOrd="1" destOrd="0" presId="urn:microsoft.com/office/officeart/2005/8/layout/hProcess4"/>
    <dgm:cxn modelId="{1900A024-43B5-4F90-8699-BD5D08999193}" type="presParOf" srcId="{3081285A-0564-465E-899F-34F7BA653965}" destId="{8FBA5F4E-0EFD-498F-88C8-5A448E9772CD}" srcOrd="2" destOrd="0" presId="urn:microsoft.com/office/officeart/2005/8/layout/hProcess4"/>
    <dgm:cxn modelId="{393E7986-73B4-40AB-94BA-9622FF1D23AE}" type="presParOf" srcId="{3081285A-0564-465E-899F-34F7BA653965}" destId="{22AD6AE3-1A61-44D4-BE4D-7302F3B06B7B}" srcOrd="3" destOrd="0" presId="urn:microsoft.com/office/officeart/2005/8/layout/hProcess4"/>
    <dgm:cxn modelId="{B1DF9BF4-9CBC-4D24-899F-97878969C20B}" type="presParOf" srcId="{3081285A-0564-465E-899F-34F7BA653965}" destId="{942CE409-4C0C-4C67-B3FF-27D811427866}" srcOrd="4" destOrd="0" presId="urn:microsoft.com/office/officeart/2005/8/layout/hProcess4"/>
    <dgm:cxn modelId="{C473B02D-DB2A-49B9-8C92-5B9C79564D8F}" type="presParOf" srcId="{F4D91427-EF7B-4FFB-A064-4230AF6DC87D}" destId="{65C901CB-58D4-4448-92A2-A4BF2194EA07}" srcOrd="1" destOrd="0" presId="urn:microsoft.com/office/officeart/2005/8/layout/hProcess4"/>
    <dgm:cxn modelId="{381CD0E9-231F-4263-86EE-39737FAE6E3F}" type="presParOf" srcId="{F4D91427-EF7B-4FFB-A064-4230AF6DC87D}" destId="{046A909C-1B77-4DCD-94F5-D16029B223FE}" srcOrd="2" destOrd="0" presId="urn:microsoft.com/office/officeart/2005/8/layout/hProcess4"/>
    <dgm:cxn modelId="{5407BB5E-1695-4BAC-A718-7E1BD48B4CA4}" type="presParOf" srcId="{046A909C-1B77-4DCD-94F5-D16029B223FE}" destId="{C200B0C0-6EC0-45F6-97AE-BABC8E2B848B}" srcOrd="0" destOrd="0" presId="urn:microsoft.com/office/officeart/2005/8/layout/hProcess4"/>
    <dgm:cxn modelId="{F32C0972-E49D-4C9E-9887-9D57F7911D6E}" type="presParOf" srcId="{046A909C-1B77-4DCD-94F5-D16029B223FE}" destId="{7B318CD7-9513-4E87-AD08-C80D84401E23}" srcOrd="1" destOrd="0" presId="urn:microsoft.com/office/officeart/2005/8/layout/hProcess4"/>
    <dgm:cxn modelId="{BD275C24-ACCD-4E1C-8607-DCF9D68E1CB9}" type="presParOf" srcId="{046A909C-1B77-4DCD-94F5-D16029B223FE}" destId="{A8E96AFB-9A92-4FFB-9CBA-79E14B959B7B}" srcOrd="2" destOrd="0" presId="urn:microsoft.com/office/officeart/2005/8/layout/hProcess4"/>
    <dgm:cxn modelId="{7ECEC0DC-90C6-4ACA-B5AC-A6F3FCFABCF9}" type="presParOf" srcId="{046A909C-1B77-4DCD-94F5-D16029B223FE}" destId="{1F92D2A9-04F8-4703-9371-9ECC1DFBE3B9}" srcOrd="3" destOrd="0" presId="urn:microsoft.com/office/officeart/2005/8/layout/hProcess4"/>
    <dgm:cxn modelId="{FB8E8B96-3B75-42C1-A147-EC6EB6B6C9B0}" type="presParOf" srcId="{046A909C-1B77-4DCD-94F5-D16029B223FE}" destId="{D9FB81CD-2CEF-4166-A9C1-C4782FBEC446}" srcOrd="4" destOrd="0" presId="urn:microsoft.com/office/officeart/2005/8/layout/hProcess4"/>
    <dgm:cxn modelId="{3970C324-602B-4062-B502-D40DDC85D064}" type="presParOf" srcId="{F4D91427-EF7B-4FFB-A064-4230AF6DC87D}" destId="{93338060-F92E-447E-864C-5490CC03DC91}" srcOrd="3" destOrd="0" presId="urn:microsoft.com/office/officeart/2005/8/layout/hProcess4"/>
    <dgm:cxn modelId="{5B71A05D-BD95-4CA5-9B88-80E997B5404C}" type="presParOf" srcId="{F4D91427-EF7B-4FFB-A064-4230AF6DC87D}" destId="{F6DAA0D3-632A-4038-A0AB-0DFE663B8ED2}" srcOrd="4" destOrd="0" presId="urn:microsoft.com/office/officeart/2005/8/layout/hProcess4"/>
    <dgm:cxn modelId="{AF5754AB-7D04-462C-ADBE-2DF9D06D903E}" type="presParOf" srcId="{F6DAA0D3-632A-4038-A0AB-0DFE663B8ED2}" destId="{3985582F-77D3-48A9-B272-1AA74894C561}" srcOrd="0" destOrd="0" presId="urn:microsoft.com/office/officeart/2005/8/layout/hProcess4"/>
    <dgm:cxn modelId="{32D5DDD8-B9B3-4576-BE0A-5E458EDA58B3}" type="presParOf" srcId="{F6DAA0D3-632A-4038-A0AB-0DFE663B8ED2}" destId="{0CB31AE6-3261-43EB-8C4C-513EC49D1541}" srcOrd="1" destOrd="0" presId="urn:microsoft.com/office/officeart/2005/8/layout/hProcess4"/>
    <dgm:cxn modelId="{DBB49D91-29FC-41BB-A106-6E0E0A18BB18}" type="presParOf" srcId="{F6DAA0D3-632A-4038-A0AB-0DFE663B8ED2}" destId="{FA265768-C9C4-4A08-B465-5C27615C5990}" srcOrd="2" destOrd="0" presId="urn:microsoft.com/office/officeart/2005/8/layout/hProcess4"/>
    <dgm:cxn modelId="{02CC184A-5733-4F47-AB3C-B786E86F4D5E}" type="presParOf" srcId="{F6DAA0D3-632A-4038-A0AB-0DFE663B8ED2}" destId="{411AD89D-52C2-45E3-BD02-0440987FC57E}" srcOrd="3" destOrd="0" presId="urn:microsoft.com/office/officeart/2005/8/layout/hProcess4"/>
    <dgm:cxn modelId="{D07ACC4E-A9E8-4EB9-85A7-A3D43B164D92}" type="presParOf" srcId="{F6DAA0D3-632A-4038-A0AB-0DFE663B8ED2}" destId="{C3667DEC-6214-4C4F-913A-8EC044D58FE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7135D-CE68-499E-B8D1-E2C3D5C0E46F}" type="doc">
      <dgm:prSet loTypeId="urn:microsoft.com/office/officeart/2005/8/layout/hierarchy4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6FAB654-9A3A-43DB-BBC6-ED27D8B5F987}">
      <dgm:prSet phldrT="[Texto]" custT="1"/>
      <dgm:spPr/>
      <dgm:t>
        <a:bodyPr/>
        <a:lstStyle/>
        <a:p>
          <a:r>
            <a:rPr lang="es-MX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Minerales </a:t>
          </a:r>
          <a:endParaRPr lang="es-MX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86375A3-F01E-4F6A-8C62-B8EB713CDD3F}" type="parTrans" cxnId="{E54F3188-A5AF-474B-93E4-EB94BD8C4F6F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59AD4A-6AF0-4989-AAFD-29CBEEE11C8B}" type="sibTrans" cxnId="{E54F3188-A5AF-474B-93E4-EB94BD8C4F6F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9D9C86-F3B1-489D-922B-0BCECEB4E725}">
      <dgm:prSet phldrT="[Texto]" custT="1"/>
      <dgm:spPr/>
      <dgm:t>
        <a:bodyPr/>
        <a:lstStyle/>
        <a:p>
          <a:r>
            <a:rPr lang="es-MX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Forestales </a:t>
          </a:r>
          <a:endParaRPr lang="es-MX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C4F325-DC20-43AF-8EBD-7686F0FC403D}" type="parTrans" cxnId="{DB96F0CF-4FA1-4CAF-BD54-1B2808A894A3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52395D-F44F-4941-98B4-9C08A8ABDE8F}" type="sibTrans" cxnId="{DB96F0CF-4FA1-4CAF-BD54-1B2808A894A3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47287B-070A-450A-A2AE-0AC8565E5243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 encuentran bosques de coníferas al norte de la región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15B74D2-5BF2-41F0-B025-25635CD0FD65}" type="parTrans" cxnId="{90A27639-1E88-46CF-A7CC-6753A7D7CC66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D70DB1-1A4A-43DD-862D-969329F9865E}" type="sibTrans" cxnId="{90A27639-1E88-46CF-A7CC-6753A7D7CC66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52E7FC-D496-4356-B71C-0ACF1A2770A5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Renovables </a:t>
          </a:r>
          <a:endParaRPr lang="es-MX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F98424-8C3C-4AC2-B494-AF61728B4646}" type="parTrans" cxnId="{4F49ABF0-53D2-4E16-A914-465499E2B937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BE0486-321F-48F9-A0A3-9E305C5A7250}" type="sibTrans" cxnId="{4F49ABF0-53D2-4E16-A914-465499E2B937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3BA6E8-B069-4D34-8885-A89B7CCB8A7D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renovables </a:t>
          </a:r>
          <a:endParaRPr lang="es-MX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4B0BDB7-7F48-443E-B4E5-7779D4D82E68}" type="parTrans" cxnId="{5BF73BB4-FC04-49E0-BCD5-38738B7383EE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A08703-18EB-4900-BF1E-DB10790A60ED}" type="sibTrans" cxnId="{5BF73BB4-FC04-49E0-BCD5-38738B7383EE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58E173D-E35B-48F8-A93A-9273AE26196D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Tienden a disminuir en el resto del continente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E562A6-EDC5-40CD-85D4-0B7E20512CD1}" type="parTrans" cxnId="{E3E1F5D8-59CD-4BC0-BD43-78DF5DF46F80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1DFD03-718B-42B8-89FA-625D31785CF6}" type="sibTrans" cxnId="{E3E1F5D8-59CD-4BC0-BD43-78DF5DF46F80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62CF62-24F2-4933-87DB-F487E7512D83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Cobre, plomo, estaño, bauxita, mercurio, manganeso, níquel, oro, plata, potasio, arcilla, yeso, dolomita y sal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C74958-6439-4EDB-83FE-A0572151E1B0}" type="parTrans" cxnId="{4F2CF532-42EF-4C58-B0DC-4324C043F34A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3E4A224-C8DF-4760-B684-D6DC410586D1}" type="sibTrans" cxnId="{4F2CF532-42EF-4C58-B0DC-4324C043F34A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46C783-5824-4C91-A077-D73D5520D177}">
      <dgm:prSet custT="1"/>
      <dgm:spPr/>
      <dgm:t>
        <a:bodyPr/>
        <a:lstStyle/>
        <a:p>
          <a:r>
            <a:rPr lang="es-MX" sz="20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Carbón</a:t>
          </a:r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petróleo y gas natural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515BE2-6A12-4FF9-93BC-16C09293406F}" type="parTrans" cxnId="{2473BC9F-BE39-424F-B1F2-BDE6725128F0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409F73-64FA-436D-B156-6D1738FCC21B}" type="sibTrans" cxnId="{2473BC9F-BE39-424F-B1F2-BDE6725128F0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3025D7-36C1-4C44-B64E-9AF75B0159AE}">
      <dgm:prSet phldrT="[Texto]" custT="1"/>
      <dgm:spPr/>
      <dgm:t>
        <a:bodyPr/>
        <a:lstStyle/>
        <a:p>
          <a:r>
            <a:rPr lang="es-MX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Europa</a:t>
          </a:r>
          <a:endParaRPr lang="es-MX" sz="3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6713FD-0E9A-403A-93B4-3B1117EBDFA4}" type="sibTrans" cxnId="{AAFD7ED8-DD65-448E-AC82-5AD0B4D5DF26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59C48C-ACCE-4127-9815-E4EB21144EB4}" type="parTrans" cxnId="{AAFD7ED8-DD65-448E-AC82-5AD0B4D5DF26}">
      <dgm:prSet/>
      <dgm:spPr/>
      <dgm:t>
        <a:bodyPr/>
        <a:lstStyle/>
        <a:p>
          <a:endParaRPr lang="es-MX" sz="4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1118C2-E9F7-4F56-A99F-AF22D538397B}" type="pres">
      <dgm:prSet presAssocID="{12A7135D-CE68-499E-B8D1-E2C3D5C0E4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88B636C-B533-4D08-A966-58E4FF87A97C}" type="pres">
      <dgm:prSet presAssocID="{1F3025D7-36C1-4C44-B64E-9AF75B0159AE}" presName="vertOne" presStyleCnt="0"/>
      <dgm:spPr/>
      <dgm:t>
        <a:bodyPr/>
        <a:lstStyle/>
        <a:p>
          <a:endParaRPr lang="es-MX"/>
        </a:p>
      </dgm:t>
    </dgm:pt>
    <dgm:pt modelId="{C68078D5-2104-40F3-8432-55428B24B3FC}" type="pres">
      <dgm:prSet presAssocID="{1F3025D7-36C1-4C44-B64E-9AF75B0159A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682544F-0B37-4190-9EF0-3633437EC9B1}" type="pres">
      <dgm:prSet presAssocID="{1F3025D7-36C1-4C44-B64E-9AF75B0159AE}" presName="parTransOne" presStyleCnt="0"/>
      <dgm:spPr/>
      <dgm:t>
        <a:bodyPr/>
        <a:lstStyle/>
        <a:p>
          <a:endParaRPr lang="es-MX"/>
        </a:p>
      </dgm:t>
    </dgm:pt>
    <dgm:pt modelId="{E3B2519C-AF03-4DC5-84A8-B72107CBE645}" type="pres">
      <dgm:prSet presAssocID="{1F3025D7-36C1-4C44-B64E-9AF75B0159AE}" presName="horzOne" presStyleCnt="0"/>
      <dgm:spPr/>
      <dgm:t>
        <a:bodyPr/>
        <a:lstStyle/>
        <a:p>
          <a:endParaRPr lang="es-MX"/>
        </a:p>
      </dgm:t>
    </dgm:pt>
    <dgm:pt modelId="{03A5E1EE-2564-4754-BA1A-5FF822EC9DB2}" type="pres">
      <dgm:prSet presAssocID="{96FAB654-9A3A-43DB-BBC6-ED27D8B5F987}" presName="vertTwo" presStyleCnt="0"/>
      <dgm:spPr/>
      <dgm:t>
        <a:bodyPr/>
        <a:lstStyle/>
        <a:p>
          <a:endParaRPr lang="es-MX"/>
        </a:p>
      </dgm:t>
    </dgm:pt>
    <dgm:pt modelId="{132FDA46-FA84-4B1E-910D-6E9016FD9C68}" type="pres">
      <dgm:prSet presAssocID="{96FAB654-9A3A-43DB-BBC6-ED27D8B5F98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31C213-60BF-430D-83B4-97DCB45DE935}" type="pres">
      <dgm:prSet presAssocID="{96FAB654-9A3A-43DB-BBC6-ED27D8B5F987}" presName="parTransTwo" presStyleCnt="0"/>
      <dgm:spPr/>
      <dgm:t>
        <a:bodyPr/>
        <a:lstStyle/>
        <a:p>
          <a:endParaRPr lang="es-MX"/>
        </a:p>
      </dgm:t>
    </dgm:pt>
    <dgm:pt modelId="{782DFB33-828E-4D39-91C9-511FEF828FFB}" type="pres">
      <dgm:prSet presAssocID="{96FAB654-9A3A-43DB-BBC6-ED27D8B5F987}" presName="horzTwo" presStyleCnt="0"/>
      <dgm:spPr/>
      <dgm:t>
        <a:bodyPr/>
        <a:lstStyle/>
        <a:p>
          <a:endParaRPr lang="es-MX"/>
        </a:p>
      </dgm:t>
    </dgm:pt>
    <dgm:pt modelId="{12BEA498-3266-4D8A-8874-5C69CC5AA4A5}" type="pres">
      <dgm:prSet presAssocID="{CC52E7FC-D496-4356-B71C-0ACF1A2770A5}" presName="vertThree" presStyleCnt="0"/>
      <dgm:spPr/>
      <dgm:t>
        <a:bodyPr/>
        <a:lstStyle/>
        <a:p>
          <a:endParaRPr lang="es-MX"/>
        </a:p>
      </dgm:t>
    </dgm:pt>
    <dgm:pt modelId="{683F5EAA-25D5-43FF-86AB-93A481F0354C}" type="pres">
      <dgm:prSet presAssocID="{CC52E7FC-D496-4356-B71C-0ACF1A2770A5}" presName="txThree" presStyleLbl="node3" presStyleIdx="0" presStyleCnt="4" custScaleY="4978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89D079C-7F67-44D8-B9BA-32BA47F93FE5}" type="pres">
      <dgm:prSet presAssocID="{CC52E7FC-D496-4356-B71C-0ACF1A2770A5}" presName="parTransThree" presStyleCnt="0"/>
      <dgm:spPr/>
      <dgm:t>
        <a:bodyPr/>
        <a:lstStyle/>
        <a:p>
          <a:endParaRPr lang="es-MX"/>
        </a:p>
      </dgm:t>
    </dgm:pt>
    <dgm:pt modelId="{029AFB21-6A23-40B3-9153-73CE0E82E9C5}" type="pres">
      <dgm:prSet presAssocID="{CC52E7FC-D496-4356-B71C-0ACF1A2770A5}" presName="horzThree" presStyleCnt="0"/>
      <dgm:spPr/>
      <dgm:t>
        <a:bodyPr/>
        <a:lstStyle/>
        <a:p>
          <a:endParaRPr lang="es-MX"/>
        </a:p>
      </dgm:t>
    </dgm:pt>
    <dgm:pt modelId="{C936F3DB-CCBA-4E86-9516-75A4578999F6}" type="pres">
      <dgm:prSet presAssocID="{1662CF62-24F2-4933-87DB-F487E7512D83}" presName="vertFour" presStyleCnt="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8F9B29-FE04-450D-8383-2AB75786E50D}" type="pres">
      <dgm:prSet presAssocID="{1662CF62-24F2-4933-87DB-F487E7512D83}" presName="txFour" presStyleLbl="node4" presStyleIdx="0" presStyleCnt="2" custScaleY="1358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70B1FA-F217-4B35-8183-C8B5CF101FD3}" type="pres">
      <dgm:prSet presAssocID="{1662CF62-24F2-4933-87DB-F487E7512D83}" presName="horzFour" presStyleCnt="0"/>
      <dgm:spPr/>
      <dgm:t>
        <a:bodyPr/>
        <a:lstStyle/>
        <a:p>
          <a:endParaRPr lang="es-MX"/>
        </a:p>
      </dgm:t>
    </dgm:pt>
    <dgm:pt modelId="{9F988A8C-DE07-4EF5-A75D-ADF3BE5312F4}" type="pres">
      <dgm:prSet presAssocID="{81BE0486-321F-48F9-A0A3-9E305C5A7250}" presName="sibSpaceThree" presStyleCnt="0"/>
      <dgm:spPr/>
      <dgm:t>
        <a:bodyPr/>
        <a:lstStyle/>
        <a:p>
          <a:endParaRPr lang="es-MX"/>
        </a:p>
      </dgm:t>
    </dgm:pt>
    <dgm:pt modelId="{5D866B16-529C-47EF-A7F3-C50AED9428AA}" type="pres">
      <dgm:prSet presAssocID="{043BA6E8-B069-4D34-8885-A89B7CCB8A7D}" presName="vertThree" presStyleCnt="0"/>
      <dgm:spPr/>
      <dgm:t>
        <a:bodyPr/>
        <a:lstStyle/>
        <a:p>
          <a:endParaRPr lang="es-MX"/>
        </a:p>
      </dgm:t>
    </dgm:pt>
    <dgm:pt modelId="{F404BA66-CC47-47B8-AD7E-EE09FD91A504}" type="pres">
      <dgm:prSet presAssocID="{043BA6E8-B069-4D34-8885-A89B7CCB8A7D}" presName="txThree" presStyleLbl="node3" presStyleIdx="1" presStyleCnt="4" custScaleY="47178" custLinFactNeighborX="-1118" custLinFactNeighborY="390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D61E81E-9A10-40D5-9C11-1B891B75B809}" type="pres">
      <dgm:prSet presAssocID="{043BA6E8-B069-4D34-8885-A89B7CCB8A7D}" presName="parTransThree" presStyleCnt="0"/>
      <dgm:spPr/>
      <dgm:t>
        <a:bodyPr/>
        <a:lstStyle/>
        <a:p>
          <a:endParaRPr lang="es-MX"/>
        </a:p>
      </dgm:t>
    </dgm:pt>
    <dgm:pt modelId="{AC7ED1E0-C68C-40B1-AA6F-19134855B5A2}" type="pres">
      <dgm:prSet presAssocID="{043BA6E8-B069-4D34-8885-A89B7CCB8A7D}" presName="horzThree" presStyleCnt="0"/>
      <dgm:spPr/>
      <dgm:t>
        <a:bodyPr/>
        <a:lstStyle/>
        <a:p>
          <a:endParaRPr lang="es-MX"/>
        </a:p>
      </dgm:t>
    </dgm:pt>
    <dgm:pt modelId="{313C90A8-998D-4E5D-A50F-14F54CF7A65B}" type="pres">
      <dgm:prSet presAssocID="{A946C783-5824-4C91-A077-D73D5520D177}" presName="vertFour" presStyleCnt="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EF5B894-54A3-469D-9BAD-8DFB2A6915B1}" type="pres">
      <dgm:prSet presAssocID="{A946C783-5824-4C91-A077-D73D5520D177}" presName="txFour" presStyleLbl="node4" presStyleIdx="1" presStyleCnt="2" custScaleY="7322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B7F4CC8-6E79-434B-8E4E-4FBFE40F392B}" type="pres">
      <dgm:prSet presAssocID="{A946C783-5824-4C91-A077-D73D5520D177}" presName="horzFour" presStyleCnt="0"/>
      <dgm:spPr/>
      <dgm:t>
        <a:bodyPr/>
        <a:lstStyle/>
        <a:p>
          <a:endParaRPr lang="es-MX"/>
        </a:p>
      </dgm:t>
    </dgm:pt>
    <dgm:pt modelId="{942F42B1-862E-483B-8698-28828D51EA65}" type="pres">
      <dgm:prSet presAssocID="{9D59AD4A-6AF0-4989-AAFD-29CBEEE11C8B}" presName="sibSpaceTwo" presStyleCnt="0"/>
      <dgm:spPr/>
      <dgm:t>
        <a:bodyPr/>
        <a:lstStyle/>
        <a:p>
          <a:endParaRPr lang="es-MX"/>
        </a:p>
      </dgm:t>
    </dgm:pt>
    <dgm:pt modelId="{729BF569-AAC9-4E8D-80F9-DE812C136FC3}" type="pres">
      <dgm:prSet presAssocID="{489D9C86-F3B1-489D-922B-0BCECEB4E725}" presName="vertTwo" presStyleCnt="0"/>
      <dgm:spPr/>
      <dgm:t>
        <a:bodyPr/>
        <a:lstStyle/>
        <a:p>
          <a:endParaRPr lang="es-MX"/>
        </a:p>
      </dgm:t>
    </dgm:pt>
    <dgm:pt modelId="{C13F5A34-A126-447C-983F-E4ADEEAE35FB}" type="pres">
      <dgm:prSet presAssocID="{489D9C86-F3B1-489D-922B-0BCECEB4E72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3403A28-FAAF-4B33-8535-8C10AC1BA69D}" type="pres">
      <dgm:prSet presAssocID="{489D9C86-F3B1-489D-922B-0BCECEB4E725}" presName="parTransTwo" presStyleCnt="0"/>
      <dgm:spPr/>
      <dgm:t>
        <a:bodyPr/>
        <a:lstStyle/>
        <a:p>
          <a:endParaRPr lang="es-MX"/>
        </a:p>
      </dgm:t>
    </dgm:pt>
    <dgm:pt modelId="{23ACDC71-5886-4EAD-BA30-7E49D9C68FD4}" type="pres">
      <dgm:prSet presAssocID="{489D9C86-F3B1-489D-922B-0BCECEB4E725}" presName="horzTwo" presStyleCnt="0"/>
      <dgm:spPr/>
      <dgm:t>
        <a:bodyPr/>
        <a:lstStyle/>
        <a:p>
          <a:endParaRPr lang="es-MX"/>
        </a:p>
      </dgm:t>
    </dgm:pt>
    <dgm:pt modelId="{B6E42B8D-C97A-495C-9CF1-37EA747D0159}" type="pres">
      <dgm:prSet presAssocID="{4947287B-070A-450A-A2AE-0AC8565E5243}" presName="vertThree" presStyleCnt="0"/>
      <dgm:spPr/>
      <dgm:t>
        <a:bodyPr/>
        <a:lstStyle/>
        <a:p>
          <a:endParaRPr lang="es-MX"/>
        </a:p>
      </dgm:t>
    </dgm:pt>
    <dgm:pt modelId="{C960C874-EF64-4055-A175-4CAEAD8E5A26}" type="pres">
      <dgm:prSet presAssocID="{4947287B-070A-450A-A2AE-0AC8565E5243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E32CE8E-9BF6-49B7-8908-D723DB5CFB6F}" type="pres">
      <dgm:prSet presAssocID="{4947287B-070A-450A-A2AE-0AC8565E5243}" presName="horzThree" presStyleCnt="0"/>
      <dgm:spPr/>
      <dgm:t>
        <a:bodyPr/>
        <a:lstStyle/>
        <a:p>
          <a:endParaRPr lang="es-MX"/>
        </a:p>
      </dgm:t>
    </dgm:pt>
    <dgm:pt modelId="{AADAEE23-4D2A-4340-9D21-CAF9D9F9E60A}" type="pres">
      <dgm:prSet presAssocID="{A2D70DB1-1A4A-43DD-862D-969329F9865E}" presName="sibSpaceThree" presStyleCnt="0"/>
      <dgm:spPr/>
      <dgm:t>
        <a:bodyPr/>
        <a:lstStyle/>
        <a:p>
          <a:endParaRPr lang="es-MX"/>
        </a:p>
      </dgm:t>
    </dgm:pt>
    <dgm:pt modelId="{D6F63899-C401-48FF-8239-E30589D6C909}" type="pres">
      <dgm:prSet presAssocID="{858E173D-E35B-48F8-A93A-9273AE26196D}" presName="vertThree" presStyleCnt="0"/>
      <dgm:spPr/>
      <dgm:t>
        <a:bodyPr/>
        <a:lstStyle/>
        <a:p>
          <a:endParaRPr lang="es-MX"/>
        </a:p>
      </dgm:t>
    </dgm:pt>
    <dgm:pt modelId="{DAF36F7D-350C-49CE-AFF7-71589F106546}" type="pres">
      <dgm:prSet presAssocID="{858E173D-E35B-48F8-A93A-9273AE26196D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EC91FC6-F594-4813-944E-11402D240343}" type="pres">
      <dgm:prSet presAssocID="{858E173D-E35B-48F8-A93A-9273AE26196D}" presName="horzThree" presStyleCnt="0"/>
      <dgm:spPr/>
      <dgm:t>
        <a:bodyPr/>
        <a:lstStyle/>
        <a:p>
          <a:endParaRPr lang="es-MX"/>
        </a:p>
      </dgm:t>
    </dgm:pt>
  </dgm:ptLst>
  <dgm:cxnLst>
    <dgm:cxn modelId="{E54F3188-A5AF-474B-93E4-EB94BD8C4F6F}" srcId="{1F3025D7-36C1-4C44-B64E-9AF75B0159AE}" destId="{96FAB654-9A3A-43DB-BBC6-ED27D8B5F987}" srcOrd="0" destOrd="0" parTransId="{686375A3-F01E-4F6A-8C62-B8EB713CDD3F}" sibTransId="{9D59AD4A-6AF0-4989-AAFD-29CBEEE11C8B}"/>
    <dgm:cxn modelId="{087CF6A1-7BFC-4119-895F-680BB62B0655}" type="presOf" srcId="{96FAB654-9A3A-43DB-BBC6-ED27D8B5F987}" destId="{132FDA46-FA84-4B1E-910D-6E9016FD9C68}" srcOrd="0" destOrd="0" presId="urn:microsoft.com/office/officeart/2005/8/layout/hierarchy4"/>
    <dgm:cxn modelId="{32590210-D846-471A-AEC2-4720FCFDFF45}" type="presOf" srcId="{043BA6E8-B069-4D34-8885-A89B7CCB8A7D}" destId="{F404BA66-CC47-47B8-AD7E-EE09FD91A504}" srcOrd="0" destOrd="0" presId="urn:microsoft.com/office/officeart/2005/8/layout/hierarchy4"/>
    <dgm:cxn modelId="{5BF73BB4-FC04-49E0-BCD5-38738B7383EE}" srcId="{96FAB654-9A3A-43DB-BBC6-ED27D8B5F987}" destId="{043BA6E8-B069-4D34-8885-A89B7CCB8A7D}" srcOrd="1" destOrd="0" parTransId="{54B0BDB7-7F48-443E-B4E5-7779D4D82E68}" sibTransId="{9DA08703-18EB-4900-BF1E-DB10790A60ED}"/>
    <dgm:cxn modelId="{826119C4-C003-4BD6-91EE-91BFCD3FD04C}" type="presOf" srcId="{1F3025D7-36C1-4C44-B64E-9AF75B0159AE}" destId="{C68078D5-2104-40F3-8432-55428B24B3FC}" srcOrd="0" destOrd="0" presId="urn:microsoft.com/office/officeart/2005/8/layout/hierarchy4"/>
    <dgm:cxn modelId="{DA843D79-CEF1-428B-89C1-10644E7F62F5}" type="presOf" srcId="{12A7135D-CE68-499E-B8D1-E2C3D5C0E46F}" destId="{911118C2-E9F7-4F56-A99F-AF22D538397B}" srcOrd="0" destOrd="0" presId="urn:microsoft.com/office/officeart/2005/8/layout/hierarchy4"/>
    <dgm:cxn modelId="{E3E1F5D8-59CD-4BC0-BD43-78DF5DF46F80}" srcId="{489D9C86-F3B1-489D-922B-0BCECEB4E725}" destId="{858E173D-E35B-48F8-A93A-9273AE26196D}" srcOrd="1" destOrd="0" parTransId="{AAE562A6-EDC5-40CD-85D4-0B7E20512CD1}" sibTransId="{7C1DFD03-718B-42B8-89FA-625D31785CF6}"/>
    <dgm:cxn modelId="{2473BC9F-BE39-424F-B1F2-BDE6725128F0}" srcId="{043BA6E8-B069-4D34-8885-A89B7CCB8A7D}" destId="{A946C783-5824-4C91-A077-D73D5520D177}" srcOrd="0" destOrd="0" parTransId="{9F515BE2-6A12-4FF9-93BC-16C09293406F}" sibTransId="{9E409F73-64FA-436D-B156-6D1738FCC21B}"/>
    <dgm:cxn modelId="{0071D838-E430-4EA1-B1C6-A071F8CCE7BA}" type="presOf" srcId="{CC52E7FC-D496-4356-B71C-0ACF1A2770A5}" destId="{683F5EAA-25D5-43FF-86AB-93A481F0354C}" srcOrd="0" destOrd="0" presId="urn:microsoft.com/office/officeart/2005/8/layout/hierarchy4"/>
    <dgm:cxn modelId="{4F2CF532-42EF-4C58-B0DC-4324C043F34A}" srcId="{CC52E7FC-D496-4356-B71C-0ACF1A2770A5}" destId="{1662CF62-24F2-4933-87DB-F487E7512D83}" srcOrd="0" destOrd="0" parTransId="{74C74958-6439-4EDB-83FE-A0572151E1B0}" sibTransId="{73E4A224-C8DF-4760-B684-D6DC410586D1}"/>
    <dgm:cxn modelId="{DB96F0CF-4FA1-4CAF-BD54-1B2808A894A3}" srcId="{1F3025D7-36C1-4C44-B64E-9AF75B0159AE}" destId="{489D9C86-F3B1-489D-922B-0BCECEB4E725}" srcOrd="1" destOrd="0" parTransId="{2DC4F325-DC20-43AF-8EBD-7686F0FC403D}" sibTransId="{3252395D-F44F-4941-98B4-9C08A8ABDE8F}"/>
    <dgm:cxn modelId="{4F49ABF0-53D2-4E16-A914-465499E2B937}" srcId="{96FAB654-9A3A-43DB-BBC6-ED27D8B5F987}" destId="{CC52E7FC-D496-4356-B71C-0ACF1A2770A5}" srcOrd="0" destOrd="0" parTransId="{18F98424-8C3C-4AC2-B494-AF61728B4646}" sibTransId="{81BE0486-321F-48F9-A0A3-9E305C5A7250}"/>
    <dgm:cxn modelId="{4CF5F843-3004-48E1-9759-ABCCBEA6D463}" type="presOf" srcId="{489D9C86-F3B1-489D-922B-0BCECEB4E725}" destId="{C13F5A34-A126-447C-983F-E4ADEEAE35FB}" srcOrd="0" destOrd="0" presId="urn:microsoft.com/office/officeart/2005/8/layout/hierarchy4"/>
    <dgm:cxn modelId="{1F0BE054-59EA-40BA-8BCB-580AFCDD8547}" type="presOf" srcId="{4947287B-070A-450A-A2AE-0AC8565E5243}" destId="{C960C874-EF64-4055-A175-4CAEAD8E5A26}" srcOrd="0" destOrd="0" presId="urn:microsoft.com/office/officeart/2005/8/layout/hierarchy4"/>
    <dgm:cxn modelId="{90A27639-1E88-46CF-A7CC-6753A7D7CC66}" srcId="{489D9C86-F3B1-489D-922B-0BCECEB4E725}" destId="{4947287B-070A-450A-A2AE-0AC8565E5243}" srcOrd="0" destOrd="0" parTransId="{315B74D2-5BF2-41F0-B025-25635CD0FD65}" sibTransId="{A2D70DB1-1A4A-43DD-862D-969329F9865E}"/>
    <dgm:cxn modelId="{19F02F7A-DBD2-4C7D-8A21-A148490D3BD3}" type="presOf" srcId="{A946C783-5824-4C91-A077-D73D5520D177}" destId="{4EF5B894-54A3-469D-9BAD-8DFB2A6915B1}" srcOrd="0" destOrd="0" presId="urn:microsoft.com/office/officeart/2005/8/layout/hierarchy4"/>
    <dgm:cxn modelId="{8C0BECD7-E09F-4875-8913-D8691D58091D}" type="presOf" srcId="{1662CF62-24F2-4933-87DB-F487E7512D83}" destId="{298F9B29-FE04-450D-8383-2AB75786E50D}" srcOrd="0" destOrd="0" presId="urn:microsoft.com/office/officeart/2005/8/layout/hierarchy4"/>
    <dgm:cxn modelId="{AAFD7ED8-DD65-448E-AC82-5AD0B4D5DF26}" srcId="{12A7135D-CE68-499E-B8D1-E2C3D5C0E46F}" destId="{1F3025D7-36C1-4C44-B64E-9AF75B0159AE}" srcOrd="0" destOrd="0" parTransId="{4459C48C-ACCE-4127-9815-E4EB21144EB4}" sibTransId="{AF6713FD-0E9A-403A-93B4-3B1117EBDFA4}"/>
    <dgm:cxn modelId="{282FA0AC-AAFF-4D01-AF27-61DC339DA911}" type="presOf" srcId="{858E173D-E35B-48F8-A93A-9273AE26196D}" destId="{DAF36F7D-350C-49CE-AFF7-71589F106546}" srcOrd="0" destOrd="0" presId="urn:microsoft.com/office/officeart/2005/8/layout/hierarchy4"/>
    <dgm:cxn modelId="{FFECED95-A720-4491-9799-811EE6C85B75}" type="presParOf" srcId="{911118C2-E9F7-4F56-A99F-AF22D538397B}" destId="{788B636C-B533-4D08-A966-58E4FF87A97C}" srcOrd="0" destOrd="0" presId="urn:microsoft.com/office/officeart/2005/8/layout/hierarchy4"/>
    <dgm:cxn modelId="{2649ECF9-E895-434D-8B91-6EAF9F8ECD28}" type="presParOf" srcId="{788B636C-B533-4D08-A966-58E4FF87A97C}" destId="{C68078D5-2104-40F3-8432-55428B24B3FC}" srcOrd="0" destOrd="0" presId="urn:microsoft.com/office/officeart/2005/8/layout/hierarchy4"/>
    <dgm:cxn modelId="{F8773CC4-95BF-41FC-A866-3C2098C8940E}" type="presParOf" srcId="{788B636C-B533-4D08-A966-58E4FF87A97C}" destId="{D682544F-0B37-4190-9EF0-3633437EC9B1}" srcOrd="1" destOrd="0" presId="urn:microsoft.com/office/officeart/2005/8/layout/hierarchy4"/>
    <dgm:cxn modelId="{811695ED-4A59-459F-9A1F-7E23E78FC6FE}" type="presParOf" srcId="{788B636C-B533-4D08-A966-58E4FF87A97C}" destId="{E3B2519C-AF03-4DC5-84A8-B72107CBE645}" srcOrd="2" destOrd="0" presId="urn:microsoft.com/office/officeart/2005/8/layout/hierarchy4"/>
    <dgm:cxn modelId="{3227EE0D-0F9B-4DCE-B34A-6323FD56C88F}" type="presParOf" srcId="{E3B2519C-AF03-4DC5-84A8-B72107CBE645}" destId="{03A5E1EE-2564-4754-BA1A-5FF822EC9DB2}" srcOrd="0" destOrd="0" presId="urn:microsoft.com/office/officeart/2005/8/layout/hierarchy4"/>
    <dgm:cxn modelId="{8C697737-E0C7-4BA6-968D-A9848D377266}" type="presParOf" srcId="{03A5E1EE-2564-4754-BA1A-5FF822EC9DB2}" destId="{132FDA46-FA84-4B1E-910D-6E9016FD9C68}" srcOrd="0" destOrd="0" presId="urn:microsoft.com/office/officeart/2005/8/layout/hierarchy4"/>
    <dgm:cxn modelId="{A3008113-FAF3-4FF3-920B-C24D0990288D}" type="presParOf" srcId="{03A5E1EE-2564-4754-BA1A-5FF822EC9DB2}" destId="{B631C213-60BF-430D-83B4-97DCB45DE935}" srcOrd="1" destOrd="0" presId="urn:microsoft.com/office/officeart/2005/8/layout/hierarchy4"/>
    <dgm:cxn modelId="{FE0844FE-DD3D-4B29-986C-0E6F820C3230}" type="presParOf" srcId="{03A5E1EE-2564-4754-BA1A-5FF822EC9DB2}" destId="{782DFB33-828E-4D39-91C9-511FEF828FFB}" srcOrd="2" destOrd="0" presId="urn:microsoft.com/office/officeart/2005/8/layout/hierarchy4"/>
    <dgm:cxn modelId="{AF6DCF86-CDC0-49BB-B55A-6837338ACBD0}" type="presParOf" srcId="{782DFB33-828E-4D39-91C9-511FEF828FFB}" destId="{12BEA498-3266-4D8A-8874-5C69CC5AA4A5}" srcOrd="0" destOrd="0" presId="urn:microsoft.com/office/officeart/2005/8/layout/hierarchy4"/>
    <dgm:cxn modelId="{B6B0CE19-2121-4FF3-8F32-A760FC080F18}" type="presParOf" srcId="{12BEA498-3266-4D8A-8874-5C69CC5AA4A5}" destId="{683F5EAA-25D5-43FF-86AB-93A481F0354C}" srcOrd="0" destOrd="0" presId="urn:microsoft.com/office/officeart/2005/8/layout/hierarchy4"/>
    <dgm:cxn modelId="{DEF3189D-3530-4AF3-B050-3092D8D3E8FC}" type="presParOf" srcId="{12BEA498-3266-4D8A-8874-5C69CC5AA4A5}" destId="{689D079C-7F67-44D8-B9BA-32BA47F93FE5}" srcOrd="1" destOrd="0" presId="urn:microsoft.com/office/officeart/2005/8/layout/hierarchy4"/>
    <dgm:cxn modelId="{E23610F0-112B-43FD-9C66-F76C08612FF7}" type="presParOf" srcId="{12BEA498-3266-4D8A-8874-5C69CC5AA4A5}" destId="{029AFB21-6A23-40B3-9153-73CE0E82E9C5}" srcOrd="2" destOrd="0" presId="urn:microsoft.com/office/officeart/2005/8/layout/hierarchy4"/>
    <dgm:cxn modelId="{4D7D2727-6A10-4C11-A012-27DD3D7141AA}" type="presParOf" srcId="{029AFB21-6A23-40B3-9153-73CE0E82E9C5}" destId="{C936F3DB-CCBA-4E86-9516-75A4578999F6}" srcOrd="0" destOrd="0" presId="urn:microsoft.com/office/officeart/2005/8/layout/hierarchy4"/>
    <dgm:cxn modelId="{A89C759F-CEA1-4970-A4E4-4EA6BD2D8314}" type="presParOf" srcId="{C936F3DB-CCBA-4E86-9516-75A4578999F6}" destId="{298F9B29-FE04-450D-8383-2AB75786E50D}" srcOrd="0" destOrd="0" presId="urn:microsoft.com/office/officeart/2005/8/layout/hierarchy4"/>
    <dgm:cxn modelId="{BA3EB1CE-50A0-43B7-889E-A94618C1D294}" type="presParOf" srcId="{C936F3DB-CCBA-4E86-9516-75A4578999F6}" destId="{6E70B1FA-F217-4B35-8183-C8B5CF101FD3}" srcOrd="1" destOrd="0" presId="urn:microsoft.com/office/officeart/2005/8/layout/hierarchy4"/>
    <dgm:cxn modelId="{B9512DEC-D4B0-4049-B4FC-F774AC9B53CC}" type="presParOf" srcId="{782DFB33-828E-4D39-91C9-511FEF828FFB}" destId="{9F988A8C-DE07-4EF5-A75D-ADF3BE5312F4}" srcOrd="1" destOrd="0" presId="urn:microsoft.com/office/officeart/2005/8/layout/hierarchy4"/>
    <dgm:cxn modelId="{1F9E2441-651D-4A56-A192-92DD6638A93E}" type="presParOf" srcId="{782DFB33-828E-4D39-91C9-511FEF828FFB}" destId="{5D866B16-529C-47EF-A7F3-C50AED9428AA}" srcOrd="2" destOrd="0" presId="urn:microsoft.com/office/officeart/2005/8/layout/hierarchy4"/>
    <dgm:cxn modelId="{E4484E20-32AB-4FE4-B435-1230D201C79D}" type="presParOf" srcId="{5D866B16-529C-47EF-A7F3-C50AED9428AA}" destId="{F404BA66-CC47-47B8-AD7E-EE09FD91A504}" srcOrd="0" destOrd="0" presId="urn:microsoft.com/office/officeart/2005/8/layout/hierarchy4"/>
    <dgm:cxn modelId="{334AF635-3F2F-4DD3-9942-2B975DF23F7A}" type="presParOf" srcId="{5D866B16-529C-47EF-A7F3-C50AED9428AA}" destId="{4D61E81E-9A10-40D5-9C11-1B891B75B809}" srcOrd="1" destOrd="0" presId="urn:microsoft.com/office/officeart/2005/8/layout/hierarchy4"/>
    <dgm:cxn modelId="{DBC77CD1-A9A8-4404-A0F2-11CBE982EB5B}" type="presParOf" srcId="{5D866B16-529C-47EF-A7F3-C50AED9428AA}" destId="{AC7ED1E0-C68C-40B1-AA6F-19134855B5A2}" srcOrd="2" destOrd="0" presId="urn:microsoft.com/office/officeart/2005/8/layout/hierarchy4"/>
    <dgm:cxn modelId="{CBB454F1-7668-48FB-B3BA-F201678D032D}" type="presParOf" srcId="{AC7ED1E0-C68C-40B1-AA6F-19134855B5A2}" destId="{313C90A8-998D-4E5D-A50F-14F54CF7A65B}" srcOrd="0" destOrd="0" presId="urn:microsoft.com/office/officeart/2005/8/layout/hierarchy4"/>
    <dgm:cxn modelId="{8FCCD5D4-AAA4-433A-923B-5C77F9F01142}" type="presParOf" srcId="{313C90A8-998D-4E5D-A50F-14F54CF7A65B}" destId="{4EF5B894-54A3-469D-9BAD-8DFB2A6915B1}" srcOrd="0" destOrd="0" presId="urn:microsoft.com/office/officeart/2005/8/layout/hierarchy4"/>
    <dgm:cxn modelId="{0BEFCC20-4F24-4F78-B3C5-13AA4603203A}" type="presParOf" srcId="{313C90A8-998D-4E5D-A50F-14F54CF7A65B}" destId="{DB7F4CC8-6E79-434B-8E4E-4FBFE40F392B}" srcOrd="1" destOrd="0" presId="urn:microsoft.com/office/officeart/2005/8/layout/hierarchy4"/>
    <dgm:cxn modelId="{6D429C6C-895E-4DBB-90B2-499F7C77C399}" type="presParOf" srcId="{E3B2519C-AF03-4DC5-84A8-B72107CBE645}" destId="{942F42B1-862E-483B-8698-28828D51EA65}" srcOrd="1" destOrd="0" presId="urn:microsoft.com/office/officeart/2005/8/layout/hierarchy4"/>
    <dgm:cxn modelId="{13101A56-F3A2-465E-846C-ABF3B5703851}" type="presParOf" srcId="{E3B2519C-AF03-4DC5-84A8-B72107CBE645}" destId="{729BF569-AAC9-4E8D-80F9-DE812C136FC3}" srcOrd="2" destOrd="0" presId="urn:microsoft.com/office/officeart/2005/8/layout/hierarchy4"/>
    <dgm:cxn modelId="{F78C38FB-440F-471A-B270-575C6DE60C89}" type="presParOf" srcId="{729BF569-AAC9-4E8D-80F9-DE812C136FC3}" destId="{C13F5A34-A126-447C-983F-E4ADEEAE35FB}" srcOrd="0" destOrd="0" presId="urn:microsoft.com/office/officeart/2005/8/layout/hierarchy4"/>
    <dgm:cxn modelId="{0955BB80-E918-4305-98E9-31DD5273EDF0}" type="presParOf" srcId="{729BF569-AAC9-4E8D-80F9-DE812C136FC3}" destId="{A3403A28-FAAF-4B33-8535-8C10AC1BA69D}" srcOrd="1" destOrd="0" presId="urn:microsoft.com/office/officeart/2005/8/layout/hierarchy4"/>
    <dgm:cxn modelId="{E8E5A6CD-BE25-47BC-958E-9F161C2A945A}" type="presParOf" srcId="{729BF569-AAC9-4E8D-80F9-DE812C136FC3}" destId="{23ACDC71-5886-4EAD-BA30-7E49D9C68FD4}" srcOrd="2" destOrd="0" presId="urn:microsoft.com/office/officeart/2005/8/layout/hierarchy4"/>
    <dgm:cxn modelId="{B09DDBA0-FC7B-4E39-BC28-63087773B1E8}" type="presParOf" srcId="{23ACDC71-5886-4EAD-BA30-7E49D9C68FD4}" destId="{B6E42B8D-C97A-495C-9CF1-37EA747D0159}" srcOrd="0" destOrd="0" presId="urn:microsoft.com/office/officeart/2005/8/layout/hierarchy4"/>
    <dgm:cxn modelId="{E97BFC9C-1A14-4CC7-920D-45964AE9ED45}" type="presParOf" srcId="{B6E42B8D-C97A-495C-9CF1-37EA747D0159}" destId="{C960C874-EF64-4055-A175-4CAEAD8E5A26}" srcOrd="0" destOrd="0" presId="urn:microsoft.com/office/officeart/2005/8/layout/hierarchy4"/>
    <dgm:cxn modelId="{C10789E2-00B5-434E-9A18-6512B57FFA28}" type="presParOf" srcId="{B6E42B8D-C97A-495C-9CF1-37EA747D0159}" destId="{1E32CE8E-9BF6-49B7-8908-D723DB5CFB6F}" srcOrd="1" destOrd="0" presId="urn:microsoft.com/office/officeart/2005/8/layout/hierarchy4"/>
    <dgm:cxn modelId="{1F97C676-53E5-43DE-B820-87D6544E5462}" type="presParOf" srcId="{23ACDC71-5886-4EAD-BA30-7E49D9C68FD4}" destId="{AADAEE23-4D2A-4340-9D21-CAF9D9F9E60A}" srcOrd="1" destOrd="0" presId="urn:microsoft.com/office/officeart/2005/8/layout/hierarchy4"/>
    <dgm:cxn modelId="{CEE07874-447E-4B0B-9D6B-31CD7E600B83}" type="presParOf" srcId="{23ACDC71-5886-4EAD-BA30-7E49D9C68FD4}" destId="{D6F63899-C401-48FF-8239-E30589D6C909}" srcOrd="2" destOrd="0" presId="urn:microsoft.com/office/officeart/2005/8/layout/hierarchy4"/>
    <dgm:cxn modelId="{FB4A26FA-2A7F-4FD4-98D8-1EE95C491D3B}" type="presParOf" srcId="{D6F63899-C401-48FF-8239-E30589D6C909}" destId="{DAF36F7D-350C-49CE-AFF7-71589F106546}" srcOrd="0" destOrd="0" presId="urn:microsoft.com/office/officeart/2005/8/layout/hierarchy4"/>
    <dgm:cxn modelId="{51471403-ED14-471A-A65A-C330253D254C}" type="presParOf" srcId="{D6F63899-C401-48FF-8239-E30589D6C909}" destId="{8EC91FC6-F594-4813-944E-11402D2403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D3F3-825B-4DA1-9FC7-452D1AA767AC}" type="datetimeFigureOut">
              <a:rPr lang="es-MX" smtClean="0"/>
              <a:t>17/02/2026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48ED8-6317-44DB-82C6-722CBAB08A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79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Además de lo analizado en la clase anterior con respecto a las características de la población en cuanto</a:t>
            </a:r>
            <a:r>
              <a:rPr lang="es-MX" baseline="0" dirty="0" smtClean="0"/>
              <a:t> a distribución geográfica, TN, TM, EV y residencia, existen características asociadas a estas que inciden en la economía de las regiones de Europa y Asia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48ED8-6317-44DB-82C6-722CBAB08A9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30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Geografía Regional II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93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dirty="0" smtClean="0"/>
              <a:t>¿Cómo llega Europa al siglo XX?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 un mayor éxodo  de la población del campo a la ciudad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52726682"/>
              </p:ext>
            </p:extLst>
          </p:nvPr>
        </p:nvGraphicFramePr>
        <p:xfrm>
          <a:off x="755576" y="1844824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566124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s-MX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  notable desequilibrio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económico y por ende social entre el campo y la ciudad. </a:t>
            </a:r>
          </a:p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03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Población migrante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Son los que viven en peores condiciones en </a:t>
            </a:r>
            <a:r>
              <a:rPr lang="es-MX" dirty="0" smtClean="0"/>
              <a:t>muchos </a:t>
            </a:r>
            <a:r>
              <a:rPr lang="es-MX" dirty="0"/>
              <a:t>casos de vivienda y </a:t>
            </a:r>
            <a:r>
              <a:rPr lang="es-MX" dirty="0" smtClean="0"/>
              <a:t>laborales: tareas agrícolas, industria manufacturera, textiles, servicios de entrega, restaurantes, hoteles y la construcción.</a:t>
            </a:r>
          </a:p>
          <a:p>
            <a:pPr algn="just"/>
            <a:r>
              <a:rPr lang="es-MX" dirty="0" smtClean="0"/>
              <a:t> </a:t>
            </a:r>
            <a:r>
              <a:rPr lang="es-MX" dirty="0"/>
              <a:t>En no pocas ocasiones son menospreciados por la población nativa, llegando en algunas ciudades a existir serios problemas sociales en relación con ellos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 </a:t>
            </a:r>
            <a:r>
              <a:rPr lang="es-MX" dirty="0"/>
              <a:t>Aparece entonces la xenofobia, la violencia y la discriminación con estos grupos poblacionales.</a:t>
            </a:r>
          </a:p>
        </p:txBody>
      </p:sp>
    </p:spTree>
    <p:extLst>
      <p:ext uri="{BB962C8B-B14F-4D97-AF65-F5344CB8AC3E}">
        <p14:creationId xmlns:p14="http://schemas.microsoft.com/office/powerpoint/2010/main" val="356619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s-MX" dirty="0" smtClean="0"/>
              <a:t>Mercado informal de la población migrante en Europa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81554"/>
              </p:ext>
            </p:extLst>
          </p:nvPr>
        </p:nvGraphicFramePr>
        <p:xfrm>
          <a:off x="179512" y="1600200"/>
          <a:ext cx="8964488" cy="45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34373" y="6479456"/>
            <a:ext cx="9057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latin typeface="Arial" pitchFamily="34" charset="0"/>
                <a:cs typeface="Arial" pitchFamily="34" charset="0"/>
              </a:rPr>
              <a:t>Fuente: Foro mundial de los refugiados: los hechos y la realidad de la migración hacia Europa, dic. 2023</a:t>
            </a:r>
            <a:endParaRPr lang="es-MX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4038600" cy="4525963"/>
          </a:xfrm>
        </p:spPr>
        <p:txBody>
          <a:bodyPr>
            <a:noAutofit/>
          </a:bodyPr>
          <a:lstStyle/>
          <a:p>
            <a:pPr algn="just"/>
            <a:r>
              <a:rPr lang="es-MX" sz="3200" dirty="0">
                <a:latin typeface="Arial" pitchFamily="34" charset="0"/>
                <a:cs typeface="Arial" pitchFamily="34" charset="0"/>
              </a:rPr>
              <a:t>Eurasia es una de las regiones más ricas en recursos naturales en el mundo. Tiene 31% de reservas de gas natural comprobadas, 17% de petróleo, 23% de mineral de hierro, 14% de oro y 7% de cobre.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28800"/>
            <a:ext cx="41840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8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 smtClean="0">
                <a:latin typeface="Arial" pitchFamily="34" charset="0"/>
                <a:cs typeface="Arial" pitchFamily="34" charset="0"/>
              </a:rPr>
              <a:t>¿Cómo se comportan los recursos minerales, forestales, edafológicos e hídricos en cada una de sus regiones?</a:t>
            </a: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814481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9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FF00"/>
                </a:solidFill>
              </a:rPr>
              <a:t>Países con mayor reserva de carbón</a:t>
            </a:r>
            <a:endParaRPr lang="es-MX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2493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1290968" y="2922275"/>
            <a:ext cx="5155814" cy="2297750"/>
          </a:xfrm>
          <a:custGeom>
            <a:avLst/>
            <a:gdLst>
              <a:gd name="connsiteX0" fmla="*/ 0 w 1893912"/>
              <a:gd name="connsiteY0" fmla="*/ 612068 h 1224136"/>
              <a:gd name="connsiteX1" fmla="*/ 946956 w 1893912"/>
              <a:gd name="connsiteY1" fmla="*/ 0 h 1224136"/>
              <a:gd name="connsiteX2" fmla="*/ 1893912 w 1893912"/>
              <a:gd name="connsiteY2" fmla="*/ 612068 h 1224136"/>
              <a:gd name="connsiteX3" fmla="*/ 946956 w 1893912"/>
              <a:gd name="connsiteY3" fmla="*/ 1224136 h 1224136"/>
              <a:gd name="connsiteX4" fmla="*/ 0 w 1893912"/>
              <a:gd name="connsiteY4" fmla="*/ 612068 h 1224136"/>
              <a:gd name="connsiteX0" fmla="*/ 812 w 1894724"/>
              <a:gd name="connsiteY0" fmla="*/ 612068 h 911689"/>
              <a:gd name="connsiteX1" fmla="*/ 947768 w 1894724"/>
              <a:gd name="connsiteY1" fmla="*/ 0 h 911689"/>
              <a:gd name="connsiteX2" fmla="*/ 1894724 w 1894724"/>
              <a:gd name="connsiteY2" fmla="*/ 612068 h 911689"/>
              <a:gd name="connsiteX3" fmla="*/ 831762 w 1894724"/>
              <a:gd name="connsiteY3" fmla="*/ 910237 h 911689"/>
              <a:gd name="connsiteX4" fmla="*/ 812 w 1894724"/>
              <a:gd name="connsiteY4" fmla="*/ 612068 h 911689"/>
              <a:gd name="connsiteX0" fmla="*/ 25028 w 1918940"/>
              <a:gd name="connsiteY0" fmla="*/ 612068 h 1046537"/>
              <a:gd name="connsiteX1" fmla="*/ 971984 w 1918940"/>
              <a:gd name="connsiteY1" fmla="*/ 0 h 1046537"/>
              <a:gd name="connsiteX2" fmla="*/ 1918940 w 1918940"/>
              <a:gd name="connsiteY2" fmla="*/ 612068 h 1046537"/>
              <a:gd name="connsiteX3" fmla="*/ 855978 w 1918940"/>
              <a:gd name="connsiteY3" fmla="*/ 910237 h 1046537"/>
              <a:gd name="connsiteX4" fmla="*/ 323778 w 1918940"/>
              <a:gd name="connsiteY4" fmla="*/ 1033429 h 1046537"/>
              <a:gd name="connsiteX5" fmla="*/ 25028 w 1918940"/>
              <a:gd name="connsiteY5" fmla="*/ 612068 h 1046537"/>
              <a:gd name="connsiteX0" fmla="*/ 21978 w 1915890"/>
              <a:gd name="connsiteY0" fmla="*/ 393704 h 828173"/>
              <a:gd name="connsiteX1" fmla="*/ 914343 w 1915890"/>
              <a:gd name="connsiteY1" fmla="*/ 0 h 828173"/>
              <a:gd name="connsiteX2" fmla="*/ 1915890 w 1915890"/>
              <a:gd name="connsiteY2" fmla="*/ 393704 h 828173"/>
              <a:gd name="connsiteX3" fmla="*/ 852928 w 1915890"/>
              <a:gd name="connsiteY3" fmla="*/ 691873 h 828173"/>
              <a:gd name="connsiteX4" fmla="*/ 320728 w 1915890"/>
              <a:gd name="connsiteY4" fmla="*/ 815065 h 828173"/>
              <a:gd name="connsiteX5" fmla="*/ 21978 w 1915890"/>
              <a:gd name="connsiteY5" fmla="*/ 393704 h 828173"/>
              <a:gd name="connsiteX0" fmla="*/ 21978 w 1922934"/>
              <a:gd name="connsiteY0" fmla="*/ 462591 h 897060"/>
              <a:gd name="connsiteX1" fmla="*/ 914343 w 1922934"/>
              <a:gd name="connsiteY1" fmla="*/ 68887 h 897060"/>
              <a:gd name="connsiteX2" fmla="*/ 1310190 w 1922934"/>
              <a:gd name="connsiteY2" fmla="*/ 37791 h 897060"/>
              <a:gd name="connsiteX3" fmla="*/ 1915890 w 1922934"/>
              <a:gd name="connsiteY3" fmla="*/ 462591 h 897060"/>
              <a:gd name="connsiteX4" fmla="*/ 852928 w 1922934"/>
              <a:gd name="connsiteY4" fmla="*/ 760760 h 897060"/>
              <a:gd name="connsiteX5" fmla="*/ 320728 w 1922934"/>
              <a:gd name="connsiteY5" fmla="*/ 883952 h 897060"/>
              <a:gd name="connsiteX6" fmla="*/ 21978 w 1922934"/>
              <a:gd name="connsiteY6" fmla="*/ 462591 h 897060"/>
              <a:gd name="connsiteX0" fmla="*/ 21978 w 1925064"/>
              <a:gd name="connsiteY0" fmla="*/ 462591 h 897060"/>
              <a:gd name="connsiteX1" fmla="*/ 914343 w 1925064"/>
              <a:gd name="connsiteY1" fmla="*/ 68887 h 897060"/>
              <a:gd name="connsiteX2" fmla="*/ 1310190 w 1925064"/>
              <a:gd name="connsiteY2" fmla="*/ 37791 h 897060"/>
              <a:gd name="connsiteX3" fmla="*/ 1915890 w 1925064"/>
              <a:gd name="connsiteY3" fmla="*/ 462591 h 897060"/>
              <a:gd name="connsiteX4" fmla="*/ 852928 w 1925064"/>
              <a:gd name="connsiteY4" fmla="*/ 760760 h 897060"/>
              <a:gd name="connsiteX5" fmla="*/ 320728 w 1925064"/>
              <a:gd name="connsiteY5" fmla="*/ 883952 h 897060"/>
              <a:gd name="connsiteX6" fmla="*/ 21978 w 1925064"/>
              <a:gd name="connsiteY6" fmla="*/ 462591 h 897060"/>
              <a:gd name="connsiteX0" fmla="*/ 21978 w 1965917"/>
              <a:gd name="connsiteY0" fmla="*/ 443375 h 877844"/>
              <a:gd name="connsiteX1" fmla="*/ 914343 w 1965917"/>
              <a:gd name="connsiteY1" fmla="*/ 49671 h 877844"/>
              <a:gd name="connsiteX2" fmla="*/ 1310190 w 1965917"/>
              <a:gd name="connsiteY2" fmla="*/ 18575 h 877844"/>
              <a:gd name="connsiteX3" fmla="*/ 1767390 w 1965917"/>
              <a:gd name="connsiteY3" fmla="*/ 79990 h 877844"/>
              <a:gd name="connsiteX4" fmla="*/ 1915890 w 1965917"/>
              <a:gd name="connsiteY4" fmla="*/ 443375 h 877844"/>
              <a:gd name="connsiteX5" fmla="*/ 852928 w 1965917"/>
              <a:gd name="connsiteY5" fmla="*/ 741544 h 877844"/>
              <a:gd name="connsiteX6" fmla="*/ 320728 w 1965917"/>
              <a:gd name="connsiteY6" fmla="*/ 864736 h 877844"/>
              <a:gd name="connsiteX7" fmla="*/ 21978 w 1965917"/>
              <a:gd name="connsiteY7" fmla="*/ 443375 h 877844"/>
              <a:gd name="connsiteX0" fmla="*/ 21978 w 1983269"/>
              <a:gd name="connsiteY0" fmla="*/ 443375 h 877844"/>
              <a:gd name="connsiteX1" fmla="*/ 914343 w 1983269"/>
              <a:gd name="connsiteY1" fmla="*/ 49671 h 877844"/>
              <a:gd name="connsiteX2" fmla="*/ 1310190 w 1983269"/>
              <a:gd name="connsiteY2" fmla="*/ 18575 h 877844"/>
              <a:gd name="connsiteX3" fmla="*/ 1767390 w 1983269"/>
              <a:gd name="connsiteY3" fmla="*/ 79990 h 877844"/>
              <a:gd name="connsiteX4" fmla="*/ 1828805 w 1983269"/>
              <a:gd name="connsiteY4" fmla="*/ 359769 h 877844"/>
              <a:gd name="connsiteX5" fmla="*/ 1915890 w 1983269"/>
              <a:gd name="connsiteY5" fmla="*/ 443375 h 877844"/>
              <a:gd name="connsiteX6" fmla="*/ 852928 w 1983269"/>
              <a:gd name="connsiteY6" fmla="*/ 741544 h 877844"/>
              <a:gd name="connsiteX7" fmla="*/ 320728 w 1983269"/>
              <a:gd name="connsiteY7" fmla="*/ 864736 h 877844"/>
              <a:gd name="connsiteX8" fmla="*/ 21978 w 1983269"/>
              <a:gd name="connsiteY8" fmla="*/ 443375 h 877844"/>
              <a:gd name="connsiteX0" fmla="*/ 21978 w 3511916"/>
              <a:gd name="connsiteY0" fmla="*/ 443375 h 874741"/>
              <a:gd name="connsiteX1" fmla="*/ 914343 w 3511916"/>
              <a:gd name="connsiteY1" fmla="*/ 49671 h 874741"/>
              <a:gd name="connsiteX2" fmla="*/ 1310190 w 3511916"/>
              <a:gd name="connsiteY2" fmla="*/ 18575 h 874741"/>
              <a:gd name="connsiteX3" fmla="*/ 1767390 w 3511916"/>
              <a:gd name="connsiteY3" fmla="*/ 79990 h 874741"/>
              <a:gd name="connsiteX4" fmla="*/ 1828805 w 3511916"/>
              <a:gd name="connsiteY4" fmla="*/ 359769 h 874741"/>
              <a:gd name="connsiteX5" fmla="*/ 3499030 w 3511916"/>
              <a:gd name="connsiteY5" fmla="*/ 729978 h 874741"/>
              <a:gd name="connsiteX6" fmla="*/ 852928 w 3511916"/>
              <a:gd name="connsiteY6" fmla="*/ 741544 h 874741"/>
              <a:gd name="connsiteX7" fmla="*/ 320728 w 3511916"/>
              <a:gd name="connsiteY7" fmla="*/ 864736 h 874741"/>
              <a:gd name="connsiteX8" fmla="*/ 21978 w 3511916"/>
              <a:gd name="connsiteY8" fmla="*/ 443375 h 874741"/>
              <a:gd name="connsiteX0" fmla="*/ 4429 w 4825024"/>
              <a:gd name="connsiteY0" fmla="*/ 632004 h 885949"/>
              <a:gd name="connsiteX1" fmla="*/ 2227451 w 4825024"/>
              <a:gd name="connsiteY1" fmla="*/ 60879 h 885949"/>
              <a:gd name="connsiteX2" fmla="*/ 2623298 w 4825024"/>
              <a:gd name="connsiteY2" fmla="*/ 29783 h 885949"/>
              <a:gd name="connsiteX3" fmla="*/ 3080498 w 4825024"/>
              <a:gd name="connsiteY3" fmla="*/ 91198 h 885949"/>
              <a:gd name="connsiteX4" fmla="*/ 3141913 w 4825024"/>
              <a:gd name="connsiteY4" fmla="*/ 370977 h 885949"/>
              <a:gd name="connsiteX5" fmla="*/ 4812138 w 4825024"/>
              <a:gd name="connsiteY5" fmla="*/ 741186 h 885949"/>
              <a:gd name="connsiteX6" fmla="*/ 2166036 w 4825024"/>
              <a:gd name="connsiteY6" fmla="*/ 752752 h 885949"/>
              <a:gd name="connsiteX7" fmla="*/ 1633836 w 4825024"/>
              <a:gd name="connsiteY7" fmla="*/ 875944 h 885949"/>
              <a:gd name="connsiteX8" fmla="*/ 4429 w 4825024"/>
              <a:gd name="connsiteY8" fmla="*/ 632004 h 885949"/>
              <a:gd name="connsiteX0" fmla="*/ 100816 w 4921411"/>
              <a:gd name="connsiteY0" fmla="*/ 632004 h 1491930"/>
              <a:gd name="connsiteX1" fmla="*/ 2323838 w 4921411"/>
              <a:gd name="connsiteY1" fmla="*/ 60879 h 1491930"/>
              <a:gd name="connsiteX2" fmla="*/ 2719685 w 4921411"/>
              <a:gd name="connsiteY2" fmla="*/ 29783 h 1491930"/>
              <a:gd name="connsiteX3" fmla="*/ 3176885 w 4921411"/>
              <a:gd name="connsiteY3" fmla="*/ 91198 h 1491930"/>
              <a:gd name="connsiteX4" fmla="*/ 3238300 w 4921411"/>
              <a:gd name="connsiteY4" fmla="*/ 370977 h 1491930"/>
              <a:gd name="connsiteX5" fmla="*/ 4908525 w 4921411"/>
              <a:gd name="connsiteY5" fmla="*/ 741186 h 1491930"/>
              <a:gd name="connsiteX6" fmla="*/ 2262423 w 4921411"/>
              <a:gd name="connsiteY6" fmla="*/ 752752 h 1491930"/>
              <a:gd name="connsiteX7" fmla="*/ 1730223 w 4921411"/>
              <a:gd name="connsiteY7" fmla="*/ 875944 h 1491930"/>
              <a:gd name="connsiteX8" fmla="*/ 515571 w 4921411"/>
              <a:gd name="connsiteY8" fmla="*/ 1490094 h 1491930"/>
              <a:gd name="connsiteX9" fmla="*/ 100816 w 4921411"/>
              <a:gd name="connsiteY9" fmla="*/ 632004 h 1491930"/>
              <a:gd name="connsiteX0" fmla="*/ 118489 w 4939084"/>
              <a:gd name="connsiteY0" fmla="*/ 632004 h 1490789"/>
              <a:gd name="connsiteX1" fmla="*/ 2341511 w 4939084"/>
              <a:gd name="connsiteY1" fmla="*/ 60879 h 1490789"/>
              <a:gd name="connsiteX2" fmla="*/ 2737358 w 4939084"/>
              <a:gd name="connsiteY2" fmla="*/ 29783 h 1490789"/>
              <a:gd name="connsiteX3" fmla="*/ 3194558 w 4939084"/>
              <a:gd name="connsiteY3" fmla="*/ 91198 h 1490789"/>
              <a:gd name="connsiteX4" fmla="*/ 3255973 w 4939084"/>
              <a:gd name="connsiteY4" fmla="*/ 370977 h 1490789"/>
              <a:gd name="connsiteX5" fmla="*/ 4926198 w 4939084"/>
              <a:gd name="connsiteY5" fmla="*/ 741186 h 1490789"/>
              <a:gd name="connsiteX6" fmla="*/ 2280096 w 4939084"/>
              <a:gd name="connsiteY6" fmla="*/ 752752 h 1490789"/>
              <a:gd name="connsiteX7" fmla="*/ 1747896 w 4939084"/>
              <a:gd name="connsiteY7" fmla="*/ 875944 h 1490789"/>
              <a:gd name="connsiteX8" fmla="*/ 533244 w 4939084"/>
              <a:gd name="connsiteY8" fmla="*/ 1490094 h 1490789"/>
              <a:gd name="connsiteX9" fmla="*/ 328528 w 4939084"/>
              <a:gd name="connsiteY9" fmla="*/ 828177 h 1490789"/>
              <a:gd name="connsiteX10" fmla="*/ 118489 w 4939084"/>
              <a:gd name="connsiteY10" fmla="*/ 632004 h 1490789"/>
              <a:gd name="connsiteX0" fmla="*/ 159367 w 4979962"/>
              <a:gd name="connsiteY0" fmla="*/ 632004 h 1490772"/>
              <a:gd name="connsiteX1" fmla="*/ 2382389 w 4979962"/>
              <a:gd name="connsiteY1" fmla="*/ 60879 h 1490772"/>
              <a:gd name="connsiteX2" fmla="*/ 2778236 w 4979962"/>
              <a:gd name="connsiteY2" fmla="*/ 29783 h 1490772"/>
              <a:gd name="connsiteX3" fmla="*/ 3235436 w 4979962"/>
              <a:gd name="connsiteY3" fmla="*/ 91198 h 1490772"/>
              <a:gd name="connsiteX4" fmla="*/ 3296851 w 4979962"/>
              <a:gd name="connsiteY4" fmla="*/ 370977 h 1490772"/>
              <a:gd name="connsiteX5" fmla="*/ 4967076 w 4979962"/>
              <a:gd name="connsiteY5" fmla="*/ 741186 h 1490772"/>
              <a:gd name="connsiteX6" fmla="*/ 2320974 w 4979962"/>
              <a:gd name="connsiteY6" fmla="*/ 752752 h 1490772"/>
              <a:gd name="connsiteX7" fmla="*/ 1788774 w 4979962"/>
              <a:gd name="connsiteY7" fmla="*/ 875944 h 1490772"/>
              <a:gd name="connsiteX8" fmla="*/ 574122 w 4979962"/>
              <a:gd name="connsiteY8" fmla="*/ 1490094 h 1490772"/>
              <a:gd name="connsiteX9" fmla="*/ 369406 w 4979962"/>
              <a:gd name="connsiteY9" fmla="*/ 828177 h 1490772"/>
              <a:gd name="connsiteX10" fmla="*/ 198809 w 4979962"/>
              <a:gd name="connsiteY10" fmla="*/ 698524 h 1490772"/>
              <a:gd name="connsiteX11" fmla="*/ 159367 w 4979962"/>
              <a:gd name="connsiteY11" fmla="*/ 632004 h 1490772"/>
              <a:gd name="connsiteX0" fmla="*/ 159367 w 4979962"/>
              <a:gd name="connsiteY0" fmla="*/ 632004 h 1510407"/>
              <a:gd name="connsiteX1" fmla="*/ 2382389 w 4979962"/>
              <a:gd name="connsiteY1" fmla="*/ 60879 h 1510407"/>
              <a:gd name="connsiteX2" fmla="*/ 2778236 w 4979962"/>
              <a:gd name="connsiteY2" fmla="*/ 29783 h 1510407"/>
              <a:gd name="connsiteX3" fmla="*/ 3235436 w 4979962"/>
              <a:gd name="connsiteY3" fmla="*/ 91198 h 1510407"/>
              <a:gd name="connsiteX4" fmla="*/ 3296851 w 4979962"/>
              <a:gd name="connsiteY4" fmla="*/ 370977 h 1510407"/>
              <a:gd name="connsiteX5" fmla="*/ 4967076 w 4979962"/>
              <a:gd name="connsiteY5" fmla="*/ 741186 h 1510407"/>
              <a:gd name="connsiteX6" fmla="*/ 2320974 w 4979962"/>
              <a:gd name="connsiteY6" fmla="*/ 752752 h 1510407"/>
              <a:gd name="connsiteX7" fmla="*/ 1788774 w 4979962"/>
              <a:gd name="connsiteY7" fmla="*/ 875944 h 1510407"/>
              <a:gd name="connsiteX8" fmla="*/ 574122 w 4979962"/>
              <a:gd name="connsiteY8" fmla="*/ 1490094 h 1510407"/>
              <a:gd name="connsiteX9" fmla="*/ 301168 w 4979962"/>
              <a:gd name="connsiteY9" fmla="*/ 1346793 h 1510407"/>
              <a:gd name="connsiteX10" fmla="*/ 369406 w 4979962"/>
              <a:gd name="connsiteY10" fmla="*/ 828177 h 1510407"/>
              <a:gd name="connsiteX11" fmla="*/ 198809 w 4979962"/>
              <a:gd name="connsiteY11" fmla="*/ 698524 h 1510407"/>
              <a:gd name="connsiteX12" fmla="*/ 159367 w 4979962"/>
              <a:gd name="connsiteY12" fmla="*/ 632004 h 1510407"/>
              <a:gd name="connsiteX0" fmla="*/ 159367 w 4979962"/>
              <a:gd name="connsiteY0" fmla="*/ 632004 h 1506049"/>
              <a:gd name="connsiteX1" fmla="*/ 2382389 w 4979962"/>
              <a:gd name="connsiteY1" fmla="*/ 60879 h 1506049"/>
              <a:gd name="connsiteX2" fmla="*/ 2778236 w 4979962"/>
              <a:gd name="connsiteY2" fmla="*/ 29783 h 1506049"/>
              <a:gd name="connsiteX3" fmla="*/ 3235436 w 4979962"/>
              <a:gd name="connsiteY3" fmla="*/ 91198 h 1506049"/>
              <a:gd name="connsiteX4" fmla="*/ 3296851 w 4979962"/>
              <a:gd name="connsiteY4" fmla="*/ 370977 h 1506049"/>
              <a:gd name="connsiteX5" fmla="*/ 4967076 w 4979962"/>
              <a:gd name="connsiteY5" fmla="*/ 741186 h 1506049"/>
              <a:gd name="connsiteX6" fmla="*/ 2320974 w 4979962"/>
              <a:gd name="connsiteY6" fmla="*/ 752752 h 1506049"/>
              <a:gd name="connsiteX7" fmla="*/ 1788774 w 4979962"/>
              <a:gd name="connsiteY7" fmla="*/ 875944 h 1506049"/>
              <a:gd name="connsiteX8" fmla="*/ 574122 w 4979962"/>
              <a:gd name="connsiteY8" fmla="*/ 1490094 h 1506049"/>
              <a:gd name="connsiteX9" fmla="*/ 301168 w 4979962"/>
              <a:gd name="connsiteY9" fmla="*/ 1346793 h 1506049"/>
              <a:gd name="connsiteX10" fmla="*/ 423997 w 4979962"/>
              <a:gd name="connsiteY10" fmla="*/ 1142076 h 1506049"/>
              <a:gd name="connsiteX11" fmla="*/ 369406 w 4979962"/>
              <a:gd name="connsiteY11" fmla="*/ 828177 h 1506049"/>
              <a:gd name="connsiteX12" fmla="*/ 198809 w 4979962"/>
              <a:gd name="connsiteY12" fmla="*/ 698524 h 1506049"/>
              <a:gd name="connsiteX13" fmla="*/ 159367 w 4979962"/>
              <a:gd name="connsiteY13" fmla="*/ 632004 h 1506049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320974 w 4979962"/>
              <a:gd name="connsiteY6" fmla="*/ 752752 h 1510321"/>
              <a:gd name="connsiteX7" fmla="*/ 1788774 w 4979962"/>
              <a:gd name="connsiteY7" fmla="*/ 875944 h 1510321"/>
              <a:gd name="connsiteX8" fmla="*/ 949436 w 4979962"/>
              <a:gd name="connsiteY8" fmla="*/ 1449151 h 1510321"/>
              <a:gd name="connsiteX9" fmla="*/ 574122 w 4979962"/>
              <a:gd name="connsiteY9" fmla="*/ 1490094 h 1510321"/>
              <a:gd name="connsiteX10" fmla="*/ 301168 w 4979962"/>
              <a:gd name="connsiteY10" fmla="*/ 1346793 h 1510321"/>
              <a:gd name="connsiteX11" fmla="*/ 423997 w 4979962"/>
              <a:gd name="connsiteY11" fmla="*/ 1142076 h 1510321"/>
              <a:gd name="connsiteX12" fmla="*/ 369406 w 4979962"/>
              <a:gd name="connsiteY12" fmla="*/ 828177 h 1510321"/>
              <a:gd name="connsiteX13" fmla="*/ 198809 w 4979962"/>
              <a:gd name="connsiteY13" fmla="*/ 698524 h 1510321"/>
              <a:gd name="connsiteX14" fmla="*/ 159367 w 4979962"/>
              <a:gd name="connsiteY14" fmla="*/ 632004 h 1510321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320974 w 4979962"/>
              <a:gd name="connsiteY6" fmla="*/ 752752 h 1510321"/>
              <a:gd name="connsiteX7" fmla="*/ 1788774 w 4979962"/>
              <a:gd name="connsiteY7" fmla="*/ 875944 h 1510321"/>
              <a:gd name="connsiteX8" fmla="*/ 949436 w 4979962"/>
              <a:gd name="connsiteY8" fmla="*/ 1449151 h 1510321"/>
              <a:gd name="connsiteX9" fmla="*/ 574122 w 4979962"/>
              <a:gd name="connsiteY9" fmla="*/ 1490094 h 1510321"/>
              <a:gd name="connsiteX10" fmla="*/ 301168 w 4979962"/>
              <a:gd name="connsiteY10" fmla="*/ 1346793 h 1510321"/>
              <a:gd name="connsiteX11" fmla="*/ 423997 w 4979962"/>
              <a:gd name="connsiteY11" fmla="*/ 1142076 h 1510321"/>
              <a:gd name="connsiteX12" fmla="*/ 369406 w 4979962"/>
              <a:gd name="connsiteY12" fmla="*/ 828177 h 1510321"/>
              <a:gd name="connsiteX13" fmla="*/ 198809 w 4979962"/>
              <a:gd name="connsiteY13" fmla="*/ 698524 h 1510321"/>
              <a:gd name="connsiteX14" fmla="*/ 159367 w 4979962"/>
              <a:gd name="connsiteY14" fmla="*/ 632004 h 1510321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320974 w 4979962"/>
              <a:gd name="connsiteY6" fmla="*/ 752752 h 1510321"/>
              <a:gd name="connsiteX7" fmla="*/ 1788774 w 4979962"/>
              <a:gd name="connsiteY7" fmla="*/ 875944 h 1510321"/>
              <a:gd name="connsiteX8" fmla="*/ 1331574 w 4979962"/>
              <a:gd name="connsiteY8" fmla="*/ 1476446 h 1510321"/>
              <a:gd name="connsiteX9" fmla="*/ 949436 w 4979962"/>
              <a:gd name="connsiteY9" fmla="*/ 1449151 h 1510321"/>
              <a:gd name="connsiteX10" fmla="*/ 574122 w 4979962"/>
              <a:gd name="connsiteY10" fmla="*/ 1490094 h 1510321"/>
              <a:gd name="connsiteX11" fmla="*/ 301168 w 4979962"/>
              <a:gd name="connsiteY11" fmla="*/ 1346793 h 1510321"/>
              <a:gd name="connsiteX12" fmla="*/ 423997 w 4979962"/>
              <a:gd name="connsiteY12" fmla="*/ 1142076 h 1510321"/>
              <a:gd name="connsiteX13" fmla="*/ 369406 w 4979962"/>
              <a:gd name="connsiteY13" fmla="*/ 828177 h 1510321"/>
              <a:gd name="connsiteX14" fmla="*/ 198809 w 4979962"/>
              <a:gd name="connsiteY14" fmla="*/ 698524 h 1510321"/>
              <a:gd name="connsiteX15" fmla="*/ 159367 w 4979962"/>
              <a:gd name="connsiteY15" fmla="*/ 632004 h 1510321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320974 w 4979962"/>
              <a:gd name="connsiteY6" fmla="*/ 752752 h 1510321"/>
              <a:gd name="connsiteX7" fmla="*/ 1788774 w 4979962"/>
              <a:gd name="connsiteY7" fmla="*/ 875944 h 1510321"/>
              <a:gd name="connsiteX8" fmla="*/ 1338398 w 4979962"/>
              <a:gd name="connsiteY8" fmla="*/ 1162548 h 1510321"/>
              <a:gd name="connsiteX9" fmla="*/ 1331574 w 4979962"/>
              <a:gd name="connsiteY9" fmla="*/ 1476446 h 1510321"/>
              <a:gd name="connsiteX10" fmla="*/ 949436 w 4979962"/>
              <a:gd name="connsiteY10" fmla="*/ 1449151 h 1510321"/>
              <a:gd name="connsiteX11" fmla="*/ 574122 w 4979962"/>
              <a:gd name="connsiteY11" fmla="*/ 1490094 h 1510321"/>
              <a:gd name="connsiteX12" fmla="*/ 301168 w 4979962"/>
              <a:gd name="connsiteY12" fmla="*/ 1346793 h 1510321"/>
              <a:gd name="connsiteX13" fmla="*/ 423997 w 4979962"/>
              <a:gd name="connsiteY13" fmla="*/ 1142076 h 1510321"/>
              <a:gd name="connsiteX14" fmla="*/ 369406 w 4979962"/>
              <a:gd name="connsiteY14" fmla="*/ 828177 h 1510321"/>
              <a:gd name="connsiteX15" fmla="*/ 198809 w 4979962"/>
              <a:gd name="connsiteY15" fmla="*/ 698524 h 1510321"/>
              <a:gd name="connsiteX16" fmla="*/ 159367 w 4979962"/>
              <a:gd name="connsiteY16" fmla="*/ 632004 h 1510321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320974 w 4979962"/>
              <a:gd name="connsiteY6" fmla="*/ 752752 h 1510321"/>
              <a:gd name="connsiteX7" fmla="*/ 1788774 w 4979962"/>
              <a:gd name="connsiteY7" fmla="*/ 875944 h 1510321"/>
              <a:gd name="connsiteX8" fmla="*/ 1338398 w 4979962"/>
              <a:gd name="connsiteY8" fmla="*/ 1162548 h 1510321"/>
              <a:gd name="connsiteX9" fmla="*/ 1331574 w 4979962"/>
              <a:gd name="connsiteY9" fmla="*/ 1476446 h 1510321"/>
              <a:gd name="connsiteX10" fmla="*/ 949436 w 4979962"/>
              <a:gd name="connsiteY10" fmla="*/ 1449151 h 1510321"/>
              <a:gd name="connsiteX11" fmla="*/ 574122 w 4979962"/>
              <a:gd name="connsiteY11" fmla="*/ 1490094 h 1510321"/>
              <a:gd name="connsiteX12" fmla="*/ 301168 w 4979962"/>
              <a:gd name="connsiteY12" fmla="*/ 1346793 h 1510321"/>
              <a:gd name="connsiteX13" fmla="*/ 423997 w 4979962"/>
              <a:gd name="connsiteY13" fmla="*/ 1142076 h 1510321"/>
              <a:gd name="connsiteX14" fmla="*/ 369406 w 4979962"/>
              <a:gd name="connsiteY14" fmla="*/ 828177 h 1510321"/>
              <a:gd name="connsiteX15" fmla="*/ 198809 w 4979962"/>
              <a:gd name="connsiteY15" fmla="*/ 698524 h 1510321"/>
              <a:gd name="connsiteX16" fmla="*/ 159367 w 4979962"/>
              <a:gd name="connsiteY16" fmla="*/ 632004 h 1510321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320974 w 4979962"/>
              <a:gd name="connsiteY6" fmla="*/ 752752 h 1510321"/>
              <a:gd name="connsiteX7" fmla="*/ 1788774 w 4979962"/>
              <a:gd name="connsiteY7" fmla="*/ 875944 h 1510321"/>
              <a:gd name="connsiteX8" fmla="*/ 1399813 w 4979962"/>
              <a:gd name="connsiteY8" fmla="*/ 985127 h 1510321"/>
              <a:gd name="connsiteX9" fmla="*/ 1338398 w 4979962"/>
              <a:gd name="connsiteY9" fmla="*/ 1162548 h 1510321"/>
              <a:gd name="connsiteX10" fmla="*/ 1331574 w 4979962"/>
              <a:gd name="connsiteY10" fmla="*/ 1476446 h 1510321"/>
              <a:gd name="connsiteX11" fmla="*/ 949436 w 4979962"/>
              <a:gd name="connsiteY11" fmla="*/ 1449151 h 1510321"/>
              <a:gd name="connsiteX12" fmla="*/ 574122 w 4979962"/>
              <a:gd name="connsiteY12" fmla="*/ 1490094 h 1510321"/>
              <a:gd name="connsiteX13" fmla="*/ 301168 w 4979962"/>
              <a:gd name="connsiteY13" fmla="*/ 1346793 h 1510321"/>
              <a:gd name="connsiteX14" fmla="*/ 423997 w 4979962"/>
              <a:gd name="connsiteY14" fmla="*/ 1142076 h 1510321"/>
              <a:gd name="connsiteX15" fmla="*/ 369406 w 4979962"/>
              <a:gd name="connsiteY15" fmla="*/ 828177 h 1510321"/>
              <a:gd name="connsiteX16" fmla="*/ 198809 w 4979962"/>
              <a:gd name="connsiteY16" fmla="*/ 698524 h 1510321"/>
              <a:gd name="connsiteX17" fmla="*/ 159367 w 4979962"/>
              <a:gd name="connsiteY17" fmla="*/ 632004 h 1510321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320974 w 4979962"/>
              <a:gd name="connsiteY6" fmla="*/ 752752 h 1510321"/>
              <a:gd name="connsiteX7" fmla="*/ 1897956 w 4979962"/>
              <a:gd name="connsiteY7" fmla="*/ 1026069 h 1510321"/>
              <a:gd name="connsiteX8" fmla="*/ 1399813 w 4979962"/>
              <a:gd name="connsiteY8" fmla="*/ 985127 h 1510321"/>
              <a:gd name="connsiteX9" fmla="*/ 1338398 w 4979962"/>
              <a:gd name="connsiteY9" fmla="*/ 1162548 h 1510321"/>
              <a:gd name="connsiteX10" fmla="*/ 1331574 w 4979962"/>
              <a:gd name="connsiteY10" fmla="*/ 1476446 h 1510321"/>
              <a:gd name="connsiteX11" fmla="*/ 949436 w 4979962"/>
              <a:gd name="connsiteY11" fmla="*/ 1449151 h 1510321"/>
              <a:gd name="connsiteX12" fmla="*/ 574122 w 4979962"/>
              <a:gd name="connsiteY12" fmla="*/ 1490094 h 1510321"/>
              <a:gd name="connsiteX13" fmla="*/ 301168 w 4979962"/>
              <a:gd name="connsiteY13" fmla="*/ 1346793 h 1510321"/>
              <a:gd name="connsiteX14" fmla="*/ 423997 w 4979962"/>
              <a:gd name="connsiteY14" fmla="*/ 1142076 h 1510321"/>
              <a:gd name="connsiteX15" fmla="*/ 369406 w 4979962"/>
              <a:gd name="connsiteY15" fmla="*/ 828177 h 1510321"/>
              <a:gd name="connsiteX16" fmla="*/ 198809 w 4979962"/>
              <a:gd name="connsiteY16" fmla="*/ 698524 h 1510321"/>
              <a:gd name="connsiteX17" fmla="*/ 159367 w 4979962"/>
              <a:gd name="connsiteY17" fmla="*/ 632004 h 1510321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320974 w 4979962"/>
              <a:gd name="connsiteY6" fmla="*/ 752752 h 1510321"/>
              <a:gd name="connsiteX7" fmla="*/ 2157263 w 4979962"/>
              <a:gd name="connsiteY7" fmla="*/ 910064 h 1510321"/>
              <a:gd name="connsiteX8" fmla="*/ 1897956 w 4979962"/>
              <a:gd name="connsiteY8" fmla="*/ 1026069 h 1510321"/>
              <a:gd name="connsiteX9" fmla="*/ 1399813 w 4979962"/>
              <a:gd name="connsiteY9" fmla="*/ 985127 h 1510321"/>
              <a:gd name="connsiteX10" fmla="*/ 1338398 w 4979962"/>
              <a:gd name="connsiteY10" fmla="*/ 1162548 h 1510321"/>
              <a:gd name="connsiteX11" fmla="*/ 1331574 w 4979962"/>
              <a:gd name="connsiteY11" fmla="*/ 1476446 h 1510321"/>
              <a:gd name="connsiteX12" fmla="*/ 949436 w 4979962"/>
              <a:gd name="connsiteY12" fmla="*/ 1449151 h 1510321"/>
              <a:gd name="connsiteX13" fmla="*/ 574122 w 4979962"/>
              <a:gd name="connsiteY13" fmla="*/ 1490094 h 1510321"/>
              <a:gd name="connsiteX14" fmla="*/ 301168 w 4979962"/>
              <a:gd name="connsiteY14" fmla="*/ 1346793 h 1510321"/>
              <a:gd name="connsiteX15" fmla="*/ 423997 w 4979962"/>
              <a:gd name="connsiteY15" fmla="*/ 1142076 h 1510321"/>
              <a:gd name="connsiteX16" fmla="*/ 369406 w 4979962"/>
              <a:gd name="connsiteY16" fmla="*/ 828177 h 1510321"/>
              <a:gd name="connsiteX17" fmla="*/ 198809 w 4979962"/>
              <a:gd name="connsiteY17" fmla="*/ 698524 h 1510321"/>
              <a:gd name="connsiteX18" fmla="*/ 159367 w 4979962"/>
              <a:gd name="connsiteY18" fmla="*/ 632004 h 1510321"/>
              <a:gd name="connsiteX0" fmla="*/ 159367 w 4979962"/>
              <a:gd name="connsiteY0" fmla="*/ 632004 h 1510321"/>
              <a:gd name="connsiteX1" fmla="*/ 2382389 w 4979962"/>
              <a:gd name="connsiteY1" fmla="*/ 60879 h 1510321"/>
              <a:gd name="connsiteX2" fmla="*/ 2778236 w 4979962"/>
              <a:gd name="connsiteY2" fmla="*/ 29783 h 1510321"/>
              <a:gd name="connsiteX3" fmla="*/ 3235436 w 4979962"/>
              <a:gd name="connsiteY3" fmla="*/ 91198 h 1510321"/>
              <a:gd name="connsiteX4" fmla="*/ 3296851 w 4979962"/>
              <a:gd name="connsiteY4" fmla="*/ 370977 h 1510321"/>
              <a:gd name="connsiteX5" fmla="*/ 4967076 w 4979962"/>
              <a:gd name="connsiteY5" fmla="*/ 741186 h 1510321"/>
              <a:gd name="connsiteX6" fmla="*/ 2539338 w 4979962"/>
              <a:gd name="connsiteY6" fmla="*/ 889230 h 1510321"/>
              <a:gd name="connsiteX7" fmla="*/ 2157263 w 4979962"/>
              <a:gd name="connsiteY7" fmla="*/ 910064 h 1510321"/>
              <a:gd name="connsiteX8" fmla="*/ 1897956 w 4979962"/>
              <a:gd name="connsiteY8" fmla="*/ 1026069 h 1510321"/>
              <a:gd name="connsiteX9" fmla="*/ 1399813 w 4979962"/>
              <a:gd name="connsiteY9" fmla="*/ 985127 h 1510321"/>
              <a:gd name="connsiteX10" fmla="*/ 1338398 w 4979962"/>
              <a:gd name="connsiteY10" fmla="*/ 1162548 h 1510321"/>
              <a:gd name="connsiteX11" fmla="*/ 1331574 w 4979962"/>
              <a:gd name="connsiteY11" fmla="*/ 1476446 h 1510321"/>
              <a:gd name="connsiteX12" fmla="*/ 949436 w 4979962"/>
              <a:gd name="connsiteY12" fmla="*/ 1449151 h 1510321"/>
              <a:gd name="connsiteX13" fmla="*/ 574122 w 4979962"/>
              <a:gd name="connsiteY13" fmla="*/ 1490094 h 1510321"/>
              <a:gd name="connsiteX14" fmla="*/ 301168 w 4979962"/>
              <a:gd name="connsiteY14" fmla="*/ 1346793 h 1510321"/>
              <a:gd name="connsiteX15" fmla="*/ 423997 w 4979962"/>
              <a:gd name="connsiteY15" fmla="*/ 1142076 h 1510321"/>
              <a:gd name="connsiteX16" fmla="*/ 369406 w 4979962"/>
              <a:gd name="connsiteY16" fmla="*/ 828177 h 1510321"/>
              <a:gd name="connsiteX17" fmla="*/ 198809 w 4979962"/>
              <a:gd name="connsiteY17" fmla="*/ 698524 h 1510321"/>
              <a:gd name="connsiteX18" fmla="*/ 159367 w 4979962"/>
              <a:gd name="connsiteY18" fmla="*/ 632004 h 1510321"/>
              <a:gd name="connsiteX0" fmla="*/ 159367 w 4970286"/>
              <a:gd name="connsiteY0" fmla="*/ 632004 h 1510321"/>
              <a:gd name="connsiteX1" fmla="*/ 2382389 w 4970286"/>
              <a:gd name="connsiteY1" fmla="*/ 60879 h 1510321"/>
              <a:gd name="connsiteX2" fmla="*/ 2778236 w 4970286"/>
              <a:gd name="connsiteY2" fmla="*/ 29783 h 1510321"/>
              <a:gd name="connsiteX3" fmla="*/ 3235436 w 4970286"/>
              <a:gd name="connsiteY3" fmla="*/ 91198 h 1510321"/>
              <a:gd name="connsiteX4" fmla="*/ 3296851 w 4970286"/>
              <a:gd name="connsiteY4" fmla="*/ 370977 h 1510321"/>
              <a:gd name="connsiteX5" fmla="*/ 4967076 w 4970286"/>
              <a:gd name="connsiteY5" fmla="*/ 741186 h 1510321"/>
              <a:gd name="connsiteX6" fmla="*/ 2648583 w 4970286"/>
              <a:gd name="connsiteY6" fmla="*/ 998775 h 1510321"/>
              <a:gd name="connsiteX7" fmla="*/ 2539338 w 4970286"/>
              <a:gd name="connsiteY7" fmla="*/ 889230 h 1510321"/>
              <a:gd name="connsiteX8" fmla="*/ 2157263 w 4970286"/>
              <a:gd name="connsiteY8" fmla="*/ 910064 h 1510321"/>
              <a:gd name="connsiteX9" fmla="*/ 1897956 w 4970286"/>
              <a:gd name="connsiteY9" fmla="*/ 1026069 h 1510321"/>
              <a:gd name="connsiteX10" fmla="*/ 1399813 w 4970286"/>
              <a:gd name="connsiteY10" fmla="*/ 985127 h 1510321"/>
              <a:gd name="connsiteX11" fmla="*/ 1338398 w 4970286"/>
              <a:gd name="connsiteY11" fmla="*/ 1162548 h 1510321"/>
              <a:gd name="connsiteX12" fmla="*/ 1331574 w 4970286"/>
              <a:gd name="connsiteY12" fmla="*/ 1476446 h 1510321"/>
              <a:gd name="connsiteX13" fmla="*/ 949436 w 4970286"/>
              <a:gd name="connsiteY13" fmla="*/ 1449151 h 1510321"/>
              <a:gd name="connsiteX14" fmla="*/ 574122 w 4970286"/>
              <a:gd name="connsiteY14" fmla="*/ 1490094 h 1510321"/>
              <a:gd name="connsiteX15" fmla="*/ 301168 w 4970286"/>
              <a:gd name="connsiteY15" fmla="*/ 1346793 h 1510321"/>
              <a:gd name="connsiteX16" fmla="*/ 423997 w 4970286"/>
              <a:gd name="connsiteY16" fmla="*/ 1142076 h 1510321"/>
              <a:gd name="connsiteX17" fmla="*/ 369406 w 4970286"/>
              <a:gd name="connsiteY17" fmla="*/ 828177 h 1510321"/>
              <a:gd name="connsiteX18" fmla="*/ 198809 w 4970286"/>
              <a:gd name="connsiteY18" fmla="*/ 698524 h 1510321"/>
              <a:gd name="connsiteX19" fmla="*/ 159367 w 4970286"/>
              <a:gd name="connsiteY19" fmla="*/ 632004 h 1510321"/>
              <a:gd name="connsiteX0" fmla="*/ 159367 w 4968162"/>
              <a:gd name="connsiteY0" fmla="*/ 632004 h 1510321"/>
              <a:gd name="connsiteX1" fmla="*/ 2382389 w 4968162"/>
              <a:gd name="connsiteY1" fmla="*/ 60879 h 1510321"/>
              <a:gd name="connsiteX2" fmla="*/ 2778236 w 4968162"/>
              <a:gd name="connsiteY2" fmla="*/ 29783 h 1510321"/>
              <a:gd name="connsiteX3" fmla="*/ 3235436 w 4968162"/>
              <a:gd name="connsiteY3" fmla="*/ 91198 h 1510321"/>
              <a:gd name="connsiteX4" fmla="*/ 3296851 w 4968162"/>
              <a:gd name="connsiteY4" fmla="*/ 370977 h 1510321"/>
              <a:gd name="connsiteX5" fmla="*/ 4967076 w 4968162"/>
              <a:gd name="connsiteY5" fmla="*/ 741186 h 1510321"/>
              <a:gd name="connsiteX6" fmla="*/ 3017072 w 4968162"/>
              <a:gd name="connsiteY6" fmla="*/ 916888 h 1510321"/>
              <a:gd name="connsiteX7" fmla="*/ 2648583 w 4968162"/>
              <a:gd name="connsiteY7" fmla="*/ 998775 h 1510321"/>
              <a:gd name="connsiteX8" fmla="*/ 2539338 w 4968162"/>
              <a:gd name="connsiteY8" fmla="*/ 889230 h 1510321"/>
              <a:gd name="connsiteX9" fmla="*/ 2157263 w 4968162"/>
              <a:gd name="connsiteY9" fmla="*/ 910064 h 1510321"/>
              <a:gd name="connsiteX10" fmla="*/ 1897956 w 4968162"/>
              <a:gd name="connsiteY10" fmla="*/ 1026069 h 1510321"/>
              <a:gd name="connsiteX11" fmla="*/ 1399813 w 4968162"/>
              <a:gd name="connsiteY11" fmla="*/ 985127 h 1510321"/>
              <a:gd name="connsiteX12" fmla="*/ 1338398 w 4968162"/>
              <a:gd name="connsiteY12" fmla="*/ 1162548 h 1510321"/>
              <a:gd name="connsiteX13" fmla="*/ 1331574 w 4968162"/>
              <a:gd name="connsiteY13" fmla="*/ 1476446 h 1510321"/>
              <a:gd name="connsiteX14" fmla="*/ 949436 w 4968162"/>
              <a:gd name="connsiteY14" fmla="*/ 1449151 h 1510321"/>
              <a:gd name="connsiteX15" fmla="*/ 574122 w 4968162"/>
              <a:gd name="connsiteY15" fmla="*/ 1490094 h 1510321"/>
              <a:gd name="connsiteX16" fmla="*/ 301168 w 4968162"/>
              <a:gd name="connsiteY16" fmla="*/ 1346793 h 1510321"/>
              <a:gd name="connsiteX17" fmla="*/ 423997 w 4968162"/>
              <a:gd name="connsiteY17" fmla="*/ 1142076 h 1510321"/>
              <a:gd name="connsiteX18" fmla="*/ 369406 w 4968162"/>
              <a:gd name="connsiteY18" fmla="*/ 828177 h 1510321"/>
              <a:gd name="connsiteX19" fmla="*/ 198809 w 4968162"/>
              <a:gd name="connsiteY19" fmla="*/ 698524 h 1510321"/>
              <a:gd name="connsiteX20" fmla="*/ 159367 w 4968162"/>
              <a:gd name="connsiteY20" fmla="*/ 632004 h 1510321"/>
              <a:gd name="connsiteX0" fmla="*/ 159367 w 4967161"/>
              <a:gd name="connsiteY0" fmla="*/ 632004 h 1510321"/>
              <a:gd name="connsiteX1" fmla="*/ 2382389 w 4967161"/>
              <a:gd name="connsiteY1" fmla="*/ 60879 h 1510321"/>
              <a:gd name="connsiteX2" fmla="*/ 2778236 w 4967161"/>
              <a:gd name="connsiteY2" fmla="*/ 29783 h 1510321"/>
              <a:gd name="connsiteX3" fmla="*/ 3235436 w 4967161"/>
              <a:gd name="connsiteY3" fmla="*/ 91198 h 1510321"/>
              <a:gd name="connsiteX4" fmla="*/ 3296851 w 4967161"/>
              <a:gd name="connsiteY4" fmla="*/ 370977 h 1510321"/>
              <a:gd name="connsiteX5" fmla="*/ 4967076 w 4967161"/>
              <a:gd name="connsiteY5" fmla="*/ 741186 h 1510321"/>
              <a:gd name="connsiteX6" fmla="*/ 3296851 w 4967161"/>
              <a:gd name="connsiteY6" fmla="*/ 985127 h 1510321"/>
              <a:gd name="connsiteX7" fmla="*/ 3017072 w 4967161"/>
              <a:gd name="connsiteY7" fmla="*/ 916888 h 1510321"/>
              <a:gd name="connsiteX8" fmla="*/ 2648583 w 4967161"/>
              <a:gd name="connsiteY8" fmla="*/ 998775 h 1510321"/>
              <a:gd name="connsiteX9" fmla="*/ 2539338 w 4967161"/>
              <a:gd name="connsiteY9" fmla="*/ 889230 h 1510321"/>
              <a:gd name="connsiteX10" fmla="*/ 2157263 w 4967161"/>
              <a:gd name="connsiteY10" fmla="*/ 910064 h 1510321"/>
              <a:gd name="connsiteX11" fmla="*/ 1897956 w 4967161"/>
              <a:gd name="connsiteY11" fmla="*/ 1026069 h 1510321"/>
              <a:gd name="connsiteX12" fmla="*/ 1399813 w 4967161"/>
              <a:gd name="connsiteY12" fmla="*/ 985127 h 1510321"/>
              <a:gd name="connsiteX13" fmla="*/ 1338398 w 4967161"/>
              <a:gd name="connsiteY13" fmla="*/ 1162548 h 1510321"/>
              <a:gd name="connsiteX14" fmla="*/ 1331574 w 4967161"/>
              <a:gd name="connsiteY14" fmla="*/ 1476446 h 1510321"/>
              <a:gd name="connsiteX15" fmla="*/ 949436 w 4967161"/>
              <a:gd name="connsiteY15" fmla="*/ 1449151 h 1510321"/>
              <a:gd name="connsiteX16" fmla="*/ 574122 w 4967161"/>
              <a:gd name="connsiteY16" fmla="*/ 1490094 h 1510321"/>
              <a:gd name="connsiteX17" fmla="*/ 301168 w 4967161"/>
              <a:gd name="connsiteY17" fmla="*/ 1346793 h 1510321"/>
              <a:gd name="connsiteX18" fmla="*/ 423997 w 4967161"/>
              <a:gd name="connsiteY18" fmla="*/ 1142076 h 1510321"/>
              <a:gd name="connsiteX19" fmla="*/ 369406 w 4967161"/>
              <a:gd name="connsiteY19" fmla="*/ 828177 h 1510321"/>
              <a:gd name="connsiteX20" fmla="*/ 198809 w 4967161"/>
              <a:gd name="connsiteY20" fmla="*/ 698524 h 1510321"/>
              <a:gd name="connsiteX21" fmla="*/ 159367 w 4967161"/>
              <a:gd name="connsiteY21" fmla="*/ 632004 h 1510321"/>
              <a:gd name="connsiteX0" fmla="*/ 159367 w 4983745"/>
              <a:gd name="connsiteY0" fmla="*/ 632004 h 1510321"/>
              <a:gd name="connsiteX1" fmla="*/ 2382389 w 4983745"/>
              <a:gd name="connsiteY1" fmla="*/ 60879 h 1510321"/>
              <a:gd name="connsiteX2" fmla="*/ 2778236 w 4983745"/>
              <a:gd name="connsiteY2" fmla="*/ 29783 h 1510321"/>
              <a:gd name="connsiteX3" fmla="*/ 3235436 w 4983745"/>
              <a:gd name="connsiteY3" fmla="*/ 91198 h 1510321"/>
              <a:gd name="connsiteX4" fmla="*/ 3296851 w 4983745"/>
              <a:gd name="connsiteY4" fmla="*/ 370977 h 1510321"/>
              <a:gd name="connsiteX5" fmla="*/ 4967076 w 4983745"/>
              <a:gd name="connsiteY5" fmla="*/ 741186 h 1510321"/>
              <a:gd name="connsiteX6" fmla="*/ 4074775 w 4983745"/>
              <a:gd name="connsiteY6" fmla="*/ 1121605 h 1510321"/>
              <a:gd name="connsiteX7" fmla="*/ 3296851 w 4983745"/>
              <a:gd name="connsiteY7" fmla="*/ 985127 h 1510321"/>
              <a:gd name="connsiteX8" fmla="*/ 3017072 w 4983745"/>
              <a:gd name="connsiteY8" fmla="*/ 916888 h 1510321"/>
              <a:gd name="connsiteX9" fmla="*/ 2648583 w 4983745"/>
              <a:gd name="connsiteY9" fmla="*/ 998775 h 1510321"/>
              <a:gd name="connsiteX10" fmla="*/ 2539338 w 4983745"/>
              <a:gd name="connsiteY10" fmla="*/ 889230 h 1510321"/>
              <a:gd name="connsiteX11" fmla="*/ 2157263 w 4983745"/>
              <a:gd name="connsiteY11" fmla="*/ 910064 h 1510321"/>
              <a:gd name="connsiteX12" fmla="*/ 1897956 w 4983745"/>
              <a:gd name="connsiteY12" fmla="*/ 1026069 h 1510321"/>
              <a:gd name="connsiteX13" fmla="*/ 1399813 w 4983745"/>
              <a:gd name="connsiteY13" fmla="*/ 985127 h 1510321"/>
              <a:gd name="connsiteX14" fmla="*/ 1338398 w 4983745"/>
              <a:gd name="connsiteY14" fmla="*/ 1162548 h 1510321"/>
              <a:gd name="connsiteX15" fmla="*/ 1331574 w 4983745"/>
              <a:gd name="connsiteY15" fmla="*/ 1476446 h 1510321"/>
              <a:gd name="connsiteX16" fmla="*/ 949436 w 4983745"/>
              <a:gd name="connsiteY16" fmla="*/ 1449151 h 1510321"/>
              <a:gd name="connsiteX17" fmla="*/ 574122 w 4983745"/>
              <a:gd name="connsiteY17" fmla="*/ 1490094 h 1510321"/>
              <a:gd name="connsiteX18" fmla="*/ 301168 w 4983745"/>
              <a:gd name="connsiteY18" fmla="*/ 1346793 h 1510321"/>
              <a:gd name="connsiteX19" fmla="*/ 423997 w 4983745"/>
              <a:gd name="connsiteY19" fmla="*/ 1142076 h 1510321"/>
              <a:gd name="connsiteX20" fmla="*/ 369406 w 4983745"/>
              <a:gd name="connsiteY20" fmla="*/ 828177 h 1510321"/>
              <a:gd name="connsiteX21" fmla="*/ 198809 w 4983745"/>
              <a:gd name="connsiteY21" fmla="*/ 698524 h 1510321"/>
              <a:gd name="connsiteX22" fmla="*/ 159367 w 4983745"/>
              <a:gd name="connsiteY22" fmla="*/ 632004 h 1510321"/>
              <a:gd name="connsiteX0" fmla="*/ 159367 w 4982644"/>
              <a:gd name="connsiteY0" fmla="*/ 632004 h 1510321"/>
              <a:gd name="connsiteX1" fmla="*/ 2382389 w 4982644"/>
              <a:gd name="connsiteY1" fmla="*/ 60879 h 1510321"/>
              <a:gd name="connsiteX2" fmla="*/ 2778236 w 4982644"/>
              <a:gd name="connsiteY2" fmla="*/ 29783 h 1510321"/>
              <a:gd name="connsiteX3" fmla="*/ 3235436 w 4982644"/>
              <a:gd name="connsiteY3" fmla="*/ 91198 h 1510321"/>
              <a:gd name="connsiteX4" fmla="*/ 3296851 w 4982644"/>
              <a:gd name="connsiteY4" fmla="*/ 370977 h 1510321"/>
              <a:gd name="connsiteX5" fmla="*/ 4967076 w 4982644"/>
              <a:gd name="connsiteY5" fmla="*/ 741186 h 1510321"/>
              <a:gd name="connsiteX6" fmla="*/ 4074775 w 4982644"/>
              <a:gd name="connsiteY6" fmla="*/ 1121605 h 1510321"/>
              <a:gd name="connsiteX7" fmla="*/ 3726757 w 4982644"/>
              <a:gd name="connsiteY7" fmla="*/ 916888 h 1510321"/>
              <a:gd name="connsiteX8" fmla="*/ 3296851 w 4982644"/>
              <a:gd name="connsiteY8" fmla="*/ 985127 h 1510321"/>
              <a:gd name="connsiteX9" fmla="*/ 3017072 w 4982644"/>
              <a:gd name="connsiteY9" fmla="*/ 916888 h 1510321"/>
              <a:gd name="connsiteX10" fmla="*/ 2648583 w 4982644"/>
              <a:gd name="connsiteY10" fmla="*/ 998775 h 1510321"/>
              <a:gd name="connsiteX11" fmla="*/ 2539338 w 4982644"/>
              <a:gd name="connsiteY11" fmla="*/ 889230 h 1510321"/>
              <a:gd name="connsiteX12" fmla="*/ 2157263 w 4982644"/>
              <a:gd name="connsiteY12" fmla="*/ 910064 h 1510321"/>
              <a:gd name="connsiteX13" fmla="*/ 1897956 w 4982644"/>
              <a:gd name="connsiteY13" fmla="*/ 1026069 h 1510321"/>
              <a:gd name="connsiteX14" fmla="*/ 1399813 w 4982644"/>
              <a:gd name="connsiteY14" fmla="*/ 985127 h 1510321"/>
              <a:gd name="connsiteX15" fmla="*/ 1338398 w 4982644"/>
              <a:gd name="connsiteY15" fmla="*/ 1162548 h 1510321"/>
              <a:gd name="connsiteX16" fmla="*/ 1331574 w 4982644"/>
              <a:gd name="connsiteY16" fmla="*/ 1476446 h 1510321"/>
              <a:gd name="connsiteX17" fmla="*/ 949436 w 4982644"/>
              <a:gd name="connsiteY17" fmla="*/ 1449151 h 1510321"/>
              <a:gd name="connsiteX18" fmla="*/ 574122 w 4982644"/>
              <a:gd name="connsiteY18" fmla="*/ 1490094 h 1510321"/>
              <a:gd name="connsiteX19" fmla="*/ 301168 w 4982644"/>
              <a:gd name="connsiteY19" fmla="*/ 1346793 h 1510321"/>
              <a:gd name="connsiteX20" fmla="*/ 423997 w 4982644"/>
              <a:gd name="connsiteY20" fmla="*/ 1142076 h 1510321"/>
              <a:gd name="connsiteX21" fmla="*/ 369406 w 4982644"/>
              <a:gd name="connsiteY21" fmla="*/ 828177 h 1510321"/>
              <a:gd name="connsiteX22" fmla="*/ 198809 w 4982644"/>
              <a:gd name="connsiteY22" fmla="*/ 698524 h 1510321"/>
              <a:gd name="connsiteX23" fmla="*/ 159367 w 4982644"/>
              <a:gd name="connsiteY23" fmla="*/ 632004 h 1510321"/>
              <a:gd name="connsiteX0" fmla="*/ 159367 w 4989722"/>
              <a:gd name="connsiteY0" fmla="*/ 632004 h 1510321"/>
              <a:gd name="connsiteX1" fmla="*/ 2382389 w 4989722"/>
              <a:gd name="connsiteY1" fmla="*/ 60879 h 1510321"/>
              <a:gd name="connsiteX2" fmla="*/ 2778236 w 4989722"/>
              <a:gd name="connsiteY2" fmla="*/ 29783 h 1510321"/>
              <a:gd name="connsiteX3" fmla="*/ 3235436 w 4989722"/>
              <a:gd name="connsiteY3" fmla="*/ 91198 h 1510321"/>
              <a:gd name="connsiteX4" fmla="*/ 3296851 w 4989722"/>
              <a:gd name="connsiteY4" fmla="*/ 370977 h 1510321"/>
              <a:gd name="connsiteX5" fmla="*/ 4654805 w 4989722"/>
              <a:gd name="connsiteY5" fmla="*/ 514279 h 1510321"/>
              <a:gd name="connsiteX6" fmla="*/ 4967076 w 4989722"/>
              <a:gd name="connsiteY6" fmla="*/ 741186 h 1510321"/>
              <a:gd name="connsiteX7" fmla="*/ 4074775 w 4989722"/>
              <a:gd name="connsiteY7" fmla="*/ 1121605 h 1510321"/>
              <a:gd name="connsiteX8" fmla="*/ 3726757 w 4989722"/>
              <a:gd name="connsiteY8" fmla="*/ 916888 h 1510321"/>
              <a:gd name="connsiteX9" fmla="*/ 3296851 w 4989722"/>
              <a:gd name="connsiteY9" fmla="*/ 985127 h 1510321"/>
              <a:gd name="connsiteX10" fmla="*/ 3017072 w 4989722"/>
              <a:gd name="connsiteY10" fmla="*/ 916888 h 1510321"/>
              <a:gd name="connsiteX11" fmla="*/ 2648583 w 4989722"/>
              <a:gd name="connsiteY11" fmla="*/ 998775 h 1510321"/>
              <a:gd name="connsiteX12" fmla="*/ 2539338 w 4989722"/>
              <a:gd name="connsiteY12" fmla="*/ 889230 h 1510321"/>
              <a:gd name="connsiteX13" fmla="*/ 2157263 w 4989722"/>
              <a:gd name="connsiteY13" fmla="*/ 910064 h 1510321"/>
              <a:gd name="connsiteX14" fmla="*/ 1897956 w 4989722"/>
              <a:gd name="connsiteY14" fmla="*/ 1026069 h 1510321"/>
              <a:gd name="connsiteX15" fmla="*/ 1399813 w 4989722"/>
              <a:gd name="connsiteY15" fmla="*/ 985127 h 1510321"/>
              <a:gd name="connsiteX16" fmla="*/ 1338398 w 4989722"/>
              <a:gd name="connsiteY16" fmla="*/ 1162548 h 1510321"/>
              <a:gd name="connsiteX17" fmla="*/ 1331574 w 4989722"/>
              <a:gd name="connsiteY17" fmla="*/ 1476446 h 1510321"/>
              <a:gd name="connsiteX18" fmla="*/ 949436 w 4989722"/>
              <a:gd name="connsiteY18" fmla="*/ 1449151 h 1510321"/>
              <a:gd name="connsiteX19" fmla="*/ 574122 w 4989722"/>
              <a:gd name="connsiteY19" fmla="*/ 1490094 h 1510321"/>
              <a:gd name="connsiteX20" fmla="*/ 301168 w 4989722"/>
              <a:gd name="connsiteY20" fmla="*/ 1346793 h 1510321"/>
              <a:gd name="connsiteX21" fmla="*/ 423997 w 4989722"/>
              <a:gd name="connsiteY21" fmla="*/ 1142076 h 1510321"/>
              <a:gd name="connsiteX22" fmla="*/ 369406 w 4989722"/>
              <a:gd name="connsiteY22" fmla="*/ 828177 h 1510321"/>
              <a:gd name="connsiteX23" fmla="*/ 198809 w 4989722"/>
              <a:gd name="connsiteY23" fmla="*/ 698524 h 1510321"/>
              <a:gd name="connsiteX24" fmla="*/ 159367 w 4989722"/>
              <a:gd name="connsiteY24" fmla="*/ 632004 h 1510321"/>
              <a:gd name="connsiteX0" fmla="*/ 159367 w 4989722"/>
              <a:gd name="connsiteY0" fmla="*/ 632004 h 1510321"/>
              <a:gd name="connsiteX1" fmla="*/ 2382389 w 4989722"/>
              <a:gd name="connsiteY1" fmla="*/ 60879 h 1510321"/>
              <a:gd name="connsiteX2" fmla="*/ 2778236 w 4989722"/>
              <a:gd name="connsiteY2" fmla="*/ 29783 h 1510321"/>
              <a:gd name="connsiteX3" fmla="*/ 3235436 w 4989722"/>
              <a:gd name="connsiteY3" fmla="*/ 91198 h 1510321"/>
              <a:gd name="connsiteX4" fmla="*/ 3296851 w 4989722"/>
              <a:gd name="connsiteY4" fmla="*/ 370977 h 1510321"/>
              <a:gd name="connsiteX5" fmla="*/ 4654805 w 4989722"/>
              <a:gd name="connsiteY5" fmla="*/ 514279 h 1510321"/>
              <a:gd name="connsiteX6" fmla="*/ 4967076 w 4989722"/>
              <a:gd name="connsiteY6" fmla="*/ 741186 h 1510321"/>
              <a:gd name="connsiteX7" fmla="*/ 4074775 w 4989722"/>
              <a:gd name="connsiteY7" fmla="*/ 1121605 h 1510321"/>
              <a:gd name="connsiteX8" fmla="*/ 3726757 w 4989722"/>
              <a:gd name="connsiteY8" fmla="*/ 916888 h 1510321"/>
              <a:gd name="connsiteX9" fmla="*/ 3296851 w 4989722"/>
              <a:gd name="connsiteY9" fmla="*/ 985127 h 1510321"/>
              <a:gd name="connsiteX10" fmla="*/ 3017072 w 4989722"/>
              <a:gd name="connsiteY10" fmla="*/ 916888 h 1510321"/>
              <a:gd name="connsiteX11" fmla="*/ 2648583 w 4989722"/>
              <a:gd name="connsiteY11" fmla="*/ 998775 h 1510321"/>
              <a:gd name="connsiteX12" fmla="*/ 2539338 w 4989722"/>
              <a:gd name="connsiteY12" fmla="*/ 889230 h 1510321"/>
              <a:gd name="connsiteX13" fmla="*/ 2157263 w 4989722"/>
              <a:gd name="connsiteY13" fmla="*/ 910064 h 1510321"/>
              <a:gd name="connsiteX14" fmla="*/ 1897956 w 4989722"/>
              <a:gd name="connsiteY14" fmla="*/ 1026069 h 1510321"/>
              <a:gd name="connsiteX15" fmla="*/ 1399813 w 4989722"/>
              <a:gd name="connsiteY15" fmla="*/ 985127 h 1510321"/>
              <a:gd name="connsiteX16" fmla="*/ 1338398 w 4989722"/>
              <a:gd name="connsiteY16" fmla="*/ 1162548 h 1510321"/>
              <a:gd name="connsiteX17" fmla="*/ 1331574 w 4989722"/>
              <a:gd name="connsiteY17" fmla="*/ 1476446 h 1510321"/>
              <a:gd name="connsiteX18" fmla="*/ 949436 w 4989722"/>
              <a:gd name="connsiteY18" fmla="*/ 1449151 h 1510321"/>
              <a:gd name="connsiteX19" fmla="*/ 574122 w 4989722"/>
              <a:gd name="connsiteY19" fmla="*/ 1490094 h 1510321"/>
              <a:gd name="connsiteX20" fmla="*/ 301168 w 4989722"/>
              <a:gd name="connsiteY20" fmla="*/ 1346793 h 1510321"/>
              <a:gd name="connsiteX21" fmla="*/ 423997 w 4989722"/>
              <a:gd name="connsiteY21" fmla="*/ 1142076 h 1510321"/>
              <a:gd name="connsiteX22" fmla="*/ 369406 w 4989722"/>
              <a:gd name="connsiteY22" fmla="*/ 828177 h 1510321"/>
              <a:gd name="connsiteX23" fmla="*/ 198809 w 4989722"/>
              <a:gd name="connsiteY23" fmla="*/ 698524 h 1510321"/>
              <a:gd name="connsiteX24" fmla="*/ 159367 w 4989722"/>
              <a:gd name="connsiteY24" fmla="*/ 632004 h 1510321"/>
              <a:gd name="connsiteX0" fmla="*/ 159367 w 4989722"/>
              <a:gd name="connsiteY0" fmla="*/ 632004 h 1510321"/>
              <a:gd name="connsiteX1" fmla="*/ 2382389 w 4989722"/>
              <a:gd name="connsiteY1" fmla="*/ 60879 h 1510321"/>
              <a:gd name="connsiteX2" fmla="*/ 2778236 w 4989722"/>
              <a:gd name="connsiteY2" fmla="*/ 29783 h 1510321"/>
              <a:gd name="connsiteX3" fmla="*/ 3235436 w 4989722"/>
              <a:gd name="connsiteY3" fmla="*/ 91198 h 1510321"/>
              <a:gd name="connsiteX4" fmla="*/ 3296851 w 4989722"/>
              <a:gd name="connsiteY4" fmla="*/ 370977 h 1510321"/>
              <a:gd name="connsiteX5" fmla="*/ 4170310 w 4989722"/>
              <a:gd name="connsiteY5" fmla="*/ 357330 h 1510321"/>
              <a:gd name="connsiteX6" fmla="*/ 4654805 w 4989722"/>
              <a:gd name="connsiteY6" fmla="*/ 514279 h 1510321"/>
              <a:gd name="connsiteX7" fmla="*/ 4967076 w 4989722"/>
              <a:gd name="connsiteY7" fmla="*/ 741186 h 1510321"/>
              <a:gd name="connsiteX8" fmla="*/ 4074775 w 4989722"/>
              <a:gd name="connsiteY8" fmla="*/ 1121605 h 1510321"/>
              <a:gd name="connsiteX9" fmla="*/ 3726757 w 4989722"/>
              <a:gd name="connsiteY9" fmla="*/ 916888 h 1510321"/>
              <a:gd name="connsiteX10" fmla="*/ 3296851 w 4989722"/>
              <a:gd name="connsiteY10" fmla="*/ 985127 h 1510321"/>
              <a:gd name="connsiteX11" fmla="*/ 3017072 w 4989722"/>
              <a:gd name="connsiteY11" fmla="*/ 916888 h 1510321"/>
              <a:gd name="connsiteX12" fmla="*/ 2648583 w 4989722"/>
              <a:gd name="connsiteY12" fmla="*/ 998775 h 1510321"/>
              <a:gd name="connsiteX13" fmla="*/ 2539338 w 4989722"/>
              <a:gd name="connsiteY13" fmla="*/ 889230 h 1510321"/>
              <a:gd name="connsiteX14" fmla="*/ 2157263 w 4989722"/>
              <a:gd name="connsiteY14" fmla="*/ 910064 h 1510321"/>
              <a:gd name="connsiteX15" fmla="*/ 1897956 w 4989722"/>
              <a:gd name="connsiteY15" fmla="*/ 1026069 h 1510321"/>
              <a:gd name="connsiteX16" fmla="*/ 1399813 w 4989722"/>
              <a:gd name="connsiteY16" fmla="*/ 985127 h 1510321"/>
              <a:gd name="connsiteX17" fmla="*/ 1338398 w 4989722"/>
              <a:gd name="connsiteY17" fmla="*/ 1162548 h 1510321"/>
              <a:gd name="connsiteX18" fmla="*/ 1331574 w 4989722"/>
              <a:gd name="connsiteY18" fmla="*/ 1476446 h 1510321"/>
              <a:gd name="connsiteX19" fmla="*/ 949436 w 4989722"/>
              <a:gd name="connsiteY19" fmla="*/ 1449151 h 1510321"/>
              <a:gd name="connsiteX20" fmla="*/ 574122 w 4989722"/>
              <a:gd name="connsiteY20" fmla="*/ 1490094 h 1510321"/>
              <a:gd name="connsiteX21" fmla="*/ 301168 w 4989722"/>
              <a:gd name="connsiteY21" fmla="*/ 1346793 h 1510321"/>
              <a:gd name="connsiteX22" fmla="*/ 423997 w 4989722"/>
              <a:gd name="connsiteY22" fmla="*/ 1142076 h 1510321"/>
              <a:gd name="connsiteX23" fmla="*/ 369406 w 4989722"/>
              <a:gd name="connsiteY23" fmla="*/ 828177 h 1510321"/>
              <a:gd name="connsiteX24" fmla="*/ 198809 w 4989722"/>
              <a:gd name="connsiteY24" fmla="*/ 698524 h 1510321"/>
              <a:gd name="connsiteX25" fmla="*/ 159367 w 4989722"/>
              <a:gd name="connsiteY25" fmla="*/ 632004 h 1510321"/>
              <a:gd name="connsiteX0" fmla="*/ 159367 w 4989722"/>
              <a:gd name="connsiteY0" fmla="*/ 632004 h 1510321"/>
              <a:gd name="connsiteX1" fmla="*/ 2382389 w 4989722"/>
              <a:gd name="connsiteY1" fmla="*/ 60879 h 1510321"/>
              <a:gd name="connsiteX2" fmla="*/ 2778236 w 4989722"/>
              <a:gd name="connsiteY2" fmla="*/ 29783 h 1510321"/>
              <a:gd name="connsiteX3" fmla="*/ 3235436 w 4989722"/>
              <a:gd name="connsiteY3" fmla="*/ 91198 h 1510321"/>
              <a:gd name="connsiteX4" fmla="*/ 3296851 w 4989722"/>
              <a:gd name="connsiteY4" fmla="*/ 370977 h 1510321"/>
              <a:gd name="connsiteX5" fmla="*/ 3842764 w 4989722"/>
              <a:gd name="connsiteY5" fmla="*/ 500631 h 1510321"/>
              <a:gd name="connsiteX6" fmla="*/ 4170310 w 4989722"/>
              <a:gd name="connsiteY6" fmla="*/ 357330 h 1510321"/>
              <a:gd name="connsiteX7" fmla="*/ 4654805 w 4989722"/>
              <a:gd name="connsiteY7" fmla="*/ 514279 h 1510321"/>
              <a:gd name="connsiteX8" fmla="*/ 4967076 w 4989722"/>
              <a:gd name="connsiteY8" fmla="*/ 741186 h 1510321"/>
              <a:gd name="connsiteX9" fmla="*/ 4074775 w 4989722"/>
              <a:gd name="connsiteY9" fmla="*/ 1121605 h 1510321"/>
              <a:gd name="connsiteX10" fmla="*/ 3726757 w 4989722"/>
              <a:gd name="connsiteY10" fmla="*/ 916888 h 1510321"/>
              <a:gd name="connsiteX11" fmla="*/ 3296851 w 4989722"/>
              <a:gd name="connsiteY11" fmla="*/ 985127 h 1510321"/>
              <a:gd name="connsiteX12" fmla="*/ 3017072 w 4989722"/>
              <a:gd name="connsiteY12" fmla="*/ 916888 h 1510321"/>
              <a:gd name="connsiteX13" fmla="*/ 2648583 w 4989722"/>
              <a:gd name="connsiteY13" fmla="*/ 998775 h 1510321"/>
              <a:gd name="connsiteX14" fmla="*/ 2539338 w 4989722"/>
              <a:gd name="connsiteY14" fmla="*/ 889230 h 1510321"/>
              <a:gd name="connsiteX15" fmla="*/ 2157263 w 4989722"/>
              <a:gd name="connsiteY15" fmla="*/ 910064 h 1510321"/>
              <a:gd name="connsiteX16" fmla="*/ 1897956 w 4989722"/>
              <a:gd name="connsiteY16" fmla="*/ 1026069 h 1510321"/>
              <a:gd name="connsiteX17" fmla="*/ 1399813 w 4989722"/>
              <a:gd name="connsiteY17" fmla="*/ 985127 h 1510321"/>
              <a:gd name="connsiteX18" fmla="*/ 1338398 w 4989722"/>
              <a:gd name="connsiteY18" fmla="*/ 1162548 h 1510321"/>
              <a:gd name="connsiteX19" fmla="*/ 1331574 w 4989722"/>
              <a:gd name="connsiteY19" fmla="*/ 1476446 h 1510321"/>
              <a:gd name="connsiteX20" fmla="*/ 949436 w 4989722"/>
              <a:gd name="connsiteY20" fmla="*/ 1449151 h 1510321"/>
              <a:gd name="connsiteX21" fmla="*/ 574122 w 4989722"/>
              <a:gd name="connsiteY21" fmla="*/ 1490094 h 1510321"/>
              <a:gd name="connsiteX22" fmla="*/ 301168 w 4989722"/>
              <a:gd name="connsiteY22" fmla="*/ 1346793 h 1510321"/>
              <a:gd name="connsiteX23" fmla="*/ 423997 w 4989722"/>
              <a:gd name="connsiteY23" fmla="*/ 1142076 h 1510321"/>
              <a:gd name="connsiteX24" fmla="*/ 369406 w 4989722"/>
              <a:gd name="connsiteY24" fmla="*/ 828177 h 1510321"/>
              <a:gd name="connsiteX25" fmla="*/ 198809 w 4989722"/>
              <a:gd name="connsiteY25" fmla="*/ 698524 h 1510321"/>
              <a:gd name="connsiteX26" fmla="*/ 159367 w 4989722"/>
              <a:gd name="connsiteY26" fmla="*/ 632004 h 1510321"/>
              <a:gd name="connsiteX0" fmla="*/ 159367 w 4989722"/>
              <a:gd name="connsiteY0" fmla="*/ 632004 h 1510321"/>
              <a:gd name="connsiteX1" fmla="*/ 2382389 w 4989722"/>
              <a:gd name="connsiteY1" fmla="*/ 60879 h 1510321"/>
              <a:gd name="connsiteX2" fmla="*/ 2778236 w 4989722"/>
              <a:gd name="connsiteY2" fmla="*/ 29783 h 1510321"/>
              <a:gd name="connsiteX3" fmla="*/ 3235436 w 4989722"/>
              <a:gd name="connsiteY3" fmla="*/ 91198 h 1510321"/>
              <a:gd name="connsiteX4" fmla="*/ 3194493 w 4989722"/>
              <a:gd name="connsiteY4" fmla="*/ 507454 h 1510321"/>
              <a:gd name="connsiteX5" fmla="*/ 3842764 w 4989722"/>
              <a:gd name="connsiteY5" fmla="*/ 500631 h 1510321"/>
              <a:gd name="connsiteX6" fmla="*/ 4170310 w 4989722"/>
              <a:gd name="connsiteY6" fmla="*/ 357330 h 1510321"/>
              <a:gd name="connsiteX7" fmla="*/ 4654805 w 4989722"/>
              <a:gd name="connsiteY7" fmla="*/ 514279 h 1510321"/>
              <a:gd name="connsiteX8" fmla="*/ 4967076 w 4989722"/>
              <a:gd name="connsiteY8" fmla="*/ 741186 h 1510321"/>
              <a:gd name="connsiteX9" fmla="*/ 4074775 w 4989722"/>
              <a:gd name="connsiteY9" fmla="*/ 1121605 h 1510321"/>
              <a:gd name="connsiteX10" fmla="*/ 3726757 w 4989722"/>
              <a:gd name="connsiteY10" fmla="*/ 916888 h 1510321"/>
              <a:gd name="connsiteX11" fmla="*/ 3296851 w 4989722"/>
              <a:gd name="connsiteY11" fmla="*/ 985127 h 1510321"/>
              <a:gd name="connsiteX12" fmla="*/ 3017072 w 4989722"/>
              <a:gd name="connsiteY12" fmla="*/ 916888 h 1510321"/>
              <a:gd name="connsiteX13" fmla="*/ 2648583 w 4989722"/>
              <a:gd name="connsiteY13" fmla="*/ 998775 h 1510321"/>
              <a:gd name="connsiteX14" fmla="*/ 2539338 w 4989722"/>
              <a:gd name="connsiteY14" fmla="*/ 889230 h 1510321"/>
              <a:gd name="connsiteX15" fmla="*/ 2157263 w 4989722"/>
              <a:gd name="connsiteY15" fmla="*/ 910064 h 1510321"/>
              <a:gd name="connsiteX16" fmla="*/ 1897956 w 4989722"/>
              <a:gd name="connsiteY16" fmla="*/ 1026069 h 1510321"/>
              <a:gd name="connsiteX17" fmla="*/ 1399813 w 4989722"/>
              <a:gd name="connsiteY17" fmla="*/ 985127 h 1510321"/>
              <a:gd name="connsiteX18" fmla="*/ 1338398 w 4989722"/>
              <a:gd name="connsiteY18" fmla="*/ 1162548 h 1510321"/>
              <a:gd name="connsiteX19" fmla="*/ 1331574 w 4989722"/>
              <a:gd name="connsiteY19" fmla="*/ 1476446 h 1510321"/>
              <a:gd name="connsiteX20" fmla="*/ 949436 w 4989722"/>
              <a:gd name="connsiteY20" fmla="*/ 1449151 h 1510321"/>
              <a:gd name="connsiteX21" fmla="*/ 574122 w 4989722"/>
              <a:gd name="connsiteY21" fmla="*/ 1490094 h 1510321"/>
              <a:gd name="connsiteX22" fmla="*/ 301168 w 4989722"/>
              <a:gd name="connsiteY22" fmla="*/ 1346793 h 1510321"/>
              <a:gd name="connsiteX23" fmla="*/ 423997 w 4989722"/>
              <a:gd name="connsiteY23" fmla="*/ 1142076 h 1510321"/>
              <a:gd name="connsiteX24" fmla="*/ 369406 w 4989722"/>
              <a:gd name="connsiteY24" fmla="*/ 828177 h 1510321"/>
              <a:gd name="connsiteX25" fmla="*/ 198809 w 4989722"/>
              <a:gd name="connsiteY25" fmla="*/ 698524 h 1510321"/>
              <a:gd name="connsiteX26" fmla="*/ 159367 w 4989722"/>
              <a:gd name="connsiteY26" fmla="*/ 632004 h 1510321"/>
              <a:gd name="connsiteX0" fmla="*/ 159367 w 4989722"/>
              <a:gd name="connsiteY0" fmla="*/ 632004 h 1510321"/>
              <a:gd name="connsiteX1" fmla="*/ 2382389 w 4989722"/>
              <a:gd name="connsiteY1" fmla="*/ 60879 h 1510321"/>
              <a:gd name="connsiteX2" fmla="*/ 2778236 w 4989722"/>
              <a:gd name="connsiteY2" fmla="*/ 29783 h 1510321"/>
              <a:gd name="connsiteX3" fmla="*/ 3194493 w 4989722"/>
              <a:gd name="connsiteY3" fmla="*/ 207204 h 1510321"/>
              <a:gd name="connsiteX4" fmla="*/ 3194493 w 4989722"/>
              <a:gd name="connsiteY4" fmla="*/ 507454 h 1510321"/>
              <a:gd name="connsiteX5" fmla="*/ 3842764 w 4989722"/>
              <a:gd name="connsiteY5" fmla="*/ 500631 h 1510321"/>
              <a:gd name="connsiteX6" fmla="*/ 4170310 w 4989722"/>
              <a:gd name="connsiteY6" fmla="*/ 357330 h 1510321"/>
              <a:gd name="connsiteX7" fmla="*/ 4654805 w 4989722"/>
              <a:gd name="connsiteY7" fmla="*/ 514279 h 1510321"/>
              <a:gd name="connsiteX8" fmla="*/ 4967076 w 4989722"/>
              <a:gd name="connsiteY8" fmla="*/ 741186 h 1510321"/>
              <a:gd name="connsiteX9" fmla="*/ 4074775 w 4989722"/>
              <a:gd name="connsiteY9" fmla="*/ 1121605 h 1510321"/>
              <a:gd name="connsiteX10" fmla="*/ 3726757 w 4989722"/>
              <a:gd name="connsiteY10" fmla="*/ 916888 h 1510321"/>
              <a:gd name="connsiteX11" fmla="*/ 3296851 w 4989722"/>
              <a:gd name="connsiteY11" fmla="*/ 985127 h 1510321"/>
              <a:gd name="connsiteX12" fmla="*/ 3017072 w 4989722"/>
              <a:gd name="connsiteY12" fmla="*/ 916888 h 1510321"/>
              <a:gd name="connsiteX13" fmla="*/ 2648583 w 4989722"/>
              <a:gd name="connsiteY13" fmla="*/ 998775 h 1510321"/>
              <a:gd name="connsiteX14" fmla="*/ 2539338 w 4989722"/>
              <a:gd name="connsiteY14" fmla="*/ 889230 h 1510321"/>
              <a:gd name="connsiteX15" fmla="*/ 2157263 w 4989722"/>
              <a:gd name="connsiteY15" fmla="*/ 910064 h 1510321"/>
              <a:gd name="connsiteX16" fmla="*/ 1897956 w 4989722"/>
              <a:gd name="connsiteY16" fmla="*/ 1026069 h 1510321"/>
              <a:gd name="connsiteX17" fmla="*/ 1399813 w 4989722"/>
              <a:gd name="connsiteY17" fmla="*/ 985127 h 1510321"/>
              <a:gd name="connsiteX18" fmla="*/ 1338398 w 4989722"/>
              <a:gd name="connsiteY18" fmla="*/ 1162548 h 1510321"/>
              <a:gd name="connsiteX19" fmla="*/ 1331574 w 4989722"/>
              <a:gd name="connsiteY19" fmla="*/ 1476446 h 1510321"/>
              <a:gd name="connsiteX20" fmla="*/ 949436 w 4989722"/>
              <a:gd name="connsiteY20" fmla="*/ 1449151 h 1510321"/>
              <a:gd name="connsiteX21" fmla="*/ 574122 w 4989722"/>
              <a:gd name="connsiteY21" fmla="*/ 1490094 h 1510321"/>
              <a:gd name="connsiteX22" fmla="*/ 301168 w 4989722"/>
              <a:gd name="connsiteY22" fmla="*/ 1346793 h 1510321"/>
              <a:gd name="connsiteX23" fmla="*/ 423997 w 4989722"/>
              <a:gd name="connsiteY23" fmla="*/ 1142076 h 1510321"/>
              <a:gd name="connsiteX24" fmla="*/ 369406 w 4989722"/>
              <a:gd name="connsiteY24" fmla="*/ 828177 h 1510321"/>
              <a:gd name="connsiteX25" fmla="*/ 198809 w 4989722"/>
              <a:gd name="connsiteY25" fmla="*/ 698524 h 1510321"/>
              <a:gd name="connsiteX26" fmla="*/ 159367 w 4989722"/>
              <a:gd name="connsiteY26" fmla="*/ 632004 h 1510321"/>
              <a:gd name="connsiteX0" fmla="*/ 159367 w 4989722"/>
              <a:gd name="connsiteY0" fmla="*/ 605483 h 1483800"/>
              <a:gd name="connsiteX1" fmla="*/ 2382389 w 4989722"/>
              <a:gd name="connsiteY1" fmla="*/ 34358 h 1483800"/>
              <a:gd name="connsiteX2" fmla="*/ 2744119 w 4989722"/>
              <a:gd name="connsiteY2" fmla="*/ 173860 h 1483800"/>
              <a:gd name="connsiteX3" fmla="*/ 2778236 w 4989722"/>
              <a:gd name="connsiteY3" fmla="*/ 3262 h 1483800"/>
              <a:gd name="connsiteX4" fmla="*/ 3194493 w 4989722"/>
              <a:gd name="connsiteY4" fmla="*/ 180683 h 1483800"/>
              <a:gd name="connsiteX5" fmla="*/ 3194493 w 4989722"/>
              <a:gd name="connsiteY5" fmla="*/ 480933 h 1483800"/>
              <a:gd name="connsiteX6" fmla="*/ 3842764 w 4989722"/>
              <a:gd name="connsiteY6" fmla="*/ 474110 h 1483800"/>
              <a:gd name="connsiteX7" fmla="*/ 4170310 w 4989722"/>
              <a:gd name="connsiteY7" fmla="*/ 330809 h 1483800"/>
              <a:gd name="connsiteX8" fmla="*/ 4654805 w 4989722"/>
              <a:gd name="connsiteY8" fmla="*/ 487758 h 1483800"/>
              <a:gd name="connsiteX9" fmla="*/ 4967076 w 4989722"/>
              <a:gd name="connsiteY9" fmla="*/ 714665 h 1483800"/>
              <a:gd name="connsiteX10" fmla="*/ 4074775 w 4989722"/>
              <a:gd name="connsiteY10" fmla="*/ 1095084 h 1483800"/>
              <a:gd name="connsiteX11" fmla="*/ 3726757 w 4989722"/>
              <a:gd name="connsiteY11" fmla="*/ 890367 h 1483800"/>
              <a:gd name="connsiteX12" fmla="*/ 3296851 w 4989722"/>
              <a:gd name="connsiteY12" fmla="*/ 958606 h 1483800"/>
              <a:gd name="connsiteX13" fmla="*/ 3017072 w 4989722"/>
              <a:gd name="connsiteY13" fmla="*/ 890367 h 1483800"/>
              <a:gd name="connsiteX14" fmla="*/ 2648583 w 4989722"/>
              <a:gd name="connsiteY14" fmla="*/ 972254 h 1483800"/>
              <a:gd name="connsiteX15" fmla="*/ 2539338 w 4989722"/>
              <a:gd name="connsiteY15" fmla="*/ 862709 h 1483800"/>
              <a:gd name="connsiteX16" fmla="*/ 2157263 w 4989722"/>
              <a:gd name="connsiteY16" fmla="*/ 883543 h 1483800"/>
              <a:gd name="connsiteX17" fmla="*/ 1897956 w 4989722"/>
              <a:gd name="connsiteY17" fmla="*/ 999548 h 1483800"/>
              <a:gd name="connsiteX18" fmla="*/ 1399813 w 4989722"/>
              <a:gd name="connsiteY18" fmla="*/ 958606 h 1483800"/>
              <a:gd name="connsiteX19" fmla="*/ 1338398 w 4989722"/>
              <a:gd name="connsiteY19" fmla="*/ 1136027 h 1483800"/>
              <a:gd name="connsiteX20" fmla="*/ 1331574 w 4989722"/>
              <a:gd name="connsiteY20" fmla="*/ 1449925 h 1483800"/>
              <a:gd name="connsiteX21" fmla="*/ 949436 w 4989722"/>
              <a:gd name="connsiteY21" fmla="*/ 1422630 h 1483800"/>
              <a:gd name="connsiteX22" fmla="*/ 574122 w 4989722"/>
              <a:gd name="connsiteY22" fmla="*/ 1463573 h 1483800"/>
              <a:gd name="connsiteX23" fmla="*/ 301168 w 4989722"/>
              <a:gd name="connsiteY23" fmla="*/ 1320272 h 1483800"/>
              <a:gd name="connsiteX24" fmla="*/ 423997 w 4989722"/>
              <a:gd name="connsiteY24" fmla="*/ 1115555 h 1483800"/>
              <a:gd name="connsiteX25" fmla="*/ 369406 w 4989722"/>
              <a:gd name="connsiteY25" fmla="*/ 801656 h 1483800"/>
              <a:gd name="connsiteX26" fmla="*/ 198809 w 4989722"/>
              <a:gd name="connsiteY26" fmla="*/ 672003 h 1483800"/>
              <a:gd name="connsiteX27" fmla="*/ 159367 w 4989722"/>
              <a:gd name="connsiteY27" fmla="*/ 605483 h 1483800"/>
              <a:gd name="connsiteX0" fmla="*/ 159367 w 4989722"/>
              <a:gd name="connsiteY0" fmla="*/ 585777 h 1464094"/>
              <a:gd name="connsiteX1" fmla="*/ 2382389 w 4989722"/>
              <a:gd name="connsiteY1" fmla="*/ 14652 h 1464094"/>
              <a:gd name="connsiteX2" fmla="*/ 2744119 w 4989722"/>
              <a:gd name="connsiteY2" fmla="*/ 154154 h 1464094"/>
              <a:gd name="connsiteX3" fmla="*/ 2942009 w 4989722"/>
              <a:gd name="connsiteY3" fmla="*/ 106385 h 1464094"/>
              <a:gd name="connsiteX4" fmla="*/ 3194493 w 4989722"/>
              <a:gd name="connsiteY4" fmla="*/ 160977 h 1464094"/>
              <a:gd name="connsiteX5" fmla="*/ 3194493 w 4989722"/>
              <a:gd name="connsiteY5" fmla="*/ 461227 h 1464094"/>
              <a:gd name="connsiteX6" fmla="*/ 3842764 w 4989722"/>
              <a:gd name="connsiteY6" fmla="*/ 454404 h 1464094"/>
              <a:gd name="connsiteX7" fmla="*/ 4170310 w 4989722"/>
              <a:gd name="connsiteY7" fmla="*/ 311103 h 1464094"/>
              <a:gd name="connsiteX8" fmla="*/ 4654805 w 4989722"/>
              <a:gd name="connsiteY8" fmla="*/ 468052 h 1464094"/>
              <a:gd name="connsiteX9" fmla="*/ 4967076 w 4989722"/>
              <a:gd name="connsiteY9" fmla="*/ 694959 h 1464094"/>
              <a:gd name="connsiteX10" fmla="*/ 4074775 w 4989722"/>
              <a:gd name="connsiteY10" fmla="*/ 1075378 h 1464094"/>
              <a:gd name="connsiteX11" fmla="*/ 3726757 w 4989722"/>
              <a:gd name="connsiteY11" fmla="*/ 870661 h 1464094"/>
              <a:gd name="connsiteX12" fmla="*/ 3296851 w 4989722"/>
              <a:gd name="connsiteY12" fmla="*/ 938900 h 1464094"/>
              <a:gd name="connsiteX13" fmla="*/ 3017072 w 4989722"/>
              <a:gd name="connsiteY13" fmla="*/ 870661 h 1464094"/>
              <a:gd name="connsiteX14" fmla="*/ 2648583 w 4989722"/>
              <a:gd name="connsiteY14" fmla="*/ 952548 h 1464094"/>
              <a:gd name="connsiteX15" fmla="*/ 2539338 w 4989722"/>
              <a:gd name="connsiteY15" fmla="*/ 843003 h 1464094"/>
              <a:gd name="connsiteX16" fmla="*/ 2157263 w 4989722"/>
              <a:gd name="connsiteY16" fmla="*/ 863837 h 1464094"/>
              <a:gd name="connsiteX17" fmla="*/ 1897956 w 4989722"/>
              <a:gd name="connsiteY17" fmla="*/ 979842 h 1464094"/>
              <a:gd name="connsiteX18" fmla="*/ 1399813 w 4989722"/>
              <a:gd name="connsiteY18" fmla="*/ 938900 h 1464094"/>
              <a:gd name="connsiteX19" fmla="*/ 1338398 w 4989722"/>
              <a:gd name="connsiteY19" fmla="*/ 1116321 h 1464094"/>
              <a:gd name="connsiteX20" fmla="*/ 1331574 w 4989722"/>
              <a:gd name="connsiteY20" fmla="*/ 1430219 h 1464094"/>
              <a:gd name="connsiteX21" fmla="*/ 949436 w 4989722"/>
              <a:gd name="connsiteY21" fmla="*/ 1402924 h 1464094"/>
              <a:gd name="connsiteX22" fmla="*/ 574122 w 4989722"/>
              <a:gd name="connsiteY22" fmla="*/ 1443867 h 1464094"/>
              <a:gd name="connsiteX23" fmla="*/ 301168 w 4989722"/>
              <a:gd name="connsiteY23" fmla="*/ 1300566 h 1464094"/>
              <a:gd name="connsiteX24" fmla="*/ 423997 w 4989722"/>
              <a:gd name="connsiteY24" fmla="*/ 1095849 h 1464094"/>
              <a:gd name="connsiteX25" fmla="*/ 369406 w 4989722"/>
              <a:gd name="connsiteY25" fmla="*/ 781950 h 1464094"/>
              <a:gd name="connsiteX26" fmla="*/ 198809 w 4989722"/>
              <a:gd name="connsiteY26" fmla="*/ 652297 h 1464094"/>
              <a:gd name="connsiteX27" fmla="*/ 159367 w 4989722"/>
              <a:gd name="connsiteY27" fmla="*/ 585777 h 1464094"/>
              <a:gd name="connsiteX0" fmla="*/ 158863 w 4989218"/>
              <a:gd name="connsiteY0" fmla="*/ 504420 h 1382737"/>
              <a:gd name="connsiteX1" fmla="*/ 2375061 w 4989218"/>
              <a:gd name="connsiteY1" fmla="*/ 22006 h 1382737"/>
              <a:gd name="connsiteX2" fmla="*/ 2743615 w 4989218"/>
              <a:gd name="connsiteY2" fmla="*/ 72797 h 1382737"/>
              <a:gd name="connsiteX3" fmla="*/ 2941505 w 4989218"/>
              <a:gd name="connsiteY3" fmla="*/ 25028 h 1382737"/>
              <a:gd name="connsiteX4" fmla="*/ 3193989 w 4989218"/>
              <a:gd name="connsiteY4" fmla="*/ 79620 h 1382737"/>
              <a:gd name="connsiteX5" fmla="*/ 3193989 w 4989218"/>
              <a:gd name="connsiteY5" fmla="*/ 379870 h 1382737"/>
              <a:gd name="connsiteX6" fmla="*/ 3842260 w 4989218"/>
              <a:gd name="connsiteY6" fmla="*/ 373047 h 1382737"/>
              <a:gd name="connsiteX7" fmla="*/ 4169806 w 4989218"/>
              <a:gd name="connsiteY7" fmla="*/ 229746 h 1382737"/>
              <a:gd name="connsiteX8" fmla="*/ 4654301 w 4989218"/>
              <a:gd name="connsiteY8" fmla="*/ 386695 h 1382737"/>
              <a:gd name="connsiteX9" fmla="*/ 4966572 w 4989218"/>
              <a:gd name="connsiteY9" fmla="*/ 613602 h 1382737"/>
              <a:gd name="connsiteX10" fmla="*/ 4074271 w 4989218"/>
              <a:gd name="connsiteY10" fmla="*/ 994021 h 1382737"/>
              <a:gd name="connsiteX11" fmla="*/ 3726253 w 4989218"/>
              <a:gd name="connsiteY11" fmla="*/ 789304 h 1382737"/>
              <a:gd name="connsiteX12" fmla="*/ 3296347 w 4989218"/>
              <a:gd name="connsiteY12" fmla="*/ 857543 h 1382737"/>
              <a:gd name="connsiteX13" fmla="*/ 3016568 w 4989218"/>
              <a:gd name="connsiteY13" fmla="*/ 789304 h 1382737"/>
              <a:gd name="connsiteX14" fmla="*/ 2648079 w 4989218"/>
              <a:gd name="connsiteY14" fmla="*/ 871191 h 1382737"/>
              <a:gd name="connsiteX15" fmla="*/ 2538834 w 4989218"/>
              <a:gd name="connsiteY15" fmla="*/ 761646 h 1382737"/>
              <a:gd name="connsiteX16" fmla="*/ 2156759 w 4989218"/>
              <a:gd name="connsiteY16" fmla="*/ 782480 h 1382737"/>
              <a:gd name="connsiteX17" fmla="*/ 1897452 w 4989218"/>
              <a:gd name="connsiteY17" fmla="*/ 898485 h 1382737"/>
              <a:gd name="connsiteX18" fmla="*/ 1399309 w 4989218"/>
              <a:gd name="connsiteY18" fmla="*/ 857543 h 1382737"/>
              <a:gd name="connsiteX19" fmla="*/ 1337894 w 4989218"/>
              <a:gd name="connsiteY19" fmla="*/ 1034964 h 1382737"/>
              <a:gd name="connsiteX20" fmla="*/ 1331070 w 4989218"/>
              <a:gd name="connsiteY20" fmla="*/ 1348862 h 1382737"/>
              <a:gd name="connsiteX21" fmla="*/ 948932 w 4989218"/>
              <a:gd name="connsiteY21" fmla="*/ 1321567 h 1382737"/>
              <a:gd name="connsiteX22" fmla="*/ 573618 w 4989218"/>
              <a:gd name="connsiteY22" fmla="*/ 1362510 h 1382737"/>
              <a:gd name="connsiteX23" fmla="*/ 300664 w 4989218"/>
              <a:gd name="connsiteY23" fmla="*/ 1219209 h 1382737"/>
              <a:gd name="connsiteX24" fmla="*/ 423493 w 4989218"/>
              <a:gd name="connsiteY24" fmla="*/ 1014492 h 1382737"/>
              <a:gd name="connsiteX25" fmla="*/ 368902 w 4989218"/>
              <a:gd name="connsiteY25" fmla="*/ 700593 h 1382737"/>
              <a:gd name="connsiteX26" fmla="*/ 198305 w 4989218"/>
              <a:gd name="connsiteY26" fmla="*/ 570940 h 1382737"/>
              <a:gd name="connsiteX27" fmla="*/ 158863 w 4989218"/>
              <a:gd name="connsiteY27" fmla="*/ 504420 h 1382737"/>
              <a:gd name="connsiteX0" fmla="*/ 151289 w 4981644"/>
              <a:gd name="connsiteY0" fmla="*/ 486883 h 1365200"/>
              <a:gd name="connsiteX1" fmla="*/ 2265193 w 4981644"/>
              <a:gd name="connsiteY1" fmla="*/ 96202 h 1365200"/>
              <a:gd name="connsiteX2" fmla="*/ 2367487 w 4981644"/>
              <a:gd name="connsiteY2" fmla="*/ 4469 h 1365200"/>
              <a:gd name="connsiteX3" fmla="*/ 2736041 w 4981644"/>
              <a:gd name="connsiteY3" fmla="*/ 55260 h 1365200"/>
              <a:gd name="connsiteX4" fmla="*/ 2933931 w 4981644"/>
              <a:gd name="connsiteY4" fmla="*/ 7491 h 1365200"/>
              <a:gd name="connsiteX5" fmla="*/ 3186415 w 4981644"/>
              <a:gd name="connsiteY5" fmla="*/ 62083 h 1365200"/>
              <a:gd name="connsiteX6" fmla="*/ 3186415 w 4981644"/>
              <a:gd name="connsiteY6" fmla="*/ 362333 h 1365200"/>
              <a:gd name="connsiteX7" fmla="*/ 3834686 w 4981644"/>
              <a:gd name="connsiteY7" fmla="*/ 355510 h 1365200"/>
              <a:gd name="connsiteX8" fmla="*/ 4162232 w 4981644"/>
              <a:gd name="connsiteY8" fmla="*/ 212209 h 1365200"/>
              <a:gd name="connsiteX9" fmla="*/ 4646727 w 4981644"/>
              <a:gd name="connsiteY9" fmla="*/ 369158 h 1365200"/>
              <a:gd name="connsiteX10" fmla="*/ 4958998 w 4981644"/>
              <a:gd name="connsiteY10" fmla="*/ 596065 h 1365200"/>
              <a:gd name="connsiteX11" fmla="*/ 4066697 w 4981644"/>
              <a:gd name="connsiteY11" fmla="*/ 976484 h 1365200"/>
              <a:gd name="connsiteX12" fmla="*/ 3718679 w 4981644"/>
              <a:gd name="connsiteY12" fmla="*/ 771767 h 1365200"/>
              <a:gd name="connsiteX13" fmla="*/ 3288773 w 4981644"/>
              <a:gd name="connsiteY13" fmla="*/ 840006 h 1365200"/>
              <a:gd name="connsiteX14" fmla="*/ 3008994 w 4981644"/>
              <a:gd name="connsiteY14" fmla="*/ 771767 h 1365200"/>
              <a:gd name="connsiteX15" fmla="*/ 2640505 w 4981644"/>
              <a:gd name="connsiteY15" fmla="*/ 853654 h 1365200"/>
              <a:gd name="connsiteX16" fmla="*/ 2531260 w 4981644"/>
              <a:gd name="connsiteY16" fmla="*/ 744109 h 1365200"/>
              <a:gd name="connsiteX17" fmla="*/ 2149185 w 4981644"/>
              <a:gd name="connsiteY17" fmla="*/ 764943 h 1365200"/>
              <a:gd name="connsiteX18" fmla="*/ 1889878 w 4981644"/>
              <a:gd name="connsiteY18" fmla="*/ 880948 h 1365200"/>
              <a:gd name="connsiteX19" fmla="*/ 1391735 w 4981644"/>
              <a:gd name="connsiteY19" fmla="*/ 840006 h 1365200"/>
              <a:gd name="connsiteX20" fmla="*/ 1330320 w 4981644"/>
              <a:gd name="connsiteY20" fmla="*/ 1017427 h 1365200"/>
              <a:gd name="connsiteX21" fmla="*/ 1323496 w 4981644"/>
              <a:gd name="connsiteY21" fmla="*/ 1331325 h 1365200"/>
              <a:gd name="connsiteX22" fmla="*/ 941358 w 4981644"/>
              <a:gd name="connsiteY22" fmla="*/ 1304030 h 1365200"/>
              <a:gd name="connsiteX23" fmla="*/ 566044 w 4981644"/>
              <a:gd name="connsiteY23" fmla="*/ 1344973 h 1365200"/>
              <a:gd name="connsiteX24" fmla="*/ 293090 w 4981644"/>
              <a:gd name="connsiteY24" fmla="*/ 1201672 h 1365200"/>
              <a:gd name="connsiteX25" fmla="*/ 415919 w 4981644"/>
              <a:gd name="connsiteY25" fmla="*/ 996955 h 1365200"/>
              <a:gd name="connsiteX26" fmla="*/ 361328 w 4981644"/>
              <a:gd name="connsiteY26" fmla="*/ 683056 h 1365200"/>
              <a:gd name="connsiteX27" fmla="*/ 190731 w 4981644"/>
              <a:gd name="connsiteY27" fmla="*/ 553403 h 1365200"/>
              <a:gd name="connsiteX28" fmla="*/ 151289 w 4981644"/>
              <a:gd name="connsiteY28" fmla="*/ 486883 h 1365200"/>
              <a:gd name="connsiteX0" fmla="*/ 151289 w 4981644"/>
              <a:gd name="connsiteY0" fmla="*/ 486883 h 1365200"/>
              <a:gd name="connsiteX1" fmla="*/ 2265193 w 4981644"/>
              <a:gd name="connsiteY1" fmla="*/ 96202 h 1365200"/>
              <a:gd name="connsiteX2" fmla="*/ 2367487 w 4981644"/>
              <a:gd name="connsiteY2" fmla="*/ 4469 h 1365200"/>
              <a:gd name="connsiteX3" fmla="*/ 2736041 w 4981644"/>
              <a:gd name="connsiteY3" fmla="*/ 55260 h 1365200"/>
              <a:gd name="connsiteX4" fmla="*/ 2933931 w 4981644"/>
              <a:gd name="connsiteY4" fmla="*/ 7491 h 1365200"/>
              <a:gd name="connsiteX5" fmla="*/ 3186415 w 4981644"/>
              <a:gd name="connsiteY5" fmla="*/ 62083 h 1365200"/>
              <a:gd name="connsiteX6" fmla="*/ 3186415 w 4981644"/>
              <a:gd name="connsiteY6" fmla="*/ 362333 h 1365200"/>
              <a:gd name="connsiteX7" fmla="*/ 3834686 w 4981644"/>
              <a:gd name="connsiteY7" fmla="*/ 355510 h 1365200"/>
              <a:gd name="connsiteX8" fmla="*/ 4162232 w 4981644"/>
              <a:gd name="connsiteY8" fmla="*/ 212209 h 1365200"/>
              <a:gd name="connsiteX9" fmla="*/ 4646727 w 4981644"/>
              <a:gd name="connsiteY9" fmla="*/ 369158 h 1365200"/>
              <a:gd name="connsiteX10" fmla="*/ 4958998 w 4981644"/>
              <a:gd name="connsiteY10" fmla="*/ 596065 h 1365200"/>
              <a:gd name="connsiteX11" fmla="*/ 4066697 w 4981644"/>
              <a:gd name="connsiteY11" fmla="*/ 976484 h 1365200"/>
              <a:gd name="connsiteX12" fmla="*/ 3718679 w 4981644"/>
              <a:gd name="connsiteY12" fmla="*/ 771767 h 1365200"/>
              <a:gd name="connsiteX13" fmla="*/ 3288773 w 4981644"/>
              <a:gd name="connsiteY13" fmla="*/ 840006 h 1365200"/>
              <a:gd name="connsiteX14" fmla="*/ 3008994 w 4981644"/>
              <a:gd name="connsiteY14" fmla="*/ 771767 h 1365200"/>
              <a:gd name="connsiteX15" fmla="*/ 2640505 w 4981644"/>
              <a:gd name="connsiteY15" fmla="*/ 853654 h 1365200"/>
              <a:gd name="connsiteX16" fmla="*/ 2531260 w 4981644"/>
              <a:gd name="connsiteY16" fmla="*/ 744109 h 1365200"/>
              <a:gd name="connsiteX17" fmla="*/ 2149185 w 4981644"/>
              <a:gd name="connsiteY17" fmla="*/ 764943 h 1365200"/>
              <a:gd name="connsiteX18" fmla="*/ 1889878 w 4981644"/>
              <a:gd name="connsiteY18" fmla="*/ 880948 h 1365200"/>
              <a:gd name="connsiteX19" fmla="*/ 1391735 w 4981644"/>
              <a:gd name="connsiteY19" fmla="*/ 840006 h 1365200"/>
              <a:gd name="connsiteX20" fmla="*/ 1330320 w 4981644"/>
              <a:gd name="connsiteY20" fmla="*/ 1017427 h 1365200"/>
              <a:gd name="connsiteX21" fmla="*/ 1323496 w 4981644"/>
              <a:gd name="connsiteY21" fmla="*/ 1331325 h 1365200"/>
              <a:gd name="connsiteX22" fmla="*/ 941358 w 4981644"/>
              <a:gd name="connsiteY22" fmla="*/ 1304030 h 1365200"/>
              <a:gd name="connsiteX23" fmla="*/ 566044 w 4981644"/>
              <a:gd name="connsiteY23" fmla="*/ 1344973 h 1365200"/>
              <a:gd name="connsiteX24" fmla="*/ 293090 w 4981644"/>
              <a:gd name="connsiteY24" fmla="*/ 1201672 h 1365200"/>
              <a:gd name="connsiteX25" fmla="*/ 415919 w 4981644"/>
              <a:gd name="connsiteY25" fmla="*/ 996955 h 1365200"/>
              <a:gd name="connsiteX26" fmla="*/ 361328 w 4981644"/>
              <a:gd name="connsiteY26" fmla="*/ 683056 h 1365200"/>
              <a:gd name="connsiteX27" fmla="*/ 190731 w 4981644"/>
              <a:gd name="connsiteY27" fmla="*/ 553403 h 1365200"/>
              <a:gd name="connsiteX28" fmla="*/ 151289 w 4981644"/>
              <a:gd name="connsiteY28" fmla="*/ 486883 h 1365200"/>
              <a:gd name="connsiteX0" fmla="*/ 111885 w 4942240"/>
              <a:gd name="connsiteY0" fmla="*/ 552708 h 1431025"/>
              <a:gd name="connsiteX1" fmla="*/ 1693526 w 4942240"/>
              <a:gd name="connsiteY1" fmla="*/ 11900 h 1431025"/>
              <a:gd name="connsiteX2" fmla="*/ 2225789 w 4942240"/>
              <a:gd name="connsiteY2" fmla="*/ 162027 h 1431025"/>
              <a:gd name="connsiteX3" fmla="*/ 2328083 w 4942240"/>
              <a:gd name="connsiteY3" fmla="*/ 70294 h 1431025"/>
              <a:gd name="connsiteX4" fmla="*/ 2696637 w 4942240"/>
              <a:gd name="connsiteY4" fmla="*/ 121085 h 1431025"/>
              <a:gd name="connsiteX5" fmla="*/ 2894527 w 4942240"/>
              <a:gd name="connsiteY5" fmla="*/ 73316 h 1431025"/>
              <a:gd name="connsiteX6" fmla="*/ 3147011 w 4942240"/>
              <a:gd name="connsiteY6" fmla="*/ 127908 h 1431025"/>
              <a:gd name="connsiteX7" fmla="*/ 3147011 w 4942240"/>
              <a:gd name="connsiteY7" fmla="*/ 428158 h 1431025"/>
              <a:gd name="connsiteX8" fmla="*/ 3795282 w 4942240"/>
              <a:gd name="connsiteY8" fmla="*/ 421335 h 1431025"/>
              <a:gd name="connsiteX9" fmla="*/ 4122828 w 4942240"/>
              <a:gd name="connsiteY9" fmla="*/ 278034 h 1431025"/>
              <a:gd name="connsiteX10" fmla="*/ 4607323 w 4942240"/>
              <a:gd name="connsiteY10" fmla="*/ 434983 h 1431025"/>
              <a:gd name="connsiteX11" fmla="*/ 4919594 w 4942240"/>
              <a:gd name="connsiteY11" fmla="*/ 661890 h 1431025"/>
              <a:gd name="connsiteX12" fmla="*/ 4027293 w 4942240"/>
              <a:gd name="connsiteY12" fmla="*/ 1042309 h 1431025"/>
              <a:gd name="connsiteX13" fmla="*/ 3679275 w 4942240"/>
              <a:gd name="connsiteY13" fmla="*/ 837592 h 1431025"/>
              <a:gd name="connsiteX14" fmla="*/ 3249369 w 4942240"/>
              <a:gd name="connsiteY14" fmla="*/ 905831 h 1431025"/>
              <a:gd name="connsiteX15" fmla="*/ 2969590 w 4942240"/>
              <a:gd name="connsiteY15" fmla="*/ 837592 h 1431025"/>
              <a:gd name="connsiteX16" fmla="*/ 2601101 w 4942240"/>
              <a:gd name="connsiteY16" fmla="*/ 919479 h 1431025"/>
              <a:gd name="connsiteX17" fmla="*/ 2491856 w 4942240"/>
              <a:gd name="connsiteY17" fmla="*/ 809934 h 1431025"/>
              <a:gd name="connsiteX18" fmla="*/ 2109781 w 4942240"/>
              <a:gd name="connsiteY18" fmla="*/ 830768 h 1431025"/>
              <a:gd name="connsiteX19" fmla="*/ 1850474 w 4942240"/>
              <a:gd name="connsiteY19" fmla="*/ 946773 h 1431025"/>
              <a:gd name="connsiteX20" fmla="*/ 1352331 w 4942240"/>
              <a:gd name="connsiteY20" fmla="*/ 905831 h 1431025"/>
              <a:gd name="connsiteX21" fmla="*/ 1290916 w 4942240"/>
              <a:gd name="connsiteY21" fmla="*/ 1083252 h 1431025"/>
              <a:gd name="connsiteX22" fmla="*/ 1284092 w 4942240"/>
              <a:gd name="connsiteY22" fmla="*/ 1397150 h 1431025"/>
              <a:gd name="connsiteX23" fmla="*/ 901954 w 4942240"/>
              <a:gd name="connsiteY23" fmla="*/ 1369855 h 1431025"/>
              <a:gd name="connsiteX24" fmla="*/ 526640 w 4942240"/>
              <a:gd name="connsiteY24" fmla="*/ 1410798 h 1431025"/>
              <a:gd name="connsiteX25" fmla="*/ 253686 w 4942240"/>
              <a:gd name="connsiteY25" fmla="*/ 1267497 h 1431025"/>
              <a:gd name="connsiteX26" fmla="*/ 376515 w 4942240"/>
              <a:gd name="connsiteY26" fmla="*/ 1062780 h 1431025"/>
              <a:gd name="connsiteX27" fmla="*/ 321924 w 4942240"/>
              <a:gd name="connsiteY27" fmla="*/ 748881 h 1431025"/>
              <a:gd name="connsiteX28" fmla="*/ 151327 w 4942240"/>
              <a:gd name="connsiteY28" fmla="*/ 619228 h 1431025"/>
              <a:gd name="connsiteX29" fmla="*/ 111885 w 4942240"/>
              <a:gd name="connsiteY29" fmla="*/ 552708 h 1431025"/>
              <a:gd name="connsiteX0" fmla="*/ 64733 w 5222634"/>
              <a:gd name="connsiteY0" fmla="*/ 13281 h 1778702"/>
              <a:gd name="connsiteX1" fmla="*/ 1973920 w 5222634"/>
              <a:gd name="connsiteY1" fmla="*/ 359577 h 1778702"/>
              <a:gd name="connsiteX2" fmla="*/ 2506183 w 5222634"/>
              <a:gd name="connsiteY2" fmla="*/ 509704 h 1778702"/>
              <a:gd name="connsiteX3" fmla="*/ 2608477 w 5222634"/>
              <a:gd name="connsiteY3" fmla="*/ 417971 h 1778702"/>
              <a:gd name="connsiteX4" fmla="*/ 2977031 w 5222634"/>
              <a:gd name="connsiteY4" fmla="*/ 468762 h 1778702"/>
              <a:gd name="connsiteX5" fmla="*/ 3174921 w 5222634"/>
              <a:gd name="connsiteY5" fmla="*/ 420993 h 1778702"/>
              <a:gd name="connsiteX6" fmla="*/ 3427405 w 5222634"/>
              <a:gd name="connsiteY6" fmla="*/ 475585 h 1778702"/>
              <a:gd name="connsiteX7" fmla="*/ 3427405 w 5222634"/>
              <a:gd name="connsiteY7" fmla="*/ 775835 h 1778702"/>
              <a:gd name="connsiteX8" fmla="*/ 4075676 w 5222634"/>
              <a:gd name="connsiteY8" fmla="*/ 769012 h 1778702"/>
              <a:gd name="connsiteX9" fmla="*/ 4403222 w 5222634"/>
              <a:gd name="connsiteY9" fmla="*/ 625711 h 1778702"/>
              <a:gd name="connsiteX10" fmla="*/ 4887717 w 5222634"/>
              <a:gd name="connsiteY10" fmla="*/ 782660 h 1778702"/>
              <a:gd name="connsiteX11" fmla="*/ 5199988 w 5222634"/>
              <a:gd name="connsiteY11" fmla="*/ 1009567 h 1778702"/>
              <a:gd name="connsiteX12" fmla="*/ 4307687 w 5222634"/>
              <a:gd name="connsiteY12" fmla="*/ 1389986 h 1778702"/>
              <a:gd name="connsiteX13" fmla="*/ 3959669 w 5222634"/>
              <a:gd name="connsiteY13" fmla="*/ 1185269 h 1778702"/>
              <a:gd name="connsiteX14" fmla="*/ 3529763 w 5222634"/>
              <a:gd name="connsiteY14" fmla="*/ 1253508 h 1778702"/>
              <a:gd name="connsiteX15" fmla="*/ 3249984 w 5222634"/>
              <a:gd name="connsiteY15" fmla="*/ 1185269 h 1778702"/>
              <a:gd name="connsiteX16" fmla="*/ 2881495 w 5222634"/>
              <a:gd name="connsiteY16" fmla="*/ 1267156 h 1778702"/>
              <a:gd name="connsiteX17" fmla="*/ 2772250 w 5222634"/>
              <a:gd name="connsiteY17" fmla="*/ 1157611 h 1778702"/>
              <a:gd name="connsiteX18" fmla="*/ 2390175 w 5222634"/>
              <a:gd name="connsiteY18" fmla="*/ 1178445 h 1778702"/>
              <a:gd name="connsiteX19" fmla="*/ 2130868 w 5222634"/>
              <a:gd name="connsiteY19" fmla="*/ 1294450 h 1778702"/>
              <a:gd name="connsiteX20" fmla="*/ 1632725 w 5222634"/>
              <a:gd name="connsiteY20" fmla="*/ 1253508 h 1778702"/>
              <a:gd name="connsiteX21" fmla="*/ 1571310 w 5222634"/>
              <a:gd name="connsiteY21" fmla="*/ 1430929 h 1778702"/>
              <a:gd name="connsiteX22" fmla="*/ 1564486 w 5222634"/>
              <a:gd name="connsiteY22" fmla="*/ 1744827 h 1778702"/>
              <a:gd name="connsiteX23" fmla="*/ 1182348 w 5222634"/>
              <a:gd name="connsiteY23" fmla="*/ 1717532 h 1778702"/>
              <a:gd name="connsiteX24" fmla="*/ 807034 w 5222634"/>
              <a:gd name="connsiteY24" fmla="*/ 1758475 h 1778702"/>
              <a:gd name="connsiteX25" fmla="*/ 534080 w 5222634"/>
              <a:gd name="connsiteY25" fmla="*/ 1615174 h 1778702"/>
              <a:gd name="connsiteX26" fmla="*/ 656909 w 5222634"/>
              <a:gd name="connsiteY26" fmla="*/ 1410457 h 1778702"/>
              <a:gd name="connsiteX27" fmla="*/ 602318 w 5222634"/>
              <a:gd name="connsiteY27" fmla="*/ 1096558 h 1778702"/>
              <a:gd name="connsiteX28" fmla="*/ 431721 w 5222634"/>
              <a:gd name="connsiteY28" fmla="*/ 966905 h 1778702"/>
              <a:gd name="connsiteX29" fmla="*/ 64733 w 5222634"/>
              <a:gd name="connsiteY29" fmla="*/ 13281 h 1778702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923072 w 5171786"/>
              <a:gd name="connsiteY2" fmla="*/ 879970 h 2299095"/>
              <a:gd name="connsiteX3" fmla="*/ 2455335 w 5171786"/>
              <a:gd name="connsiteY3" fmla="*/ 1030097 h 2299095"/>
              <a:gd name="connsiteX4" fmla="*/ 2557629 w 5171786"/>
              <a:gd name="connsiteY4" fmla="*/ 938364 h 2299095"/>
              <a:gd name="connsiteX5" fmla="*/ 2926183 w 5171786"/>
              <a:gd name="connsiteY5" fmla="*/ 989155 h 2299095"/>
              <a:gd name="connsiteX6" fmla="*/ 3124073 w 5171786"/>
              <a:gd name="connsiteY6" fmla="*/ 941386 h 2299095"/>
              <a:gd name="connsiteX7" fmla="*/ 3376557 w 5171786"/>
              <a:gd name="connsiteY7" fmla="*/ 995978 h 2299095"/>
              <a:gd name="connsiteX8" fmla="*/ 3376557 w 5171786"/>
              <a:gd name="connsiteY8" fmla="*/ 1296228 h 2299095"/>
              <a:gd name="connsiteX9" fmla="*/ 4024828 w 5171786"/>
              <a:gd name="connsiteY9" fmla="*/ 1289405 h 2299095"/>
              <a:gd name="connsiteX10" fmla="*/ 4352374 w 5171786"/>
              <a:gd name="connsiteY10" fmla="*/ 1146104 h 2299095"/>
              <a:gd name="connsiteX11" fmla="*/ 4836869 w 5171786"/>
              <a:gd name="connsiteY11" fmla="*/ 1303053 h 2299095"/>
              <a:gd name="connsiteX12" fmla="*/ 5149140 w 5171786"/>
              <a:gd name="connsiteY12" fmla="*/ 1529960 h 2299095"/>
              <a:gd name="connsiteX13" fmla="*/ 4256839 w 5171786"/>
              <a:gd name="connsiteY13" fmla="*/ 1910379 h 2299095"/>
              <a:gd name="connsiteX14" fmla="*/ 3908821 w 5171786"/>
              <a:gd name="connsiteY14" fmla="*/ 1705662 h 2299095"/>
              <a:gd name="connsiteX15" fmla="*/ 3478915 w 5171786"/>
              <a:gd name="connsiteY15" fmla="*/ 1773901 h 2299095"/>
              <a:gd name="connsiteX16" fmla="*/ 3199136 w 5171786"/>
              <a:gd name="connsiteY16" fmla="*/ 1705662 h 2299095"/>
              <a:gd name="connsiteX17" fmla="*/ 2830647 w 5171786"/>
              <a:gd name="connsiteY17" fmla="*/ 1787549 h 2299095"/>
              <a:gd name="connsiteX18" fmla="*/ 2721402 w 5171786"/>
              <a:gd name="connsiteY18" fmla="*/ 1678004 h 2299095"/>
              <a:gd name="connsiteX19" fmla="*/ 2339327 w 5171786"/>
              <a:gd name="connsiteY19" fmla="*/ 1698838 h 2299095"/>
              <a:gd name="connsiteX20" fmla="*/ 2080020 w 5171786"/>
              <a:gd name="connsiteY20" fmla="*/ 1814843 h 2299095"/>
              <a:gd name="connsiteX21" fmla="*/ 1581877 w 5171786"/>
              <a:gd name="connsiteY21" fmla="*/ 1773901 h 2299095"/>
              <a:gd name="connsiteX22" fmla="*/ 1520462 w 5171786"/>
              <a:gd name="connsiteY22" fmla="*/ 1951322 h 2299095"/>
              <a:gd name="connsiteX23" fmla="*/ 1513638 w 5171786"/>
              <a:gd name="connsiteY23" fmla="*/ 2265220 h 2299095"/>
              <a:gd name="connsiteX24" fmla="*/ 1131500 w 5171786"/>
              <a:gd name="connsiteY24" fmla="*/ 2237925 h 2299095"/>
              <a:gd name="connsiteX25" fmla="*/ 756186 w 5171786"/>
              <a:gd name="connsiteY25" fmla="*/ 2278868 h 2299095"/>
              <a:gd name="connsiteX26" fmla="*/ 483232 w 5171786"/>
              <a:gd name="connsiteY26" fmla="*/ 2135567 h 2299095"/>
              <a:gd name="connsiteX27" fmla="*/ 606061 w 5171786"/>
              <a:gd name="connsiteY27" fmla="*/ 1930850 h 2299095"/>
              <a:gd name="connsiteX28" fmla="*/ 551470 w 5171786"/>
              <a:gd name="connsiteY28" fmla="*/ 1616951 h 2299095"/>
              <a:gd name="connsiteX29" fmla="*/ 380873 w 5171786"/>
              <a:gd name="connsiteY29" fmla="*/ 1487298 h 2299095"/>
              <a:gd name="connsiteX30" fmla="*/ 13885 w 5171786"/>
              <a:gd name="connsiteY30" fmla="*/ 533674 h 2299095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295275 w 5171786"/>
              <a:gd name="connsiteY2" fmla="*/ 743495 h 2299095"/>
              <a:gd name="connsiteX3" fmla="*/ 1923072 w 5171786"/>
              <a:gd name="connsiteY3" fmla="*/ 879970 h 2299095"/>
              <a:gd name="connsiteX4" fmla="*/ 2455335 w 5171786"/>
              <a:gd name="connsiteY4" fmla="*/ 1030097 h 2299095"/>
              <a:gd name="connsiteX5" fmla="*/ 2557629 w 5171786"/>
              <a:gd name="connsiteY5" fmla="*/ 938364 h 2299095"/>
              <a:gd name="connsiteX6" fmla="*/ 2926183 w 5171786"/>
              <a:gd name="connsiteY6" fmla="*/ 989155 h 2299095"/>
              <a:gd name="connsiteX7" fmla="*/ 3124073 w 5171786"/>
              <a:gd name="connsiteY7" fmla="*/ 941386 h 2299095"/>
              <a:gd name="connsiteX8" fmla="*/ 3376557 w 5171786"/>
              <a:gd name="connsiteY8" fmla="*/ 995978 h 2299095"/>
              <a:gd name="connsiteX9" fmla="*/ 3376557 w 5171786"/>
              <a:gd name="connsiteY9" fmla="*/ 1296228 h 2299095"/>
              <a:gd name="connsiteX10" fmla="*/ 4024828 w 5171786"/>
              <a:gd name="connsiteY10" fmla="*/ 1289405 h 2299095"/>
              <a:gd name="connsiteX11" fmla="*/ 4352374 w 5171786"/>
              <a:gd name="connsiteY11" fmla="*/ 1146104 h 2299095"/>
              <a:gd name="connsiteX12" fmla="*/ 4836869 w 5171786"/>
              <a:gd name="connsiteY12" fmla="*/ 1303053 h 2299095"/>
              <a:gd name="connsiteX13" fmla="*/ 5149140 w 5171786"/>
              <a:gd name="connsiteY13" fmla="*/ 1529960 h 2299095"/>
              <a:gd name="connsiteX14" fmla="*/ 4256839 w 5171786"/>
              <a:gd name="connsiteY14" fmla="*/ 1910379 h 2299095"/>
              <a:gd name="connsiteX15" fmla="*/ 3908821 w 5171786"/>
              <a:gd name="connsiteY15" fmla="*/ 1705662 h 2299095"/>
              <a:gd name="connsiteX16" fmla="*/ 3478915 w 5171786"/>
              <a:gd name="connsiteY16" fmla="*/ 1773901 h 2299095"/>
              <a:gd name="connsiteX17" fmla="*/ 3199136 w 5171786"/>
              <a:gd name="connsiteY17" fmla="*/ 1705662 h 2299095"/>
              <a:gd name="connsiteX18" fmla="*/ 2830647 w 5171786"/>
              <a:gd name="connsiteY18" fmla="*/ 1787549 h 2299095"/>
              <a:gd name="connsiteX19" fmla="*/ 2721402 w 5171786"/>
              <a:gd name="connsiteY19" fmla="*/ 1678004 h 2299095"/>
              <a:gd name="connsiteX20" fmla="*/ 2339327 w 5171786"/>
              <a:gd name="connsiteY20" fmla="*/ 1698838 h 2299095"/>
              <a:gd name="connsiteX21" fmla="*/ 2080020 w 5171786"/>
              <a:gd name="connsiteY21" fmla="*/ 1814843 h 2299095"/>
              <a:gd name="connsiteX22" fmla="*/ 1581877 w 5171786"/>
              <a:gd name="connsiteY22" fmla="*/ 1773901 h 2299095"/>
              <a:gd name="connsiteX23" fmla="*/ 1520462 w 5171786"/>
              <a:gd name="connsiteY23" fmla="*/ 1951322 h 2299095"/>
              <a:gd name="connsiteX24" fmla="*/ 1513638 w 5171786"/>
              <a:gd name="connsiteY24" fmla="*/ 2265220 h 2299095"/>
              <a:gd name="connsiteX25" fmla="*/ 1131500 w 5171786"/>
              <a:gd name="connsiteY25" fmla="*/ 2237925 h 2299095"/>
              <a:gd name="connsiteX26" fmla="*/ 756186 w 5171786"/>
              <a:gd name="connsiteY26" fmla="*/ 2278868 h 2299095"/>
              <a:gd name="connsiteX27" fmla="*/ 483232 w 5171786"/>
              <a:gd name="connsiteY27" fmla="*/ 2135567 h 2299095"/>
              <a:gd name="connsiteX28" fmla="*/ 606061 w 5171786"/>
              <a:gd name="connsiteY28" fmla="*/ 1930850 h 2299095"/>
              <a:gd name="connsiteX29" fmla="*/ 551470 w 5171786"/>
              <a:gd name="connsiteY29" fmla="*/ 1616951 h 2299095"/>
              <a:gd name="connsiteX30" fmla="*/ 380873 w 5171786"/>
              <a:gd name="connsiteY30" fmla="*/ 1487298 h 2299095"/>
              <a:gd name="connsiteX31" fmla="*/ 13885 w 5171786"/>
              <a:gd name="connsiteY31" fmla="*/ 533674 h 2299095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295275 w 5171786"/>
              <a:gd name="connsiteY2" fmla="*/ 743495 h 2299095"/>
              <a:gd name="connsiteX3" fmla="*/ 1213389 w 5171786"/>
              <a:gd name="connsiteY3" fmla="*/ 1166575 h 2299095"/>
              <a:gd name="connsiteX4" fmla="*/ 1923072 w 5171786"/>
              <a:gd name="connsiteY4" fmla="*/ 879970 h 2299095"/>
              <a:gd name="connsiteX5" fmla="*/ 2455335 w 5171786"/>
              <a:gd name="connsiteY5" fmla="*/ 1030097 h 2299095"/>
              <a:gd name="connsiteX6" fmla="*/ 2557629 w 5171786"/>
              <a:gd name="connsiteY6" fmla="*/ 938364 h 2299095"/>
              <a:gd name="connsiteX7" fmla="*/ 2926183 w 5171786"/>
              <a:gd name="connsiteY7" fmla="*/ 989155 h 2299095"/>
              <a:gd name="connsiteX8" fmla="*/ 3124073 w 5171786"/>
              <a:gd name="connsiteY8" fmla="*/ 941386 h 2299095"/>
              <a:gd name="connsiteX9" fmla="*/ 3376557 w 5171786"/>
              <a:gd name="connsiteY9" fmla="*/ 995978 h 2299095"/>
              <a:gd name="connsiteX10" fmla="*/ 3376557 w 5171786"/>
              <a:gd name="connsiteY10" fmla="*/ 1296228 h 2299095"/>
              <a:gd name="connsiteX11" fmla="*/ 4024828 w 5171786"/>
              <a:gd name="connsiteY11" fmla="*/ 1289405 h 2299095"/>
              <a:gd name="connsiteX12" fmla="*/ 4352374 w 5171786"/>
              <a:gd name="connsiteY12" fmla="*/ 1146104 h 2299095"/>
              <a:gd name="connsiteX13" fmla="*/ 4836869 w 5171786"/>
              <a:gd name="connsiteY13" fmla="*/ 1303053 h 2299095"/>
              <a:gd name="connsiteX14" fmla="*/ 5149140 w 5171786"/>
              <a:gd name="connsiteY14" fmla="*/ 1529960 h 2299095"/>
              <a:gd name="connsiteX15" fmla="*/ 4256839 w 5171786"/>
              <a:gd name="connsiteY15" fmla="*/ 1910379 h 2299095"/>
              <a:gd name="connsiteX16" fmla="*/ 3908821 w 5171786"/>
              <a:gd name="connsiteY16" fmla="*/ 1705662 h 2299095"/>
              <a:gd name="connsiteX17" fmla="*/ 3478915 w 5171786"/>
              <a:gd name="connsiteY17" fmla="*/ 1773901 h 2299095"/>
              <a:gd name="connsiteX18" fmla="*/ 3199136 w 5171786"/>
              <a:gd name="connsiteY18" fmla="*/ 1705662 h 2299095"/>
              <a:gd name="connsiteX19" fmla="*/ 2830647 w 5171786"/>
              <a:gd name="connsiteY19" fmla="*/ 1787549 h 2299095"/>
              <a:gd name="connsiteX20" fmla="*/ 2721402 w 5171786"/>
              <a:gd name="connsiteY20" fmla="*/ 1678004 h 2299095"/>
              <a:gd name="connsiteX21" fmla="*/ 2339327 w 5171786"/>
              <a:gd name="connsiteY21" fmla="*/ 1698838 h 2299095"/>
              <a:gd name="connsiteX22" fmla="*/ 2080020 w 5171786"/>
              <a:gd name="connsiteY22" fmla="*/ 1814843 h 2299095"/>
              <a:gd name="connsiteX23" fmla="*/ 1581877 w 5171786"/>
              <a:gd name="connsiteY23" fmla="*/ 1773901 h 2299095"/>
              <a:gd name="connsiteX24" fmla="*/ 1520462 w 5171786"/>
              <a:gd name="connsiteY24" fmla="*/ 1951322 h 2299095"/>
              <a:gd name="connsiteX25" fmla="*/ 1513638 w 5171786"/>
              <a:gd name="connsiteY25" fmla="*/ 2265220 h 2299095"/>
              <a:gd name="connsiteX26" fmla="*/ 1131500 w 5171786"/>
              <a:gd name="connsiteY26" fmla="*/ 2237925 h 2299095"/>
              <a:gd name="connsiteX27" fmla="*/ 756186 w 5171786"/>
              <a:gd name="connsiteY27" fmla="*/ 2278868 h 2299095"/>
              <a:gd name="connsiteX28" fmla="*/ 483232 w 5171786"/>
              <a:gd name="connsiteY28" fmla="*/ 2135567 h 2299095"/>
              <a:gd name="connsiteX29" fmla="*/ 606061 w 5171786"/>
              <a:gd name="connsiteY29" fmla="*/ 1930850 h 2299095"/>
              <a:gd name="connsiteX30" fmla="*/ 551470 w 5171786"/>
              <a:gd name="connsiteY30" fmla="*/ 1616951 h 2299095"/>
              <a:gd name="connsiteX31" fmla="*/ 380873 w 5171786"/>
              <a:gd name="connsiteY31" fmla="*/ 1487298 h 2299095"/>
              <a:gd name="connsiteX32" fmla="*/ 13885 w 5171786"/>
              <a:gd name="connsiteY32" fmla="*/ 533674 h 2299095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295275 w 5171786"/>
              <a:gd name="connsiteY2" fmla="*/ 743495 h 2299095"/>
              <a:gd name="connsiteX3" fmla="*/ 1213389 w 5171786"/>
              <a:gd name="connsiteY3" fmla="*/ 1166575 h 2299095"/>
              <a:gd name="connsiteX4" fmla="*/ 1540935 w 5171786"/>
              <a:gd name="connsiteY4" fmla="*/ 1494122 h 2299095"/>
              <a:gd name="connsiteX5" fmla="*/ 1923072 w 5171786"/>
              <a:gd name="connsiteY5" fmla="*/ 879970 h 2299095"/>
              <a:gd name="connsiteX6" fmla="*/ 2455335 w 5171786"/>
              <a:gd name="connsiteY6" fmla="*/ 1030097 h 2299095"/>
              <a:gd name="connsiteX7" fmla="*/ 2557629 w 5171786"/>
              <a:gd name="connsiteY7" fmla="*/ 938364 h 2299095"/>
              <a:gd name="connsiteX8" fmla="*/ 2926183 w 5171786"/>
              <a:gd name="connsiteY8" fmla="*/ 989155 h 2299095"/>
              <a:gd name="connsiteX9" fmla="*/ 3124073 w 5171786"/>
              <a:gd name="connsiteY9" fmla="*/ 941386 h 2299095"/>
              <a:gd name="connsiteX10" fmla="*/ 3376557 w 5171786"/>
              <a:gd name="connsiteY10" fmla="*/ 995978 h 2299095"/>
              <a:gd name="connsiteX11" fmla="*/ 3376557 w 5171786"/>
              <a:gd name="connsiteY11" fmla="*/ 1296228 h 2299095"/>
              <a:gd name="connsiteX12" fmla="*/ 4024828 w 5171786"/>
              <a:gd name="connsiteY12" fmla="*/ 1289405 h 2299095"/>
              <a:gd name="connsiteX13" fmla="*/ 4352374 w 5171786"/>
              <a:gd name="connsiteY13" fmla="*/ 1146104 h 2299095"/>
              <a:gd name="connsiteX14" fmla="*/ 4836869 w 5171786"/>
              <a:gd name="connsiteY14" fmla="*/ 1303053 h 2299095"/>
              <a:gd name="connsiteX15" fmla="*/ 5149140 w 5171786"/>
              <a:gd name="connsiteY15" fmla="*/ 1529960 h 2299095"/>
              <a:gd name="connsiteX16" fmla="*/ 4256839 w 5171786"/>
              <a:gd name="connsiteY16" fmla="*/ 1910379 h 2299095"/>
              <a:gd name="connsiteX17" fmla="*/ 3908821 w 5171786"/>
              <a:gd name="connsiteY17" fmla="*/ 1705662 h 2299095"/>
              <a:gd name="connsiteX18" fmla="*/ 3478915 w 5171786"/>
              <a:gd name="connsiteY18" fmla="*/ 1773901 h 2299095"/>
              <a:gd name="connsiteX19" fmla="*/ 3199136 w 5171786"/>
              <a:gd name="connsiteY19" fmla="*/ 1705662 h 2299095"/>
              <a:gd name="connsiteX20" fmla="*/ 2830647 w 5171786"/>
              <a:gd name="connsiteY20" fmla="*/ 1787549 h 2299095"/>
              <a:gd name="connsiteX21" fmla="*/ 2721402 w 5171786"/>
              <a:gd name="connsiteY21" fmla="*/ 1678004 h 2299095"/>
              <a:gd name="connsiteX22" fmla="*/ 2339327 w 5171786"/>
              <a:gd name="connsiteY22" fmla="*/ 1698838 h 2299095"/>
              <a:gd name="connsiteX23" fmla="*/ 2080020 w 5171786"/>
              <a:gd name="connsiteY23" fmla="*/ 1814843 h 2299095"/>
              <a:gd name="connsiteX24" fmla="*/ 1581877 w 5171786"/>
              <a:gd name="connsiteY24" fmla="*/ 1773901 h 2299095"/>
              <a:gd name="connsiteX25" fmla="*/ 1520462 w 5171786"/>
              <a:gd name="connsiteY25" fmla="*/ 1951322 h 2299095"/>
              <a:gd name="connsiteX26" fmla="*/ 1513638 w 5171786"/>
              <a:gd name="connsiteY26" fmla="*/ 2265220 h 2299095"/>
              <a:gd name="connsiteX27" fmla="*/ 1131500 w 5171786"/>
              <a:gd name="connsiteY27" fmla="*/ 2237925 h 2299095"/>
              <a:gd name="connsiteX28" fmla="*/ 756186 w 5171786"/>
              <a:gd name="connsiteY28" fmla="*/ 2278868 h 2299095"/>
              <a:gd name="connsiteX29" fmla="*/ 483232 w 5171786"/>
              <a:gd name="connsiteY29" fmla="*/ 2135567 h 2299095"/>
              <a:gd name="connsiteX30" fmla="*/ 606061 w 5171786"/>
              <a:gd name="connsiteY30" fmla="*/ 1930850 h 2299095"/>
              <a:gd name="connsiteX31" fmla="*/ 551470 w 5171786"/>
              <a:gd name="connsiteY31" fmla="*/ 1616951 h 2299095"/>
              <a:gd name="connsiteX32" fmla="*/ 380873 w 5171786"/>
              <a:gd name="connsiteY32" fmla="*/ 1487298 h 2299095"/>
              <a:gd name="connsiteX33" fmla="*/ 13885 w 5171786"/>
              <a:gd name="connsiteY33" fmla="*/ 533674 h 2299095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295275 w 5171786"/>
              <a:gd name="connsiteY2" fmla="*/ 743495 h 2299095"/>
              <a:gd name="connsiteX3" fmla="*/ 1213389 w 5171786"/>
              <a:gd name="connsiteY3" fmla="*/ 1166575 h 2299095"/>
              <a:gd name="connsiteX4" fmla="*/ 1540935 w 5171786"/>
              <a:gd name="connsiteY4" fmla="*/ 1494122 h 2299095"/>
              <a:gd name="connsiteX5" fmla="*/ 1609174 w 5171786"/>
              <a:gd name="connsiteY5" fmla="*/ 1282581 h 2299095"/>
              <a:gd name="connsiteX6" fmla="*/ 1923072 w 5171786"/>
              <a:gd name="connsiteY6" fmla="*/ 879970 h 2299095"/>
              <a:gd name="connsiteX7" fmla="*/ 2455335 w 5171786"/>
              <a:gd name="connsiteY7" fmla="*/ 1030097 h 2299095"/>
              <a:gd name="connsiteX8" fmla="*/ 2557629 w 5171786"/>
              <a:gd name="connsiteY8" fmla="*/ 938364 h 2299095"/>
              <a:gd name="connsiteX9" fmla="*/ 2926183 w 5171786"/>
              <a:gd name="connsiteY9" fmla="*/ 989155 h 2299095"/>
              <a:gd name="connsiteX10" fmla="*/ 3124073 w 5171786"/>
              <a:gd name="connsiteY10" fmla="*/ 941386 h 2299095"/>
              <a:gd name="connsiteX11" fmla="*/ 3376557 w 5171786"/>
              <a:gd name="connsiteY11" fmla="*/ 995978 h 2299095"/>
              <a:gd name="connsiteX12" fmla="*/ 3376557 w 5171786"/>
              <a:gd name="connsiteY12" fmla="*/ 1296228 h 2299095"/>
              <a:gd name="connsiteX13" fmla="*/ 4024828 w 5171786"/>
              <a:gd name="connsiteY13" fmla="*/ 1289405 h 2299095"/>
              <a:gd name="connsiteX14" fmla="*/ 4352374 w 5171786"/>
              <a:gd name="connsiteY14" fmla="*/ 1146104 h 2299095"/>
              <a:gd name="connsiteX15" fmla="*/ 4836869 w 5171786"/>
              <a:gd name="connsiteY15" fmla="*/ 1303053 h 2299095"/>
              <a:gd name="connsiteX16" fmla="*/ 5149140 w 5171786"/>
              <a:gd name="connsiteY16" fmla="*/ 1529960 h 2299095"/>
              <a:gd name="connsiteX17" fmla="*/ 4256839 w 5171786"/>
              <a:gd name="connsiteY17" fmla="*/ 1910379 h 2299095"/>
              <a:gd name="connsiteX18" fmla="*/ 3908821 w 5171786"/>
              <a:gd name="connsiteY18" fmla="*/ 1705662 h 2299095"/>
              <a:gd name="connsiteX19" fmla="*/ 3478915 w 5171786"/>
              <a:gd name="connsiteY19" fmla="*/ 1773901 h 2299095"/>
              <a:gd name="connsiteX20" fmla="*/ 3199136 w 5171786"/>
              <a:gd name="connsiteY20" fmla="*/ 1705662 h 2299095"/>
              <a:gd name="connsiteX21" fmla="*/ 2830647 w 5171786"/>
              <a:gd name="connsiteY21" fmla="*/ 1787549 h 2299095"/>
              <a:gd name="connsiteX22" fmla="*/ 2721402 w 5171786"/>
              <a:gd name="connsiteY22" fmla="*/ 1678004 h 2299095"/>
              <a:gd name="connsiteX23" fmla="*/ 2339327 w 5171786"/>
              <a:gd name="connsiteY23" fmla="*/ 1698838 h 2299095"/>
              <a:gd name="connsiteX24" fmla="*/ 2080020 w 5171786"/>
              <a:gd name="connsiteY24" fmla="*/ 1814843 h 2299095"/>
              <a:gd name="connsiteX25" fmla="*/ 1581877 w 5171786"/>
              <a:gd name="connsiteY25" fmla="*/ 1773901 h 2299095"/>
              <a:gd name="connsiteX26" fmla="*/ 1520462 w 5171786"/>
              <a:gd name="connsiteY26" fmla="*/ 1951322 h 2299095"/>
              <a:gd name="connsiteX27" fmla="*/ 1513638 w 5171786"/>
              <a:gd name="connsiteY27" fmla="*/ 2265220 h 2299095"/>
              <a:gd name="connsiteX28" fmla="*/ 1131500 w 5171786"/>
              <a:gd name="connsiteY28" fmla="*/ 2237925 h 2299095"/>
              <a:gd name="connsiteX29" fmla="*/ 756186 w 5171786"/>
              <a:gd name="connsiteY29" fmla="*/ 2278868 h 2299095"/>
              <a:gd name="connsiteX30" fmla="*/ 483232 w 5171786"/>
              <a:gd name="connsiteY30" fmla="*/ 2135567 h 2299095"/>
              <a:gd name="connsiteX31" fmla="*/ 606061 w 5171786"/>
              <a:gd name="connsiteY31" fmla="*/ 1930850 h 2299095"/>
              <a:gd name="connsiteX32" fmla="*/ 551470 w 5171786"/>
              <a:gd name="connsiteY32" fmla="*/ 1616951 h 2299095"/>
              <a:gd name="connsiteX33" fmla="*/ 380873 w 5171786"/>
              <a:gd name="connsiteY33" fmla="*/ 1487298 h 2299095"/>
              <a:gd name="connsiteX34" fmla="*/ 13885 w 5171786"/>
              <a:gd name="connsiteY34" fmla="*/ 533674 h 2299095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295275 w 5171786"/>
              <a:gd name="connsiteY2" fmla="*/ 743495 h 2299095"/>
              <a:gd name="connsiteX3" fmla="*/ 1213389 w 5171786"/>
              <a:gd name="connsiteY3" fmla="*/ 1166575 h 2299095"/>
              <a:gd name="connsiteX4" fmla="*/ 1540935 w 5171786"/>
              <a:gd name="connsiteY4" fmla="*/ 1494122 h 2299095"/>
              <a:gd name="connsiteX5" fmla="*/ 1609174 w 5171786"/>
              <a:gd name="connsiteY5" fmla="*/ 1282581 h 2299095"/>
              <a:gd name="connsiteX6" fmla="*/ 1923072 w 5171786"/>
              <a:gd name="connsiteY6" fmla="*/ 879970 h 2299095"/>
              <a:gd name="connsiteX7" fmla="*/ 2455335 w 5171786"/>
              <a:gd name="connsiteY7" fmla="*/ 1030097 h 2299095"/>
              <a:gd name="connsiteX8" fmla="*/ 2557629 w 5171786"/>
              <a:gd name="connsiteY8" fmla="*/ 938364 h 2299095"/>
              <a:gd name="connsiteX9" fmla="*/ 2926183 w 5171786"/>
              <a:gd name="connsiteY9" fmla="*/ 989155 h 2299095"/>
              <a:gd name="connsiteX10" fmla="*/ 3124073 w 5171786"/>
              <a:gd name="connsiteY10" fmla="*/ 941386 h 2299095"/>
              <a:gd name="connsiteX11" fmla="*/ 3376557 w 5171786"/>
              <a:gd name="connsiteY11" fmla="*/ 995978 h 2299095"/>
              <a:gd name="connsiteX12" fmla="*/ 3376557 w 5171786"/>
              <a:gd name="connsiteY12" fmla="*/ 1296228 h 2299095"/>
              <a:gd name="connsiteX13" fmla="*/ 4024828 w 5171786"/>
              <a:gd name="connsiteY13" fmla="*/ 1289405 h 2299095"/>
              <a:gd name="connsiteX14" fmla="*/ 4352374 w 5171786"/>
              <a:gd name="connsiteY14" fmla="*/ 1146104 h 2299095"/>
              <a:gd name="connsiteX15" fmla="*/ 4836869 w 5171786"/>
              <a:gd name="connsiteY15" fmla="*/ 1303053 h 2299095"/>
              <a:gd name="connsiteX16" fmla="*/ 5149140 w 5171786"/>
              <a:gd name="connsiteY16" fmla="*/ 1529960 h 2299095"/>
              <a:gd name="connsiteX17" fmla="*/ 4256839 w 5171786"/>
              <a:gd name="connsiteY17" fmla="*/ 1910379 h 2299095"/>
              <a:gd name="connsiteX18" fmla="*/ 3908821 w 5171786"/>
              <a:gd name="connsiteY18" fmla="*/ 1705662 h 2299095"/>
              <a:gd name="connsiteX19" fmla="*/ 3478915 w 5171786"/>
              <a:gd name="connsiteY19" fmla="*/ 1773901 h 2299095"/>
              <a:gd name="connsiteX20" fmla="*/ 3199136 w 5171786"/>
              <a:gd name="connsiteY20" fmla="*/ 1705662 h 2299095"/>
              <a:gd name="connsiteX21" fmla="*/ 2830647 w 5171786"/>
              <a:gd name="connsiteY21" fmla="*/ 1787549 h 2299095"/>
              <a:gd name="connsiteX22" fmla="*/ 2721402 w 5171786"/>
              <a:gd name="connsiteY22" fmla="*/ 1678004 h 2299095"/>
              <a:gd name="connsiteX23" fmla="*/ 2339327 w 5171786"/>
              <a:gd name="connsiteY23" fmla="*/ 1698838 h 2299095"/>
              <a:gd name="connsiteX24" fmla="*/ 2080020 w 5171786"/>
              <a:gd name="connsiteY24" fmla="*/ 1814843 h 2299095"/>
              <a:gd name="connsiteX25" fmla="*/ 1581877 w 5171786"/>
              <a:gd name="connsiteY25" fmla="*/ 1773901 h 2299095"/>
              <a:gd name="connsiteX26" fmla="*/ 1520462 w 5171786"/>
              <a:gd name="connsiteY26" fmla="*/ 1951322 h 2299095"/>
              <a:gd name="connsiteX27" fmla="*/ 1513638 w 5171786"/>
              <a:gd name="connsiteY27" fmla="*/ 2265220 h 2299095"/>
              <a:gd name="connsiteX28" fmla="*/ 1131500 w 5171786"/>
              <a:gd name="connsiteY28" fmla="*/ 2237925 h 2299095"/>
              <a:gd name="connsiteX29" fmla="*/ 756186 w 5171786"/>
              <a:gd name="connsiteY29" fmla="*/ 2278868 h 2299095"/>
              <a:gd name="connsiteX30" fmla="*/ 483232 w 5171786"/>
              <a:gd name="connsiteY30" fmla="*/ 2135567 h 2299095"/>
              <a:gd name="connsiteX31" fmla="*/ 606061 w 5171786"/>
              <a:gd name="connsiteY31" fmla="*/ 1930850 h 2299095"/>
              <a:gd name="connsiteX32" fmla="*/ 551470 w 5171786"/>
              <a:gd name="connsiteY32" fmla="*/ 1616951 h 2299095"/>
              <a:gd name="connsiteX33" fmla="*/ 380873 w 5171786"/>
              <a:gd name="connsiteY33" fmla="*/ 1487298 h 2299095"/>
              <a:gd name="connsiteX34" fmla="*/ 13885 w 5171786"/>
              <a:gd name="connsiteY34" fmla="*/ 533674 h 2299095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295275 w 5171786"/>
              <a:gd name="connsiteY2" fmla="*/ 743495 h 2299095"/>
              <a:gd name="connsiteX3" fmla="*/ 1213389 w 5171786"/>
              <a:gd name="connsiteY3" fmla="*/ 1166575 h 2299095"/>
              <a:gd name="connsiteX4" fmla="*/ 1540935 w 5171786"/>
              <a:gd name="connsiteY4" fmla="*/ 1494122 h 2299095"/>
              <a:gd name="connsiteX5" fmla="*/ 1609174 w 5171786"/>
              <a:gd name="connsiteY5" fmla="*/ 1282581 h 2299095"/>
              <a:gd name="connsiteX6" fmla="*/ 1923072 w 5171786"/>
              <a:gd name="connsiteY6" fmla="*/ 879970 h 2299095"/>
              <a:gd name="connsiteX7" fmla="*/ 2455335 w 5171786"/>
              <a:gd name="connsiteY7" fmla="*/ 1030097 h 2299095"/>
              <a:gd name="connsiteX8" fmla="*/ 2557629 w 5171786"/>
              <a:gd name="connsiteY8" fmla="*/ 938364 h 2299095"/>
              <a:gd name="connsiteX9" fmla="*/ 2837472 w 5171786"/>
              <a:gd name="connsiteY9" fmla="*/ 927740 h 2299095"/>
              <a:gd name="connsiteX10" fmla="*/ 2926183 w 5171786"/>
              <a:gd name="connsiteY10" fmla="*/ 989155 h 2299095"/>
              <a:gd name="connsiteX11" fmla="*/ 3124073 w 5171786"/>
              <a:gd name="connsiteY11" fmla="*/ 941386 h 2299095"/>
              <a:gd name="connsiteX12" fmla="*/ 3376557 w 5171786"/>
              <a:gd name="connsiteY12" fmla="*/ 995978 h 2299095"/>
              <a:gd name="connsiteX13" fmla="*/ 3376557 w 5171786"/>
              <a:gd name="connsiteY13" fmla="*/ 1296228 h 2299095"/>
              <a:gd name="connsiteX14" fmla="*/ 4024828 w 5171786"/>
              <a:gd name="connsiteY14" fmla="*/ 1289405 h 2299095"/>
              <a:gd name="connsiteX15" fmla="*/ 4352374 w 5171786"/>
              <a:gd name="connsiteY15" fmla="*/ 1146104 h 2299095"/>
              <a:gd name="connsiteX16" fmla="*/ 4836869 w 5171786"/>
              <a:gd name="connsiteY16" fmla="*/ 1303053 h 2299095"/>
              <a:gd name="connsiteX17" fmla="*/ 5149140 w 5171786"/>
              <a:gd name="connsiteY17" fmla="*/ 1529960 h 2299095"/>
              <a:gd name="connsiteX18" fmla="*/ 4256839 w 5171786"/>
              <a:gd name="connsiteY18" fmla="*/ 1910379 h 2299095"/>
              <a:gd name="connsiteX19" fmla="*/ 3908821 w 5171786"/>
              <a:gd name="connsiteY19" fmla="*/ 1705662 h 2299095"/>
              <a:gd name="connsiteX20" fmla="*/ 3478915 w 5171786"/>
              <a:gd name="connsiteY20" fmla="*/ 1773901 h 2299095"/>
              <a:gd name="connsiteX21" fmla="*/ 3199136 w 5171786"/>
              <a:gd name="connsiteY21" fmla="*/ 1705662 h 2299095"/>
              <a:gd name="connsiteX22" fmla="*/ 2830647 w 5171786"/>
              <a:gd name="connsiteY22" fmla="*/ 1787549 h 2299095"/>
              <a:gd name="connsiteX23" fmla="*/ 2721402 w 5171786"/>
              <a:gd name="connsiteY23" fmla="*/ 1678004 h 2299095"/>
              <a:gd name="connsiteX24" fmla="*/ 2339327 w 5171786"/>
              <a:gd name="connsiteY24" fmla="*/ 1698838 h 2299095"/>
              <a:gd name="connsiteX25" fmla="*/ 2080020 w 5171786"/>
              <a:gd name="connsiteY25" fmla="*/ 1814843 h 2299095"/>
              <a:gd name="connsiteX26" fmla="*/ 1581877 w 5171786"/>
              <a:gd name="connsiteY26" fmla="*/ 1773901 h 2299095"/>
              <a:gd name="connsiteX27" fmla="*/ 1520462 w 5171786"/>
              <a:gd name="connsiteY27" fmla="*/ 1951322 h 2299095"/>
              <a:gd name="connsiteX28" fmla="*/ 1513638 w 5171786"/>
              <a:gd name="connsiteY28" fmla="*/ 2265220 h 2299095"/>
              <a:gd name="connsiteX29" fmla="*/ 1131500 w 5171786"/>
              <a:gd name="connsiteY29" fmla="*/ 2237925 h 2299095"/>
              <a:gd name="connsiteX30" fmla="*/ 756186 w 5171786"/>
              <a:gd name="connsiteY30" fmla="*/ 2278868 h 2299095"/>
              <a:gd name="connsiteX31" fmla="*/ 483232 w 5171786"/>
              <a:gd name="connsiteY31" fmla="*/ 2135567 h 2299095"/>
              <a:gd name="connsiteX32" fmla="*/ 606061 w 5171786"/>
              <a:gd name="connsiteY32" fmla="*/ 1930850 h 2299095"/>
              <a:gd name="connsiteX33" fmla="*/ 551470 w 5171786"/>
              <a:gd name="connsiteY33" fmla="*/ 1616951 h 2299095"/>
              <a:gd name="connsiteX34" fmla="*/ 380873 w 5171786"/>
              <a:gd name="connsiteY34" fmla="*/ 1487298 h 2299095"/>
              <a:gd name="connsiteX35" fmla="*/ 13885 w 5171786"/>
              <a:gd name="connsiteY35" fmla="*/ 533674 h 2299095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295275 w 5171786"/>
              <a:gd name="connsiteY2" fmla="*/ 743495 h 2299095"/>
              <a:gd name="connsiteX3" fmla="*/ 1213389 w 5171786"/>
              <a:gd name="connsiteY3" fmla="*/ 1166575 h 2299095"/>
              <a:gd name="connsiteX4" fmla="*/ 1540935 w 5171786"/>
              <a:gd name="connsiteY4" fmla="*/ 1494122 h 2299095"/>
              <a:gd name="connsiteX5" fmla="*/ 1609174 w 5171786"/>
              <a:gd name="connsiteY5" fmla="*/ 1282581 h 2299095"/>
              <a:gd name="connsiteX6" fmla="*/ 1923072 w 5171786"/>
              <a:gd name="connsiteY6" fmla="*/ 879970 h 2299095"/>
              <a:gd name="connsiteX7" fmla="*/ 2455335 w 5171786"/>
              <a:gd name="connsiteY7" fmla="*/ 1030097 h 2299095"/>
              <a:gd name="connsiteX8" fmla="*/ 2680459 w 5171786"/>
              <a:gd name="connsiteY8" fmla="*/ 958835 h 2299095"/>
              <a:gd name="connsiteX9" fmla="*/ 2837472 w 5171786"/>
              <a:gd name="connsiteY9" fmla="*/ 927740 h 2299095"/>
              <a:gd name="connsiteX10" fmla="*/ 2926183 w 5171786"/>
              <a:gd name="connsiteY10" fmla="*/ 989155 h 2299095"/>
              <a:gd name="connsiteX11" fmla="*/ 3124073 w 5171786"/>
              <a:gd name="connsiteY11" fmla="*/ 941386 h 2299095"/>
              <a:gd name="connsiteX12" fmla="*/ 3376557 w 5171786"/>
              <a:gd name="connsiteY12" fmla="*/ 995978 h 2299095"/>
              <a:gd name="connsiteX13" fmla="*/ 3376557 w 5171786"/>
              <a:gd name="connsiteY13" fmla="*/ 1296228 h 2299095"/>
              <a:gd name="connsiteX14" fmla="*/ 4024828 w 5171786"/>
              <a:gd name="connsiteY14" fmla="*/ 1289405 h 2299095"/>
              <a:gd name="connsiteX15" fmla="*/ 4352374 w 5171786"/>
              <a:gd name="connsiteY15" fmla="*/ 1146104 h 2299095"/>
              <a:gd name="connsiteX16" fmla="*/ 4836869 w 5171786"/>
              <a:gd name="connsiteY16" fmla="*/ 1303053 h 2299095"/>
              <a:gd name="connsiteX17" fmla="*/ 5149140 w 5171786"/>
              <a:gd name="connsiteY17" fmla="*/ 1529960 h 2299095"/>
              <a:gd name="connsiteX18" fmla="*/ 4256839 w 5171786"/>
              <a:gd name="connsiteY18" fmla="*/ 1910379 h 2299095"/>
              <a:gd name="connsiteX19" fmla="*/ 3908821 w 5171786"/>
              <a:gd name="connsiteY19" fmla="*/ 1705662 h 2299095"/>
              <a:gd name="connsiteX20" fmla="*/ 3478915 w 5171786"/>
              <a:gd name="connsiteY20" fmla="*/ 1773901 h 2299095"/>
              <a:gd name="connsiteX21" fmla="*/ 3199136 w 5171786"/>
              <a:gd name="connsiteY21" fmla="*/ 1705662 h 2299095"/>
              <a:gd name="connsiteX22" fmla="*/ 2830647 w 5171786"/>
              <a:gd name="connsiteY22" fmla="*/ 1787549 h 2299095"/>
              <a:gd name="connsiteX23" fmla="*/ 2721402 w 5171786"/>
              <a:gd name="connsiteY23" fmla="*/ 1678004 h 2299095"/>
              <a:gd name="connsiteX24" fmla="*/ 2339327 w 5171786"/>
              <a:gd name="connsiteY24" fmla="*/ 1698838 h 2299095"/>
              <a:gd name="connsiteX25" fmla="*/ 2080020 w 5171786"/>
              <a:gd name="connsiteY25" fmla="*/ 1814843 h 2299095"/>
              <a:gd name="connsiteX26" fmla="*/ 1581877 w 5171786"/>
              <a:gd name="connsiteY26" fmla="*/ 1773901 h 2299095"/>
              <a:gd name="connsiteX27" fmla="*/ 1520462 w 5171786"/>
              <a:gd name="connsiteY27" fmla="*/ 1951322 h 2299095"/>
              <a:gd name="connsiteX28" fmla="*/ 1513638 w 5171786"/>
              <a:gd name="connsiteY28" fmla="*/ 2265220 h 2299095"/>
              <a:gd name="connsiteX29" fmla="*/ 1131500 w 5171786"/>
              <a:gd name="connsiteY29" fmla="*/ 2237925 h 2299095"/>
              <a:gd name="connsiteX30" fmla="*/ 756186 w 5171786"/>
              <a:gd name="connsiteY30" fmla="*/ 2278868 h 2299095"/>
              <a:gd name="connsiteX31" fmla="*/ 483232 w 5171786"/>
              <a:gd name="connsiteY31" fmla="*/ 2135567 h 2299095"/>
              <a:gd name="connsiteX32" fmla="*/ 606061 w 5171786"/>
              <a:gd name="connsiteY32" fmla="*/ 1930850 h 2299095"/>
              <a:gd name="connsiteX33" fmla="*/ 551470 w 5171786"/>
              <a:gd name="connsiteY33" fmla="*/ 1616951 h 2299095"/>
              <a:gd name="connsiteX34" fmla="*/ 380873 w 5171786"/>
              <a:gd name="connsiteY34" fmla="*/ 1487298 h 2299095"/>
              <a:gd name="connsiteX35" fmla="*/ 13885 w 5171786"/>
              <a:gd name="connsiteY35" fmla="*/ 533674 h 2299095"/>
              <a:gd name="connsiteX0" fmla="*/ 13885 w 5171786"/>
              <a:gd name="connsiteY0" fmla="*/ 533674 h 2299095"/>
              <a:gd name="connsiteX1" fmla="*/ 954081 w 5171786"/>
              <a:gd name="connsiteY1" fmla="*/ 6515 h 2299095"/>
              <a:gd name="connsiteX2" fmla="*/ 1295275 w 5171786"/>
              <a:gd name="connsiteY2" fmla="*/ 743495 h 2299095"/>
              <a:gd name="connsiteX3" fmla="*/ 1213389 w 5171786"/>
              <a:gd name="connsiteY3" fmla="*/ 1166575 h 2299095"/>
              <a:gd name="connsiteX4" fmla="*/ 1540935 w 5171786"/>
              <a:gd name="connsiteY4" fmla="*/ 1494122 h 2299095"/>
              <a:gd name="connsiteX5" fmla="*/ 1609174 w 5171786"/>
              <a:gd name="connsiteY5" fmla="*/ 1282581 h 2299095"/>
              <a:gd name="connsiteX6" fmla="*/ 1923072 w 5171786"/>
              <a:gd name="connsiteY6" fmla="*/ 879970 h 2299095"/>
              <a:gd name="connsiteX7" fmla="*/ 2455335 w 5171786"/>
              <a:gd name="connsiteY7" fmla="*/ 1030097 h 2299095"/>
              <a:gd name="connsiteX8" fmla="*/ 2680459 w 5171786"/>
              <a:gd name="connsiteY8" fmla="*/ 958835 h 2299095"/>
              <a:gd name="connsiteX9" fmla="*/ 2837472 w 5171786"/>
              <a:gd name="connsiteY9" fmla="*/ 927740 h 2299095"/>
              <a:gd name="connsiteX10" fmla="*/ 2926183 w 5171786"/>
              <a:gd name="connsiteY10" fmla="*/ 989155 h 2299095"/>
              <a:gd name="connsiteX11" fmla="*/ 3124073 w 5171786"/>
              <a:gd name="connsiteY11" fmla="*/ 941386 h 2299095"/>
              <a:gd name="connsiteX12" fmla="*/ 3376557 w 5171786"/>
              <a:gd name="connsiteY12" fmla="*/ 995978 h 2299095"/>
              <a:gd name="connsiteX13" fmla="*/ 3376557 w 5171786"/>
              <a:gd name="connsiteY13" fmla="*/ 1296228 h 2299095"/>
              <a:gd name="connsiteX14" fmla="*/ 4024828 w 5171786"/>
              <a:gd name="connsiteY14" fmla="*/ 1289405 h 2299095"/>
              <a:gd name="connsiteX15" fmla="*/ 4352374 w 5171786"/>
              <a:gd name="connsiteY15" fmla="*/ 1146104 h 2299095"/>
              <a:gd name="connsiteX16" fmla="*/ 4836869 w 5171786"/>
              <a:gd name="connsiteY16" fmla="*/ 1303053 h 2299095"/>
              <a:gd name="connsiteX17" fmla="*/ 5149140 w 5171786"/>
              <a:gd name="connsiteY17" fmla="*/ 1529960 h 2299095"/>
              <a:gd name="connsiteX18" fmla="*/ 4686744 w 5171786"/>
              <a:gd name="connsiteY18" fmla="*/ 1862611 h 2299095"/>
              <a:gd name="connsiteX19" fmla="*/ 4256839 w 5171786"/>
              <a:gd name="connsiteY19" fmla="*/ 1910379 h 2299095"/>
              <a:gd name="connsiteX20" fmla="*/ 3908821 w 5171786"/>
              <a:gd name="connsiteY20" fmla="*/ 1705662 h 2299095"/>
              <a:gd name="connsiteX21" fmla="*/ 3478915 w 5171786"/>
              <a:gd name="connsiteY21" fmla="*/ 1773901 h 2299095"/>
              <a:gd name="connsiteX22" fmla="*/ 3199136 w 5171786"/>
              <a:gd name="connsiteY22" fmla="*/ 1705662 h 2299095"/>
              <a:gd name="connsiteX23" fmla="*/ 2830647 w 5171786"/>
              <a:gd name="connsiteY23" fmla="*/ 1787549 h 2299095"/>
              <a:gd name="connsiteX24" fmla="*/ 2721402 w 5171786"/>
              <a:gd name="connsiteY24" fmla="*/ 1678004 h 2299095"/>
              <a:gd name="connsiteX25" fmla="*/ 2339327 w 5171786"/>
              <a:gd name="connsiteY25" fmla="*/ 1698838 h 2299095"/>
              <a:gd name="connsiteX26" fmla="*/ 2080020 w 5171786"/>
              <a:gd name="connsiteY26" fmla="*/ 1814843 h 2299095"/>
              <a:gd name="connsiteX27" fmla="*/ 1581877 w 5171786"/>
              <a:gd name="connsiteY27" fmla="*/ 1773901 h 2299095"/>
              <a:gd name="connsiteX28" fmla="*/ 1520462 w 5171786"/>
              <a:gd name="connsiteY28" fmla="*/ 1951322 h 2299095"/>
              <a:gd name="connsiteX29" fmla="*/ 1513638 w 5171786"/>
              <a:gd name="connsiteY29" fmla="*/ 2265220 h 2299095"/>
              <a:gd name="connsiteX30" fmla="*/ 1131500 w 5171786"/>
              <a:gd name="connsiteY30" fmla="*/ 2237925 h 2299095"/>
              <a:gd name="connsiteX31" fmla="*/ 756186 w 5171786"/>
              <a:gd name="connsiteY31" fmla="*/ 2278868 h 2299095"/>
              <a:gd name="connsiteX32" fmla="*/ 483232 w 5171786"/>
              <a:gd name="connsiteY32" fmla="*/ 2135567 h 2299095"/>
              <a:gd name="connsiteX33" fmla="*/ 606061 w 5171786"/>
              <a:gd name="connsiteY33" fmla="*/ 1930850 h 2299095"/>
              <a:gd name="connsiteX34" fmla="*/ 551470 w 5171786"/>
              <a:gd name="connsiteY34" fmla="*/ 1616951 h 2299095"/>
              <a:gd name="connsiteX35" fmla="*/ 380873 w 5171786"/>
              <a:gd name="connsiteY35" fmla="*/ 1487298 h 2299095"/>
              <a:gd name="connsiteX36" fmla="*/ 13885 w 5171786"/>
              <a:gd name="connsiteY36" fmla="*/ 533674 h 2299095"/>
              <a:gd name="connsiteX0" fmla="*/ 13885 w 5029971"/>
              <a:gd name="connsiteY0" fmla="*/ 533674 h 2299095"/>
              <a:gd name="connsiteX1" fmla="*/ 954081 w 5029971"/>
              <a:gd name="connsiteY1" fmla="*/ 6515 h 2299095"/>
              <a:gd name="connsiteX2" fmla="*/ 1295275 w 5029971"/>
              <a:gd name="connsiteY2" fmla="*/ 743495 h 2299095"/>
              <a:gd name="connsiteX3" fmla="*/ 1213389 w 5029971"/>
              <a:gd name="connsiteY3" fmla="*/ 1166575 h 2299095"/>
              <a:gd name="connsiteX4" fmla="*/ 1540935 w 5029971"/>
              <a:gd name="connsiteY4" fmla="*/ 1494122 h 2299095"/>
              <a:gd name="connsiteX5" fmla="*/ 1609174 w 5029971"/>
              <a:gd name="connsiteY5" fmla="*/ 1282581 h 2299095"/>
              <a:gd name="connsiteX6" fmla="*/ 1923072 w 5029971"/>
              <a:gd name="connsiteY6" fmla="*/ 879970 h 2299095"/>
              <a:gd name="connsiteX7" fmla="*/ 2455335 w 5029971"/>
              <a:gd name="connsiteY7" fmla="*/ 1030097 h 2299095"/>
              <a:gd name="connsiteX8" fmla="*/ 2680459 w 5029971"/>
              <a:gd name="connsiteY8" fmla="*/ 958835 h 2299095"/>
              <a:gd name="connsiteX9" fmla="*/ 2837472 w 5029971"/>
              <a:gd name="connsiteY9" fmla="*/ 927740 h 2299095"/>
              <a:gd name="connsiteX10" fmla="*/ 2926183 w 5029971"/>
              <a:gd name="connsiteY10" fmla="*/ 989155 h 2299095"/>
              <a:gd name="connsiteX11" fmla="*/ 3124073 w 5029971"/>
              <a:gd name="connsiteY11" fmla="*/ 941386 h 2299095"/>
              <a:gd name="connsiteX12" fmla="*/ 3376557 w 5029971"/>
              <a:gd name="connsiteY12" fmla="*/ 995978 h 2299095"/>
              <a:gd name="connsiteX13" fmla="*/ 3376557 w 5029971"/>
              <a:gd name="connsiteY13" fmla="*/ 1296228 h 2299095"/>
              <a:gd name="connsiteX14" fmla="*/ 4024828 w 5029971"/>
              <a:gd name="connsiteY14" fmla="*/ 1289405 h 2299095"/>
              <a:gd name="connsiteX15" fmla="*/ 4352374 w 5029971"/>
              <a:gd name="connsiteY15" fmla="*/ 1146104 h 2299095"/>
              <a:gd name="connsiteX16" fmla="*/ 4836869 w 5029971"/>
              <a:gd name="connsiteY16" fmla="*/ 1303053 h 2299095"/>
              <a:gd name="connsiteX17" fmla="*/ 4958071 w 5029971"/>
              <a:gd name="connsiteY17" fmla="*/ 1489017 h 2299095"/>
              <a:gd name="connsiteX18" fmla="*/ 4686744 w 5029971"/>
              <a:gd name="connsiteY18" fmla="*/ 1862611 h 2299095"/>
              <a:gd name="connsiteX19" fmla="*/ 4256839 w 5029971"/>
              <a:gd name="connsiteY19" fmla="*/ 1910379 h 2299095"/>
              <a:gd name="connsiteX20" fmla="*/ 3908821 w 5029971"/>
              <a:gd name="connsiteY20" fmla="*/ 1705662 h 2299095"/>
              <a:gd name="connsiteX21" fmla="*/ 3478915 w 5029971"/>
              <a:gd name="connsiteY21" fmla="*/ 1773901 h 2299095"/>
              <a:gd name="connsiteX22" fmla="*/ 3199136 w 5029971"/>
              <a:gd name="connsiteY22" fmla="*/ 1705662 h 2299095"/>
              <a:gd name="connsiteX23" fmla="*/ 2830647 w 5029971"/>
              <a:gd name="connsiteY23" fmla="*/ 1787549 h 2299095"/>
              <a:gd name="connsiteX24" fmla="*/ 2721402 w 5029971"/>
              <a:gd name="connsiteY24" fmla="*/ 1678004 h 2299095"/>
              <a:gd name="connsiteX25" fmla="*/ 2339327 w 5029971"/>
              <a:gd name="connsiteY25" fmla="*/ 1698838 h 2299095"/>
              <a:gd name="connsiteX26" fmla="*/ 2080020 w 5029971"/>
              <a:gd name="connsiteY26" fmla="*/ 1814843 h 2299095"/>
              <a:gd name="connsiteX27" fmla="*/ 1581877 w 5029971"/>
              <a:gd name="connsiteY27" fmla="*/ 1773901 h 2299095"/>
              <a:gd name="connsiteX28" fmla="*/ 1520462 w 5029971"/>
              <a:gd name="connsiteY28" fmla="*/ 1951322 h 2299095"/>
              <a:gd name="connsiteX29" fmla="*/ 1513638 w 5029971"/>
              <a:gd name="connsiteY29" fmla="*/ 2265220 h 2299095"/>
              <a:gd name="connsiteX30" fmla="*/ 1131500 w 5029971"/>
              <a:gd name="connsiteY30" fmla="*/ 2237925 h 2299095"/>
              <a:gd name="connsiteX31" fmla="*/ 756186 w 5029971"/>
              <a:gd name="connsiteY31" fmla="*/ 2278868 h 2299095"/>
              <a:gd name="connsiteX32" fmla="*/ 483232 w 5029971"/>
              <a:gd name="connsiteY32" fmla="*/ 2135567 h 2299095"/>
              <a:gd name="connsiteX33" fmla="*/ 606061 w 5029971"/>
              <a:gd name="connsiteY33" fmla="*/ 1930850 h 2299095"/>
              <a:gd name="connsiteX34" fmla="*/ 551470 w 5029971"/>
              <a:gd name="connsiteY34" fmla="*/ 1616951 h 2299095"/>
              <a:gd name="connsiteX35" fmla="*/ 380873 w 5029971"/>
              <a:gd name="connsiteY35" fmla="*/ 1487298 h 2299095"/>
              <a:gd name="connsiteX36" fmla="*/ 13885 w 5029971"/>
              <a:gd name="connsiteY36" fmla="*/ 533674 h 2299095"/>
              <a:gd name="connsiteX0" fmla="*/ 13885 w 5029971"/>
              <a:gd name="connsiteY0" fmla="*/ 533674 h 2299095"/>
              <a:gd name="connsiteX1" fmla="*/ 954081 w 5029971"/>
              <a:gd name="connsiteY1" fmla="*/ 6515 h 2299095"/>
              <a:gd name="connsiteX2" fmla="*/ 1295275 w 5029971"/>
              <a:gd name="connsiteY2" fmla="*/ 743495 h 2299095"/>
              <a:gd name="connsiteX3" fmla="*/ 1213389 w 5029971"/>
              <a:gd name="connsiteY3" fmla="*/ 1166575 h 2299095"/>
              <a:gd name="connsiteX4" fmla="*/ 1540935 w 5029971"/>
              <a:gd name="connsiteY4" fmla="*/ 1494122 h 2299095"/>
              <a:gd name="connsiteX5" fmla="*/ 1609174 w 5029971"/>
              <a:gd name="connsiteY5" fmla="*/ 1282581 h 2299095"/>
              <a:gd name="connsiteX6" fmla="*/ 1923072 w 5029971"/>
              <a:gd name="connsiteY6" fmla="*/ 879970 h 2299095"/>
              <a:gd name="connsiteX7" fmla="*/ 2455335 w 5029971"/>
              <a:gd name="connsiteY7" fmla="*/ 1030097 h 2299095"/>
              <a:gd name="connsiteX8" fmla="*/ 2680459 w 5029971"/>
              <a:gd name="connsiteY8" fmla="*/ 958835 h 2299095"/>
              <a:gd name="connsiteX9" fmla="*/ 2837472 w 5029971"/>
              <a:gd name="connsiteY9" fmla="*/ 927740 h 2299095"/>
              <a:gd name="connsiteX10" fmla="*/ 2926183 w 5029971"/>
              <a:gd name="connsiteY10" fmla="*/ 989155 h 2299095"/>
              <a:gd name="connsiteX11" fmla="*/ 3124073 w 5029971"/>
              <a:gd name="connsiteY11" fmla="*/ 941386 h 2299095"/>
              <a:gd name="connsiteX12" fmla="*/ 3376557 w 5029971"/>
              <a:gd name="connsiteY12" fmla="*/ 995978 h 2299095"/>
              <a:gd name="connsiteX13" fmla="*/ 3376557 w 5029971"/>
              <a:gd name="connsiteY13" fmla="*/ 1296228 h 2299095"/>
              <a:gd name="connsiteX14" fmla="*/ 4024828 w 5029971"/>
              <a:gd name="connsiteY14" fmla="*/ 1289405 h 2299095"/>
              <a:gd name="connsiteX15" fmla="*/ 4352374 w 5029971"/>
              <a:gd name="connsiteY15" fmla="*/ 1146104 h 2299095"/>
              <a:gd name="connsiteX16" fmla="*/ 4836869 w 5029971"/>
              <a:gd name="connsiteY16" fmla="*/ 1303053 h 2299095"/>
              <a:gd name="connsiteX17" fmla="*/ 4958071 w 5029971"/>
              <a:gd name="connsiteY17" fmla="*/ 1489017 h 2299095"/>
              <a:gd name="connsiteX18" fmla="*/ 4686744 w 5029971"/>
              <a:gd name="connsiteY18" fmla="*/ 1862611 h 2299095"/>
              <a:gd name="connsiteX19" fmla="*/ 4256839 w 5029971"/>
              <a:gd name="connsiteY19" fmla="*/ 1910379 h 2299095"/>
              <a:gd name="connsiteX20" fmla="*/ 3908821 w 5029971"/>
              <a:gd name="connsiteY20" fmla="*/ 1705662 h 2299095"/>
              <a:gd name="connsiteX21" fmla="*/ 3478915 w 5029971"/>
              <a:gd name="connsiteY21" fmla="*/ 1773901 h 2299095"/>
              <a:gd name="connsiteX22" fmla="*/ 3199136 w 5029971"/>
              <a:gd name="connsiteY22" fmla="*/ 1705662 h 2299095"/>
              <a:gd name="connsiteX23" fmla="*/ 2830647 w 5029971"/>
              <a:gd name="connsiteY23" fmla="*/ 1787549 h 2299095"/>
              <a:gd name="connsiteX24" fmla="*/ 2721402 w 5029971"/>
              <a:gd name="connsiteY24" fmla="*/ 1678004 h 2299095"/>
              <a:gd name="connsiteX25" fmla="*/ 2339327 w 5029971"/>
              <a:gd name="connsiteY25" fmla="*/ 1698838 h 2299095"/>
              <a:gd name="connsiteX26" fmla="*/ 2080020 w 5029971"/>
              <a:gd name="connsiteY26" fmla="*/ 1814843 h 2299095"/>
              <a:gd name="connsiteX27" fmla="*/ 1581877 w 5029971"/>
              <a:gd name="connsiteY27" fmla="*/ 1773901 h 2299095"/>
              <a:gd name="connsiteX28" fmla="*/ 1520462 w 5029971"/>
              <a:gd name="connsiteY28" fmla="*/ 1951322 h 2299095"/>
              <a:gd name="connsiteX29" fmla="*/ 1513638 w 5029971"/>
              <a:gd name="connsiteY29" fmla="*/ 2265220 h 2299095"/>
              <a:gd name="connsiteX30" fmla="*/ 1131500 w 5029971"/>
              <a:gd name="connsiteY30" fmla="*/ 2237925 h 2299095"/>
              <a:gd name="connsiteX31" fmla="*/ 756186 w 5029971"/>
              <a:gd name="connsiteY31" fmla="*/ 2278868 h 2299095"/>
              <a:gd name="connsiteX32" fmla="*/ 483232 w 5029971"/>
              <a:gd name="connsiteY32" fmla="*/ 2135567 h 2299095"/>
              <a:gd name="connsiteX33" fmla="*/ 606061 w 5029971"/>
              <a:gd name="connsiteY33" fmla="*/ 1930850 h 2299095"/>
              <a:gd name="connsiteX34" fmla="*/ 551470 w 5029971"/>
              <a:gd name="connsiteY34" fmla="*/ 1616951 h 2299095"/>
              <a:gd name="connsiteX35" fmla="*/ 380873 w 5029971"/>
              <a:gd name="connsiteY35" fmla="*/ 1487298 h 2299095"/>
              <a:gd name="connsiteX36" fmla="*/ 13885 w 5029971"/>
              <a:gd name="connsiteY36" fmla="*/ 533674 h 2299095"/>
              <a:gd name="connsiteX0" fmla="*/ 13885 w 5080744"/>
              <a:gd name="connsiteY0" fmla="*/ 533674 h 2299095"/>
              <a:gd name="connsiteX1" fmla="*/ 954081 w 5080744"/>
              <a:gd name="connsiteY1" fmla="*/ 6515 h 2299095"/>
              <a:gd name="connsiteX2" fmla="*/ 1295275 w 5080744"/>
              <a:gd name="connsiteY2" fmla="*/ 743495 h 2299095"/>
              <a:gd name="connsiteX3" fmla="*/ 1213389 w 5080744"/>
              <a:gd name="connsiteY3" fmla="*/ 1166575 h 2299095"/>
              <a:gd name="connsiteX4" fmla="*/ 1540935 w 5080744"/>
              <a:gd name="connsiteY4" fmla="*/ 1494122 h 2299095"/>
              <a:gd name="connsiteX5" fmla="*/ 1609174 w 5080744"/>
              <a:gd name="connsiteY5" fmla="*/ 1282581 h 2299095"/>
              <a:gd name="connsiteX6" fmla="*/ 1923072 w 5080744"/>
              <a:gd name="connsiteY6" fmla="*/ 879970 h 2299095"/>
              <a:gd name="connsiteX7" fmla="*/ 2455335 w 5080744"/>
              <a:gd name="connsiteY7" fmla="*/ 1030097 h 2299095"/>
              <a:gd name="connsiteX8" fmla="*/ 2680459 w 5080744"/>
              <a:gd name="connsiteY8" fmla="*/ 958835 h 2299095"/>
              <a:gd name="connsiteX9" fmla="*/ 2837472 w 5080744"/>
              <a:gd name="connsiteY9" fmla="*/ 927740 h 2299095"/>
              <a:gd name="connsiteX10" fmla="*/ 2926183 w 5080744"/>
              <a:gd name="connsiteY10" fmla="*/ 989155 h 2299095"/>
              <a:gd name="connsiteX11" fmla="*/ 3124073 w 5080744"/>
              <a:gd name="connsiteY11" fmla="*/ 941386 h 2299095"/>
              <a:gd name="connsiteX12" fmla="*/ 3376557 w 5080744"/>
              <a:gd name="connsiteY12" fmla="*/ 995978 h 2299095"/>
              <a:gd name="connsiteX13" fmla="*/ 3376557 w 5080744"/>
              <a:gd name="connsiteY13" fmla="*/ 1296228 h 2299095"/>
              <a:gd name="connsiteX14" fmla="*/ 4024828 w 5080744"/>
              <a:gd name="connsiteY14" fmla="*/ 1289405 h 2299095"/>
              <a:gd name="connsiteX15" fmla="*/ 4352374 w 5080744"/>
              <a:gd name="connsiteY15" fmla="*/ 1146104 h 2299095"/>
              <a:gd name="connsiteX16" fmla="*/ 4836869 w 5080744"/>
              <a:gd name="connsiteY16" fmla="*/ 1303053 h 2299095"/>
              <a:gd name="connsiteX17" fmla="*/ 4958071 w 5080744"/>
              <a:gd name="connsiteY17" fmla="*/ 1489017 h 2299095"/>
              <a:gd name="connsiteX18" fmla="*/ 4686744 w 5080744"/>
              <a:gd name="connsiteY18" fmla="*/ 1862611 h 2299095"/>
              <a:gd name="connsiteX19" fmla="*/ 4256839 w 5080744"/>
              <a:gd name="connsiteY19" fmla="*/ 1910379 h 2299095"/>
              <a:gd name="connsiteX20" fmla="*/ 3908821 w 5080744"/>
              <a:gd name="connsiteY20" fmla="*/ 1705662 h 2299095"/>
              <a:gd name="connsiteX21" fmla="*/ 3478915 w 5080744"/>
              <a:gd name="connsiteY21" fmla="*/ 1773901 h 2299095"/>
              <a:gd name="connsiteX22" fmla="*/ 3199136 w 5080744"/>
              <a:gd name="connsiteY22" fmla="*/ 1705662 h 2299095"/>
              <a:gd name="connsiteX23" fmla="*/ 2830647 w 5080744"/>
              <a:gd name="connsiteY23" fmla="*/ 1787549 h 2299095"/>
              <a:gd name="connsiteX24" fmla="*/ 2721402 w 5080744"/>
              <a:gd name="connsiteY24" fmla="*/ 1678004 h 2299095"/>
              <a:gd name="connsiteX25" fmla="*/ 2339327 w 5080744"/>
              <a:gd name="connsiteY25" fmla="*/ 1698838 h 2299095"/>
              <a:gd name="connsiteX26" fmla="*/ 2080020 w 5080744"/>
              <a:gd name="connsiteY26" fmla="*/ 1814843 h 2299095"/>
              <a:gd name="connsiteX27" fmla="*/ 1581877 w 5080744"/>
              <a:gd name="connsiteY27" fmla="*/ 1773901 h 2299095"/>
              <a:gd name="connsiteX28" fmla="*/ 1520462 w 5080744"/>
              <a:gd name="connsiteY28" fmla="*/ 1951322 h 2299095"/>
              <a:gd name="connsiteX29" fmla="*/ 1513638 w 5080744"/>
              <a:gd name="connsiteY29" fmla="*/ 2265220 h 2299095"/>
              <a:gd name="connsiteX30" fmla="*/ 1131500 w 5080744"/>
              <a:gd name="connsiteY30" fmla="*/ 2237925 h 2299095"/>
              <a:gd name="connsiteX31" fmla="*/ 756186 w 5080744"/>
              <a:gd name="connsiteY31" fmla="*/ 2278868 h 2299095"/>
              <a:gd name="connsiteX32" fmla="*/ 483232 w 5080744"/>
              <a:gd name="connsiteY32" fmla="*/ 2135567 h 2299095"/>
              <a:gd name="connsiteX33" fmla="*/ 606061 w 5080744"/>
              <a:gd name="connsiteY33" fmla="*/ 1930850 h 2299095"/>
              <a:gd name="connsiteX34" fmla="*/ 551470 w 5080744"/>
              <a:gd name="connsiteY34" fmla="*/ 1616951 h 2299095"/>
              <a:gd name="connsiteX35" fmla="*/ 380873 w 5080744"/>
              <a:gd name="connsiteY35" fmla="*/ 1487298 h 2299095"/>
              <a:gd name="connsiteX36" fmla="*/ 13885 w 5080744"/>
              <a:gd name="connsiteY36" fmla="*/ 533674 h 2299095"/>
              <a:gd name="connsiteX0" fmla="*/ 13885 w 5080744"/>
              <a:gd name="connsiteY0" fmla="*/ 533674 h 2299095"/>
              <a:gd name="connsiteX1" fmla="*/ 954081 w 5080744"/>
              <a:gd name="connsiteY1" fmla="*/ 6515 h 2299095"/>
              <a:gd name="connsiteX2" fmla="*/ 1295275 w 5080744"/>
              <a:gd name="connsiteY2" fmla="*/ 743495 h 2299095"/>
              <a:gd name="connsiteX3" fmla="*/ 1213389 w 5080744"/>
              <a:gd name="connsiteY3" fmla="*/ 1166575 h 2299095"/>
              <a:gd name="connsiteX4" fmla="*/ 1540935 w 5080744"/>
              <a:gd name="connsiteY4" fmla="*/ 1494122 h 2299095"/>
              <a:gd name="connsiteX5" fmla="*/ 1609174 w 5080744"/>
              <a:gd name="connsiteY5" fmla="*/ 1282581 h 2299095"/>
              <a:gd name="connsiteX6" fmla="*/ 1923072 w 5080744"/>
              <a:gd name="connsiteY6" fmla="*/ 879970 h 2299095"/>
              <a:gd name="connsiteX7" fmla="*/ 2455335 w 5080744"/>
              <a:gd name="connsiteY7" fmla="*/ 1030097 h 2299095"/>
              <a:gd name="connsiteX8" fmla="*/ 2680459 w 5080744"/>
              <a:gd name="connsiteY8" fmla="*/ 958835 h 2299095"/>
              <a:gd name="connsiteX9" fmla="*/ 2837472 w 5080744"/>
              <a:gd name="connsiteY9" fmla="*/ 927740 h 2299095"/>
              <a:gd name="connsiteX10" fmla="*/ 2926183 w 5080744"/>
              <a:gd name="connsiteY10" fmla="*/ 989155 h 2299095"/>
              <a:gd name="connsiteX11" fmla="*/ 3124073 w 5080744"/>
              <a:gd name="connsiteY11" fmla="*/ 941386 h 2299095"/>
              <a:gd name="connsiteX12" fmla="*/ 3376557 w 5080744"/>
              <a:gd name="connsiteY12" fmla="*/ 995978 h 2299095"/>
              <a:gd name="connsiteX13" fmla="*/ 3376557 w 5080744"/>
              <a:gd name="connsiteY13" fmla="*/ 1296228 h 2299095"/>
              <a:gd name="connsiteX14" fmla="*/ 4024828 w 5080744"/>
              <a:gd name="connsiteY14" fmla="*/ 1289405 h 2299095"/>
              <a:gd name="connsiteX15" fmla="*/ 4352374 w 5080744"/>
              <a:gd name="connsiteY15" fmla="*/ 1146104 h 2299095"/>
              <a:gd name="connsiteX16" fmla="*/ 4836869 w 5080744"/>
              <a:gd name="connsiteY16" fmla="*/ 1303053 h 2299095"/>
              <a:gd name="connsiteX17" fmla="*/ 4958071 w 5080744"/>
              <a:gd name="connsiteY17" fmla="*/ 1489017 h 2299095"/>
              <a:gd name="connsiteX18" fmla="*/ 4905108 w 5080744"/>
              <a:gd name="connsiteY18" fmla="*/ 1712486 h 2299095"/>
              <a:gd name="connsiteX19" fmla="*/ 4686744 w 5080744"/>
              <a:gd name="connsiteY19" fmla="*/ 1862611 h 2299095"/>
              <a:gd name="connsiteX20" fmla="*/ 4256839 w 5080744"/>
              <a:gd name="connsiteY20" fmla="*/ 1910379 h 2299095"/>
              <a:gd name="connsiteX21" fmla="*/ 3908821 w 5080744"/>
              <a:gd name="connsiteY21" fmla="*/ 1705662 h 2299095"/>
              <a:gd name="connsiteX22" fmla="*/ 3478915 w 5080744"/>
              <a:gd name="connsiteY22" fmla="*/ 1773901 h 2299095"/>
              <a:gd name="connsiteX23" fmla="*/ 3199136 w 5080744"/>
              <a:gd name="connsiteY23" fmla="*/ 1705662 h 2299095"/>
              <a:gd name="connsiteX24" fmla="*/ 2830647 w 5080744"/>
              <a:gd name="connsiteY24" fmla="*/ 1787549 h 2299095"/>
              <a:gd name="connsiteX25" fmla="*/ 2721402 w 5080744"/>
              <a:gd name="connsiteY25" fmla="*/ 1678004 h 2299095"/>
              <a:gd name="connsiteX26" fmla="*/ 2339327 w 5080744"/>
              <a:gd name="connsiteY26" fmla="*/ 1698838 h 2299095"/>
              <a:gd name="connsiteX27" fmla="*/ 2080020 w 5080744"/>
              <a:gd name="connsiteY27" fmla="*/ 1814843 h 2299095"/>
              <a:gd name="connsiteX28" fmla="*/ 1581877 w 5080744"/>
              <a:gd name="connsiteY28" fmla="*/ 1773901 h 2299095"/>
              <a:gd name="connsiteX29" fmla="*/ 1520462 w 5080744"/>
              <a:gd name="connsiteY29" fmla="*/ 1951322 h 2299095"/>
              <a:gd name="connsiteX30" fmla="*/ 1513638 w 5080744"/>
              <a:gd name="connsiteY30" fmla="*/ 2265220 h 2299095"/>
              <a:gd name="connsiteX31" fmla="*/ 1131500 w 5080744"/>
              <a:gd name="connsiteY31" fmla="*/ 2237925 h 2299095"/>
              <a:gd name="connsiteX32" fmla="*/ 756186 w 5080744"/>
              <a:gd name="connsiteY32" fmla="*/ 2278868 h 2299095"/>
              <a:gd name="connsiteX33" fmla="*/ 483232 w 5080744"/>
              <a:gd name="connsiteY33" fmla="*/ 2135567 h 2299095"/>
              <a:gd name="connsiteX34" fmla="*/ 606061 w 5080744"/>
              <a:gd name="connsiteY34" fmla="*/ 1930850 h 2299095"/>
              <a:gd name="connsiteX35" fmla="*/ 551470 w 5080744"/>
              <a:gd name="connsiteY35" fmla="*/ 1616951 h 2299095"/>
              <a:gd name="connsiteX36" fmla="*/ 380873 w 5080744"/>
              <a:gd name="connsiteY36" fmla="*/ 1487298 h 2299095"/>
              <a:gd name="connsiteX37" fmla="*/ 13885 w 5080744"/>
              <a:gd name="connsiteY37" fmla="*/ 533674 h 2299095"/>
              <a:gd name="connsiteX0" fmla="*/ 13885 w 5080744"/>
              <a:gd name="connsiteY0" fmla="*/ 533674 h 2299095"/>
              <a:gd name="connsiteX1" fmla="*/ 954081 w 5080744"/>
              <a:gd name="connsiteY1" fmla="*/ 6515 h 2299095"/>
              <a:gd name="connsiteX2" fmla="*/ 1295275 w 5080744"/>
              <a:gd name="connsiteY2" fmla="*/ 743495 h 2299095"/>
              <a:gd name="connsiteX3" fmla="*/ 1213389 w 5080744"/>
              <a:gd name="connsiteY3" fmla="*/ 1166575 h 2299095"/>
              <a:gd name="connsiteX4" fmla="*/ 1540935 w 5080744"/>
              <a:gd name="connsiteY4" fmla="*/ 1494122 h 2299095"/>
              <a:gd name="connsiteX5" fmla="*/ 1609174 w 5080744"/>
              <a:gd name="connsiteY5" fmla="*/ 1282581 h 2299095"/>
              <a:gd name="connsiteX6" fmla="*/ 1923072 w 5080744"/>
              <a:gd name="connsiteY6" fmla="*/ 879970 h 2299095"/>
              <a:gd name="connsiteX7" fmla="*/ 2455335 w 5080744"/>
              <a:gd name="connsiteY7" fmla="*/ 1030097 h 2299095"/>
              <a:gd name="connsiteX8" fmla="*/ 2680459 w 5080744"/>
              <a:gd name="connsiteY8" fmla="*/ 958835 h 2299095"/>
              <a:gd name="connsiteX9" fmla="*/ 2837472 w 5080744"/>
              <a:gd name="connsiteY9" fmla="*/ 927740 h 2299095"/>
              <a:gd name="connsiteX10" fmla="*/ 2926183 w 5080744"/>
              <a:gd name="connsiteY10" fmla="*/ 989155 h 2299095"/>
              <a:gd name="connsiteX11" fmla="*/ 3124073 w 5080744"/>
              <a:gd name="connsiteY11" fmla="*/ 941386 h 2299095"/>
              <a:gd name="connsiteX12" fmla="*/ 3376557 w 5080744"/>
              <a:gd name="connsiteY12" fmla="*/ 995978 h 2299095"/>
              <a:gd name="connsiteX13" fmla="*/ 3376557 w 5080744"/>
              <a:gd name="connsiteY13" fmla="*/ 1296228 h 2299095"/>
              <a:gd name="connsiteX14" fmla="*/ 4024828 w 5080744"/>
              <a:gd name="connsiteY14" fmla="*/ 1289405 h 2299095"/>
              <a:gd name="connsiteX15" fmla="*/ 4352374 w 5080744"/>
              <a:gd name="connsiteY15" fmla="*/ 1146104 h 2299095"/>
              <a:gd name="connsiteX16" fmla="*/ 4618505 w 5080744"/>
              <a:gd name="connsiteY16" fmla="*/ 1303053 h 2299095"/>
              <a:gd name="connsiteX17" fmla="*/ 4836869 w 5080744"/>
              <a:gd name="connsiteY17" fmla="*/ 1303053 h 2299095"/>
              <a:gd name="connsiteX18" fmla="*/ 4958071 w 5080744"/>
              <a:gd name="connsiteY18" fmla="*/ 1489017 h 2299095"/>
              <a:gd name="connsiteX19" fmla="*/ 4905108 w 5080744"/>
              <a:gd name="connsiteY19" fmla="*/ 1712486 h 2299095"/>
              <a:gd name="connsiteX20" fmla="*/ 4686744 w 5080744"/>
              <a:gd name="connsiteY20" fmla="*/ 1862611 h 2299095"/>
              <a:gd name="connsiteX21" fmla="*/ 4256839 w 5080744"/>
              <a:gd name="connsiteY21" fmla="*/ 1910379 h 2299095"/>
              <a:gd name="connsiteX22" fmla="*/ 3908821 w 5080744"/>
              <a:gd name="connsiteY22" fmla="*/ 1705662 h 2299095"/>
              <a:gd name="connsiteX23" fmla="*/ 3478915 w 5080744"/>
              <a:gd name="connsiteY23" fmla="*/ 1773901 h 2299095"/>
              <a:gd name="connsiteX24" fmla="*/ 3199136 w 5080744"/>
              <a:gd name="connsiteY24" fmla="*/ 1705662 h 2299095"/>
              <a:gd name="connsiteX25" fmla="*/ 2830647 w 5080744"/>
              <a:gd name="connsiteY25" fmla="*/ 1787549 h 2299095"/>
              <a:gd name="connsiteX26" fmla="*/ 2721402 w 5080744"/>
              <a:gd name="connsiteY26" fmla="*/ 1678004 h 2299095"/>
              <a:gd name="connsiteX27" fmla="*/ 2339327 w 5080744"/>
              <a:gd name="connsiteY27" fmla="*/ 1698838 h 2299095"/>
              <a:gd name="connsiteX28" fmla="*/ 2080020 w 5080744"/>
              <a:gd name="connsiteY28" fmla="*/ 1814843 h 2299095"/>
              <a:gd name="connsiteX29" fmla="*/ 1581877 w 5080744"/>
              <a:gd name="connsiteY29" fmla="*/ 1773901 h 2299095"/>
              <a:gd name="connsiteX30" fmla="*/ 1520462 w 5080744"/>
              <a:gd name="connsiteY30" fmla="*/ 1951322 h 2299095"/>
              <a:gd name="connsiteX31" fmla="*/ 1513638 w 5080744"/>
              <a:gd name="connsiteY31" fmla="*/ 2265220 h 2299095"/>
              <a:gd name="connsiteX32" fmla="*/ 1131500 w 5080744"/>
              <a:gd name="connsiteY32" fmla="*/ 2237925 h 2299095"/>
              <a:gd name="connsiteX33" fmla="*/ 756186 w 5080744"/>
              <a:gd name="connsiteY33" fmla="*/ 2278868 h 2299095"/>
              <a:gd name="connsiteX34" fmla="*/ 483232 w 5080744"/>
              <a:gd name="connsiteY34" fmla="*/ 2135567 h 2299095"/>
              <a:gd name="connsiteX35" fmla="*/ 606061 w 5080744"/>
              <a:gd name="connsiteY35" fmla="*/ 1930850 h 2299095"/>
              <a:gd name="connsiteX36" fmla="*/ 551470 w 5080744"/>
              <a:gd name="connsiteY36" fmla="*/ 1616951 h 2299095"/>
              <a:gd name="connsiteX37" fmla="*/ 380873 w 5080744"/>
              <a:gd name="connsiteY37" fmla="*/ 1487298 h 2299095"/>
              <a:gd name="connsiteX38" fmla="*/ 13885 w 5080744"/>
              <a:gd name="connsiteY38" fmla="*/ 533674 h 2299095"/>
              <a:gd name="connsiteX0" fmla="*/ 13885 w 5080744"/>
              <a:gd name="connsiteY0" fmla="*/ 533674 h 2299095"/>
              <a:gd name="connsiteX1" fmla="*/ 954081 w 5080744"/>
              <a:gd name="connsiteY1" fmla="*/ 6515 h 2299095"/>
              <a:gd name="connsiteX2" fmla="*/ 1295275 w 5080744"/>
              <a:gd name="connsiteY2" fmla="*/ 743495 h 2299095"/>
              <a:gd name="connsiteX3" fmla="*/ 1213389 w 5080744"/>
              <a:gd name="connsiteY3" fmla="*/ 1166575 h 2299095"/>
              <a:gd name="connsiteX4" fmla="*/ 1540935 w 5080744"/>
              <a:gd name="connsiteY4" fmla="*/ 1494122 h 2299095"/>
              <a:gd name="connsiteX5" fmla="*/ 1609174 w 5080744"/>
              <a:gd name="connsiteY5" fmla="*/ 1282581 h 2299095"/>
              <a:gd name="connsiteX6" fmla="*/ 1923072 w 5080744"/>
              <a:gd name="connsiteY6" fmla="*/ 879970 h 2299095"/>
              <a:gd name="connsiteX7" fmla="*/ 2455335 w 5080744"/>
              <a:gd name="connsiteY7" fmla="*/ 1030097 h 2299095"/>
              <a:gd name="connsiteX8" fmla="*/ 2680459 w 5080744"/>
              <a:gd name="connsiteY8" fmla="*/ 958835 h 2299095"/>
              <a:gd name="connsiteX9" fmla="*/ 2837472 w 5080744"/>
              <a:gd name="connsiteY9" fmla="*/ 927740 h 2299095"/>
              <a:gd name="connsiteX10" fmla="*/ 2926183 w 5080744"/>
              <a:gd name="connsiteY10" fmla="*/ 989155 h 2299095"/>
              <a:gd name="connsiteX11" fmla="*/ 3124073 w 5080744"/>
              <a:gd name="connsiteY11" fmla="*/ 941386 h 2299095"/>
              <a:gd name="connsiteX12" fmla="*/ 3376557 w 5080744"/>
              <a:gd name="connsiteY12" fmla="*/ 995978 h 2299095"/>
              <a:gd name="connsiteX13" fmla="*/ 3376557 w 5080744"/>
              <a:gd name="connsiteY13" fmla="*/ 1296228 h 2299095"/>
              <a:gd name="connsiteX14" fmla="*/ 4024828 w 5080744"/>
              <a:gd name="connsiteY14" fmla="*/ 1289405 h 2299095"/>
              <a:gd name="connsiteX15" fmla="*/ 4352374 w 5080744"/>
              <a:gd name="connsiteY15" fmla="*/ 1146104 h 2299095"/>
              <a:gd name="connsiteX16" fmla="*/ 4618505 w 5080744"/>
              <a:gd name="connsiteY16" fmla="*/ 1303053 h 2299095"/>
              <a:gd name="connsiteX17" fmla="*/ 4836869 w 5080744"/>
              <a:gd name="connsiteY17" fmla="*/ 1303053 h 2299095"/>
              <a:gd name="connsiteX18" fmla="*/ 4958071 w 5080744"/>
              <a:gd name="connsiteY18" fmla="*/ 1489017 h 2299095"/>
              <a:gd name="connsiteX19" fmla="*/ 4905108 w 5080744"/>
              <a:gd name="connsiteY19" fmla="*/ 1712486 h 2299095"/>
              <a:gd name="connsiteX20" fmla="*/ 4686744 w 5080744"/>
              <a:gd name="connsiteY20" fmla="*/ 1862611 h 2299095"/>
              <a:gd name="connsiteX21" fmla="*/ 4256839 w 5080744"/>
              <a:gd name="connsiteY21" fmla="*/ 1910379 h 2299095"/>
              <a:gd name="connsiteX22" fmla="*/ 3908821 w 5080744"/>
              <a:gd name="connsiteY22" fmla="*/ 1705662 h 2299095"/>
              <a:gd name="connsiteX23" fmla="*/ 3478915 w 5080744"/>
              <a:gd name="connsiteY23" fmla="*/ 1773901 h 2299095"/>
              <a:gd name="connsiteX24" fmla="*/ 3199136 w 5080744"/>
              <a:gd name="connsiteY24" fmla="*/ 1705662 h 2299095"/>
              <a:gd name="connsiteX25" fmla="*/ 2830647 w 5080744"/>
              <a:gd name="connsiteY25" fmla="*/ 1787549 h 2299095"/>
              <a:gd name="connsiteX26" fmla="*/ 2721402 w 5080744"/>
              <a:gd name="connsiteY26" fmla="*/ 1678004 h 2299095"/>
              <a:gd name="connsiteX27" fmla="*/ 2339327 w 5080744"/>
              <a:gd name="connsiteY27" fmla="*/ 1698838 h 2299095"/>
              <a:gd name="connsiteX28" fmla="*/ 2080020 w 5080744"/>
              <a:gd name="connsiteY28" fmla="*/ 1814843 h 2299095"/>
              <a:gd name="connsiteX29" fmla="*/ 1581877 w 5080744"/>
              <a:gd name="connsiteY29" fmla="*/ 1773901 h 2299095"/>
              <a:gd name="connsiteX30" fmla="*/ 1520462 w 5080744"/>
              <a:gd name="connsiteY30" fmla="*/ 1951322 h 2299095"/>
              <a:gd name="connsiteX31" fmla="*/ 1513638 w 5080744"/>
              <a:gd name="connsiteY31" fmla="*/ 2265220 h 2299095"/>
              <a:gd name="connsiteX32" fmla="*/ 1131500 w 5080744"/>
              <a:gd name="connsiteY32" fmla="*/ 2237925 h 2299095"/>
              <a:gd name="connsiteX33" fmla="*/ 756186 w 5080744"/>
              <a:gd name="connsiteY33" fmla="*/ 2278868 h 2299095"/>
              <a:gd name="connsiteX34" fmla="*/ 483232 w 5080744"/>
              <a:gd name="connsiteY34" fmla="*/ 2135567 h 2299095"/>
              <a:gd name="connsiteX35" fmla="*/ 606061 w 5080744"/>
              <a:gd name="connsiteY35" fmla="*/ 1930850 h 2299095"/>
              <a:gd name="connsiteX36" fmla="*/ 551470 w 5080744"/>
              <a:gd name="connsiteY36" fmla="*/ 1616951 h 2299095"/>
              <a:gd name="connsiteX37" fmla="*/ 380873 w 5080744"/>
              <a:gd name="connsiteY37" fmla="*/ 1487298 h 2299095"/>
              <a:gd name="connsiteX38" fmla="*/ 13885 w 5080744"/>
              <a:gd name="connsiteY38" fmla="*/ 533674 h 2299095"/>
              <a:gd name="connsiteX0" fmla="*/ 88955 w 5155814"/>
              <a:gd name="connsiteY0" fmla="*/ 532329 h 2297750"/>
              <a:gd name="connsiteX1" fmla="*/ 1029151 w 5155814"/>
              <a:gd name="connsiteY1" fmla="*/ 5170 h 2297750"/>
              <a:gd name="connsiteX2" fmla="*/ 1370345 w 5155814"/>
              <a:gd name="connsiteY2" fmla="*/ 742150 h 2297750"/>
              <a:gd name="connsiteX3" fmla="*/ 1288459 w 5155814"/>
              <a:gd name="connsiteY3" fmla="*/ 1165230 h 2297750"/>
              <a:gd name="connsiteX4" fmla="*/ 1616005 w 5155814"/>
              <a:gd name="connsiteY4" fmla="*/ 1492777 h 2297750"/>
              <a:gd name="connsiteX5" fmla="*/ 1684244 w 5155814"/>
              <a:gd name="connsiteY5" fmla="*/ 1281236 h 2297750"/>
              <a:gd name="connsiteX6" fmla="*/ 1998142 w 5155814"/>
              <a:gd name="connsiteY6" fmla="*/ 878625 h 2297750"/>
              <a:gd name="connsiteX7" fmla="*/ 2530405 w 5155814"/>
              <a:gd name="connsiteY7" fmla="*/ 1028752 h 2297750"/>
              <a:gd name="connsiteX8" fmla="*/ 2755529 w 5155814"/>
              <a:gd name="connsiteY8" fmla="*/ 957490 h 2297750"/>
              <a:gd name="connsiteX9" fmla="*/ 2912542 w 5155814"/>
              <a:gd name="connsiteY9" fmla="*/ 926395 h 2297750"/>
              <a:gd name="connsiteX10" fmla="*/ 3001253 w 5155814"/>
              <a:gd name="connsiteY10" fmla="*/ 987810 h 2297750"/>
              <a:gd name="connsiteX11" fmla="*/ 3199143 w 5155814"/>
              <a:gd name="connsiteY11" fmla="*/ 940041 h 2297750"/>
              <a:gd name="connsiteX12" fmla="*/ 3451627 w 5155814"/>
              <a:gd name="connsiteY12" fmla="*/ 994633 h 2297750"/>
              <a:gd name="connsiteX13" fmla="*/ 3451627 w 5155814"/>
              <a:gd name="connsiteY13" fmla="*/ 1294883 h 2297750"/>
              <a:gd name="connsiteX14" fmla="*/ 4099898 w 5155814"/>
              <a:gd name="connsiteY14" fmla="*/ 1288060 h 2297750"/>
              <a:gd name="connsiteX15" fmla="*/ 4427444 w 5155814"/>
              <a:gd name="connsiteY15" fmla="*/ 1144759 h 2297750"/>
              <a:gd name="connsiteX16" fmla="*/ 4693575 w 5155814"/>
              <a:gd name="connsiteY16" fmla="*/ 1301708 h 2297750"/>
              <a:gd name="connsiteX17" fmla="*/ 4911939 w 5155814"/>
              <a:gd name="connsiteY17" fmla="*/ 1301708 h 2297750"/>
              <a:gd name="connsiteX18" fmla="*/ 5033141 w 5155814"/>
              <a:gd name="connsiteY18" fmla="*/ 1487672 h 2297750"/>
              <a:gd name="connsiteX19" fmla="*/ 4980178 w 5155814"/>
              <a:gd name="connsiteY19" fmla="*/ 1711141 h 2297750"/>
              <a:gd name="connsiteX20" fmla="*/ 4761814 w 5155814"/>
              <a:gd name="connsiteY20" fmla="*/ 1861266 h 2297750"/>
              <a:gd name="connsiteX21" fmla="*/ 4331909 w 5155814"/>
              <a:gd name="connsiteY21" fmla="*/ 1909034 h 2297750"/>
              <a:gd name="connsiteX22" fmla="*/ 3983891 w 5155814"/>
              <a:gd name="connsiteY22" fmla="*/ 1704317 h 2297750"/>
              <a:gd name="connsiteX23" fmla="*/ 3553985 w 5155814"/>
              <a:gd name="connsiteY23" fmla="*/ 1772556 h 2297750"/>
              <a:gd name="connsiteX24" fmla="*/ 3274206 w 5155814"/>
              <a:gd name="connsiteY24" fmla="*/ 1704317 h 2297750"/>
              <a:gd name="connsiteX25" fmla="*/ 2905717 w 5155814"/>
              <a:gd name="connsiteY25" fmla="*/ 1786204 h 2297750"/>
              <a:gd name="connsiteX26" fmla="*/ 2796472 w 5155814"/>
              <a:gd name="connsiteY26" fmla="*/ 1676659 h 2297750"/>
              <a:gd name="connsiteX27" fmla="*/ 2414397 w 5155814"/>
              <a:gd name="connsiteY27" fmla="*/ 1697493 h 2297750"/>
              <a:gd name="connsiteX28" fmla="*/ 2155090 w 5155814"/>
              <a:gd name="connsiteY28" fmla="*/ 1813498 h 2297750"/>
              <a:gd name="connsiteX29" fmla="*/ 1656947 w 5155814"/>
              <a:gd name="connsiteY29" fmla="*/ 1772556 h 2297750"/>
              <a:gd name="connsiteX30" fmla="*/ 1595532 w 5155814"/>
              <a:gd name="connsiteY30" fmla="*/ 1949977 h 2297750"/>
              <a:gd name="connsiteX31" fmla="*/ 1588708 w 5155814"/>
              <a:gd name="connsiteY31" fmla="*/ 2263875 h 2297750"/>
              <a:gd name="connsiteX32" fmla="*/ 1206570 w 5155814"/>
              <a:gd name="connsiteY32" fmla="*/ 2236580 h 2297750"/>
              <a:gd name="connsiteX33" fmla="*/ 831256 w 5155814"/>
              <a:gd name="connsiteY33" fmla="*/ 2277523 h 2297750"/>
              <a:gd name="connsiteX34" fmla="*/ 558302 w 5155814"/>
              <a:gd name="connsiteY34" fmla="*/ 2134222 h 2297750"/>
              <a:gd name="connsiteX35" fmla="*/ 681131 w 5155814"/>
              <a:gd name="connsiteY35" fmla="*/ 1929505 h 2297750"/>
              <a:gd name="connsiteX36" fmla="*/ 626540 w 5155814"/>
              <a:gd name="connsiteY36" fmla="*/ 1615606 h 2297750"/>
              <a:gd name="connsiteX37" fmla="*/ 455943 w 5155814"/>
              <a:gd name="connsiteY37" fmla="*/ 1485953 h 2297750"/>
              <a:gd name="connsiteX38" fmla="*/ 80632 w 5155814"/>
              <a:gd name="connsiteY38" fmla="*/ 864980 h 2297750"/>
              <a:gd name="connsiteX39" fmla="*/ 88955 w 5155814"/>
              <a:gd name="connsiteY39" fmla="*/ 532329 h 2297750"/>
              <a:gd name="connsiteX0" fmla="*/ 88955 w 5155814"/>
              <a:gd name="connsiteY0" fmla="*/ 532329 h 2297750"/>
              <a:gd name="connsiteX1" fmla="*/ 1029151 w 5155814"/>
              <a:gd name="connsiteY1" fmla="*/ 5170 h 2297750"/>
              <a:gd name="connsiteX2" fmla="*/ 1370345 w 5155814"/>
              <a:gd name="connsiteY2" fmla="*/ 742150 h 2297750"/>
              <a:gd name="connsiteX3" fmla="*/ 1288459 w 5155814"/>
              <a:gd name="connsiteY3" fmla="*/ 1165230 h 2297750"/>
              <a:gd name="connsiteX4" fmla="*/ 1581886 w 5155814"/>
              <a:gd name="connsiteY4" fmla="*/ 1206174 h 2297750"/>
              <a:gd name="connsiteX5" fmla="*/ 1684244 w 5155814"/>
              <a:gd name="connsiteY5" fmla="*/ 1281236 h 2297750"/>
              <a:gd name="connsiteX6" fmla="*/ 1998142 w 5155814"/>
              <a:gd name="connsiteY6" fmla="*/ 878625 h 2297750"/>
              <a:gd name="connsiteX7" fmla="*/ 2530405 w 5155814"/>
              <a:gd name="connsiteY7" fmla="*/ 1028752 h 2297750"/>
              <a:gd name="connsiteX8" fmla="*/ 2755529 w 5155814"/>
              <a:gd name="connsiteY8" fmla="*/ 957490 h 2297750"/>
              <a:gd name="connsiteX9" fmla="*/ 2912542 w 5155814"/>
              <a:gd name="connsiteY9" fmla="*/ 926395 h 2297750"/>
              <a:gd name="connsiteX10" fmla="*/ 3001253 w 5155814"/>
              <a:gd name="connsiteY10" fmla="*/ 987810 h 2297750"/>
              <a:gd name="connsiteX11" fmla="*/ 3199143 w 5155814"/>
              <a:gd name="connsiteY11" fmla="*/ 940041 h 2297750"/>
              <a:gd name="connsiteX12" fmla="*/ 3451627 w 5155814"/>
              <a:gd name="connsiteY12" fmla="*/ 994633 h 2297750"/>
              <a:gd name="connsiteX13" fmla="*/ 3451627 w 5155814"/>
              <a:gd name="connsiteY13" fmla="*/ 1294883 h 2297750"/>
              <a:gd name="connsiteX14" fmla="*/ 4099898 w 5155814"/>
              <a:gd name="connsiteY14" fmla="*/ 1288060 h 2297750"/>
              <a:gd name="connsiteX15" fmla="*/ 4427444 w 5155814"/>
              <a:gd name="connsiteY15" fmla="*/ 1144759 h 2297750"/>
              <a:gd name="connsiteX16" fmla="*/ 4693575 w 5155814"/>
              <a:gd name="connsiteY16" fmla="*/ 1301708 h 2297750"/>
              <a:gd name="connsiteX17" fmla="*/ 4911939 w 5155814"/>
              <a:gd name="connsiteY17" fmla="*/ 1301708 h 2297750"/>
              <a:gd name="connsiteX18" fmla="*/ 5033141 w 5155814"/>
              <a:gd name="connsiteY18" fmla="*/ 1487672 h 2297750"/>
              <a:gd name="connsiteX19" fmla="*/ 4980178 w 5155814"/>
              <a:gd name="connsiteY19" fmla="*/ 1711141 h 2297750"/>
              <a:gd name="connsiteX20" fmla="*/ 4761814 w 5155814"/>
              <a:gd name="connsiteY20" fmla="*/ 1861266 h 2297750"/>
              <a:gd name="connsiteX21" fmla="*/ 4331909 w 5155814"/>
              <a:gd name="connsiteY21" fmla="*/ 1909034 h 2297750"/>
              <a:gd name="connsiteX22" fmla="*/ 3983891 w 5155814"/>
              <a:gd name="connsiteY22" fmla="*/ 1704317 h 2297750"/>
              <a:gd name="connsiteX23" fmla="*/ 3553985 w 5155814"/>
              <a:gd name="connsiteY23" fmla="*/ 1772556 h 2297750"/>
              <a:gd name="connsiteX24" fmla="*/ 3274206 w 5155814"/>
              <a:gd name="connsiteY24" fmla="*/ 1704317 h 2297750"/>
              <a:gd name="connsiteX25" fmla="*/ 2905717 w 5155814"/>
              <a:gd name="connsiteY25" fmla="*/ 1786204 h 2297750"/>
              <a:gd name="connsiteX26" fmla="*/ 2796472 w 5155814"/>
              <a:gd name="connsiteY26" fmla="*/ 1676659 h 2297750"/>
              <a:gd name="connsiteX27" fmla="*/ 2414397 w 5155814"/>
              <a:gd name="connsiteY27" fmla="*/ 1697493 h 2297750"/>
              <a:gd name="connsiteX28" fmla="*/ 2155090 w 5155814"/>
              <a:gd name="connsiteY28" fmla="*/ 1813498 h 2297750"/>
              <a:gd name="connsiteX29" fmla="*/ 1656947 w 5155814"/>
              <a:gd name="connsiteY29" fmla="*/ 1772556 h 2297750"/>
              <a:gd name="connsiteX30" fmla="*/ 1595532 w 5155814"/>
              <a:gd name="connsiteY30" fmla="*/ 1949977 h 2297750"/>
              <a:gd name="connsiteX31" fmla="*/ 1588708 w 5155814"/>
              <a:gd name="connsiteY31" fmla="*/ 2263875 h 2297750"/>
              <a:gd name="connsiteX32" fmla="*/ 1206570 w 5155814"/>
              <a:gd name="connsiteY32" fmla="*/ 2236580 h 2297750"/>
              <a:gd name="connsiteX33" fmla="*/ 831256 w 5155814"/>
              <a:gd name="connsiteY33" fmla="*/ 2277523 h 2297750"/>
              <a:gd name="connsiteX34" fmla="*/ 558302 w 5155814"/>
              <a:gd name="connsiteY34" fmla="*/ 2134222 h 2297750"/>
              <a:gd name="connsiteX35" fmla="*/ 681131 w 5155814"/>
              <a:gd name="connsiteY35" fmla="*/ 1929505 h 2297750"/>
              <a:gd name="connsiteX36" fmla="*/ 626540 w 5155814"/>
              <a:gd name="connsiteY36" fmla="*/ 1615606 h 2297750"/>
              <a:gd name="connsiteX37" fmla="*/ 455943 w 5155814"/>
              <a:gd name="connsiteY37" fmla="*/ 1485953 h 2297750"/>
              <a:gd name="connsiteX38" fmla="*/ 80632 w 5155814"/>
              <a:gd name="connsiteY38" fmla="*/ 864980 h 2297750"/>
              <a:gd name="connsiteX39" fmla="*/ 88955 w 5155814"/>
              <a:gd name="connsiteY39" fmla="*/ 532329 h 229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155814" h="2297750">
                <a:moveTo>
                  <a:pt x="88955" y="532329"/>
                </a:moveTo>
                <a:cubicBezTo>
                  <a:pt x="247042" y="389027"/>
                  <a:pt x="710953" y="-52546"/>
                  <a:pt x="1029151" y="5170"/>
                </a:cubicBezTo>
                <a:cubicBezTo>
                  <a:pt x="1277973" y="334"/>
                  <a:pt x="1208847" y="596574"/>
                  <a:pt x="1370345" y="742150"/>
                </a:cubicBezTo>
                <a:cubicBezTo>
                  <a:pt x="1446545" y="876353"/>
                  <a:pt x="1183826" y="1142484"/>
                  <a:pt x="1288459" y="1165230"/>
                </a:cubicBezTo>
                <a:cubicBezTo>
                  <a:pt x="1333952" y="1205036"/>
                  <a:pt x="1463606" y="1253941"/>
                  <a:pt x="1581886" y="1206174"/>
                </a:cubicBezTo>
                <a:cubicBezTo>
                  <a:pt x="1656949" y="1226646"/>
                  <a:pt x="1620555" y="1383595"/>
                  <a:pt x="1684244" y="1281236"/>
                </a:cubicBezTo>
                <a:cubicBezTo>
                  <a:pt x="1816172" y="1192525"/>
                  <a:pt x="1866214" y="921843"/>
                  <a:pt x="1998142" y="878625"/>
                </a:cubicBezTo>
                <a:cubicBezTo>
                  <a:pt x="2130070" y="835407"/>
                  <a:pt x="2440568" y="1037217"/>
                  <a:pt x="2530405" y="1028752"/>
                </a:cubicBezTo>
                <a:cubicBezTo>
                  <a:pt x="2899771" y="948350"/>
                  <a:pt x="2691840" y="974549"/>
                  <a:pt x="2755529" y="957490"/>
                </a:cubicBezTo>
                <a:cubicBezTo>
                  <a:pt x="2819218" y="940431"/>
                  <a:pt x="2851116" y="917930"/>
                  <a:pt x="2912542" y="926395"/>
                </a:cubicBezTo>
                <a:cubicBezTo>
                  <a:pt x="2973968" y="934860"/>
                  <a:pt x="2946662" y="993497"/>
                  <a:pt x="3001253" y="987810"/>
                </a:cubicBezTo>
                <a:cubicBezTo>
                  <a:pt x="3055844" y="982123"/>
                  <a:pt x="3122943" y="909334"/>
                  <a:pt x="3199143" y="940041"/>
                </a:cubicBezTo>
                <a:cubicBezTo>
                  <a:pt x="3275343" y="970748"/>
                  <a:pt x="3344719" y="942317"/>
                  <a:pt x="3451627" y="994633"/>
                </a:cubicBezTo>
                <a:cubicBezTo>
                  <a:pt x="3558535" y="1046949"/>
                  <a:pt x="3358367" y="1250528"/>
                  <a:pt x="3451627" y="1294883"/>
                </a:cubicBezTo>
                <a:cubicBezTo>
                  <a:pt x="3544887" y="1339238"/>
                  <a:pt x="3954322" y="1290334"/>
                  <a:pt x="4099898" y="1288060"/>
                </a:cubicBezTo>
                <a:cubicBezTo>
                  <a:pt x="4245474" y="1285786"/>
                  <a:pt x="4328498" y="1157269"/>
                  <a:pt x="4427444" y="1144759"/>
                </a:cubicBezTo>
                <a:cubicBezTo>
                  <a:pt x="4526390" y="1132249"/>
                  <a:pt x="4612826" y="1275550"/>
                  <a:pt x="4693575" y="1301708"/>
                </a:cubicBezTo>
                <a:cubicBezTo>
                  <a:pt x="4774324" y="1327866"/>
                  <a:pt x="4868992" y="1330991"/>
                  <a:pt x="4911939" y="1301708"/>
                </a:cubicBezTo>
                <a:cubicBezTo>
                  <a:pt x="5190310" y="1363409"/>
                  <a:pt x="5229896" y="1370529"/>
                  <a:pt x="5033141" y="1487672"/>
                </a:cubicBezTo>
                <a:cubicBezTo>
                  <a:pt x="5039965" y="1530890"/>
                  <a:pt x="5025399" y="1648875"/>
                  <a:pt x="4980178" y="1711141"/>
                </a:cubicBezTo>
                <a:cubicBezTo>
                  <a:pt x="4934957" y="1773407"/>
                  <a:pt x="4865310" y="1803263"/>
                  <a:pt x="4761814" y="1861266"/>
                </a:cubicBezTo>
                <a:cubicBezTo>
                  <a:pt x="4658318" y="1919269"/>
                  <a:pt x="4461563" y="1918133"/>
                  <a:pt x="4331909" y="1909034"/>
                </a:cubicBezTo>
                <a:cubicBezTo>
                  <a:pt x="4202255" y="1899935"/>
                  <a:pt x="4113545" y="1727063"/>
                  <a:pt x="3983891" y="1704317"/>
                </a:cubicBezTo>
                <a:cubicBezTo>
                  <a:pt x="3854237" y="1681571"/>
                  <a:pt x="3663167" y="1798714"/>
                  <a:pt x="3553985" y="1772556"/>
                </a:cubicBezTo>
                <a:cubicBezTo>
                  <a:pt x="3444803" y="1746398"/>
                  <a:pt x="3394761" y="1683845"/>
                  <a:pt x="3274206" y="1704317"/>
                </a:cubicBezTo>
                <a:cubicBezTo>
                  <a:pt x="3153651" y="1724789"/>
                  <a:pt x="2981927" y="1797637"/>
                  <a:pt x="2905717" y="1786204"/>
                </a:cubicBezTo>
                <a:cubicBezTo>
                  <a:pt x="2829507" y="1774771"/>
                  <a:pt x="2878359" y="1691444"/>
                  <a:pt x="2796472" y="1676659"/>
                </a:cubicBezTo>
                <a:cubicBezTo>
                  <a:pt x="2714585" y="1661874"/>
                  <a:pt x="2484900" y="1651940"/>
                  <a:pt x="2414397" y="1697493"/>
                </a:cubicBezTo>
                <a:cubicBezTo>
                  <a:pt x="2343894" y="1743046"/>
                  <a:pt x="2265409" y="1785065"/>
                  <a:pt x="2155090" y="1813498"/>
                </a:cubicBezTo>
                <a:cubicBezTo>
                  <a:pt x="2044771" y="1841931"/>
                  <a:pt x="1732010" y="1724789"/>
                  <a:pt x="1656947" y="1772556"/>
                </a:cubicBezTo>
                <a:cubicBezTo>
                  <a:pt x="1581884" y="1820323"/>
                  <a:pt x="1618278" y="1869228"/>
                  <a:pt x="1595532" y="1949977"/>
                </a:cubicBezTo>
                <a:cubicBezTo>
                  <a:pt x="1519332" y="2050061"/>
                  <a:pt x="1688792" y="2211559"/>
                  <a:pt x="1588708" y="2263875"/>
                </a:cubicBezTo>
                <a:cubicBezTo>
                  <a:pt x="1488624" y="2316191"/>
                  <a:pt x="1329400" y="2207010"/>
                  <a:pt x="1206570" y="2236580"/>
                </a:cubicBezTo>
                <a:cubicBezTo>
                  <a:pt x="1004128" y="2338938"/>
                  <a:pt x="914280" y="2283209"/>
                  <a:pt x="831256" y="2277523"/>
                </a:cubicBezTo>
                <a:cubicBezTo>
                  <a:pt x="748232" y="2271837"/>
                  <a:pt x="601520" y="2197911"/>
                  <a:pt x="558302" y="2134222"/>
                </a:cubicBezTo>
                <a:cubicBezTo>
                  <a:pt x="515084" y="2070533"/>
                  <a:pt x="669758" y="2015941"/>
                  <a:pt x="681131" y="1929505"/>
                </a:cubicBezTo>
                <a:cubicBezTo>
                  <a:pt x="692504" y="1843069"/>
                  <a:pt x="645874" y="1683845"/>
                  <a:pt x="626540" y="1615606"/>
                </a:cubicBezTo>
                <a:cubicBezTo>
                  <a:pt x="607206" y="1547367"/>
                  <a:pt x="537829" y="1611057"/>
                  <a:pt x="455943" y="1485953"/>
                </a:cubicBezTo>
                <a:cubicBezTo>
                  <a:pt x="374057" y="1360849"/>
                  <a:pt x="141797" y="1023917"/>
                  <a:pt x="80632" y="864980"/>
                </a:cubicBezTo>
                <a:cubicBezTo>
                  <a:pt x="19467" y="706043"/>
                  <a:pt x="-69132" y="675631"/>
                  <a:pt x="88955" y="5323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166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548680"/>
            <a:ext cx="4248472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976664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En Europa occidental, en países como España, Francia y Reino Unido existe un colapso debido al descenso del </a:t>
            </a:r>
            <a:r>
              <a:rPr lang="es-MX" dirty="0"/>
              <a:t>uso del </a:t>
            </a:r>
            <a:r>
              <a:rPr lang="es-MX" dirty="0" smtClean="0"/>
              <a:t>carbón: entre un 44 % y 79 % desde mediados del año 2019. Estos países,  ante el auge de la llamada energía limpia son los principales impulsores de esta política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49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Recursos minerales: Carbón </a:t>
            </a: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73776"/>
            <a:ext cx="8280920" cy="4525963"/>
          </a:xfrm>
        </p:spPr>
      </p:pic>
      <p:sp>
        <p:nvSpPr>
          <p:cNvPr id="8" name="7 Elipse"/>
          <p:cNvSpPr/>
          <p:nvPr/>
        </p:nvSpPr>
        <p:spPr>
          <a:xfrm>
            <a:off x="6660232" y="1844824"/>
            <a:ext cx="1224136" cy="9144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4198321" y="3370962"/>
            <a:ext cx="517695" cy="34918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00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Recursos minerales: petróleo y gas natural </a:t>
            </a: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457168"/>
            <a:ext cx="8280920" cy="4525963"/>
          </a:xfrm>
        </p:spPr>
      </p:pic>
      <p:sp>
        <p:nvSpPr>
          <p:cNvPr id="8" name="7 Elipse"/>
          <p:cNvSpPr/>
          <p:nvPr/>
        </p:nvSpPr>
        <p:spPr>
          <a:xfrm>
            <a:off x="6660232" y="1844824"/>
            <a:ext cx="1224136" cy="9144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1691680" y="3196368"/>
            <a:ext cx="517695" cy="34918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26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 1: Eurasia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dirty="0" smtClean="0"/>
              <a:t>Clase 5 </a:t>
            </a:r>
          </a:p>
          <a:p>
            <a:pPr algn="just"/>
            <a:r>
              <a:rPr lang="es-MX" dirty="0" smtClean="0"/>
              <a:t>Características socio-económicas de la población de </a:t>
            </a:r>
            <a:r>
              <a:rPr lang="es-MX" dirty="0"/>
              <a:t>E</a:t>
            </a:r>
            <a:r>
              <a:rPr lang="es-MX" dirty="0" smtClean="0"/>
              <a:t>urasia.(Continuación) </a:t>
            </a:r>
          </a:p>
          <a:p>
            <a:pPr algn="just"/>
            <a:r>
              <a:rPr lang="es-MX" dirty="0" smtClean="0"/>
              <a:t>Principales recursos del continente.</a:t>
            </a:r>
          </a:p>
        </p:txBody>
      </p:sp>
    </p:spTree>
    <p:extLst>
      <p:ext uri="{BB962C8B-B14F-4D97-AF65-F5344CB8AC3E}">
        <p14:creationId xmlns:p14="http://schemas.microsoft.com/office/powerpoint/2010/main" val="3729687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/>
          </a:p>
          <a:p>
            <a:r>
              <a:rPr lang="es-MX" dirty="0"/>
              <a:t>Rusia tiene la mayor proporción de petróleo, gas, reservas minerales y tierras agrícolas de la región, y es el mayor exportador de hidrocarburos. Azerbaiyán, Kazajstán, Turkmenistán, Ucrania y Uzbekistán también son ricos en recursos y exportadores de hidrocarburos, en tanto que Armenia, </a:t>
            </a:r>
            <a:r>
              <a:rPr lang="es-MX" dirty="0" err="1"/>
              <a:t>Belarús</a:t>
            </a:r>
            <a:r>
              <a:rPr lang="es-MX" dirty="0"/>
              <a:t>, Georgia, República Kirguisa, República de </a:t>
            </a:r>
            <a:r>
              <a:rPr lang="es-MX" dirty="0" err="1"/>
              <a:t>Moldova</a:t>
            </a:r>
            <a:r>
              <a:rPr lang="es-MX" dirty="0"/>
              <a:t> y Tayikistán cuentan con menos recursos.</a:t>
            </a:r>
          </a:p>
        </p:txBody>
      </p:sp>
    </p:spTree>
    <p:extLst>
      <p:ext uri="{BB962C8B-B14F-4D97-AF65-F5344CB8AC3E}">
        <p14:creationId xmlns:p14="http://schemas.microsoft.com/office/powerpoint/2010/main" val="40328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" y="-171400"/>
            <a:ext cx="913757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29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21" t="1379" r="1639" b="39732"/>
          <a:stretch/>
        </p:blipFill>
        <p:spPr bwMode="auto">
          <a:xfrm>
            <a:off x="0" y="0"/>
            <a:ext cx="9155038" cy="697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698"/>
          <a:stretch/>
        </p:blipFill>
        <p:spPr bwMode="auto">
          <a:xfrm>
            <a:off x="323528" y="0"/>
            <a:ext cx="820891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40"/>
          <a:stretch/>
        </p:blipFill>
        <p:spPr bwMode="auto">
          <a:xfrm>
            <a:off x="1841215" y="620686"/>
            <a:ext cx="5472608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66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Población de Europa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Gran parte de la población vive en las áreas cercanas a la costa occidental y meridional de la región, así como en las ciudades.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Las funciones económicas y administrativas se hacen más importantes en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estas áreas.</a:t>
            </a:r>
          </a:p>
          <a:p>
            <a:pPr algn="just"/>
            <a:r>
              <a:rPr lang="es-MX" dirty="0">
                <a:latin typeface="Arial" pitchFamily="34" charset="0"/>
                <a:cs typeface="Arial" pitchFamily="34" charset="0"/>
              </a:rPr>
              <a:t>Las ciudades centralizan la producción industrial y la comercialización de los productos del campo. </a:t>
            </a:r>
          </a:p>
        </p:txBody>
      </p:sp>
    </p:spTree>
    <p:extLst>
      <p:ext uri="{BB962C8B-B14F-4D97-AF65-F5344CB8AC3E}">
        <p14:creationId xmlns:p14="http://schemas.microsoft.com/office/powerpoint/2010/main" val="41391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645"/>
            <a:ext cx="8229600" cy="971083"/>
          </a:xfrm>
        </p:spPr>
        <p:txBody>
          <a:bodyPr/>
          <a:lstStyle/>
          <a:p>
            <a:r>
              <a:rPr lang="es-MX" dirty="0"/>
              <a:t> </a:t>
            </a:r>
            <a:r>
              <a:rPr lang="es-MX" dirty="0" smtClean="0"/>
              <a:t>Europa: mitad </a:t>
            </a:r>
            <a:r>
              <a:rPr lang="es-MX" dirty="0"/>
              <a:t>del siglo XIX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5978"/>
            <a:ext cx="81741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2458996" y="3272856"/>
            <a:ext cx="78296" cy="167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2239874" y="2927070"/>
            <a:ext cx="23488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635323" y="5517232"/>
            <a:ext cx="266328" cy="266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1073074" y="5465730"/>
            <a:ext cx="4357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Albergaban a más de un millón de habitantes 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224038" y="4005064"/>
            <a:ext cx="216024" cy="19432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737590" y="4127376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1403648" y="4135760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3361766" y="4207768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3307596" y="2855062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2771800" y="2927070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2099908" y="4168417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Elipse"/>
          <p:cNvSpPr/>
          <p:nvPr/>
        </p:nvSpPr>
        <p:spPr>
          <a:xfrm>
            <a:off x="2987824" y="3933056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Elipse"/>
          <p:cNvSpPr/>
          <p:nvPr/>
        </p:nvSpPr>
        <p:spPr>
          <a:xfrm>
            <a:off x="3851920" y="3501008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Elipse"/>
          <p:cNvSpPr/>
          <p:nvPr/>
        </p:nvSpPr>
        <p:spPr>
          <a:xfrm>
            <a:off x="2161578" y="2711046"/>
            <a:ext cx="156592" cy="1440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Elipse"/>
          <p:cNvSpPr/>
          <p:nvPr/>
        </p:nvSpPr>
        <p:spPr>
          <a:xfrm>
            <a:off x="635323" y="5935960"/>
            <a:ext cx="266328" cy="26632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1073343" y="5884458"/>
            <a:ext cx="762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Arial" pitchFamily="34" charset="0"/>
                <a:cs typeface="Arial" pitchFamily="34" charset="0"/>
              </a:rPr>
              <a:t>Albergaban gran cantidad de población pero con menor grado de industrialización</a:t>
            </a: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-91189" y="6282800"/>
            <a:ext cx="923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En todas estas ciudades era común la insalubridad, las epidemias, la alta mortalidad y la presencia de barrios pobres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Consecuencias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Se comienza todo un proceso de reurbanización en las grandes ciudades: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Aumento de la fuerza de trabajo en la construcción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Mayor desarrollo y número de las vías de transporte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Creación de espacios públicos con carácter cultural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Planos de la ciudad en forma de damero</a:t>
            </a:r>
          </a:p>
          <a:p>
            <a:pPr marL="514350" indent="-514350" algn="just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917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Planos en damero</a:t>
            </a: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4" y="1484784"/>
            <a:ext cx="394329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67240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97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 revelan nuevas relaciones sociales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752528" cy="348498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En el centro de las ciudades: </a:t>
            </a:r>
            <a:r>
              <a:rPr lang="es-MX" dirty="0"/>
              <a:t>residencias </a:t>
            </a:r>
            <a:r>
              <a:rPr lang="es-MX" dirty="0" smtClean="0"/>
              <a:t>burguesas para </a:t>
            </a:r>
            <a:r>
              <a:rPr lang="es-MX" dirty="0"/>
              <a:t>los funcionarios y grandes comerciantes</a:t>
            </a:r>
          </a:p>
          <a:p>
            <a:pPr algn="just"/>
            <a:r>
              <a:rPr lang="es-MX" dirty="0" smtClean="0"/>
              <a:t>Se evacúan hacia estas a los pequeños </a:t>
            </a:r>
            <a:r>
              <a:rPr lang="es-MX" dirty="0"/>
              <a:t>comerciantes y </a:t>
            </a:r>
            <a:r>
              <a:rPr lang="es-MX" dirty="0" smtClean="0"/>
              <a:t>artistas</a:t>
            </a:r>
            <a:r>
              <a:rPr lang="es-MX" dirty="0"/>
              <a:t> </a:t>
            </a:r>
            <a:r>
              <a:rPr lang="es-MX" dirty="0" smtClean="0"/>
              <a:t>así como  </a:t>
            </a:r>
            <a:r>
              <a:rPr lang="es-MX" dirty="0"/>
              <a:t>a los </a:t>
            </a:r>
            <a:r>
              <a:rPr lang="es-MX" dirty="0" smtClean="0"/>
              <a:t>bancos. 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467544" y="4725144"/>
            <a:ext cx="4680520" cy="3629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 Los trabajadores son retirados hacia la </a:t>
            </a:r>
            <a:r>
              <a:rPr lang="es-MX" dirty="0" smtClean="0"/>
              <a:t>periferia en barrios obreros. 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96752"/>
            <a:ext cx="307910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81128"/>
            <a:ext cx="3079106" cy="175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592288"/>
          </a:xfrm>
        </p:spPr>
        <p:txBody>
          <a:bodyPr>
            <a:noAutofit/>
          </a:bodyPr>
          <a:lstStyle/>
          <a:p>
            <a:pPr algn="just"/>
            <a:r>
              <a:rPr lang="es-MX" sz="3600" dirty="0" smtClean="0"/>
              <a:t>Se construyen un mayor número de edificios para la clase obrera ante la creciente demanda de mano de obra debido a la industrialización en Europa: Cuna de la Revolución Industrial</a:t>
            </a:r>
            <a:endParaRPr lang="es-MX" sz="36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568863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83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Debido al auge de la urbanización: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Aumenta el número de profesionales: médicos, maestros, ingenieros, artistas, etc.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Aumenta el número de actividades económicas y comerciales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dirty="0" smtClean="0"/>
              <a:t>Aumenta el número de especialistas y de organizaciones </a:t>
            </a:r>
          </a:p>
          <a:p>
            <a:pPr marL="0" indent="0" algn="just">
              <a:buNone/>
            </a:pPr>
            <a:endParaRPr lang="es-MX" b="1" dirty="0" smtClean="0"/>
          </a:p>
          <a:p>
            <a:pPr marL="0" indent="0" algn="ctr">
              <a:buNone/>
            </a:pPr>
            <a:r>
              <a:rPr lang="es-MX" b="1" dirty="0" smtClean="0"/>
              <a:t>Todo esto conllevó a una planificación  integral dentro de las ciudades, favoreciendo la economía de la población europea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41779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780</Words>
  <Application>Microsoft Office PowerPoint</Application>
  <PresentationFormat>Presentación en pantalla (4:3)</PresentationFormat>
  <Paragraphs>66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Geografía Regional II</vt:lpstr>
      <vt:lpstr>Tema 1: Eurasia</vt:lpstr>
      <vt:lpstr>Población de Europa</vt:lpstr>
      <vt:lpstr> Europa: mitad del siglo XIX</vt:lpstr>
      <vt:lpstr>Consecuencias </vt:lpstr>
      <vt:lpstr>Planos en damero</vt:lpstr>
      <vt:lpstr>Se revelan nuevas relaciones sociales</vt:lpstr>
      <vt:lpstr>Se construyen un mayor número de edificios para la clase obrera ante la creciente demanda de mano de obra debido a la industrialización en Europa: Cuna de la Revolución Industrial</vt:lpstr>
      <vt:lpstr>Debido al auge de la urbanización:</vt:lpstr>
      <vt:lpstr>¿Cómo llega Europa al siglo XX?</vt:lpstr>
      <vt:lpstr>Población migrante</vt:lpstr>
      <vt:lpstr>Mercado informal de la población migrante en Europa</vt:lpstr>
      <vt:lpstr>Presentación de PowerPoint</vt:lpstr>
      <vt:lpstr>Presentación de PowerPoint</vt:lpstr>
      <vt:lpstr>Presentación de PowerPoint</vt:lpstr>
      <vt:lpstr>Países con mayor reserva de carbón</vt:lpstr>
      <vt:lpstr>Presentación de PowerPoint</vt:lpstr>
      <vt:lpstr>Recursos minerales: Carbón </vt:lpstr>
      <vt:lpstr>Recursos minerales: petróleo y gas natural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Maitee</dc:creator>
  <cp:lastModifiedBy>Usuario de Windows</cp:lastModifiedBy>
  <cp:revision>26</cp:revision>
  <dcterms:created xsi:type="dcterms:W3CDTF">2024-05-30T15:08:29Z</dcterms:created>
  <dcterms:modified xsi:type="dcterms:W3CDTF">2026-02-17T14:23:46Z</dcterms:modified>
</cp:coreProperties>
</file>