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379" r:id="rId4"/>
    <p:sldId id="377" r:id="rId5"/>
    <p:sldId id="393" r:id="rId6"/>
    <p:sldId id="392" r:id="rId7"/>
    <p:sldId id="292" r:id="rId8"/>
    <p:sldId id="370" r:id="rId9"/>
    <p:sldId id="396" r:id="rId10"/>
    <p:sldId id="394" r:id="rId11"/>
    <p:sldId id="378" r:id="rId12"/>
    <p:sldId id="395" r:id="rId13"/>
    <p:sldId id="397" r:id="rId14"/>
    <p:sldId id="398" r:id="rId15"/>
    <p:sldId id="399" r:id="rId16"/>
    <p:sldId id="400" r:id="rId17"/>
    <p:sldId id="401" r:id="rId18"/>
    <p:sldId id="381" r:id="rId19"/>
    <p:sldId id="403" r:id="rId2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22FC31-CDA4-4D82-B3D1-46781DC56F5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3B6C2593-CDC7-4BD7-AF15-DD8C2766C3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B9098603-F062-4FCC-9E21-112EF33696B0}"/>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5" name="Marcador de pie de página 4">
            <a:extLst>
              <a:ext uri="{FF2B5EF4-FFF2-40B4-BE49-F238E27FC236}">
                <a16:creationId xmlns:a16="http://schemas.microsoft.com/office/drawing/2014/main" id="{BF986C0D-4B0F-407D-841D-D913C626355E}"/>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2C5B75F-C174-4308-AEB6-ACC7543343B9}"/>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3448069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F9B57A-0622-4859-B884-CD2DC368388C}"/>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FF8EC424-4315-487F-B973-CE9810D3AA7A}"/>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B03B7BE4-22A5-4614-A333-2CFA7919CEFA}"/>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5" name="Marcador de pie de página 4">
            <a:extLst>
              <a:ext uri="{FF2B5EF4-FFF2-40B4-BE49-F238E27FC236}">
                <a16:creationId xmlns:a16="http://schemas.microsoft.com/office/drawing/2014/main" id="{F2D76F53-1077-4C2C-83D0-07BC9A27E2A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886C39E-59F3-45DD-8E65-14AB6C39FEE4}"/>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1964707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680F9CD-A6DD-455B-A351-8080BD41701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C792FACC-C9A2-4953-B4FA-D1D86E53CEF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4B39246D-69FC-4F04-BEC5-96A056C82578}"/>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5" name="Marcador de pie de página 4">
            <a:extLst>
              <a:ext uri="{FF2B5EF4-FFF2-40B4-BE49-F238E27FC236}">
                <a16:creationId xmlns:a16="http://schemas.microsoft.com/office/drawing/2014/main" id="{5C33B0D1-DBDB-435D-A98D-358A25A686C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A1F0673-FE78-4964-A667-F799AAA8788A}"/>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2198496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endParaRPr lang="es-ES_tradnl"/>
          </a:p>
        </p:txBody>
      </p:sp>
      <p:sp>
        <p:nvSpPr>
          <p:cNvPr id="3" name="2 Subtítulo"/>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ES_tradnl"/>
          </a:p>
        </p:txBody>
      </p:sp>
      <p:sp>
        <p:nvSpPr>
          <p:cNvPr id="4" name="Rectangle 4">
            <a:extLst>
              <a:ext uri="{FF2B5EF4-FFF2-40B4-BE49-F238E27FC236}">
                <a16:creationId xmlns:a16="http://schemas.microsoft.com/office/drawing/2014/main" id="{60347889-BDE7-4CC6-B154-69BFB1B9D204}"/>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539F1700-D6D0-4377-AB55-5859B768A239}"/>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9C8ABD5E-1569-4B8F-913A-761E22950D96}"/>
              </a:ext>
            </a:extLst>
          </p:cNvPr>
          <p:cNvSpPr>
            <a:spLocks noGrp="1" noChangeArrowheads="1"/>
          </p:cNvSpPr>
          <p:nvPr>
            <p:ph type="sldNum" sz="quarter" idx="12"/>
          </p:nvPr>
        </p:nvSpPr>
        <p:spPr>
          <a:ln/>
        </p:spPr>
        <p:txBody>
          <a:bodyPr/>
          <a:lstStyle>
            <a:lvl1pPr>
              <a:defRPr/>
            </a:lvl1pPr>
          </a:lstStyle>
          <a:p>
            <a:pPr>
              <a:defRPr/>
            </a:pPr>
            <a:fld id="{905E9050-E7C8-4BDC-AA38-0B6D83C0D256}" type="slidenum">
              <a:rPr lang="es-ES" altLang="es-ES"/>
              <a:pPr>
                <a:defRPr/>
              </a:pPr>
              <a:t>‹Nº›</a:t>
            </a:fld>
            <a:endParaRPr lang="es-ES" altLang="es-ES"/>
          </a:p>
        </p:txBody>
      </p:sp>
    </p:spTree>
    <p:extLst>
      <p:ext uri="{BB962C8B-B14F-4D97-AF65-F5344CB8AC3E}">
        <p14:creationId xmlns:p14="http://schemas.microsoft.com/office/powerpoint/2010/main" val="32076586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4">
            <a:extLst>
              <a:ext uri="{FF2B5EF4-FFF2-40B4-BE49-F238E27FC236}">
                <a16:creationId xmlns:a16="http://schemas.microsoft.com/office/drawing/2014/main" id="{B7F85C12-FFB1-49C9-867E-0DF0939A4DBE}"/>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59037A80-D721-456F-88C1-0C4420572AE0}"/>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063E59F6-9A07-492D-84B9-2C08DA8C3B2C}"/>
              </a:ext>
            </a:extLst>
          </p:cNvPr>
          <p:cNvSpPr>
            <a:spLocks noGrp="1" noChangeArrowheads="1"/>
          </p:cNvSpPr>
          <p:nvPr>
            <p:ph type="sldNum" sz="quarter" idx="12"/>
          </p:nvPr>
        </p:nvSpPr>
        <p:spPr>
          <a:ln/>
        </p:spPr>
        <p:txBody>
          <a:bodyPr/>
          <a:lstStyle>
            <a:lvl1pPr>
              <a:defRPr/>
            </a:lvl1pPr>
          </a:lstStyle>
          <a:p>
            <a:pPr>
              <a:defRPr/>
            </a:pPr>
            <a:fld id="{DBBE74E4-C458-4905-AA34-B58CF565FEA2}" type="slidenum">
              <a:rPr lang="es-ES" altLang="es-ES"/>
              <a:pPr>
                <a:defRPr/>
              </a:pPr>
              <a:t>‹Nº›</a:t>
            </a:fld>
            <a:endParaRPr lang="es-ES" altLang="es-ES"/>
          </a:p>
        </p:txBody>
      </p:sp>
    </p:spTree>
    <p:extLst>
      <p:ext uri="{BB962C8B-B14F-4D97-AF65-F5344CB8AC3E}">
        <p14:creationId xmlns:p14="http://schemas.microsoft.com/office/powerpoint/2010/main" val="3491884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a:extLst>
              <a:ext uri="{FF2B5EF4-FFF2-40B4-BE49-F238E27FC236}">
                <a16:creationId xmlns:a16="http://schemas.microsoft.com/office/drawing/2014/main" id="{CCA85562-D6B5-4359-8F4B-62F89654AB64}"/>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A8FA1ACC-BF33-4A4F-A319-0AFA2C162536}"/>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2B722BEC-F418-43FD-AC9B-2FFB2A73A83D}"/>
              </a:ext>
            </a:extLst>
          </p:cNvPr>
          <p:cNvSpPr>
            <a:spLocks noGrp="1" noChangeArrowheads="1"/>
          </p:cNvSpPr>
          <p:nvPr>
            <p:ph type="sldNum" sz="quarter" idx="12"/>
          </p:nvPr>
        </p:nvSpPr>
        <p:spPr>
          <a:ln/>
        </p:spPr>
        <p:txBody>
          <a:bodyPr/>
          <a:lstStyle>
            <a:lvl1pPr>
              <a:defRPr/>
            </a:lvl1pPr>
          </a:lstStyle>
          <a:p>
            <a:pPr>
              <a:defRPr/>
            </a:pPr>
            <a:fld id="{5B986D02-00F9-4880-ABEB-D189C9C91C40}" type="slidenum">
              <a:rPr lang="es-ES" altLang="es-ES"/>
              <a:pPr>
                <a:defRPr/>
              </a:pPr>
              <a:t>‹Nº›</a:t>
            </a:fld>
            <a:endParaRPr lang="es-ES" altLang="es-ES"/>
          </a:p>
        </p:txBody>
      </p:sp>
    </p:spTree>
    <p:extLst>
      <p:ext uri="{BB962C8B-B14F-4D97-AF65-F5344CB8AC3E}">
        <p14:creationId xmlns:p14="http://schemas.microsoft.com/office/powerpoint/2010/main" val="34395692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Rectangle 4">
            <a:extLst>
              <a:ext uri="{FF2B5EF4-FFF2-40B4-BE49-F238E27FC236}">
                <a16:creationId xmlns:a16="http://schemas.microsoft.com/office/drawing/2014/main" id="{53DDE7F0-08E9-4531-8552-87F833B15935}"/>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A1FAF628-A18D-4660-8AF9-565245A906C8}"/>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AA8302B8-BFF5-47CC-91A1-94DB35E212F2}"/>
              </a:ext>
            </a:extLst>
          </p:cNvPr>
          <p:cNvSpPr>
            <a:spLocks noGrp="1" noChangeArrowheads="1"/>
          </p:cNvSpPr>
          <p:nvPr>
            <p:ph type="sldNum" sz="quarter" idx="12"/>
          </p:nvPr>
        </p:nvSpPr>
        <p:spPr>
          <a:ln/>
        </p:spPr>
        <p:txBody>
          <a:bodyPr/>
          <a:lstStyle>
            <a:lvl1pPr>
              <a:defRPr/>
            </a:lvl1pPr>
          </a:lstStyle>
          <a:p>
            <a:pPr>
              <a:defRPr/>
            </a:pPr>
            <a:fld id="{8C7F3CA2-5FD5-439F-82F6-6DD8DDAB033D}" type="slidenum">
              <a:rPr lang="es-ES" altLang="es-ES"/>
              <a:pPr>
                <a:defRPr/>
              </a:pPr>
              <a:t>‹Nº›</a:t>
            </a:fld>
            <a:endParaRPr lang="es-ES" altLang="es-ES"/>
          </a:p>
        </p:txBody>
      </p:sp>
    </p:spTree>
    <p:extLst>
      <p:ext uri="{BB962C8B-B14F-4D97-AF65-F5344CB8AC3E}">
        <p14:creationId xmlns:p14="http://schemas.microsoft.com/office/powerpoint/2010/main" val="752149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Rectangle 4">
            <a:extLst>
              <a:ext uri="{FF2B5EF4-FFF2-40B4-BE49-F238E27FC236}">
                <a16:creationId xmlns:a16="http://schemas.microsoft.com/office/drawing/2014/main" id="{96B839C8-98C1-4CD9-98D7-6F9288BADC2A}"/>
              </a:ext>
            </a:extLst>
          </p:cNvPr>
          <p:cNvSpPr>
            <a:spLocks noGrp="1" noChangeArrowheads="1"/>
          </p:cNvSpPr>
          <p:nvPr>
            <p:ph type="dt" sz="half" idx="10"/>
          </p:nvPr>
        </p:nvSpPr>
        <p:spPr>
          <a:ln/>
        </p:spPr>
        <p:txBody>
          <a:bodyPr/>
          <a:lstStyle>
            <a:lvl1pPr>
              <a:defRPr/>
            </a:lvl1pPr>
          </a:lstStyle>
          <a:p>
            <a:pPr>
              <a:defRPr/>
            </a:pPr>
            <a:endParaRPr lang="es-ES"/>
          </a:p>
        </p:txBody>
      </p:sp>
      <p:sp>
        <p:nvSpPr>
          <p:cNvPr id="8" name="Rectangle 5">
            <a:extLst>
              <a:ext uri="{FF2B5EF4-FFF2-40B4-BE49-F238E27FC236}">
                <a16:creationId xmlns:a16="http://schemas.microsoft.com/office/drawing/2014/main" id="{046FA5D2-1089-446F-B381-64E21616701A}"/>
              </a:ext>
            </a:extLst>
          </p:cNvPr>
          <p:cNvSpPr>
            <a:spLocks noGrp="1" noChangeArrowheads="1"/>
          </p:cNvSpPr>
          <p:nvPr>
            <p:ph type="ftr" sz="quarter" idx="11"/>
          </p:nvPr>
        </p:nvSpPr>
        <p:spPr>
          <a:ln/>
        </p:spPr>
        <p:txBody>
          <a:bodyPr/>
          <a:lstStyle>
            <a:lvl1pPr>
              <a:defRPr/>
            </a:lvl1pPr>
          </a:lstStyle>
          <a:p>
            <a:pPr>
              <a:defRPr/>
            </a:pPr>
            <a:endParaRPr lang="es-ES"/>
          </a:p>
        </p:txBody>
      </p:sp>
      <p:sp>
        <p:nvSpPr>
          <p:cNvPr id="9" name="Rectangle 6">
            <a:extLst>
              <a:ext uri="{FF2B5EF4-FFF2-40B4-BE49-F238E27FC236}">
                <a16:creationId xmlns:a16="http://schemas.microsoft.com/office/drawing/2014/main" id="{DB4C5815-7E58-4E5A-BFBC-088643ED4E96}"/>
              </a:ext>
            </a:extLst>
          </p:cNvPr>
          <p:cNvSpPr>
            <a:spLocks noGrp="1" noChangeArrowheads="1"/>
          </p:cNvSpPr>
          <p:nvPr>
            <p:ph type="sldNum" sz="quarter" idx="12"/>
          </p:nvPr>
        </p:nvSpPr>
        <p:spPr>
          <a:ln/>
        </p:spPr>
        <p:txBody>
          <a:bodyPr/>
          <a:lstStyle>
            <a:lvl1pPr>
              <a:defRPr/>
            </a:lvl1pPr>
          </a:lstStyle>
          <a:p>
            <a:pPr>
              <a:defRPr/>
            </a:pPr>
            <a:fld id="{632E0C82-4297-439C-B8AF-4E24D11A1966}" type="slidenum">
              <a:rPr lang="es-ES" altLang="es-ES"/>
              <a:pPr>
                <a:defRPr/>
              </a:pPr>
              <a:t>‹Nº›</a:t>
            </a:fld>
            <a:endParaRPr lang="es-ES" altLang="es-ES"/>
          </a:p>
        </p:txBody>
      </p:sp>
    </p:spTree>
    <p:extLst>
      <p:ext uri="{BB962C8B-B14F-4D97-AF65-F5344CB8AC3E}">
        <p14:creationId xmlns:p14="http://schemas.microsoft.com/office/powerpoint/2010/main" val="9662392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Rectangle 4">
            <a:extLst>
              <a:ext uri="{FF2B5EF4-FFF2-40B4-BE49-F238E27FC236}">
                <a16:creationId xmlns:a16="http://schemas.microsoft.com/office/drawing/2014/main" id="{31854A77-20CB-4C2D-8F5D-6C105AC2E82C}"/>
              </a:ext>
            </a:extLst>
          </p:cNvPr>
          <p:cNvSpPr>
            <a:spLocks noGrp="1" noChangeArrowheads="1"/>
          </p:cNvSpPr>
          <p:nvPr>
            <p:ph type="dt" sz="half" idx="10"/>
          </p:nvPr>
        </p:nvSpPr>
        <p:spPr>
          <a:ln/>
        </p:spPr>
        <p:txBody>
          <a:bodyPr/>
          <a:lstStyle>
            <a:lvl1pPr>
              <a:defRPr/>
            </a:lvl1pPr>
          </a:lstStyle>
          <a:p>
            <a:pPr>
              <a:defRPr/>
            </a:pPr>
            <a:endParaRPr lang="es-ES"/>
          </a:p>
        </p:txBody>
      </p:sp>
      <p:sp>
        <p:nvSpPr>
          <p:cNvPr id="4" name="Rectangle 5">
            <a:extLst>
              <a:ext uri="{FF2B5EF4-FFF2-40B4-BE49-F238E27FC236}">
                <a16:creationId xmlns:a16="http://schemas.microsoft.com/office/drawing/2014/main" id="{EB4B8743-A907-4E29-8FFD-9D13B95383A0}"/>
              </a:ext>
            </a:extLst>
          </p:cNvPr>
          <p:cNvSpPr>
            <a:spLocks noGrp="1" noChangeArrowheads="1"/>
          </p:cNvSpPr>
          <p:nvPr>
            <p:ph type="ftr" sz="quarter" idx="11"/>
          </p:nvPr>
        </p:nvSpPr>
        <p:spPr>
          <a:ln/>
        </p:spPr>
        <p:txBody>
          <a:bodyPr/>
          <a:lstStyle>
            <a:lvl1pPr>
              <a:defRPr/>
            </a:lvl1pPr>
          </a:lstStyle>
          <a:p>
            <a:pPr>
              <a:defRPr/>
            </a:pPr>
            <a:endParaRPr lang="es-ES"/>
          </a:p>
        </p:txBody>
      </p:sp>
      <p:sp>
        <p:nvSpPr>
          <p:cNvPr id="5" name="Rectangle 6">
            <a:extLst>
              <a:ext uri="{FF2B5EF4-FFF2-40B4-BE49-F238E27FC236}">
                <a16:creationId xmlns:a16="http://schemas.microsoft.com/office/drawing/2014/main" id="{04A74172-B6B1-4629-A92A-F64B472A7196}"/>
              </a:ext>
            </a:extLst>
          </p:cNvPr>
          <p:cNvSpPr>
            <a:spLocks noGrp="1" noChangeArrowheads="1"/>
          </p:cNvSpPr>
          <p:nvPr>
            <p:ph type="sldNum" sz="quarter" idx="12"/>
          </p:nvPr>
        </p:nvSpPr>
        <p:spPr>
          <a:ln/>
        </p:spPr>
        <p:txBody>
          <a:bodyPr/>
          <a:lstStyle>
            <a:lvl1pPr>
              <a:defRPr/>
            </a:lvl1pPr>
          </a:lstStyle>
          <a:p>
            <a:pPr>
              <a:defRPr/>
            </a:pPr>
            <a:fld id="{3E5F5012-4BF2-4DAE-83A5-71016FFFF978}" type="slidenum">
              <a:rPr lang="es-ES" altLang="es-ES"/>
              <a:pPr>
                <a:defRPr/>
              </a:pPr>
              <a:t>‹Nº›</a:t>
            </a:fld>
            <a:endParaRPr lang="es-ES" altLang="es-ES"/>
          </a:p>
        </p:txBody>
      </p:sp>
    </p:spTree>
    <p:extLst>
      <p:ext uri="{BB962C8B-B14F-4D97-AF65-F5344CB8AC3E}">
        <p14:creationId xmlns:p14="http://schemas.microsoft.com/office/powerpoint/2010/main" val="40151847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35173F1-2A9C-4C97-B65D-663EDC038101}"/>
              </a:ext>
            </a:extLst>
          </p:cNvPr>
          <p:cNvSpPr>
            <a:spLocks noGrp="1" noChangeArrowheads="1"/>
          </p:cNvSpPr>
          <p:nvPr>
            <p:ph type="dt" sz="half" idx="10"/>
          </p:nvPr>
        </p:nvSpPr>
        <p:spPr>
          <a:ln/>
        </p:spPr>
        <p:txBody>
          <a:bodyPr/>
          <a:lstStyle>
            <a:lvl1pPr>
              <a:defRPr/>
            </a:lvl1pPr>
          </a:lstStyle>
          <a:p>
            <a:pPr>
              <a:defRPr/>
            </a:pPr>
            <a:endParaRPr lang="es-ES"/>
          </a:p>
        </p:txBody>
      </p:sp>
      <p:sp>
        <p:nvSpPr>
          <p:cNvPr id="3" name="Rectangle 5">
            <a:extLst>
              <a:ext uri="{FF2B5EF4-FFF2-40B4-BE49-F238E27FC236}">
                <a16:creationId xmlns:a16="http://schemas.microsoft.com/office/drawing/2014/main" id="{8FDBFB87-1C03-49A1-88B7-E6CDCE00DFDF}"/>
              </a:ext>
            </a:extLst>
          </p:cNvPr>
          <p:cNvSpPr>
            <a:spLocks noGrp="1" noChangeArrowheads="1"/>
          </p:cNvSpPr>
          <p:nvPr>
            <p:ph type="ftr" sz="quarter" idx="11"/>
          </p:nvPr>
        </p:nvSpPr>
        <p:spPr>
          <a:ln/>
        </p:spPr>
        <p:txBody>
          <a:bodyPr/>
          <a:lstStyle>
            <a:lvl1pPr>
              <a:defRPr/>
            </a:lvl1pPr>
          </a:lstStyle>
          <a:p>
            <a:pPr>
              <a:defRPr/>
            </a:pPr>
            <a:endParaRPr lang="es-ES"/>
          </a:p>
        </p:txBody>
      </p:sp>
      <p:sp>
        <p:nvSpPr>
          <p:cNvPr id="4" name="Rectangle 6">
            <a:extLst>
              <a:ext uri="{FF2B5EF4-FFF2-40B4-BE49-F238E27FC236}">
                <a16:creationId xmlns:a16="http://schemas.microsoft.com/office/drawing/2014/main" id="{F6E28B99-FD6F-49A8-9B62-C138029D516C}"/>
              </a:ext>
            </a:extLst>
          </p:cNvPr>
          <p:cNvSpPr>
            <a:spLocks noGrp="1" noChangeArrowheads="1"/>
          </p:cNvSpPr>
          <p:nvPr>
            <p:ph type="sldNum" sz="quarter" idx="12"/>
          </p:nvPr>
        </p:nvSpPr>
        <p:spPr>
          <a:ln/>
        </p:spPr>
        <p:txBody>
          <a:bodyPr/>
          <a:lstStyle>
            <a:lvl1pPr>
              <a:defRPr/>
            </a:lvl1pPr>
          </a:lstStyle>
          <a:p>
            <a:pPr>
              <a:defRPr/>
            </a:pPr>
            <a:fld id="{C0BBC78E-BEDC-41EA-A5D8-B7937B0328DF}" type="slidenum">
              <a:rPr lang="es-ES" altLang="es-ES"/>
              <a:pPr>
                <a:defRPr/>
              </a:pPr>
              <a:t>‹Nº›</a:t>
            </a:fld>
            <a:endParaRPr lang="es-ES" altLang="es-ES"/>
          </a:p>
        </p:txBody>
      </p:sp>
    </p:spTree>
    <p:extLst>
      <p:ext uri="{BB962C8B-B14F-4D97-AF65-F5344CB8AC3E}">
        <p14:creationId xmlns:p14="http://schemas.microsoft.com/office/powerpoint/2010/main" val="14704056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endParaRPr lang="es-ES_tradnl"/>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64C33211-3DBB-4F29-B4E6-EC63DC391A8C}"/>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78A711DC-2BBD-41CC-9CD9-E75BAE8B5C9F}"/>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497AA42A-A2FC-467F-B0CB-7F11A4862CD4}"/>
              </a:ext>
            </a:extLst>
          </p:cNvPr>
          <p:cNvSpPr>
            <a:spLocks noGrp="1" noChangeArrowheads="1"/>
          </p:cNvSpPr>
          <p:nvPr>
            <p:ph type="sldNum" sz="quarter" idx="12"/>
          </p:nvPr>
        </p:nvSpPr>
        <p:spPr>
          <a:ln/>
        </p:spPr>
        <p:txBody>
          <a:bodyPr/>
          <a:lstStyle>
            <a:lvl1pPr>
              <a:defRPr/>
            </a:lvl1pPr>
          </a:lstStyle>
          <a:p>
            <a:pPr>
              <a:defRPr/>
            </a:pPr>
            <a:fld id="{89F5FAD3-5778-4D2B-8A9A-2F06A2ED2762}" type="slidenum">
              <a:rPr lang="es-ES" altLang="es-ES"/>
              <a:pPr>
                <a:defRPr/>
              </a:pPr>
              <a:t>‹Nº›</a:t>
            </a:fld>
            <a:endParaRPr lang="es-ES" altLang="es-ES"/>
          </a:p>
        </p:txBody>
      </p:sp>
    </p:spTree>
    <p:extLst>
      <p:ext uri="{BB962C8B-B14F-4D97-AF65-F5344CB8AC3E}">
        <p14:creationId xmlns:p14="http://schemas.microsoft.com/office/powerpoint/2010/main" val="205237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4C13C9-2100-45C0-967D-66E05E429280}"/>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2FD16986-700C-4BE1-BEC9-9A26804E889E}"/>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2066224-9C91-438B-85A8-552C8110D377}"/>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5" name="Marcador de pie de página 4">
            <a:extLst>
              <a:ext uri="{FF2B5EF4-FFF2-40B4-BE49-F238E27FC236}">
                <a16:creationId xmlns:a16="http://schemas.microsoft.com/office/drawing/2014/main" id="{AADBA378-F83E-46BF-818B-D7086E4CA3B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1C513B16-6CC1-4D30-9BB9-416F53F4E492}"/>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15243335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ES_tradnl"/>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_tradnl" noProof="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a:extLst>
              <a:ext uri="{FF2B5EF4-FFF2-40B4-BE49-F238E27FC236}">
                <a16:creationId xmlns:a16="http://schemas.microsoft.com/office/drawing/2014/main" id="{D5C91077-931D-4362-9340-023DB0E76285}"/>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5">
            <a:extLst>
              <a:ext uri="{FF2B5EF4-FFF2-40B4-BE49-F238E27FC236}">
                <a16:creationId xmlns:a16="http://schemas.microsoft.com/office/drawing/2014/main" id="{756708BE-C197-4E3E-AA28-B11D5BED52FE}"/>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6">
            <a:extLst>
              <a:ext uri="{FF2B5EF4-FFF2-40B4-BE49-F238E27FC236}">
                <a16:creationId xmlns:a16="http://schemas.microsoft.com/office/drawing/2014/main" id="{BBD2B2A1-CCA6-4FBD-BA06-3904811A3B41}"/>
              </a:ext>
            </a:extLst>
          </p:cNvPr>
          <p:cNvSpPr>
            <a:spLocks noGrp="1" noChangeArrowheads="1"/>
          </p:cNvSpPr>
          <p:nvPr>
            <p:ph type="sldNum" sz="quarter" idx="12"/>
          </p:nvPr>
        </p:nvSpPr>
        <p:spPr>
          <a:ln/>
        </p:spPr>
        <p:txBody>
          <a:bodyPr/>
          <a:lstStyle>
            <a:lvl1pPr>
              <a:defRPr/>
            </a:lvl1pPr>
          </a:lstStyle>
          <a:p>
            <a:pPr>
              <a:defRPr/>
            </a:pPr>
            <a:fld id="{DFD0D767-CF2D-47F1-9F7A-DDAD1749DF06}" type="slidenum">
              <a:rPr lang="es-ES" altLang="es-ES"/>
              <a:pPr>
                <a:defRPr/>
              </a:pPr>
              <a:t>‹Nº›</a:t>
            </a:fld>
            <a:endParaRPr lang="es-ES" altLang="es-ES"/>
          </a:p>
        </p:txBody>
      </p:sp>
    </p:spTree>
    <p:extLst>
      <p:ext uri="{BB962C8B-B14F-4D97-AF65-F5344CB8AC3E}">
        <p14:creationId xmlns:p14="http://schemas.microsoft.com/office/powerpoint/2010/main" val="15279999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4">
            <a:extLst>
              <a:ext uri="{FF2B5EF4-FFF2-40B4-BE49-F238E27FC236}">
                <a16:creationId xmlns:a16="http://schemas.microsoft.com/office/drawing/2014/main" id="{3FAE999B-883B-47B2-BEA2-6A6DC2856107}"/>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5E09A457-ED56-47D0-B411-B2381175AD7A}"/>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FE59CC5D-E751-48BC-ADCD-571FF7ED5D58}"/>
              </a:ext>
            </a:extLst>
          </p:cNvPr>
          <p:cNvSpPr>
            <a:spLocks noGrp="1" noChangeArrowheads="1"/>
          </p:cNvSpPr>
          <p:nvPr>
            <p:ph type="sldNum" sz="quarter" idx="12"/>
          </p:nvPr>
        </p:nvSpPr>
        <p:spPr>
          <a:ln/>
        </p:spPr>
        <p:txBody>
          <a:bodyPr/>
          <a:lstStyle>
            <a:lvl1pPr>
              <a:defRPr/>
            </a:lvl1pPr>
          </a:lstStyle>
          <a:p>
            <a:pPr>
              <a:defRPr/>
            </a:pPr>
            <a:fld id="{AA20BA79-C928-4B5E-AC96-21538725D542}" type="slidenum">
              <a:rPr lang="es-ES" altLang="es-ES"/>
              <a:pPr>
                <a:defRPr/>
              </a:pPr>
              <a:t>‹Nº›</a:t>
            </a:fld>
            <a:endParaRPr lang="es-ES" altLang="es-ES"/>
          </a:p>
        </p:txBody>
      </p:sp>
    </p:spTree>
    <p:extLst>
      <p:ext uri="{BB962C8B-B14F-4D97-AF65-F5344CB8AC3E}">
        <p14:creationId xmlns:p14="http://schemas.microsoft.com/office/powerpoint/2010/main" val="10141156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4">
            <a:extLst>
              <a:ext uri="{FF2B5EF4-FFF2-40B4-BE49-F238E27FC236}">
                <a16:creationId xmlns:a16="http://schemas.microsoft.com/office/drawing/2014/main" id="{1298C4BE-9583-41FD-9035-ABC780BD2BEF}"/>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5">
            <a:extLst>
              <a:ext uri="{FF2B5EF4-FFF2-40B4-BE49-F238E27FC236}">
                <a16:creationId xmlns:a16="http://schemas.microsoft.com/office/drawing/2014/main" id="{2492E119-7566-4FCB-82C1-2AA173B8E4B4}"/>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6">
            <a:extLst>
              <a:ext uri="{FF2B5EF4-FFF2-40B4-BE49-F238E27FC236}">
                <a16:creationId xmlns:a16="http://schemas.microsoft.com/office/drawing/2014/main" id="{143C259F-CE30-49A7-9C4A-F36191B33E3B}"/>
              </a:ext>
            </a:extLst>
          </p:cNvPr>
          <p:cNvSpPr>
            <a:spLocks noGrp="1" noChangeArrowheads="1"/>
          </p:cNvSpPr>
          <p:nvPr>
            <p:ph type="sldNum" sz="quarter" idx="12"/>
          </p:nvPr>
        </p:nvSpPr>
        <p:spPr>
          <a:ln/>
        </p:spPr>
        <p:txBody>
          <a:bodyPr/>
          <a:lstStyle>
            <a:lvl1pPr>
              <a:defRPr/>
            </a:lvl1pPr>
          </a:lstStyle>
          <a:p>
            <a:pPr>
              <a:defRPr/>
            </a:pPr>
            <a:fld id="{4A351367-D63A-4799-AB8E-BEA431F0FE57}" type="slidenum">
              <a:rPr lang="es-ES" altLang="es-ES"/>
              <a:pPr>
                <a:defRPr/>
              </a:pPr>
              <a:t>‹Nº›</a:t>
            </a:fld>
            <a:endParaRPr lang="es-ES" altLang="es-ES"/>
          </a:p>
        </p:txBody>
      </p:sp>
    </p:spTree>
    <p:extLst>
      <p:ext uri="{BB962C8B-B14F-4D97-AF65-F5344CB8AC3E}">
        <p14:creationId xmlns:p14="http://schemas.microsoft.com/office/powerpoint/2010/main" val="33164915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21B70AE1-AEC5-4A7B-9BFC-5AC519ABC868}"/>
              </a:ext>
            </a:extLst>
          </p:cNvPr>
          <p:cNvGrpSpPr>
            <a:grpSpLocks/>
          </p:cNvGrpSpPr>
          <p:nvPr/>
        </p:nvGrpSpPr>
        <p:grpSpPr bwMode="auto">
          <a:xfrm>
            <a:off x="1" y="2438401"/>
            <a:ext cx="12012084" cy="1052513"/>
            <a:chOff x="0" y="1536"/>
            <a:chExt cx="5675" cy="663"/>
          </a:xfrm>
        </p:grpSpPr>
        <p:grpSp>
          <p:nvGrpSpPr>
            <p:cNvPr id="5" name="Group 3">
              <a:extLst>
                <a:ext uri="{FF2B5EF4-FFF2-40B4-BE49-F238E27FC236}">
                  <a16:creationId xmlns:a16="http://schemas.microsoft.com/office/drawing/2014/main" id="{8883EB84-AB13-4471-BD8F-BD3886EBE6A5}"/>
                </a:ext>
              </a:extLst>
            </p:cNvPr>
            <p:cNvGrpSpPr>
              <a:grpSpLocks/>
            </p:cNvGrpSpPr>
            <p:nvPr/>
          </p:nvGrpSpPr>
          <p:grpSpPr bwMode="auto">
            <a:xfrm>
              <a:off x="185" y="1604"/>
              <a:ext cx="449" cy="299"/>
              <a:chOff x="720" y="336"/>
              <a:chExt cx="624" cy="432"/>
            </a:xfrm>
          </p:grpSpPr>
          <p:sp>
            <p:nvSpPr>
              <p:cNvPr id="12" name="Rectangle 4">
                <a:extLst>
                  <a:ext uri="{FF2B5EF4-FFF2-40B4-BE49-F238E27FC236}">
                    <a16:creationId xmlns:a16="http://schemas.microsoft.com/office/drawing/2014/main" id="{C6AA8DDA-9B3A-4D79-9E45-DBC8B19ED6C3}"/>
                  </a:ext>
                </a:extLst>
              </p:cNvPr>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s-ES" sz="1800">
                  <a:latin typeface="Tahoma" panose="020B0604030504040204" pitchFamily="34" charset="0"/>
                </a:endParaRPr>
              </a:p>
            </p:txBody>
          </p:sp>
          <p:sp>
            <p:nvSpPr>
              <p:cNvPr id="13" name="Rectangle 5">
                <a:extLst>
                  <a:ext uri="{FF2B5EF4-FFF2-40B4-BE49-F238E27FC236}">
                    <a16:creationId xmlns:a16="http://schemas.microsoft.com/office/drawing/2014/main" id="{32572714-391B-43D0-93B8-F46C21E92B61}"/>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s-ES" sz="1800">
                  <a:latin typeface="Tahoma" panose="020B0604030504040204" pitchFamily="34" charset="0"/>
                </a:endParaRPr>
              </a:p>
            </p:txBody>
          </p:sp>
        </p:grpSp>
        <p:grpSp>
          <p:nvGrpSpPr>
            <p:cNvPr id="6" name="Group 6">
              <a:extLst>
                <a:ext uri="{FF2B5EF4-FFF2-40B4-BE49-F238E27FC236}">
                  <a16:creationId xmlns:a16="http://schemas.microsoft.com/office/drawing/2014/main" id="{BC75777B-3778-4F52-AA03-7EECF92BEE4C}"/>
                </a:ext>
              </a:extLst>
            </p:cNvPr>
            <p:cNvGrpSpPr>
              <a:grpSpLocks/>
            </p:cNvGrpSpPr>
            <p:nvPr/>
          </p:nvGrpSpPr>
          <p:grpSpPr bwMode="auto">
            <a:xfrm>
              <a:off x="263" y="1870"/>
              <a:ext cx="466" cy="299"/>
              <a:chOff x="912" y="2640"/>
              <a:chExt cx="672" cy="432"/>
            </a:xfrm>
          </p:grpSpPr>
          <p:sp>
            <p:nvSpPr>
              <p:cNvPr id="10" name="Rectangle 7">
                <a:extLst>
                  <a:ext uri="{FF2B5EF4-FFF2-40B4-BE49-F238E27FC236}">
                    <a16:creationId xmlns:a16="http://schemas.microsoft.com/office/drawing/2014/main" id="{24D8933C-36F3-4C34-B590-9A4B3B55260E}"/>
                  </a:ext>
                </a:extLst>
              </p:cNvPr>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s-ES" sz="1800">
                  <a:latin typeface="Tahoma" panose="020B0604030504040204" pitchFamily="34" charset="0"/>
                </a:endParaRPr>
              </a:p>
            </p:txBody>
          </p:sp>
          <p:sp>
            <p:nvSpPr>
              <p:cNvPr id="11" name="Rectangle 8">
                <a:extLst>
                  <a:ext uri="{FF2B5EF4-FFF2-40B4-BE49-F238E27FC236}">
                    <a16:creationId xmlns:a16="http://schemas.microsoft.com/office/drawing/2014/main" id="{648AF5FB-D02F-4363-9A0C-E4D2B1B208DD}"/>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s-ES" sz="1800">
                  <a:latin typeface="Tahoma" panose="020B0604030504040204" pitchFamily="34" charset="0"/>
                </a:endParaRPr>
              </a:p>
            </p:txBody>
          </p:sp>
        </p:grpSp>
        <p:sp>
          <p:nvSpPr>
            <p:cNvPr id="7" name="Rectangle 9">
              <a:extLst>
                <a:ext uri="{FF2B5EF4-FFF2-40B4-BE49-F238E27FC236}">
                  <a16:creationId xmlns:a16="http://schemas.microsoft.com/office/drawing/2014/main" id="{AD4C159D-DE36-4271-9851-974CF521CF98}"/>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s-ES" sz="1800">
                <a:latin typeface="Tahoma" panose="020B0604030504040204" pitchFamily="34" charset="0"/>
              </a:endParaRPr>
            </a:p>
          </p:txBody>
        </p:sp>
        <p:sp>
          <p:nvSpPr>
            <p:cNvPr id="8" name="Rectangle 10">
              <a:extLst>
                <a:ext uri="{FF2B5EF4-FFF2-40B4-BE49-F238E27FC236}">
                  <a16:creationId xmlns:a16="http://schemas.microsoft.com/office/drawing/2014/main" id="{D9B93758-AFC9-4A7B-9A14-07F4FCCE688E}"/>
                </a:ext>
              </a:extLst>
            </p:cNvPr>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s-ES" sz="1800">
                <a:latin typeface="Tahoma" panose="020B0604030504040204" pitchFamily="34" charset="0"/>
              </a:endParaRPr>
            </a:p>
          </p:txBody>
        </p:sp>
        <p:sp>
          <p:nvSpPr>
            <p:cNvPr id="9" name="Rectangle 11">
              <a:extLst>
                <a:ext uri="{FF2B5EF4-FFF2-40B4-BE49-F238E27FC236}">
                  <a16:creationId xmlns:a16="http://schemas.microsoft.com/office/drawing/2014/main" id="{51A8EB82-3FE8-40E2-8752-7C0D0B4C3175}"/>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s-ES" sz="1800">
                <a:latin typeface="Tahoma" panose="020B0604030504040204" pitchFamily="34" charset="0"/>
              </a:endParaRPr>
            </a:p>
          </p:txBody>
        </p:sp>
      </p:grpSp>
      <p:sp>
        <p:nvSpPr>
          <p:cNvPr id="8204" name="Rectangle 12"/>
          <p:cNvSpPr>
            <a:spLocks noGrp="1" noChangeArrowheads="1"/>
          </p:cNvSpPr>
          <p:nvPr>
            <p:ph type="ctrTitle"/>
          </p:nvPr>
        </p:nvSpPr>
        <p:spPr>
          <a:xfrm>
            <a:off x="1320800" y="1676400"/>
            <a:ext cx="10363200" cy="1462088"/>
          </a:xfrm>
        </p:spPr>
        <p:txBody>
          <a:bodyPr/>
          <a:lstStyle>
            <a:lvl1pPr>
              <a:defRPr/>
            </a:lvl1pPr>
          </a:lstStyle>
          <a:p>
            <a:r>
              <a:rPr lang="es-ES"/>
              <a:t>Haga clic para cambiar el estilo de título	</a:t>
            </a:r>
          </a:p>
        </p:txBody>
      </p:sp>
      <p:sp>
        <p:nvSpPr>
          <p:cNvPr id="8205"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14" name="Rectangle 14">
            <a:extLst>
              <a:ext uri="{FF2B5EF4-FFF2-40B4-BE49-F238E27FC236}">
                <a16:creationId xmlns:a16="http://schemas.microsoft.com/office/drawing/2014/main" id="{E31FA036-E02E-44D5-9F08-C82938796033}"/>
              </a:ext>
            </a:extLst>
          </p:cNvPr>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endParaRPr lang="es-ES"/>
          </a:p>
        </p:txBody>
      </p:sp>
      <p:sp>
        <p:nvSpPr>
          <p:cNvPr id="15" name="Rectangle 15">
            <a:extLst>
              <a:ext uri="{FF2B5EF4-FFF2-40B4-BE49-F238E27FC236}">
                <a16:creationId xmlns:a16="http://schemas.microsoft.com/office/drawing/2014/main" id="{9CDA599B-CED0-4D7F-A7BB-A15B9F619A94}"/>
              </a:ext>
            </a:extLst>
          </p:cNvPr>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endParaRPr lang="es-ES"/>
          </a:p>
        </p:txBody>
      </p:sp>
      <p:sp>
        <p:nvSpPr>
          <p:cNvPr id="16" name="Rectangle 16">
            <a:extLst>
              <a:ext uri="{FF2B5EF4-FFF2-40B4-BE49-F238E27FC236}">
                <a16:creationId xmlns:a16="http://schemas.microsoft.com/office/drawing/2014/main" id="{E2D20D9B-0F15-4B5F-8232-B833964279FC}"/>
              </a:ext>
            </a:extLst>
          </p:cNvPr>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41E8695A-83A2-4BD0-B3C0-A9D0022F1E92}" type="slidenum">
              <a:rPr lang="es-ES" altLang="es-ES"/>
              <a:pPr>
                <a:defRPr/>
              </a:pPr>
              <a:t>‹Nº›</a:t>
            </a:fld>
            <a:endParaRPr lang="es-ES" altLang="es-ES"/>
          </a:p>
        </p:txBody>
      </p:sp>
    </p:spTree>
    <p:extLst>
      <p:ext uri="{BB962C8B-B14F-4D97-AF65-F5344CB8AC3E}">
        <p14:creationId xmlns:p14="http://schemas.microsoft.com/office/powerpoint/2010/main" val="24497633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11">
            <a:extLst>
              <a:ext uri="{FF2B5EF4-FFF2-40B4-BE49-F238E27FC236}">
                <a16:creationId xmlns:a16="http://schemas.microsoft.com/office/drawing/2014/main" id="{9BC54DF1-47DF-4153-8D02-D427AB70EE9F}"/>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2">
            <a:extLst>
              <a:ext uri="{FF2B5EF4-FFF2-40B4-BE49-F238E27FC236}">
                <a16:creationId xmlns:a16="http://schemas.microsoft.com/office/drawing/2014/main" id="{0CBABD9F-4EDE-4F2B-A1BF-BCF8658E869A}"/>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3">
            <a:extLst>
              <a:ext uri="{FF2B5EF4-FFF2-40B4-BE49-F238E27FC236}">
                <a16:creationId xmlns:a16="http://schemas.microsoft.com/office/drawing/2014/main" id="{9770B2A5-17AD-466C-AB4C-DBAF85A457BE}"/>
              </a:ext>
            </a:extLst>
          </p:cNvPr>
          <p:cNvSpPr>
            <a:spLocks noGrp="1" noChangeArrowheads="1"/>
          </p:cNvSpPr>
          <p:nvPr>
            <p:ph type="sldNum" sz="quarter" idx="12"/>
          </p:nvPr>
        </p:nvSpPr>
        <p:spPr>
          <a:ln/>
        </p:spPr>
        <p:txBody>
          <a:bodyPr/>
          <a:lstStyle>
            <a:lvl1pPr>
              <a:defRPr/>
            </a:lvl1pPr>
          </a:lstStyle>
          <a:p>
            <a:pPr>
              <a:defRPr/>
            </a:pPr>
            <a:fld id="{E9E5F3F7-7402-4171-BA74-E3B26DA215D1}" type="slidenum">
              <a:rPr lang="es-ES" altLang="es-ES"/>
              <a:pPr>
                <a:defRPr/>
              </a:pPr>
              <a:t>‹Nº›</a:t>
            </a:fld>
            <a:endParaRPr lang="es-ES" altLang="es-ES"/>
          </a:p>
        </p:txBody>
      </p:sp>
    </p:spTree>
    <p:extLst>
      <p:ext uri="{BB962C8B-B14F-4D97-AF65-F5344CB8AC3E}">
        <p14:creationId xmlns:p14="http://schemas.microsoft.com/office/powerpoint/2010/main" val="24867628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11">
            <a:extLst>
              <a:ext uri="{FF2B5EF4-FFF2-40B4-BE49-F238E27FC236}">
                <a16:creationId xmlns:a16="http://schemas.microsoft.com/office/drawing/2014/main" id="{8809A21C-9266-4953-8735-4E59046A6D84}"/>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2">
            <a:extLst>
              <a:ext uri="{FF2B5EF4-FFF2-40B4-BE49-F238E27FC236}">
                <a16:creationId xmlns:a16="http://schemas.microsoft.com/office/drawing/2014/main" id="{4893F8BC-C5AA-4A8C-A3F2-B0EB62F7BB58}"/>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3">
            <a:extLst>
              <a:ext uri="{FF2B5EF4-FFF2-40B4-BE49-F238E27FC236}">
                <a16:creationId xmlns:a16="http://schemas.microsoft.com/office/drawing/2014/main" id="{10DFCEF6-1AE0-4FD8-B4EE-AC5554C4C556}"/>
              </a:ext>
            </a:extLst>
          </p:cNvPr>
          <p:cNvSpPr>
            <a:spLocks noGrp="1" noChangeArrowheads="1"/>
          </p:cNvSpPr>
          <p:nvPr>
            <p:ph type="sldNum" sz="quarter" idx="12"/>
          </p:nvPr>
        </p:nvSpPr>
        <p:spPr>
          <a:ln/>
        </p:spPr>
        <p:txBody>
          <a:bodyPr/>
          <a:lstStyle>
            <a:lvl1pPr>
              <a:defRPr/>
            </a:lvl1pPr>
          </a:lstStyle>
          <a:p>
            <a:pPr>
              <a:defRPr/>
            </a:pPr>
            <a:fld id="{1C1E2671-C839-4FBE-91A3-F70B56ACC986}" type="slidenum">
              <a:rPr lang="es-ES" altLang="es-ES"/>
              <a:pPr>
                <a:defRPr/>
              </a:pPr>
              <a:t>‹Nº›</a:t>
            </a:fld>
            <a:endParaRPr lang="es-ES" altLang="es-ES"/>
          </a:p>
        </p:txBody>
      </p:sp>
    </p:spTree>
    <p:extLst>
      <p:ext uri="{BB962C8B-B14F-4D97-AF65-F5344CB8AC3E}">
        <p14:creationId xmlns:p14="http://schemas.microsoft.com/office/powerpoint/2010/main" val="9550335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contenido"/>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Rectangle 11">
            <a:extLst>
              <a:ext uri="{FF2B5EF4-FFF2-40B4-BE49-F238E27FC236}">
                <a16:creationId xmlns:a16="http://schemas.microsoft.com/office/drawing/2014/main" id="{F9381F26-3106-4547-8A9F-F76C1677CC61}"/>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12">
            <a:extLst>
              <a:ext uri="{FF2B5EF4-FFF2-40B4-BE49-F238E27FC236}">
                <a16:creationId xmlns:a16="http://schemas.microsoft.com/office/drawing/2014/main" id="{F1D77119-6CB2-4985-BD17-2EF6A1674C47}"/>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13">
            <a:extLst>
              <a:ext uri="{FF2B5EF4-FFF2-40B4-BE49-F238E27FC236}">
                <a16:creationId xmlns:a16="http://schemas.microsoft.com/office/drawing/2014/main" id="{D78B75EF-E9CC-4ECF-9ADA-B918C7155EF0}"/>
              </a:ext>
            </a:extLst>
          </p:cNvPr>
          <p:cNvSpPr>
            <a:spLocks noGrp="1" noChangeArrowheads="1"/>
          </p:cNvSpPr>
          <p:nvPr>
            <p:ph type="sldNum" sz="quarter" idx="12"/>
          </p:nvPr>
        </p:nvSpPr>
        <p:spPr>
          <a:ln/>
        </p:spPr>
        <p:txBody>
          <a:bodyPr/>
          <a:lstStyle>
            <a:lvl1pPr>
              <a:defRPr/>
            </a:lvl1pPr>
          </a:lstStyle>
          <a:p>
            <a:pPr>
              <a:defRPr/>
            </a:pPr>
            <a:fld id="{B0CEFF79-417C-45A5-8890-62477E6FD23B}" type="slidenum">
              <a:rPr lang="es-ES" altLang="es-ES"/>
              <a:pPr>
                <a:defRPr/>
              </a:pPr>
              <a:t>‹Nº›</a:t>
            </a:fld>
            <a:endParaRPr lang="es-ES" altLang="es-ES"/>
          </a:p>
        </p:txBody>
      </p:sp>
    </p:spTree>
    <p:extLst>
      <p:ext uri="{BB962C8B-B14F-4D97-AF65-F5344CB8AC3E}">
        <p14:creationId xmlns:p14="http://schemas.microsoft.com/office/powerpoint/2010/main" val="42857613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Rectangle 11">
            <a:extLst>
              <a:ext uri="{FF2B5EF4-FFF2-40B4-BE49-F238E27FC236}">
                <a16:creationId xmlns:a16="http://schemas.microsoft.com/office/drawing/2014/main" id="{6B869082-98D8-4229-BD14-3CA52D74FCA1}"/>
              </a:ext>
            </a:extLst>
          </p:cNvPr>
          <p:cNvSpPr>
            <a:spLocks noGrp="1" noChangeArrowheads="1"/>
          </p:cNvSpPr>
          <p:nvPr>
            <p:ph type="dt" sz="half" idx="10"/>
          </p:nvPr>
        </p:nvSpPr>
        <p:spPr>
          <a:ln/>
        </p:spPr>
        <p:txBody>
          <a:bodyPr/>
          <a:lstStyle>
            <a:lvl1pPr>
              <a:defRPr/>
            </a:lvl1pPr>
          </a:lstStyle>
          <a:p>
            <a:pPr>
              <a:defRPr/>
            </a:pPr>
            <a:endParaRPr lang="es-ES"/>
          </a:p>
        </p:txBody>
      </p:sp>
      <p:sp>
        <p:nvSpPr>
          <p:cNvPr id="8" name="Rectangle 12">
            <a:extLst>
              <a:ext uri="{FF2B5EF4-FFF2-40B4-BE49-F238E27FC236}">
                <a16:creationId xmlns:a16="http://schemas.microsoft.com/office/drawing/2014/main" id="{164210E0-7FE0-421D-BCA3-92DDC220D1B4}"/>
              </a:ext>
            </a:extLst>
          </p:cNvPr>
          <p:cNvSpPr>
            <a:spLocks noGrp="1" noChangeArrowheads="1"/>
          </p:cNvSpPr>
          <p:nvPr>
            <p:ph type="ftr" sz="quarter" idx="11"/>
          </p:nvPr>
        </p:nvSpPr>
        <p:spPr>
          <a:ln/>
        </p:spPr>
        <p:txBody>
          <a:bodyPr/>
          <a:lstStyle>
            <a:lvl1pPr>
              <a:defRPr/>
            </a:lvl1pPr>
          </a:lstStyle>
          <a:p>
            <a:pPr>
              <a:defRPr/>
            </a:pPr>
            <a:endParaRPr lang="es-ES"/>
          </a:p>
        </p:txBody>
      </p:sp>
      <p:sp>
        <p:nvSpPr>
          <p:cNvPr id="9" name="Rectangle 13">
            <a:extLst>
              <a:ext uri="{FF2B5EF4-FFF2-40B4-BE49-F238E27FC236}">
                <a16:creationId xmlns:a16="http://schemas.microsoft.com/office/drawing/2014/main" id="{01F82441-54BD-41BB-B956-DB9845017B8B}"/>
              </a:ext>
            </a:extLst>
          </p:cNvPr>
          <p:cNvSpPr>
            <a:spLocks noGrp="1" noChangeArrowheads="1"/>
          </p:cNvSpPr>
          <p:nvPr>
            <p:ph type="sldNum" sz="quarter" idx="12"/>
          </p:nvPr>
        </p:nvSpPr>
        <p:spPr>
          <a:ln/>
        </p:spPr>
        <p:txBody>
          <a:bodyPr/>
          <a:lstStyle>
            <a:lvl1pPr>
              <a:defRPr/>
            </a:lvl1pPr>
          </a:lstStyle>
          <a:p>
            <a:pPr>
              <a:defRPr/>
            </a:pPr>
            <a:fld id="{1902E997-643D-4D0F-B770-FCB7096EB0C1}" type="slidenum">
              <a:rPr lang="es-ES" altLang="es-ES"/>
              <a:pPr>
                <a:defRPr/>
              </a:pPr>
              <a:t>‹Nº›</a:t>
            </a:fld>
            <a:endParaRPr lang="es-ES" altLang="es-ES"/>
          </a:p>
        </p:txBody>
      </p:sp>
    </p:spTree>
    <p:extLst>
      <p:ext uri="{BB962C8B-B14F-4D97-AF65-F5344CB8AC3E}">
        <p14:creationId xmlns:p14="http://schemas.microsoft.com/office/powerpoint/2010/main" val="20074670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Rectangle 11">
            <a:extLst>
              <a:ext uri="{FF2B5EF4-FFF2-40B4-BE49-F238E27FC236}">
                <a16:creationId xmlns:a16="http://schemas.microsoft.com/office/drawing/2014/main" id="{8DE6E77D-0057-4313-B74E-8B1D4BB7DF33}"/>
              </a:ext>
            </a:extLst>
          </p:cNvPr>
          <p:cNvSpPr>
            <a:spLocks noGrp="1" noChangeArrowheads="1"/>
          </p:cNvSpPr>
          <p:nvPr>
            <p:ph type="dt" sz="half" idx="10"/>
          </p:nvPr>
        </p:nvSpPr>
        <p:spPr>
          <a:ln/>
        </p:spPr>
        <p:txBody>
          <a:bodyPr/>
          <a:lstStyle>
            <a:lvl1pPr>
              <a:defRPr/>
            </a:lvl1pPr>
          </a:lstStyle>
          <a:p>
            <a:pPr>
              <a:defRPr/>
            </a:pPr>
            <a:endParaRPr lang="es-ES"/>
          </a:p>
        </p:txBody>
      </p:sp>
      <p:sp>
        <p:nvSpPr>
          <p:cNvPr id="4" name="Rectangle 12">
            <a:extLst>
              <a:ext uri="{FF2B5EF4-FFF2-40B4-BE49-F238E27FC236}">
                <a16:creationId xmlns:a16="http://schemas.microsoft.com/office/drawing/2014/main" id="{6FB765F0-D301-4780-9FB9-2F359E3815D8}"/>
              </a:ext>
            </a:extLst>
          </p:cNvPr>
          <p:cNvSpPr>
            <a:spLocks noGrp="1" noChangeArrowheads="1"/>
          </p:cNvSpPr>
          <p:nvPr>
            <p:ph type="ftr" sz="quarter" idx="11"/>
          </p:nvPr>
        </p:nvSpPr>
        <p:spPr>
          <a:ln/>
        </p:spPr>
        <p:txBody>
          <a:bodyPr/>
          <a:lstStyle>
            <a:lvl1pPr>
              <a:defRPr/>
            </a:lvl1pPr>
          </a:lstStyle>
          <a:p>
            <a:pPr>
              <a:defRPr/>
            </a:pPr>
            <a:endParaRPr lang="es-ES"/>
          </a:p>
        </p:txBody>
      </p:sp>
      <p:sp>
        <p:nvSpPr>
          <p:cNvPr id="5" name="Rectangle 13">
            <a:extLst>
              <a:ext uri="{FF2B5EF4-FFF2-40B4-BE49-F238E27FC236}">
                <a16:creationId xmlns:a16="http://schemas.microsoft.com/office/drawing/2014/main" id="{8B1284B2-7350-43F2-AE39-8E1D9D47BAAE}"/>
              </a:ext>
            </a:extLst>
          </p:cNvPr>
          <p:cNvSpPr>
            <a:spLocks noGrp="1" noChangeArrowheads="1"/>
          </p:cNvSpPr>
          <p:nvPr>
            <p:ph type="sldNum" sz="quarter" idx="12"/>
          </p:nvPr>
        </p:nvSpPr>
        <p:spPr>
          <a:ln/>
        </p:spPr>
        <p:txBody>
          <a:bodyPr/>
          <a:lstStyle>
            <a:lvl1pPr>
              <a:defRPr/>
            </a:lvl1pPr>
          </a:lstStyle>
          <a:p>
            <a:pPr>
              <a:defRPr/>
            </a:pPr>
            <a:fld id="{1068FE40-8B3F-43C6-965D-02DE053AFBA7}" type="slidenum">
              <a:rPr lang="es-ES" altLang="es-ES"/>
              <a:pPr>
                <a:defRPr/>
              </a:pPr>
              <a:t>‹Nº›</a:t>
            </a:fld>
            <a:endParaRPr lang="es-ES" altLang="es-ES"/>
          </a:p>
        </p:txBody>
      </p:sp>
    </p:spTree>
    <p:extLst>
      <p:ext uri="{BB962C8B-B14F-4D97-AF65-F5344CB8AC3E}">
        <p14:creationId xmlns:p14="http://schemas.microsoft.com/office/powerpoint/2010/main" val="32583432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EEBFEA38-CF7E-4303-8E50-19A1057712A5}"/>
              </a:ext>
            </a:extLst>
          </p:cNvPr>
          <p:cNvSpPr>
            <a:spLocks noGrp="1" noChangeArrowheads="1"/>
          </p:cNvSpPr>
          <p:nvPr>
            <p:ph type="dt" sz="half" idx="10"/>
          </p:nvPr>
        </p:nvSpPr>
        <p:spPr>
          <a:ln/>
        </p:spPr>
        <p:txBody>
          <a:bodyPr/>
          <a:lstStyle>
            <a:lvl1pPr>
              <a:defRPr/>
            </a:lvl1pPr>
          </a:lstStyle>
          <a:p>
            <a:pPr>
              <a:defRPr/>
            </a:pPr>
            <a:endParaRPr lang="es-ES"/>
          </a:p>
        </p:txBody>
      </p:sp>
      <p:sp>
        <p:nvSpPr>
          <p:cNvPr id="3" name="Rectangle 12">
            <a:extLst>
              <a:ext uri="{FF2B5EF4-FFF2-40B4-BE49-F238E27FC236}">
                <a16:creationId xmlns:a16="http://schemas.microsoft.com/office/drawing/2014/main" id="{2AAD94BF-25AF-4335-82BD-868B5ECD8734}"/>
              </a:ext>
            </a:extLst>
          </p:cNvPr>
          <p:cNvSpPr>
            <a:spLocks noGrp="1" noChangeArrowheads="1"/>
          </p:cNvSpPr>
          <p:nvPr>
            <p:ph type="ftr" sz="quarter" idx="11"/>
          </p:nvPr>
        </p:nvSpPr>
        <p:spPr>
          <a:ln/>
        </p:spPr>
        <p:txBody>
          <a:bodyPr/>
          <a:lstStyle>
            <a:lvl1pPr>
              <a:defRPr/>
            </a:lvl1pPr>
          </a:lstStyle>
          <a:p>
            <a:pPr>
              <a:defRPr/>
            </a:pPr>
            <a:endParaRPr lang="es-ES"/>
          </a:p>
        </p:txBody>
      </p:sp>
      <p:sp>
        <p:nvSpPr>
          <p:cNvPr id="4" name="Rectangle 13">
            <a:extLst>
              <a:ext uri="{FF2B5EF4-FFF2-40B4-BE49-F238E27FC236}">
                <a16:creationId xmlns:a16="http://schemas.microsoft.com/office/drawing/2014/main" id="{14E49301-332C-49FD-8CAB-68F56ECA5A8B}"/>
              </a:ext>
            </a:extLst>
          </p:cNvPr>
          <p:cNvSpPr>
            <a:spLocks noGrp="1" noChangeArrowheads="1"/>
          </p:cNvSpPr>
          <p:nvPr>
            <p:ph type="sldNum" sz="quarter" idx="12"/>
          </p:nvPr>
        </p:nvSpPr>
        <p:spPr>
          <a:ln/>
        </p:spPr>
        <p:txBody>
          <a:bodyPr/>
          <a:lstStyle>
            <a:lvl1pPr>
              <a:defRPr/>
            </a:lvl1pPr>
          </a:lstStyle>
          <a:p>
            <a:pPr>
              <a:defRPr/>
            </a:pPr>
            <a:fld id="{B6F0CDC4-8744-419D-9215-545AA35416C1}" type="slidenum">
              <a:rPr lang="es-ES" altLang="es-ES"/>
              <a:pPr>
                <a:defRPr/>
              </a:pPr>
              <a:t>‹Nº›</a:t>
            </a:fld>
            <a:endParaRPr lang="es-ES" altLang="es-ES"/>
          </a:p>
        </p:txBody>
      </p:sp>
    </p:spTree>
    <p:extLst>
      <p:ext uri="{BB962C8B-B14F-4D97-AF65-F5344CB8AC3E}">
        <p14:creationId xmlns:p14="http://schemas.microsoft.com/office/powerpoint/2010/main" val="3073417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2F8D1B-3823-4AD8-AC45-6C3317BB985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DD3E5B8B-F927-4047-97F4-A5647DDC47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9562606-6138-476B-8D29-981B0862B4F5}"/>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5" name="Marcador de pie de página 4">
            <a:extLst>
              <a:ext uri="{FF2B5EF4-FFF2-40B4-BE49-F238E27FC236}">
                <a16:creationId xmlns:a16="http://schemas.microsoft.com/office/drawing/2014/main" id="{65B577A8-6ACB-4A30-A283-7C4EE9CED8B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D5C0A2B9-1286-49DA-9DCD-91DF68B67071}"/>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20625154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lstStyle>
            <a:lvl1pPr algn="l">
              <a:defRPr sz="2000" b="1"/>
            </a:lvl1pPr>
          </a:lstStyle>
          <a:p>
            <a:r>
              <a:rPr lang="es-ES"/>
              <a:t>Haga clic para modificar el estilo de título del patrón</a:t>
            </a:r>
            <a:endParaRPr lang="es-ES_tradnl"/>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1">
            <a:extLst>
              <a:ext uri="{FF2B5EF4-FFF2-40B4-BE49-F238E27FC236}">
                <a16:creationId xmlns:a16="http://schemas.microsoft.com/office/drawing/2014/main" id="{11CEB374-A456-4BEF-A06F-FCE7E6A9DF17}"/>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12">
            <a:extLst>
              <a:ext uri="{FF2B5EF4-FFF2-40B4-BE49-F238E27FC236}">
                <a16:creationId xmlns:a16="http://schemas.microsoft.com/office/drawing/2014/main" id="{05BC2147-24F9-4994-A91E-385693859850}"/>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13">
            <a:extLst>
              <a:ext uri="{FF2B5EF4-FFF2-40B4-BE49-F238E27FC236}">
                <a16:creationId xmlns:a16="http://schemas.microsoft.com/office/drawing/2014/main" id="{27CDCA8F-E213-449F-8AC7-E140983E609A}"/>
              </a:ext>
            </a:extLst>
          </p:cNvPr>
          <p:cNvSpPr>
            <a:spLocks noGrp="1" noChangeArrowheads="1"/>
          </p:cNvSpPr>
          <p:nvPr>
            <p:ph type="sldNum" sz="quarter" idx="12"/>
          </p:nvPr>
        </p:nvSpPr>
        <p:spPr>
          <a:ln/>
        </p:spPr>
        <p:txBody>
          <a:bodyPr/>
          <a:lstStyle>
            <a:lvl1pPr>
              <a:defRPr/>
            </a:lvl1pPr>
          </a:lstStyle>
          <a:p>
            <a:pPr>
              <a:defRPr/>
            </a:pPr>
            <a:fld id="{396F8FA9-62BF-48CC-AA13-DF249D4D9B03}" type="slidenum">
              <a:rPr lang="es-ES" altLang="es-ES"/>
              <a:pPr>
                <a:defRPr/>
              </a:pPr>
              <a:t>‹Nº›</a:t>
            </a:fld>
            <a:endParaRPr lang="es-ES" altLang="es-ES"/>
          </a:p>
        </p:txBody>
      </p:sp>
    </p:spTree>
    <p:extLst>
      <p:ext uri="{BB962C8B-B14F-4D97-AF65-F5344CB8AC3E}">
        <p14:creationId xmlns:p14="http://schemas.microsoft.com/office/powerpoint/2010/main" val="22679104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lstStyle>
            <a:lvl1pPr algn="l">
              <a:defRPr sz="2000" b="1"/>
            </a:lvl1pPr>
          </a:lstStyle>
          <a:p>
            <a:r>
              <a:rPr lang="es-ES"/>
              <a:t>Haga clic para modificar el estilo de título del patrón</a:t>
            </a:r>
            <a:endParaRPr lang="es-ES_tradnl"/>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_tradnl" noProof="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1">
            <a:extLst>
              <a:ext uri="{FF2B5EF4-FFF2-40B4-BE49-F238E27FC236}">
                <a16:creationId xmlns:a16="http://schemas.microsoft.com/office/drawing/2014/main" id="{86A14DA2-102F-4F04-B897-708CEE56C9AA}"/>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12">
            <a:extLst>
              <a:ext uri="{FF2B5EF4-FFF2-40B4-BE49-F238E27FC236}">
                <a16:creationId xmlns:a16="http://schemas.microsoft.com/office/drawing/2014/main" id="{B351BEC3-E3A1-44CE-8A27-771B87419477}"/>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13">
            <a:extLst>
              <a:ext uri="{FF2B5EF4-FFF2-40B4-BE49-F238E27FC236}">
                <a16:creationId xmlns:a16="http://schemas.microsoft.com/office/drawing/2014/main" id="{4C97CF00-D38B-4CEA-BBA0-07774648DA36}"/>
              </a:ext>
            </a:extLst>
          </p:cNvPr>
          <p:cNvSpPr>
            <a:spLocks noGrp="1" noChangeArrowheads="1"/>
          </p:cNvSpPr>
          <p:nvPr>
            <p:ph type="sldNum" sz="quarter" idx="12"/>
          </p:nvPr>
        </p:nvSpPr>
        <p:spPr>
          <a:ln/>
        </p:spPr>
        <p:txBody>
          <a:bodyPr/>
          <a:lstStyle>
            <a:lvl1pPr>
              <a:defRPr/>
            </a:lvl1pPr>
          </a:lstStyle>
          <a:p>
            <a:pPr>
              <a:defRPr/>
            </a:pPr>
            <a:fld id="{9A198B2E-CE58-4353-8FA6-7A28C3DFF0F2}" type="slidenum">
              <a:rPr lang="es-ES" altLang="es-ES"/>
              <a:pPr>
                <a:defRPr/>
              </a:pPr>
              <a:t>‹Nº›</a:t>
            </a:fld>
            <a:endParaRPr lang="es-ES" altLang="es-ES"/>
          </a:p>
        </p:txBody>
      </p:sp>
    </p:spTree>
    <p:extLst>
      <p:ext uri="{BB962C8B-B14F-4D97-AF65-F5344CB8AC3E}">
        <p14:creationId xmlns:p14="http://schemas.microsoft.com/office/powerpoint/2010/main" val="35698342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11">
            <a:extLst>
              <a:ext uri="{FF2B5EF4-FFF2-40B4-BE49-F238E27FC236}">
                <a16:creationId xmlns:a16="http://schemas.microsoft.com/office/drawing/2014/main" id="{3C4AAC96-366B-450A-B2AB-CDA024376A8A}"/>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2">
            <a:extLst>
              <a:ext uri="{FF2B5EF4-FFF2-40B4-BE49-F238E27FC236}">
                <a16:creationId xmlns:a16="http://schemas.microsoft.com/office/drawing/2014/main" id="{5EF129D3-A8AC-4125-A317-18B436C4516D}"/>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3">
            <a:extLst>
              <a:ext uri="{FF2B5EF4-FFF2-40B4-BE49-F238E27FC236}">
                <a16:creationId xmlns:a16="http://schemas.microsoft.com/office/drawing/2014/main" id="{E45DCD7A-AA79-4A62-898C-7DCA8F5E5CA5}"/>
              </a:ext>
            </a:extLst>
          </p:cNvPr>
          <p:cNvSpPr>
            <a:spLocks noGrp="1" noChangeArrowheads="1"/>
          </p:cNvSpPr>
          <p:nvPr>
            <p:ph type="sldNum" sz="quarter" idx="12"/>
          </p:nvPr>
        </p:nvSpPr>
        <p:spPr>
          <a:ln/>
        </p:spPr>
        <p:txBody>
          <a:bodyPr/>
          <a:lstStyle>
            <a:lvl1pPr>
              <a:defRPr/>
            </a:lvl1pPr>
          </a:lstStyle>
          <a:p>
            <a:pPr>
              <a:defRPr/>
            </a:pPr>
            <a:fld id="{345E8D7C-C059-4305-9AEE-DE865DC1475E}" type="slidenum">
              <a:rPr lang="es-ES" altLang="es-ES"/>
              <a:pPr>
                <a:defRPr/>
              </a:pPr>
              <a:t>‹Nº›</a:t>
            </a:fld>
            <a:endParaRPr lang="es-ES" altLang="es-ES"/>
          </a:p>
        </p:txBody>
      </p:sp>
    </p:spTree>
    <p:extLst>
      <p:ext uri="{BB962C8B-B14F-4D97-AF65-F5344CB8AC3E}">
        <p14:creationId xmlns:p14="http://schemas.microsoft.com/office/powerpoint/2010/main" val="10864564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338733" y="214313"/>
            <a:ext cx="2601384" cy="5918200"/>
          </a:xfrm>
        </p:spPr>
        <p:txBody>
          <a:bodyPr vert="eaVert"/>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a:xfrm>
            <a:off x="1534584" y="214313"/>
            <a:ext cx="7600949" cy="5918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11">
            <a:extLst>
              <a:ext uri="{FF2B5EF4-FFF2-40B4-BE49-F238E27FC236}">
                <a16:creationId xmlns:a16="http://schemas.microsoft.com/office/drawing/2014/main" id="{80B6593C-0227-458B-B8B8-CED61B97B36D}"/>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2">
            <a:extLst>
              <a:ext uri="{FF2B5EF4-FFF2-40B4-BE49-F238E27FC236}">
                <a16:creationId xmlns:a16="http://schemas.microsoft.com/office/drawing/2014/main" id="{49421396-24A2-4787-8536-DFEAE5297563}"/>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3">
            <a:extLst>
              <a:ext uri="{FF2B5EF4-FFF2-40B4-BE49-F238E27FC236}">
                <a16:creationId xmlns:a16="http://schemas.microsoft.com/office/drawing/2014/main" id="{4EE537B7-4502-4868-96D3-5E9A4FD073AE}"/>
              </a:ext>
            </a:extLst>
          </p:cNvPr>
          <p:cNvSpPr>
            <a:spLocks noGrp="1" noChangeArrowheads="1"/>
          </p:cNvSpPr>
          <p:nvPr>
            <p:ph type="sldNum" sz="quarter" idx="12"/>
          </p:nvPr>
        </p:nvSpPr>
        <p:spPr>
          <a:ln/>
        </p:spPr>
        <p:txBody>
          <a:bodyPr/>
          <a:lstStyle>
            <a:lvl1pPr>
              <a:defRPr/>
            </a:lvl1pPr>
          </a:lstStyle>
          <a:p>
            <a:pPr>
              <a:defRPr/>
            </a:pPr>
            <a:fld id="{C1892558-0655-4ABC-A5FD-77651DF07648}" type="slidenum">
              <a:rPr lang="es-ES" altLang="es-ES"/>
              <a:pPr>
                <a:defRPr/>
              </a:pPr>
              <a:t>‹Nº›</a:t>
            </a:fld>
            <a:endParaRPr lang="es-ES" altLang="es-ES"/>
          </a:p>
        </p:txBody>
      </p:sp>
    </p:spTree>
    <p:extLst>
      <p:ext uri="{BB962C8B-B14F-4D97-AF65-F5344CB8AC3E}">
        <p14:creationId xmlns:p14="http://schemas.microsoft.com/office/powerpoint/2010/main" val="3400930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D242EF-33A2-4EE6-BF81-5718C8028689}"/>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08E92D9C-4222-4749-8520-CC495ADC8E5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72ED57FC-1CE1-45D9-A2D9-50090E95EEB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E8711D7F-88AA-472B-95C1-78332985F2BC}"/>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6" name="Marcador de pie de página 5">
            <a:extLst>
              <a:ext uri="{FF2B5EF4-FFF2-40B4-BE49-F238E27FC236}">
                <a16:creationId xmlns:a16="http://schemas.microsoft.com/office/drawing/2014/main" id="{9BF80385-360A-49D5-B109-59A59EDF402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8B2D238-2FA4-4694-B179-6B5D1F73A44E}"/>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2752770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6EB566-DA32-4257-80CF-3A9730170644}"/>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3231CC30-C0C9-4BA3-88D8-E55D4134C3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2CB92E1-23B9-4521-BA84-579E8EC648B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102CE85D-DB1E-42C7-A49E-59464E83E5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12365AD-91EB-45FA-9795-473092ED8AD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615EEBB1-A841-4E47-AC91-421FBBD46B62}"/>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8" name="Marcador de pie de página 7">
            <a:extLst>
              <a:ext uri="{FF2B5EF4-FFF2-40B4-BE49-F238E27FC236}">
                <a16:creationId xmlns:a16="http://schemas.microsoft.com/office/drawing/2014/main" id="{E1ECEE1B-B6AC-465B-BC9A-AE1B8075A793}"/>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FDF05439-4526-442C-8303-6F614DB88ED4}"/>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842976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7B4C3B-5293-40DD-A3B6-9EFD42558B11}"/>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CBBB2FA9-E736-4658-A1A7-ABF9AEEEB5E6}"/>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4" name="Marcador de pie de página 3">
            <a:extLst>
              <a:ext uri="{FF2B5EF4-FFF2-40B4-BE49-F238E27FC236}">
                <a16:creationId xmlns:a16="http://schemas.microsoft.com/office/drawing/2014/main" id="{78977B5E-350B-4F38-BD40-C086CD8B73F4}"/>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2073B970-B247-47A5-9609-D89A0482162E}"/>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1860013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867EA9D-D826-493F-8B93-69665BFE0A14}"/>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3" name="Marcador de pie de página 2">
            <a:extLst>
              <a:ext uri="{FF2B5EF4-FFF2-40B4-BE49-F238E27FC236}">
                <a16:creationId xmlns:a16="http://schemas.microsoft.com/office/drawing/2014/main" id="{28874A8A-6D54-410C-969D-55DDE45605BC}"/>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4F92B75A-AF24-43E1-95E1-EB97D75AE436}"/>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26386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256458-BC9D-4016-BA97-33BE56D5B15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945B41B6-72A2-492B-800A-87D67EE4AE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40519564-1596-460C-B4FE-BD97D02C61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78F092-2C98-4EAA-841E-A3695CF308F3}"/>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6" name="Marcador de pie de página 5">
            <a:extLst>
              <a:ext uri="{FF2B5EF4-FFF2-40B4-BE49-F238E27FC236}">
                <a16:creationId xmlns:a16="http://schemas.microsoft.com/office/drawing/2014/main" id="{E49B9282-1C88-4FFE-8B48-DA26ADFB9212}"/>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1F63ED58-D625-49F5-AFF0-844A69640E11}"/>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996158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E02F54-3BFB-4AD3-AEF8-958ABF781FF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93AF002D-963C-4760-9DE7-4B48908DA9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EB221069-DEAE-4A1C-9490-DEE33A388A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E047BF-3164-44D1-AAC0-F20F416948C3}"/>
              </a:ext>
            </a:extLst>
          </p:cNvPr>
          <p:cNvSpPr>
            <a:spLocks noGrp="1"/>
          </p:cNvSpPr>
          <p:nvPr>
            <p:ph type="dt" sz="half" idx="10"/>
          </p:nvPr>
        </p:nvSpPr>
        <p:spPr/>
        <p:txBody>
          <a:bodyPr/>
          <a:lstStyle/>
          <a:p>
            <a:fld id="{2071E466-B78E-47D9-A45E-552516868068}" type="datetimeFigureOut">
              <a:rPr lang="es-ES" smtClean="0"/>
              <a:t>09/02/2026</a:t>
            </a:fld>
            <a:endParaRPr lang="es-ES"/>
          </a:p>
        </p:txBody>
      </p:sp>
      <p:sp>
        <p:nvSpPr>
          <p:cNvPr id="6" name="Marcador de pie de página 5">
            <a:extLst>
              <a:ext uri="{FF2B5EF4-FFF2-40B4-BE49-F238E27FC236}">
                <a16:creationId xmlns:a16="http://schemas.microsoft.com/office/drawing/2014/main" id="{43F73BE8-40F2-4A45-94CC-0A9D1B37582E}"/>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52A2A2D-A8CB-4453-AB6D-9A0A413D770A}"/>
              </a:ext>
            </a:extLst>
          </p:cNvPr>
          <p:cNvSpPr>
            <a:spLocks noGrp="1"/>
          </p:cNvSpPr>
          <p:nvPr>
            <p:ph type="sldNum" sz="quarter" idx="12"/>
          </p:nvPr>
        </p:nvSpPr>
        <p:spPr/>
        <p:txBody>
          <a:bodyPr/>
          <a:lstStyle/>
          <a:p>
            <a:fld id="{0AF59B79-2151-426A-9BF5-DDD480227732}" type="slidenum">
              <a:rPr lang="es-ES" smtClean="0"/>
              <a:t>‹Nº›</a:t>
            </a:fld>
            <a:endParaRPr lang="es-ES"/>
          </a:p>
        </p:txBody>
      </p:sp>
    </p:spTree>
    <p:extLst>
      <p:ext uri="{BB962C8B-B14F-4D97-AF65-F5344CB8AC3E}">
        <p14:creationId xmlns:p14="http://schemas.microsoft.com/office/powerpoint/2010/main" val="2027454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2ED1E08-5F4E-431B-B4FA-C014FF0140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E2031845-CDCD-4B3F-B8B5-58C1A4193D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5D81684-37E1-4C6A-B6DC-76F09788AE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71E466-B78E-47D9-A45E-552516868068}" type="datetimeFigureOut">
              <a:rPr lang="es-ES" smtClean="0"/>
              <a:t>09/02/2026</a:t>
            </a:fld>
            <a:endParaRPr lang="es-ES"/>
          </a:p>
        </p:txBody>
      </p:sp>
      <p:sp>
        <p:nvSpPr>
          <p:cNvPr id="5" name="Marcador de pie de página 4">
            <a:extLst>
              <a:ext uri="{FF2B5EF4-FFF2-40B4-BE49-F238E27FC236}">
                <a16:creationId xmlns:a16="http://schemas.microsoft.com/office/drawing/2014/main" id="{C00E5F73-E1E3-4EE0-BB47-1D8F73AB45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26D7222F-DBED-498C-A618-7AA259B1AD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F59B79-2151-426A-9BF5-DDD480227732}" type="slidenum">
              <a:rPr lang="es-ES" smtClean="0"/>
              <a:t>‹Nº›</a:t>
            </a:fld>
            <a:endParaRPr lang="es-ES"/>
          </a:p>
        </p:txBody>
      </p:sp>
    </p:spTree>
    <p:extLst>
      <p:ext uri="{BB962C8B-B14F-4D97-AF65-F5344CB8AC3E}">
        <p14:creationId xmlns:p14="http://schemas.microsoft.com/office/powerpoint/2010/main" val="2993312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8488C4"/>
            </a:gs>
            <a:gs pos="53000">
              <a:srgbClr val="D4DEFF"/>
            </a:gs>
            <a:gs pos="83000">
              <a:srgbClr val="D4DEFF"/>
            </a:gs>
            <a:gs pos="100000">
              <a:srgbClr val="96AB94"/>
            </a:gs>
          </a:gsLst>
          <a:lin ang="135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85C91C8-5A54-44FB-8B8F-FDC0A14656DE}"/>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cambiar el estilo de título	</a:t>
            </a:r>
          </a:p>
        </p:txBody>
      </p:sp>
      <p:sp>
        <p:nvSpPr>
          <p:cNvPr id="1027" name="Rectangle 3">
            <a:extLst>
              <a:ext uri="{FF2B5EF4-FFF2-40B4-BE49-F238E27FC236}">
                <a16:creationId xmlns:a16="http://schemas.microsoft.com/office/drawing/2014/main" id="{D6270D61-BE5F-41C8-96F6-1EB47A3ABF4F}"/>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1028" name="Rectangle 4">
            <a:extLst>
              <a:ext uri="{FF2B5EF4-FFF2-40B4-BE49-F238E27FC236}">
                <a16:creationId xmlns:a16="http://schemas.microsoft.com/office/drawing/2014/main" id="{51BFC1DE-E597-4F4B-AA59-D5333FB00BFA}"/>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latin typeface="+mn-lt"/>
              </a:defRPr>
            </a:lvl1pPr>
          </a:lstStyle>
          <a:p>
            <a:pPr>
              <a:defRPr/>
            </a:pPr>
            <a:endParaRPr lang="es-ES"/>
          </a:p>
        </p:txBody>
      </p:sp>
      <p:sp>
        <p:nvSpPr>
          <p:cNvPr id="1029" name="Rectangle 5">
            <a:extLst>
              <a:ext uri="{FF2B5EF4-FFF2-40B4-BE49-F238E27FC236}">
                <a16:creationId xmlns:a16="http://schemas.microsoft.com/office/drawing/2014/main" id="{13B66D0C-1B77-492B-80C2-F9D8688369BC}"/>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latin typeface="+mn-lt"/>
              </a:defRPr>
            </a:lvl1pPr>
          </a:lstStyle>
          <a:p>
            <a:pPr>
              <a:defRPr/>
            </a:pPr>
            <a:endParaRPr lang="es-ES"/>
          </a:p>
        </p:txBody>
      </p:sp>
      <p:sp>
        <p:nvSpPr>
          <p:cNvPr id="1030" name="Rectangle 6">
            <a:extLst>
              <a:ext uri="{FF2B5EF4-FFF2-40B4-BE49-F238E27FC236}">
                <a16:creationId xmlns:a16="http://schemas.microsoft.com/office/drawing/2014/main" id="{932934FC-9BE2-4091-86CD-EC370506126B}"/>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77CB0ACD-725C-4E8D-B735-5068A92DE2D3}" type="slidenum">
              <a:rPr lang="es-ES" altLang="es-ES"/>
              <a:pPr>
                <a:defRPr/>
              </a:pPr>
              <a:t>‹Nº›</a:t>
            </a:fld>
            <a:endParaRPr lang="es-ES" altLang="es-ES"/>
          </a:p>
        </p:txBody>
      </p:sp>
    </p:spTree>
    <p:extLst>
      <p:ext uri="{BB962C8B-B14F-4D97-AF65-F5344CB8AC3E}">
        <p14:creationId xmlns:p14="http://schemas.microsoft.com/office/powerpoint/2010/main" val="2979323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07CD4E1-1DFE-4B1F-82C5-2BA81CAE06E2}"/>
              </a:ext>
            </a:extLst>
          </p:cNvPr>
          <p:cNvSpPr>
            <a:spLocks noChangeArrowheads="1"/>
          </p:cNvSpPr>
          <p:nvPr/>
        </p:nvSpPr>
        <p:spPr bwMode="ltGray">
          <a:xfrm>
            <a:off x="556684" y="1098551"/>
            <a:ext cx="58420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s-ES" sz="2400">
              <a:latin typeface="Tahoma" panose="020B0604030504040204" pitchFamily="34" charset="0"/>
            </a:endParaRPr>
          </a:p>
        </p:txBody>
      </p:sp>
      <p:sp>
        <p:nvSpPr>
          <p:cNvPr id="2051" name="Rectangle 3">
            <a:extLst>
              <a:ext uri="{FF2B5EF4-FFF2-40B4-BE49-F238E27FC236}">
                <a16:creationId xmlns:a16="http://schemas.microsoft.com/office/drawing/2014/main" id="{30013E75-F4C4-4609-844A-7AB7126B570E}"/>
              </a:ext>
            </a:extLst>
          </p:cNvPr>
          <p:cNvSpPr>
            <a:spLocks noChangeArrowheads="1"/>
          </p:cNvSpPr>
          <p:nvPr/>
        </p:nvSpPr>
        <p:spPr bwMode="ltGray">
          <a:xfrm>
            <a:off x="1066801" y="1098551"/>
            <a:ext cx="438151"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s-ES" sz="2400">
              <a:latin typeface="Tahoma" panose="020B0604030504040204" pitchFamily="34" charset="0"/>
            </a:endParaRPr>
          </a:p>
        </p:txBody>
      </p:sp>
      <p:sp>
        <p:nvSpPr>
          <p:cNvPr id="2052" name="Rectangle 4">
            <a:extLst>
              <a:ext uri="{FF2B5EF4-FFF2-40B4-BE49-F238E27FC236}">
                <a16:creationId xmlns:a16="http://schemas.microsoft.com/office/drawing/2014/main" id="{8F241BC5-6C49-4157-8A71-8A151D43E91F}"/>
              </a:ext>
            </a:extLst>
          </p:cNvPr>
          <p:cNvSpPr>
            <a:spLocks noChangeArrowheads="1"/>
          </p:cNvSpPr>
          <p:nvPr/>
        </p:nvSpPr>
        <p:spPr bwMode="ltGray">
          <a:xfrm>
            <a:off x="721785" y="1520826"/>
            <a:ext cx="563033"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s-ES" sz="2400">
              <a:latin typeface="Tahoma" panose="020B0604030504040204" pitchFamily="34" charset="0"/>
            </a:endParaRPr>
          </a:p>
        </p:txBody>
      </p:sp>
      <p:sp>
        <p:nvSpPr>
          <p:cNvPr id="2053" name="Rectangle 5">
            <a:extLst>
              <a:ext uri="{FF2B5EF4-FFF2-40B4-BE49-F238E27FC236}">
                <a16:creationId xmlns:a16="http://schemas.microsoft.com/office/drawing/2014/main" id="{647C64D2-B800-478B-8BB6-AD9374EE3F9F}"/>
              </a:ext>
            </a:extLst>
          </p:cNvPr>
          <p:cNvSpPr>
            <a:spLocks noChangeArrowheads="1"/>
          </p:cNvSpPr>
          <p:nvPr/>
        </p:nvSpPr>
        <p:spPr bwMode="ltGray">
          <a:xfrm>
            <a:off x="1214967" y="1520826"/>
            <a:ext cx="491067"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s-ES" sz="2400">
              <a:latin typeface="Tahoma" panose="020B0604030504040204" pitchFamily="34" charset="0"/>
            </a:endParaRPr>
          </a:p>
        </p:txBody>
      </p:sp>
      <p:sp>
        <p:nvSpPr>
          <p:cNvPr id="2054" name="Rectangle 6">
            <a:extLst>
              <a:ext uri="{FF2B5EF4-FFF2-40B4-BE49-F238E27FC236}">
                <a16:creationId xmlns:a16="http://schemas.microsoft.com/office/drawing/2014/main" id="{B701B108-461D-4164-B0F3-DF457CBC4C34}"/>
              </a:ext>
            </a:extLst>
          </p:cNvPr>
          <p:cNvSpPr>
            <a:spLocks noChangeArrowheads="1"/>
          </p:cNvSpPr>
          <p:nvPr/>
        </p:nvSpPr>
        <p:spPr bwMode="ltGray">
          <a:xfrm>
            <a:off x="169333" y="1447801"/>
            <a:ext cx="747184"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s-ES" sz="2400">
              <a:latin typeface="Tahoma" panose="020B0604030504040204" pitchFamily="34" charset="0"/>
            </a:endParaRPr>
          </a:p>
        </p:txBody>
      </p:sp>
      <p:sp>
        <p:nvSpPr>
          <p:cNvPr id="2055" name="Rectangle 7">
            <a:extLst>
              <a:ext uri="{FF2B5EF4-FFF2-40B4-BE49-F238E27FC236}">
                <a16:creationId xmlns:a16="http://schemas.microsoft.com/office/drawing/2014/main" id="{30CAD181-EE7C-41BD-A762-9E0E08F56B85}"/>
              </a:ext>
            </a:extLst>
          </p:cNvPr>
          <p:cNvSpPr>
            <a:spLocks noChangeArrowheads="1"/>
          </p:cNvSpPr>
          <p:nvPr/>
        </p:nvSpPr>
        <p:spPr bwMode="gray">
          <a:xfrm>
            <a:off x="1016000" y="990601"/>
            <a:ext cx="42333"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s-ES" sz="2400">
              <a:latin typeface="Tahoma" panose="020B0604030504040204" pitchFamily="34" charset="0"/>
            </a:endParaRPr>
          </a:p>
        </p:txBody>
      </p:sp>
      <p:sp>
        <p:nvSpPr>
          <p:cNvPr id="2056" name="Rectangle 8">
            <a:extLst>
              <a:ext uri="{FF2B5EF4-FFF2-40B4-BE49-F238E27FC236}">
                <a16:creationId xmlns:a16="http://schemas.microsoft.com/office/drawing/2014/main" id="{352E3194-64BD-4236-A9C9-0E6C1845CCC8}"/>
              </a:ext>
            </a:extLst>
          </p:cNvPr>
          <p:cNvSpPr>
            <a:spLocks noChangeArrowheads="1"/>
          </p:cNvSpPr>
          <p:nvPr/>
        </p:nvSpPr>
        <p:spPr bwMode="gray">
          <a:xfrm>
            <a:off x="590551" y="1781175"/>
            <a:ext cx="10968567"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s-ES" sz="2400">
              <a:latin typeface="Tahoma" panose="020B0604030504040204" pitchFamily="34" charset="0"/>
            </a:endParaRPr>
          </a:p>
        </p:txBody>
      </p:sp>
      <p:sp>
        <p:nvSpPr>
          <p:cNvPr id="2057" name="Rectangle 9">
            <a:extLst>
              <a:ext uri="{FF2B5EF4-FFF2-40B4-BE49-F238E27FC236}">
                <a16:creationId xmlns:a16="http://schemas.microsoft.com/office/drawing/2014/main" id="{29F8513E-287C-44D1-B341-E21B39D8E761}"/>
              </a:ext>
            </a:extLst>
          </p:cNvPr>
          <p:cNvSpPr>
            <a:spLocks noGrp="1" noChangeArrowheads="1"/>
          </p:cNvSpPr>
          <p:nvPr>
            <p:ph type="title"/>
          </p:nvPr>
        </p:nvSpPr>
        <p:spPr bwMode="auto">
          <a:xfrm>
            <a:off x="1534585" y="214314"/>
            <a:ext cx="10390716"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s-ES" altLang="es-ES"/>
              <a:t>Haga clic para cambiar el estilo de título	</a:t>
            </a:r>
          </a:p>
        </p:txBody>
      </p:sp>
      <p:sp>
        <p:nvSpPr>
          <p:cNvPr id="2058" name="Rectangle 10">
            <a:extLst>
              <a:ext uri="{FF2B5EF4-FFF2-40B4-BE49-F238E27FC236}">
                <a16:creationId xmlns:a16="http://schemas.microsoft.com/office/drawing/2014/main" id="{356BE13D-C981-41AE-AC7E-2075FE631310}"/>
              </a:ext>
            </a:extLst>
          </p:cNvPr>
          <p:cNvSpPr>
            <a:spLocks noGrp="1" noChangeArrowheads="1"/>
          </p:cNvSpPr>
          <p:nvPr>
            <p:ph type="body" idx="1"/>
          </p:nvPr>
        </p:nvSpPr>
        <p:spPr bwMode="auto">
          <a:xfrm>
            <a:off x="1576917" y="2017713"/>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7179" name="Rectangle 11">
            <a:extLst>
              <a:ext uri="{FF2B5EF4-FFF2-40B4-BE49-F238E27FC236}">
                <a16:creationId xmlns:a16="http://schemas.microsoft.com/office/drawing/2014/main" id="{984C2C32-BBAB-463A-9764-D9931F34B6C0}"/>
              </a:ext>
            </a:extLst>
          </p:cNvPr>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400" b="0">
                <a:latin typeface="+mn-lt"/>
              </a:defRPr>
            </a:lvl1pPr>
          </a:lstStyle>
          <a:p>
            <a:pPr>
              <a:defRPr/>
            </a:pPr>
            <a:endParaRPr lang="es-ES"/>
          </a:p>
        </p:txBody>
      </p:sp>
      <p:sp>
        <p:nvSpPr>
          <p:cNvPr id="7180" name="Rectangle 12">
            <a:extLst>
              <a:ext uri="{FF2B5EF4-FFF2-40B4-BE49-F238E27FC236}">
                <a16:creationId xmlns:a16="http://schemas.microsoft.com/office/drawing/2014/main" id="{D9D8C19E-C04C-4570-9DB9-FD273C0743F0}"/>
              </a:ext>
            </a:extLst>
          </p:cNvPr>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400" b="0">
                <a:latin typeface="+mn-lt"/>
              </a:defRPr>
            </a:lvl1pPr>
          </a:lstStyle>
          <a:p>
            <a:pPr>
              <a:defRPr/>
            </a:pPr>
            <a:endParaRPr lang="es-ES"/>
          </a:p>
        </p:txBody>
      </p:sp>
      <p:sp>
        <p:nvSpPr>
          <p:cNvPr id="7181" name="Rectangle 13">
            <a:extLst>
              <a:ext uri="{FF2B5EF4-FFF2-40B4-BE49-F238E27FC236}">
                <a16:creationId xmlns:a16="http://schemas.microsoft.com/office/drawing/2014/main" id="{D29A94C5-9331-470C-8DE0-2AC20EA32DE4}"/>
              </a:ext>
            </a:extLst>
          </p:cNvPr>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Tahoma" panose="020B0604030504040204" pitchFamily="34" charset="0"/>
              </a:defRPr>
            </a:lvl1pPr>
          </a:lstStyle>
          <a:p>
            <a:pPr>
              <a:defRPr/>
            </a:pPr>
            <a:fld id="{7F581657-8735-45E0-8052-42AA7C4DCA33}" type="slidenum">
              <a:rPr lang="es-ES" altLang="es-ES"/>
              <a:pPr>
                <a:defRPr/>
              </a:pPr>
              <a:t>‹Nº›</a:t>
            </a:fld>
            <a:endParaRPr lang="es-ES" altLang="es-ES"/>
          </a:p>
        </p:txBody>
      </p:sp>
    </p:spTree>
    <p:extLst>
      <p:ext uri="{BB962C8B-B14F-4D97-AF65-F5344CB8AC3E}">
        <p14:creationId xmlns:p14="http://schemas.microsoft.com/office/powerpoint/2010/main" val="42071668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mailto:mariajulia@uart.edu.cu" TargetMode="External"/><Relationship Id="rId2" Type="http://schemas.openxmlformats.org/officeDocument/2006/relationships/hyperlink" Target="mailto:mariajuliaaguilar55@Gmail.com" TargetMode="External"/><Relationship Id="rId1" Type="http://schemas.openxmlformats.org/officeDocument/2006/relationships/slideLayout" Target="../slideLayouts/slideLayout24.x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a:extLst>
              <a:ext uri="{FF2B5EF4-FFF2-40B4-BE49-F238E27FC236}">
                <a16:creationId xmlns:a16="http://schemas.microsoft.com/office/drawing/2014/main" id="{5CEC2130-C626-437A-9F10-0B8FAE9C203D}"/>
              </a:ext>
            </a:extLst>
          </p:cNvPr>
          <p:cNvSpPr>
            <a:spLocks noGrp="1" noChangeArrowheads="1"/>
          </p:cNvSpPr>
          <p:nvPr>
            <p:ph type="ctrTitle"/>
          </p:nvPr>
        </p:nvSpPr>
        <p:spPr/>
        <p:txBody>
          <a:bodyPr/>
          <a:lstStyle/>
          <a:p>
            <a:endParaRPr lang="es-US" altLang="es-ES"/>
          </a:p>
        </p:txBody>
      </p:sp>
      <p:sp>
        <p:nvSpPr>
          <p:cNvPr id="6147" name="2 Subtítulo">
            <a:extLst>
              <a:ext uri="{FF2B5EF4-FFF2-40B4-BE49-F238E27FC236}">
                <a16:creationId xmlns:a16="http://schemas.microsoft.com/office/drawing/2014/main" id="{2208E767-8919-443E-B023-43FC8BE0FE0B}"/>
              </a:ext>
            </a:extLst>
          </p:cNvPr>
          <p:cNvSpPr>
            <a:spLocks noGrp="1" noChangeArrowheads="1"/>
          </p:cNvSpPr>
          <p:nvPr>
            <p:ph type="subTitle" idx="1"/>
          </p:nvPr>
        </p:nvSpPr>
        <p:spPr/>
        <p:txBody>
          <a:bodyPr/>
          <a:lstStyle/>
          <a:p>
            <a:endParaRPr lang="es-US" altLang="es-ES"/>
          </a:p>
        </p:txBody>
      </p:sp>
      <p:graphicFrame>
        <p:nvGraphicFramePr>
          <p:cNvPr id="6148" name="Object 2">
            <a:extLst>
              <a:ext uri="{FF2B5EF4-FFF2-40B4-BE49-F238E27FC236}">
                <a16:creationId xmlns:a16="http://schemas.microsoft.com/office/drawing/2014/main" id="{F0E5CD56-10DC-4730-86D8-3ECD25CFBE85}"/>
              </a:ext>
            </a:extLst>
          </p:cNvPr>
          <p:cNvGraphicFramePr>
            <a:graphicFrameLocks noChangeAspect="1"/>
          </p:cNvGraphicFramePr>
          <p:nvPr/>
        </p:nvGraphicFramePr>
        <p:xfrm>
          <a:off x="1524000" y="-25400"/>
          <a:ext cx="9144000" cy="6858000"/>
        </p:xfrm>
        <a:graphic>
          <a:graphicData uri="http://schemas.openxmlformats.org/presentationml/2006/ole">
            <mc:AlternateContent xmlns:mc="http://schemas.openxmlformats.org/markup-compatibility/2006">
              <mc:Choice xmlns:v="urn:schemas-microsoft-com:vml" Requires="v">
                <p:oleObj spid="_x0000_s1026" name="Presentation" r:id="rId3" imgW="1723809" imgH="1292446" progId="PowerPoint.Show.12">
                  <p:embed/>
                </p:oleObj>
              </mc:Choice>
              <mc:Fallback>
                <p:oleObj name="Presentation" r:id="rId3" imgW="1723809" imgH="1292446" progId="PowerPoint.Show.12">
                  <p:embed/>
                  <p:pic>
                    <p:nvPicPr>
                      <p:cNvPr id="6148" name="Object 2">
                        <a:extLst>
                          <a:ext uri="{FF2B5EF4-FFF2-40B4-BE49-F238E27FC236}">
                            <a16:creationId xmlns:a16="http://schemas.microsoft.com/office/drawing/2014/main" id="{F0E5CD56-10DC-4730-86D8-3ECD25CFBE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540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ángulo 1">
            <a:extLst>
              <a:ext uri="{FF2B5EF4-FFF2-40B4-BE49-F238E27FC236}">
                <a16:creationId xmlns:a16="http://schemas.microsoft.com/office/drawing/2014/main" id="{7D1B202A-673C-41DE-9964-74AF37685969}"/>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3 CuadroTexto">
            <a:extLst>
              <a:ext uri="{FF2B5EF4-FFF2-40B4-BE49-F238E27FC236}">
                <a16:creationId xmlns:a16="http://schemas.microsoft.com/office/drawing/2014/main" id="{5F873144-A28C-45AD-B9F9-699384F3BEFD}"/>
              </a:ext>
            </a:extLst>
          </p:cNvPr>
          <p:cNvSpPr txBox="1">
            <a:spLocks noChangeArrowheads="1"/>
          </p:cNvSpPr>
          <p:nvPr/>
        </p:nvSpPr>
        <p:spPr bwMode="auto">
          <a:xfrm>
            <a:off x="3167064" y="357189"/>
            <a:ext cx="5286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es-US" altLang="es-ES" sz="2800" b="1">
                <a:solidFill>
                  <a:srgbClr val="000000"/>
                </a:solidFill>
                <a:latin typeface="Arial" panose="020B0604020202020204" pitchFamily="34" charset="0"/>
              </a:rPr>
              <a:t>Sistema de conocimientos</a:t>
            </a:r>
          </a:p>
        </p:txBody>
      </p:sp>
      <p:sp>
        <p:nvSpPr>
          <p:cNvPr id="5" name="Rectángulo 1">
            <a:extLst>
              <a:ext uri="{FF2B5EF4-FFF2-40B4-BE49-F238E27FC236}">
                <a16:creationId xmlns:a16="http://schemas.microsoft.com/office/drawing/2014/main" id="{F916E64F-5D7F-4612-B93C-F9F64FEFD700}"/>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14340" name="Título 2">
            <a:extLst>
              <a:ext uri="{FF2B5EF4-FFF2-40B4-BE49-F238E27FC236}">
                <a16:creationId xmlns:a16="http://schemas.microsoft.com/office/drawing/2014/main" id="{29AB922D-D713-4B61-AF2F-893BDC61280E}"/>
              </a:ext>
            </a:extLst>
          </p:cNvPr>
          <p:cNvSpPr>
            <a:spLocks noGrp="1" noChangeArrowheads="1"/>
          </p:cNvSpPr>
          <p:nvPr>
            <p:ph type="title"/>
          </p:nvPr>
        </p:nvSpPr>
        <p:spPr/>
        <p:txBody>
          <a:bodyPr/>
          <a:lstStyle/>
          <a:p>
            <a:endParaRPr lang="es-ES" altLang="es-ES"/>
          </a:p>
        </p:txBody>
      </p:sp>
      <p:sp>
        <p:nvSpPr>
          <p:cNvPr id="14341" name="Marcador de contenido 5">
            <a:extLst>
              <a:ext uri="{FF2B5EF4-FFF2-40B4-BE49-F238E27FC236}">
                <a16:creationId xmlns:a16="http://schemas.microsoft.com/office/drawing/2014/main" id="{58F17880-57EC-42FC-A274-26D7FAEE3179}"/>
              </a:ext>
            </a:extLst>
          </p:cNvPr>
          <p:cNvSpPr>
            <a:spLocks noGrp="1" noChangeArrowheads="1"/>
          </p:cNvSpPr>
          <p:nvPr>
            <p:ph idx="1"/>
          </p:nvPr>
        </p:nvSpPr>
        <p:spPr>
          <a:xfrm>
            <a:off x="1809750" y="881063"/>
            <a:ext cx="8458200" cy="4114800"/>
          </a:xfrm>
        </p:spPr>
        <p:txBody>
          <a:bodyPr/>
          <a:lstStyle/>
          <a:p>
            <a:pPr algn="just"/>
            <a:r>
              <a:rPr lang="es-ES" altLang="es-ES"/>
              <a:t>, (3) el enfoque por competencias, un aprendizaje para la vida, (4) la inclusión de la educación socioemocional, (5) la explotación del potencial de las tecnologías digitales en la educación, (6) el enfoque curricular ecológico y de una sola salud para un planeta dañado  y (7) la inclusión de la investigación y la innovación como ejes transversales del currículo El diseño curricular sus desafíos en la época actual de cambio de paradigmas científicos.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3 CuadroTexto">
            <a:extLst>
              <a:ext uri="{FF2B5EF4-FFF2-40B4-BE49-F238E27FC236}">
                <a16:creationId xmlns:a16="http://schemas.microsoft.com/office/drawing/2014/main" id="{B9DBF76D-F26D-4BDF-9CD9-B4A80CB0AB74}"/>
              </a:ext>
            </a:extLst>
          </p:cNvPr>
          <p:cNvSpPr txBox="1">
            <a:spLocks noChangeArrowheads="1"/>
          </p:cNvSpPr>
          <p:nvPr/>
        </p:nvSpPr>
        <p:spPr bwMode="auto">
          <a:xfrm>
            <a:off x="3167064" y="357189"/>
            <a:ext cx="5286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es-US" altLang="es-ES" sz="2800" b="1">
                <a:solidFill>
                  <a:srgbClr val="000000"/>
                </a:solidFill>
                <a:latin typeface="Arial" panose="020B0604020202020204" pitchFamily="34" charset="0"/>
              </a:rPr>
              <a:t>Sistema de conocimientos</a:t>
            </a:r>
          </a:p>
        </p:txBody>
      </p:sp>
      <p:sp>
        <p:nvSpPr>
          <p:cNvPr id="5" name="Rectángulo 1">
            <a:extLst>
              <a:ext uri="{FF2B5EF4-FFF2-40B4-BE49-F238E27FC236}">
                <a16:creationId xmlns:a16="http://schemas.microsoft.com/office/drawing/2014/main" id="{F916E64F-5D7F-4612-B93C-F9F64FEFD700}"/>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16388" name="Título 2">
            <a:extLst>
              <a:ext uri="{FF2B5EF4-FFF2-40B4-BE49-F238E27FC236}">
                <a16:creationId xmlns:a16="http://schemas.microsoft.com/office/drawing/2014/main" id="{B64F7278-ACDC-4493-981F-4675C77B379D}"/>
              </a:ext>
            </a:extLst>
          </p:cNvPr>
          <p:cNvSpPr>
            <a:spLocks noGrp="1" noChangeArrowheads="1"/>
          </p:cNvSpPr>
          <p:nvPr>
            <p:ph type="title"/>
          </p:nvPr>
        </p:nvSpPr>
        <p:spPr/>
        <p:txBody>
          <a:bodyPr/>
          <a:lstStyle/>
          <a:p>
            <a:endParaRPr lang="es-ES" altLang="es-ES"/>
          </a:p>
        </p:txBody>
      </p:sp>
      <p:sp>
        <p:nvSpPr>
          <p:cNvPr id="16389" name="Marcador de contenido 5">
            <a:extLst>
              <a:ext uri="{FF2B5EF4-FFF2-40B4-BE49-F238E27FC236}">
                <a16:creationId xmlns:a16="http://schemas.microsoft.com/office/drawing/2014/main" id="{275C8F5B-21B7-453F-9699-37E4CA6915BA}"/>
              </a:ext>
            </a:extLst>
          </p:cNvPr>
          <p:cNvSpPr>
            <a:spLocks noGrp="1" noChangeArrowheads="1"/>
          </p:cNvSpPr>
          <p:nvPr>
            <p:ph idx="1"/>
          </p:nvPr>
        </p:nvSpPr>
        <p:spPr>
          <a:xfrm>
            <a:off x="1809750" y="881063"/>
            <a:ext cx="8458200" cy="4114800"/>
          </a:xfrm>
        </p:spPr>
        <p:txBody>
          <a:bodyPr/>
          <a:lstStyle/>
          <a:p>
            <a:pPr algn="just"/>
            <a:r>
              <a:rPr lang="es-ES" altLang="es-ES"/>
              <a:t>Los ejes transversales en el diseño curricular. La evaluación curricular a través de indicadores de calidad, experiencias en Cuba. Los modelos de escuelas en las condiciones y exigencias actuales de la sociedad cubana: La concepción curricular del Tercer Perfeccionamiento del Sistema Nacional de Educación y de la Educación Superior cubana. Estudio comparado del currículo en América Latina y el Caribe.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1">
            <a:extLst>
              <a:ext uri="{FF2B5EF4-FFF2-40B4-BE49-F238E27FC236}">
                <a16:creationId xmlns:a16="http://schemas.microsoft.com/office/drawing/2014/main" id="{F916E64F-5D7F-4612-B93C-F9F64FEFD700}"/>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17411" name="Marcador de contenido 3">
            <a:extLst>
              <a:ext uri="{FF2B5EF4-FFF2-40B4-BE49-F238E27FC236}">
                <a16:creationId xmlns:a16="http://schemas.microsoft.com/office/drawing/2014/main" id="{BE717044-4532-4572-9827-1BCB13704613}"/>
              </a:ext>
            </a:extLst>
          </p:cNvPr>
          <p:cNvSpPr>
            <a:spLocks noGrp="1" noChangeArrowheads="1"/>
          </p:cNvSpPr>
          <p:nvPr>
            <p:ph idx="1"/>
          </p:nvPr>
        </p:nvSpPr>
        <p:spPr>
          <a:xfrm>
            <a:off x="2279650" y="404813"/>
            <a:ext cx="7772400" cy="4114800"/>
          </a:xfrm>
        </p:spPr>
        <p:txBody>
          <a:bodyPr/>
          <a:lstStyle/>
          <a:p>
            <a:pPr algn="just"/>
            <a:r>
              <a:rPr lang="es-ES" altLang="es-ES" b="1"/>
              <a:t> Habilidades</a:t>
            </a:r>
            <a:endParaRPr lang="es-ES" altLang="es-ES"/>
          </a:p>
          <a:p>
            <a:pPr algn="just"/>
            <a:r>
              <a:rPr lang="es-ES" altLang="es-ES"/>
              <a:t>Valorar la dinámica del proceso curricular y las experiencias acerca del diseño, desarrollo y evaluación en su contexto de actuación profesional que contribuya al desarrollo de un pensamiento crítico.</a:t>
            </a:r>
          </a:p>
          <a:p>
            <a:pPr algn="just"/>
            <a:r>
              <a:rPr lang="es-ES" altLang="es-ES"/>
              <a:t>Realizar propuestas de alternativas de modelos curriculares mediante trabajo en equipos y comunicarlas de manera efectiva. </a:t>
            </a:r>
          </a:p>
          <a:p>
            <a:pPr algn="just"/>
            <a:endParaRPr lang="es-ES" altLang="es-E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1">
            <a:extLst>
              <a:ext uri="{FF2B5EF4-FFF2-40B4-BE49-F238E27FC236}">
                <a16:creationId xmlns:a16="http://schemas.microsoft.com/office/drawing/2014/main" id="{F916E64F-5D7F-4612-B93C-F9F64FEFD700}"/>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18435" name="Marcador de contenido 3">
            <a:extLst>
              <a:ext uri="{FF2B5EF4-FFF2-40B4-BE49-F238E27FC236}">
                <a16:creationId xmlns:a16="http://schemas.microsoft.com/office/drawing/2014/main" id="{7A122FC3-DECE-446B-9307-CBD8B79D5F70}"/>
              </a:ext>
            </a:extLst>
          </p:cNvPr>
          <p:cNvSpPr>
            <a:spLocks noGrp="1" noChangeArrowheads="1"/>
          </p:cNvSpPr>
          <p:nvPr>
            <p:ph idx="1"/>
          </p:nvPr>
        </p:nvSpPr>
        <p:spPr>
          <a:xfrm>
            <a:off x="1793876" y="404813"/>
            <a:ext cx="8766175" cy="4114800"/>
          </a:xfrm>
        </p:spPr>
        <p:txBody>
          <a:bodyPr/>
          <a:lstStyle/>
          <a:p>
            <a:pPr algn="just"/>
            <a:r>
              <a:rPr lang="es-ES" altLang="es-ES" b="1"/>
              <a:t> Habilidades</a:t>
            </a:r>
            <a:endParaRPr lang="es-ES" altLang="es-ES"/>
          </a:p>
          <a:p>
            <a:pPr algn="just"/>
            <a:r>
              <a:rPr lang="es-ES" altLang="es-ES"/>
              <a:t>Evaluar la experiencia de los ejes transversales en el diseño curricular en Cuba y hacer estudio comparados de otros países con énfasis en la alfabetización informacional.</a:t>
            </a:r>
          </a:p>
          <a:p>
            <a:pPr algn="just"/>
            <a:r>
              <a:rPr lang="es-ES" altLang="es-ES"/>
              <a:t>Analizar las vías que se utilizan para la acreditación de currículos escolares como parte de la gestión de calidad.</a:t>
            </a:r>
          </a:p>
          <a:p>
            <a:pPr algn="just"/>
            <a:r>
              <a:rPr lang="es-ES" altLang="es-ES"/>
              <a:t>Argumentar la importancia de las nuevas tendencias curriculares para afrontar los cambios de la sociedad cubana actual con creatividad.</a:t>
            </a:r>
          </a:p>
          <a:p>
            <a:pPr algn="just"/>
            <a:endParaRPr lang="es-ES" altLang="es-E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1">
            <a:extLst>
              <a:ext uri="{FF2B5EF4-FFF2-40B4-BE49-F238E27FC236}">
                <a16:creationId xmlns:a16="http://schemas.microsoft.com/office/drawing/2014/main" id="{F916E64F-5D7F-4612-B93C-F9F64FEFD700}"/>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19459" name="Marcador de contenido 3">
            <a:extLst>
              <a:ext uri="{FF2B5EF4-FFF2-40B4-BE49-F238E27FC236}">
                <a16:creationId xmlns:a16="http://schemas.microsoft.com/office/drawing/2014/main" id="{59BA3900-E31C-40D5-BB0F-E8DB38B1A237}"/>
              </a:ext>
            </a:extLst>
          </p:cNvPr>
          <p:cNvSpPr>
            <a:spLocks noGrp="1" noChangeArrowheads="1"/>
          </p:cNvSpPr>
          <p:nvPr>
            <p:ph idx="1"/>
          </p:nvPr>
        </p:nvSpPr>
        <p:spPr>
          <a:xfrm>
            <a:off x="1631951" y="1371600"/>
            <a:ext cx="8766175" cy="4114800"/>
          </a:xfrm>
        </p:spPr>
        <p:txBody>
          <a:bodyPr/>
          <a:lstStyle/>
          <a:p>
            <a:pPr algn="just"/>
            <a:r>
              <a:rPr lang="es-ES" altLang="es-ES" b="1"/>
              <a:t> Habilidades</a:t>
            </a:r>
            <a:endParaRPr lang="es-ES" altLang="es-ES"/>
          </a:p>
          <a:p>
            <a:pPr algn="just"/>
            <a:r>
              <a:rPr lang="es-ES" altLang="es-ES"/>
              <a:t>Reflexionar sobre su práctica profesional en relación al curriculum desde la ciencia y la innovación.</a:t>
            </a:r>
          </a:p>
          <a:p>
            <a:pPr algn="just"/>
            <a:r>
              <a:rPr lang="es-ES" altLang="es-ES"/>
              <a:t>Incorporar la resolución de problemas como un componente de su modo de actuación profesional. </a:t>
            </a:r>
          </a:p>
          <a:p>
            <a:pPr algn="just"/>
            <a:endParaRPr lang="es-ES" altLang="es-E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1">
            <a:extLst>
              <a:ext uri="{FF2B5EF4-FFF2-40B4-BE49-F238E27FC236}">
                <a16:creationId xmlns:a16="http://schemas.microsoft.com/office/drawing/2014/main" id="{F916E64F-5D7F-4612-B93C-F9F64FEFD700}"/>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20483" name="Marcador de contenido 3">
            <a:extLst>
              <a:ext uri="{FF2B5EF4-FFF2-40B4-BE49-F238E27FC236}">
                <a16:creationId xmlns:a16="http://schemas.microsoft.com/office/drawing/2014/main" id="{3BF98E57-EC5C-4406-8098-09278442F432}"/>
              </a:ext>
            </a:extLst>
          </p:cNvPr>
          <p:cNvSpPr>
            <a:spLocks noGrp="1" noChangeArrowheads="1"/>
          </p:cNvSpPr>
          <p:nvPr>
            <p:ph idx="1"/>
          </p:nvPr>
        </p:nvSpPr>
        <p:spPr>
          <a:xfrm>
            <a:off x="1793876" y="476250"/>
            <a:ext cx="8334375" cy="4114800"/>
          </a:xfrm>
        </p:spPr>
        <p:txBody>
          <a:bodyPr/>
          <a:lstStyle/>
          <a:p>
            <a:pPr algn="just"/>
            <a:r>
              <a:rPr lang="es-ES" altLang="es-ES" b="1"/>
              <a:t>EVALUACIÓN SISTEMÁTICA </a:t>
            </a:r>
          </a:p>
          <a:p>
            <a:pPr algn="just"/>
            <a:r>
              <a:rPr lang="es-ES" altLang="es-ES" b="1"/>
              <a:t>Se evaluará de forma sistemática, tomando como criterios: el dominio del contenido, participación activa demostrada en defender y fundamentar sus criterios y posiciones. Desarrollo de las tareas en cada encuentro que les permitan demostrar la aplicación de los conceptos estudiados en correspondencia con las nuevas tendencias curriculares.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Título">
            <a:extLst>
              <a:ext uri="{FF2B5EF4-FFF2-40B4-BE49-F238E27FC236}">
                <a16:creationId xmlns:a16="http://schemas.microsoft.com/office/drawing/2014/main" id="{039CADD1-4EDB-4703-8F6F-66E8E12E309E}"/>
              </a:ext>
            </a:extLst>
          </p:cNvPr>
          <p:cNvSpPr>
            <a:spLocks noGrp="1" noChangeArrowheads="1"/>
          </p:cNvSpPr>
          <p:nvPr>
            <p:ph type="title"/>
          </p:nvPr>
        </p:nvSpPr>
        <p:spPr>
          <a:xfrm>
            <a:off x="1992311" y="214314"/>
            <a:ext cx="8389940" cy="1462087"/>
          </a:xfrm>
        </p:spPr>
        <p:txBody>
          <a:bodyPr/>
          <a:lstStyle/>
          <a:p>
            <a:r>
              <a:rPr lang="es-ES" altLang="es-ES" b="1" dirty="0"/>
              <a:t>EVALUACIÓN FINAL DEL CURSO</a:t>
            </a:r>
            <a:endParaRPr lang="es-MX" altLang="es-ES" b="1" dirty="0"/>
          </a:p>
        </p:txBody>
      </p:sp>
      <p:sp>
        <p:nvSpPr>
          <p:cNvPr id="3" name="2 Rectángulo">
            <a:extLst>
              <a:ext uri="{FF2B5EF4-FFF2-40B4-BE49-F238E27FC236}">
                <a16:creationId xmlns:a16="http://schemas.microsoft.com/office/drawing/2014/main" id="{ECF9FA64-869F-4E11-90EA-CC5D311B4921}"/>
              </a:ext>
            </a:extLst>
          </p:cNvPr>
          <p:cNvSpPr/>
          <p:nvPr/>
        </p:nvSpPr>
        <p:spPr>
          <a:xfrm>
            <a:off x="1793876" y="1670051"/>
            <a:ext cx="8405813" cy="4894263"/>
          </a:xfrm>
          <a:prstGeom prst="rect">
            <a:avLst/>
          </a:prstGeom>
        </p:spPr>
        <p:txBody>
          <a:bodyPr>
            <a:spAutoFit/>
          </a:bodyPr>
          <a:lstStyle/>
          <a:p>
            <a:pPr algn="just" fontAlgn="base">
              <a:spcBef>
                <a:spcPct val="0"/>
              </a:spcBef>
              <a:spcAft>
                <a:spcPct val="0"/>
              </a:spcAft>
              <a:defRPr/>
            </a:pPr>
            <a:r>
              <a:rPr lang="es-ES" sz="2400" b="1" dirty="0">
                <a:solidFill>
                  <a:srgbClr val="000000"/>
                </a:solidFill>
                <a:latin typeface="Tahoma"/>
              </a:rPr>
              <a:t>La evaluación final consistirá en la entrega de un Portafolio en formato digital, que contenga todas las actividades orientadas en cada encuentro como trabajo independiente.  Lo esencial son las reflexiones personales que hagan durante el desarrollo de las actividades, estas demostrarán sus expectativas e intereses profesionales, y evidenciarán su crecimiento personal como ser humano.</a:t>
            </a:r>
          </a:p>
          <a:p>
            <a:pPr algn="just" fontAlgn="base">
              <a:spcBef>
                <a:spcPct val="0"/>
              </a:spcBef>
              <a:spcAft>
                <a:spcPct val="0"/>
              </a:spcAft>
              <a:defRPr/>
            </a:pPr>
            <a:r>
              <a:rPr lang="es-ES" sz="2400" b="1" dirty="0">
                <a:solidFill>
                  <a:srgbClr val="000000"/>
                </a:solidFill>
                <a:latin typeface="Tahoma"/>
              </a:rPr>
              <a:t>En el portafolio el </a:t>
            </a:r>
            <a:r>
              <a:rPr lang="es-ES" sz="2400" b="1" dirty="0" err="1">
                <a:solidFill>
                  <a:srgbClr val="000000"/>
                </a:solidFill>
                <a:latin typeface="Tahoma"/>
              </a:rPr>
              <a:t>cursistas</a:t>
            </a:r>
            <a:r>
              <a:rPr lang="es-ES" sz="2400" b="1" dirty="0">
                <a:solidFill>
                  <a:srgbClr val="000000"/>
                </a:solidFill>
                <a:latin typeface="Tahoma"/>
              </a:rPr>
              <a:t> debe hacer reflexiones  acerca de su aprendizaje y de las competencias que él mismo va adquiriendo con el desarrollo de los trabajos realizados.</a:t>
            </a:r>
          </a:p>
        </p:txBody>
      </p:sp>
      <p:sp>
        <p:nvSpPr>
          <p:cNvPr id="4" name="Rectángulo 1">
            <a:extLst>
              <a:ext uri="{FF2B5EF4-FFF2-40B4-BE49-F238E27FC236}">
                <a16:creationId xmlns:a16="http://schemas.microsoft.com/office/drawing/2014/main" id="{81FFC498-4C2B-4C72-B8FD-74066299BCC9}"/>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Título">
            <a:extLst>
              <a:ext uri="{FF2B5EF4-FFF2-40B4-BE49-F238E27FC236}">
                <a16:creationId xmlns:a16="http://schemas.microsoft.com/office/drawing/2014/main" id="{E2544327-0BA8-4171-B013-7933385A964D}"/>
              </a:ext>
            </a:extLst>
          </p:cNvPr>
          <p:cNvSpPr>
            <a:spLocks noGrp="1" noChangeArrowheads="1"/>
          </p:cNvSpPr>
          <p:nvPr>
            <p:ph type="title"/>
          </p:nvPr>
        </p:nvSpPr>
        <p:spPr>
          <a:xfrm>
            <a:off x="2406650" y="293689"/>
            <a:ext cx="7793038" cy="911225"/>
          </a:xfrm>
        </p:spPr>
        <p:txBody>
          <a:bodyPr/>
          <a:lstStyle/>
          <a:p>
            <a:r>
              <a:rPr lang="es-ES" altLang="es-ES" sz="3600" b="1"/>
              <a:t>EVALUACIÓN FINAL DEL CURSO</a:t>
            </a:r>
            <a:endParaRPr lang="es-MX" altLang="es-ES" sz="3600" b="1"/>
          </a:p>
        </p:txBody>
      </p:sp>
      <p:sp>
        <p:nvSpPr>
          <p:cNvPr id="3" name="2 Rectángulo">
            <a:extLst>
              <a:ext uri="{FF2B5EF4-FFF2-40B4-BE49-F238E27FC236}">
                <a16:creationId xmlns:a16="http://schemas.microsoft.com/office/drawing/2014/main" id="{ECF9FA64-869F-4E11-90EA-CC5D311B4921}"/>
              </a:ext>
            </a:extLst>
          </p:cNvPr>
          <p:cNvSpPr/>
          <p:nvPr/>
        </p:nvSpPr>
        <p:spPr>
          <a:xfrm>
            <a:off x="1884363" y="1204913"/>
            <a:ext cx="8407400" cy="4154984"/>
          </a:xfrm>
          <a:prstGeom prst="rect">
            <a:avLst/>
          </a:prstGeom>
        </p:spPr>
        <p:txBody>
          <a:bodyPr>
            <a:spAutoFit/>
          </a:bodyPr>
          <a:lstStyle/>
          <a:p>
            <a:pPr algn="just" eaLnBrk="1" hangingPunct="1">
              <a:defRPr/>
            </a:pPr>
            <a:r>
              <a:rPr lang="es-ES" sz="2400" b="1" dirty="0">
                <a:latin typeface="+mj-lt"/>
              </a:rPr>
              <a:t>Para la defensa final deben realizar una actividad profesional integradora con los contenidos abordados en el curso como cierre del portafolio. Entre ellas se sugieren las siguientes: una propuesta de análisis crítico de un modelo de Educación del III Perfeccionamiento, o un análisis crítico de la  disciplina de su ámbito de competencia profesional , o  una actividad metodológica, según su desempeño y perfil profesional, en la que se aplique indicadores de calidad para evaluar la concepción curricular  asumida. La evaluación incluirá la exposición oral del proyecto ante sus compañeros, se evalúan los siguientes indicadores: los contenidos, argumentación y uso de recursos digital</a:t>
            </a:r>
          </a:p>
        </p:txBody>
      </p:sp>
      <p:sp>
        <p:nvSpPr>
          <p:cNvPr id="4" name="Rectángulo 1">
            <a:extLst>
              <a:ext uri="{FF2B5EF4-FFF2-40B4-BE49-F238E27FC236}">
                <a16:creationId xmlns:a16="http://schemas.microsoft.com/office/drawing/2014/main" id="{81FFC498-4C2B-4C72-B8FD-74066299BCC9}"/>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MX"/>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2 Marcador de contenido">
            <a:extLst>
              <a:ext uri="{FF2B5EF4-FFF2-40B4-BE49-F238E27FC236}">
                <a16:creationId xmlns:a16="http://schemas.microsoft.com/office/drawing/2014/main" id="{7CD87794-3767-4E5F-A1A2-4B3FDA995C4B}"/>
              </a:ext>
            </a:extLst>
          </p:cNvPr>
          <p:cNvSpPr>
            <a:spLocks noGrp="1" noChangeArrowheads="1"/>
          </p:cNvSpPr>
          <p:nvPr>
            <p:ph idx="1"/>
          </p:nvPr>
        </p:nvSpPr>
        <p:spPr>
          <a:xfrm>
            <a:off x="2381250" y="2071688"/>
            <a:ext cx="7772400" cy="4286250"/>
          </a:xfrm>
        </p:spPr>
        <p:txBody>
          <a:bodyPr/>
          <a:lstStyle/>
          <a:p>
            <a:pPr>
              <a:buFont typeface="Wingdings" panose="05000000000000000000" pitchFamily="2" charset="2"/>
              <a:buNone/>
            </a:pPr>
            <a:r>
              <a:rPr lang="es-US" altLang="es-ES" b="1">
                <a:latin typeface="Arial Black" panose="020B0A04020102020204" pitchFamily="34" charset="0"/>
              </a:rPr>
              <a:t>Coordinadora del curso : </a:t>
            </a:r>
          </a:p>
          <a:p>
            <a:pPr>
              <a:buFont typeface="Wingdings" panose="05000000000000000000" pitchFamily="2" charset="2"/>
              <a:buNone/>
            </a:pPr>
            <a:r>
              <a:rPr lang="es-US" altLang="es-ES" b="1">
                <a:latin typeface="Arial Black" panose="020B0A04020102020204" pitchFamily="34" charset="0"/>
              </a:rPr>
              <a:t>DrC. María Julia Aguilar Aguilera, Profesora Titular, Jefe del Departamento de Superación de Cuadros Universidad de Artemisa. Profesora de Marxismo Leninismo e Historia </a:t>
            </a:r>
          </a:p>
          <a:p>
            <a:pPr>
              <a:buFont typeface="Wingdings" panose="05000000000000000000" pitchFamily="2" charset="2"/>
              <a:buNone/>
            </a:pPr>
            <a:r>
              <a:rPr lang="es-US" altLang="es-ES">
                <a:solidFill>
                  <a:srgbClr val="002060"/>
                </a:solidFill>
                <a:latin typeface="Arial" panose="020B0604020202020204" pitchFamily="34" charset="0"/>
                <a:cs typeface="Arial" panose="020B0604020202020204" pitchFamily="34" charset="0"/>
                <a:hlinkClick r:id="rId2"/>
              </a:rPr>
              <a:t>mariajuliaaguilar55@Gmail.com</a:t>
            </a:r>
            <a:r>
              <a:rPr lang="es-US" altLang="es-ES">
                <a:solidFill>
                  <a:srgbClr val="002060"/>
                </a:solidFill>
                <a:latin typeface="Arial" panose="020B0604020202020204" pitchFamily="34" charset="0"/>
                <a:cs typeface="Arial" panose="020B0604020202020204" pitchFamily="34" charset="0"/>
              </a:rPr>
              <a:t>  correo electrónico y </a:t>
            </a:r>
            <a:r>
              <a:rPr lang="es-US" altLang="es-ES">
                <a:solidFill>
                  <a:srgbClr val="002060"/>
                </a:solidFill>
                <a:latin typeface="Arial" panose="020B0604020202020204" pitchFamily="34" charset="0"/>
                <a:cs typeface="Arial" panose="020B0604020202020204" pitchFamily="34" charset="0"/>
                <a:hlinkClick r:id="rId3"/>
              </a:rPr>
              <a:t>mariajulia@uart.edu.cu</a:t>
            </a:r>
            <a:endParaRPr lang="es-US" altLang="es-ES">
              <a:solidFill>
                <a:srgbClr val="002060"/>
              </a:solidFill>
              <a:latin typeface="Arial" panose="020B0604020202020204" pitchFamily="34" charset="0"/>
              <a:cs typeface="Arial" panose="020B0604020202020204" pitchFamily="34" charset="0"/>
            </a:endParaRPr>
          </a:p>
          <a:p>
            <a:pPr>
              <a:buFont typeface="Wingdings" panose="05000000000000000000" pitchFamily="2" charset="2"/>
              <a:buNone/>
            </a:pPr>
            <a:endParaRPr lang="es-US" altLang="es-ES">
              <a:solidFill>
                <a:srgbClr val="002060"/>
              </a:solidFill>
              <a:latin typeface="Arial" panose="020B0604020202020204" pitchFamily="34" charset="0"/>
              <a:cs typeface="Arial" panose="020B0604020202020204" pitchFamily="34" charset="0"/>
            </a:endParaRPr>
          </a:p>
          <a:p>
            <a:pPr>
              <a:buFont typeface="Wingdings" panose="05000000000000000000" pitchFamily="2" charset="2"/>
              <a:buNone/>
            </a:pPr>
            <a:endParaRPr lang="es-US" altLang="es-ES" sz="4000">
              <a:solidFill>
                <a:srgbClr val="002060"/>
              </a:solidFill>
              <a:latin typeface="Arial" panose="020B0604020202020204" pitchFamily="34" charset="0"/>
              <a:cs typeface="Arial" panose="020B0604020202020204" pitchFamily="34" charset="0"/>
            </a:endParaRPr>
          </a:p>
          <a:p>
            <a:pPr>
              <a:buFont typeface="Wingdings" panose="05000000000000000000" pitchFamily="2" charset="2"/>
              <a:buNone/>
            </a:pPr>
            <a:r>
              <a:rPr lang="es-US" altLang="es-ES" sz="4000">
                <a:latin typeface="Arial" panose="020B0604020202020204" pitchFamily="34" charset="0"/>
                <a:cs typeface="Arial" panose="020B0604020202020204" pitchFamily="34" charset="0"/>
              </a:rPr>
              <a:t> </a:t>
            </a:r>
          </a:p>
          <a:p>
            <a:pPr>
              <a:buFont typeface="Wingdings" panose="05000000000000000000" pitchFamily="2" charset="2"/>
              <a:buNone/>
            </a:pPr>
            <a:endParaRPr lang="es-US" altLang="es-ES" sz="4000">
              <a:latin typeface="Arial" panose="020B0604020202020204" pitchFamily="34" charset="0"/>
              <a:cs typeface="Arial" panose="020B0604020202020204" pitchFamily="34" charset="0"/>
            </a:endParaRPr>
          </a:p>
        </p:txBody>
      </p:sp>
      <p:sp>
        <p:nvSpPr>
          <p:cNvPr id="7171" name="3 Título">
            <a:extLst>
              <a:ext uri="{FF2B5EF4-FFF2-40B4-BE49-F238E27FC236}">
                <a16:creationId xmlns:a16="http://schemas.microsoft.com/office/drawing/2014/main" id="{1B7BFBD1-6DDF-4B61-A912-6FFAA50F3355}"/>
              </a:ext>
            </a:extLst>
          </p:cNvPr>
          <p:cNvSpPr>
            <a:spLocks noGrp="1" noChangeArrowheads="1"/>
          </p:cNvSpPr>
          <p:nvPr>
            <p:ph type="title"/>
          </p:nvPr>
        </p:nvSpPr>
        <p:spPr>
          <a:xfrm>
            <a:off x="1809751" y="-427038"/>
            <a:ext cx="7000875" cy="2185988"/>
          </a:xfrm>
        </p:spPr>
        <p:txBody>
          <a:bodyPr>
            <a:spAutoFit/>
          </a:bodyPr>
          <a:lstStyle/>
          <a:p>
            <a:pPr algn="ctr"/>
            <a:r>
              <a:rPr lang="es-ES_tradnl" altLang="es-ES" sz="3200">
                <a:latin typeface="Arial Black" panose="020B0A04020102020204" pitchFamily="34" charset="0"/>
              </a:rPr>
              <a:t>CURSO : </a:t>
            </a:r>
            <a:r>
              <a:rPr lang="es-ES_tradnl" altLang="es-ES" sz="3600" b="1"/>
              <a:t>Diseño y desarrollo curricular </a:t>
            </a:r>
            <a:br>
              <a:rPr lang="es-US" altLang="es-ES" sz="3200" b="1">
                <a:latin typeface="Arial Black" panose="020B0A04020102020204" pitchFamily="34" charset="0"/>
              </a:rPr>
            </a:br>
            <a:br>
              <a:rPr lang="es-ES_tradnl" altLang="es-ES" sz="3200"/>
            </a:br>
            <a:endParaRPr lang="es-ES" altLang="es-ES" sz="3200">
              <a:latin typeface="Arial Black" panose="020B0A04020102020204" pitchFamily="34" charset="0"/>
            </a:endParaRPr>
          </a:p>
        </p:txBody>
      </p:sp>
      <p:pic>
        <p:nvPicPr>
          <p:cNvPr id="7172" name="3 Imagen">
            <a:extLst>
              <a:ext uri="{FF2B5EF4-FFF2-40B4-BE49-F238E27FC236}">
                <a16:creationId xmlns:a16="http://schemas.microsoft.com/office/drawing/2014/main" id="{A91A09D6-4AE7-4857-8C22-D513AE5877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96313" y="571500"/>
            <a:ext cx="7358062"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ángulo 1">
            <a:extLst>
              <a:ext uri="{FF2B5EF4-FFF2-40B4-BE49-F238E27FC236}">
                <a16:creationId xmlns:a16="http://schemas.microsoft.com/office/drawing/2014/main" id="{A87CC2A9-9BA8-4A74-A6D3-BEF719980649}"/>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2 Marcador de contenido">
            <a:extLst>
              <a:ext uri="{FF2B5EF4-FFF2-40B4-BE49-F238E27FC236}">
                <a16:creationId xmlns:a16="http://schemas.microsoft.com/office/drawing/2014/main" id="{9612C061-9424-4556-9502-BAFF4DB43B54}"/>
              </a:ext>
            </a:extLst>
          </p:cNvPr>
          <p:cNvSpPr>
            <a:spLocks noGrp="1" noChangeArrowheads="1"/>
          </p:cNvSpPr>
          <p:nvPr>
            <p:ph idx="1"/>
          </p:nvPr>
        </p:nvSpPr>
        <p:spPr>
          <a:xfrm>
            <a:off x="2095501" y="2071688"/>
            <a:ext cx="8215313" cy="4114800"/>
          </a:xfrm>
        </p:spPr>
        <p:txBody>
          <a:bodyPr/>
          <a:lstStyle/>
          <a:p>
            <a:pPr>
              <a:buFont typeface="Wingdings" panose="05000000000000000000" pitchFamily="2" charset="2"/>
              <a:buNone/>
            </a:pPr>
            <a:r>
              <a:rPr lang="es-US" altLang="es-ES">
                <a:latin typeface="Arial Black" panose="020B0A04020102020204" pitchFamily="34" charset="0"/>
              </a:rPr>
              <a:t>Profesora  del curso : </a:t>
            </a:r>
          </a:p>
          <a:p>
            <a:pPr>
              <a:buFont typeface="Wingdings" panose="05000000000000000000" pitchFamily="2" charset="2"/>
              <a:buNone/>
            </a:pPr>
            <a:r>
              <a:rPr lang="es-US" altLang="es-ES">
                <a:latin typeface="Arial Black" panose="020B0A04020102020204" pitchFamily="34" charset="0"/>
              </a:rPr>
              <a:t>  DrC. María Luisa Ramos Grandal, Profesora Titular, Vicerrectora  Universidad de Artemisa</a:t>
            </a:r>
          </a:p>
          <a:p>
            <a:pPr>
              <a:buFont typeface="Wingdings" panose="05000000000000000000" pitchFamily="2" charset="2"/>
              <a:buNone/>
            </a:pPr>
            <a:r>
              <a:rPr lang="es-US" altLang="es-ES">
                <a:solidFill>
                  <a:srgbClr val="002060"/>
                </a:solidFill>
                <a:latin typeface="Arial" panose="020B0604020202020204" pitchFamily="34" charset="0"/>
                <a:cs typeface="Arial" panose="020B0604020202020204" pitchFamily="34" charset="0"/>
              </a:rPr>
              <a:t>mluisa@uart.edu.cu</a:t>
            </a:r>
          </a:p>
          <a:p>
            <a:pPr>
              <a:buFont typeface="Wingdings" panose="05000000000000000000" pitchFamily="2" charset="2"/>
              <a:buNone/>
            </a:pPr>
            <a:endParaRPr lang="es-US" altLang="es-ES">
              <a:latin typeface="Arial Black" panose="020B0A04020102020204" pitchFamily="34" charset="0"/>
            </a:endParaRPr>
          </a:p>
        </p:txBody>
      </p:sp>
      <p:sp>
        <p:nvSpPr>
          <p:cNvPr id="8195" name="3 Título">
            <a:extLst>
              <a:ext uri="{FF2B5EF4-FFF2-40B4-BE49-F238E27FC236}">
                <a16:creationId xmlns:a16="http://schemas.microsoft.com/office/drawing/2014/main" id="{1C4EC3DB-0DC4-4BE1-A3D4-72010181D81E}"/>
              </a:ext>
            </a:extLst>
          </p:cNvPr>
          <p:cNvSpPr>
            <a:spLocks noGrp="1" noChangeArrowheads="1"/>
          </p:cNvSpPr>
          <p:nvPr>
            <p:ph type="title"/>
          </p:nvPr>
        </p:nvSpPr>
        <p:spPr>
          <a:xfrm>
            <a:off x="1809750" y="714375"/>
            <a:ext cx="7793038" cy="2185988"/>
          </a:xfrm>
        </p:spPr>
        <p:txBody>
          <a:bodyPr>
            <a:spAutoFit/>
          </a:bodyPr>
          <a:lstStyle/>
          <a:p>
            <a:pPr algn="ctr"/>
            <a:r>
              <a:rPr lang="es-ES_tradnl" altLang="es-ES" sz="3200">
                <a:latin typeface="Arial Black" panose="020B0A04020102020204" pitchFamily="34" charset="0"/>
              </a:rPr>
              <a:t>CURSO : </a:t>
            </a:r>
            <a:r>
              <a:rPr lang="es-ES_tradnl" altLang="es-ES" sz="3600" b="1"/>
              <a:t>Diseño y desarrollo curricular </a:t>
            </a:r>
            <a:br>
              <a:rPr lang="es-US" altLang="es-ES" sz="3200" b="1">
                <a:latin typeface="Arial Black" panose="020B0A04020102020204" pitchFamily="34" charset="0"/>
              </a:rPr>
            </a:br>
            <a:br>
              <a:rPr lang="es-ES_tradnl" altLang="es-ES" sz="3200"/>
            </a:br>
            <a:endParaRPr lang="es-ES" altLang="es-ES" sz="3200">
              <a:latin typeface="Arial Black" panose="020B0A04020102020204" pitchFamily="34" charset="0"/>
            </a:endParaRPr>
          </a:p>
        </p:txBody>
      </p:sp>
      <p:sp>
        <p:nvSpPr>
          <p:cNvPr id="4" name="Rectángulo 1">
            <a:extLst>
              <a:ext uri="{FF2B5EF4-FFF2-40B4-BE49-F238E27FC236}">
                <a16:creationId xmlns:a16="http://schemas.microsoft.com/office/drawing/2014/main" id="{07690013-D861-44ED-9D1B-7D7E0BF0EF24}"/>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pic>
        <p:nvPicPr>
          <p:cNvPr id="8197" name="4 Imagen">
            <a:extLst>
              <a:ext uri="{FF2B5EF4-FFF2-40B4-BE49-F238E27FC236}">
                <a16:creationId xmlns:a16="http://schemas.microsoft.com/office/drawing/2014/main" id="{68E67453-C44B-4332-A422-ADCA05B85A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3313" y="1214439"/>
            <a:ext cx="2544762" cy="155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2 Marcador de contenido">
            <a:extLst>
              <a:ext uri="{FF2B5EF4-FFF2-40B4-BE49-F238E27FC236}">
                <a16:creationId xmlns:a16="http://schemas.microsoft.com/office/drawing/2014/main" id="{96E3C3CD-031E-4446-8AF6-8AFAA7B20EE2}"/>
              </a:ext>
            </a:extLst>
          </p:cNvPr>
          <p:cNvSpPr>
            <a:spLocks noGrp="1" noChangeArrowheads="1"/>
          </p:cNvSpPr>
          <p:nvPr>
            <p:ph idx="1"/>
          </p:nvPr>
        </p:nvSpPr>
        <p:spPr>
          <a:xfrm>
            <a:off x="2309813" y="2428876"/>
            <a:ext cx="7772400" cy="2500313"/>
          </a:xfrm>
        </p:spPr>
        <p:txBody>
          <a:bodyPr/>
          <a:lstStyle/>
          <a:p>
            <a:r>
              <a:rPr lang="es-US" altLang="es-ES" b="1" dirty="0"/>
              <a:t>CRÉDITOS     3</a:t>
            </a:r>
          </a:p>
          <a:p>
            <a:r>
              <a:rPr lang="es-US" altLang="es-ES" b="1" dirty="0"/>
              <a:t>HORAS CLASES 96  4 Encuentros </a:t>
            </a:r>
          </a:p>
        </p:txBody>
      </p:sp>
      <p:sp>
        <p:nvSpPr>
          <p:cNvPr id="9219" name="3 Título">
            <a:extLst>
              <a:ext uri="{FF2B5EF4-FFF2-40B4-BE49-F238E27FC236}">
                <a16:creationId xmlns:a16="http://schemas.microsoft.com/office/drawing/2014/main" id="{6B4E2468-E962-4253-8668-02BCAE8EAAD0}"/>
              </a:ext>
            </a:extLst>
          </p:cNvPr>
          <p:cNvSpPr>
            <a:spLocks noGrp="1" noChangeArrowheads="1"/>
          </p:cNvSpPr>
          <p:nvPr>
            <p:ph type="title"/>
          </p:nvPr>
        </p:nvSpPr>
        <p:spPr>
          <a:xfrm>
            <a:off x="2595564" y="412255"/>
            <a:ext cx="7793037" cy="1692771"/>
          </a:xfrm>
        </p:spPr>
        <p:txBody>
          <a:bodyPr>
            <a:spAutoFit/>
          </a:bodyPr>
          <a:lstStyle/>
          <a:p>
            <a:pPr algn="ctr"/>
            <a:r>
              <a:rPr lang="es-ES_tradnl" altLang="es-ES" sz="3200">
                <a:latin typeface="Arial Black" panose="020B0A04020102020204" pitchFamily="34" charset="0"/>
              </a:rPr>
              <a:t>CURSO : </a:t>
            </a:r>
            <a:r>
              <a:rPr lang="es-ES_tradnl" altLang="es-ES" sz="3600" b="1"/>
              <a:t>Diseño y desarrollo curricular </a:t>
            </a:r>
            <a:br>
              <a:rPr lang="es-ES_tradnl" altLang="es-ES" sz="3200"/>
            </a:br>
            <a:endParaRPr lang="es-ES" altLang="es-ES" sz="3200">
              <a:latin typeface="Arial Black" panose="020B0A04020102020204" pitchFamily="34" charset="0"/>
            </a:endParaRPr>
          </a:p>
        </p:txBody>
      </p:sp>
      <p:sp>
        <p:nvSpPr>
          <p:cNvPr id="4" name="Rectángulo 1">
            <a:extLst>
              <a:ext uri="{FF2B5EF4-FFF2-40B4-BE49-F238E27FC236}">
                <a16:creationId xmlns:a16="http://schemas.microsoft.com/office/drawing/2014/main" id="{E74AAA6A-62B9-46ED-B820-31EF4A3F367C}"/>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a:extLst>
              <a:ext uri="{FF2B5EF4-FFF2-40B4-BE49-F238E27FC236}">
                <a16:creationId xmlns:a16="http://schemas.microsoft.com/office/drawing/2014/main" id="{06F87BD3-8A1E-45DE-A0E1-3E0825EE2512}"/>
              </a:ext>
            </a:extLst>
          </p:cNvPr>
          <p:cNvSpPr>
            <a:spLocks noGrp="1"/>
          </p:cNvSpPr>
          <p:nvPr>
            <p:ph idx="1"/>
          </p:nvPr>
        </p:nvSpPr>
        <p:spPr>
          <a:xfrm>
            <a:off x="1992313" y="620713"/>
            <a:ext cx="8229600" cy="5937250"/>
          </a:xfrm>
        </p:spPr>
        <p:txBody>
          <a:bodyPr/>
          <a:lstStyle/>
          <a:p>
            <a:pPr>
              <a:buFont typeface="Arial" charset="0"/>
              <a:buChar char="•"/>
              <a:defRPr/>
            </a:pPr>
            <a:r>
              <a:rPr lang="es-ES" dirty="0"/>
              <a:t>”…</a:t>
            </a:r>
            <a:r>
              <a:rPr lang="es-ES" sz="2800" b="1" dirty="0">
                <a:effectLst>
                  <a:outerShdw blurRad="38100" dist="38100" dir="2700000" algn="tl">
                    <a:srgbClr val="000000">
                      <a:alpha val="43137"/>
                    </a:srgbClr>
                  </a:outerShdw>
                </a:effectLst>
              </a:rPr>
              <a:t>la escuela ha de adquirir también un ritmo dinámico de cambio para seguir y adaptarse al ritmo de la vida que le rodea, al estilo de vida de la época”  </a:t>
            </a:r>
          </a:p>
          <a:p>
            <a:pPr>
              <a:buFont typeface="Arial" charset="0"/>
              <a:buChar char="•"/>
              <a:defRPr/>
            </a:pPr>
            <a:r>
              <a:rPr lang="es-ES" sz="2800" b="1" dirty="0">
                <a:effectLst>
                  <a:outerShdw blurRad="38100" dist="38100" dir="2700000" algn="tl">
                    <a:srgbClr val="000000">
                      <a:alpha val="43137"/>
                    </a:srgbClr>
                  </a:outerShdw>
                </a:effectLst>
              </a:rPr>
              <a:t>Debe ajustarse un programa nuevo de educación, que empiece en la escuela de primeras letras y acabe en una universidad brillante (...) poner de lado la Universidad antigua, y alzar la nueva”</a:t>
            </a:r>
          </a:p>
          <a:p>
            <a:pPr marL="0" indent="0">
              <a:buNone/>
              <a:defRPr/>
            </a:pPr>
            <a:r>
              <a:rPr lang="es-ES" sz="2800" b="1" dirty="0">
                <a:effectLst>
                  <a:outerShdw blurRad="38100" dist="38100" dir="2700000" algn="tl">
                    <a:srgbClr val="000000">
                      <a:alpha val="43137"/>
                    </a:srgbClr>
                  </a:outerShdw>
                </a:effectLst>
              </a:rPr>
              <a:t> </a:t>
            </a:r>
          </a:p>
          <a:p>
            <a:pPr>
              <a:buFont typeface="Arial" charset="0"/>
              <a:buChar char="•"/>
              <a:defRPr/>
            </a:pPr>
            <a:r>
              <a:rPr lang="es-ES" sz="2800" b="1" dirty="0">
                <a:effectLst>
                  <a:outerShdw blurRad="38100" dist="38100" dir="2700000" algn="tl">
                    <a:srgbClr val="000000">
                      <a:alpha val="43137"/>
                    </a:srgbClr>
                  </a:outerShdw>
                </a:effectLst>
              </a:rPr>
              <a:t> Ideario Pedagógico, Martí, J., 1974:9). </a:t>
            </a:r>
            <a:endParaRPr lang="es-MX" sz="2800" b="1" dirty="0">
              <a:effectLst>
                <a:outerShdw blurRad="38100" dist="38100" dir="2700000" algn="tl">
                  <a:srgbClr val="000000">
                    <a:alpha val="43137"/>
                  </a:srgbClr>
                </a:outerShdw>
              </a:effectLst>
            </a:endParaRPr>
          </a:p>
        </p:txBody>
      </p:sp>
      <p:sp>
        <p:nvSpPr>
          <p:cNvPr id="4" name="Rectángulo 1">
            <a:extLst>
              <a:ext uri="{FF2B5EF4-FFF2-40B4-BE49-F238E27FC236}">
                <a16:creationId xmlns:a16="http://schemas.microsoft.com/office/drawing/2014/main" id="{FAE6BB30-26EB-4AA4-BFB8-975C5038B96B}"/>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Tree>
  </p:cSld>
  <p:clrMapOvr>
    <a:masterClrMapping/>
  </p:clrMapOvr>
  <p:transition spd="slow">
    <p:blinds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a:extLst>
              <a:ext uri="{FF2B5EF4-FFF2-40B4-BE49-F238E27FC236}">
                <a16:creationId xmlns:a16="http://schemas.microsoft.com/office/drawing/2014/main" id="{E925C020-C2AF-4EB7-A58A-606374A330D6}"/>
              </a:ext>
            </a:extLst>
          </p:cNvPr>
          <p:cNvSpPr>
            <a:spLocks noGrp="1" noChangeArrowheads="1"/>
          </p:cNvSpPr>
          <p:nvPr>
            <p:ph type="title"/>
          </p:nvPr>
        </p:nvSpPr>
        <p:spPr/>
        <p:txBody>
          <a:bodyPr/>
          <a:lstStyle/>
          <a:p>
            <a:endParaRPr lang="es-US" altLang="es-ES"/>
          </a:p>
        </p:txBody>
      </p:sp>
      <p:sp>
        <p:nvSpPr>
          <p:cNvPr id="11267" name="5 Marcador de contenido">
            <a:extLst>
              <a:ext uri="{FF2B5EF4-FFF2-40B4-BE49-F238E27FC236}">
                <a16:creationId xmlns:a16="http://schemas.microsoft.com/office/drawing/2014/main" id="{BEDF07B9-3ABC-45E5-BE9F-46A795ED8DE1}"/>
              </a:ext>
            </a:extLst>
          </p:cNvPr>
          <p:cNvSpPr>
            <a:spLocks noGrp="1" noChangeArrowheads="1"/>
          </p:cNvSpPr>
          <p:nvPr>
            <p:ph idx="1"/>
          </p:nvPr>
        </p:nvSpPr>
        <p:spPr>
          <a:xfrm>
            <a:off x="1793875" y="571501"/>
            <a:ext cx="8574088" cy="4729163"/>
          </a:xfrm>
        </p:spPr>
        <p:txBody>
          <a:bodyPr/>
          <a:lstStyle/>
          <a:p>
            <a:pPr algn="just"/>
            <a:r>
              <a:rPr lang="es-ES" altLang="es-ES" b="1"/>
              <a:t>a) Objetivo general del curso</a:t>
            </a:r>
          </a:p>
          <a:p>
            <a:pPr algn="just"/>
            <a:r>
              <a:rPr lang="es-ES" altLang="es-ES" b="1"/>
              <a:t>1.- Valorar la concepción curricular de la Educación General y Superior en Cuba en correspondencia con el contexto actual, y los desafíos de la sociedad de hoy y del mañana con un enfoque contemporáneo que contribuya a la mejora de los diseños curriculares de las instituciones educativas donde laboran los cursistas y al avance del conocimiento en el campo de la Educación.</a:t>
            </a:r>
          </a:p>
          <a:p>
            <a:pPr algn="just"/>
            <a:endParaRPr lang="es-US" altLang="es-ES"/>
          </a:p>
        </p:txBody>
      </p:sp>
      <p:sp>
        <p:nvSpPr>
          <p:cNvPr id="4" name="Rectángulo 1">
            <a:extLst>
              <a:ext uri="{FF2B5EF4-FFF2-40B4-BE49-F238E27FC236}">
                <a16:creationId xmlns:a16="http://schemas.microsoft.com/office/drawing/2014/main" id="{82719F07-80E9-48B8-9BFE-6B7A0CA40F7E}"/>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3 CuadroTexto">
            <a:extLst>
              <a:ext uri="{FF2B5EF4-FFF2-40B4-BE49-F238E27FC236}">
                <a16:creationId xmlns:a16="http://schemas.microsoft.com/office/drawing/2014/main" id="{CAE03273-55DA-4740-B4A8-CAD5A70B882F}"/>
              </a:ext>
            </a:extLst>
          </p:cNvPr>
          <p:cNvSpPr txBox="1">
            <a:spLocks noChangeArrowheads="1"/>
          </p:cNvSpPr>
          <p:nvPr/>
        </p:nvSpPr>
        <p:spPr bwMode="auto">
          <a:xfrm>
            <a:off x="3167064" y="357189"/>
            <a:ext cx="5286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es-US" altLang="es-ES" sz="2800" b="1">
                <a:solidFill>
                  <a:srgbClr val="000000"/>
                </a:solidFill>
                <a:latin typeface="Arial" panose="020B0604020202020204" pitchFamily="34" charset="0"/>
              </a:rPr>
              <a:t>Sistema de conocimientos</a:t>
            </a:r>
          </a:p>
        </p:txBody>
      </p:sp>
      <p:sp>
        <p:nvSpPr>
          <p:cNvPr id="5" name="Rectángulo 1">
            <a:extLst>
              <a:ext uri="{FF2B5EF4-FFF2-40B4-BE49-F238E27FC236}">
                <a16:creationId xmlns:a16="http://schemas.microsoft.com/office/drawing/2014/main" id="{F916E64F-5D7F-4612-B93C-F9F64FEFD700}"/>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15364" name="Título 2">
            <a:extLst>
              <a:ext uri="{FF2B5EF4-FFF2-40B4-BE49-F238E27FC236}">
                <a16:creationId xmlns:a16="http://schemas.microsoft.com/office/drawing/2014/main" id="{F3D321BE-EFD0-4B4F-9865-B746C70A76F0}"/>
              </a:ext>
            </a:extLst>
          </p:cNvPr>
          <p:cNvSpPr>
            <a:spLocks noGrp="1" noChangeArrowheads="1"/>
          </p:cNvSpPr>
          <p:nvPr>
            <p:ph type="title"/>
          </p:nvPr>
        </p:nvSpPr>
        <p:spPr/>
        <p:txBody>
          <a:bodyPr/>
          <a:lstStyle/>
          <a:p>
            <a:endParaRPr lang="es-ES" altLang="es-ES"/>
          </a:p>
        </p:txBody>
      </p:sp>
      <p:sp>
        <p:nvSpPr>
          <p:cNvPr id="15365" name="Marcador de contenido 5">
            <a:extLst>
              <a:ext uri="{FF2B5EF4-FFF2-40B4-BE49-F238E27FC236}">
                <a16:creationId xmlns:a16="http://schemas.microsoft.com/office/drawing/2014/main" id="{53ECCC4F-D06F-45CA-8CE0-B52B8F8A5174}"/>
              </a:ext>
            </a:extLst>
          </p:cNvPr>
          <p:cNvSpPr>
            <a:spLocks noGrp="1" noChangeArrowheads="1"/>
          </p:cNvSpPr>
          <p:nvPr>
            <p:ph idx="1"/>
          </p:nvPr>
        </p:nvSpPr>
        <p:spPr>
          <a:xfrm>
            <a:off x="1809750" y="881063"/>
            <a:ext cx="8458200" cy="4114800"/>
          </a:xfrm>
        </p:spPr>
        <p:txBody>
          <a:bodyPr/>
          <a:lstStyle/>
          <a:p>
            <a:pPr algn="just"/>
            <a:r>
              <a:rPr lang="es-ES" altLang="es-ES"/>
              <a:t>La transdisciplinariedad en el diseño curricular. Diferentes tipos de currículum. La unidad en las dimensiones curriculares. Masividad y calidad, unidad y diversidad, centralización y descentralización en la educación, su reflejo en el diseño curricular. Tendencia en la organización de los currículos: currículo abierto y cerrado. Exigencia de la unidad curricular y la atención a la diversidad. Significado e implicaciones.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CuadroTexto">
            <a:extLst>
              <a:ext uri="{FF2B5EF4-FFF2-40B4-BE49-F238E27FC236}">
                <a16:creationId xmlns:a16="http://schemas.microsoft.com/office/drawing/2014/main" id="{3B363786-A4F9-48C2-811C-5463DF48575D}"/>
              </a:ext>
            </a:extLst>
          </p:cNvPr>
          <p:cNvSpPr txBox="1">
            <a:spLocks noChangeArrowheads="1"/>
          </p:cNvSpPr>
          <p:nvPr/>
        </p:nvSpPr>
        <p:spPr bwMode="auto">
          <a:xfrm>
            <a:off x="3167064" y="357189"/>
            <a:ext cx="5286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es-US" altLang="es-ES" sz="2800" b="1">
                <a:solidFill>
                  <a:srgbClr val="000000"/>
                </a:solidFill>
                <a:latin typeface="Arial" panose="020B0604020202020204" pitchFamily="34" charset="0"/>
              </a:rPr>
              <a:t>Sistema de conocimientos</a:t>
            </a:r>
          </a:p>
        </p:txBody>
      </p:sp>
      <p:sp>
        <p:nvSpPr>
          <p:cNvPr id="5" name="Rectángulo 1">
            <a:extLst>
              <a:ext uri="{FF2B5EF4-FFF2-40B4-BE49-F238E27FC236}">
                <a16:creationId xmlns:a16="http://schemas.microsoft.com/office/drawing/2014/main" id="{F916E64F-5D7F-4612-B93C-F9F64FEFD700}"/>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12292" name="Título 2">
            <a:extLst>
              <a:ext uri="{FF2B5EF4-FFF2-40B4-BE49-F238E27FC236}">
                <a16:creationId xmlns:a16="http://schemas.microsoft.com/office/drawing/2014/main" id="{9F40183B-8067-4159-9F40-DD9668C98228}"/>
              </a:ext>
            </a:extLst>
          </p:cNvPr>
          <p:cNvSpPr>
            <a:spLocks noGrp="1" noChangeArrowheads="1"/>
          </p:cNvSpPr>
          <p:nvPr>
            <p:ph type="title"/>
          </p:nvPr>
        </p:nvSpPr>
        <p:spPr>
          <a:xfrm>
            <a:off x="2674939" y="214313"/>
            <a:ext cx="7793037" cy="766762"/>
          </a:xfrm>
        </p:spPr>
        <p:txBody>
          <a:bodyPr/>
          <a:lstStyle/>
          <a:p>
            <a:endParaRPr lang="es-ES" altLang="es-ES"/>
          </a:p>
        </p:txBody>
      </p:sp>
      <p:sp>
        <p:nvSpPr>
          <p:cNvPr id="12293" name="Marcador de contenido 5">
            <a:extLst>
              <a:ext uri="{FF2B5EF4-FFF2-40B4-BE49-F238E27FC236}">
                <a16:creationId xmlns:a16="http://schemas.microsoft.com/office/drawing/2014/main" id="{4875DF98-0DCD-4ACC-98EB-31BEB570E414}"/>
              </a:ext>
            </a:extLst>
          </p:cNvPr>
          <p:cNvSpPr>
            <a:spLocks noGrp="1" noChangeArrowheads="1"/>
          </p:cNvSpPr>
          <p:nvPr>
            <p:ph idx="1"/>
          </p:nvPr>
        </p:nvSpPr>
        <p:spPr>
          <a:xfrm>
            <a:off x="1809751" y="900113"/>
            <a:ext cx="8386763" cy="4114800"/>
          </a:xfrm>
        </p:spPr>
        <p:txBody>
          <a:bodyPr/>
          <a:lstStyle/>
          <a:p>
            <a:pPr algn="just"/>
            <a:r>
              <a:rPr lang="es-ES" altLang="es-ES"/>
              <a:t>Introducción al estudio de la teoría curricular: Diferentes concepciones sobre el currículo. Fundamentos del currículo: filosófico: aprendizaje permanente, responsabilidad social y ética, sociológico: colaboración y trabajo en equipo, enfoque de género y racialidad., psicológico: comunicación efectiva, inclusión, diversidad, salud mental y emocional.  pedagógico: Patrones de calidad y una sola salud,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3 CuadroTexto">
            <a:extLst>
              <a:ext uri="{FF2B5EF4-FFF2-40B4-BE49-F238E27FC236}">
                <a16:creationId xmlns:a16="http://schemas.microsoft.com/office/drawing/2014/main" id="{44B0F915-F107-4599-A970-D9A0DB4B58E1}"/>
              </a:ext>
            </a:extLst>
          </p:cNvPr>
          <p:cNvSpPr txBox="1">
            <a:spLocks noChangeArrowheads="1"/>
          </p:cNvSpPr>
          <p:nvPr/>
        </p:nvSpPr>
        <p:spPr bwMode="auto">
          <a:xfrm>
            <a:off x="3167064" y="357189"/>
            <a:ext cx="52863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es-US" altLang="es-ES" sz="2800" b="1">
                <a:solidFill>
                  <a:srgbClr val="000000"/>
                </a:solidFill>
                <a:latin typeface="Arial" panose="020B0604020202020204" pitchFamily="34" charset="0"/>
              </a:rPr>
              <a:t>Sistema de conocimientos</a:t>
            </a:r>
          </a:p>
        </p:txBody>
      </p:sp>
      <p:sp>
        <p:nvSpPr>
          <p:cNvPr id="5" name="Rectángulo 1">
            <a:extLst>
              <a:ext uri="{FF2B5EF4-FFF2-40B4-BE49-F238E27FC236}">
                <a16:creationId xmlns:a16="http://schemas.microsoft.com/office/drawing/2014/main" id="{F916E64F-5D7F-4612-B93C-F9F64FEFD700}"/>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13316" name="Título 2">
            <a:extLst>
              <a:ext uri="{FF2B5EF4-FFF2-40B4-BE49-F238E27FC236}">
                <a16:creationId xmlns:a16="http://schemas.microsoft.com/office/drawing/2014/main" id="{394DC564-C602-4036-8B69-31798F2FE3F3}"/>
              </a:ext>
            </a:extLst>
          </p:cNvPr>
          <p:cNvSpPr>
            <a:spLocks noGrp="1" noChangeArrowheads="1"/>
          </p:cNvSpPr>
          <p:nvPr>
            <p:ph type="title"/>
          </p:nvPr>
        </p:nvSpPr>
        <p:spPr/>
        <p:txBody>
          <a:bodyPr/>
          <a:lstStyle/>
          <a:p>
            <a:endParaRPr lang="es-ES" altLang="es-ES"/>
          </a:p>
        </p:txBody>
      </p:sp>
      <p:sp>
        <p:nvSpPr>
          <p:cNvPr id="13317" name="Marcador de contenido 5">
            <a:extLst>
              <a:ext uri="{FF2B5EF4-FFF2-40B4-BE49-F238E27FC236}">
                <a16:creationId xmlns:a16="http://schemas.microsoft.com/office/drawing/2014/main" id="{4ADE308A-0C7F-4465-8BE9-D9FED7539B21}"/>
              </a:ext>
            </a:extLst>
          </p:cNvPr>
          <p:cNvSpPr>
            <a:spLocks noGrp="1" noChangeArrowheads="1"/>
          </p:cNvSpPr>
          <p:nvPr>
            <p:ph idx="1"/>
          </p:nvPr>
        </p:nvSpPr>
        <p:spPr>
          <a:xfrm>
            <a:off x="1809750" y="881063"/>
            <a:ext cx="8458200" cy="4114800"/>
          </a:xfrm>
        </p:spPr>
        <p:txBody>
          <a:bodyPr/>
          <a:lstStyle/>
          <a:p>
            <a:pPr algn="just"/>
            <a:r>
              <a:rPr lang="es-ES" altLang="es-ES"/>
              <a:t>, de investigación: pensamiento crítico y resolución de problemas, creatividad e innovación, alfabetización informacional. Componentes del currículo. El currículo como eje de la formación educativa tendencias y modelos curriculares. Nuevas tendencias curriculares para afrontar los cambios de la sociedad actual: descolonización del currículo, (2) la flexibilidad curricular para una formación educativa multimodal, inclusiva y tecnológica, </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ezclas">
  <a:themeElements>
    <a:clrScheme name="Mezcla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Mezcla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Mezcla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Mezcla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Mezcla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Mezcla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Mezcla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Mezcla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TotalTime>
  <Words>1033</Words>
  <Application>Microsoft Office PowerPoint</Application>
  <PresentationFormat>Panorámica</PresentationFormat>
  <Paragraphs>47</Paragraphs>
  <Slides>17</Slides>
  <Notes>0</Notes>
  <HiddenSlides>0</HiddenSlides>
  <MMClips>0</MMClips>
  <ScaleCrop>false</ScaleCrop>
  <HeadingPairs>
    <vt:vector size="8" baseType="variant">
      <vt:variant>
        <vt:lpstr>Fuentes usadas</vt:lpstr>
      </vt:variant>
      <vt:variant>
        <vt:i4>6</vt:i4>
      </vt:variant>
      <vt:variant>
        <vt:lpstr>Tema</vt:lpstr>
      </vt:variant>
      <vt:variant>
        <vt:i4>3</vt:i4>
      </vt:variant>
      <vt:variant>
        <vt:lpstr>Servidores OLE incrustados</vt:lpstr>
      </vt:variant>
      <vt:variant>
        <vt:i4>1</vt:i4>
      </vt:variant>
      <vt:variant>
        <vt:lpstr>Títulos de diapositiva</vt:lpstr>
      </vt:variant>
      <vt:variant>
        <vt:i4>17</vt:i4>
      </vt:variant>
    </vt:vector>
  </HeadingPairs>
  <TitlesOfParts>
    <vt:vector size="27" baseType="lpstr">
      <vt:lpstr>Arial</vt:lpstr>
      <vt:lpstr>Arial Black</vt:lpstr>
      <vt:lpstr>Calibri</vt:lpstr>
      <vt:lpstr>Calibri Light</vt:lpstr>
      <vt:lpstr>Tahoma</vt:lpstr>
      <vt:lpstr>Wingdings</vt:lpstr>
      <vt:lpstr>Tema de Office</vt:lpstr>
      <vt:lpstr>Diseño predeterminado</vt:lpstr>
      <vt:lpstr>Mezclas</vt:lpstr>
      <vt:lpstr>Presentación de Microsoft PowerPoint</vt:lpstr>
      <vt:lpstr>Presentación de PowerPoint</vt:lpstr>
      <vt:lpstr>CURSO : Diseño y desarrollo curricular   </vt:lpstr>
      <vt:lpstr>CURSO : Diseño y desarrollo curricular   </vt:lpstr>
      <vt:lpstr>CURSO : Diseño y desarrollo curricular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EVALUACIÓN FINAL DEL CURSO</vt:lpstr>
      <vt:lpstr>EVALUACIÓN FINAL DEL CURSO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Julia</dc:creator>
  <cp:lastModifiedBy>María Julia</cp:lastModifiedBy>
  <cp:revision>1</cp:revision>
  <dcterms:created xsi:type="dcterms:W3CDTF">2026-02-09T17:50:35Z</dcterms:created>
  <dcterms:modified xsi:type="dcterms:W3CDTF">2026-02-09T17:58:50Z</dcterms:modified>
</cp:coreProperties>
</file>