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79" r:id="rId7"/>
    <p:sldId id="280" r:id="rId8"/>
    <p:sldId id="266" r:id="rId9"/>
    <p:sldId id="277" r:id="rId10"/>
    <p:sldId id="268" r:id="rId11"/>
    <p:sldId id="262" r:id="rId12"/>
    <p:sldId id="269" r:id="rId13"/>
    <p:sldId id="270" r:id="rId14"/>
    <p:sldId id="271" r:id="rId15"/>
    <p:sldId id="272" r:id="rId16"/>
    <p:sldId id="274" r:id="rId17"/>
    <p:sldId id="273" r:id="rId18"/>
    <p:sldId id="263" r:id="rId19"/>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89898"/>
    <a:srgbClr val="FB35DF"/>
    <a:srgbClr val="77AAF5"/>
    <a:srgbClr val="26B872"/>
    <a:srgbClr val="8CDE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7.png"/><Relationship Id="rId5" Type="http://schemas.openxmlformats.org/officeDocument/2006/relationships/image" Target="../media/image6.jpg"/><Relationship Id="rId4" Type="http://schemas.openxmlformats.org/officeDocument/2006/relationships/image" Target="../media/image5.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7.png"/><Relationship Id="rId5" Type="http://schemas.openxmlformats.org/officeDocument/2006/relationships/image" Target="../media/image6.jpg"/><Relationship Id="rId4"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9B3AE6-8C9A-4A6E-B1E5-BEA9A793F783}" type="doc">
      <dgm:prSet loTypeId="urn:microsoft.com/office/officeart/2005/8/layout/pList1" loCatId="list" qsTypeId="urn:microsoft.com/office/officeart/2005/8/quickstyle/3d3" qsCatId="3D" csTypeId="urn:microsoft.com/office/officeart/2005/8/colors/accent1_2" csCatId="accent1" phldr="1"/>
      <dgm:spPr/>
      <dgm:t>
        <a:bodyPr/>
        <a:lstStyle/>
        <a:p>
          <a:endParaRPr lang="es-ES"/>
        </a:p>
      </dgm:t>
    </dgm:pt>
    <dgm:pt modelId="{2B728AFF-ADA9-4246-8730-78B7AA22B4F6}">
      <dgm:prSet custT="1"/>
      <dgm:spPr/>
      <dgm:t>
        <a:bodyPr/>
        <a:lstStyle/>
        <a:p>
          <a:pPr rtl="0"/>
          <a:r>
            <a:rPr lang="es-ES" sz="1050" smtClean="0"/>
            <a:t>Holártico. Especies que habitan la Región Holártica (Eurasia, África al norte del desierto del Sáhara y Norteamérica).</a:t>
          </a:r>
          <a:endParaRPr lang="es-ES" sz="1050"/>
        </a:p>
      </dgm:t>
    </dgm:pt>
    <dgm:pt modelId="{D96D6BBA-7DFA-466A-BED7-EC0E8F18E963}" type="parTrans" cxnId="{F72F7265-D317-4BD4-A5B0-9AF58F124297}">
      <dgm:prSet/>
      <dgm:spPr/>
      <dgm:t>
        <a:bodyPr/>
        <a:lstStyle/>
        <a:p>
          <a:endParaRPr lang="es-ES" sz="2800"/>
        </a:p>
      </dgm:t>
    </dgm:pt>
    <dgm:pt modelId="{05840C1A-ACB4-481A-B2F1-8627B8777438}" type="sibTrans" cxnId="{F72F7265-D317-4BD4-A5B0-9AF58F124297}">
      <dgm:prSet/>
      <dgm:spPr/>
      <dgm:t>
        <a:bodyPr/>
        <a:lstStyle/>
        <a:p>
          <a:endParaRPr lang="es-ES" sz="2800"/>
        </a:p>
      </dgm:t>
    </dgm:pt>
    <dgm:pt modelId="{E5B81399-8663-4181-9953-A180B0058C71}">
      <dgm:prSet custT="1"/>
      <dgm:spPr/>
      <dgm:t>
        <a:bodyPr/>
        <a:lstStyle/>
        <a:p>
          <a:pPr rtl="0"/>
          <a:r>
            <a:rPr lang="es-ES" sz="1050" smtClean="0"/>
            <a:t>Paleártico. Especies que habitan la Región Paleártica (Eurasia al norte del Himalaya), incluyendo África al norte del Sáhara y Macaronesia (nombre que se le asigna al conjunto de cinco archipiélagos del Atlántico Norte, más o menos cercanos al continente africano: Azores, Canarias, Cabo Verde, Madeira e Islas Salvajes)</a:t>
          </a:r>
          <a:endParaRPr lang="es-ES" sz="1050"/>
        </a:p>
      </dgm:t>
    </dgm:pt>
    <dgm:pt modelId="{3ACB45D5-E4E3-44D5-A85C-AAA005F6F517}" type="parTrans" cxnId="{6ED1DE90-AF97-4000-9758-38EECAE882C6}">
      <dgm:prSet/>
      <dgm:spPr/>
      <dgm:t>
        <a:bodyPr/>
        <a:lstStyle/>
        <a:p>
          <a:endParaRPr lang="es-ES" sz="2800"/>
        </a:p>
      </dgm:t>
    </dgm:pt>
    <dgm:pt modelId="{D7A0A6DB-BDAF-49A0-8189-81860054B8C5}" type="sibTrans" cxnId="{6ED1DE90-AF97-4000-9758-38EECAE882C6}">
      <dgm:prSet/>
      <dgm:spPr/>
      <dgm:t>
        <a:bodyPr/>
        <a:lstStyle/>
        <a:p>
          <a:endParaRPr lang="es-ES" sz="2800"/>
        </a:p>
      </dgm:t>
    </dgm:pt>
    <dgm:pt modelId="{43D89718-8477-4533-B457-4F9F477A0A1C}">
      <dgm:prSet custT="1"/>
      <dgm:spPr/>
      <dgm:t>
        <a:bodyPr/>
        <a:lstStyle/>
        <a:p>
          <a:pPr rtl="0"/>
          <a:r>
            <a:rPr lang="es-ES" sz="1050" dirty="0" smtClean="0"/>
            <a:t>Euroasiático o Asiático-Europeo. Incluye Eurasia al norte del Himalaya.</a:t>
          </a:r>
          <a:endParaRPr lang="es-ES" sz="1050" dirty="0"/>
        </a:p>
      </dgm:t>
    </dgm:pt>
    <dgm:pt modelId="{7DF5DC88-D3E4-42A3-8BD4-007EA26D18E2}" type="parTrans" cxnId="{88575966-2E86-4C13-9ACA-284522DE3B65}">
      <dgm:prSet/>
      <dgm:spPr/>
      <dgm:t>
        <a:bodyPr/>
        <a:lstStyle/>
        <a:p>
          <a:endParaRPr lang="es-ES" sz="2800"/>
        </a:p>
      </dgm:t>
    </dgm:pt>
    <dgm:pt modelId="{52144155-D351-40AC-A78E-3A4512D76B07}" type="sibTrans" cxnId="{88575966-2E86-4C13-9ACA-284522DE3B65}">
      <dgm:prSet/>
      <dgm:spPr/>
      <dgm:t>
        <a:bodyPr/>
        <a:lstStyle/>
        <a:p>
          <a:endParaRPr lang="es-ES" sz="2800"/>
        </a:p>
      </dgm:t>
    </dgm:pt>
    <dgm:pt modelId="{2FFE41CD-B7DC-4757-A254-F1DD8AF41D22}">
      <dgm:prSet custT="1"/>
      <dgm:spPr/>
      <dgm:t>
        <a:bodyPr/>
        <a:lstStyle/>
        <a:p>
          <a:pPr rtl="0"/>
          <a:r>
            <a:rPr lang="es-ES" sz="1050" dirty="0" smtClean="0"/>
            <a:t>Paleártico occidental. Especies distribuidas desde Macaronesia y norte de África, hasta los Urales, el mar Caspio y mitad norte de la península arábiga.</a:t>
          </a:r>
          <a:endParaRPr lang="es-ES" sz="1050" dirty="0"/>
        </a:p>
      </dgm:t>
    </dgm:pt>
    <dgm:pt modelId="{534B5048-E9B0-479D-BBC5-F69C7521424E}" type="parTrans" cxnId="{EAB53FF4-874F-494E-8B93-D2BDF3801F67}">
      <dgm:prSet/>
      <dgm:spPr/>
      <dgm:t>
        <a:bodyPr/>
        <a:lstStyle/>
        <a:p>
          <a:endParaRPr lang="es-ES" sz="2800"/>
        </a:p>
      </dgm:t>
    </dgm:pt>
    <dgm:pt modelId="{3B948711-4A96-4A8A-982A-1545BF3C25CF}" type="sibTrans" cxnId="{EAB53FF4-874F-494E-8B93-D2BDF3801F67}">
      <dgm:prSet/>
      <dgm:spPr/>
      <dgm:t>
        <a:bodyPr/>
        <a:lstStyle/>
        <a:p>
          <a:endParaRPr lang="es-ES" sz="2800"/>
        </a:p>
      </dgm:t>
    </dgm:pt>
    <dgm:pt modelId="{F18DD790-24D0-402A-8989-3BE4CE7452EE}">
      <dgm:prSet custT="1"/>
      <dgm:spPr/>
      <dgm:t>
        <a:bodyPr/>
        <a:lstStyle/>
        <a:p>
          <a:pPr rtl="0"/>
          <a:r>
            <a:rPr lang="es-ES" sz="1050" smtClean="0"/>
            <a:t>Asiático o Paleártico oriental. Incluye Asia al este del Caspio y al norte del Himalaya.</a:t>
          </a:r>
          <a:endParaRPr lang="es-ES" sz="1050"/>
        </a:p>
      </dgm:t>
    </dgm:pt>
    <dgm:pt modelId="{B75C1602-BBBF-448C-B45B-AF3228D884DC}" type="parTrans" cxnId="{5500808E-016D-46B1-AEB4-690F17D871D4}">
      <dgm:prSet/>
      <dgm:spPr/>
      <dgm:t>
        <a:bodyPr/>
        <a:lstStyle/>
        <a:p>
          <a:endParaRPr lang="es-ES" sz="2800"/>
        </a:p>
      </dgm:t>
    </dgm:pt>
    <dgm:pt modelId="{A8C20DFC-591D-4C91-AA42-9055419DF4C8}" type="sibTrans" cxnId="{5500808E-016D-46B1-AEB4-690F17D871D4}">
      <dgm:prSet/>
      <dgm:spPr/>
      <dgm:t>
        <a:bodyPr/>
        <a:lstStyle/>
        <a:p>
          <a:endParaRPr lang="es-ES" sz="2800"/>
        </a:p>
      </dgm:t>
    </dgm:pt>
    <dgm:pt modelId="{33B67663-FE5B-4B4D-BC04-F15F0E0A28D4}">
      <dgm:prSet custT="1"/>
      <dgm:spPr/>
      <dgm:t>
        <a:bodyPr/>
        <a:lstStyle/>
        <a:p>
          <a:pPr rtl="0"/>
          <a:r>
            <a:rPr lang="es-ES" sz="1050" smtClean="0"/>
            <a:t>Eurosiberiano o Sibero-Europeo. Especies repartidas por Europa, Anatolia y Siberia, es decir, Asia al norte de una línea imaginaria que va desde el río Amur hasta el Caspio; se excluyen por tanto las zonas esteparias de Asia Central.</a:t>
          </a:r>
          <a:endParaRPr lang="es-ES" sz="1050"/>
        </a:p>
      </dgm:t>
    </dgm:pt>
    <dgm:pt modelId="{7D787491-D75F-4DBD-BF36-C5038CDF5555}" type="parTrans" cxnId="{DED9CE1C-D267-4A87-9EDF-515ECD7E4C55}">
      <dgm:prSet/>
      <dgm:spPr/>
      <dgm:t>
        <a:bodyPr/>
        <a:lstStyle/>
        <a:p>
          <a:endParaRPr lang="es-ES" sz="2800"/>
        </a:p>
      </dgm:t>
    </dgm:pt>
    <dgm:pt modelId="{8F4B3151-72AE-4F8E-8A66-B33483B97E19}" type="sibTrans" cxnId="{DED9CE1C-D267-4A87-9EDF-515ECD7E4C55}">
      <dgm:prSet/>
      <dgm:spPr/>
      <dgm:t>
        <a:bodyPr/>
        <a:lstStyle/>
        <a:p>
          <a:endParaRPr lang="es-ES" sz="2800"/>
        </a:p>
      </dgm:t>
    </dgm:pt>
    <dgm:pt modelId="{832273F0-9DD9-4410-851D-0968B0C6A7EB}">
      <dgm:prSet custT="1"/>
      <dgm:spPr/>
      <dgm:t>
        <a:bodyPr/>
        <a:lstStyle/>
        <a:p>
          <a:pPr rtl="0"/>
          <a:r>
            <a:rPr lang="es-ES" sz="1050" smtClean="0"/>
            <a:t>Neártico. Especies distribuidas en Norteamérica hasta las montañas de México central.</a:t>
          </a:r>
          <a:endParaRPr lang="es-ES" sz="1050"/>
        </a:p>
      </dgm:t>
    </dgm:pt>
    <dgm:pt modelId="{D9F93937-CAFD-4DB0-A62E-548D4EDDD7C0}" type="parTrans" cxnId="{3A37B10E-0EBA-491E-896B-B227FF9BED3A}">
      <dgm:prSet/>
      <dgm:spPr/>
      <dgm:t>
        <a:bodyPr/>
        <a:lstStyle/>
        <a:p>
          <a:endParaRPr lang="es-ES" sz="2800"/>
        </a:p>
      </dgm:t>
    </dgm:pt>
    <dgm:pt modelId="{6701A051-6D1E-4255-B6A7-9C5A8E19F67F}" type="sibTrans" cxnId="{3A37B10E-0EBA-491E-896B-B227FF9BED3A}">
      <dgm:prSet/>
      <dgm:spPr/>
      <dgm:t>
        <a:bodyPr/>
        <a:lstStyle/>
        <a:p>
          <a:endParaRPr lang="es-ES" sz="2800"/>
        </a:p>
      </dgm:t>
    </dgm:pt>
    <dgm:pt modelId="{827944A5-839D-4283-822A-79AD7485F852}">
      <dgm:prSet custT="1"/>
      <dgm:spPr/>
      <dgm:t>
        <a:bodyPr/>
        <a:lstStyle/>
        <a:p>
          <a:pPr rtl="0"/>
          <a:r>
            <a:rPr lang="es-ES" sz="1050" smtClean="0"/>
            <a:t>Neotropical. El resto del continente americano, es decir, la Región Neotropical, incluyendo el Caribe, el sur de Florida, el sur de Baja California y el sur de México.</a:t>
          </a:r>
          <a:endParaRPr lang="es-ES" sz="1050"/>
        </a:p>
      </dgm:t>
    </dgm:pt>
    <dgm:pt modelId="{4B36AB82-7635-4119-A879-6C452AA24ADB}" type="parTrans" cxnId="{B6959AE3-396B-45F1-A342-2C8AFF08EE79}">
      <dgm:prSet/>
      <dgm:spPr/>
      <dgm:t>
        <a:bodyPr/>
        <a:lstStyle/>
        <a:p>
          <a:endParaRPr lang="es-ES" sz="2800"/>
        </a:p>
      </dgm:t>
    </dgm:pt>
    <dgm:pt modelId="{C8B0BA8A-64C8-47AD-B3C6-060A9A4182ED}" type="sibTrans" cxnId="{B6959AE3-396B-45F1-A342-2C8AFF08EE79}">
      <dgm:prSet/>
      <dgm:spPr/>
      <dgm:t>
        <a:bodyPr/>
        <a:lstStyle/>
        <a:p>
          <a:endParaRPr lang="es-ES" sz="2800"/>
        </a:p>
      </dgm:t>
    </dgm:pt>
    <dgm:pt modelId="{81D3AB8E-1F28-4F89-9974-B52F78D9B8CA}" type="pres">
      <dgm:prSet presAssocID="{3A9B3AE6-8C9A-4A6E-B1E5-BEA9A793F783}" presName="Name0" presStyleCnt="0">
        <dgm:presLayoutVars>
          <dgm:dir/>
          <dgm:resizeHandles val="exact"/>
        </dgm:presLayoutVars>
      </dgm:prSet>
      <dgm:spPr/>
      <dgm:t>
        <a:bodyPr/>
        <a:lstStyle/>
        <a:p>
          <a:endParaRPr lang="es-ES"/>
        </a:p>
      </dgm:t>
    </dgm:pt>
    <dgm:pt modelId="{F8B795EF-4EA2-4E9F-B733-EC3A261173F5}" type="pres">
      <dgm:prSet presAssocID="{2B728AFF-ADA9-4246-8730-78B7AA22B4F6}" presName="compNode" presStyleCnt="0"/>
      <dgm:spPr/>
    </dgm:pt>
    <dgm:pt modelId="{9284B590-A3E6-423E-873D-6BCD1EAA2B06}" type="pres">
      <dgm:prSet presAssocID="{2B728AFF-ADA9-4246-8730-78B7AA22B4F6}" presName="pictRect" presStyleLbl="node1" presStyleIdx="0" presStyleCnt="8"/>
      <dgm:spPr>
        <a:blipFill>
          <a:blip xmlns:r="http://schemas.openxmlformats.org/officeDocument/2006/relationships" r:embed="rId1">
            <a:extLst>
              <a:ext uri="{28A0092B-C50C-407E-A947-70E740481C1C}">
                <a14:useLocalDpi xmlns:a14="http://schemas.microsoft.com/office/drawing/2010/main" val="0"/>
              </a:ext>
            </a:extLst>
          </a:blip>
          <a:srcRect/>
          <a:stretch>
            <a:fillRect l="-18000" r="-18000"/>
          </a:stretch>
        </a:blipFill>
      </dgm:spPr>
    </dgm:pt>
    <dgm:pt modelId="{264F6205-AD83-4C98-8ED6-2536AF306DD5}" type="pres">
      <dgm:prSet presAssocID="{2B728AFF-ADA9-4246-8730-78B7AA22B4F6}" presName="textRect" presStyleLbl="revTx" presStyleIdx="0" presStyleCnt="8">
        <dgm:presLayoutVars>
          <dgm:bulletEnabled val="1"/>
        </dgm:presLayoutVars>
      </dgm:prSet>
      <dgm:spPr/>
      <dgm:t>
        <a:bodyPr/>
        <a:lstStyle/>
        <a:p>
          <a:endParaRPr lang="es-ES"/>
        </a:p>
      </dgm:t>
    </dgm:pt>
    <dgm:pt modelId="{A541F29D-8D1A-4FC8-82B8-7812DF3F11AF}" type="pres">
      <dgm:prSet presAssocID="{05840C1A-ACB4-481A-B2F1-8627B8777438}" presName="sibTrans" presStyleLbl="sibTrans2D1" presStyleIdx="0" presStyleCnt="0"/>
      <dgm:spPr/>
      <dgm:t>
        <a:bodyPr/>
        <a:lstStyle/>
        <a:p>
          <a:endParaRPr lang="es-ES"/>
        </a:p>
      </dgm:t>
    </dgm:pt>
    <dgm:pt modelId="{8D4521B7-C35A-4B9F-8BEB-CE70D15F6AEE}" type="pres">
      <dgm:prSet presAssocID="{E5B81399-8663-4181-9953-A180B0058C71}" presName="compNode" presStyleCnt="0"/>
      <dgm:spPr/>
    </dgm:pt>
    <dgm:pt modelId="{A2D12DF0-4E93-41DA-991A-81DA9A7EE940}" type="pres">
      <dgm:prSet presAssocID="{E5B81399-8663-4181-9953-A180B0058C71}" presName="pictRect" presStyleLbl="node1" presStyleIdx="1" presStyleCnt="8"/>
      <dgm:spPr>
        <a:blipFill>
          <a:blip xmlns:r="http://schemas.openxmlformats.org/officeDocument/2006/relationships" r:embed="rId2">
            <a:extLst>
              <a:ext uri="{28A0092B-C50C-407E-A947-70E740481C1C}">
                <a14:useLocalDpi xmlns:a14="http://schemas.microsoft.com/office/drawing/2010/main" val="0"/>
              </a:ext>
            </a:extLst>
          </a:blip>
          <a:srcRect/>
          <a:stretch>
            <a:fillRect l="-28000" r="-28000"/>
          </a:stretch>
        </a:blipFill>
      </dgm:spPr>
    </dgm:pt>
    <dgm:pt modelId="{4E7315B2-A6D4-414C-82EC-9F268064D8ED}" type="pres">
      <dgm:prSet presAssocID="{E5B81399-8663-4181-9953-A180B0058C71}" presName="textRect" presStyleLbl="revTx" presStyleIdx="1" presStyleCnt="8">
        <dgm:presLayoutVars>
          <dgm:bulletEnabled val="1"/>
        </dgm:presLayoutVars>
      </dgm:prSet>
      <dgm:spPr/>
      <dgm:t>
        <a:bodyPr/>
        <a:lstStyle/>
        <a:p>
          <a:endParaRPr lang="es-ES"/>
        </a:p>
      </dgm:t>
    </dgm:pt>
    <dgm:pt modelId="{CA1049DA-4D31-4AD1-9E4C-78528020EE9D}" type="pres">
      <dgm:prSet presAssocID="{D7A0A6DB-BDAF-49A0-8189-81860054B8C5}" presName="sibTrans" presStyleLbl="sibTrans2D1" presStyleIdx="0" presStyleCnt="0"/>
      <dgm:spPr/>
      <dgm:t>
        <a:bodyPr/>
        <a:lstStyle/>
        <a:p>
          <a:endParaRPr lang="es-ES"/>
        </a:p>
      </dgm:t>
    </dgm:pt>
    <dgm:pt modelId="{BC3F03D6-7566-4833-926C-BE803E166CE2}" type="pres">
      <dgm:prSet presAssocID="{43D89718-8477-4533-B457-4F9F477A0A1C}" presName="compNode" presStyleCnt="0"/>
      <dgm:spPr/>
    </dgm:pt>
    <dgm:pt modelId="{9F4F73FC-9F59-4FCF-90BB-4BBD67F0E659}" type="pres">
      <dgm:prSet presAssocID="{43D89718-8477-4533-B457-4F9F477A0A1C}" presName="pictRect" presStyleLbl="node1" presStyleIdx="2" presStyleCnt="8"/>
      <dgm:spPr>
        <a:blipFill>
          <a:blip xmlns:r="http://schemas.openxmlformats.org/officeDocument/2006/relationships" r:embed="rId3">
            <a:extLst>
              <a:ext uri="{28A0092B-C50C-407E-A947-70E740481C1C}">
                <a14:useLocalDpi xmlns:a14="http://schemas.microsoft.com/office/drawing/2010/main" val="0"/>
              </a:ext>
            </a:extLst>
          </a:blip>
          <a:srcRect/>
          <a:stretch>
            <a:fillRect t="-19000" b="-19000"/>
          </a:stretch>
        </a:blipFill>
      </dgm:spPr>
    </dgm:pt>
    <dgm:pt modelId="{60C6D469-B68A-4517-929F-EC321BD82A57}" type="pres">
      <dgm:prSet presAssocID="{43D89718-8477-4533-B457-4F9F477A0A1C}" presName="textRect" presStyleLbl="revTx" presStyleIdx="2" presStyleCnt="8">
        <dgm:presLayoutVars>
          <dgm:bulletEnabled val="1"/>
        </dgm:presLayoutVars>
      </dgm:prSet>
      <dgm:spPr/>
      <dgm:t>
        <a:bodyPr/>
        <a:lstStyle/>
        <a:p>
          <a:endParaRPr lang="es-ES"/>
        </a:p>
      </dgm:t>
    </dgm:pt>
    <dgm:pt modelId="{069063CE-30B5-4052-AC58-BCFFB49C0688}" type="pres">
      <dgm:prSet presAssocID="{52144155-D351-40AC-A78E-3A4512D76B07}" presName="sibTrans" presStyleLbl="sibTrans2D1" presStyleIdx="0" presStyleCnt="0"/>
      <dgm:spPr/>
      <dgm:t>
        <a:bodyPr/>
        <a:lstStyle/>
        <a:p>
          <a:endParaRPr lang="es-ES"/>
        </a:p>
      </dgm:t>
    </dgm:pt>
    <dgm:pt modelId="{7A1923F4-07D9-4808-A622-BBC0E059DC03}" type="pres">
      <dgm:prSet presAssocID="{2FFE41CD-B7DC-4757-A254-F1DD8AF41D22}" presName="compNode" presStyleCnt="0"/>
      <dgm:spPr/>
    </dgm:pt>
    <dgm:pt modelId="{01A43465-0AAE-4DC6-A79B-8245704F93A5}" type="pres">
      <dgm:prSet presAssocID="{2FFE41CD-B7DC-4757-A254-F1DD8AF41D22}" presName="pictRect" presStyleLbl="node1" presStyleIdx="3" presStyleCnt="8"/>
      <dgm:spPr>
        <a:blipFill>
          <a:blip xmlns:r="http://schemas.openxmlformats.org/officeDocument/2006/relationships" r:embed="rId4">
            <a:extLst>
              <a:ext uri="{28A0092B-C50C-407E-A947-70E740481C1C}">
                <a14:useLocalDpi xmlns:a14="http://schemas.microsoft.com/office/drawing/2010/main" val="0"/>
              </a:ext>
            </a:extLst>
          </a:blip>
          <a:srcRect/>
          <a:stretch>
            <a:fillRect t="-10000" b="-10000"/>
          </a:stretch>
        </a:blipFill>
      </dgm:spPr>
    </dgm:pt>
    <dgm:pt modelId="{93E91428-9782-4066-A352-0416B33DDA58}" type="pres">
      <dgm:prSet presAssocID="{2FFE41CD-B7DC-4757-A254-F1DD8AF41D22}" presName="textRect" presStyleLbl="revTx" presStyleIdx="3" presStyleCnt="8">
        <dgm:presLayoutVars>
          <dgm:bulletEnabled val="1"/>
        </dgm:presLayoutVars>
      </dgm:prSet>
      <dgm:spPr/>
      <dgm:t>
        <a:bodyPr/>
        <a:lstStyle/>
        <a:p>
          <a:endParaRPr lang="es-ES"/>
        </a:p>
      </dgm:t>
    </dgm:pt>
    <dgm:pt modelId="{26E6F916-1EDD-4B74-8DBE-10DF5DF868EE}" type="pres">
      <dgm:prSet presAssocID="{3B948711-4A96-4A8A-982A-1545BF3C25CF}" presName="sibTrans" presStyleLbl="sibTrans2D1" presStyleIdx="0" presStyleCnt="0"/>
      <dgm:spPr/>
      <dgm:t>
        <a:bodyPr/>
        <a:lstStyle/>
        <a:p>
          <a:endParaRPr lang="es-ES"/>
        </a:p>
      </dgm:t>
    </dgm:pt>
    <dgm:pt modelId="{3D14D33B-DDB8-4ACD-A755-FC72C87CDF0C}" type="pres">
      <dgm:prSet presAssocID="{F18DD790-24D0-402A-8989-3BE4CE7452EE}" presName="compNode" presStyleCnt="0"/>
      <dgm:spPr/>
    </dgm:pt>
    <dgm:pt modelId="{820305E7-7B44-4C74-952C-077C3304E7FD}" type="pres">
      <dgm:prSet presAssocID="{F18DD790-24D0-402A-8989-3BE4CE7452EE}" presName="pictRect" presStyleLbl="node1" presStyleIdx="4" presStyleCnt="8"/>
      <dgm:spPr>
        <a:blipFill>
          <a:blip xmlns:r="http://schemas.openxmlformats.org/officeDocument/2006/relationships" r:embed="rId5">
            <a:extLst>
              <a:ext uri="{28A0092B-C50C-407E-A947-70E740481C1C}">
                <a14:useLocalDpi xmlns:a14="http://schemas.microsoft.com/office/drawing/2010/main" val="0"/>
              </a:ext>
            </a:extLst>
          </a:blip>
          <a:srcRect/>
          <a:stretch>
            <a:fillRect t="-12000" b="-12000"/>
          </a:stretch>
        </a:blipFill>
      </dgm:spPr>
      <dgm:t>
        <a:bodyPr/>
        <a:lstStyle/>
        <a:p>
          <a:endParaRPr lang="es-ES"/>
        </a:p>
      </dgm:t>
    </dgm:pt>
    <dgm:pt modelId="{35AFEA00-D664-4882-8EA4-71349BE0BF2E}" type="pres">
      <dgm:prSet presAssocID="{F18DD790-24D0-402A-8989-3BE4CE7452EE}" presName="textRect" presStyleLbl="revTx" presStyleIdx="4" presStyleCnt="8">
        <dgm:presLayoutVars>
          <dgm:bulletEnabled val="1"/>
        </dgm:presLayoutVars>
      </dgm:prSet>
      <dgm:spPr/>
      <dgm:t>
        <a:bodyPr/>
        <a:lstStyle/>
        <a:p>
          <a:endParaRPr lang="es-ES"/>
        </a:p>
      </dgm:t>
    </dgm:pt>
    <dgm:pt modelId="{1545272E-B097-4C9C-8295-CA5ACFE084BA}" type="pres">
      <dgm:prSet presAssocID="{A8C20DFC-591D-4C91-AA42-9055419DF4C8}" presName="sibTrans" presStyleLbl="sibTrans2D1" presStyleIdx="0" presStyleCnt="0"/>
      <dgm:spPr/>
      <dgm:t>
        <a:bodyPr/>
        <a:lstStyle/>
        <a:p>
          <a:endParaRPr lang="es-ES"/>
        </a:p>
      </dgm:t>
    </dgm:pt>
    <dgm:pt modelId="{8BB7C037-3B74-4DD4-BBF2-7C58DB419282}" type="pres">
      <dgm:prSet presAssocID="{33B67663-FE5B-4B4D-BC04-F15F0E0A28D4}" presName="compNode" presStyleCnt="0"/>
      <dgm:spPr/>
    </dgm:pt>
    <dgm:pt modelId="{661FFB59-3F03-4936-84EA-E5CA61B71F85}" type="pres">
      <dgm:prSet presAssocID="{33B67663-FE5B-4B4D-BC04-F15F0E0A28D4}" presName="pictRect" presStyleLbl="node1" presStyleIdx="5" presStyleCnt="8"/>
      <dgm:spPr>
        <a:blipFill>
          <a:blip xmlns:r="http://schemas.openxmlformats.org/officeDocument/2006/relationships" r:embed="rId6">
            <a:extLst>
              <a:ext uri="{28A0092B-C50C-407E-A947-70E740481C1C}">
                <a14:useLocalDpi xmlns:a14="http://schemas.microsoft.com/office/drawing/2010/main" val="0"/>
              </a:ext>
            </a:extLst>
          </a:blip>
          <a:srcRect/>
          <a:stretch>
            <a:fillRect t="-7000" b="-7000"/>
          </a:stretch>
        </a:blipFill>
      </dgm:spPr>
    </dgm:pt>
    <dgm:pt modelId="{39417419-B533-435C-BD46-1B8D10D33A16}" type="pres">
      <dgm:prSet presAssocID="{33B67663-FE5B-4B4D-BC04-F15F0E0A28D4}" presName="textRect" presStyleLbl="revTx" presStyleIdx="5" presStyleCnt="8">
        <dgm:presLayoutVars>
          <dgm:bulletEnabled val="1"/>
        </dgm:presLayoutVars>
      </dgm:prSet>
      <dgm:spPr/>
      <dgm:t>
        <a:bodyPr/>
        <a:lstStyle/>
        <a:p>
          <a:endParaRPr lang="es-ES"/>
        </a:p>
      </dgm:t>
    </dgm:pt>
    <dgm:pt modelId="{3C67A51D-231F-4523-8682-888AE4179D8A}" type="pres">
      <dgm:prSet presAssocID="{8F4B3151-72AE-4F8E-8A66-B33483B97E19}" presName="sibTrans" presStyleLbl="sibTrans2D1" presStyleIdx="0" presStyleCnt="0"/>
      <dgm:spPr/>
      <dgm:t>
        <a:bodyPr/>
        <a:lstStyle/>
        <a:p>
          <a:endParaRPr lang="es-ES"/>
        </a:p>
      </dgm:t>
    </dgm:pt>
    <dgm:pt modelId="{B52C8FB1-5279-413E-9A8D-A597F4073EFD}" type="pres">
      <dgm:prSet presAssocID="{832273F0-9DD9-4410-851D-0968B0C6A7EB}" presName="compNode" presStyleCnt="0"/>
      <dgm:spPr/>
    </dgm:pt>
    <dgm:pt modelId="{EED386C4-ED55-44AD-B7A9-FB4A194D6404}" type="pres">
      <dgm:prSet presAssocID="{832273F0-9DD9-4410-851D-0968B0C6A7EB}" presName="pictRect" presStyleLbl="node1" presStyleIdx="6" presStyleCnt="8"/>
      <dgm:spPr>
        <a:blipFill>
          <a:blip xmlns:r="http://schemas.openxmlformats.org/officeDocument/2006/relationships" r:embed="rId7">
            <a:extLst>
              <a:ext uri="{28A0092B-C50C-407E-A947-70E740481C1C}">
                <a14:useLocalDpi xmlns:a14="http://schemas.microsoft.com/office/drawing/2010/main" val="0"/>
              </a:ext>
            </a:extLst>
          </a:blip>
          <a:srcRect/>
          <a:stretch>
            <a:fillRect l="-28000" r="-28000"/>
          </a:stretch>
        </a:blipFill>
      </dgm:spPr>
    </dgm:pt>
    <dgm:pt modelId="{7211D728-CA28-4387-8E24-B71FD82E1BF1}" type="pres">
      <dgm:prSet presAssocID="{832273F0-9DD9-4410-851D-0968B0C6A7EB}" presName="textRect" presStyleLbl="revTx" presStyleIdx="6" presStyleCnt="8">
        <dgm:presLayoutVars>
          <dgm:bulletEnabled val="1"/>
        </dgm:presLayoutVars>
      </dgm:prSet>
      <dgm:spPr/>
      <dgm:t>
        <a:bodyPr/>
        <a:lstStyle/>
        <a:p>
          <a:endParaRPr lang="es-ES"/>
        </a:p>
      </dgm:t>
    </dgm:pt>
    <dgm:pt modelId="{B0915ACE-82F4-4B9C-AF2E-5A7A2916CD8D}" type="pres">
      <dgm:prSet presAssocID="{6701A051-6D1E-4255-B6A7-9C5A8E19F67F}" presName="sibTrans" presStyleLbl="sibTrans2D1" presStyleIdx="0" presStyleCnt="0"/>
      <dgm:spPr/>
      <dgm:t>
        <a:bodyPr/>
        <a:lstStyle/>
        <a:p>
          <a:endParaRPr lang="es-ES"/>
        </a:p>
      </dgm:t>
    </dgm:pt>
    <dgm:pt modelId="{6D776DF8-E2F7-47C0-9B7A-D7A0E9C99604}" type="pres">
      <dgm:prSet presAssocID="{827944A5-839D-4283-822A-79AD7485F852}" presName="compNode" presStyleCnt="0"/>
      <dgm:spPr/>
    </dgm:pt>
    <dgm:pt modelId="{29FC8825-C69C-4841-A1C4-677ABE2E03AF}" type="pres">
      <dgm:prSet presAssocID="{827944A5-839D-4283-822A-79AD7485F852}" presName="pictRect" presStyleLbl="node1" presStyleIdx="7" presStyleCnt="8"/>
      <dgm:spPr>
        <a:blipFill>
          <a:blip xmlns:r="http://schemas.openxmlformats.org/officeDocument/2006/relationships" r:embed="rId8">
            <a:extLst>
              <a:ext uri="{28A0092B-C50C-407E-A947-70E740481C1C}">
                <a14:useLocalDpi xmlns:a14="http://schemas.microsoft.com/office/drawing/2010/main" val="0"/>
              </a:ext>
            </a:extLst>
          </a:blip>
          <a:srcRect/>
          <a:stretch>
            <a:fillRect l="-28000" r="-28000"/>
          </a:stretch>
        </a:blipFill>
      </dgm:spPr>
    </dgm:pt>
    <dgm:pt modelId="{19DA2A43-AE37-462C-B2A0-9B1E496CBBB9}" type="pres">
      <dgm:prSet presAssocID="{827944A5-839D-4283-822A-79AD7485F852}" presName="textRect" presStyleLbl="revTx" presStyleIdx="7" presStyleCnt="8">
        <dgm:presLayoutVars>
          <dgm:bulletEnabled val="1"/>
        </dgm:presLayoutVars>
      </dgm:prSet>
      <dgm:spPr/>
      <dgm:t>
        <a:bodyPr/>
        <a:lstStyle/>
        <a:p>
          <a:endParaRPr lang="es-ES"/>
        </a:p>
      </dgm:t>
    </dgm:pt>
  </dgm:ptLst>
  <dgm:cxnLst>
    <dgm:cxn modelId="{2BA2E42A-E973-4EA8-856A-20F33F9320A0}" type="presOf" srcId="{A8C20DFC-591D-4C91-AA42-9055419DF4C8}" destId="{1545272E-B097-4C9C-8295-CA5ACFE084BA}" srcOrd="0" destOrd="0" presId="urn:microsoft.com/office/officeart/2005/8/layout/pList1"/>
    <dgm:cxn modelId="{A0C028BE-C09A-4A81-BF62-50DA51CC590B}" type="presOf" srcId="{832273F0-9DD9-4410-851D-0968B0C6A7EB}" destId="{7211D728-CA28-4387-8E24-B71FD82E1BF1}" srcOrd="0" destOrd="0" presId="urn:microsoft.com/office/officeart/2005/8/layout/pList1"/>
    <dgm:cxn modelId="{88575966-2E86-4C13-9ACA-284522DE3B65}" srcId="{3A9B3AE6-8C9A-4A6E-B1E5-BEA9A793F783}" destId="{43D89718-8477-4533-B457-4F9F477A0A1C}" srcOrd="2" destOrd="0" parTransId="{7DF5DC88-D3E4-42A3-8BD4-007EA26D18E2}" sibTransId="{52144155-D351-40AC-A78E-3A4512D76B07}"/>
    <dgm:cxn modelId="{0538B66C-976E-4C09-9D33-111A61127BC7}" type="presOf" srcId="{3B948711-4A96-4A8A-982A-1545BF3C25CF}" destId="{26E6F916-1EDD-4B74-8DBE-10DF5DF868EE}" srcOrd="0" destOrd="0" presId="urn:microsoft.com/office/officeart/2005/8/layout/pList1"/>
    <dgm:cxn modelId="{A46E41E7-40E8-4C34-B0FB-9EA052450104}" type="presOf" srcId="{05840C1A-ACB4-481A-B2F1-8627B8777438}" destId="{A541F29D-8D1A-4FC8-82B8-7812DF3F11AF}" srcOrd="0" destOrd="0" presId="urn:microsoft.com/office/officeart/2005/8/layout/pList1"/>
    <dgm:cxn modelId="{DED9CE1C-D267-4A87-9EDF-515ECD7E4C55}" srcId="{3A9B3AE6-8C9A-4A6E-B1E5-BEA9A793F783}" destId="{33B67663-FE5B-4B4D-BC04-F15F0E0A28D4}" srcOrd="5" destOrd="0" parTransId="{7D787491-D75F-4DBD-BF36-C5038CDF5555}" sibTransId="{8F4B3151-72AE-4F8E-8A66-B33483B97E19}"/>
    <dgm:cxn modelId="{AA2993CD-1984-440D-899C-0BD11A2D78F7}" type="presOf" srcId="{2B728AFF-ADA9-4246-8730-78B7AA22B4F6}" destId="{264F6205-AD83-4C98-8ED6-2536AF306DD5}" srcOrd="0" destOrd="0" presId="urn:microsoft.com/office/officeart/2005/8/layout/pList1"/>
    <dgm:cxn modelId="{8C3A1B2D-9B7A-4916-9863-11F00AD6F212}" type="presOf" srcId="{E5B81399-8663-4181-9953-A180B0058C71}" destId="{4E7315B2-A6D4-414C-82EC-9F268064D8ED}" srcOrd="0" destOrd="0" presId="urn:microsoft.com/office/officeart/2005/8/layout/pList1"/>
    <dgm:cxn modelId="{276507A6-4167-484A-9943-29B5AC9F511E}" type="presOf" srcId="{6701A051-6D1E-4255-B6A7-9C5A8E19F67F}" destId="{B0915ACE-82F4-4B9C-AF2E-5A7A2916CD8D}" srcOrd="0" destOrd="0" presId="urn:microsoft.com/office/officeart/2005/8/layout/pList1"/>
    <dgm:cxn modelId="{995C6057-3A19-4884-8401-0A36A58A3721}" type="presOf" srcId="{F18DD790-24D0-402A-8989-3BE4CE7452EE}" destId="{35AFEA00-D664-4882-8EA4-71349BE0BF2E}" srcOrd="0" destOrd="0" presId="urn:microsoft.com/office/officeart/2005/8/layout/pList1"/>
    <dgm:cxn modelId="{5500808E-016D-46B1-AEB4-690F17D871D4}" srcId="{3A9B3AE6-8C9A-4A6E-B1E5-BEA9A793F783}" destId="{F18DD790-24D0-402A-8989-3BE4CE7452EE}" srcOrd="4" destOrd="0" parTransId="{B75C1602-BBBF-448C-B45B-AF3228D884DC}" sibTransId="{A8C20DFC-591D-4C91-AA42-9055419DF4C8}"/>
    <dgm:cxn modelId="{B6959AE3-396B-45F1-A342-2C8AFF08EE79}" srcId="{3A9B3AE6-8C9A-4A6E-B1E5-BEA9A793F783}" destId="{827944A5-839D-4283-822A-79AD7485F852}" srcOrd="7" destOrd="0" parTransId="{4B36AB82-7635-4119-A879-6C452AA24ADB}" sibTransId="{C8B0BA8A-64C8-47AD-B3C6-060A9A4182ED}"/>
    <dgm:cxn modelId="{22AD246B-5BCE-4450-852E-780F6A225D2C}" type="presOf" srcId="{43D89718-8477-4533-B457-4F9F477A0A1C}" destId="{60C6D469-B68A-4517-929F-EC321BD82A57}" srcOrd="0" destOrd="0" presId="urn:microsoft.com/office/officeart/2005/8/layout/pList1"/>
    <dgm:cxn modelId="{888990A0-0672-4CBE-807C-FCF047B797F6}" type="presOf" srcId="{33B67663-FE5B-4B4D-BC04-F15F0E0A28D4}" destId="{39417419-B533-435C-BD46-1B8D10D33A16}" srcOrd="0" destOrd="0" presId="urn:microsoft.com/office/officeart/2005/8/layout/pList1"/>
    <dgm:cxn modelId="{4F330E10-2D91-4247-9846-FC151D8DFA80}" type="presOf" srcId="{D7A0A6DB-BDAF-49A0-8189-81860054B8C5}" destId="{CA1049DA-4D31-4AD1-9E4C-78528020EE9D}" srcOrd="0" destOrd="0" presId="urn:microsoft.com/office/officeart/2005/8/layout/pList1"/>
    <dgm:cxn modelId="{41D5E04A-5DF4-4F71-99AF-66E682E7C0C0}" type="presOf" srcId="{52144155-D351-40AC-A78E-3A4512D76B07}" destId="{069063CE-30B5-4052-AC58-BCFFB49C0688}" srcOrd="0" destOrd="0" presId="urn:microsoft.com/office/officeart/2005/8/layout/pList1"/>
    <dgm:cxn modelId="{15D0127D-EDAE-4C15-ACA5-91345CBDF0D0}" type="presOf" srcId="{2FFE41CD-B7DC-4757-A254-F1DD8AF41D22}" destId="{93E91428-9782-4066-A352-0416B33DDA58}" srcOrd="0" destOrd="0" presId="urn:microsoft.com/office/officeart/2005/8/layout/pList1"/>
    <dgm:cxn modelId="{F72F7265-D317-4BD4-A5B0-9AF58F124297}" srcId="{3A9B3AE6-8C9A-4A6E-B1E5-BEA9A793F783}" destId="{2B728AFF-ADA9-4246-8730-78B7AA22B4F6}" srcOrd="0" destOrd="0" parTransId="{D96D6BBA-7DFA-466A-BED7-EC0E8F18E963}" sibTransId="{05840C1A-ACB4-481A-B2F1-8627B8777438}"/>
    <dgm:cxn modelId="{6ED1DE90-AF97-4000-9758-38EECAE882C6}" srcId="{3A9B3AE6-8C9A-4A6E-B1E5-BEA9A793F783}" destId="{E5B81399-8663-4181-9953-A180B0058C71}" srcOrd="1" destOrd="0" parTransId="{3ACB45D5-E4E3-44D5-A85C-AAA005F6F517}" sibTransId="{D7A0A6DB-BDAF-49A0-8189-81860054B8C5}"/>
    <dgm:cxn modelId="{3A37B10E-0EBA-491E-896B-B227FF9BED3A}" srcId="{3A9B3AE6-8C9A-4A6E-B1E5-BEA9A793F783}" destId="{832273F0-9DD9-4410-851D-0968B0C6A7EB}" srcOrd="6" destOrd="0" parTransId="{D9F93937-CAFD-4DB0-A62E-548D4EDDD7C0}" sibTransId="{6701A051-6D1E-4255-B6A7-9C5A8E19F67F}"/>
    <dgm:cxn modelId="{DB7954C6-27D7-4588-A043-9E2B5D6F77C0}" type="presOf" srcId="{8F4B3151-72AE-4F8E-8A66-B33483B97E19}" destId="{3C67A51D-231F-4523-8682-888AE4179D8A}" srcOrd="0" destOrd="0" presId="urn:microsoft.com/office/officeart/2005/8/layout/pList1"/>
    <dgm:cxn modelId="{E3DB531C-2650-467A-8552-F65BD28D1B4B}" type="presOf" srcId="{3A9B3AE6-8C9A-4A6E-B1E5-BEA9A793F783}" destId="{81D3AB8E-1F28-4F89-9974-B52F78D9B8CA}" srcOrd="0" destOrd="0" presId="urn:microsoft.com/office/officeart/2005/8/layout/pList1"/>
    <dgm:cxn modelId="{A84EDB2B-DF8E-47C9-9CEC-D675FB286A05}" type="presOf" srcId="{827944A5-839D-4283-822A-79AD7485F852}" destId="{19DA2A43-AE37-462C-B2A0-9B1E496CBBB9}" srcOrd="0" destOrd="0" presId="urn:microsoft.com/office/officeart/2005/8/layout/pList1"/>
    <dgm:cxn modelId="{EAB53FF4-874F-494E-8B93-D2BDF3801F67}" srcId="{3A9B3AE6-8C9A-4A6E-B1E5-BEA9A793F783}" destId="{2FFE41CD-B7DC-4757-A254-F1DD8AF41D22}" srcOrd="3" destOrd="0" parTransId="{534B5048-E9B0-479D-BBC5-F69C7521424E}" sibTransId="{3B948711-4A96-4A8A-982A-1545BF3C25CF}"/>
    <dgm:cxn modelId="{779AD85B-C5C4-4742-9A9E-FEB54E7E3613}" type="presParOf" srcId="{81D3AB8E-1F28-4F89-9974-B52F78D9B8CA}" destId="{F8B795EF-4EA2-4E9F-B733-EC3A261173F5}" srcOrd="0" destOrd="0" presId="urn:microsoft.com/office/officeart/2005/8/layout/pList1"/>
    <dgm:cxn modelId="{EFAED737-28D1-48FA-9E4B-1473DB6D5F66}" type="presParOf" srcId="{F8B795EF-4EA2-4E9F-B733-EC3A261173F5}" destId="{9284B590-A3E6-423E-873D-6BCD1EAA2B06}" srcOrd="0" destOrd="0" presId="urn:microsoft.com/office/officeart/2005/8/layout/pList1"/>
    <dgm:cxn modelId="{900962CD-5657-4322-9409-40CC578046D2}" type="presParOf" srcId="{F8B795EF-4EA2-4E9F-B733-EC3A261173F5}" destId="{264F6205-AD83-4C98-8ED6-2536AF306DD5}" srcOrd="1" destOrd="0" presId="urn:microsoft.com/office/officeart/2005/8/layout/pList1"/>
    <dgm:cxn modelId="{3FD18E38-F98D-45D6-9F32-773290083507}" type="presParOf" srcId="{81D3AB8E-1F28-4F89-9974-B52F78D9B8CA}" destId="{A541F29D-8D1A-4FC8-82B8-7812DF3F11AF}" srcOrd="1" destOrd="0" presId="urn:microsoft.com/office/officeart/2005/8/layout/pList1"/>
    <dgm:cxn modelId="{8ED9E44B-B23C-4CF4-B277-F0B11CEE3743}" type="presParOf" srcId="{81D3AB8E-1F28-4F89-9974-B52F78D9B8CA}" destId="{8D4521B7-C35A-4B9F-8BEB-CE70D15F6AEE}" srcOrd="2" destOrd="0" presId="urn:microsoft.com/office/officeart/2005/8/layout/pList1"/>
    <dgm:cxn modelId="{DD0CF882-C17A-4D84-8942-92FCA8CA2E06}" type="presParOf" srcId="{8D4521B7-C35A-4B9F-8BEB-CE70D15F6AEE}" destId="{A2D12DF0-4E93-41DA-991A-81DA9A7EE940}" srcOrd="0" destOrd="0" presId="urn:microsoft.com/office/officeart/2005/8/layout/pList1"/>
    <dgm:cxn modelId="{06741FE3-8E83-447A-B0A4-35D58F264382}" type="presParOf" srcId="{8D4521B7-C35A-4B9F-8BEB-CE70D15F6AEE}" destId="{4E7315B2-A6D4-414C-82EC-9F268064D8ED}" srcOrd="1" destOrd="0" presId="urn:microsoft.com/office/officeart/2005/8/layout/pList1"/>
    <dgm:cxn modelId="{16C4D22A-267A-45A1-9441-C77156DFEFD1}" type="presParOf" srcId="{81D3AB8E-1F28-4F89-9974-B52F78D9B8CA}" destId="{CA1049DA-4D31-4AD1-9E4C-78528020EE9D}" srcOrd="3" destOrd="0" presId="urn:microsoft.com/office/officeart/2005/8/layout/pList1"/>
    <dgm:cxn modelId="{EBCEF286-7421-4CFB-AE03-E0AE7C2123C9}" type="presParOf" srcId="{81D3AB8E-1F28-4F89-9974-B52F78D9B8CA}" destId="{BC3F03D6-7566-4833-926C-BE803E166CE2}" srcOrd="4" destOrd="0" presId="urn:microsoft.com/office/officeart/2005/8/layout/pList1"/>
    <dgm:cxn modelId="{DCB48147-B1CB-4F3C-8D8E-2D4C12BFD922}" type="presParOf" srcId="{BC3F03D6-7566-4833-926C-BE803E166CE2}" destId="{9F4F73FC-9F59-4FCF-90BB-4BBD67F0E659}" srcOrd="0" destOrd="0" presId="urn:microsoft.com/office/officeart/2005/8/layout/pList1"/>
    <dgm:cxn modelId="{B4558DE3-965F-4096-A6B6-CBE0A82906EF}" type="presParOf" srcId="{BC3F03D6-7566-4833-926C-BE803E166CE2}" destId="{60C6D469-B68A-4517-929F-EC321BD82A57}" srcOrd="1" destOrd="0" presId="urn:microsoft.com/office/officeart/2005/8/layout/pList1"/>
    <dgm:cxn modelId="{3131FFCD-2BE5-4691-BE51-58A5EC86186F}" type="presParOf" srcId="{81D3AB8E-1F28-4F89-9974-B52F78D9B8CA}" destId="{069063CE-30B5-4052-AC58-BCFFB49C0688}" srcOrd="5" destOrd="0" presId="urn:microsoft.com/office/officeart/2005/8/layout/pList1"/>
    <dgm:cxn modelId="{D16C24A4-FD98-4E0B-8EF2-83BB9FA160D6}" type="presParOf" srcId="{81D3AB8E-1F28-4F89-9974-B52F78D9B8CA}" destId="{7A1923F4-07D9-4808-A622-BBC0E059DC03}" srcOrd="6" destOrd="0" presId="urn:microsoft.com/office/officeart/2005/8/layout/pList1"/>
    <dgm:cxn modelId="{33DEFC6B-09CF-48D6-83B5-6A2BE33F0053}" type="presParOf" srcId="{7A1923F4-07D9-4808-A622-BBC0E059DC03}" destId="{01A43465-0AAE-4DC6-A79B-8245704F93A5}" srcOrd="0" destOrd="0" presId="urn:microsoft.com/office/officeart/2005/8/layout/pList1"/>
    <dgm:cxn modelId="{F9F8BFBF-97AC-49ED-AD22-4F4048CCB937}" type="presParOf" srcId="{7A1923F4-07D9-4808-A622-BBC0E059DC03}" destId="{93E91428-9782-4066-A352-0416B33DDA58}" srcOrd="1" destOrd="0" presId="urn:microsoft.com/office/officeart/2005/8/layout/pList1"/>
    <dgm:cxn modelId="{9BB2AC2B-38F5-438B-9CCF-FEA88A6E6DE5}" type="presParOf" srcId="{81D3AB8E-1F28-4F89-9974-B52F78D9B8CA}" destId="{26E6F916-1EDD-4B74-8DBE-10DF5DF868EE}" srcOrd="7" destOrd="0" presId="urn:microsoft.com/office/officeart/2005/8/layout/pList1"/>
    <dgm:cxn modelId="{29CAB722-959A-4E3F-A378-D49E10D45C67}" type="presParOf" srcId="{81D3AB8E-1F28-4F89-9974-B52F78D9B8CA}" destId="{3D14D33B-DDB8-4ACD-A755-FC72C87CDF0C}" srcOrd="8" destOrd="0" presId="urn:microsoft.com/office/officeart/2005/8/layout/pList1"/>
    <dgm:cxn modelId="{DB27358A-4515-44CC-86E4-41E29B2617AB}" type="presParOf" srcId="{3D14D33B-DDB8-4ACD-A755-FC72C87CDF0C}" destId="{820305E7-7B44-4C74-952C-077C3304E7FD}" srcOrd="0" destOrd="0" presId="urn:microsoft.com/office/officeart/2005/8/layout/pList1"/>
    <dgm:cxn modelId="{E33B8AFF-A94C-46DE-9093-2AD103B22F96}" type="presParOf" srcId="{3D14D33B-DDB8-4ACD-A755-FC72C87CDF0C}" destId="{35AFEA00-D664-4882-8EA4-71349BE0BF2E}" srcOrd="1" destOrd="0" presId="urn:microsoft.com/office/officeart/2005/8/layout/pList1"/>
    <dgm:cxn modelId="{ECB35196-0671-4115-8512-7F749D3F214C}" type="presParOf" srcId="{81D3AB8E-1F28-4F89-9974-B52F78D9B8CA}" destId="{1545272E-B097-4C9C-8295-CA5ACFE084BA}" srcOrd="9" destOrd="0" presId="urn:microsoft.com/office/officeart/2005/8/layout/pList1"/>
    <dgm:cxn modelId="{0D0909BA-0E47-4889-8FF9-7EA9841CB6BC}" type="presParOf" srcId="{81D3AB8E-1F28-4F89-9974-B52F78D9B8CA}" destId="{8BB7C037-3B74-4DD4-BBF2-7C58DB419282}" srcOrd="10" destOrd="0" presId="urn:microsoft.com/office/officeart/2005/8/layout/pList1"/>
    <dgm:cxn modelId="{E9BB288D-48DE-4F0A-BA81-EFE688E3736B}" type="presParOf" srcId="{8BB7C037-3B74-4DD4-BBF2-7C58DB419282}" destId="{661FFB59-3F03-4936-84EA-E5CA61B71F85}" srcOrd="0" destOrd="0" presId="urn:microsoft.com/office/officeart/2005/8/layout/pList1"/>
    <dgm:cxn modelId="{BF8EDE2D-3C96-4602-9D32-C01433633581}" type="presParOf" srcId="{8BB7C037-3B74-4DD4-BBF2-7C58DB419282}" destId="{39417419-B533-435C-BD46-1B8D10D33A16}" srcOrd="1" destOrd="0" presId="urn:microsoft.com/office/officeart/2005/8/layout/pList1"/>
    <dgm:cxn modelId="{49FC1D5D-5EC8-4B9C-8A6C-214F0EF1810B}" type="presParOf" srcId="{81D3AB8E-1F28-4F89-9974-B52F78D9B8CA}" destId="{3C67A51D-231F-4523-8682-888AE4179D8A}" srcOrd="11" destOrd="0" presId="urn:microsoft.com/office/officeart/2005/8/layout/pList1"/>
    <dgm:cxn modelId="{12C44295-FBB0-4B74-A0B0-0E3E4F7DC74E}" type="presParOf" srcId="{81D3AB8E-1F28-4F89-9974-B52F78D9B8CA}" destId="{B52C8FB1-5279-413E-9A8D-A597F4073EFD}" srcOrd="12" destOrd="0" presId="urn:microsoft.com/office/officeart/2005/8/layout/pList1"/>
    <dgm:cxn modelId="{3D195B4B-1129-405A-A178-6C7AEF990410}" type="presParOf" srcId="{B52C8FB1-5279-413E-9A8D-A597F4073EFD}" destId="{EED386C4-ED55-44AD-B7A9-FB4A194D6404}" srcOrd="0" destOrd="0" presId="urn:microsoft.com/office/officeart/2005/8/layout/pList1"/>
    <dgm:cxn modelId="{3ECC98E0-EDE9-48B1-877C-AB1D74A9B9EF}" type="presParOf" srcId="{B52C8FB1-5279-413E-9A8D-A597F4073EFD}" destId="{7211D728-CA28-4387-8E24-B71FD82E1BF1}" srcOrd="1" destOrd="0" presId="urn:microsoft.com/office/officeart/2005/8/layout/pList1"/>
    <dgm:cxn modelId="{D1592475-F92E-4AF5-8B56-4FC02A4E033C}" type="presParOf" srcId="{81D3AB8E-1F28-4F89-9974-B52F78D9B8CA}" destId="{B0915ACE-82F4-4B9C-AF2E-5A7A2916CD8D}" srcOrd="13" destOrd="0" presId="urn:microsoft.com/office/officeart/2005/8/layout/pList1"/>
    <dgm:cxn modelId="{2B1829E9-FAD4-4893-804B-F8915D24B7F9}" type="presParOf" srcId="{81D3AB8E-1F28-4F89-9974-B52F78D9B8CA}" destId="{6D776DF8-E2F7-47C0-9B7A-D7A0E9C99604}" srcOrd="14" destOrd="0" presId="urn:microsoft.com/office/officeart/2005/8/layout/pList1"/>
    <dgm:cxn modelId="{6833C8BF-2312-49C3-BD7D-780E1784C375}" type="presParOf" srcId="{6D776DF8-E2F7-47C0-9B7A-D7A0E9C99604}" destId="{29FC8825-C69C-4841-A1C4-677ABE2E03AF}" srcOrd="0" destOrd="0" presId="urn:microsoft.com/office/officeart/2005/8/layout/pList1"/>
    <dgm:cxn modelId="{D8BB56A9-D264-43F5-A42E-997AB4B342CE}" type="presParOf" srcId="{6D776DF8-E2F7-47C0-9B7A-D7A0E9C99604}" destId="{19DA2A43-AE37-462C-B2A0-9B1E496CBBB9}" srcOrd="1" destOrd="0" presId="urn:microsoft.com/office/officeart/2005/8/layout/p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7910EB5-0895-441A-8288-CF2F3F77D1B2}"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s-ES"/>
        </a:p>
      </dgm:t>
    </dgm:pt>
    <dgm:pt modelId="{49F2F302-B197-47BD-97C2-255B5153FF58}">
      <dgm:prSet custT="1"/>
      <dgm:spPr/>
      <dgm:t>
        <a:bodyPr anchor="t"/>
        <a:lstStyle/>
        <a:p>
          <a:pPr rtl="0"/>
          <a:r>
            <a:rPr lang="es-ES" sz="3600" b="1" i="1" u="sng" dirty="0" smtClean="0"/>
            <a:t>Factores </a:t>
          </a:r>
        </a:p>
        <a:p>
          <a:pPr rtl="0"/>
          <a:r>
            <a:rPr lang="es-ES" sz="3600" b="1" i="1" u="sng" dirty="0" smtClean="0"/>
            <a:t>edáficos: </a:t>
          </a:r>
          <a:br>
            <a:rPr lang="es-ES" sz="3600" b="1" i="1" u="sng" dirty="0" smtClean="0"/>
          </a:br>
          <a:endParaRPr lang="es-ES" sz="3600" b="1" i="1" u="sng" dirty="0"/>
        </a:p>
      </dgm:t>
    </dgm:pt>
    <dgm:pt modelId="{D5307A70-3B97-4459-81E0-713F4856CAB9}" type="parTrans" cxnId="{506EA68B-E956-43EE-B75D-043BA6CBCAA9}">
      <dgm:prSet/>
      <dgm:spPr/>
      <dgm:t>
        <a:bodyPr/>
        <a:lstStyle/>
        <a:p>
          <a:endParaRPr lang="es-ES" sz="1100"/>
        </a:p>
      </dgm:t>
    </dgm:pt>
    <dgm:pt modelId="{BD57F733-981F-44CF-B555-E1133630F6F9}" type="sibTrans" cxnId="{506EA68B-E956-43EE-B75D-043BA6CBCAA9}">
      <dgm:prSet/>
      <dgm:spPr/>
      <dgm:t>
        <a:bodyPr/>
        <a:lstStyle/>
        <a:p>
          <a:endParaRPr lang="es-ES" sz="1100"/>
        </a:p>
      </dgm:t>
    </dgm:pt>
    <dgm:pt modelId="{1E189FE0-8FB0-47E9-AE13-4FEAA56239A7}" type="pres">
      <dgm:prSet presAssocID="{A7910EB5-0895-441A-8288-CF2F3F77D1B2}" presName="vert0" presStyleCnt="0">
        <dgm:presLayoutVars>
          <dgm:dir/>
          <dgm:animOne val="branch"/>
          <dgm:animLvl val="lvl"/>
        </dgm:presLayoutVars>
      </dgm:prSet>
      <dgm:spPr/>
      <dgm:t>
        <a:bodyPr/>
        <a:lstStyle/>
        <a:p>
          <a:endParaRPr lang="es-ES"/>
        </a:p>
      </dgm:t>
    </dgm:pt>
    <dgm:pt modelId="{65CD463F-304B-434A-87D3-37D991FFF735}" type="pres">
      <dgm:prSet presAssocID="{49F2F302-B197-47BD-97C2-255B5153FF58}" presName="thickLine" presStyleLbl="alignNode1" presStyleIdx="0" presStyleCnt="1"/>
      <dgm:spPr/>
    </dgm:pt>
    <dgm:pt modelId="{13BC53EF-7539-47E4-9824-71823F5781B6}" type="pres">
      <dgm:prSet presAssocID="{49F2F302-B197-47BD-97C2-255B5153FF58}" presName="horz1" presStyleCnt="0"/>
      <dgm:spPr/>
    </dgm:pt>
    <dgm:pt modelId="{2F286CBE-5085-494E-A960-CD06B2B7E96F}" type="pres">
      <dgm:prSet presAssocID="{49F2F302-B197-47BD-97C2-255B5153FF58}" presName="tx1" presStyleLbl="revTx" presStyleIdx="0" presStyleCnt="1"/>
      <dgm:spPr/>
      <dgm:t>
        <a:bodyPr/>
        <a:lstStyle/>
        <a:p>
          <a:endParaRPr lang="es-ES"/>
        </a:p>
      </dgm:t>
    </dgm:pt>
    <dgm:pt modelId="{D4AAD464-1732-41AB-B9FE-D2F3F5DC6CE3}" type="pres">
      <dgm:prSet presAssocID="{49F2F302-B197-47BD-97C2-255B5153FF58}" presName="vert1" presStyleCnt="0"/>
      <dgm:spPr/>
    </dgm:pt>
  </dgm:ptLst>
  <dgm:cxnLst>
    <dgm:cxn modelId="{05F57909-047C-41A4-99BD-578A1BD60537}" type="presOf" srcId="{A7910EB5-0895-441A-8288-CF2F3F77D1B2}" destId="{1E189FE0-8FB0-47E9-AE13-4FEAA56239A7}" srcOrd="0" destOrd="0" presId="urn:microsoft.com/office/officeart/2008/layout/LinedList"/>
    <dgm:cxn modelId="{64C7B51B-4BC6-484C-B6D0-3E5497DD5B76}" type="presOf" srcId="{49F2F302-B197-47BD-97C2-255B5153FF58}" destId="{2F286CBE-5085-494E-A960-CD06B2B7E96F}" srcOrd="0" destOrd="0" presId="urn:microsoft.com/office/officeart/2008/layout/LinedList"/>
    <dgm:cxn modelId="{506EA68B-E956-43EE-B75D-043BA6CBCAA9}" srcId="{A7910EB5-0895-441A-8288-CF2F3F77D1B2}" destId="{49F2F302-B197-47BD-97C2-255B5153FF58}" srcOrd="0" destOrd="0" parTransId="{D5307A70-3B97-4459-81E0-713F4856CAB9}" sibTransId="{BD57F733-981F-44CF-B555-E1133630F6F9}"/>
    <dgm:cxn modelId="{CE48DB32-3F35-4DA6-B27C-00C5A2F1A7BA}" type="presParOf" srcId="{1E189FE0-8FB0-47E9-AE13-4FEAA56239A7}" destId="{65CD463F-304B-434A-87D3-37D991FFF735}" srcOrd="0" destOrd="0" presId="urn:microsoft.com/office/officeart/2008/layout/LinedList"/>
    <dgm:cxn modelId="{B0BF235D-4824-42E1-BB46-95DCB23765FB}" type="presParOf" srcId="{1E189FE0-8FB0-47E9-AE13-4FEAA56239A7}" destId="{13BC53EF-7539-47E4-9824-71823F5781B6}" srcOrd="1" destOrd="0" presId="urn:microsoft.com/office/officeart/2008/layout/LinedList"/>
    <dgm:cxn modelId="{0A6B666C-2408-4438-B675-9A93332473E7}" type="presParOf" srcId="{13BC53EF-7539-47E4-9824-71823F5781B6}" destId="{2F286CBE-5085-494E-A960-CD06B2B7E96F}" srcOrd="0" destOrd="0" presId="urn:microsoft.com/office/officeart/2008/layout/LinedList"/>
    <dgm:cxn modelId="{AF9D8C0B-9483-44CD-B4BD-FC917A0518B2}" type="presParOf" srcId="{13BC53EF-7539-47E4-9824-71823F5781B6}" destId="{D4AAD464-1732-41AB-B9FE-D2F3F5DC6CE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003E0FB-1C21-457E-8786-D989DEAE2050}"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ES"/>
        </a:p>
      </dgm:t>
    </dgm:pt>
    <dgm:pt modelId="{723396E8-03C0-4775-B7BA-6D94DEF12AF1}">
      <dgm:prSet custT="1"/>
      <dgm:spPr/>
      <dgm:t>
        <a:bodyPr/>
        <a:lstStyle/>
        <a:p>
          <a:pPr algn="just" rtl="0"/>
          <a:r>
            <a:rPr lang="es-ES" sz="2400" dirty="0" smtClean="0"/>
            <a:t>Los organismos vivos dependen de la composición y naturaleza del suelo. La existencia de una determinada especie o de varias en el lugar dependen de las características químicas del suelo, pues estas necesitan de ciertos compuestos para su ciclo de desarrollo. El suelo les sirve para su sostén y protección y limita el número de especies, su diversidad y distribución en las diferentes zonas.</a:t>
          </a:r>
          <a:endParaRPr lang="es-ES" sz="2400" dirty="0"/>
        </a:p>
      </dgm:t>
    </dgm:pt>
    <dgm:pt modelId="{9E1B4AF5-6A22-45DD-AC07-7C77B6846C84}" type="parTrans" cxnId="{D67CD0B0-B3F2-4020-A1B2-F0AD4CE5DE7A}">
      <dgm:prSet/>
      <dgm:spPr/>
      <dgm:t>
        <a:bodyPr/>
        <a:lstStyle/>
        <a:p>
          <a:pPr algn="just"/>
          <a:endParaRPr lang="es-ES" sz="1400"/>
        </a:p>
      </dgm:t>
    </dgm:pt>
    <dgm:pt modelId="{4E31C8AB-AEF6-4AD8-BF60-8A09584093DE}" type="sibTrans" cxnId="{D67CD0B0-B3F2-4020-A1B2-F0AD4CE5DE7A}">
      <dgm:prSet/>
      <dgm:spPr/>
      <dgm:t>
        <a:bodyPr/>
        <a:lstStyle/>
        <a:p>
          <a:pPr algn="just"/>
          <a:endParaRPr lang="es-ES" sz="1400"/>
        </a:p>
      </dgm:t>
    </dgm:pt>
    <dgm:pt modelId="{4055EAE9-7747-4DCB-94B6-3DB755C0E700}" type="pres">
      <dgm:prSet presAssocID="{3003E0FB-1C21-457E-8786-D989DEAE2050}" presName="vert0" presStyleCnt="0">
        <dgm:presLayoutVars>
          <dgm:dir/>
          <dgm:animOne val="branch"/>
          <dgm:animLvl val="lvl"/>
        </dgm:presLayoutVars>
      </dgm:prSet>
      <dgm:spPr/>
      <dgm:t>
        <a:bodyPr/>
        <a:lstStyle/>
        <a:p>
          <a:endParaRPr lang="es-ES"/>
        </a:p>
      </dgm:t>
    </dgm:pt>
    <dgm:pt modelId="{D893B91E-3F52-4A5F-BB4F-18409ED56ECB}" type="pres">
      <dgm:prSet presAssocID="{723396E8-03C0-4775-B7BA-6D94DEF12AF1}" presName="thickLine" presStyleLbl="alignNode1" presStyleIdx="0" presStyleCnt="1"/>
      <dgm:spPr/>
    </dgm:pt>
    <dgm:pt modelId="{7F0769EC-B390-46F8-BE1F-54E814FC2E37}" type="pres">
      <dgm:prSet presAssocID="{723396E8-03C0-4775-B7BA-6D94DEF12AF1}" presName="horz1" presStyleCnt="0"/>
      <dgm:spPr/>
    </dgm:pt>
    <dgm:pt modelId="{52D54E20-AEF5-46F6-B45A-F3A904F12F13}" type="pres">
      <dgm:prSet presAssocID="{723396E8-03C0-4775-B7BA-6D94DEF12AF1}" presName="tx1" presStyleLbl="revTx" presStyleIdx="0" presStyleCnt="1"/>
      <dgm:spPr/>
      <dgm:t>
        <a:bodyPr/>
        <a:lstStyle/>
        <a:p>
          <a:endParaRPr lang="es-ES"/>
        </a:p>
      </dgm:t>
    </dgm:pt>
    <dgm:pt modelId="{179A5677-51BF-4FE5-9B14-A88D3E22DD8B}" type="pres">
      <dgm:prSet presAssocID="{723396E8-03C0-4775-B7BA-6D94DEF12AF1}" presName="vert1" presStyleCnt="0"/>
      <dgm:spPr/>
    </dgm:pt>
  </dgm:ptLst>
  <dgm:cxnLst>
    <dgm:cxn modelId="{D67CD0B0-B3F2-4020-A1B2-F0AD4CE5DE7A}" srcId="{3003E0FB-1C21-457E-8786-D989DEAE2050}" destId="{723396E8-03C0-4775-B7BA-6D94DEF12AF1}" srcOrd="0" destOrd="0" parTransId="{9E1B4AF5-6A22-45DD-AC07-7C77B6846C84}" sibTransId="{4E31C8AB-AEF6-4AD8-BF60-8A09584093DE}"/>
    <dgm:cxn modelId="{043453D1-7387-42D3-A466-02E29BB78FB4}" type="presOf" srcId="{3003E0FB-1C21-457E-8786-D989DEAE2050}" destId="{4055EAE9-7747-4DCB-94B6-3DB755C0E700}" srcOrd="0" destOrd="0" presId="urn:microsoft.com/office/officeart/2008/layout/LinedList"/>
    <dgm:cxn modelId="{DC8D6710-8CDF-4BF6-814E-289A9250BA72}" type="presOf" srcId="{723396E8-03C0-4775-B7BA-6D94DEF12AF1}" destId="{52D54E20-AEF5-46F6-B45A-F3A904F12F13}" srcOrd="0" destOrd="0" presId="urn:microsoft.com/office/officeart/2008/layout/LinedList"/>
    <dgm:cxn modelId="{27C11868-5B8E-428F-BFD3-4D11C0AA9B6C}" type="presParOf" srcId="{4055EAE9-7747-4DCB-94B6-3DB755C0E700}" destId="{D893B91E-3F52-4A5F-BB4F-18409ED56ECB}" srcOrd="0" destOrd="0" presId="urn:microsoft.com/office/officeart/2008/layout/LinedList"/>
    <dgm:cxn modelId="{6BC6A79F-26C9-45D0-9B9A-4382310CE354}" type="presParOf" srcId="{4055EAE9-7747-4DCB-94B6-3DB755C0E700}" destId="{7F0769EC-B390-46F8-BE1F-54E814FC2E37}" srcOrd="1" destOrd="0" presId="urn:microsoft.com/office/officeart/2008/layout/LinedList"/>
    <dgm:cxn modelId="{2B4ECD6B-CF26-4B22-B5C1-9B3B5D6DEFD9}" type="presParOf" srcId="{7F0769EC-B390-46F8-BE1F-54E814FC2E37}" destId="{52D54E20-AEF5-46F6-B45A-F3A904F12F13}" srcOrd="0" destOrd="0" presId="urn:microsoft.com/office/officeart/2008/layout/LinedList"/>
    <dgm:cxn modelId="{12CDB02D-773C-4198-A6B0-6C8B1611D681}" type="presParOf" srcId="{7F0769EC-B390-46F8-BE1F-54E814FC2E37}" destId="{179A5677-51BF-4FE5-9B14-A88D3E22DD8B}" srcOrd="1"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81A4DC7-6607-4E51-B433-B114C13C01FC}"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s-ES"/>
        </a:p>
      </dgm:t>
    </dgm:pt>
    <dgm:pt modelId="{EA7CF693-608A-430D-BB3B-D1E254E6FF93}">
      <dgm:prSet custT="1"/>
      <dgm:spPr/>
      <dgm:t>
        <a:bodyPr/>
        <a:lstStyle/>
        <a:p>
          <a:pPr rtl="0"/>
          <a:r>
            <a:rPr lang="es-ES" sz="2400" smtClean="0"/>
            <a:t>De un modo simplificado puede decirse que las etapas implicadas en la formación del suelo son las siguientes:</a:t>
          </a:r>
          <a:endParaRPr lang="es-ES" sz="2400"/>
        </a:p>
      </dgm:t>
    </dgm:pt>
    <dgm:pt modelId="{D6AC0538-0854-4D0F-8082-CDD5A1967528}" type="parTrans" cxnId="{AD283143-B7FE-4256-935C-CA9833CA7218}">
      <dgm:prSet/>
      <dgm:spPr/>
      <dgm:t>
        <a:bodyPr/>
        <a:lstStyle/>
        <a:p>
          <a:endParaRPr lang="es-ES" sz="2000"/>
        </a:p>
      </dgm:t>
    </dgm:pt>
    <dgm:pt modelId="{94DC6569-D478-4E0F-9375-07A07CB45493}" type="sibTrans" cxnId="{AD283143-B7FE-4256-935C-CA9833CA7218}">
      <dgm:prSet/>
      <dgm:spPr/>
      <dgm:t>
        <a:bodyPr/>
        <a:lstStyle/>
        <a:p>
          <a:endParaRPr lang="es-ES" sz="2000"/>
        </a:p>
      </dgm:t>
    </dgm:pt>
    <dgm:pt modelId="{42263960-7447-4E5B-85E2-73291BBEC10E}">
      <dgm:prSet custT="1"/>
      <dgm:spPr/>
      <dgm:t>
        <a:bodyPr/>
        <a:lstStyle/>
        <a:p>
          <a:pPr algn="just" rtl="0"/>
          <a:r>
            <a:rPr lang="es-ES" sz="2400" dirty="0" smtClean="0"/>
            <a:t>1- "Instalación de los seres vivos (microorganismos, líquenes, musgos, etc.) sobre ese sustrato inorgánico.". Además, los restos vegetales y animales a través de la fermentación (proceso catabólico de oxidación incompleta, que no requiere oxígeno, y el producto final es un compuesto orgánico)  y la putrefacción enriquecen ese sustrato.</a:t>
          </a:r>
        </a:p>
        <a:p>
          <a:pPr algn="l" rtl="0"/>
          <a:endParaRPr lang="es-ES" sz="2400" dirty="0" smtClean="0"/>
        </a:p>
        <a:p>
          <a:pPr algn="l" rtl="0"/>
          <a:endParaRPr lang="es-ES" sz="2400" dirty="0"/>
        </a:p>
      </dgm:t>
    </dgm:pt>
    <dgm:pt modelId="{ACD8D1A5-EC55-4A8F-84D8-0A9FB529ED45}" type="parTrans" cxnId="{62B7B050-18EF-482F-B2AA-CD2A301BCCBB}">
      <dgm:prSet/>
      <dgm:spPr/>
      <dgm:t>
        <a:bodyPr/>
        <a:lstStyle/>
        <a:p>
          <a:endParaRPr lang="es-ES" sz="2000"/>
        </a:p>
      </dgm:t>
    </dgm:pt>
    <dgm:pt modelId="{E4D1A647-008F-451E-95FE-F585BEE31D7A}" type="sibTrans" cxnId="{62B7B050-18EF-482F-B2AA-CD2A301BCCBB}">
      <dgm:prSet/>
      <dgm:spPr/>
      <dgm:t>
        <a:bodyPr/>
        <a:lstStyle/>
        <a:p>
          <a:endParaRPr lang="es-ES" sz="2000"/>
        </a:p>
      </dgm:t>
    </dgm:pt>
    <dgm:pt modelId="{83674A6F-29D9-42EF-B677-4EF09681E699}">
      <dgm:prSet custT="1"/>
      <dgm:spPr/>
      <dgm:t>
        <a:bodyPr/>
        <a:lstStyle/>
        <a:p>
          <a:pPr rtl="0"/>
          <a:r>
            <a:rPr lang="es-ES" sz="2400" dirty="0" smtClean="0"/>
            <a:t>2- "Mezcla de todos estos elementos entre sí, y con agua y aire intersticiales.</a:t>
          </a:r>
          <a:endParaRPr lang="es-ES" sz="2400" dirty="0"/>
        </a:p>
      </dgm:t>
    </dgm:pt>
    <dgm:pt modelId="{8D501404-51EE-46E9-B88A-0A1E97BAB4C5}" type="parTrans" cxnId="{BB2B643E-4CF1-4A3C-AA10-7795A3B767A9}">
      <dgm:prSet/>
      <dgm:spPr/>
      <dgm:t>
        <a:bodyPr/>
        <a:lstStyle/>
        <a:p>
          <a:endParaRPr lang="es-ES" sz="2000"/>
        </a:p>
      </dgm:t>
    </dgm:pt>
    <dgm:pt modelId="{FA24279C-0412-4766-AD5D-C7D39987CB04}" type="sibTrans" cxnId="{BB2B643E-4CF1-4A3C-AA10-7795A3B767A9}">
      <dgm:prSet/>
      <dgm:spPr/>
      <dgm:t>
        <a:bodyPr/>
        <a:lstStyle/>
        <a:p>
          <a:endParaRPr lang="es-ES" sz="2000"/>
        </a:p>
      </dgm:t>
    </dgm:pt>
    <dgm:pt modelId="{183A204E-FFE0-4A80-BA7A-9E35B68A0DEF}" type="pres">
      <dgm:prSet presAssocID="{B81A4DC7-6607-4E51-B433-B114C13C01FC}" presName="vert0" presStyleCnt="0">
        <dgm:presLayoutVars>
          <dgm:dir/>
          <dgm:animOne val="branch"/>
          <dgm:animLvl val="lvl"/>
        </dgm:presLayoutVars>
      </dgm:prSet>
      <dgm:spPr/>
      <dgm:t>
        <a:bodyPr/>
        <a:lstStyle/>
        <a:p>
          <a:endParaRPr lang="es-ES"/>
        </a:p>
      </dgm:t>
    </dgm:pt>
    <dgm:pt modelId="{F6ED115F-E8B0-4996-A1FB-8E4111DA57BA}" type="pres">
      <dgm:prSet presAssocID="{EA7CF693-608A-430D-BB3B-D1E254E6FF93}" presName="thickLine" presStyleLbl="alignNode1" presStyleIdx="0" presStyleCnt="3"/>
      <dgm:spPr/>
    </dgm:pt>
    <dgm:pt modelId="{C6B12694-5432-4C4C-A130-DC90432AC62A}" type="pres">
      <dgm:prSet presAssocID="{EA7CF693-608A-430D-BB3B-D1E254E6FF93}" presName="horz1" presStyleCnt="0"/>
      <dgm:spPr/>
    </dgm:pt>
    <dgm:pt modelId="{7A4B9E49-409C-4C0D-97DA-3E3C221E03B3}" type="pres">
      <dgm:prSet presAssocID="{EA7CF693-608A-430D-BB3B-D1E254E6FF93}" presName="tx1" presStyleLbl="revTx" presStyleIdx="0" presStyleCnt="3"/>
      <dgm:spPr/>
      <dgm:t>
        <a:bodyPr/>
        <a:lstStyle/>
        <a:p>
          <a:endParaRPr lang="es-ES"/>
        </a:p>
      </dgm:t>
    </dgm:pt>
    <dgm:pt modelId="{BAB534E3-9E6E-48CA-BD9C-7C7CCCF073F4}" type="pres">
      <dgm:prSet presAssocID="{EA7CF693-608A-430D-BB3B-D1E254E6FF93}" presName="vert1" presStyleCnt="0"/>
      <dgm:spPr/>
    </dgm:pt>
    <dgm:pt modelId="{5CECD807-3E65-4F0F-A5E4-46FC93FCD621}" type="pres">
      <dgm:prSet presAssocID="{42263960-7447-4E5B-85E2-73291BBEC10E}" presName="thickLine" presStyleLbl="alignNode1" presStyleIdx="1" presStyleCnt="3" custLinFactNeighborY="-28550"/>
      <dgm:spPr/>
    </dgm:pt>
    <dgm:pt modelId="{8FBF0F18-2638-40A1-9F84-FD12C81277FF}" type="pres">
      <dgm:prSet presAssocID="{42263960-7447-4E5B-85E2-73291BBEC10E}" presName="horz1" presStyleCnt="0"/>
      <dgm:spPr/>
    </dgm:pt>
    <dgm:pt modelId="{D18008B8-ED36-4E87-91AA-789236BA056B}" type="pres">
      <dgm:prSet presAssocID="{42263960-7447-4E5B-85E2-73291BBEC10E}" presName="tx1" presStyleLbl="revTx" presStyleIdx="1" presStyleCnt="3" custLinFactNeighborX="0" custLinFactNeighborY="-26265"/>
      <dgm:spPr/>
      <dgm:t>
        <a:bodyPr/>
        <a:lstStyle/>
        <a:p>
          <a:endParaRPr lang="es-ES"/>
        </a:p>
      </dgm:t>
    </dgm:pt>
    <dgm:pt modelId="{A12CEB04-0F58-4866-9CD8-2CEE7F439B29}" type="pres">
      <dgm:prSet presAssocID="{42263960-7447-4E5B-85E2-73291BBEC10E}" presName="vert1" presStyleCnt="0"/>
      <dgm:spPr/>
    </dgm:pt>
    <dgm:pt modelId="{475F4E91-F0D5-400D-BFC6-E1686DCDE369}" type="pres">
      <dgm:prSet presAssocID="{83674A6F-29D9-42EF-B677-4EF09681E699}" presName="thickLine" presStyleLbl="alignNode1" presStyleIdx="2" presStyleCnt="3"/>
      <dgm:spPr/>
    </dgm:pt>
    <dgm:pt modelId="{16A08BAB-7FE1-480F-B4D0-9EA7B7DA4C8A}" type="pres">
      <dgm:prSet presAssocID="{83674A6F-29D9-42EF-B677-4EF09681E699}" presName="horz1" presStyleCnt="0"/>
      <dgm:spPr/>
    </dgm:pt>
    <dgm:pt modelId="{65114188-5277-4E3B-91AA-AA6F5DD9E639}" type="pres">
      <dgm:prSet presAssocID="{83674A6F-29D9-42EF-B677-4EF09681E699}" presName="tx1" presStyleLbl="revTx" presStyleIdx="2" presStyleCnt="3" custScaleY="60077"/>
      <dgm:spPr/>
      <dgm:t>
        <a:bodyPr/>
        <a:lstStyle/>
        <a:p>
          <a:endParaRPr lang="es-ES"/>
        </a:p>
      </dgm:t>
    </dgm:pt>
    <dgm:pt modelId="{BE226FB9-2DAF-4AD8-A27D-F56A44A1EDD2}" type="pres">
      <dgm:prSet presAssocID="{83674A6F-29D9-42EF-B677-4EF09681E699}" presName="vert1" presStyleCnt="0"/>
      <dgm:spPr/>
    </dgm:pt>
  </dgm:ptLst>
  <dgm:cxnLst>
    <dgm:cxn modelId="{3AE1498B-6456-4929-B6D4-5654C487F610}" type="presOf" srcId="{42263960-7447-4E5B-85E2-73291BBEC10E}" destId="{D18008B8-ED36-4E87-91AA-789236BA056B}" srcOrd="0" destOrd="0" presId="urn:microsoft.com/office/officeart/2008/layout/LinedList"/>
    <dgm:cxn modelId="{D84D7F15-E175-40BA-8A0B-2CBB62CD58C4}" type="presOf" srcId="{EA7CF693-608A-430D-BB3B-D1E254E6FF93}" destId="{7A4B9E49-409C-4C0D-97DA-3E3C221E03B3}" srcOrd="0" destOrd="0" presId="urn:microsoft.com/office/officeart/2008/layout/LinedList"/>
    <dgm:cxn modelId="{7C602D1C-B325-4CD3-8A5B-A246620FD554}" type="presOf" srcId="{B81A4DC7-6607-4E51-B433-B114C13C01FC}" destId="{183A204E-FFE0-4A80-BA7A-9E35B68A0DEF}" srcOrd="0" destOrd="0" presId="urn:microsoft.com/office/officeart/2008/layout/LinedList"/>
    <dgm:cxn modelId="{AD283143-B7FE-4256-935C-CA9833CA7218}" srcId="{B81A4DC7-6607-4E51-B433-B114C13C01FC}" destId="{EA7CF693-608A-430D-BB3B-D1E254E6FF93}" srcOrd="0" destOrd="0" parTransId="{D6AC0538-0854-4D0F-8082-CDD5A1967528}" sibTransId="{94DC6569-D478-4E0F-9375-07A07CB45493}"/>
    <dgm:cxn modelId="{62B7B050-18EF-482F-B2AA-CD2A301BCCBB}" srcId="{B81A4DC7-6607-4E51-B433-B114C13C01FC}" destId="{42263960-7447-4E5B-85E2-73291BBEC10E}" srcOrd="1" destOrd="0" parTransId="{ACD8D1A5-EC55-4A8F-84D8-0A9FB529ED45}" sibTransId="{E4D1A647-008F-451E-95FE-F585BEE31D7A}"/>
    <dgm:cxn modelId="{0951E8A7-E19A-47A4-8A8D-46D9796CDDA8}" type="presOf" srcId="{83674A6F-29D9-42EF-B677-4EF09681E699}" destId="{65114188-5277-4E3B-91AA-AA6F5DD9E639}" srcOrd="0" destOrd="0" presId="urn:microsoft.com/office/officeart/2008/layout/LinedList"/>
    <dgm:cxn modelId="{BB2B643E-4CF1-4A3C-AA10-7795A3B767A9}" srcId="{B81A4DC7-6607-4E51-B433-B114C13C01FC}" destId="{83674A6F-29D9-42EF-B677-4EF09681E699}" srcOrd="2" destOrd="0" parTransId="{8D501404-51EE-46E9-B88A-0A1E97BAB4C5}" sibTransId="{FA24279C-0412-4766-AD5D-C7D39987CB04}"/>
    <dgm:cxn modelId="{85121131-01EC-463C-9411-AB3DEC83A782}" type="presParOf" srcId="{183A204E-FFE0-4A80-BA7A-9E35B68A0DEF}" destId="{F6ED115F-E8B0-4996-A1FB-8E4111DA57BA}" srcOrd="0" destOrd="0" presId="urn:microsoft.com/office/officeart/2008/layout/LinedList"/>
    <dgm:cxn modelId="{5FC041EB-3A7C-45DB-B0DD-FDE3BEE3E7A2}" type="presParOf" srcId="{183A204E-FFE0-4A80-BA7A-9E35B68A0DEF}" destId="{C6B12694-5432-4C4C-A130-DC90432AC62A}" srcOrd="1" destOrd="0" presId="urn:microsoft.com/office/officeart/2008/layout/LinedList"/>
    <dgm:cxn modelId="{350C64C5-9500-4BBB-BBFD-CE34FA2D153F}" type="presParOf" srcId="{C6B12694-5432-4C4C-A130-DC90432AC62A}" destId="{7A4B9E49-409C-4C0D-97DA-3E3C221E03B3}" srcOrd="0" destOrd="0" presId="urn:microsoft.com/office/officeart/2008/layout/LinedList"/>
    <dgm:cxn modelId="{37BC230F-E099-48AD-B157-4BF4B7FC9FCB}" type="presParOf" srcId="{C6B12694-5432-4C4C-A130-DC90432AC62A}" destId="{BAB534E3-9E6E-48CA-BD9C-7C7CCCF073F4}" srcOrd="1" destOrd="0" presId="urn:microsoft.com/office/officeart/2008/layout/LinedList"/>
    <dgm:cxn modelId="{ECF040CD-C591-4742-81BD-E1781F0FD353}" type="presParOf" srcId="{183A204E-FFE0-4A80-BA7A-9E35B68A0DEF}" destId="{5CECD807-3E65-4F0F-A5E4-46FC93FCD621}" srcOrd="2" destOrd="0" presId="urn:microsoft.com/office/officeart/2008/layout/LinedList"/>
    <dgm:cxn modelId="{0EA0E717-5E6B-43FC-AC13-9F8A90E4FEDC}" type="presParOf" srcId="{183A204E-FFE0-4A80-BA7A-9E35B68A0DEF}" destId="{8FBF0F18-2638-40A1-9F84-FD12C81277FF}" srcOrd="3" destOrd="0" presId="urn:microsoft.com/office/officeart/2008/layout/LinedList"/>
    <dgm:cxn modelId="{A5AE49C0-865B-44CC-904B-C2CAAB5E05EC}" type="presParOf" srcId="{8FBF0F18-2638-40A1-9F84-FD12C81277FF}" destId="{D18008B8-ED36-4E87-91AA-789236BA056B}" srcOrd="0" destOrd="0" presId="urn:microsoft.com/office/officeart/2008/layout/LinedList"/>
    <dgm:cxn modelId="{90AD3F78-5A84-476F-B1CA-9C90A96CD00C}" type="presParOf" srcId="{8FBF0F18-2638-40A1-9F84-FD12C81277FF}" destId="{A12CEB04-0F58-4866-9CD8-2CEE7F439B29}" srcOrd="1" destOrd="0" presId="urn:microsoft.com/office/officeart/2008/layout/LinedList"/>
    <dgm:cxn modelId="{4B6679C0-AF61-47AD-A7B4-227D40EE00AA}" type="presParOf" srcId="{183A204E-FFE0-4A80-BA7A-9E35B68A0DEF}" destId="{475F4E91-F0D5-400D-BFC6-E1686DCDE369}" srcOrd="4" destOrd="0" presId="urn:microsoft.com/office/officeart/2008/layout/LinedList"/>
    <dgm:cxn modelId="{3F50565A-AECD-4D35-AEA4-58FD9ADDDCA2}" type="presParOf" srcId="{183A204E-FFE0-4A80-BA7A-9E35B68A0DEF}" destId="{16A08BAB-7FE1-480F-B4D0-9EA7B7DA4C8A}" srcOrd="5" destOrd="0" presId="urn:microsoft.com/office/officeart/2008/layout/LinedList"/>
    <dgm:cxn modelId="{60B36FC1-90D5-47F0-82C4-AD1FF120DA95}" type="presParOf" srcId="{16A08BAB-7FE1-480F-B4D0-9EA7B7DA4C8A}" destId="{65114188-5277-4E3B-91AA-AA6F5DD9E639}" srcOrd="0" destOrd="0" presId="urn:microsoft.com/office/officeart/2008/layout/LinedList"/>
    <dgm:cxn modelId="{F332E6AD-CA9B-46EE-83FF-324AAD1BEB83}" type="presParOf" srcId="{16A08BAB-7FE1-480F-B4D0-9EA7B7DA4C8A}" destId="{BE226FB9-2DAF-4AD8-A27D-F56A44A1EDD2}" srcOrd="1" destOrd="0" presId="urn:microsoft.com/office/officeart/2008/layout/LinedList"/>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E293855-4AAD-4C46-8FC3-336E1DFC847C}"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s-ES"/>
        </a:p>
      </dgm:t>
    </dgm:pt>
    <dgm:pt modelId="{79500C12-C44E-497A-B36C-972E94B914A6}">
      <dgm:prSet/>
      <dgm:spPr/>
      <dgm:t>
        <a:bodyPr/>
        <a:lstStyle/>
        <a:p>
          <a:pPr rtl="0"/>
          <a:r>
            <a:rPr lang="es-ES" b="1" i="1" u="sng" dirty="0" smtClean="0"/>
            <a:t>Factores </a:t>
          </a:r>
        </a:p>
        <a:p>
          <a:pPr rtl="0"/>
          <a:r>
            <a:rPr lang="es-ES" b="1" i="1" u="sng" dirty="0" smtClean="0"/>
            <a:t>bióticos:</a:t>
          </a:r>
          <a:endParaRPr lang="es-ES" dirty="0"/>
        </a:p>
      </dgm:t>
    </dgm:pt>
    <dgm:pt modelId="{6628A881-757F-44D6-9F2B-3C5374D31DA2}" type="parTrans" cxnId="{0CA2858F-4930-4DF0-801F-84DF0A3432A0}">
      <dgm:prSet/>
      <dgm:spPr/>
      <dgm:t>
        <a:bodyPr/>
        <a:lstStyle/>
        <a:p>
          <a:endParaRPr lang="es-ES"/>
        </a:p>
      </dgm:t>
    </dgm:pt>
    <dgm:pt modelId="{5112DB03-E7A6-4216-BCFA-9EC350282EB9}" type="sibTrans" cxnId="{0CA2858F-4930-4DF0-801F-84DF0A3432A0}">
      <dgm:prSet/>
      <dgm:spPr/>
      <dgm:t>
        <a:bodyPr/>
        <a:lstStyle/>
        <a:p>
          <a:endParaRPr lang="es-ES"/>
        </a:p>
      </dgm:t>
    </dgm:pt>
    <dgm:pt modelId="{73D28C8B-2F2F-4041-B063-291F2EA7663B}" type="pres">
      <dgm:prSet presAssocID="{EE293855-4AAD-4C46-8FC3-336E1DFC847C}" presName="vert0" presStyleCnt="0">
        <dgm:presLayoutVars>
          <dgm:dir/>
          <dgm:animOne val="branch"/>
          <dgm:animLvl val="lvl"/>
        </dgm:presLayoutVars>
      </dgm:prSet>
      <dgm:spPr/>
      <dgm:t>
        <a:bodyPr/>
        <a:lstStyle/>
        <a:p>
          <a:endParaRPr lang="es-ES"/>
        </a:p>
      </dgm:t>
    </dgm:pt>
    <dgm:pt modelId="{0F08D3F9-5D52-4ADF-92B8-60250C396E33}" type="pres">
      <dgm:prSet presAssocID="{79500C12-C44E-497A-B36C-972E94B914A6}" presName="thickLine" presStyleLbl="alignNode1" presStyleIdx="0" presStyleCnt="1"/>
      <dgm:spPr/>
    </dgm:pt>
    <dgm:pt modelId="{C3598607-AAA2-4A6E-A876-363C4B92C942}" type="pres">
      <dgm:prSet presAssocID="{79500C12-C44E-497A-B36C-972E94B914A6}" presName="horz1" presStyleCnt="0"/>
      <dgm:spPr/>
    </dgm:pt>
    <dgm:pt modelId="{3756A3D2-4E18-4175-BBFC-F9E8AB7DA6E3}" type="pres">
      <dgm:prSet presAssocID="{79500C12-C44E-497A-B36C-972E94B914A6}" presName="tx1" presStyleLbl="revTx" presStyleIdx="0" presStyleCnt="1"/>
      <dgm:spPr/>
      <dgm:t>
        <a:bodyPr/>
        <a:lstStyle/>
        <a:p>
          <a:endParaRPr lang="es-ES"/>
        </a:p>
      </dgm:t>
    </dgm:pt>
    <dgm:pt modelId="{B66A0250-EFF6-4BEF-8E60-4CF06C445FF4}" type="pres">
      <dgm:prSet presAssocID="{79500C12-C44E-497A-B36C-972E94B914A6}" presName="vert1" presStyleCnt="0"/>
      <dgm:spPr/>
    </dgm:pt>
  </dgm:ptLst>
  <dgm:cxnLst>
    <dgm:cxn modelId="{0CA2858F-4930-4DF0-801F-84DF0A3432A0}" srcId="{EE293855-4AAD-4C46-8FC3-336E1DFC847C}" destId="{79500C12-C44E-497A-B36C-972E94B914A6}" srcOrd="0" destOrd="0" parTransId="{6628A881-757F-44D6-9F2B-3C5374D31DA2}" sibTransId="{5112DB03-E7A6-4216-BCFA-9EC350282EB9}"/>
    <dgm:cxn modelId="{552022E5-4319-471E-AD89-9749C213B383}" type="presOf" srcId="{EE293855-4AAD-4C46-8FC3-336E1DFC847C}" destId="{73D28C8B-2F2F-4041-B063-291F2EA7663B}" srcOrd="0" destOrd="0" presId="urn:microsoft.com/office/officeart/2008/layout/LinedList"/>
    <dgm:cxn modelId="{DC829BB9-E2C8-4C0D-99FA-B1F1DB3C685F}" type="presOf" srcId="{79500C12-C44E-497A-B36C-972E94B914A6}" destId="{3756A3D2-4E18-4175-BBFC-F9E8AB7DA6E3}" srcOrd="0" destOrd="0" presId="urn:microsoft.com/office/officeart/2008/layout/LinedList"/>
    <dgm:cxn modelId="{B3B04E9B-A669-4D94-936E-9747A11B6AFD}" type="presParOf" srcId="{73D28C8B-2F2F-4041-B063-291F2EA7663B}" destId="{0F08D3F9-5D52-4ADF-92B8-60250C396E33}" srcOrd="0" destOrd="0" presId="urn:microsoft.com/office/officeart/2008/layout/LinedList"/>
    <dgm:cxn modelId="{B9DACF85-FB67-41AB-9ED8-603DD07341B7}" type="presParOf" srcId="{73D28C8B-2F2F-4041-B063-291F2EA7663B}" destId="{C3598607-AAA2-4A6E-A876-363C4B92C942}" srcOrd="1" destOrd="0" presId="urn:microsoft.com/office/officeart/2008/layout/LinedList"/>
    <dgm:cxn modelId="{82BF5FF4-DC66-4E8A-964F-3F8160BBF532}" type="presParOf" srcId="{C3598607-AAA2-4A6E-A876-363C4B92C942}" destId="{3756A3D2-4E18-4175-BBFC-F9E8AB7DA6E3}" srcOrd="0" destOrd="0" presId="urn:microsoft.com/office/officeart/2008/layout/LinedList"/>
    <dgm:cxn modelId="{2EE9D425-D5F9-4DFC-818C-ED37BBAA7B02}" type="presParOf" srcId="{C3598607-AAA2-4A6E-A876-363C4B92C942}" destId="{B66A0250-EFF6-4BEF-8E60-4CF06C445FF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FB50360-CE2B-4FF0-9220-A68C17F17E4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s-ES"/>
        </a:p>
      </dgm:t>
    </dgm:pt>
    <dgm:pt modelId="{B3553CD0-4A80-40AD-B267-116800A35653}">
      <dgm:prSet/>
      <dgm:spPr/>
      <dgm:t>
        <a:bodyPr/>
        <a:lstStyle/>
        <a:p>
          <a:pPr algn="just" rtl="0"/>
          <a:r>
            <a:rPr lang="es-ES" dirty="0" smtClean="0"/>
            <a:t>Los seres vivos dependen de un organismo, otros miembros de la misma especie y de otras que influyan de cierta manera en su desarrollo individual. Esto les permite obtener las sustancias indispensables en  el mantenimiento de la vida, así como también devolver a este el dioxígeno, el dióxido de carbono a la atmósfera y otras sustancias como resultado de su funcionamiento.  </a:t>
          </a:r>
          <a:endParaRPr lang="es-ES" dirty="0"/>
        </a:p>
      </dgm:t>
    </dgm:pt>
    <dgm:pt modelId="{AF4FF967-C05D-498E-B6A7-EAAF4E3E1521}" type="parTrans" cxnId="{B40183D8-29B8-4C37-A4E7-C61AF6BC682D}">
      <dgm:prSet/>
      <dgm:spPr/>
      <dgm:t>
        <a:bodyPr/>
        <a:lstStyle/>
        <a:p>
          <a:endParaRPr lang="es-ES"/>
        </a:p>
      </dgm:t>
    </dgm:pt>
    <dgm:pt modelId="{70D5903F-B1C5-4153-A690-D9E09C7070C3}" type="sibTrans" cxnId="{B40183D8-29B8-4C37-A4E7-C61AF6BC682D}">
      <dgm:prSet/>
      <dgm:spPr/>
      <dgm:t>
        <a:bodyPr/>
        <a:lstStyle/>
        <a:p>
          <a:endParaRPr lang="es-ES"/>
        </a:p>
      </dgm:t>
    </dgm:pt>
    <dgm:pt modelId="{E4F45A48-68FD-4944-A745-0D810D2EED50}" type="pres">
      <dgm:prSet presAssocID="{7FB50360-CE2B-4FF0-9220-A68C17F17E40}" presName="vert0" presStyleCnt="0">
        <dgm:presLayoutVars>
          <dgm:dir/>
          <dgm:animOne val="branch"/>
          <dgm:animLvl val="lvl"/>
        </dgm:presLayoutVars>
      </dgm:prSet>
      <dgm:spPr/>
      <dgm:t>
        <a:bodyPr/>
        <a:lstStyle/>
        <a:p>
          <a:endParaRPr lang="es-ES"/>
        </a:p>
      </dgm:t>
    </dgm:pt>
    <dgm:pt modelId="{7E83ECAC-CBC6-47B3-8CF6-AF7364968F44}" type="pres">
      <dgm:prSet presAssocID="{B3553CD0-4A80-40AD-B267-116800A35653}" presName="thickLine" presStyleLbl="alignNode1" presStyleIdx="0" presStyleCnt="1"/>
      <dgm:spPr/>
    </dgm:pt>
    <dgm:pt modelId="{8582FAA9-1174-4169-AA69-3663B89B4E5C}" type="pres">
      <dgm:prSet presAssocID="{B3553CD0-4A80-40AD-B267-116800A35653}" presName="horz1" presStyleCnt="0"/>
      <dgm:spPr/>
    </dgm:pt>
    <dgm:pt modelId="{65F14399-8927-44CE-9036-9C3DEFC23DC1}" type="pres">
      <dgm:prSet presAssocID="{B3553CD0-4A80-40AD-B267-116800A35653}" presName="tx1" presStyleLbl="revTx" presStyleIdx="0" presStyleCnt="1"/>
      <dgm:spPr/>
      <dgm:t>
        <a:bodyPr/>
        <a:lstStyle/>
        <a:p>
          <a:endParaRPr lang="es-ES"/>
        </a:p>
      </dgm:t>
    </dgm:pt>
    <dgm:pt modelId="{A791CCEA-8F3A-4844-A26D-BF9758531316}" type="pres">
      <dgm:prSet presAssocID="{B3553CD0-4A80-40AD-B267-116800A35653}" presName="vert1" presStyleCnt="0"/>
      <dgm:spPr/>
    </dgm:pt>
  </dgm:ptLst>
  <dgm:cxnLst>
    <dgm:cxn modelId="{99469CB7-8B63-4FB8-A9B2-D38844A230E6}" type="presOf" srcId="{7FB50360-CE2B-4FF0-9220-A68C17F17E40}" destId="{E4F45A48-68FD-4944-A745-0D810D2EED50}" srcOrd="0" destOrd="0" presId="urn:microsoft.com/office/officeart/2008/layout/LinedList"/>
    <dgm:cxn modelId="{C1A2ED09-58DC-4F3A-8372-BB1FEBB19CB0}" type="presOf" srcId="{B3553CD0-4A80-40AD-B267-116800A35653}" destId="{65F14399-8927-44CE-9036-9C3DEFC23DC1}" srcOrd="0" destOrd="0" presId="urn:microsoft.com/office/officeart/2008/layout/LinedList"/>
    <dgm:cxn modelId="{B40183D8-29B8-4C37-A4E7-C61AF6BC682D}" srcId="{7FB50360-CE2B-4FF0-9220-A68C17F17E40}" destId="{B3553CD0-4A80-40AD-B267-116800A35653}" srcOrd="0" destOrd="0" parTransId="{AF4FF967-C05D-498E-B6A7-EAAF4E3E1521}" sibTransId="{70D5903F-B1C5-4153-A690-D9E09C7070C3}"/>
    <dgm:cxn modelId="{1693E19A-EC62-4516-8AB6-95CE1DF2DB34}" type="presParOf" srcId="{E4F45A48-68FD-4944-A745-0D810D2EED50}" destId="{7E83ECAC-CBC6-47B3-8CF6-AF7364968F44}" srcOrd="0" destOrd="0" presId="urn:microsoft.com/office/officeart/2008/layout/LinedList"/>
    <dgm:cxn modelId="{7DF3206B-57CA-46AC-ABC7-5E921301A098}" type="presParOf" srcId="{E4F45A48-68FD-4944-A745-0D810D2EED50}" destId="{8582FAA9-1174-4169-AA69-3663B89B4E5C}" srcOrd="1" destOrd="0" presId="urn:microsoft.com/office/officeart/2008/layout/LinedList"/>
    <dgm:cxn modelId="{715E741D-B2FB-401F-9A57-EC417B1D294F}" type="presParOf" srcId="{8582FAA9-1174-4169-AA69-3663B89B4E5C}" destId="{65F14399-8927-44CE-9036-9C3DEFC23DC1}" srcOrd="0" destOrd="0" presId="urn:microsoft.com/office/officeart/2008/layout/LinedList"/>
    <dgm:cxn modelId="{5907DD9C-2444-4F96-85F7-B674684F523D}" type="presParOf" srcId="{8582FAA9-1174-4169-AA69-3663B89B4E5C}" destId="{A791CCEA-8F3A-4844-A26D-BF9758531316}" srcOrd="1"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6CECB1EB-F405-48F6-A143-7C8560D485AC}" type="doc">
      <dgm:prSet loTypeId="urn:microsoft.com/office/officeart/2009/3/layout/OpposingIdeas" loCatId="relationship" qsTypeId="urn:microsoft.com/office/officeart/2005/8/quickstyle/simple1" qsCatId="simple" csTypeId="urn:microsoft.com/office/officeart/2005/8/colors/accent5_1" csCatId="accent5" phldr="1"/>
      <dgm:spPr/>
      <dgm:t>
        <a:bodyPr/>
        <a:lstStyle/>
        <a:p>
          <a:endParaRPr lang="es-ES"/>
        </a:p>
      </dgm:t>
    </dgm:pt>
    <dgm:pt modelId="{51C39DF8-74A4-4B43-A318-DE3D6A21A22E}">
      <dgm:prSet phldrT="[Texto]" custT="1"/>
      <dgm:spPr/>
      <dgm:t>
        <a:bodyPr/>
        <a:lstStyle/>
        <a:p>
          <a:r>
            <a:rPr lang="es-ES" sz="1800" b="1" dirty="0" smtClean="0"/>
            <a:t>Ubicuos </a:t>
          </a:r>
          <a:endParaRPr lang="es-ES" sz="1800" b="1" dirty="0"/>
        </a:p>
      </dgm:t>
    </dgm:pt>
    <dgm:pt modelId="{325A9352-536E-4F41-9431-FF0165CAFC72}" type="parTrans" cxnId="{29286801-DB6B-42DC-AEA4-4020B37A0730}">
      <dgm:prSet/>
      <dgm:spPr/>
      <dgm:t>
        <a:bodyPr/>
        <a:lstStyle/>
        <a:p>
          <a:endParaRPr lang="es-ES" sz="2000" b="1"/>
        </a:p>
      </dgm:t>
    </dgm:pt>
    <dgm:pt modelId="{2706454B-8FAA-4B8B-A0E1-78D02F2314AB}" type="sibTrans" cxnId="{29286801-DB6B-42DC-AEA4-4020B37A0730}">
      <dgm:prSet/>
      <dgm:spPr/>
      <dgm:t>
        <a:bodyPr/>
        <a:lstStyle/>
        <a:p>
          <a:endParaRPr lang="es-ES" sz="2000" b="1"/>
        </a:p>
      </dgm:t>
    </dgm:pt>
    <dgm:pt modelId="{38295EF8-0D81-46D3-A61B-941B9DE10E81}">
      <dgm:prSet phldrT="[Texto]" custT="1"/>
      <dgm:spPr/>
      <dgm:t>
        <a:bodyPr/>
        <a:lstStyle/>
        <a:p>
          <a:pPr algn="just"/>
          <a:r>
            <a:rPr lang="es-ES" sz="1200" b="1" dirty="0" smtClean="0"/>
            <a:t>Aquellos organismos que ocupan todas las áreas del globo terrestre debido a que encuentran las condiciones apropiadas para ello, ya sea en la tierra como en el océano. Ejemplo: las algas, el hombre, la cucaracha, la mosca. </a:t>
          </a:r>
          <a:endParaRPr lang="es-ES" sz="1200" b="1" dirty="0"/>
        </a:p>
      </dgm:t>
    </dgm:pt>
    <dgm:pt modelId="{680461AC-1372-46B8-B62C-8BDB95E7A8BA}" type="parTrans" cxnId="{AF161055-2B32-4FA9-BAFA-5BC74D5E526E}">
      <dgm:prSet/>
      <dgm:spPr/>
      <dgm:t>
        <a:bodyPr/>
        <a:lstStyle/>
        <a:p>
          <a:endParaRPr lang="es-ES" sz="2000" b="1"/>
        </a:p>
      </dgm:t>
    </dgm:pt>
    <dgm:pt modelId="{BAD58D22-A03B-4050-ADFF-D0B6C39C9761}" type="sibTrans" cxnId="{AF161055-2B32-4FA9-BAFA-5BC74D5E526E}">
      <dgm:prSet/>
      <dgm:spPr/>
      <dgm:t>
        <a:bodyPr/>
        <a:lstStyle/>
        <a:p>
          <a:endParaRPr lang="es-ES" sz="2000" b="1"/>
        </a:p>
      </dgm:t>
    </dgm:pt>
    <dgm:pt modelId="{C070793E-F65F-462A-8297-A11C1DC52553}">
      <dgm:prSet phldrT="[Texto]" custT="1"/>
      <dgm:spPr/>
      <dgm:t>
        <a:bodyPr/>
        <a:lstStyle/>
        <a:p>
          <a:r>
            <a:rPr lang="es-ES" sz="1800" b="1" dirty="0" smtClean="0"/>
            <a:t>Endémicos </a:t>
          </a:r>
          <a:endParaRPr lang="es-ES" sz="1800" b="1" dirty="0"/>
        </a:p>
      </dgm:t>
    </dgm:pt>
    <dgm:pt modelId="{3DD22EC5-2F37-463A-8EEB-BE9976FBF1FD}" type="parTrans" cxnId="{A9AA80E3-E71B-4DB7-9E9E-5A1EFA33F4FA}">
      <dgm:prSet/>
      <dgm:spPr/>
      <dgm:t>
        <a:bodyPr/>
        <a:lstStyle/>
        <a:p>
          <a:endParaRPr lang="es-ES" sz="2000" b="1"/>
        </a:p>
      </dgm:t>
    </dgm:pt>
    <dgm:pt modelId="{34030050-7659-4DDC-B06F-AEF85C9AAC7B}" type="sibTrans" cxnId="{A9AA80E3-E71B-4DB7-9E9E-5A1EFA33F4FA}">
      <dgm:prSet/>
      <dgm:spPr/>
      <dgm:t>
        <a:bodyPr/>
        <a:lstStyle/>
        <a:p>
          <a:endParaRPr lang="es-ES" sz="2000" b="1"/>
        </a:p>
      </dgm:t>
    </dgm:pt>
    <dgm:pt modelId="{A30F7242-B1EB-4C47-BF84-570567A95401}">
      <dgm:prSet phldrT="[Texto]" custT="1"/>
      <dgm:spPr/>
      <dgm:t>
        <a:bodyPr/>
        <a:lstStyle/>
        <a:p>
          <a:pPr algn="just"/>
          <a:r>
            <a:rPr lang="es-ES" sz="1200" b="1" dirty="0" smtClean="0"/>
            <a:t>Una especie es endémica cuando se presenta en un área muy restringida. Un endemismo puede encontrase en el área donde se originó, como ocurre con muchas especies de islas y otros hábitats dispersos (por ejemplo montañas aisladas)</a:t>
          </a:r>
          <a:endParaRPr lang="es-ES" sz="1200" b="1" dirty="0"/>
        </a:p>
      </dgm:t>
    </dgm:pt>
    <dgm:pt modelId="{0E548561-B4E2-47D6-9F59-D2FF36391528}" type="parTrans" cxnId="{5BC7B3D8-2D9B-46B7-B0F3-0FCA50196795}">
      <dgm:prSet/>
      <dgm:spPr/>
      <dgm:t>
        <a:bodyPr/>
        <a:lstStyle/>
        <a:p>
          <a:endParaRPr lang="es-ES" sz="2000" b="1"/>
        </a:p>
      </dgm:t>
    </dgm:pt>
    <dgm:pt modelId="{E0AAB726-865B-429E-B577-8C9AE4A85352}" type="sibTrans" cxnId="{5BC7B3D8-2D9B-46B7-B0F3-0FCA50196795}">
      <dgm:prSet/>
      <dgm:spPr/>
      <dgm:t>
        <a:bodyPr/>
        <a:lstStyle/>
        <a:p>
          <a:endParaRPr lang="es-ES" sz="2000" b="1"/>
        </a:p>
      </dgm:t>
    </dgm:pt>
    <dgm:pt modelId="{3B00A005-90C1-4305-BB25-8C341BFD66E9}">
      <dgm:prSet/>
      <dgm:spPr/>
      <dgm:t>
        <a:bodyPr/>
        <a:lstStyle/>
        <a:p>
          <a:endParaRPr lang="es-ES" sz="2000" b="1"/>
        </a:p>
      </dgm:t>
    </dgm:pt>
    <dgm:pt modelId="{F76BBB5E-A2D6-43AC-BB9C-2A8E7852DA11}" type="parTrans" cxnId="{499D630D-97A5-431F-9A1E-11F47855B17E}">
      <dgm:prSet/>
      <dgm:spPr/>
      <dgm:t>
        <a:bodyPr/>
        <a:lstStyle/>
        <a:p>
          <a:endParaRPr lang="es-ES" sz="2000" b="1"/>
        </a:p>
      </dgm:t>
    </dgm:pt>
    <dgm:pt modelId="{ED3C71A2-068A-4356-9BF9-5A70B4FC17D7}" type="sibTrans" cxnId="{499D630D-97A5-431F-9A1E-11F47855B17E}">
      <dgm:prSet/>
      <dgm:spPr/>
      <dgm:t>
        <a:bodyPr/>
        <a:lstStyle/>
        <a:p>
          <a:endParaRPr lang="es-ES" sz="2000" b="1"/>
        </a:p>
      </dgm:t>
    </dgm:pt>
    <dgm:pt modelId="{FBC7E006-6F60-4264-AE29-0F0DC1837FE3}">
      <dgm:prSet/>
      <dgm:spPr/>
      <dgm:t>
        <a:bodyPr/>
        <a:lstStyle/>
        <a:p>
          <a:endParaRPr lang="es-ES" sz="2000" b="1"/>
        </a:p>
      </dgm:t>
    </dgm:pt>
    <dgm:pt modelId="{16738A3A-B457-406D-899F-E6E1959E8E00}" type="parTrans" cxnId="{C4FE13F8-EDF9-49A9-AEC4-60884C7F6FBA}">
      <dgm:prSet/>
      <dgm:spPr/>
      <dgm:t>
        <a:bodyPr/>
        <a:lstStyle/>
        <a:p>
          <a:endParaRPr lang="es-ES" sz="2000" b="1"/>
        </a:p>
      </dgm:t>
    </dgm:pt>
    <dgm:pt modelId="{1A11BEA2-F281-4DFF-86A0-0BC5AF8B75CF}" type="sibTrans" cxnId="{C4FE13F8-EDF9-49A9-AEC4-60884C7F6FBA}">
      <dgm:prSet/>
      <dgm:spPr/>
      <dgm:t>
        <a:bodyPr/>
        <a:lstStyle/>
        <a:p>
          <a:endParaRPr lang="es-ES" sz="2000" b="1"/>
        </a:p>
      </dgm:t>
    </dgm:pt>
    <dgm:pt modelId="{ABC52FA4-7792-4B14-B4EE-325A0E891944}" type="pres">
      <dgm:prSet presAssocID="{6CECB1EB-F405-48F6-A143-7C8560D485AC}" presName="Name0" presStyleCnt="0">
        <dgm:presLayoutVars>
          <dgm:chMax val="2"/>
          <dgm:dir/>
          <dgm:animOne val="branch"/>
          <dgm:animLvl val="lvl"/>
          <dgm:resizeHandles val="exact"/>
        </dgm:presLayoutVars>
      </dgm:prSet>
      <dgm:spPr/>
      <dgm:t>
        <a:bodyPr/>
        <a:lstStyle/>
        <a:p>
          <a:endParaRPr lang="es-ES"/>
        </a:p>
      </dgm:t>
    </dgm:pt>
    <dgm:pt modelId="{DF691853-2541-4F63-A90B-F4CF8345A3AE}" type="pres">
      <dgm:prSet presAssocID="{6CECB1EB-F405-48F6-A143-7C8560D485AC}" presName="Background" presStyleLbl="node1" presStyleIdx="0" presStyleCnt="1"/>
      <dgm:spPr/>
      <dgm:t>
        <a:bodyPr/>
        <a:lstStyle/>
        <a:p>
          <a:endParaRPr lang="es-ES"/>
        </a:p>
      </dgm:t>
    </dgm:pt>
    <dgm:pt modelId="{46D2DC7E-0475-4835-9677-690D3CF3D2C2}" type="pres">
      <dgm:prSet presAssocID="{6CECB1EB-F405-48F6-A143-7C8560D485AC}" presName="Divider" presStyleLbl="callout" presStyleIdx="0" presStyleCnt="1"/>
      <dgm:spPr/>
    </dgm:pt>
    <dgm:pt modelId="{BCF501F1-714B-4457-B810-F0564B2DB49D}" type="pres">
      <dgm:prSet presAssocID="{6CECB1EB-F405-48F6-A143-7C8560D485AC}" presName="ChildText1" presStyleLbl="revTx" presStyleIdx="0" presStyleCnt="0">
        <dgm:presLayoutVars>
          <dgm:chMax val="0"/>
          <dgm:chPref val="0"/>
          <dgm:bulletEnabled val="1"/>
        </dgm:presLayoutVars>
      </dgm:prSet>
      <dgm:spPr/>
      <dgm:t>
        <a:bodyPr/>
        <a:lstStyle/>
        <a:p>
          <a:endParaRPr lang="es-ES"/>
        </a:p>
      </dgm:t>
    </dgm:pt>
    <dgm:pt modelId="{A93F664A-1DE9-42CA-A28F-D7C58A3AB3AE}" type="pres">
      <dgm:prSet presAssocID="{6CECB1EB-F405-48F6-A143-7C8560D485AC}" presName="ChildText2" presStyleLbl="revTx" presStyleIdx="0" presStyleCnt="0">
        <dgm:presLayoutVars>
          <dgm:chMax val="0"/>
          <dgm:chPref val="0"/>
          <dgm:bulletEnabled val="1"/>
        </dgm:presLayoutVars>
      </dgm:prSet>
      <dgm:spPr/>
      <dgm:t>
        <a:bodyPr/>
        <a:lstStyle/>
        <a:p>
          <a:endParaRPr lang="es-ES"/>
        </a:p>
      </dgm:t>
    </dgm:pt>
    <dgm:pt modelId="{36867202-6407-4864-B06F-3058E2F18C14}" type="pres">
      <dgm:prSet presAssocID="{6CECB1EB-F405-48F6-A143-7C8560D485AC}" presName="ParentText1" presStyleLbl="revTx" presStyleIdx="0" presStyleCnt="0">
        <dgm:presLayoutVars>
          <dgm:chMax val="1"/>
          <dgm:chPref val="1"/>
        </dgm:presLayoutVars>
      </dgm:prSet>
      <dgm:spPr/>
      <dgm:t>
        <a:bodyPr/>
        <a:lstStyle/>
        <a:p>
          <a:endParaRPr lang="es-ES"/>
        </a:p>
      </dgm:t>
    </dgm:pt>
    <dgm:pt modelId="{6B096561-F14A-49B8-9BCE-E5BBF6F5AFC6}" type="pres">
      <dgm:prSet presAssocID="{6CECB1EB-F405-48F6-A143-7C8560D485AC}" presName="ParentShape1" presStyleLbl="alignImgPlace1" presStyleIdx="0" presStyleCnt="2">
        <dgm:presLayoutVars/>
      </dgm:prSet>
      <dgm:spPr/>
      <dgm:t>
        <a:bodyPr/>
        <a:lstStyle/>
        <a:p>
          <a:endParaRPr lang="es-ES"/>
        </a:p>
      </dgm:t>
    </dgm:pt>
    <dgm:pt modelId="{8360EBCF-0E79-4FED-B755-55CDB65C6B9D}" type="pres">
      <dgm:prSet presAssocID="{6CECB1EB-F405-48F6-A143-7C8560D485AC}" presName="ParentText2" presStyleLbl="revTx" presStyleIdx="0" presStyleCnt="0">
        <dgm:presLayoutVars>
          <dgm:chMax val="1"/>
          <dgm:chPref val="1"/>
        </dgm:presLayoutVars>
      </dgm:prSet>
      <dgm:spPr/>
      <dgm:t>
        <a:bodyPr/>
        <a:lstStyle/>
        <a:p>
          <a:endParaRPr lang="es-ES"/>
        </a:p>
      </dgm:t>
    </dgm:pt>
    <dgm:pt modelId="{5E26B276-7E9F-4866-861E-07F3182AFC69}" type="pres">
      <dgm:prSet presAssocID="{6CECB1EB-F405-48F6-A143-7C8560D485AC}" presName="ParentShape2" presStyleLbl="alignImgPlace1" presStyleIdx="1" presStyleCnt="2">
        <dgm:presLayoutVars/>
      </dgm:prSet>
      <dgm:spPr/>
      <dgm:t>
        <a:bodyPr/>
        <a:lstStyle/>
        <a:p>
          <a:endParaRPr lang="es-ES"/>
        </a:p>
      </dgm:t>
    </dgm:pt>
  </dgm:ptLst>
  <dgm:cxnLst>
    <dgm:cxn modelId="{047FB664-244A-4770-8C0A-42CC23906AB4}" type="presOf" srcId="{51C39DF8-74A4-4B43-A318-DE3D6A21A22E}" destId="{36867202-6407-4864-B06F-3058E2F18C14}" srcOrd="0" destOrd="0" presId="urn:microsoft.com/office/officeart/2009/3/layout/OpposingIdeas"/>
    <dgm:cxn modelId="{5BC7B3D8-2D9B-46B7-B0F3-0FCA50196795}" srcId="{C070793E-F65F-462A-8297-A11C1DC52553}" destId="{A30F7242-B1EB-4C47-BF84-570567A95401}" srcOrd="0" destOrd="0" parTransId="{0E548561-B4E2-47D6-9F59-D2FF36391528}" sibTransId="{E0AAB726-865B-429E-B577-8C9AE4A85352}"/>
    <dgm:cxn modelId="{150ACB73-5AD4-4FD0-BBAF-3E0415C505B4}" type="presOf" srcId="{6CECB1EB-F405-48F6-A143-7C8560D485AC}" destId="{ABC52FA4-7792-4B14-B4EE-325A0E891944}" srcOrd="0" destOrd="0" presId="urn:microsoft.com/office/officeart/2009/3/layout/OpposingIdeas"/>
    <dgm:cxn modelId="{0F612BF5-DDFC-45D8-856E-6E44ED3C110B}" type="presOf" srcId="{C070793E-F65F-462A-8297-A11C1DC52553}" destId="{8360EBCF-0E79-4FED-B755-55CDB65C6B9D}" srcOrd="0" destOrd="0" presId="urn:microsoft.com/office/officeart/2009/3/layout/OpposingIdeas"/>
    <dgm:cxn modelId="{499D630D-97A5-431F-9A1E-11F47855B17E}" srcId="{6CECB1EB-F405-48F6-A143-7C8560D485AC}" destId="{3B00A005-90C1-4305-BB25-8C341BFD66E9}" srcOrd="2" destOrd="0" parTransId="{F76BBB5E-A2D6-43AC-BB9C-2A8E7852DA11}" sibTransId="{ED3C71A2-068A-4356-9BF9-5A70B4FC17D7}"/>
    <dgm:cxn modelId="{625D5524-66AA-4A41-BCB6-775B5A2E0C2B}" type="presOf" srcId="{38295EF8-0D81-46D3-A61B-941B9DE10E81}" destId="{BCF501F1-714B-4457-B810-F0564B2DB49D}" srcOrd="0" destOrd="0" presId="urn:microsoft.com/office/officeart/2009/3/layout/OpposingIdeas"/>
    <dgm:cxn modelId="{AF161055-2B32-4FA9-BAFA-5BC74D5E526E}" srcId="{51C39DF8-74A4-4B43-A318-DE3D6A21A22E}" destId="{38295EF8-0D81-46D3-A61B-941B9DE10E81}" srcOrd="0" destOrd="0" parTransId="{680461AC-1372-46B8-B62C-8BDB95E7A8BA}" sibTransId="{BAD58D22-A03B-4050-ADFF-D0B6C39C9761}"/>
    <dgm:cxn modelId="{29286801-DB6B-42DC-AEA4-4020B37A0730}" srcId="{6CECB1EB-F405-48F6-A143-7C8560D485AC}" destId="{51C39DF8-74A4-4B43-A318-DE3D6A21A22E}" srcOrd="0" destOrd="0" parTransId="{325A9352-536E-4F41-9431-FF0165CAFC72}" sibTransId="{2706454B-8FAA-4B8B-A0E1-78D02F2314AB}"/>
    <dgm:cxn modelId="{C4FE13F8-EDF9-49A9-AEC4-60884C7F6FBA}" srcId="{6CECB1EB-F405-48F6-A143-7C8560D485AC}" destId="{FBC7E006-6F60-4264-AE29-0F0DC1837FE3}" srcOrd="3" destOrd="0" parTransId="{16738A3A-B457-406D-899F-E6E1959E8E00}" sibTransId="{1A11BEA2-F281-4DFF-86A0-0BC5AF8B75CF}"/>
    <dgm:cxn modelId="{29228F6E-9530-4555-AF0D-DA49DF75EF27}" type="presOf" srcId="{51C39DF8-74A4-4B43-A318-DE3D6A21A22E}" destId="{6B096561-F14A-49B8-9BCE-E5BBF6F5AFC6}" srcOrd="1" destOrd="0" presId="urn:microsoft.com/office/officeart/2009/3/layout/OpposingIdeas"/>
    <dgm:cxn modelId="{A9AA80E3-E71B-4DB7-9E9E-5A1EFA33F4FA}" srcId="{6CECB1EB-F405-48F6-A143-7C8560D485AC}" destId="{C070793E-F65F-462A-8297-A11C1DC52553}" srcOrd="1" destOrd="0" parTransId="{3DD22EC5-2F37-463A-8EEB-BE9976FBF1FD}" sibTransId="{34030050-7659-4DDC-B06F-AEF85C9AAC7B}"/>
    <dgm:cxn modelId="{C56806F3-0F03-48BD-862A-F70DF5979F0D}" type="presOf" srcId="{A30F7242-B1EB-4C47-BF84-570567A95401}" destId="{A93F664A-1DE9-42CA-A28F-D7C58A3AB3AE}" srcOrd="0" destOrd="0" presId="urn:microsoft.com/office/officeart/2009/3/layout/OpposingIdeas"/>
    <dgm:cxn modelId="{3D4354CC-9FC1-488F-A758-E5353FBD02FE}" type="presOf" srcId="{C070793E-F65F-462A-8297-A11C1DC52553}" destId="{5E26B276-7E9F-4866-861E-07F3182AFC69}" srcOrd="1" destOrd="0" presId="urn:microsoft.com/office/officeart/2009/3/layout/OpposingIdeas"/>
    <dgm:cxn modelId="{C2914809-DAFA-424B-A1EC-052639C1B4B8}" type="presParOf" srcId="{ABC52FA4-7792-4B14-B4EE-325A0E891944}" destId="{DF691853-2541-4F63-A90B-F4CF8345A3AE}" srcOrd="0" destOrd="0" presId="urn:microsoft.com/office/officeart/2009/3/layout/OpposingIdeas"/>
    <dgm:cxn modelId="{EF2643CA-3BE8-4F6A-BF0D-7B9F941226C4}" type="presParOf" srcId="{ABC52FA4-7792-4B14-B4EE-325A0E891944}" destId="{46D2DC7E-0475-4835-9677-690D3CF3D2C2}" srcOrd="1" destOrd="0" presId="urn:microsoft.com/office/officeart/2009/3/layout/OpposingIdeas"/>
    <dgm:cxn modelId="{191D8015-A5ED-4C46-B29B-99FBA7532C94}" type="presParOf" srcId="{ABC52FA4-7792-4B14-B4EE-325A0E891944}" destId="{BCF501F1-714B-4457-B810-F0564B2DB49D}" srcOrd="2" destOrd="0" presId="urn:microsoft.com/office/officeart/2009/3/layout/OpposingIdeas"/>
    <dgm:cxn modelId="{502EFCAC-A749-4922-AA73-8B2B15CCFD24}" type="presParOf" srcId="{ABC52FA4-7792-4B14-B4EE-325A0E891944}" destId="{A93F664A-1DE9-42CA-A28F-D7C58A3AB3AE}" srcOrd="3" destOrd="0" presId="urn:microsoft.com/office/officeart/2009/3/layout/OpposingIdeas"/>
    <dgm:cxn modelId="{93F3CD18-8462-4FBE-A57A-7F7B8322AA36}" type="presParOf" srcId="{ABC52FA4-7792-4B14-B4EE-325A0E891944}" destId="{36867202-6407-4864-B06F-3058E2F18C14}" srcOrd="4" destOrd="0" presId="urn:microsoft.com/office/officeart/2009/3/layout/OpposingIdeas"/>
    <dgm:cxn modelId="{CCFC7AA0-14E5-4698-9C54-B31F4ADE0B11}" type="presParOf" srcId="{ABC52FA4-7792-4B14-B4EE-325A0E891944}" destId="{6B096561-F14A-49B8-9BCE-E5BBF6F5AFC6}" srcOrd="5" destOrd="0" presId="urn:microsoft.com/office/officeart/2009/3/layout/OpposingIdeas"/>
    <dgm:cxn modelId="{22E5D3DD-0EFC-4F6C-8BC4-0AB2FB915C67}" type="presParOf" srcId="{ABC52FA4-7792-4B14-B4EE-325A0E891944}" destId="{8360EBCF-0E79-4FED-B755-55CDB65C6B9D}" srcOrd="6" destOrd="0" presId="urn:microsoft.com/office/officeart/2009/3/layout/OpposingIdeas"/>
    <dgm:cxn modelId="{A1E45711-95C7-427E-9FFA-A18A2EAACF2F}" type="presParOf" srcId="{ABC52FA4-7792-4B14-B4EE-325A0E891944}" destId="{5E26B276-7E9F-4866-861E-07F3182AFC69}" srcOrd="7" destOrd="0" presId="urn:microsoft.com/office/officeart/2009/3/layout/OpposingIdea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F61EA7-81D7-4FDC-967C-F7AF1A9F129C}"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ES"/>
        </a:p>
      </dgm:t>
    </dgm:pt>
    <dgm:pt modelId="{05FC3430-960A-4ED6-A466-2ADB044AD10F}">
      <dgm:prSet custT="1"/>
      <dgm:spPr/>
      <dgm:t>
        <a:bodyPr anchor="ctr"/>
        <a:lstStyle/>
        <a:p>
          <a:pPr algn="ctr" rtl="0"/>
          <a:r>
            <a:rPr lang="es-ES" sz="2800" dirty="0" smtClean="0"/>
            <a:t>Está en dependencia de </a:t>
          </a:r>
          <a:r>
            <a:rPr lang="es-ES" sz="2800" b="1" u="sng" dirty="0" smtClean="0"/>
            <a:t>factores internos </a:t>
          </a:r>
          <a:r>
            <a:rPr lang="es-ES" sz="2800" dirty="0" smtClean="0"/>
            <a:t>tales como:</a:t>
          </a:r>
          <a:endParaRPr lang="es-ES" sz="2800" dirty="0"/>
        </a:p>
      </dgm:t>
    </dgm:pt>
    <dgm:pt modelId="{A0A49B1A-BF68-4652-A6EB-E1B1BA57A8E5}" type="parTrans" cxnId="{7F77D957-5A2A-4FD2-8DB1-D00BDCE122D9}">
      <dgm:prSet/>
      <dgm:spPr/>
      <dgm:t>
        <a:bodyPr/>
        <a:lstStyle/>
        <a:p>
          <a:pPr algn="ctr"/>
          <a:endParaRPr lang="es-ES"/>
        </a:p>
      </dgm:t>
    </dgm:pt>
    <dgm:pt modelId="{2B26FD5B-0E76-4784-B4B9-A6D5069C7266}" type="sibTrans" cxnId="{7F77D957-5A2A-4FD2-8DB1-D00BDCE122D9}">
      <dgm:prSet/>
      <dgm:spPr/>
      <dgm:t>
        <a:bodyPr/>
        <a:lstStyle/>
        <a:p>
          <a:pPr algn="ctr"/>
          <a:endParaRPr lang="es-ES"/>
        </a:p>
      </dgm:t>
    </dgm:pt>
    <dgm:pt modelId="{363E4FA3-24D5-42AF-BA93-6BFD69ACF9AE}">
      <dgm:prSet/>
      <dgm:spPr/>
      <dgm:t>
        <a:bodyPr/>
        <a:lstStyle/>
        <a:p>
          <a:pPr algn="ctr" rtl="0"/>
          <a:r>
            <a:rPr lang="es-ES" b="1" dirty="0" smtClean="0"/>
            <a:t>Capacidad de propagación</a:t>
          </a:r>
          <a:r>
            <a:rPr lang="es-ES" dirty="0" smtClean="0"/>
            <a:t>: formación de prominencias sobre el individuo progenitor, que al crecer y desarrollarse origina nuevos seres que pueden separarse del organismo parental o quedar unidos a él, iniciando así una colonia.</a:t>
          </a:r>
          <a:endParaRPr lang="es-ES" dirty="0"/>
        </a:p>
      </dgm:t>
    </dgm:pt>
    <dgm:pt modelId="{81A988B4-A3C8-4521-B192-5C86DE5F08EB}" type="parTrans" cxnId="{D4340CFA-F8B5-49EE-91C4-11A0811C5A29}">
      <dgm:prSet/>
      <dgm:spPr/>
      <dgm:t>
        <a:bodyPr/>
        <a:lstStyle/>
        <a:p>
          <a:pPr algn="ctr"/>
          <a:endParaRPr lang="es-ES"/>
        </a:p>
      </dgm:t>
    </dgm:pt>
    <dgm:pt modelId="{80009B5E-35BC-40FF-B253-B845BE751779}" type="sibTrans" cxnId="{D4340CFA-F8B5-49EE-91C4-11A0811C5A29}">
      <dgm:prSet/>
      <dgm:spPr/>
      <dgm:t>
        <a:bodyPr/>
        <a:lstStyle/>
        <a:p>
          <a:pPr algn="ctr"/>
          <a:endParaRPr lang="es-ES"/>
        </a:p>
      </dgm:t>
    </dgm:pt>
    <dgm:pt modelId="{1D919716-C250-4102-91A7-3133FF9F0506}">
      <dgm:prSet/>
      <dgm:spPr/>
      <dgm:t>
        <a:bodyPr/>
        <a:lstStyle/>
        <a:p>
          <a:pPr algn="ctr" rtl="0"/>
          <a:r>
            <a:rPr lang="es-ES" b="1" smtClean="0"/>
            <a:t>Reproducción</a:t>
          </a:r>
          <a:r>
            <a:rPr lang="es-ES" smtClean="0"/>
            <a:t>: es un proceso biológico que permite la creación de nuevos organismos, siendo una característica común de todas las formas de vida conocidas. </a:t>
          </a:r>
          <a:endParaRPr lang="es-ES"/>
        </a:p>
      </dgm:t>
    </dgm:pt>
    <dgm:pt modelId="{652359B5-34EA-48DE-98E8-FE5456010EB8}" type="parTrans" cxnId="{216CA8A2-6063-4F6D-A474-1488A14D8208}">
      <dgm:prSet/>
      <dgm:spPr/>
      <dgm:t>
        <a:bodyPr/>
        <a:lstStyle/>
        <a:p>
          <a:pPr algn="ctr"/>
          <a:endParaRPr lang="es-ES"/>
        </a:p>
      </dgm:t>
    </dgm:pt>
    <dgm:pt modelId="{9373814A-90AE-4C23-9008-132C04C6DA45}" type="sibTrans" cxnId="{216CA8A2-6063-4F6D-A474-1488A14D8208}">
      <dgm:prSet/>
      <dgm:spPr/>
      <dgm:t>
        <a:bodyPr/>
        <a:lstStyle/>
        <a:p>
          <a:pPr algn="ctr"/>
          <a:endParaRPr lang="es-ES"/>
        </a:p>
      </dgm:t>
    </dgm:pt>
    <dgm:pt modelId="{709826B6-B4E5-40F2-A0E6-241A6B8D4F7B}">
      <dgm:prSet/>
      <dgm:spPr/>
      <dgm:t>
        <a:bodyPr/>
        <a:lstStyle/>
        <a:p>
          <a:pPr algn="ctr" rtl="0"/>
          <a:r>
            <a:rPr lang="es-ES" b="1" smtClean="0"/>
            <a:t>Diseminación</a:t>
          </a:r>
          <a:r>
            <a:rPr lang="es-ES" smtClean="0"/>
            <a:t>: diversas estrategias en relación con los medios físicos que emplean los vegetales como transporte para la dispersión de las semillas.</a:t>
          </a:r>
          <a:endParaRPr lang="es-ES"/>
        </a:p>
      </dgm:t>
    </dgm:pt>
    <dgm:pt modelId="{D015C62F-7820-45E8-A4B7-9EF276660ED8}" type="parTrans" cxnId="{FC2B8B9A-6159-4904-A873-AD8A2E31EEB1}">
      <dgm:prSet/>
      <dgm:spPr/>
      <dgm:t>
        <a:bodyPr/>
        <a:lstStyle/>
        <a:p>
          <a:pPr algn="ctr"/>
          <a:endParaRPr lang="es-ES"/>
        </a:p>
      </dgm:t>
    </dgm:pt>
    <dgm:pt modelId="{3EEFB842-65AA-42CA-8B5E-D83507CE07EA}" type="sibTrans" cxnId="{FC2B8B9A-6159-4904-A873-AD8A2E31EEB1}">
      <dgm:prSet/>
      <dgm:spPr/>
      <dgm:t>
        <a:bodyPr/>
        <a:lstStyle/>
        <a:p>
          <a:pPr algn="ctr"/>
          <a:endParaRPr lang="es-ES"/>
        </a:p>
      </dgm:t>
    </dgm:pt>
    <dgm:pt modelId="{EF680668-9AE9-4B44-8EC2-CE957357EB31}">
      <dgm:prSet/>
      <dgm:spPr/>
      <dgm:t>
        <a:bodyPr/>
        <a:lstStyle/>
        <a:p>
          <a:pPr algn="ctr" rtl="0"/>
          <a:r>
            <a:rPr lang="es-ES" b="1" smtClean="0"/>
            <a:t>Amplitud ecológica</a:t>
          </a:r>
          <a:r>
            <a:rPr lang="es-ES" smtClean="0"/>
            <a:t>: Es la expresión de las condiciones ecológicas del lugar en el plano regional o continental: el clima y el suelo determinarán las condiciones ecológicas a las que responderán las comunidades de plantas y animales del bioma en cuestión. </a:t>
          </a:r>
          <a:endParaRPr lang="es-ES"/>
        </a:p>
      </dgm:t>
    </dgm:pt>
    <dgm:pt modelId="{D528F154-E1D6-42E7-8014-2A07E442BE28}" type="parTrans" cxnId="{F6FC1EAD-D2A8-42C7-8DAF-D17FE4200FE5}">
      <dgm:prSet/>
      <dgm:spPr/>
      <dgm:t>
        <a:bodyPr/>
        <a:lstStyle/>
        <a:p>
          <a:pPr algn="ctr"/>
          <a:endParaRPr lang="es-ES"/>
        </a:p>
      </dgm:t>
    </dgm:pt>
    <dgm:pt modelId="{6B92EB9A-FB68-420A-BC1E-9C759251B3E6}" type="sibTrans" cxnId="{F6FC1EAD-D2A8-42C7-8DAF-D17FE4200FE5}">
      <dgm:prSet/>
      <dgm:spPr/>
      <dgm:t>
        <a:bodyPr/>
        <a:lstStyle/>
        <a:p>
          <a:pPr algn="ctr"/>
          <a:endParaRPr lang="es-ES"/>
        </a:p>
      </dgm:t>
    </dgm:pt>
    <dgm:pt modelId="{E169047B-BE0D-4C8D-B6FA-6A90C2E986E2}" type="pres">
      <dgm:prSet presAssocID="{07F61EA7-81D7-4FDC-967C-F7AF1A9F129C}" presName="vert0" presStyleCnt="0">
        <dgm:presLayoutVars>
          <dgm:dir/>
          <dgm:animOne val="branch"/>
          <dgm:animLvl val="lvl"/>
        </dgm:presLayoutVars>
      </dgm:prSet>
      <dgm:spPr/>
      <dgm:t>
        <a:bodyPr/>
        <a:lstStyle/>
        <a:p>
          <a:endParaRPr lang="es-ES"/>
        </a:p>
      </dgm:t>
    </dgm:pt>
    <dgm:pt modelId="{095DB382-5D2A-4367-8A87-84283FFCBB6E}" type="pres">
      <dgm:prSet presAssocID="{05FC3430-960A-4ED6-A466-2ADB044AD10F}" presName="thickLine" presStyleLbl="alignNode1" presStyleIdx="0" presStyleCnt="1"/>
      <dgm:spPr/>
    </dgm:pt>
    <dgm:pt modelId="{C9C6526F-921F-46F1-8E43-84FF3EAF1332}" type="pres">
      <dgm:prSet presAssocID="{05FC3430-960A-4ED6-A466-2ADB044AD10F}" presName="horz1" presStyleCnt="0"/>
      <dgm:spPr/>
    </dgm:pt>
    <dgm:pt modelId="{451080A8-981B-4B17-8ABE-3890A881CCAD}" type="pres">
      <dgm:prSet presAssocID="{05FC3430-960A-4ED6-A466-2ADB044AD10F}" presName="tx1" presStyleLbl="revTx" presStyleIdx="0" presStyleCnt="5"/>
      <dgm:spPr/>
      <dgm:t>
        <a:bodyPr/>
        <a:lstStyle/>
        <a:p>
          <a:endParaRPr lang="es-ES"/>
        </a:p>
      </dgm:t>
    </dgm:pt>
    <dgm:pt modelId="{2D8AD1F6-9B41-402C-AE68-883B4791FDDE}" type="pres">
      <dgm:prSet presAssocID="{05FC3430-960A-4ED6-A466-2ADB044AD10F}" presName="vert1" presStyleCnt="0"/>
      <dgm:spPr/>
    </dgm:pt>
    <dgm:pt modelId="{9BA3936E-4537-4901-A725-7C3488458A54}" type="pres">
      <dgm:prSet presAssocID="{363E4FA3-24D5-42AF-BA93-6BFD69ACF9AE}" presName="vertSpace2a" presStyleCnt="0"/>
      <dgm:spPr/>
    </dgm:pt>
    <dgm:pt modelId="{1E5C6449-07BC-49B4-826F-10031C3B0C7F}" type="pres">
      <dgm:prSet presAssocID="{363E4FA3-24D5-42AF-BA93-6BFD69ACF9AE}" presName="horz2" presStyleCnt="0"/>
      <dgm:spPr/>
    </dgm:pt>
    <dgm:pt modelId="{DC7C504A-97C1-4781-A9D1-1B527736DCE1}" type="pres">
      <dgm:prSet presAssocID="{363E4FA3-24D5-42AF-BA93-6BFD69ACF9AE}" presName="horzSpace2" presStyleCnt="0"/>
      <dgm:spPr/>
    </dgm:pt>
    <dgm:pt modelId="{51298B3F-E137-4482-9B9E-045817005145}" type="pres">
      <dgm:prSet presAssocID="{363E4FA3-24D5-42AF-BA93-6BFD69ACF9AE}" presName="tx2" presStyleLbl="revTx" presStyleIdx="1" presStyleCnt="5"/>
      <dgm:spPr/>
      <dgm:t>
        <a:bodyPr/>
        <a:lstStyle/>
        <a:p>
          <a:endParaRPr lang="es-ES"/>
        </a:p>
      </dgm:t>
    </dgm:pt>
    <dgm:pt modelId="{540B6488-B832-4A1C-BBDE-EF18298918A5}" type="pres">
      <dgm:prSet presAssocID="{363E4FA3-24D5-42AF-BA93-6BFD69ACF9AE}" presName="vert2" presStyleCnt="0"/>
      <dgm:spPr/>
    </dgm:pt>
    <dgm:pt modelId="{0D66CB3B-F877-415F-AE71-3A1C44235375}" type="pres">
      <dgm:prSet presAssocID="{363E4FA3-24D5-42AF-BA93-6BFD69ACF9AE}" presName="thinLine2b" presStyleLbl="callout" presStyleIdx="0" presStyleCnt="4"/>
      <dgm:spPr/>
    </dgm:pt>
    <dgm:pt modelId="{6503D627-9541-4B4D-9AA5-51DD55944739}" type="pres">
      <dgm:prSet presAssocID="{363E4FA3-24D5-42AF-BA93-6BFD69ACF9AE}" presName="vertSpace2b" presStyleCnt="0"/>
      <dgm:spPr/>
    </dgm:pt>
    <dgm:pt modelId="{953D2973-30BE-416B-8029-B0CA2EEEEF86}" type="pres">
      <dgm:prSet presAssocID="{1D919716-C250-4102-91A7-3133FF9F0506}" presName="horz2" presStyleCnt="0"/>
      <dgm:spPr/>
    </dgm:pt>
    <dgm:pt modelId="{8C52DC11-614B-4F59-820D-D5854E99330A}" type="pres">
      <dgm:prSet presAssocID="{1D919716-C250-4102-91A7-3133FF9F0506}" presName="horzSpace2" presStyleCnt="0"/>
      <dgm:spPr/>
    </dgm:pt>
    <dgm:pt modelId="{72A9B824-9F9C-49F4-A215-E4BA971433A7}" type="pres">
      <dgm:prSet presAssocID="{1D919716-C250-4102-91A7-3133FF9F0506}" presName="tx2" presStyleLbl="revTx" presStyleIdx="2" presStyleCnt="5"/>
      <dgm:spPr/>
      <dgm:t>
        <a:bodyPr/>
        <a:lstStyle/>
        <a:p>
          <a:endParaRPr lang="es-ES"/>
        </a:p>
      </dgm:t>
    </dgm:pt>
    <dgm:pt modelId="{16996443-66D1-474C-8FD3-9826B4832F4E}" type="pres">
      <dgm:prSet presAssocID="{1D919716-C250-4102-91A7-3133FF9F0506}" presName="vert2" presStyleCnt="0"/>
      <dgm:spPr/>
    </dgm:pt>
    <dgm:pt modelId="{8D22AC0A-7646-41D4-AE29-47258A0671BE}" type="pres">
      <dgm:prSet presAssocID="{1D919716-C250-4102-91A7-3133FF9F0506}" presName="thinLine2b" presStyleLbl="callout" presStyleIdx="1" presStyleCnt="4"/>
      <dgm:spPr/>
    </dgm:pt>
    <dgm:pt modelId="{B6F1764A-89B5-48CB-906D-1399DA5C8A03}" type="pres">
      <dgm:prSet presAssocID="{1D919716-C250-4102-91A7-3133FF9F0506}" presName="vertSpace2b" presStyleCnt="0"/>
      <dgm:spPr/>
    </dgm:pt>
    <dgm:pt modelId="{1F9632FF-4FE0-46EA-9E8B-DD469121FA5E}" type="pres">
      <dgm:prSet presAssocID="{709826B6-B4E5-40F2-A0E6-241A6B8D4F7B}" presName="horz2" presStyleCnt="0"/>
      <dgm:spPr/>
    </dgm:pt>
    <dgm:pt modelId="{C4C5D6E2-7D53-48DC-B5F4-0D05659BAF20}" type="pres">
      <dgm:prSet presAssocID="{709826B6-B4E5-40F2-A0E6-241A6B8D4F7B}" presName="horzSpace2" presStyleCnt="0"/>
      <dgm:spPr/>
    </dgm:pt>
    <dgm:pt modelId="{F23BABA0-0BF8-4C24-B216-746E03B23D9B}" type="pres">
      <dgm:prSet presAssocID="{709826B6-B4E5-40F2-A0E6-241A6B8D4F7B}" presName="tx2" presStyleLbl="revTx" presStyleIdx="3" presStyleCnt="5"/>
      <dgm:spPr/>
      <dgm:t>
        <a:bodyPr/>
        <a:lstStyle/>
        <a:p>
          <a:endParaRPr lang="es-ES"/>
        </a:p>
      </dgm:t>
    </dgm:pt>
    <dgm:pt modelId="{EAFF2CA0-42CF-408A-9070-BBEABE1AC8B0}" type="pres">
      <dgm:prSet presAssocID="{709826B6-B4E5-40F2-A0E6-241A6B8D4F7B}" presName="vert2" presStyleCnt="0"/>
      <dgm:spPr/>
    </dgm:pt>
    <dgm:pt modelId="{87B5222A-8403-4096-A7BB-227DAB4126EB}" type="pres">
      <dgm:prSet presAssocID="{709826B6-B4E5-40F2-A0E6-241A6B8D4F7B}" presName="thinLine2b" presStyleLbl="callout" presStyleIdx="2" presStyleCnt="4"/>
      <dgm:spPr/>
    </dgm:pt>
    <dgm:pt modelId="{00940A74-F0F9-491B-AE86-668B07C433B0}" type="pres">
      <dgm:prSet presAssocID="{709826B6-B4E5-40F2-A0E6-241A6B8D4F7B}" presName="vertSpace2b" presStyleCnt="0"/>
      <dgm:spPr/>
    </dgm:pt>
    <dgm:pt modelId="{9F22B708-2A2B-4658-951D-C70799C2D9BD}" type="pres">
      <dgm:prSet presAssocID="{EF680668-9AE9-4B44-8EC2-CE957357EB31}" presName="horz2" presStyleCnt="0"/>
      <dgm:spPr/>
    </dgm:pt>
    <dgm:pt modelId="{7CDB4A30-CB24-42D4-B8CB-E982F09DFD0B}" type="pres">
      <dgm:prSet presAssocID="{EF680668-9AE9-4B44-8EC2-CE957357EB31}" presName="horzSpace2" presStyleCnt="0"/>
      <dgm:spPr/>
    </dgm:pt>
    <dgm:pt modelId="{19759E04-C37B-4CD5-A1E5-04989D8D7DB4}" type="pres">
      <dgm:prSet presAssocID="{EF680668-9AE9-4B44-8EC2-CE957357EB31}" presName="tx2" presStyleLbl="revTx" presStyleIdx="4" presStyleCnt="5"/>
      <dgm:spPr/>
      <dgm:t>
        <a:bodyPr/>
        <a:lstStyle/>
        <a:p>
          <a:endParaRPr lang="es-ES"/>
        </a:p>
      </dgm:t>
    </dgm:pt>
    <dgm:pt modelId="{AFB0D28B-770D-4BEC-A84E-605BEAA1DC4A}" type="pres">
      <dgm:prSet presAssocID="{EF680668-9AE9-4B44-8EC2-CE957357EB31}" presName="vert2" presStyleCnt="0"/>
      <dgm:spPr/>
    </dgm:pt>
    <dgm:pt modelId="{7378D017-3265-4354-91A3-C2751DD0B2C0}" type="pres">
      <dgm:prSet presAssocID="{EF680668-9AE9-4B44-8EC2-CE957357EB31}" presName="thinLine2b" presStyleLbl="callout" presStyleIdx="3" presStyleCnt="4"/>
      <dgm:spPr/>
    </dgm:pt>
    <dgm:pt modelId="{B39C015F-E2BE-4BD9-9EBA-0CD448F798E4}" type="pres">
      <dgm:prSet presAssocID="{EF680668-9AE9-4B44-8EC2-CE957357EB31}" presName="vertSpace2b" presStyleCnt="0"/>
      <dgm:spPr/>
    </dgm:pt>
  </dgm:ptLst>
  <dgm:cxnLst>
    <dgm:cxn modelId="{878F7AC1-C33C-432F-B118-01E1E7F429BC}" type="presOf" srcId="{EF680668-9AE9-4B44-8EC2-CE957357EB31}" destId="{19759E04-C37B-4CD5-A1E5-04989D8D7DB4}" srcOrd="0" destOrd="0" presId="urn:microsoft.com/office/officeart/2008/layout/LinedList"/>
    <dgm:cxn modelId="{C031DF6D-DFAF-432B-A2D5-03C5E650CBE7}" type="presOf" srcId="{05FC3430-960A-4ED6-A466-2ADB044AD10F}" destId="{451080A8-981B-4B17-8ABE-3890A881CCAD}" srcOrd="0" destOrd="0" presId="urn:microsoft.com/office/officeart/2008/layout/LinedList"/>
    <dgm:cxn modelId="{9CE7444D-3452-4C41-A19D-CACDE60FAF9B}" type="presOf" srcId="{07F61EA7-81D7-4FDC-967C-F7AF1A9F129C}" destId="{E169047B-BE0D-4C8D-B6FA-6A90C2E986E2}" srcOrd="0" destOrd="0" presId="urn:microsoft.com/office/officeart/2008/layout/LinedList"/>
    <dgm:cxn modelId="{33A9842F-0755-47D7-BAE7-16E386EADB97}" type="presOf" srcId="{709826B6-B4E5-40F2-A0E6-241A6B8D4F7B}" destId="{F23BABA0-0BF8-4C24-B216-746E03B23D9B}" srcOrd="0" destOrd="0" presId="urn:microsoft.com/office/officeart/2008/layout/LinedList"/>
    <dgm:cxn modelId="{FC2B8B9A-6159-4904-A873-AD8A2E31EEB1}" srcId="{05FC3430-960A-4ED6-A466-2ADB044AD10F}" destId="{709826B6-B4E5-40F2-A0E6-241A6B8D4F7B}" srcOrd="2" destOrd="0" parTransId="{D015C62F-7820-45E8-A4B7-9EF276660ED8}" sibTransId="{3EEFB842-65AA-42CA-8B5E-D83507CE07EA}"/>
    <dgm:cxn modelId="{F6FC1EAD-D2A8-42C7-8DAF-D17FE4200FE5}" srcId="{05FC3430-960A-4ED6-A466-2ADB044AD10F}" destId="{EF680668-9AE9-4B44-8EC2-CE957357EB31}" srcOrd="3" destOrd="0" parTransId="{D528F154-E1D6-42E7-8014-2A07E442BE28}" sibTransId="{6B92EB9A-FB68-420A-BC1E-9C759251B3E6}"/>
    <dgm:cxn modelId="{5559E949-F217-49E0-B000-FC2F3F27BADB}" type="presOf" srcId="{363E4FA3-24D5-42AF-BA93-6BFD69ACF9AE}" destId="{51298B3F-E137-4482-9B9E-045817005145}" srcOrd="0" destOrd="0" presId="urn:microsoft.com/office/officeart/2008/layout/LinedList"/>
    <dgm:cxn modelId="{7F77D957-5A2A-4FD2-8DB1-D00BDCE122D9}" srcId="{07F61EA7-81D7-4FDC-967C-F7AF1A9F129C}" destId="{05FC3430-960A-4ED6-A466-2ADB044AD10F}" srcOrd="0" destOrd="0" parTransId="{A0A49B1A-BF68-4652-A6EB-E1B1BA57A8E5}" sibTransId="{2B26FD5B-0E76-4784-B4B9-A6D5069C7266}"/>
    <dgm:cxn modelId="{DDE32667-C396-4915-8A9D-AAB1D6768D23}" type="presOf" srcId="{1D919716-C250-4102-91A7-3133FF9F0506}" destId="{72A9B824-9F9C-49F4-A215-E4BA971433A7}" srcOrd="0" destOrd="0" presId="urn:microsoft.com/office/officeart/2008/layout/LinedList"/>
    <dgm:cxn modelId="{D4340CFA-F8B5-49EE-91C4-11A0811C5A29}" srcId="{05FC3430-960A-4ED6-A466-2ADB044AD10F}" destId="{363E4FA3-24D5-42AF-BA93-6BFD69ACF9AE}" srcOrd="0" destOrd="0" parTransId="{81A988B4-A3C8-4521-B192-5C86DE5F08EB}" sibTransId="{80009B5E-35BC-40FF-B253-B845BE751779}"/>
    <dgm:cxn modelId="{216CA8A2-6063-4F6D-A474-1488A14D8208}" srcId="{05FC3430-960A-4ED6-A466-2ADB044AD10F}" destId="{1D919716-C250-4102-91A7-3133FF9F0506}" srcOrd="1" destOrd="0" parTransId="{652359B5-34EA-48DE-98E8-FE5456010EB8}" sibTransId="{9373814A-90AE-4C23-9008-132C04C6DA45}"/>
    <dgm:cxn modelId="{D88AAA5C-4014-4A38-BD37-C226117635A8}" type="presParOf" srcId="{E169047B-BE0D-4C8D-B6FA-6A90C2E986E2}" destId="{095DB382-5D2A-4367-8A87-84283FFCBB6E}" srcOrd="0" destOrd="0" presId="urn:microsoft.com/office/officeart/2008/layout/LinedList"/>
    <dgm:cxn modelId="{E4DE6C69-D7A0-4773-B738-43BC32999CFE}" type="presParOf" srcId="{E169047B-BE0D-4C8D-B6FA-6A90C2E986E2}" destId="{C9C6526F-921F-46F1-8E43-84FF3EAF1332}" srcOrd="1" destOrd="0" presId="urn:microsoft.com/office/officeart/2008/layout/LinedList"/>
    <dgm:cxn modelId="{8C8F10D2-B30E-4E76-8883-F4BE058F18FF}" type="presParOf" srcId="{C9C6526F-921F-46F1-8E43-84FF3EAF1332}" destId="{451080A8-981B-4B17-8ABE-3890A881CCAD}" srcOrd="0" destOrd="0" presId="urn:microsoft.com/office/officeart/2008/layout/LinedList"/>
    <dgm:cxn modelId="{50DC84A0-EF24-4CA4-94E7-8EC9C04A50EC}" type="presParOf" srcId="{C9C6526F-921F-46F1-8E43-84FF3EAF1332}" destId="{2D8AD1F6-9B41-402C-AE68-883B4791FDDE}" srcOrd="1" destOrd="0" presId="urn:microsoft.com/office/officeart/2008/layout/LinedList"/>
    <dgm:cxn modelId="{4E45EF51-6D6B-475A-839F-C008280CE3D1}" type="presParOf" srcId="{2D8AD1F6-9B41-402C-AE68-883B4791FDDE}" destId="{9BA3936E-4537-4901-A725-7C3488458A54}" srcOrd="0" destOrd="0" presId="urn:microsoft.com/office/officeart/2008/layout/LinedList"/>
    <dgm:cxn modelId="{24D37F78-36A9-4E91-9EA9-B68869225031}" type="presParOf" srcId="{2D8AD1F6-9B41-402C-AE68-883B4791FDDE}" destId="{1E5C6449-07BC-49B4-826F-10031C3B0C7F}" srcOrd="1" destOrd="0" presId="urn:microsoft.com/office/officeart/2008/layout/LinedList"/>
    <dgm:cxn modelId="{63D7A38B-C4F1-4A8D-A280-883090E2BCC4}" type="presParOf" srcId="{1E5C6449-07BC-49B4-826F-10031C3B0C7F}" destId="{DC7C504A-97C1-4781-A9D1-1B527736DCE1}" srcOrd="0" destOrd="0" presId="urn:microsoft.com/office/officeart/2008/layout/LinedList"/>
    <dgm:cxn modelId="{86DA5E05-9A0A-4ADC-BA1B-ED51BF15E664}" type="presParOf" srcId="{1E5C6449-07BC-49B4-826F-10031C3B0C7F}" destId="{51298B3F-E137-4482-9B9E-045817005145}" srcOrd="1" destOrd="0" presId="urn:microsoft.com/office/officeart/2008/layout/LinedList"/>
    <dgm:cxn modelId="{7392A5CB-70EB-4D3C-B272-8421926FE087}" type="presParOf" srcId="{1E5C6449-07BC-49B4-826F-10031C3B0C7F}" destId="{540B6488-B832-4A1C-BBDE-EF18298918A5}" srcOrd="2" destOrd="0" presId="urn:microsoft.com/office/officeart/2008/layout/LinedList"/>
    <dgm:cxn modelId="{FEC248DF-FD69-49E4-A53E-22FF446E19F2}" type="presParOf" srcId="{2D8AD1F6-9B41-402C-AE68-883B4791FDDE}" destId="{0D66CB3B-F877-415F-AE71-3A1C44235375}" srcOrd="2" destOrd="0" presId="urn:microsoft.com/office/officeart/2008/layout/LinedList"/>
    <dgm:cxn modelId="{BDA023A2-9C4F-402D-8F12-0A16F5EB9A39}" type="presParOf" srcId="{2D8AD1F6-9B41-402C-AE68-883B4791FDDE}" destId="{6503D627-9541-4B4D-9AA5-51DD55944739}" srcOrd="3" destOrd="0" presId="urn:microsoft.com/office/officeart/2008/layout/LinedList"/>
    <dgm:cxn modelId="{C54BA08B-F353-43AC-97F5-473B442C8288}" type="presParOf" srcId="{2D8AD1F6-9B41-402C-AE68-883B4791FDDE}" destId="{953D2973-30BE-416B-8029-B0CA2EEEEF86}" srcOrd="4" destOrd="0" presId="urn:microsoft.com/office/officeart/2008/layout/LinedList"/>
    <dgm:cxn modelId="{72761429-2749-4622-AD19-5EAB0B26360A}" type="presParOf" srcId="{953D2973-30BE-416B-8029-B0CA2EEEEF86}" destId="{8C52DC11-614B-4F59-820D-D5854E99330A}" srcOrd="0" destOrd="0" presId="urn:microsoft.com/office/officeart/2008/layout/LinedList"/>
    <dgm:cxn modelId="{A5ED95A4-4D63-493B-8559-60911C787730}" type="presParOf" srcId="{953D2973-30BE-416B-8029-B0CA2EEEEF86}" destId="{72A9B824-9F9C-49F4-A215-E4BA971433A7}" srcOrd="1" destOrd="0" presId="urn:microsoft.com/office/officeart/2008/layout/LinedList"/>
    <dgm:cxn modelId="{E14C6FEA-DF6F-48F9-B489-0F8B81881052}" type="presParOf" srcId="{953D2973-30BE-416B-8029-B0CA2EEEEF86}" destId="{16996443-66D1-474C-8FD3-9826B4832F4E}" srcOrd="2" destOrd="0" presId="urn:microsoft.com/office/officeart/2008/layout/LinedList"/>
    <dgm:cxn modelId="{AFD6E87B-B3CA-4D11-8C9D-F24B0C7ED9C4}" type="presParOf" srcId="{2D8AD1F6-9B41-402C-AE68-883B4791FDDE}" destId="{8D22AC0A-7646-41D4-AE29-47258A0671BE}" srcOrd="5" destOrd="0" presId="urn:microsoft.com/office/officeart/2008/layout/LinedList"/>
    <dgm:cxn modelId="{A786DEFD-57FA-401F-A7F7-7359CD5FD8C1}" type="presParOf" srcId="{2D8AD1F6-9B41-402C-AE68-883B4791FDDE}" destId="{B6F1764A-89B5-48CB-906D-1399DA5C8A03}" srcOrd="6" destOrd="0" presId="urn:microsoft.com/office/officeart/2008/layout/LinedList"/>
    <dgm:cxn modelId="{B4365E55-5815-477A-8D91-B9A7D7F22E45}" type="presParOf" srcId="{2D8AD1F6-9B41-402C-AE68-883B4791FDDE}" destId="{1F9632FF-4FE0-46EA-9E8B-DD469121FA5E}" srcOrd="7" destOrd="0" presId="urn:microsoft.com/office/officeart/2008/layout/LinedList"/>
    <dgm:cxn modelId="{BC354AEA-DD10-4745-8269-79871F1699B4}" type="presParOf" srcId="{1F9632FF-4FE0-46EA-9E8B-DD469121FA5E}" destId="{C4C5D6E2-7D53-48DC-B5F4-0D05659BAF20}" srcOrd="0" destOrd="0" presId="urn:microsoft.com/office/officeart/2008/layout/LinedList"/>
    <dgm:cxn modelId="{E45138BF-2C6E-4E43-9E4E-70C2DB43D317}" type="presParOf" srcId="{1F9632FF-4FE0-46EA-9E8B-DD469121FA5E}" destId="{F23BABA0-0BF8-4C24-B216-746E03B23D9B}" srcOrd="1" destOrd="0" presId="urn:microsoft.com/office/officeart/2008/layout/LinedList"/>
    <dgm:cxn modelId="{3810DEA9-5A91-4FCC-B93C-C5A15C959361}" type="presParOf" srcId="{1F9632FF-4FE0-46EA-9E8B-DD469121FA5E}" destId="{EAFF2CA0-42CF-408A-9070-BBEABE1AC8B0}" srcOrd="2" destOrd="0" presId="urn:microsoft.com/office/officeart/2008/layout/LinedList"/>
    <dgm:cxn modelId="{589F37D4-6CE9-488D-9B1B-890CE1E9CED0}" type="presParOf" srcId="{2D8AD1F6-9B41-402C-AE68-883B4791FDDE}" destId="{87B5222A-8403-4096-A7BB-227DAB4126EB}" srcOrd="8" destOrd="0" presId="urn:microsoft.com/office/officeart/2008/layout/LinedList"/>
    <dgm:cxn modelId="{84D0F309-8170-463C-8FD9-908914B8483E}" type="presParOf" srcId="{2D8AD1F6-9B41-402C-AE68-883B4791FDDE}" destId="{00940A74-F0F9-491B-AE86-668B07C433B0}" srcOrd="9" destOrd="0" presId="urn:microsoft.com/office/officeart/2008/layout/LinedList"/>
    <dgm:cxn modelId="{1F5A26C9-986F-4994-AF3E-536D9E914EF9}" type="presParOf" srcId="{2D8AD1F6-9B41-402C-AE68-883B4791FDDE}" destId="{9F22B708-2A2B-4658-951D-C70799C2D9BD}" srcOrd="10" destOrd="0" presId="urn:microsoft.com/office/officeart/2008/layout/LinedList"/>
    <dgm:cxn modelId="{69C16C04-392B-43DE-A139-8169E3F2CB03}" type="presParOf" srcId="{9F22B708-2A2B-4658-951D-C70799C2D9BD}" destId="{7CDB4A30-CB24-42D4-B8CB-E982F09DFD0B}" srcOrd="0" destOrd="0" presId="urn:microsoft.com/office/officeart/2008/layout/LinedList"/>
    <dgm:cxn modelId="{119D5CBF-4ED1-42A4-B5B9-BD5E684A6A81}" type="presParOf" srcId="{9F22B708-2A2B-4658-951D-C70799C2D9BD}" destId="{19759E04-C37B-4CD5-A1E5-04989D8D7DB4}" srcOrd="1" destOrd="0" presId="urn:microsoft.com/office/officeart/2008/layout/LinedList"/>
    <dgm:cxn modelId="{37BA4B54-5465-47BE-A394-1382E13DCCAB}" type="presParOf" srcId="{9F22B708-2A2B-4658-951D-C70799C2D9BD}" destId="{AFB0D28B-770D-4BEC-A84E-605BEAA1DC4A}" srcOrd="2" destOrd="0" presId="urn:microsoft.com/office/officeart/2008/layout/LinedList"/>
    <dgm:cxn modelId="{06DA60AE-2EBB-4E5A-AAD8-5CF34F06609F}" type="presParOf" srcId="{2D8AD1F6-9B41-402C-AE68-883B4791FDDE}" destId="{7378D017-3265-4354-91A3-C2751DD0B2C0}" srcOrd="11" destOrd="0" presId="urn:microsoft.com/office/officeart/2008/layout/LinedList"/>
    <dgm:cxn modelId="{8E38448B-A53D-4CE7-833C-CD57941728ED}" type="presParOf" srcId="{2D8AD1F6-9B41-402C-AE68-883B4791FDDE}" destId="{B39C015F-E2BE-4BD9-9EBA-0CD448F798E4}" srcOrd="12"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0F5321-E57F-46DB-AA6F-A3649A3C83C9}"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ES"/>
        </a:p>
      </dgm:t>
    </dgm:pt>
    <dgm:pt modelId="{B5CD435E-A62A-47CF-B422-1513E7694272}">
      <dgm:prSet/>
      <dgm:spPr/>
      <dgm:t>
        <a:bodyPr/>
        <a:lstStyle/>
        <a:p>
          <a:pPr algn="just" rtl="0"/>
          <a:r>
            <a:rPr lang="es-ES" dirty="0" smtClean="0"/>
            <a:t>La </a:t>
          </a:r>
          <a:r>
            <a:rPr lang="es-ES" b="1" dirty="0" smtClean="0"/>
            <a:t>latitud</a:t>
          </a:r>
          <a:r>
            <a:rPr lang="es-ES" dirty="0" smtClean="0"/>
            <a:t> (que explica la mayor o menor radiación solar en función de la inclinación del eje terrestre a lo largo del año);</a:t>
          </a:r>
          <a:endParaRPr lang="es-ES" dirty="0"/>
        </a:p>
      </dgm:t>
    </dgm:pt>
    <dgm:pt modelId="{B519C739-CD2B-47D3-8C4F-59079AEDC333}" type="parTrans" cxnId="{0CD6A62E-C573-4319-85DC-AE8AA69CC7ED}">
      <dgm:prSet/>
      <dgm:spPr/>
      <dgm:t>
        <a:bodyPr/>
        <a:lstStyle/>
        <a:p>
          <a:pPr algn="just"/>
          <a:endParaRPr lang="es-ES"/>
        </a:p>
      </dgm:t>
    </dgm:pt>
    <dgm:pt modelId="{C30C7C34-5646-438A-B846-1A46D822821A}" type="sibTrans" cxnId="{0CD6A62E-C573-4319-85DC-AE8AA69CC7ED}">
      <dgm:prSet/>
      <dgm:spPr/>
      <dgm:t>
        <a:bodyPr/>
        <a:lstStyle/>
        <a:p>
          <a:pPr algn="just"/>
          <a:endParaRPr lang="es-ES"/>
        </a:p>
      </dgm:t>
    </dgm:pt>
    <dgm:pt modelId="{F944B52B-B928-4F0B-A77C-B6343162EEE2}">
      <dgm:prSet/>
      <dgm:spPr/>
      <dgm:t>
        <a:bodyPr/>
        <a:lstStyle/>
        <a:p>
          <a:pPr algn="just" rtl="0"/>
          <a:r>
            <a:rPr lang="es-ES" smtClean="0"/>
            <a:t>la </a:t>
          </a:r>
          <a:r>
            <a:rPr lang="es-ES" b="1" smtClean="0"/>
            <a:t>altitud</a:t>
          </a:r>
          <a:r>
            <a:rPr lang="es-ES" smtClean="0"/>
            <a:t>, que da origen a la diferenciación térmica de la atmósfera dando origen a lo que se conoce como pisos térmicos, aspecto fundamental en el estudio del clima; </a:t>
          </a:r>
          <a:endParaRPr lang="es-ES"/>
        </a:p>
      </dgm:t>
    </dgm:pt>
    <dgm:pt modelId="{33FA29E6-800A-42E1-B83F-01CC1C60CE41}" type="parTrans" cxnId="{A5C7221B-2CB7-40D9-8D80-71409309A6B3}">
      <dgm:prSet/>
      <dgm:spPr/>
      <dgm:t>
        <a:bodyPr/>
        <a:lstStyle/>
        <a:p>
          <a:pPr algn="just"/>
          <a:endParaRPr lang="es-ES"/>
        </a:p>
      </dgm:t>
    </dgm:pt>
    <dgm:pt modelId="{9C0D7B90-152D-4832-92A9-6EAA016F9F27}" type="sibTrans" cxnId="{A5C7221B-2CB7-40D9-8D80-71409309A6B3}">
      <dgm:prSet/>
      <dgm:spPr/>
      <dgm:t>
        <a:bodyPr/>
        <a:lstStyle/>
        <a:p>
          <a:pPr algn="just"/>
          <a:endParaRPr lang="es-ES"/>
        </a:p>
      </dgm:t>
    </dgm:pt>
    <dgm:pt modelId="{A96B6309-1DE9-42A8-9F56-3E85B5573B6C}">
      <dgm:prSet/>
      <dgm:spPr/>
      <dgm:t>
        <a:bodyPr/>
        <a:lstStyle/>
        <a:p>
          <a:pPr algn="just" rtl="0"/>
          <a:r>
            <a:rPr lang="es-ES" smtClean="0"/>
            <a:t>la </a:t>
          </a:r>
          <a:r>
            <a:rPr lang="es-ES" b="1" smtClean="0"/>
            <a:t>orientación del relieve</a:t>
          </a:r>
          <a:r>
            <a:rPr lang="es-ES" smtClean="0"/>
            <a:t> de acuerdo a la insolación (vertientes o laderas de solana, más cálidas, y de umbría, más frías, ambas consideradas a una altitud y latitud equivalentes) </a:t>
          </a:r>
          <a:endParaRPr lang="es-ES"/>
        </a:p>
      </dgm:t>
    </dgm:pt>
    <dgm:pt modelId="{EE61F4A1-A8B3-4BCD-A077-E3C57D96AB15}" type="parTrans" cxnId="{2BBC14D1-6B8F-43CD-A05B-46F9E45E5F7C}">
      <dgm:prSet/>
      <dgm:spPr/>
      <dgm:t>
        <a:bodyPr/>
        <a:lstStyle/>
        <a:p>
          <a:pPr algn="just"/>
          <a:endParaRPr lang="es-ES"/>
        </a:p>
      </dgm:t>
    </dgm:pt>
    <dgm:pt modelId="{D5654E50-87E9-4DAF-B481-0C6F800B23A1}" type="sibTrans" cxnId="{2BBC14D1-6B8F-43CD-A05B-46F9E45E5F7C}">
      <dgm:prSet/>
      <dgm:spPr/>
      <dgm:t>
        <a:bodyPr/>
        <a:lstStyle/>
        <a:p>
          <a:pPr algn="just"/>
          <a:endParaRPr lang="es-ES"/>
        </a:p>
      </dgm:t>
    </dgm:pt>
    <dgm:pt modelId="{F1CE7A76-7118-413E-8C75-41F13F5E8635}">
      <dgm:prSet/>
      <dgm:spPr/>
      <dgm:t>
        <a:bodyPr/>
        <a:lstStyle/>
        <a:p>
          <a:pPr algn="just" rtl="0"/>
          <a:r>
            <a:rPr lang="es-ES" dirty="0" smtClean="0"/>
            <a:t>la mayor o menor </a:t>
          </a:r>
          <a:r>
            <a:rPr lang="es-ES" b="1" dirty="0" smtClean="0"/>
            <a:t>distancia al mar</a:t>
          </a:r>
          <a:r>
            <a:rPr lang="es-ES" dirty="0" smtClean="0"/>
            <a:t> que afecta la mayor o menor oscilación o amplitud térmica del aire, respectivamente; </a:t>
          </a:r>
          <a:endParaRPr lang="es-ES" dirty="0"/>
        </a:p>
      </dgm:t>
    </dgm:pt>
    <dgm:pt modelId="{EC860008-BBF4-47D1-87DD-86E32E1279D3}" type="parTrans" cxnId="{B35EC206-BD67-4E50-96A5-2B4FE7118EE1}">
      <dgm:prSet/>
      <dgm:spPr/>
      <dgm:t>
        <a:bodyPr/>
        <a:lstStyle/>
        <a:p>
          <a:pPr algn="just"/>
          <a:endParaRPr lang="es-ES"/>
        </a:p>
      </dgm:t>
    </dgm:pt>
    <dgm:pt modelId="{6C0BC646-D432-4D87-849D-A92AF10E9EA0}" type="sibTrans" cxnId="{B35EC206-BD67-4E50-96A5-2B4FE7118EE1}">
      <dgm:prSet/>
      <dgm:spPr/>
      <dgm:t>
        <a:bodyPr/>
        <a:lstStyle/>
        <a:p>
          <a:pPr algn="just"/>
          <a:endParaRPr lang="es-ES"/>
        </a:p>
      </dgm:t>
    </dgm:pt>
    <dgm:pt modelId="{D2998CFF-E2EB-4B57-968A-62F305B141A4}">
      <dgm:prSet/>
      <dgm:spPr/>
      <dgm:t>
        <a:bodyPr/>
        <a:lstStyle/>
        <a:p>
          <a:pPr algn="just" rtl="0"/>
          <a:r>
            <a:rPr lang="es-ES" b="1" smtClean="0"/>
            <a:t>corrientes marinas</a:t>
          </a:r>
          <a:r>
            <a:rPr lang="es-ES" smtClean="0"/>
            <a:t>, que proporcionan una forma muy importante de trasladar calor de la zona intertropical a las zonas templadas y polares, haciendo más suave el clima en estas últimas zonas geo astronómicas. </a:t>
          </a:r>
          <a:endParaRPr lang="es-ES"/>
        </a:p>
      </dgm:t>
    </dgm:pt>
    <dgm:pt modelId="{9E92ADA3-0C36-47CB-8A2B-5B02E8C34AE5}" type="parTrans" cxnId="{DA0EF457-003F-4E99-ACD1-BDB84B31CFA4}">
      <dgm:prSet/>
      <dgm:spPr/>
      <dgm:t>
        <a:bodyPr/>
        <a:lstStyle/>
        <a:p>
          <a:pPr algn="just"/>
          <a:endParaRPr lang="es-ES"/>
        </a:p>
      </dgm:t>
    </dgm:pt>
    <dgm:pt modelId="{2AD0D056-D55A-4D0E-96D4-6F527BC431A3}" type="sibTrans" cxnId="{DA0EF457-003F-4E99-ACD1-BDB84B31CFA4}">
      <dgm:prSet/>
      <dgm:spPr/>
      <dgm:t>
        <a:bodyPr/>
        <a:lstStyle/>
        <a:p>
          <a:pPr algn="just"/>
          <a:endParaRPr lang="es-ES"/>
        </a:p>
      </dgm:t>
    </dgm:pt>
    <dgm:pt modelId="{2AC11EE7-0B94-4F7F-8737-A6895F39E895}" type="pres">
      <dgm:prSet presAssocID="{020F5321-E57F-46DB-AA6F-A3649A3C83C9}" presName="vert0" presStyleCnt="0">
        <dgm:presLayoutVars>
          <dgm:dir/>
          <dgm:animOne val="branch"/>
          <dgm:animLvl val="lvl"/>
        </dgm:presLayoutVars>
      </dgm:prSet>
      <dgm:spPr/>
      <dgm:t>
        <a:bodyPr/>
        <a:lstStyle/>
        <a:p>
          <a:endParaRPr lang="es-ES"/>
        </a:p>
      </dgm:t>
    </dgm:pt>
    <dgm:pt modelId="{659D8EA3-4ED6-4C8C-A3A6-EF0B0D8B4B7C}" type="pres">
      <dgm:prSet presAssocID="{B5CD435E-A62A-47CF-B422-1513E7694272}" presName="thickLine" presStyleLbl="alignNode1" presStyleIdx="0" presStyleCnt="5"/>
      <dgm:spPr/>
    </dgm:pt>
    <dgm:pt modelId="{1D290457-B04B-4E6A-A792-60D9C4D6767F}" type="pres">
      <dgm:prSet presAssocID="{B5CD435E-A62A-47CF-B422-1513E7694272}" presName="horz1" presStyleCnt="0"/>
      <dgm:spPr/>
    </dgm:pt>
    <dgm:pt modelId="{922A1591-DCCB-4392-BEDF-2A9E6F50CC89}" type="pres">
      <dgm:prSet presAssocID="{B5CD435E-A62A-47CF-B422-1513E7694272}" presName="tx1" presStyleLbl="revTx" presStyleIdx="0" presStyleCnt="5"/>
      <dgm:spPr/>
      <dgm:t>
        <a:bodyPr/>
        <a:lstStyle/>
        <a:p>
          <a:endParaRPr lang="es-ES"/>
        </a:p>
      </dgm:t>
    </dgm:pt>
    <dgm:pt modelId="{1E1A396D-8345-493D-BE6E-13C887DB0F73}" type="pres">
      <dgm:prSet presAssocID="{B5CD435E-A62A-47CF-B422-1513E7694272}" presName="vert1" presStyleCnt="0"/>
      <dgm:spPr/>
    </dgm:pt>
    <dgm:pt modelId="{1E8CE14B-26E5-45CB-A28C-F1E10CB1BE03}" type="pres">
      <dgm:prSet presAssocID="{F944B52B-B928-4F0B-A77C-B6343162EEE2}" presName="thickLine" presStyleLbl="alignNode1" presStyleIdx="1" presStyleCnt="5"/>
      <dgm:spPr/>
    </dgm:pt>
    <dgm:pt modelId="{9E0BA2C6-294B-4C20-B02D-166409447D43}" type="pres">
      <dgm:prSet presAssocID="{F944B52B-B928-4F0B-A77C-B6343162EEE2}" presName="horz1" presStyleCnt="0"/>
      <dgm:spPr/>
    </dgm:pt>
    <dgm:pt modelId="{EB11F5F9-2442-4944-815F-1CB96F63029F}" type="pres">
      <dgm:prSet presAssocID="{F944B52B-B928-4F0B-A77C-B6343162EEE2}" presName="tx1" presStyleLbl="revTx" presStyleIdx="1" presStyleCnt="5"/>
      <dgm:spPr/>
      <dgm:t>
        <a:bodyPr/>
        <a:lstStyle/>
        <a:p>
          <a:endParaRPr lang="es-ES"/>
        </a:p>
      </dgm:t>
    </dgm:pt>
    <dgm:pt modelId="{C4945C8D-3A8E-439F-A6DE-FCA0FDC33D81}" type="pres">
      <dgm:prSet presAssocID="{F944B52B-B928-4F0B-A77C-B6343162EEE2}" presName="vert1" presStyleCnt="0"/>
      <dgm:spPr/>
    </dgm:pt>
    <dgm:pt modelId="{023A1805-64F9-4C0C-9AB4-7815B0026B80}" type="pres">
      <dgm:prSet presAssocID="{A96B6309-1DE9-42A8-9F56-3E85B5573B6C}" presName="thickLine" presStyleLbl="alignNode1" presStyleIdx="2" presStyleCnt="5"/>
      <dgm:spPr/>
    </dgm:pt>
    <dgm:pt modelId="{3C039F0C-ADC3-4987-BE49-BC124DF0113C}" type="pres">
      <dgm:prSet presAssocID="{A96B6309-1DE9-42A8-9F56-3E85B5573B6C}" presName="horz1" presStyleCnt="0"/>
      <dgm:spPr/>
    </dgm:pt>
    <dgm:pt modelId="{E8835977-3A83-4378-859E-0E076B115B7A}" type="pres">
      <dgm:prSet presAssocID="{A96B6309-1DE9-42A8-9F56-3E85B5573B6C}" presName="tx1" presStyleLbl="revTx" presStyleIdx="2" presStyleCnt="5"/>
      <dgm:spPr/>
      <dgm:t>
        <a:bodyPr/>
        <a:lstStyle/>
        <a:p>
          <a:endParaRPr lang="es-ES"/>
        </a:p>
      </dgm:t>
    </dgm:pt>
    <dgm:pt modelId="{97830D45-4064-4E7E-A47B-8BC6482CE9F5}" type="pres">
      <dgm:prSet presAssocID="{A96B6309-1DE9-42A8-9F56-3E85B5573B6C}" presName="vert1" presStyleCnt="0"/>
      <dgm:spPr/>
    </dgm:pt>
    <dgm:pt modelId="{F9CED417-2973-4CA9-8322-3FA394CAFF0F}" type="pres">
      <dgm:prSet presAssocID="{F1CE7A76-7118-413E-8C75-41F13F5E8635}" presName="thickLine" presStyleLbl="alignNode1" presStyleIdx="3" presStyleCnt="5"/>
      <dgm:spPr/>
    </dgm:pt>
    <dgm:pt modelId="{E2CC96A2-D761-459C-A4F9-D6EBBC0F8503}" type="pres">
      <dgm:prSet presAssocID="{F1CE7A76-7118-413E-8C75-41F13F5E8635}" presName="horz1" presStyleCnt="0"/>
      <dgm:spPr/>
    </dgm:pt>
    <dgm:pt modelId="{BE193430-9E33-426C-A117-2ED785DAB980}" type="pres">
      <dgm:prSet presAssocID="{F1CE7A76-7118-413E-8C75-41F13F5E8635}" presName="tx1" presStyleLbl="revTx" presStyleIdx="3" presStyleCnt="5"/>
      <dgm:spPr/>
      <dgm:t>
        <a:bodyPr/>
        <a:lstStyle/>
        <a:p>
          <a:endParaRPr lang="es-ES"/>
        </a:p>
      </dgm:t>
    </dgm:pt>
    <dgm:pt modelId="{C203768A-CBAA-43A0-8C2B-E11C0F1A489F}" type="pres">
      <dgm:prSet presAssocID="{F1CE7A76-7118-413E-8C75-41F13F5E8635}" presName="vert1" presStyleCnt="0"/>
      <dgm:spPr/>
    </dgm:pt>
    <dgm:pt modelId="{7556862C-5EA0-452B-8907-2CDE77A252A2}" type="pres">
      <dgm:prSet presAssocID="{D2998CFF-E2EB-4B57-968A-62F305B141A4}" presName="thickLine" presStyleLbl="alignNode1" presStyleIdx="4" presStyleCnt="5"/>
      <dgm:spPr/>
    </dgm:pt>
    <dgm:pt modelId="{306B4F43-5865-4C9C-81B2-38D2AE4720C4}" type="pres">
      <dgm:prSet presAssocID="{D2998CFF-E2EB-4B57-968A-62F305B141A4}" presName="horz1" presStyleCnt="0"/>
      <dgm:spPr/>
    </dgm:pt>
    <dgm:pt modelId="{8240A673-7EE3-4326-8D86-1469B9362BA0}" type="pres">
      <dgm:prSet presAssocID="{D2998CFF-E2EB-4B57-968A-62F305B141A4}" presName="tx1" presStyleLbl="revTx" presStyleIdx="4" presStyleCnt="5"/>
      <dgm:spPr/>
      <dgm:t>
        <a:bodyPr/>
        <a:lstStyle/>
        <a:p>
          <a:endParaRPr lang="es-ES"/>
        </a:p>
      </dgm:t>
    </dgm:pt>
    <dgm:pt modelId="{1A87C964-6F95-44FF-919D-90FB65CF63F9}" type="pres">
      <dgm:prSet presAssocID="{D2998CFF-E2EB-4B57-968A-62F305B141A4}" presName="vert1" presStyleCnt="0"/>
      <dgm:spPr/>
    </dgm:pt>
  </dgm:ptLst>
  <dgm:cxnLst>
    <dgm:cxn modelId="{0CD6A62E-C573-4319-85DC-AE8AA69CC7ED}" srcId="{020F5321-E57F-46DB-AA6F-A3649A3C83C9}" destId="{B5CD435E-A62A-47CF-B422-1513E7694272}" srcOrd="0" destOrd="0" parTransId="{B519C739-CD2B-47D3-8C4F-59079AEDC333}" sibTransId="{C30C7C34-5646-438A-B846-1A46D822821A}"/>
    <dgm:cxn modelId="{464ABE57-98C3-434B-8E16-27FD5415383A}" type="presOf" srcId="{D2998CFF-E2EB-4B57-968A-62F305B141A4}" destId="{8240A673-7EE3-4326-8D86-1469B9362BA0}" srcOrd="0" destOrd="0" presId="urn:microsoft.com/office/officeart/2008/layout/LinedList"/>
    <dgm:cxn modelId="{E0167EF4-3099-434C-AA40-353D99D7CFA6}" type="presOf" srcId="{F1CE7A76-7118-413E-8C75-41F13F5E8635}" destId="{BE193430-9E33-426C-A117-2ED785DAB980}" srcOrd="0" destOrd="0" presId="urn:microsoft.com/office/officeart/2008/layout/LinedList"/>
    <dgm:cxn modelId="{B8DED3C7-ED6E-486F-BD74-FD9072229994}" type="presOf" srcId="{020F5321-E57F-46DB-AA6F-A3649A3C83C9}" destId="{2AC11EE7-0B94-4F7F-8737-A6895F39E895}" srcOrd="0" destOrd="0" presId="urn:microsoft.com/office/officeart/2008/layout/LinedList"/>
    <dgm:cxn modelId="{DA0EF457-003F-4E99-ACD1-BDB84B31CFA4}" srcId="{020F5321-E57F-46DB-AA6F-A3649A3C83C9}" destId="{D2998CFF-E2EB-4B57-968A-62F305B141A4}" srcOrd="4" destOrd="0" parTransId="{9E92ADA3-0C36-47CB-8A2B-5B02E8C34AE5}" sibTransId="{2AD0D056-D55A-4D0E-96D4-6F527BC431A3}"/>
    <dgm:cxn modelId="{2BBC14D1-6B8F-43CD-A05B-46F9E45E5F7C}" srcId="{020F5321-E57F-46DB-AA6F-A3649A3C83C9}" destId="{A96B6309-1DE9-42A8-9F56-3E85B5573B6C}" srcOrd="2" destOrd="0" parTransId="{EE61F4A1-A8B3-4BCD-A077-E3C57D96AB15}" sibTransId="{D5654E50-87E9-4DAF-B481-0C6F800B23A1}"/>
    <dgm:cxn modelId="{0169A342-6055-4903-83ED-7FECC7456DA1}" type="presOf" srcId="{F944B52B-B928-4F0B-A77C-B6343162EEE2}" destId="{EB11F5F9-2442-4944-815F-1CB96F63029F}" srcOrd="0" destOrd="0" presId="urn:microsoft.com/office/officeart/2008/layout/LinedList"/>
    <dgm:cxn modelId="{B35EC206-BD67-4E50-96A5-2B4FE7118EE1}" srcId="{020F5321-E57F-46DB-AA6F-A3649A3C83C9}" destId="{F1CE7A76-7118-413E-8C75-41F13F5E8635}" srcOrd="3" destOrd="0" parTransId="{EC860008-BBF4-47D1-87DD-86E32E1279D3}" sibTransId="{6C0BC646-D432-4D87-849D-A92AF10E9EA0}"/>
    <dgm:cxn modelId="{CE151359-3E03-4156-9D08-F663B71C302E}" type="presOf" srcId="{B5CD435E-A62A-47CF-B422-1513E7694272}" destId="{922A1591-DCCB-4392-BEDF-2A9E6F50CC89}" srcOrd="0" destOrd="0" presId="urn:microsoft.com/office/officeart/2008/layout/LinedList"/>
    <dgm:cxn modelId="{A5C7221B-2CB7-40D9-8D80-71409309A6B3}" srcId="{020F5321-E57F-46DB-AA6F-A3649A3C83C9}" destId="{F944B52B-B928-4F0B-A77C-B6343162EEE2}" srcOrd="1" destOrd="0" parTransId="{33FA29E6-800A-42E1-B83F-01CC1C60CE41}" sibTransId="{9C0D7B90-152D-4832-92A9-6EAA016F9F27}"/>
    <dgm:cxn modelId="{8127E4FB-1B5C-4B1D-BFE5-BDEF2618D449}" type="presOf" srcId="{A96B6309-1DE9-42A8-9F56-3E85B5573B6C}" destId="{E8835977-3A83-4378-859E-0E076B115B7A}" srcOrd="0" destOrd="0" presId="urn:microsoft.com/office/officeart/2008/layout/LinedList"/>
    <dgm:cxn modelId="{8FD96636-C7AA-4091-86FB-5BBA566655CD}" type="presParOf" srcId="{2AC11EE7-0B94-4F7F-8737-A6895F39E895}" destId="{659D8EA3-4ED6-4C8C-A3A6-EF0B0D8B4B7C}" srcOrd="0" destOrd="0" presId="urn:microsoft.com/office/officeart/2008/layout/LinedList"/>
    <dgm:cxn modelId="{B631228A-3AED-450B-BBCB-F9B619A78E8E}" type="presParOf" srcId="{2AC11EE7-0B94-4F7F-8737-A6895F39E895}" destId="{1D290457-B04B-4E6A-A792-60D9C4D6767F}" srcOrd="1" destOrd="0" presId="urn:microsoft.com/office/officeart/2008/layout/LinedList"/>
    <dgm:cxn modelId="{1FFDE1AB-CFF7-4BB4-8AC0-38628F9026F7}" type="presParOf" srcId="{1D290457-B04B-4E6A-A792-60D9C4D6767F}" destId="{922A1591-DCCB-4392-BEDF-2A9E6F50CC89}" srcOrd="0" destOrd="0" presId="urn:microsoft.com/office/officeart/2008/layout/LinedList"/>
    <dgm:cxn modelId="{2BB3E6DD-C898-4B39-B8DD-51B88D1CDC2E}" type="presParOf" srcId="{1D290457-B04B-4E6A-A792-60D9C4D6767F}" destId="{1E1A396D-8345-493D-BE6E-13C887DB0F73}" srcOrd="1" destOrd="0" presId="urn:microsoft.com/office/officeart/2008/layout/LinedList"/>
    <dgm:cxn modelId="{0EC6099C-E440-4EE0-836C-906830051CD5}" type="presParOf" srcId="{2AC11EE7-0B94-4F7F-8737-A6895F39E895}" destId="{1E8CE14B-26E5-45CB-A28C-F1E10CB1BE03}" srcOrd="2" destOrd="0" presId="urn:microsoft.com/office/officeart/2008/layout/LinedList"/>
    <dgm:cxn modelId="{2F4F1999-4B1E-4B05-BB1C-6934997F786A}" type="presParOf" srcId="{2AC11EE7-0B94-4F7F-8737-A6895F39E895}" destId="{9E0BA2C6-294B-4C20-B02D-166409447D43}" srcOrd="3" destOrd="0" presId="urn:microsoft.com/office/officeart/2008/layout/LinedList"/>
    <dgm:cxn modelId="{521A8233-3230-4AB0-9EB3-204715AD5660}" type="presParOf" srcId="{9E0BA2C6-294B-4C20-B02D-166409447D43}" destId="{EB11F5F9-2442-4944-815F-1CB96F63029F}" srcOrd="0" destOrd="0" presId="urn:microsoft.com/office/officeart/2008/layout/LinedList"/>
    <dgm:cxn modelId="{C2260B30-6389-41C7-A912-2EA45722B42A}" type="presParOf" srcId="{9E0BA2C6-294B-4C20-B02D-166409447D43}" destId="{C4945C8D-3A8E-439F-A6DE-FCA0FDC33D81}" srcOrd="1" destOrd="0" presId="urn:microsoft.com/office/officeart/2008/layout/LinedList"/>
    <dgm:cxn modelId="{A3F98E2B-4A34-4796-9142-A48328C0B836}" type="presParOf" srcId="{2AC11EE7-0B94-4F7F-8737-A6895F39E895}" destId="{023A1805-64F9-4C0C-9AB4-7815B0026B80}" srcOrd="4" destOrd="0" presId="urn:microsoft.com/office/officeart/2008/layout/LinedList"/>
    <dgm:cxn modelId="{89827AAC-4776-46AE-AC9B-260650DEF428}" type="presParOf" srcId="{2AC11EE7-0B94-4F7F-8737-A6895F39E895}" destId="{3C039F0C-ADC3-4987-BE49-BC124DF0113C}" srcOrd="5" destOrd="0" presId="urn:microsoft.com/office/officeart/2008/layout/LinedList"/>
    <dgm:cxn modelId="{A4E8552D-6486-4C90-9B15-E8BE08C87D6B}" type="presParOf" srcId="{3C039F0C-ADC3-4987-BE49-BC124DF0113C}" destId="{E8835977-3A83-4378-859E-0E076B115B7A}" srcOrd="0" destOrd="0" presId="urn:microsoft.com/office/officeart/2008/layout/LinedList"/>
    <dgm:cxn modelId="{59F2055F-A908-4CDE-80F3-8338A434D6CD}" type="presParOf" srcId="{3C039F0C-ADC3-4987-BE49-BC124DF0113C}" destId="{97830D45-4064-4E7E-A47B-8BC6482CE9F5}" srcOrd="1" destOrd="0" presId="urn:microsoft.com/office/officeart/2008/layout/LinedList"/>
    <dgm:cxn modelId="{6760BF2A-E602-401F-AA73-5F6FF6A3B7C8}" type="presParOf" srcId="{2AC11EE7-0B94-4F7F-8737-A6895F39E895}" destId="{F9CED417-2973-4CA9-8322-3FA394CAFF0F}" srcOrd="6" destOrd="0" presId="urn:microsoft.com/office/officeart/2008/layout/LinedList"/>
    <dgm:cxn modelId="{75E5E4CC-8F46-4F3C-A042-1BD4473AC09B}" type="presParOf" srcId="{2AC11EE7-0B94-4F7F-8737-A6895F39E895}" destId="{E2CC96A2-D761-459C-A4F9-D6EBBC0F8503}" srcOrd="7" destOrd="0" presId="urn:microsoft.com/office/officeart/2008/layout/LinedList"/>
    <dgm:cxn modelId="{9F79F2C3-5DAE-4A3B-9131-60F92B437DDD}" type="presParOf" srcId="{E2CC96A2-D761-459C-A4F9-D6EBBC0F8503}" destId="{BE193430-9E33-426C-A117-2ED785DAB980}" srcOrd="0" destOrd="0" presId="urn:microsoft.com/office/officeart/2008/layout/LinedList"/>
    <dgm:cxn modelId="{71ED7A36-2FA6-4A8C-881F-3A1DF54CC187}" type="presParOf" srcId="{E2CC96A2-D761-459C-A4F9-D6EBBC0F8503}" destId="{C203768A-CBAA-43A0-8C2B-E11C0F1A489F}" srcOrd="1" destOrd="0" presId="urn:microsoft.com/office/officeart/2008/layout/LinedList"/>
    <dgm:cxn modelId="{4B2DBA7E-EFAD-4F11-8EA4-F80B1D16790F}" type="presParOf" srcId="{2AC11EE7-0B94-4F7F-8737-A6895F39E895}" destId="{7556862C-5EA0-452B-8907-2CDE77A252A2}" srcOrd="8" destOrd="0" presId="urn:microsoft.com/office/officeart/2008/layout/LinedList"/>
    <dgm:cxn modelId="{4CAB3E91-E7C4-4C71-8FA9-8C57BF01CE3A}" type="presParOf" srcId="{2AC11EE7-0B94-4F7F-8737-A6895F39E895}" destId="{306B4F43-5865-4C9C-81B2-38D2AE4720C4}" srcOrd="9" destOrd="0" presId="urn:microsoft.com/office/officeart/2008/layout/LinedList"/>
    <dgm:cxn modelId="{35A385BC-A3D6-48FD-ACAD-B3C8B54CED23}" type="presParOf" srcId="{306B4F43-5865-4C9C-81B2-38D2AE4720C4}" destId="{8240A673-7EE3-4326-8D86-1469B9362BA0}" srcOrd="0" destOrd="0" presId="urn:microsoft.com/office/officeart/2008/layout/LinedList"/>
    <dgm:cxn modelId="{DC0A02CE-E9E3-43BA-92D6-44D806301BFF}" type="presParOf" srcId="{306B4F43-5865-4C9C-81B2-38D2AE4720C4}" destId="{1A87C964-6F95-44FF-919D-90FB65CF63F9}"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94F226B-A689-4972-9698-E83EBD0CFDC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s-ES"/>
        </a:p>
      </dgm:t>
    </dgm:pt>
    <dgm:pt modelId="{4B37972E-2A9E-42EA-B74A-DCC7502B9A25}">
      <dgm:prSet custT="1"/>
      <dgm:spPr/>
      <dgm:t>
        <a:bodyPr/>
        <a:lstStyle/>
        <a:p>
          <a:pPr rtl="0"/>
          <a:r>
            <a:rPr lang="es-ES" sz="4000" b="1" i="1" u="sng" dirty="0" smtClean="0"/>
            <a:t>Factores </a:t>
          </a:r>
        </a:p>
        <a:p>
          <a:pPr rtl="0"/>
          <a:r>
            <a:rPr lang="es-ES" sz="4000" b="1" i="1" u="sng" dirty="0" smtClean="0"/>
            <a:t>climáticos</a:t>
          </a:r>
          <a:r>
            <a:rPr lang="es-ES" sz="4000" dirty="0" smtClean="0"/>
            <a:t>: </a:t>
          </a:r>
          <a:endParaRPr lang="es-ES" sz="4000" dirty="0"/>
        </a:p>
      </dgm:t>
    </dgm:pt>
    <dgm:pt modelId="{94C76A89-2E00-433B-8603-37C9F9E2871C}" type="parTrans" cxnId="{0D73B659-A0C3-41DD-B69D-1DB23D4407C3}">
      <dgm:prSet/>
      <dgm:spPr/>
      <dgm:t>
        <a:bodyPr/>
        <a:lstStyle/>
        <a:p>
          <a:endParaRPr lang="es-ES" sz="1050"/>
        </a:p>
      </dgm:t>
    </dgm:pt>
    <dgm:pt modelId="{C6E2C3C3-CF01-4062-9142-365D81C3F310}" type="sibTrans" cxnId="{0D73B659-A0C3-41DD-B69D-1DB23D4407C3}">
      <dgm:prSet/>
      <dgm:spPr/>
      <dgm:t>
        <a:bodyPr/>
        <a:lstStyle/>
        <a:p>
          <a:endParaRPr lang="es-ES" sz="1050"/>
        </a:p>
      </dgm:t>
    </dgm:pt>
    <dgm:pt modelId="{A97C289D-6510-497F-BD1C-0DA7F03B8CC2}" type="pres">
      <dgm:prSet presAssocID="{C94F226B-A689-4972-9698-E83EBD0CFDC3}" presName="vert0" presStyleCnt="0">
        <dgm:presLayoutVars>
          <dgm:dir/>
          <dgm:animOne val="branch"/>
          <dgm:animLvl val="lvl"/>
        </dgm:presLayoutVars>
      </dgm:prSet>
      <dgm:spPr/>
      <dgm:t>
        <a:bodyPr/>
        <a:lstStyle/>
        <a:p>
          <a:endParaRPr lang="es-ES"/>
        </a:p>
      </dgm:t>
    </dgm:pt>
    <dgm:pt modelId="{AE06587E-80A1-4EE8-9172-D8541DFD96B5}" type="pres">
      <dgm:prSet presAssocID="{4B37972E-2A9E-42EA-B74A-DCC7502B9A25}" presName="thickLine" presStyleLbl="alignNode1" presStyleIdx="0" presStyleCnt="1" custLinFactNeighborX="-761" custLinFactNeighborY="-78274"/>
      <dgm:spPr/>
    </dgm:pt>
    <dgm:pt modelId="{65C58462-ECBC-4FC7-8875-CE076C1EFEB9}" type="pres">
      <dgm:prSet presAssocID="{4B37972E-2A9E-42EA-B74A-DCC7502B9A25}" presName="horz1" presStyleCnt="0"/>
      <dgm:spPr/>
    </dgm:pt>
    <dgm:pt modelId="{E7B581FE-408D-482D-84F6-A54E18FB3790}" type="pres">
      <dgm:prSet presAssocID="{4B37972E-2A9E-42EA-B74A-DCC7502B9A25}" presName="tx1" presStyleLbl="revTx" presStyleIdx="0" presStyleCnt="1" custScaleX="49189"/>
      <dgm:spPr/>
      <dgm:t>
        <a:bodyPr/>
        <a:lstStyle/>
        <a:p>
          <a:endParaRPr lang="es-ES"/>
        </a:p>
      </dgm:t>
    </dgm:pt>
    <dgm:pt modelId="{37424C5B-08A8-4F79-AA9B-E26FDB181410}" type="pres">
      <dgm:prSet presAssocID="{4B37972E-2A9E-42EA-B74A-DCC7502B9A25}" presName="vert1" presStyleCnt="0"/>
      <dgm:spPr/>
    </dgm:pt>
  </dgm:ptLst>
  <dgm:cxnLst>
    <dgm:cxn modelId="{0D73B659-A0C3-41DD-B69D-1DB23D4407C3}" srcId="{C94F226B-A689-4972-9698-E83EBD0CFDC3}" destId="{4B37972E-2A9E-42EA-B74A-DCC7502B9A25}" srcOrd="0" destOrd="0" parTransId="{94C76A89-2E00-433B-8603-37C9F9E2871C}" sibTransId="{C6E2C3C3-CF01-4062-9142-365D81C3F310}"/>
    <dgm:cxn modelId="{C7447A62-1B9B-4D9B-8A34-8633CDE0C5CE}" type="presOf" srcId="{4B37972E-2A9E-42EA-B74A-DCC7502B9A25}" destId="{E7B581FE-408D-482D-84F6-A54E18FB3790}" srcOrd="0" destOrd="0" presId="urn:microsoft.com/office/officeart/2008/layout/LinedList"/>
    <dgm:cxn modelId="{2D1916E4-8C78-4F38-B1A7-28519F27304B}" type="presOf" srcId="{C94F226B-A689-4972-9698-E83EBD0CFDC3}" destId="{A97C289D-6510-497F-BD1C-0DA7F03B8CC2}" srcOrd="0" destOrd="0" presId="urn:microsoft.com/office/officeart/2008/layout/LinedList"/>
    <dgm:cxn modelId="{FCC5CFB8-72F4-4FC4-A890-9EF0BAA57F2A}" type="presParOf" srcId="{A97C289D-6510-497F-BD1C-0DA7F03B8CC2}" destId="{AE06587E-80A1-4EE8-9172-D8541DFD96B5}" srcOrd="0" destOrd="0" presId="urn:microsoft.com/office/officeart/2008/layout/LinedList"/>
    <dgm:cxn modelId="{D7DEE259-6A6D-45EE-8000-B28AE42C5150}" type="presParOf" srcId="{A97C289D-6510-497F-BD1C-0DA7F03B8CC2}" destId="{65C58462-ECBC-4FC7-8875-CE076C1EFEB9}" srcOrd="1" destOrd="0" presId="urn:microsoft.com/office/officeart/2008/layout/LinedList"/>
    <dgm:cxn modelId="{701BB075-F8AE-4074-A3D6-6B1EC8793C8D}" type="presParOf" srcId="{65C58462-ECBC-4FC7-8875-CE076C1EFEB9}" destId="{E7B581FE-408D-482D-84F6-A54E18FB3790}" srcOrd="0" destOrd="0" presId="urn:microsoft.com/office/officeart/2008/layout/LinedList"/>
    <dgm:cxn modelId="{E7BE5F31-D9AC-4655-B9A9-508DAB7D12A1}" type="presParOf" srcId="{65C58462-ECBC-4FC7-8875-CE076C1EFEB9}" destId="{37424C5B-08A8-4F79-AA9B-E26FDB18141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31442DF-63BE-403B-AE29-21AD6CDD6A43}"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ES"/>
        </a:p>
      </dgm:t>
    </dgm:pt>
    <dgm:pt modelId="{66A144E0-5262-42F4-9691-1A2B21E43031}">
      <dgm:prSet/>
      <dgm:spPr/>
      <dgm:t>
        <a:bodyPr/>
        <a:lstStyle/>
        <a:p>
          <a:pPr rtl="0"/>
          <a:r>
            <a:rPr lang="es-ES" b="1" dirty="0" smtClean="0"/>
            <a:t>Temperatura</a:t>
          </a:r>
          <a:r>
            <a:rPr lang="es-ES" dirty="0" smtClean="0"/>
            <a:t>: Es uno de los elementos constitutivos del clima que se refiere al grado de calor específico del aire en un lugar y momento determinados así como la evolución temporal y espacial de dicho elemento en las distintas zonas climáticas. Constituye el elemento meteorológico más importante en la delimitación de la mayor parte de los tipos climáticos. Los seres vivos se distribuyen en función de la temperatura.</a:t>
          </a:r>
          <a:endParaRPr lang="es-ES" dirty="0"/>
        </a:p>
      </dgm:t>
    </dgm:pt>
    <dgm:pt modelId="{EE52F4EA-2A2D-45DF-A2A3-22E3DAFCA2EF}" type="parTrans" cxnId="{CC6A610E-82DB-48BA-BEC6-6EB6C24A1183}">
      <dgm:prSet/>
      <dgm:spPr/>
      <dgm:t>
        <a:bodyPr/>
        <a:lstStyle/>
        <a:p>
          <a:endParaRPr lang="es-ES"/>
        </a:p>
      </dgm:t>
    </dgm:pt>
    <dgm:pt modelId="{5A050328-9E1A-403E-84AC-3A78416F7D74}" type="sibTrans" cxnId="{CC6A610E-82DB-48BA-BEC6-6EB6C24A1183}">
      <dgm:prSet/>
      <dgm:spPr/>
      <dgm:t>
        <a:bodyPr/>
        <a:lstStyle/>
        <a:p>
          <a:endParaRPr lang="es-ES"/>
        </a:p>
      </dgm:t>
    </dgm:pt>
    <dgm:pt modelId="{73E9D01B-32E0-485A-99C0-2E737179F674}">
      <dgm:prSet/>
      <dgm:spPr/>
      <dgm:t>
        <a:bodyPr/>
        <a:lstStyle/>
        <a:p>
          <a:pPr rtl="0"/>
          <a:r>
            <a:rPr lang="es-ES" b="1" smtClean="0"/>
            <a:t>Humedad</a:t>
          </a:r>
          <a:r>
            <a:rPr lang="es-ES" smtClean="0"/>
            <a:t>: Cantidad de agua que impregna un cuerpo o al vapor presente en la atmósfera el cual, por condensación llega a formar las nubes, que ya no están formadas por vapor sino por agua o hielo. El agua está presente en todos los cuerpos vivos, ya sean animales o vegetales, y esa presencia es de gran importancia y hasta fundamental para la vida. Existen especies que requieren menor cantidad de agua para su desarrollo. Ejemplo : cactus.</a:t>
          </a:r>
          <a:endParaRPr lang="es-ES"/>
        </a:p>
      </dgm:t>
    </dgm:pt>
    <dgm:pt modelId="{58506262-FA37-4D88-ABDB-3C39D1A11E20}" type="parTrans" cxnId="{9D0C9357-7C59-44CE-8BDF-B778CCB23F0B}">
      <dgm:prSet/>
      <dgm:spPr/>
      <dgm:t>
        <a:bodyPr/>
        <a:lstStyle/>
        <a:p>
          <a:endParaRPr lang="es-ES"/>
        </a:p>
      </dgm:t>
    </dgm:pt>
    <dgm:pt modelId="{A1221162-2A5C-4DE6-9D30-F5C093916EDC}" type="sibTrans" cxnId="{9D0C9357-7C59-44CE-8BDF-B778CCB23F0B}">
      <dgm:prSet/>
      <dgm:spPr/>
      <dgm:t>
        <a:bodyPr/>
        <a:lstStyle/>
        <a:p>
          <a:endParaRPr lang="es-ES"/>
        </a:p>
      </dgm:t>
    </dgm:pt>
    <dgm:pt modelId="{A63AF7B6-52D8-4574-BE82-0A5E74F457CA}" type="pres">
      <dgm:prSet presAssocID="{731442DF-63BE-403B-AE29-21AD6CDD6A43}" presName="vert0" presStyleCnt="0">
        <dgm:presLayoutVars>
          <dgm:dir/>
          <dgm:animOne val="branch"/>
          <dgm:animLvl val="lvl"/>
        </dgm:presLayoutVars>
      </dgm:prSet>
      <dgm:spPr/>
      <dgm:t>
        <a:bodyPr/>
        <a:lstStyle/>
        <a:p>
          <a:endParaRPr lang="es-ES"/>
        </a:p>
      </dgm:t>
    </dgm:pt>
    <dgm:pt modelId="{F8C7C31D-8014-4FF4-9DFA-7DD7139BBDD4}" type="pres">
      <dgm:prSet presAssocID="{66A144E0-5262-42F4-9691-1A2B21E43031}" presName="thickLine" presStyleLbl="alignNode1" presStyleIdx="0" presStyleCnt="2"/>
      <dgm:spPr/>
    </dgm:pt>
    <dgm:pt modelId="{037CF310-1785-4CB2-86A0-667FF1D76EA8}" type="pres">
      <dgm:prSet presAssocID="{66A144E0-5262-42F4-9691-1A2B21E43031}" presName="horz1" presStyleCnt="0"/>
      <dgm:spPr/>
    </dgm:pt>
    <dgm:pt modelId="{7FF65C4F-91BF-4A70-A62A-E7644AE09045}" type="pres">
      <dgm:prSet presAssocID="{66A144E0-5262-42F4-9691-1A2B21E43031}" presName="tx1" presStyleLbl="revTx" presStyleIdx="0" presStyleCnt="2"/>
      <dgm:spPr/>
      <dgm:t>
        <a:bodyPr/>
        <a:lstStyle/>
        <a:p>
          <a:endParaRPr lang="es-ES"/>
        </a:p>
      </dgm:t>
    </dgm:pt>
    <dgm:pt modelId="{DB45519D-BE8C-4F6B-9006-24DDFEC5B6A6}" type="pres">
      <dgm:prSet presAssocID="{66A144E0-5262-42F4-9691-1A2B21E43031}" presName="vert1" presStyleCnt="0"/>
      <dgm:spPr/>
    </dgm:pt>
    <dgm:pt modelId="{DB3FA6F4-C7E8-44B6-8150-BF752A9E9BB7}" type="pres">
      <dgm:prSet presAssocID="{73E9D01B-32E0-485A-99C0-2E737179F674}" presName="thickLine" presStyleLbl="alignNode1" presStyleIdx="1" presStyleCnt="2"/>
      <dgm:spPr/>
    </dgm:pt>
    <dgm:pt modelId="{71A95CD1-CCFC-40DA-9BE3-312D6E0FAA3B}" type="pres">
      <dgm:prSet presAssocID="{73E9D01B-32E0-485A-99C0-2E737179F674}" presName="horz1" presStyleCnt="0"/>
      <dgm:spPr/>
    </dgm:pt>
    <dgm:pt modelId="{FF7E1B8C-CFE6-4403-9D8D-5DFEBDD8F346}" type="pres">
      <dgm:prSet presAssocID="{73E9D01B-32E0-485A-99C0-2E737179F674}" presName="tx1" presStyleLbl="revTx" presStyleIdx="1" presStyleCnt="2"/>
      <dgm:spPr/>
      <dgm:t>
        <a:bodyPr/>
        <a:lstStyle/>
        <a:p>
          <a:endParaRPr lang="es-ES"/>
        </a:p>
      </dgm:t>
    </dgm:pt>
    <dgm:pt modelId="{EBE3FF48-6F30-40BB-9A59-75183864764E}" type="pres">
      <dgm:prSet presAssocID="{73E9D01B-32E0-485A-99C0-2E737179F674}" presName="vert1" presStyleCnt="0"/>
      <dgm:spPr/>
    </dgm:pt>
  </dgm:ptLst>
  <dgm:cxnLst>
    <dgm:cxn modelId="{9D0C9357-7C59-44CE-8BDF-B778CCB23F0B}" srcId="{731442DF-63BE-403B-AE29-21AD6CDD6A43}" destId="{73E9D01B-32E0-485A-99C0-2E737179F674}" srcOrd="1" destOrd="0" parTransId="{58506262-FA37-4D88-ABDB-3C39D1A11E20}" sibTransId="{A1221162-2A5C-4DE6-9D30-F5C093916EDC}"/>
    <dgm:cxn modelId="{8B89ED5E-6938-45C1-8E99-55F23B8DB3D7}" type="presOf" srcId="{731442DF-63BE-403B-AE29-21AD6CDD6A43}" destId="{A63AF7B6-52D8-4574-BE82-0A5E74F457CA}" srcOrd="0" destOrd="0" presId="urn:microsoft.com/office/officeart/2008/layout/LinedList"/>
    <dgm:cxn modelId="{2EE5ED77-63A3-4772-8846-AF6E7EA8BC02}" type="presOf" srcId="{73E9D01B-32E0-485A-99C0-2E737179F674}" destId="{FF7E1B8C-CFE6-4403-9D8D-5DFEBDD8F346}" srcOrd="0" destOrd="0" presId="urn:microsoft.com/office/officeart/2008/layout/LinedList"/>
    <dgm:cxn modelId="{333E91A8-3310-4B11-9625-6908EE6E3F84}" type="presOf" srcId="{66A144E0-5262-42F4-9691-1A2B21E43031}" destId="{7FF65C4F-91BF-4A70-A62A-E7644AE09045}" srcOrd="0" destOrd="0" presId="urn:microsoft.com/office/officeart/2008/layout/LinedList"/>
    <dgm:cxn modelId="{CC6A610E-82DB-48BA-BEC6-6EB6C24A1183}" srcId="{731442DF-63BE-403B-AE29-21AD6CDD6A43}" destId="{66A144E0-5262-42F4-9691-1A2B21E43031}" srcOrd="0" destOrd="0" parTransId="{EE52F4EA-2A2D-45DF-A2A3-22E3DAFCA2EF}" sibTransId="{5A050328-9E1A-403E-84AC-3A78416F7D74}"/>
    <dgm:cxn modelId="{38B39498-BDA4-4937-83E9-A8989A5C9D4D}" type="presParOf" srcId="{A63AF7B6-52D8-4574-BE82-0A5E74F457CA}" destId="{F8C7C31D-8014-4FF4-9DFA-7DD7139BBDD4}" srcOrd="0" destOrd="0" presId="urn:microsoft.com/office/officeart/2008/layout/LinedList"/>
    <dgm:cxn modelId="{01F003EC-CE0E-4313-8D3F-74C5A5DD7B93}" type="presParOf" srcId="{A63AF7B6-52D8-4574-BE82-0A5E74F457CA}" destId="{037CF310-1785-4CB2-86A0-667FF1D76EA8}" srcOrd="1" destOrd="0" presId="urn:microsoft.com/office/officeart/2008/layout/LinedList"/>
    <dgm:cxn modelId="{CF280216-BD33-403F-8254-ACE5B2289910}" type="presParOf" srcId="{037CF310-1785-4CB2-86A0-667FF1D76EA8}" destId="{7FF65C4F-91BF-4A70-A62A-E7644AE09045}" srcOrd="0" destOrd="0" presId="urn:microsoft.com/office/officeart/2008/layout/LinedList"/>
    <dgm:cxn modelId="{9248A618-0DA6-43F8-9F8E-5D300F9E2D7B}" type="presParOf" srcId="{037CF310-1785-4CB2-86A0-667FF1D76EA8}" destId="{DB45519D-BE8C-4F6B-9006-24DDFEC5B6A6}" srcOrd="1" destOrd="0" presId="urn:microsoft.com/office/officeart/2008/layout/LinedList"/>
    <dgm:cxn modelId="{DD2427E6-1FC0-49F7-A7AC-52A74C10CFBF}" type="presParOf" srcId="{A63AF7B6-52D8-4574-BE82-0A5E74F457CA}" destId="{DB3FA6F4-C7E8-44B6-8150-BF752A9E9BB7}" srcOrd="2" destOrd="0" presId="urn:microsoft.com/office/officeart/2008/layout/LinedList"/>
    <dgm:cxn modelId="{63DECD78-9E95-450B-BAAD-98EDDFA000CC}" type="presParOf" srcId="{A63AF7B6-52D8-4574-BE82-0A5E74F457CA}" destId="{71A95CD1-CCFC-40DA-9BE3-312D6E0FAA3B}" srcOrd="3" destOrd="0" presId="urn:microsoft.com/office/officeart/2008/layout/LinedList"/>
    <dgm:cxn modelId="{612A9FD4-4C77-472E-9E03-EDEF46A632B1}" type="presParOf" srcId="{71A95CD1-CCFC-40DA-9BE3-312D6E0FAA3B}" destId="{FF7E1B8C-CFE6-4403-9D8D-5DFEBDD8F346}" srcOrd="0" destOrd="0" presId="urn:microsoft.com/office/officeart/2008/layout/LinedList"/>
    <dgm:cxn modelId="{98B874C4-701A-4708-BA1E-62C2E3AE4DDF}" type="presParOf" srcId="{71A95CD1-CCFC-40DA-9BE3-312D6E0FAA3B}" destId="{EBE3FF48-6F30-40BB-9A59-75183864764E}" srcOrd="1"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BC57DAF-F66E-4AB5-8404-CA86E564D09C}"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s-ES"/>
        </a:p>
      </dgm:t>
    </dgm:pt>
    <dgm:pt modelId="{A7CB5D2E-1A11-4DB0-80C0-2A620206E6BC}">
      <dgm:prSet custT="1"/>
      <dgm:spPr/>
      <dgm:t>
        <a:bodyPr/>
        <a:lstStyle/>
        <a:p>
          <a:pPr rtl="0"/>
          <a:r>
            <a:rPr lang="es-ES" sz="4800" b="1" i="1" u="sng" dirty="0" smtClean="0"/>
            <a:t>Factores </a:t>
          </a:r>
        </a:p>
        <a:p>
          <a:pPr rtl="0"/>
          <a:r>
            <a:rPr lang="es-ES" sz="4800" b="1" i="1" u="sng" dirty="0" smtClean="0"/>
            <a:t>climáticos: </a:t>
          </a:r>
          <a:endParaRPr lang="es-ES" sz="4800" dirty="0"/>
        </a:p>
      </dgm:t>
    </dgm:pt>
    <dgm:pt modelId="{E4324F4F-7959-4088-8508-722901A1A627}" type="parTrans" cxnId="{0956F0F8-AB11-4DDD-9E02-98C5D1097D57}">
      <dgm:prSet/>
      <dgm:spPr/>
      <dgm:t>
        <a:bodyPr/>
        <a:lstStyle/>
        <a:p>
          <a:endParaRPr lang="es-ES" sz="1200"/>
        </a:p>
      </dgm:t>
    </dgm:pt>
    <dgm:pt modelId="{136C3601-C619-4156-8B81-B186D121E707}" type="sibTrans" cxnId="{0956F0F8-AB11-4DDD-9E02-98C5D1097D57}">
      <dgm:prSet/>
      <dgm:spPr/>
      <dgm:t>
        <a:bodyPr/>
        <a:lstStyle/>
        <a:p>
          <a:endParaRPr lang="es-ES" sz="1200"/>
        </a:p>
      </dgm:t>
    </dgm:pt>
    <dgm:pt modelId="{5FF66537-41C6-48BA-8299-9AF350781FE0}" type="pres">
      <dgm:prSet presAssocID="{3BC57DAF-F66E-4AB5-8404-CA86E564D09C}" presName="vert0" presStyleCnt="0">
        <dgm:presLayoutVars>
          <dgm:dir/>
          <dgm:animOne val="branch"/>
          <dgm:animLvl val="lvl"/>
        </dgm:presLayoutVars>
      </dgm:prSet>
      <dgm:spPr/>
      <dgm:t>
        <a:bodyPr/>
        <a:lstStyle/>
        <a:p>
          <a:endParaRPr lang="es-ES"/>
        </a:p>
      </dgm:t>
    </dgm:pt>
    <dgm:pt modelId="{3C188359-D395-499D-A2EF-10829FCF6701}" type="pres">
      <dgm:prSet presAssocID="{A7CB5D2E-1A11-4DB0-80C0-2A620206E6BC}" presName="thickLine" presStyleLbl="alignNode1" presStyleIdx="0" presStyleCnt="1"/>
      <dgm:spPr/>
    </dgm:pt>
    <dgm:pt modelId="{94729FF7-E218-4811-AEB9-2DCB0D38D138}" type="pres">
      <dgm:prSet presAssocID="{A7CB5D2E-1A11-4DB0-80C0-2A620206E6BC}" presName="horz1" presStyleCnt="0"/>
      <dgm:spPr/>
    </dgm:pt>
    <dgm:pt modelId="{0B3DBAFF-4976-4798-A67D-7C2C0F4B0103}" type="pres">
      <dgm:prSet presAssocID="{A7CB5D2E-1A11-4DB0-80C0-2A620206E6BC}" presName="tx1" presStyleLbl="revTx" presStyleIdx="0" presStyleCnt="1"/>
      <dgm:spPr/>
      <dgm:t>
        <a:bodyPr/>
        <a:lstStyle/>
        <a:p>
          <a:endParaRPr lang="es-ES"/>
        </a:p>
      </dgm:t>
    </dgm:pt>
    <dgm:pt modelId="{4E6D8F6D-119F-44B5-918D-C236B2261007}" type="pres">
      <dgm:prSet presAssocID="{A7CB5D2E-1A11-4DB0-80C0-2A620206E6BC}" presName="vert1" presStyleCnt="0"/>
      <dgm:spPr/>
    </dgm:pt>
  </dgm:ptLst>
  <dgm:cxnLst>
    <dgm:cxn modelId="{0956F0F8-AB11-4DDD-9E02-98C5D1097D57}" srcId="{3BC57DAF-F66E-4AB5-8404-CA86E564D09C}" destId="{A7CB5D2E-1A11-4DB0-80C0-2A620206E6BC}" srcOrd="0" destOrd="0" parTransId="{E4324F4F-7959-4088-8508-722901A1A627}" sibTransId="{136C3601-C619-4156-8B81-B186D121E707}"/>
    <dgm:cxn modelId="{1F2EA0A4-86EF-4DEC-A68F-148B26320D73}" type="presOf" srcId="{3BC57DAF-F66E-4AB5-8404-CA86E564D09C}" destId="{5FF66537-41C6-48BA-8299-9AF350781FE0}" srcOrd="0" destOrd="0" presId="urn:microsoft.com/office/officeart/2008/layout/LinedList"/>
    <dgm:cxn modelId="{6E633739-27AF-4484-8F36-2AAB789D9317}" type="presOf" srcId="{A7CB5D2E-1A11-4DB0-80C0-2A620206E6BC}" destId="{0B3DBAFF-4976-4798-A67D-7C2C0F4B0103}" srcOrd="0" destOrd="0" presId="urn:microsoft.com/office/officeart/2008/layout/LinedList"/>
    <dgm:cxn modelId="{D2398BE8-0AEE-443A-9AD0-41DD45AA701A}" type="presParOf" srcId="{5FF66537-41C6-48BA-8299-9AF350781FE0}" destId="{3C188359-D395-499D-A2EF-10829FCF6701}" srcOrd="0" destOrd="0" presId="urn:microsoft.com/office/officeart/2008/layout/LinedList"/>
    <dgm:cxn modelId="{ADC61B37-73DE-4DCA-961E-92A868AD18DA}" type="presParOf" srcId="{5FF66537-41C6-48BA-8299-9AF350781FE0}" destId="{94729FF7-E218-4811-AEB9-2DCB0D38D138}" srcOrd="1" destOrd="0" presId="urn:microsoft.com/office/officeart/2008/layout/LinedList"/>
    <dgm:cxn modelId="{40185F97-2B9E-41D4-8C82-528F2CA0877F}" type="presParOf" srcId="{94729FF7-E218-4811-AEB9-2DCB0D38D138}" destId="{0B3DBAFF-4976-4798-A67D-7C2C0F4B0103}" srcOrd="0" destOrd="0" presId="urn:microsoft.com/office/officeart/2008/layout/LinedList"/>
    <dgm:cxn modelId="{30744100-A480-490D-A201-A68D0638BEF8}" type="presParOf" srcId="{94729FF7-E218-4811-AEB9-2DCB0D38D138}" destId="{4E6D8F6D-119F-44B5-918D-C236B226100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782046B-D40D-4F2C-9C96-465202E0C6D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s-ES"/>
        </a:p>
      </dgm:t>
    </dgm:pt>
    <dgm:pt modelId="{205B8FE6-BE08-49B2-9145-E3042C2B0001}">
      <dgm:prSet custT="1"/>
      <dgm:spPr/>
      <dgm:t>
        <a:bodyPr/>
        <a:lstStyle/>
        <a:p>
          <a:pPr algn="just" rtl="0"/>
          <a:r>
            <a:rPr lang="es-ES" sz="2400" b="1" dirty="0" smtClean="0"/>
            <a:t>La presión atmosférica</a:t>
          </a:r>
          <a:r>
            <a:rPr lang="es-ES" sz="2400" dirty="0" smtClean="0"/>
            <a:t>:  es la fuerza por unidad de área que ejerce el aire sobre la superficie terrestre. Disminuye  conforme aumenta la altura, por lo que no resulta fácil hacer un cálculo exacto de la presión atmosférica sobre un lugar de la superficie terrestre. También varía según la latitud. La menor presión atmosférica al nivel del mar se alcanza en las latitudes ecuatoriales debido a que  Presión y temperatura son inversamente proporcionales. Existen especies de animales que viven en lugares altos por lo que requieren de menor presión. Ejemplo: cabra montañesa. Otros que requieren de más presión. Ejemplo: ballena </a:t>
          </a:r>
          <a:endParaRPr lang="es-ES" sz="2400" dirty="0"/>
        </a:p>
      </dgm:t>
    </dgm:pt>
    <dgm:pt modelId="{3C5F00BB-92CD-4544-85F3-90F4B597B30B}" type="parTrans" cxnId="{98769A86-51AC-4B25-B614-8A9DFA97A7A7}">
      <dgm:prSet/>
      <dgm:spPr/>
      <dgm:t>
        <a:bodyPr/>
        <a:lstStyle/>
        <a:p>
          <a:pPr algn="just"/>
          <a:endParaRPr lang="es-ES" sz="2400"/>
        </a:p>
      </dgm:t>
    </dgm:pt>
    <dgm:pt modelId="{DE5373E8-6330-45DD-8E8B-D539F13055E7}" type="sibTrans" cxnId="{98769A86-51AC-4B25-B614-8A9DFA97A7A7}">
      <dgm:prSet/>
      <dgm:spPr/>
      <dgm:t>
        <a:bodyPr/>
        <a:lstStyle/>
        <a:p>
          <a:pPr algn="just"/>
          <a:endParaRPr lang="es-ES" sz="2400"/>
        </a:p>
      </dgm:t>
    </dgm:pt>
    <dgm:pt modelId="{82C475A9-CF93-400F-9293-A69F8800C860}">
      <dgm:prSet custT="1"/>
      <dgm:spPr/>
      <dgm:t>
        <a:bodyPr/>
        <a:lstStyle/>
        <a:p>
          <a:pPr algn="just" rtl="0"/>
          <a:r>
            <a:rPr lang="es-ES" sz="2400" b="1" dirty="0" smtClean="0"/>
            <a:t>El viento</a:t>
          </a:r>
          <a:r>
            <a:rPr lang="es-ES" sz="2400" dirty="0" smtClean="0"/>
            <a:t>: conocido como el flujo de gases a gran escala. En la Tierra, el viento es el movimiento en masa del aire en la atmósfera en movimiento horizontal. Existen especies vegetales resistentes a la velocidad de los vientos debido a la estructura de sus troncos. Ejemplo: ceiba, caoba, palma real. Otras que son frágiles. Ejemplo: almácigo.</a:t>
          </a:r>
          <a:endParaRPr lang="es-ES" sz="2400" dirty="0"/>
        </a:p>
      </dgm:t>
    </dgm:pt>
    <dgm:pt modelId="{A87B6852-BA61-406C-A69A-6CC0D5B20BD4}" type="parTrans" cxnId="{96C474D7-D28F-478F-A745-A0DFF86CA618}">
      <dgm:prSet/>
      <dgm:spPr/>
      <dgm:t>
        <a:bodyPr/>
        <a:lstStyle/>
        <a:p>
          <a:pPr algn="just"/>
          <a:endParaRPr lang="es-ES" sz="2400"/>
        </a:p>
      </dgm:t>
    </dgm:pt>
    <dgm:pt modelId="{4229961F-FA34-417D-9E7F-E21266A4DD41}" type="sibTrans" cxnId="{96C474D7-D28F-478F-A745-A0DFF86CA618}">
      <dgm:prSet/>
      <dgm:spPr/>
      <dgm:t>
        <a:bodyPr/>
        <a:lstStyle/>
        <a:p>
          <a:pPr algn="just"/>
          <a:endParaRPr lang="es-ES" sz="2400"/>
        </a:p>
      </dgm:t>
    </dgm:pt>
    <dgm:pt modelId="{66624EFC-4400-4C23-97EB-8CECF4A7DB96}" type="pres">
      <dgm:prSet presAssocID="{6782046B-D40D-4F2C-9C96-465202E0C6D1}" presName="vert0" presStyleCnt="0">
        <dgm:presLayoutVars>
          <dgm:dir/>
          <dgm:animOne val="branch"/>
          <dgm:animLvl val="lvl"/>
        </dgm:presLayoutVars>
      </dgm:prSet>
      <dgm:spPr/>
      <dgm:t>
        <a:bodyPr/>
        <a:lstStyle/>
        <a:p>
          <a:endParaRPr lang="es-ES"/>
        </a:p>
      </dgm:t>
    </dgm:pt>
    <dgm:pt modelId="{4E020A58-306E-4FD9-A86B-9E5393F055A0}" type="pres">
      <dgm:prSet presAssocID="{205B8FE6-BE08-49B2-9145-E3042C2B0001}" presName="thickLine" presStyleLbl="alignNode1" presStyleIdx="0" presStyleCnt="2"/>
      <dgm:spPr/>
    </dgm:pt>
    <dgm:pt modelId="{A10E890C-2884-473F-991B-FC9F5C9465EF}" type="pres">
      <dgm:prSet presAssocID="{205B8FE6-BE08-49B2-9145-E3042C2B0001}" presName="horz1" presStyleCnt="0"/>
      <dgm:spPr/>
    </dgm:pt>
    <dgm:pt modelId="{CCE76B0C-E2AD-4186-AA9C-4B6AFC022603}" type="pres">
      <dgm:prSet presAssocID="{205B8FE6-BE08-49B2-9145-E3042C2B0001}" presName="tx1" presStyleLbl="revTx" presStyleIdx="0" presStyleCnt="2"/>
      <dgm:spPr/>
      <dgm:t>
        <a:bodyPr/>
        <a:lstStyle/>
        <a:p>
          <a:endParaRPr lang="es-ES"/>
        </a:p>
      </dgm:t>
    </dgm:pt>
    <dgm:pt modelId="{33F3FD1A-4842-4976-B5EB-F00F2998A5D9}" type="pres">
      <dgm:prSet presAssocID="{205B8FE6-BE08-49B2-9145-E3042C2B0001}" presName="vert1" presStyleCnt="0"/>
      <dgm:spPr/>
    </dgm:pt>
    <dgm:pt modelId="{2EEE8882-7F0F-4E6C-8D2C-00D23ACA0575}" type="pres">
      <dgm:prSet presAssocID="{82C475A9-CF93-400F-9293-A69F8800C860}" presName="thickLine" presStyleLbl="alignNode1" presStyleIdx="1" presStyleCnt="2"/>
      <dgm:spPr/>
    </dgm:pt>
    <dgm:pt modelId="{F67D26E5-6A96-4D04-89FE-4A493B3B949C}" type="pres">
      <dgm:prSet presAssocID="{82C475A9-CF93-400F-9293-A69F8800C860}" presName="horz1" presStyleCnt="0"/>
      <dgm:spPr/>
    </dgm:pt>
    <dgm:pt modelId="{6709BF79-D833-489D-BC7A-9364F7ABD33C}" type="pres">
      <dgm:prSet presAssocID="{82C475A9-CF93-400F-9293-A69F8800C860}" presName="tx1" presStyleLbl="revTx" presStyleIdx="1" presStyleCnt="2" custScaleY="60544"/>
      <dgm:spPr/>
      <dgm:t>
        <a:bodyPr/>
        <a:lstStyle/>
        <a:p>
          <a:endParaRPr lang="es-ES"/>
        </a:p>
      </dgm:t>
    </dgm:pt>
    <dgm:pt modelId="{4B51F729-640C-4969-B87D-81C37836B93C}" type="pres">
      <dgm:prSet presAssocID="{82C475A9-CF93-400F-9293-A69F8800C860}" presName="vert1" presStyleCnt="0"/>
      <dgm:spPr/>
    </dgm:pt>
  </dgm:ptLst>
  <dgm:cxnLst>
    <dgm:cxn modelId="{EE4816FF-B2DD-4368-A371-CDDEDE8A2013}" type="presOf" srcId="{205B8FE6-BE08-49B2-9145-E3042C2B0001}" destId="{CCE76B0C-E2AD-4186-AA9C-4B6AFC022603}" srcOrd="0" destOrd="0" presId="urn:microsoft.com/office/officeart/2008/layout/LinedList"/>
    <dgm:cxn modelId="{F63ABFFD-0D23-4661-B6EC-619A708DD441}" type="presOf" srcId="{82C475A9-CF93-400F-9293-A69F8800C860}" destId="{6709BF79-D833-489D-BC7A-9364F7ABD33C}" srcOrd="0" destOrd="0" presId="urn:microsoft.com/office/officeart/2008/layout/LinedList"/>
    <dgm:cxn modelId="{98769A86-51AC-4B25-B614-8A9DFA97A7A7}" srcId="{6782046B-D40D-4F2C-9C96-465202E0C6D1}" destId="{205B8FE6-BE08-49B2-9145-E3042C2B0001}" srcOrd="0" destOrd="0" parTransId="{3C5F00BB-92CD-4544-85F3-90F4B597B30B}" sibTransId="{DE5373E8-6330-45DD-8E8B-D539F13055E7}"/>
    <dgm:cxn modelId="{96C474D7-D28F-478F-A745-A0DFF86CA618}" srcId="{6782046B-D40D-4F2C-9C96-465202E0C6D1}" destId="{82C475A9-CF93-400F-9293-A69F8800C860}" srcOrd="1" destOrd="0" parTransId="{A87B6852-BA61-406C-A69A-6CC0D5B20BD4}" sibTransId="{4229961F-FA34-417D-9E7F-E21266A4DD41}"/>
    <dgm:cxn modelId="{E87748C2-1318-4205-B333-D067366B56DE}" type="presOf" srcId="{6782046B-D40D-4F2C-9C96-465202E0C6D1}" destId="{66624EFC-4400-4C23-97EB-8CECF4A7DB96}" srcOrd="0" destOrd="0" presId="urn:microsoft.com/office/officeart/2008/layout/LinedList"/>
    <dgm:cxn modelId="{8D0DA190-EEEB-4A1C-B93E-A8F08E8E18AF}" type="presParOf" srcId="{66624EFC-4400-4C23-97EB-8CECF4A7DB96}" destId="{4E020A58-306E-4FD9-A86B-9E5393F055A0}" srcOrd="0" destOrd="0" presId="urn:microsoft.com/office/officeart/2008/layout/LinedList"/>
    <dgm:cxn modelId="{043070B6-3A86-4AAB-ACEA-63A83D8D7D2D}" type="presParOf" srcId="{66624EFC-4400-4C23-97EB-8CECF4A7DB96}" destId="{A10E890C-2884-473F-991B-FC9F5C9465EF}" srcOrd="1" destOrd="0" presId="urn:microsoft.com/office/officeart/2008/layout/LinedList"/>
    <dgm:cxn modelId="{FD7A7B5B-0B0E-49D7-A565-44E6BEFD1C62}" type="presParOf" srcId="{A10E890C-2884-473F-991B-FC9F5C9465EF}" destId="{CCE76B0C-E2AD-4186-AA9C-4B6AFC022603}" srcOrd="0" destOrd="0" presId="urn:microsoft.com/office/officeart/2008/layout/LinedList"/>
    <dgm:cxn modelId="{3225061E-068E-421E-8186-01054B8155F4}" type="presParOf" srcId="{A10E890C-2884-473F-991B-FC9F5C9465EF}" destId="{33F3FD1A-4842-4976-B5EB-F00F2998A5D9}" srcOrd="1" destOrd="0" presId="urn:microsoft.com/office/officeart/2008/layout/LinedList"/>
    <dgm:cxn modelId="{4DEF5805-53B8-4600-A384-05E87DF59C7A}" type="presParOf" srcId="{66624EFC-4400-4C23-97EB-8CECF4A7DB96}" destId="{2EEE8882-7F0F-4E6C-8D2C-00D23ACA0575}" srcOrd="2" destOrd="0" presId="urn:microsoft.com/office/officeart/2008/layout/LinedList"/>
    <dgm:cxn modelId="{4CFECE1F-C7CD-40B1-814F-8A04CE665295}" type="presParOf" srcId="{66624EFC-4400-4C23-97EB-8CECF4A7DB96}" destId="{F67D26E5-6A96-4D04-89FE-4A493B3B949C}" srcOrd="3" destOrd="0" presId="urn:microsoft.com/office/officeart/2008/layout/LinedList"/>
    <dgm:cxn modelId="{DE2BCFEA-0EE7-468F-99CE-FEC6000D86D9}" type="presParOf" srcId="{F67D26E5-6A96-4D04-89FE-4A493B3B949C}" destId="{6709BF79-D833-489D-BC7A-9364F7ABD33C}" srcOrd="0" destOrd="0" presId="urn:microsoft.com/office/officeart/2008/layout/LinedList"/>
    <dgm:cxn modelId="{A8F82984-4D48-4F16-97AB-B3463E60473A}" type="presParOf" srcId="{F67D26E5-6A96-4D04-89FE-4A493B3B949C}" destId="{4B51F729-640C-4969-B87D-81C37836B93C}" srcOrd="1"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CAAFA4D-2CCA-4131-A774-C2366A761DB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s-ES"/>
        </a:p>
      </dgm:t>
    </dgm:pt>
    <dgm:pt modelId="{194E7501-1357-4D15-92C7-8310238A96C2}">
      <dgm:prSet/>
      <dgm:spPr/>
      <dgm:t>
        <a:bodyPr/>
        <a:lstStyle/>
        <a:p>
          <a:pPr rtl="0"/>
          <a:r>
            <a:rPr lang="es-ES" b="1" i="1" u="sng" dirty="0" smtClean="0"/>
            <a:t>Factores</a:t>
          </a:r>
        </a:p>
        <a:p>
          <a:pPr rtl="0"/>
          <a:r>
            <a:rPr lang="es-ES" b="1" i="1" u="sng" dirty="0" smtClean="0"/>
            <a:t> climáticos:</a:t>
          </a:r>
          <a:endParaRPr lang="es-ES" dirty="0"/>
        </a:p>
      </dgm:t>
    </dgm:pt>
    <dgm:pt modelId="{7816A7FA-F3B3-4A05-8195-18310E5820F7}" type="parTrans" cxnId="{05BB2961-7818-4588-98FF-4F1E83BB0999}">
      <dgm:prSet/>
      <dgm:spPr/>
      <dgm:t>
        <a:bodyPr/>
        <a:lstStyle/>
        <a:p>
          <a:endParaRPr lang="es-ES"/>
        </a:p>
      </dgm:t>
    </dgm:pt>
    <dgm:pt modelId="{6280765D-7A09-4AD5-A9D8-B516D748AC77}" type="sibTrans" cxnId="{05BB2961-7818-4588-98FF-4F1E83BB0999}">
      <dgm:prSet/>
      <dgm:spPr/>
      <dgm:t>
        <a:bodyPr/>
        <a:lstStyle/>
        <a:p>
          <a:endParaRPr lang="es-ES"/>
        </a:p>
      </dgm:t>
    </dgm:pt>
    <dgm:pt modelId="{297B7341-E241-460D-A26A-2E66F80415D1}" type="pres">
      <dgm:prSet presAssocID="{9CAAFA4D-2CCA-4131-A774-C2366A761DB3}" presName="vert0" presStyleCnt="0">
        <dgm:presLayoutVars>
          <dgm:dir/>
          <dgm:animOne val="branch"/>
          <dgm:animLvl val="lvl"/>
        </dgm:presLayoutVars>
      </dgm:prSet>
      <dgm:spPr/>
      <dgm:t>
        <a:bodyPr/>
        <a:lstStyle/>
        <a:p>
          <a:endParaRPr lang="es-ES"/>
        </a:p>
      </dgm:t>
    </dgm:pt>
    <dgm:pt modelId="{D1FB2E40-E6CD-44E1-BB0D-ADB6A3E4C07D}" type="pres">
      <dgm:prSet presAssocID="{194E7501-1357-4D15-92C7-8310238A96C2}" presName="thickLine" presStyleLbl="alignNode1" presStyleIdx="0" presStyleCnt="1" custLinFactNeighborX="494" custLinFactNeighborY="-83876"/>
      <dgm:spPr/>
    </dgm:pt>
    <dgm:pt modelId="{1E6BD3EC-0CBB-44D3-A59E-1D50FCE1FB22}" type="pres">
      <dgm:prSet presAssocID="{194E7501-1357-4D15-92C7-8310238A96C2}" presName="horz1" presStyleCnt="0"/>
      <dgm:spPr/>
    </dgm:pt>
    <dgm:pt modelId="{73B5EE26-6A2E-4B66-9C75-690A18B5A50B}" type="pres">
      <dgm:prSet presAssocID="{194E7501-1357-4D15-92C7-8310238A96C2}" presName="tx1" presStyleLbl="revTx" presStyleIdx="0" presStyleCnt="1"/>
      <dgm:spPr/>
      <dgm:t>
        <a:bodyPr/>
        <a:lstStyle/>
        <a:p>
          <a:endParaRPr lang="es-ES"/>
        </a:p>
      </dgm:t>
    </dgm:pt>
    <dgm:pt modelId="{B372F4CA-1DBE-42F2-8BF8-9AB1F1F28BD4}" type="pres">
      <dgm:prSet presAssocID="{194E7501-1357-4D15-92C7-8310238A96C2}" presName="vert1" presStyleCnt="0"/>
      <dgm:spPr/>
    </dgm:pt>
  </dgm:ptLst>
  <dgm:cxnLst>
    <dgm:cxn modelId="{461E5C5C-3706-4BEF-B2A1-086202494716}" type="presOf" srcId="{194E7501-1357-4D15-92C7-8310238A96C2}" destId="{73B5EE26-6A2E-4B66-9C75-690A18B5A50B}" srcOrd="0" destOrd="0" presId="urn:microsoft.com/office/officeart/2008/layout/LinedList"/>
    <dgm:cxn modelId="{7B331968-05A7-43DB-86E7-40A933200D7B}" type="presOf" srcId="{9CAAFA4D-2CCA-4131-A774-C2366A761DB3}" destId="{297B7341-E241-460D-A26A-2E66F80415D1}" srcOrd="0" destOrd="0" presId="urn:microsoft.com/office/officeart/2008/layout/LinedList"/>
    <dgm:cxn modelId="{05BB2961-7818-4588-98FF-4F1E83BB0999}" srcId="{9CAAFA4D-2CCA-4131-A774-C2366A761DB3}" destId="{194E7501-1357-4D15-92C7-8310238A96C2}" srcOrd="0" destOrd="0" parTransId="{7816A7FA-F3B3-4A05-8195-18310E5820F7}" sibTransId="{6280765D-7A09-4AD5-A9D8-B516D748AC77}"/>
    <dgm:cxn modelId="{DCCB7312-0DCC-467D-A743-6FC602537384}" type="presParOf" srcId="{297B7341-E241-460D-A26A-2E66F80415D1}" destId="{D1FB2E40-E6CD-44E1-BB0D-ADB6A3E4C07D}" srcOrd="0" destOrd="0" presId="urn:microsoft.com/office/officeart/2008/layout/LinedList"/>
    <dgm:cxn modelId="{339359B1-0B31-47F9-B7A6-FA090AD60399}" type="presParOf" srcId="{297B7341-E241-460D-A26A-2E66F80415D1}" destId="{1E6BD3EC-0CBB-44D3-A59E-1D50FCE1FB22}" srcOrd="1" destOrd="0" presId="urn:microsoft.com/office/officeart/2008/layout/LinedList"/>
    <dgm:cxn modelId="{0A544673-3A00-467A-A05D-542D6084AA2A}" type="presParOf" srcId="{1E6BD3EC-0CBB-44D3-A59E-1D50FCE1FB22}" destId="{73B5EE26-6A2E-4B66-9C75-690A18B5A50B}" srcOrd="0" destOrd="0" presId="urn:microsoft.com/office/officeart/2008/layout/LinedList"/>
    <dgm:cxn modelId="{364E4CCE-291A-4149-B8AD-E8B7FDCACD78}" type="presParOf" srcId="{1E6BD3EC-0CBB-44D3-A59E-1D50FCE1FB22}" destId="{B372F4CA-1DBE-42F2-8BF8-9AB1F1F28BD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FFD54F3-037A-4285-8C38-8262F613385C}"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s-ES"/>
        </a:p>
      </dgm:t>
    </dgm:pt>
    <dgm:pt modelId="{4F49B6D8-0EC5-4F45-B7E9-A4CD16C2185E}">
      <dgm:prSet custT="1"/>
      <dgm:spPr/>
      <dgm:t>
        <a:bodyPr/>
        <a:lstStyle/>
        <a:p>
          <a:pPr algn="just" rtl="0"/>
          <a:r>
            <a:rPr lang="es-ES" sz="2800" b="1" dirty="0" smtClean="0"/>
            <a:t>La precipitación</a:t>
          </a:r>
          <a:r>
            <a:rPr lang="es-ES" sz="2800" dirty="0" smtClean="0"/>
            <a:t>:  es cualquier forma de hidrometeoro que cae de la atmósfera y llega a la superficie terrestre. Este fenómeno incluye lluvia, llovizna, nieve, aguanieve, granizo, pero no virga, neblina ni rocío, que son formas de condensación y no de precipitación. La cantidad de precipitación sobre un punto de la superficie terrestre es llamada pluviosidad, o monto pluviométrico.</a:t>
          </a:r>
          <a:endParaRPr lang="es-ES" sz="2800" dirty="0"/>
        </a:p>
      </dgm:t>
    </dgm:pt>
    <dgm:pt modelId="{CCA2D69B-61C2-4A2F-A0EC-E3450409A6EC}" type="parTrans" cxnId="{7F668CA9-9149-49EF-B363-2621F263DE1B}">
      <dgm:prSet/>
      <dgm:spPr/>
      <dgm:t>
        <a:bodyPr/>
        <a:lstStyle/>
        <a:p>
          <a:endParaRPr lang="es-ES" sz="1600"/>
        </a:p>
      </dgm:t>
    </dgm:pt>
    <dgm:pt modelId="{8F07BA9C-9883-4415-BCEC-4B2CC5F03E88}" type="sibTrans" cxnId="{7F668CA9-9149-49EF-B363-2621F263DE1B}">
      <dgm:prSet/>
      <dgm:spPr/>
      <dgm:t>
        <a:bodyPr/>
        <a:lstStyle/>
        <a:p>
          <a:endParaRPr lang="es-ES" sz="1600"/>
        </a:p>
      </dgm:t>
    </dgm:pt>
    <dgm:pt modelId="{7AADD186-9DD4-4011-BC94-6B87950D1183}" type="pres">
      <dgm:prSet presAssocID="{4FFD54F3-037A-4285-8C38-8262F613385C}" presName="vert0" presStyleCnt="0">
        <dgm:presLayoutVars>
          <dgm:dir/>
          <dgm:animOne val="branch"/>
          <dgm:animLvl val="lvl"/>
        </dgm:presLayoutVars>
      </dgm:prSet>
      <dgm:spPr/>
      <dgm:t>
        <a:bodyPr/>
        <a:lstStyle/>
        <a:p>
          <a:endParaRPr lang="es-ES"/>
        </a:p>
      </dgm:t>
    </dgm:pt>
    <dgm:pt modelId="{48C1F9FE-659B-4E42-9D72-15703F696837}" type="pres">
      <dgm:prSet presAssocID="{4F49B6D8-0EC5-4F45-B7E9-A4CD16C2185E}" presName="thickLine" presStyleLbl="alignNode1" presStyleIdx="0" presStyleCnt="1"/>
      <dgm:spPr/>
    </dgm:pt>
    <dgm:pt modelId="{9DAF4833-0844-4197-B22A-E6CED29EE3FE}" type="pres">
      <dgm:prSet presAssocID="{4F49B6D8-0EC5-4F45-B7E9-A4CD16C2185E}" presName="horz1" presStyleCnt="0"/>
      <dgm:spPr/>
    </dgm:pt>
    <dgm:pt modelId="{EA6CBEB6-D50E-4B05-A92A-EA2E4B1895C1}" type="pres">
      <dgm:prSet presAssocID="{4F49B6D8-0EC5-4F45-B7E9-A4CD16C2185E}" presName="tx1" presStyleLbl="revTx" presStyleIdx="0" presStyleCnt="1"/>
      <dgm:spPr/>
      <dgm:t>
        <a:bodyPr/>
        <a:lstStyle/>
        <a:p>
          <a:endParaRPr lang="es-ES"/>
        </a:p>
      </dgm:t>
    </dgm:pt>
    <dgm:pt modelId="{635777D6-A9D5-449A-BAE5-AE75570A813E}" type="pres">
      <dgm:prSet presAssocID="{4F49B6D8-0EC5-4F45-B7E9-A4CD16C2185E}" presName="vert1" presStyleCnt="0"/>
      <dgm:spPr/>
    </dgm:pt>
  </dgm:ptLst>
  <dgm:cxnLst>
    <dgm:cxn modelId="{5DEB74B2-099B-421F-9AB5-C10AB03CF124}" type="presOf" srcId="{4F49B6D8-0EC5-4F45-B7E9-A4CD16C2185E}" destId="{EA6CBEB6-D50E-4B05-A92A-EA2E4B1895C1}" srcOrd="0" destOrd="0" presId="urn:microsoft.com/office/officeart/2008/layout/LinedList"/>
    <dgm:cxn modelId="{6933ACF1-281E-4552-8D2A-64AC9EB34EB7}" type="presOf" srcId="{4FFD54F3-037A-4285-8C38-8262F613385C}" destId="{7AADD186-9DD4-4011-BC94-6B87950D1183}" srcOrd="0" destOrd="0" presId="urn:microsoft.com/office/officeart/2008/layout/LinedList"/>
    <dgm:cxn modelId="{7F668CA9-9149-49EF-B363-2621F263DE1B}" srcId="{4FFD54F3-037A-4285-8C38-8262F613385C}" destId="{4F49B6D8-0EC5-4F45-B7E9-A4CD16C2185E}" srcOrd="0" destOrd="0" parTransId="{CCA2D69B-61C2-4A2F-A0EC-E3450409A6EC}" sibTransId="{8F07BA9C-9883-4415-BCEC-4B2CC5F03E88}"/>
    <dgm:cxn modelId="{7C48DE17-C82C-4920-85B4-BFAE5286E42C}" type="presParOf" srcId="{7AADD186-9DD4-4011-BC94-6B87950D1183}" destId="{48C1F9FE-659B-4E42-9D72-15703F696837}" srcOrd="0" destOrd="0" presId="urn:microsoft.com/office/officeart/2008/layout/LinedList"/>
    <dgm:cxn modelId="{8240A3FD-9960-4FC4-81C3-CE2E9F06D598}" type="presParOf" srcId="{7AADD186-9DD4-4011-BC94-6B87950D1183}" destId="{9DAF4833-0844-4197-B22A-E6CED29EE3FE}" srcOrd="1" destOrd="0" presId="urn:microsoft.com/office/officeart/2008/layout/LinedList"/>
    <dgm:cxn modelId="{87C39602-83AB-4E77-99E6-E79D2B3B403D}" type="presParOf" srcId="{9DAF4833-0844-4197-B22A-E6CED29EE3FE}" destId="{EA6CBEB6-D50E-4B05-A92A-EA2E4B1895C1}" srcOrd="0" destOrd="0" presId="urn:microsoft.com/office/officeart/2008/layout/LinedList"/>
    <dgm:cxn modelId="{FB8244B4-AA02-4D53-8EA4-B0349D565030}" type="presParOf" srcId="{9DAF4833-0844-4197-B22A-E6CED29EE3FE}" destId="{635777D6-A9D5-449A-BAE5-AE75570A813E}" srcOrd="1"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84B590-A3E6-423E-873D-6BCD1EAA2B06}">
      <dsp:nvSpPr>
        <dsp:cNvPr id="0" name=""/>
        <dsp:cNvSpPr/>
      </dsp:nvSpPr>
      <dsp:spPr>
        <a:xfrm>
          <a:off x="303039" y="2578"/>
          <a:ext cx="2661243" cy="1833596"/>
        </a:xfrm>
        <a:prstGeom prst="round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8000" r="-18000"/>
          </a:stretch>
        </a:blip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264F6205-AD83-4C98-8ED6-2536AF306DD5}">
      <dsp:nvSpPr>
        <dsp:cNvPr id="0" name=""/>
        <dsp:cNvSpPr/>
      </dsp:nvSpPr>
      <dsp:spPr>
        <a:xfrm>
          <a:off x="303039" y="1836175"/>
          <a:ext cx="2661243" cy="987321"/>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78232" tIns="78232" rIns="78232" bIns="0" numCol="1" spcCol="1270" anchor="t" anchorCtr="0">
          <a:noAutofit/>
        </a:bodyPr>
        <a:lstStyle/>
        <a:p>
          <a:pPr lvl="0" algn="ctr" defTabSz="466725" rtl="0">
            <a:lnSpc>
              <a:spcPct val="90000"/>
            </a:lnSpc>
            <a:spcBef>
              <a:spcPct val="0"/>
            </a:spcBef>
            <a:spcAft>
              <a:spcPct val="35000"/>
            </a:spcAft>
          </a:pPr>
          <a:r>
            <a:rPr lang="es-ES" sz="1050" kern="1200" smtClean="0"/>
            <a:t>Holártico. Especies que habitan la Región Holártica (Eurasia, África al norte del desierto del Sáhara y Norteamérica).</a:t>
          </a:r>
          <a:endParaRPr lang="es-ES" sz="1050" kern="1200"/>
        </a:p>
      </dsp:txBody>
      <dsp:txXfrm>
        <a:off x="303039" y="1836175"/>
        <a:ext cx="2661243" cy="987321"/>
      </dsp:txXfrm>
    </dsp:sp>
    <dsp:sp modelId="{A2D12DF0-4E93-41DA-991A-81DA9A7EE940}">
      <dsp:nvSpPr>
        <dsp:cNvPr id="0" name=""/>
        <dsp:cNvSpPr/>
      </dsp:nvSpPr>
      <dsp:spPr>
        <a:xfrm>
          <a:off x="3230518" y="2578"/>
          <a:ext cx="2661243" cy="1833596"/>
        </a:xfrm>
        <a:prstGeom prst="round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28000" r="-28000"/>
          </a:stretch>
        </a:blip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E7315B2-A6D4-414C-82EC-9F268064D8ED}">
      <dsp:nvSpPr>
        <dsp:cNvPr id="0" name=""/>
        <dsp:cNvSpPr/>
      </dsp:nvSpPr>
      <dsp:spPr>
        <a:xfrm>
          <a:off x="3230518" y="1836175"/>
          <a:ext cx="2661243" cy="987321"/>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78232" tIns="78232" rIns="78232" bIns="0" numCol="1" spcCol="1270" anchor="t" anchorCtr="0">
          <a:noAutofit/>
        </a:bodyPr>
        <a:lstStyle/>
        <a:p>
          <a:pPr lvl="0" algn="ctr" defTabSz="466725" rtl="0">
            <a:lnSpc>
              <a:spcPct val="90000"/>
            </a:lnSpc>
            <a:spcBef>
              <a:spcPct val="0"/>
            </a:spcBef>
            <a:spcAft>
              <a:spcPct val="35000"/>
            </a:spcAft>
          </a:pPr>
          <a:r>
            <a:rPr lang="es-ES" sz="1050" kern="1200" smtClean="0"/>
            <a:t>Paleártico. Especies que habitan la Región Paleártica (Eurasia al norte del Himalaya), incluyendo África al norte del Sáhara y Macaronesia (nombre que se le asigna al conjunto de cinco archipiélagos del Atlántico Norte, más o menos cercanos al continente africano: Azores, Canarias, Cabo Verde, Madeira e Islas Salvajes)</a:t>
          </a:r>
          <a:endParaRPr lang="es-ES" sz="1050" kern="1200"/>
        </a:p>
      </dsp:txBody>
      <dsp:txXfrm>
        <a:off x="3230518" y="1836175"/>
        <a:ext cx="2661243" cy="987321"/>
      </dsp:txXfrm>
    </dsp:sp>
    <dsp:sp modelId="{9F4F73FC-9F59-4FCF-90BB-4BBD67F0E659}">
      <dsp:nvSpPr>
        <dsp:cNvPr id="0" name=""/>
        <dsp:cNvSpPr/>
      </dsp:nvSpPr>
      <dsp:spPr>
        <a:xfrm>
          <a:off x="6157998" y="2578"/>
          <a:ext cx="2661243" cy="1833596"/>
        </a:xfrm>
        <a:prstGeom prst="roundRect">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19000" b="-19000"/>
          </a:stretch>
        </a:blip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60C6D469-B68A-4517-929F-EC321BD82A57}">
      <dsp:nvSpPr>
        <dsp:cNvPr id="0" name=""/>
        <dsp:cNvSpPr/>
      </dsp:nvSpPr>
      <dsp:spPr>
        <a:xfrm>
          <a:off x="6157998" y="1836175"/>
          <a:ext cx="2661243" cy="987321"/>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78232" tIns="78232" rIns="78232" bIns="0" numCol="1" spcCol="1270" anchor="t" anchorCtr="0">
          <a:noAutofit/>
        </a:bodyPr>
        <a:lstStyle/>
        <a:p>
          <a:pPr lvl="0" algn="ctr" defTabSz="466725" rtl="0">
            <a:lnSpc>
              <a:spcPct val="90000"/>
            </a:lnSpc>
            <a:spcBef>
              <a:spcPct val="0"/>
            </a:spcBef>
            <a:spcAft>
              <a:spcPct val="35000"/>
            </a:spcAft>
          </a:pPr>
          <a:r>
            <a:rPr lang="es-ES" sz="1050" kern="1200" dirty="0" smtClean="0"/>
            <a:t>Euroasiático o Asiático-Europeo. Incluye Eurasia al norte del Himalaya.</a:t>
          </a:r>
          <a:endParaRPr lang="es-ES" sz="1050" kern="1200" dirty="0"/>
        </a:p>
      </dsp:txBody>
      <dsp:txXfrm>
        <a:off x="6157998" y="1836175"/>
        <a:ext cx="2661243" cy="987321"/>
      </dsp:txXfrm>
    </dsp:sp>
    <dsp:sp modelId="{01A43465-0AAE-4DC6-A79B-8245704F93A5}">
      <dsp:nvSpPr>
        <dsp:cNvPr id="0" name=""/>
        <dsp:cNvSpPr/>
      </dsp:nvSpPr>
      <dsp:spPr>
        <a:xfrm>
          <a:off x="9085477" y="2578"/>
          <a:ext cx="2661243" cy="1833596"/>
        </a:xfrm>
        <a:prstGeom prst="roundRect">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t="-10000" b="-10000"/>
          </a:stretch>
        </a:blip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93E91428-9782-4066-A352-0416B33DDA58}">
      <dsp:nvSpPr>
        <dsp:cNvPr id="0" name=""/>
        <dsp:cNvSpPr/>
      </dsp:nvSpPr>
      <dsp:spPr>
        <a:xfrm>
          <a:off x="9085477" y="1836175"/>
          <a:ext cx="2661243" cy="987321"/>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78232" tIns="78232" rIns="78232" bIns="0" numCol="1" spcCol="1270" anchor="t" anchorCtr="0">
          <a:noAutofit/>
        </a:bodyPr>
        <a:lstStyle/>
        <a:p>
          <a:pPr lvl="0" algn="ctr" defTabSz="466725" rtl="0">
            <a:lnSpc>
              <a:spcPct val="90000"/>
            </a:lnSpc>
            <a:spcBef>
              <a:spcPct val="0"/>
            </a:spcBef>
            <a:spcAft>
              <a:spcPct val="35000"/>
            </a:spcAft>
          </a:pPr>
          <a:r>
            <a:rPr lang="es-ES" sz="1050" kern="1200" dirty="0" smtClean="0"/>
            <a:t>Paleártico occidental. Especies distribuidas desde Macaronesia y norte de África, hasta los Urales, el mar Caspio y mitad norte de la península arábiga.</a:t>
          </a:r>
          <a:endParaRPr lang="es-ES" sz="1050" kern="1200" dirty="0"/>
        </a:p>
      </dsp:txBody>
      <dsp:txXfrm>
        <a:off x="9085477" y="1836175"/>
        <a:ext cx="2661243" cy="987321"/>
      </dsp:txXfrm>
    </dsp:sp>
    <dsp:sp modelId="{820305E7-7B44-4C74-952C-077C3304E7FD}">
      <dsp:nvSpPr>
        <dsp:cNvPr id="0" name=""/>
        <dsp:cNvSpPr/>
      </dsp:nvSpPr>
      <dsp:spPr>
        <a:xfrm>
          <a:off x="303039" y="3089621"/>
          <a:ext cx="2661243" cy="1833596"/>
        </a:xfrm>
        <a:prstGeom prst="roundRect">
          <a:avLst/>
        </a:prstGeom>
        <a:blipFill>
          <a:blip xmlns:r="http://schemas.openxmlformats.org/officeDocument/2006/relationships" r:embed="rId5">
            <a:extLst>
              <a:ext uri="{28A0092B-C50C-407E-A947-70E740481C1C}">
                <a14:useLocalDpi xmlns:a14="http://schemas.microsoft.com/office/drawing/2010/main" val="0"/>
              </a:ext>
            </a:extLst>
          </a:blip>
          <a:srcRect/>
          <a:stretch>
            <a:fillRect t="-12000" b="-12000"/>
          </a:stretch>
        </a:blip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35AFEA00-D664-4882-8EA4-71349BE0BF2E}">
      <dsp:nvSpPr>
        <dsp:cNvPr id="0" name=""/>
        <dsp:cNvSpPr/>
      </dsp:nvSpPr>
      <dsp:spPr>
        <a:xfrm>
          <a:off x="303039" y="4923217"/>
          <a:ext cx="2661243" cy="987321"/>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78232" tIns="78232" rIns="78232" bIns="0" numCol="1" spcCol="1270" anchor="t" anchorCtr="0">
          <a:noAutofit/>
        </a:bodyPr>
        <a:lstStyle/>
        <a:p>
          <a:pPr lvl="0" algn="ctr" defTabSz="466725" rtl="0">
            <a:lnSpc>
              <a:spcPct val="90000"/>
            </a:lnSpc>
            <a:spcBef>
              <a:spcPct val="0"/>
            </a:spcBef>
            <a:spcAft>
              <a:spcPct val="35000"/>
            </a:spcAft>
          </a:pPr>
          <a:r>
            <a:rPr lang="es-ES" sz="1050" kern="1200" smtClean="0"/>
            <a:t>Asiático o Paleártico oriental. Incluye Asia al este del Caspio y al norte del Himalaya.</a:t>
          </a:r>
          <a:endParaRPr lang="es-ES" sz="1050" kern="1200"/>
        </a:p>
      </dsp:txBody>
      <dsp:txXfrm>
        <a:off x="303039" y="4923217"/>
        <a:ext cx="2661243" cy="987321"/>
      </dsp:txXfrm>
    </dsp:sp>
    <dsp:sp modelId="{661FFB59-3F03-4936-84EA-E5CA61B71F85}">
      <dsp:nvSpPr>
        <dsp:cNvPr id="0" name=""/>
        <dsp:cNvSpPr/>
      </dsp:nvSpPr>
      <dsp:spPr>
        <a:xfrm>
          <a:off x="3230518" y="3089621"/>
          <a:ext cx="2661243" cy="1833596"/>
        </a:xfrm>
        <a:prstGeom prst="roundRect">
          <a:avLst/>
        </a:prstGeom>
        <a:blipFill>
          <a:blip xmlns:r="http://schemas.openxmlformats.org/officeDocument/2006/relationships" r:embed="rId6">
            <a:extLst>
              <a:ext uri="{28A0092B-C50C-407E-A947-70E740481C1C}">
                <a14:useLocalDpi xmlns:a14="http://schemas.microsoft.com/office/drawing/2010/main" val="0"/>
              </a:ext>
            </a:extLst>
          </a:blip>
          <a:srcRect/>
          <a:stretch>
            <a:fillRect t="-7000" b="-7000"/>
          </a:stretch>
        </a:blip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39417419-B533-435C-BD46-1B8D10D33A16}">
      <dsp:nvSpPr>
        <dsp:cNvPr id="0" name=""/>
        <dsp:cNvSpPr/>
      </dsp:nvSpPr>
      <dsp:spPr>
        <a:xfrm>
          <a:off x="3230518" y="4923217"/>
          <a:ext cx="2661243" cy="987321"/>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78232" tIns="78232" rIns="78232" bIns="0" numCol="1" spcCol="1270" anchor="t" anchorCtr="0">
          <a:noAutofit/>
        </a:bodyPr>
        <a:lstStyle/>
        <a:p>
          <a:pPr lvl="0" algn="ctr" defTabSz="466725" rtl="0">
            <a:lnSpc>
              <a:spcPct val="90000"/>
            </a:lnSpc>
            <a:spcBef>
              <a:spcPct val="0"/>
            </a:spcBef>
            <a:spcAft>
              <a:spcPct val="35000"/>
            </a:spcAft>
          </a:pPr>
          <a:r>
            <a:rPr lang="es-ES" sz="1050" kern="1200" smtClean="0"/>
            <a:t>Eurosiberiano o Sibero-Europeo. Especies repartidas por Europa, Anatolia y Siberia, es decir, Asia al norte de una línea imaginaria que va desde el río Amur hasta el Caspio; se excluyen por tanto las zonas esteparias de Asia Central.</a:t>
          </a:r>
          <a:endParaRPr lang="es-ES" sz="1050" kern="1200"/>
        </a:p>
      </dsp:txBody>
      <dsp:txXfrm>
        <a:off x="3230518" y="4923217"/>
        <a:ext cx="2661243" cy="987321"/>
      </dsp:txXfrm>
    </dsp:sp>
    <dsp:sp modelId="{EED386C4-ED55-44AD-B7A9-FB4A194D6404}">
      <dsp:nvSpPr>
        <dsp:cNvPr id="0" name=""/>
        <dsp:cNvSpPr/>
      </dsp:nvSpPr>
      <dsp:spPr>
        <a:xfrm>
          <a:off x="6157998" y="3089621"/>
          <a:ext cx="2661243" cy="1833596"/>
        </a:xfrm>
        <a:prstGeom prst="roundRect">
          <a:avLst/>
        </a:prstGeom>
        <a:blipFill>
          <a:blip xmlns:r="http://schemas.openxmlformats.org/officeDocument/2006/relationships" r:embed="rId7">
            <a:extLst>
              <a:ext uri="{28A0092B-C50C-407E-A947-70E740481C1C}">
                <a14:useLocalDpi xmlns:a14="http://schemas.microsoft.com/office/drawing/2010/main" val="0"/>
              </a:ext>
            </a:extLst>
          </a:blip>
          <a:srcRect/>
          <a:stretch>
            <a:fillRect l="-28000" r="-28000"/>
          </a:stretch>
        </a:blip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7211D728-CA28-4387-8E24-B71FD82E1BF1}">
      <dsp:nvSpPr>
        <dsp:cNvPr id="0" name=""/>
        <dsp:cNvSpPr/>
      </dsp:nvSpPr>
      <dsp:spPr>
        <a:xfrm>
          <a:off x="6157998" y="4923217"/>
          <a:ext cx="2661243" cy="987321"/>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78232" tIns="78232" rIns="78232" bIns="0" numCol="1" spcCol="1270" anchor="t" anchorCtr="0">
          <a:noAutofit/>
        </a:bodyPr>
        <a:lstStyle/>
        <a:p>
          <a:pPr lvl="0" algn="ctr" defTabSz="466725" rtl="0">
            <a:lnSpc>
              <a:spcPct val="90000"/>
            </a:lnSpc>
            <a:spcBef>
              <a:spcPct val="0"/>
            </a:spcBef>
            <a:spcAft>
              <a:spcPct val="35000"/>
            </a:spcAft>
          </a:pPr>
          <a:r>
            <a:rPr lang="es-ES" sz="1050" kern="1200" smtClean="0"/>
            <a:t>Neártico. Especies distribuidas en Norteamérica hasta las montañas de México central.</a:t>
          </a:r>
          <a:endParaRPr lang="es-ES" sz="1050" kern="1200"/>
        </a:p>
      </dsp:txBody>
      <dsp:txXfrm>
        <a:off x="6157998" y="4923217"/>
        <a:ext cx="2661243" cy="987321"/>
      </dsp:txXfrm>
    </dsp:sp>
    <dsp:sp modelId="{29FC8825-C69C-4841-A1C4-677ABE2E03AF}">
      <dsp:nvSpPr>
        <dsp:cNvPr id="0" name=""/>
        <dsp:cNvSpPr/>
      </dsp:nvSpPr>
      <dsp:spPr>
        <a:xfrm>
          <a:off x="9085477" y="3089621"/>
          <a:ext cx="2661243" cy="1833596"/>
        </a:xfrm>
        <a:prstGeom prst="roundRect">
          <a:avLst/>
        </a:prstGeom>
        <a:blipFill>
          <a:blip xmlns:r="http://schemas.openxmlformats.org/officeDocument/2006/relationships" r:embed="rId8">
            <a:extLst>
              <a:ext uri="{28A0092B-C50C-407E-A947-70E740481C1C}">
                <a14:useLocalDpi xmlns:a14="http://schemas.microsoft.com/office/drawing/2010/main" val="0"/>
              </a:ext>
            </a:extLst>
          </a:blip>
          <a:srcRect/>
          <a:stretch>
            <a:fillRect l="-28000" r="-28000"/>
          </a:stretch>
        </a:blip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19DA2A43-AE37-462C-B2A0-9B1E496CBBB9}">
      <dsp:nvSpPr>
        <dsp:cNvPr id="0" name=""/>
        <dsp:cNvSpPr/>
      </dsp:nvSpPr>
      <dsp:spPr>
        <a:xfrm>
          <a:off x="9085477" y="4923217"/>
          <a:ext cx="2661243" cy="987321"/>
        </a:xfrm>
        <a:prstGeom prst="rect">
          <a:avLst/>
        </a:prstGeom>
        <a:noFill/>
        <a:ln w="635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78232" tIns="78232" rIns="78232" bIns="0" numCol="1" spcCol="1270" anchor="t" anchorCtr="0">
          <a:noAutofit/>
        </a:bodyPr>
        <a:lstStyle/>
        <a:p>
          <a:pPr lvl="0" algn="ctr" defTabSz="466725" rtl="0">
            <a:lnSpc>
              <a:spcPct val="90000"/>
            </a:lnSpc>
            <a:spcBef>
              <a:spcPct val="0"/>
            </a:spcBef>
            <a:spcAft>
              <a:spcPct val="35000"/>
            </a:spcAft>
          </a:pPr>
          <a:r>
            <a:rPr lang="es-ES" sz="1050" kern="1200" smtClean="0"/>
            <a:t>Neotropical. El resto del continente americano, es decir, la Región Neotropical, incluyendo el Caribe, el sur de Florida, el sur de Baja California y el sur de México.</a:t>
          </a:r>
          <a:endParaRPr lang="es-ES" sz="1050" kern="1200"/>
        </a:p>
      </dsp:txBody>
      <dsp:txXfrm>
        <a:off x="9085477" y="4923217"/>
        <a:ext cx="2661243" cy="98732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CD463F-304B-434A-87D3-37D991FFF735}">
      <dsp:nvSpPr>
        <dsp:cNvPr id="0" name=""/>
        <dsp:cNvSpPr/>
      </dsp:nvSpPr>
      <dsp:spPr>
        <a:xfrm>
          <a:off x="0" y="647"/>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286CBE-5085-494E-A960-CD06B2B7E96F}">
      <dsp:nvSpPr>
        <dsp:cNvPr id="0" name=""/>
        <dsp:cNvSpPr/>
      </dsp:nvSpPr>
      <dsp:spPr>
        <a:xfrm>
          <a:off x="0" y="647"/>
          <a:ext cx="10515600" cy="13242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lvl="0" algn="l" defTabSz="1600200" rtl="0">
            <a:lnSpc>
              <a:spcPct val="90000"/>
            </a:lnSpc>
            <a:spcBef>
              <a:spcPct val="0"/>
            </a:spcBef>
            <a:spcAft>
              <a:spcPct val="35000"/>
            </a:spcAft>
          </a:pPr>
          <a:r>
            <a:rPr lang="es-ES" sz="3600" b="1" i="1" u="sng" kern="1200" dirty="0" smtClean="0"/>
            <a:t>Factores </a:t>
          </a:r>
        </a:p>
        <a:p>
          <a:pPr lvl="0" algn="l" defTabSz="1600200" rtl="0">
            <a:lnSpc>
              <a:spcPct val="90000"/>
            </a:lnSpc>
            <a:spcBef>
              <a:spcPct val="0"/>
            </a:spcBef>
            <a:spcAft>
              <a:spcPct val="35000"/>
            </a:spcAft>
          </a:pPr>
          <a:r>
            <a:rPr lang="es-ES" sz="3600" b="1" i="1" u="sng" kern="1200" dirty="0" smtClean="0"/>
            <a:t>edáficos: </a:t>
          </a:r>
          <a:br>
            <a:rPr lang="es-ES" sz="3600" b="1" i="1" u="sng" kern="1200" dirty="0" smtClean="0"/>
          </a:br>
          <a:endParaRPr lang="es-ES" sz="3600" b="1" i="1" u="sng" kern="1200" dirty="0"/>
        </a:p>
      </dsp:txBody>
      <dsp:txXfrm>
        <a:off x="0" y="647"/>
        <a:ext cx="10515600" cy="132426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93B91E-3F52-4A5F-BB4F-18409ED56ECB}">
      <dsp:nvSpPr>
        <dsp:cNvPr id="0" name=""/>
        <dsp:cNvSpPr/>
      </dsp:nvSpPr>
      <dsp:spPr>
        <a:xfrm>
          <a:off x="0" y="0"/>
          <a:ext cx="850322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2D54E20-AEF5-46F6-B45A-F3A904F12F13}">
      <dsp:nvSpPr>
        <dsp:cNvPr id="0" name=""/>
        <dsp:cNvSpPr/>
      </dsp:nvSpPr>
      <dsp:spPr>
        <a:xfrm>
          <a:off x="0" y="0"/>
          <a:ext cx="8503227" cy="43513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just" defTabSz="1066800" rtl="0">
            <a:lnSpc>
              <a:spcPct val="90000"/>
            </a:lnSpc>
            <a:spcBef>
              <a:spcPct val="0"/>
            </a:spcBef>
            <a:spcAft>
              <a:spcPct val="35000"/>
            </a:spcAft>
          </a:pPr>
          <a:r>
            <a:rPr lang="es-ES" sz="2400" kern="1200" dirty="0" smtClean="0"/>
            <a:t>Los organismos vivos dependen de la composición y naturaleza del suelo. La existencia de una determinada especie o de varias en el lugar dependen de las características químicas del suelo, pues estas necesitan de ciertos compuestos para su ciclo de desarrollo. El suelo les sirve para su sostén y protección y limita el número de especies, su diversidad y distribución en las diferentes zonas.</a:t>
          </a:r>
          <a:endParaRPr lang="es-ES" sz="2400" kern="1200" dirty="0"/>
        </a:p>
      </dsp:txBody>
      <dsp:txXfrm>
        <a:off x="0" y="0"/>
        <a:ext cx="8503227" cy="435133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ED115F-E8B0-4996-A1FB-8E4111DA57BA}">
      <dsp:nvSpPr>
        <dsp:cNvPr id="0" name=""/>
        <dsp:cNvSpPr/>
      </dsp:nvSpPr>
      <dsp:spPr>
        <a:xfrm>
          <a:off x="0" y="1228"/>
          <a:ext cx="828501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4B9E49-409C-4C0D-97DA-3E3C221E03B3}">
      <dsp:nvSpPr>
        <dsp:cNvPr id="0" name=""/>
        <dsp:cNvSpPr/>
      </dsp:nvSpPr>
      <dsp:spPr>
        <a:xfrm>
          <a:off x="0" y="1228"/>
          <a:ext cx="8285018" cy="16190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s-ES" sz="2400" kern="1200" smtClean="0"/>
            <a:t>De un modo simplificado puede decirse que las etapas implicadas en la formación del suelo son las siguientes:</a:t>
          </a:r>
          <a:endParaRPr lang="es-ES" sz="2400" kern="1200"/>
        </a:p>
      </dsp:txBody>
      <dsp:txXfrm>
        <a:off x="0" y="1228"/>
        <a:ext cx="8285018" cy="1619074"/>
      </dsp:txXfrm>
    </dsp:sp>
    <dsp:sp modelId="{5CECD807-3E65-4F0F-A5E4-46FC93FCD621}">
      <dsp:nvSpPr>
        <dsp:cNvPr id="0" name=""/>
        <dsp:cNvSpPr/>
      </dsp:nvSpPr>
      <dsp:spPr>
        <a:xfrm>
          <a:off x="0" y="1158057"/>
          <a:ext cx="828501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8008B8-ED36-4E87-91AA-789236BA056B}">
      <dsp:nvSpPr>
        <dsp:cNvPr id="0" name=""/>
        <dsp:cNvSpPr/>
      </dsp:nvSpPr>
      <dsp:spPr>
        <a:xfrm>
          <a:off x="0" y="1195053"/>
          <a:ext cx="8285018" cy="16190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just" defTabSz="1066800" rtl="0">
            <a:lnSpc>
              <a:spcPct val="90000"/>
            </a:lnSpc>
            <a:spcBef>
              <a:spcPct val="0"/>
            </a:spcBef>
            <a:spcAft>
              <a:spcPct val="35000"/>
            </a:spcAft>
          </a:pPr>
          <a:r>
            <a:rPr lang="es-ES" sz="2400" kern="1200" dirty="0" smtClean="0"/>
            <a:t>1- "Instalación de los seres vivos (microorganismos, líquenes, musgos, etc.) sobre ese sustrato inorgánico.". Además, los restos vegetales y animales a través de la fermentación (proceso catabólico de oxidación incompleta, que no requiere oxígeno, y el producto final es un compuesto orgánico)  y la putrefacción enriquecen ese sustrato.</a:t>
          </a:r>
        </a:p>
        <a:p>
          <a:pPr lvl="0" algn="l" defTabSz="1066800" rtl="0">
            <a:lnSpc>
              <a:spcPct val="90000"/>
            </a:lnSpc>
            <a:spcBef>
              <a:spcPct val="0"/>
            </a:spcBef>
            <a:spcAft>
              <a:spcPct val="35000"/>
            </a:spcAft>
          </a:pPr>
          <a:endParaRPr lang="es-ES" sz="2400" kern="1200" dirty="0" smtClean="0"/>
        </a:p>
        <a:p>
          <a:pPr lvl="0" algn="l" defTabSz="1066800" rtl="0">
            <a:lnSpc>
              <a:spcPct val="90000"/>
            </a:lnSpc>
            <a:spcBef>
              <a:spcPct val="0"/>
            </a:spcBef>
            <a:spcAft>
              <a:spcPct val="35000"/>
            </a:spcAft>
          </a:pPr>
          <a:endParaRPr lang="es-ES" sz="2400" kern="1200" dirty="0"/>
        </a:p>
      </dsp:txBody>
      <dsp:txXfrm>
        <a:off x="0" y="1195053"/>
        <a:ext cx="8285018" cy="1619074"/>
      </dsp:txXfrm>
    </dsp:sp>
    <dsp:sp modelId="{475F4E91-F0D5-400D-BFC6-E1686DCDE369}">
      <dsp:nvSpPr>
        <dsp:cNvPr id="0" name=""/>
        <dsp:cNvSpPr/>
      </dsp:nvSpPr>
      <dsp:spPr>
        <a:xfrm>
          <a:off x="0" y="3239378"/>
          <a:ext cx="828501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5114188-5277-4E3B-91AA-AA6F5DD9E639}">
      <dsp:nvSpPr>
        <dsp:cNvPr id="0" name=""/>
        <dsp:cNvSpPr/>
      </dsp:nvSpPr>
      <dsp:spPr>
        <a:xfrm>
          <a:off x="0" y="3239378"/>
          <a:ext cx="8285018" cy="9726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s-ES" sz="2400" kern="1200" dirty="0" smtClean="0"/>
            <a:t>2- "Mezcla de todos estos elementos entre sí, y con agua y aire intersticiales.</a:t>
          </a:r>
          <a:endParaRPr lang="es-ES" sz="2400" kern="1200" dirty="0"/>
        </a:p>
      </dsp:txBody>
      <dsp:txXfrm>
        <a:off x="0" y="3239378"/>
        <a:ext cx="8285018" cy="972691"/>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08D3F9-5D52-4ADF-92B8-60250C396E33}">
      <dsp:nvSpPr>
        <dsp:cNvPr id="0" name=""/>
        <dsp:cNvSpPr/>
      </dsp:nvSpPr>
      <dsp:spPr>
        <a:xfrm>
          <a:off x="0" y="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756A3D2-4E18-4175-BBFC-F9E8AB7DA6E3}">
      <dsp:nvSpPr>
        <dsp:cNvPr id="0" name=""/>
        <dsp:cNvSpPr/>
      </dsp:nvSpPr>
      <dsp:spPr>
        <a:xfrm>
          <a:off x="0" y="0"/>
          <a:ext cx="10515600" cy="1325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rtl="0">
            <a:lnSpc>
              <a:spcPct val="90000"/>
            </a:lnSpc>
            <a:spcBef>
              <a:spcPct val="0"/>
            </a:spcBef>
            <a:spcAft>
              <a:spcPct val="35000"/>
            </a:spcAft>
          </a:pPr>
          <a:r>
            <a:rPr lang="es-ES" sz="3200" b="1" i="1" u="sng" kern="1200" dirty="0" smtClean="0"/>
            <a:t>Factores </a:t>
          </a:r>
        </a:p>
        <a:p>
          <a:pPr lvl="0" algn="l" defTabSz="1422400" rtl="0">
            <a:lnSpc>
              <a:spcPct val="90000"/>
            </a:lnSpc>
            <a:spcBef>
              <a:spcPct val="0"/>
            </a:spcBef>
            <a:spcAft>
              <a:spcPct val="35000"/>
            </a:spcAft>
          </a:pPr>
          <a:r>
            <a:rPr lang="es-ES" sz="3200" b="1" i="1" u="sng" kern="1200" dirty="0" smtClean="0"/>
            <a:t>bióticos:</a:t>
          </a:r>
          <a:endParaRPr lang="es-ES" sz="3200" kern="1200" dirty="0"/>
        </a:p>
      </dsp:txBody>
      <dsp:txXfrm>
        <a:off x="0" y="0"/>
        <a:ext cx="10515600" cy="132556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83ECAC-CBC6-47B3-8CF6-AF7364968F44}">
      <dsp:nvSpPr>
        <dsp:cNvPr id="0" name=""/>
        <dsp:cNvSpPr/>
      </dsp:nvSpPr>
      <dsp:spPr>
        <a:xfrm>
          <a:off x="0" y="0"/>
          <a:ext cx="802870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5F14399-8927-44CE-9036-9C3DEFC23DC1}">
      <dsp:nvSpPr>
        <dsp:cNvPr id="0" name=""/>
        <dsp:cNvSpPr/>
      </dsp:nvSpPr>
      <dsp:spPr>
        <a:xfrm>
          <a:off x="0" y="0"/>
          <a:ext cx="8028709" cy="44712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just" defTabSz="1466850" rtl="0">
            <a:lnSpc>
              <a:spcPct val="90000"/>
            </a:lnSpc>
            <a:spcBef>
              <a:spcPct val="0"/>
            </a:spcBef>
            <a:spcAft>
              <a:spcPct val="35000"/>
            </a:spcAft>
          </a:pPr>
          <a:r>
            <a:rPr lang="es-ES" sz="3300" kern="1200" dirty="0" smtClean="0"/>
            <a:t>Los seres vivos dependen de un organismo, otros miembros de la misma especie y de otras que influyan de cierta manera en su desarrollo individual. Esto les permite obtener las sustancias indispensables en  el mantenimiento de la vida, así como también devolver a este el dioxígeno, el dióxido de carbono a la atmósfera y otras sustancias como resultado de su funcionamiento.  </a:t>
          </a:r>
          <a:endParaRPr lang="es-ES" sz="3300" kern="1200" dirty="0"/>
        </a:p>
      </dsp:txBody>
      <dsp:txXfrm>
        <a:off x="0" y="0"/>
        <a:ext cx="8028709" cy="4471266"/>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691853-2541-4F63-A90B-F4CF8345A3AE}">
      <dsp:nvSpPr>
        <dsp:cNvPr id="0" name=""/>
        <dsp:cNvSpPr/>
      </dsp:nvSpPr>
      <dsp:spPr>
        <a:xfrm>
          <a:off x="3767581" y="578899"/>
          <a:ext cx="4179316" cy="2247493"/>
        </a:xfrm>
        <a:prstGeom prst="round2DiagRect">
          <a:avLst>
            <a:gd name="adj1" fmla="val 0"/>
            <a:gd name="adj2" fmla="val 1667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D2DC7E-0475-4835-9677-690D3CF3D2C2}">
      <dsp:nvSpPr>
        <dsp:cNvPr id="0" name=""/>
        <dsp:cNvSpPr/>
      </dsp:nvSpPr>
      <dsp:spPr>
        <a:xfrm>
          <a:off x="5857240" y="817270"/>
          <a:ext cx="557" cy="1770752"/>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CF501F1-714B-4457-B810-F0564B2DB49D}">
      <dsp:nvSpPr>
        <dsp:cNvPr id="0" name=""/>
        <dsp:cNvSpPr/>
      </dsp:nvSpPr>
      <dsp:spPr>
        <a:xfrm>
          <a:off x="3906892" y="749164"/>
          <a:ext cx="1811036" cy="190696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just" defTabSz="533400">
            <a:lnSpc>
              <a:spcPct val="90000"/>
            </a:lnSpc>
            <a:spcBef>
              <a:spcPct val="0"/>
            </a:spcBef>
            <a:spcAft>
              <a:spcPct val="35000"/>
            </a:spcAft>
          </a:pPr>
          <a:r>
            <a:rPr lang="es-ES" sz="1200" b="1" kern="1200" dirty="0" smtClean="0"/>
            <a:t>Aquellos organismos que ocupan todas las áreas del globo terrestre debido a que encuentran las condiciones apropiadas para ello, ya sea en la tierra como en el océano. Ejemplo: las algas, el hombre, la cucaracha, la mosca. </a:t>
          </a:r>
          <a:endParaRPr lang="es-ES" sz="1200" b="1" kern="1200" dirty="0"/>
        </a:p>
      </dsp:txBody>
      <dsp:txXfrm>
        <a:off x="3906892" y="749164"/>
        <a:ext cx="1811036" cy="1906964"/>
      </dsp:txXfrm>
    </dsp:sp>
    <dsp:sp modelId="{A93F664A-1DE9-42CA-A28F-D7C58A3AB3AE}">
      <dsp:nvSpPr>
        <dsp:cNvPr id="0" name=""/>
        <dsp:cNvSpPr/>
      </dsp:nvSpPr>
      <dsp:spPr>
        <a:xfrm>
          <a:off x="5996550" y="749164"/>
          <a:ext cx="1811036" cy="190696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just" defTabSz="533400">
            <a:lnSpc>
              <a:spcPct val="90000"/>
            </a:lnSpc>
            <a:spcBef>
              <a:spcPct val="0"/>
            </a:spcBef>
            <a:spcAft>
              <a:spcPct val="35000"/>
            </a:spcAft>
          </a:pPr>
          <a:r>
            <a:rPr lang="es-ES" sz="1200" b="1" kern="1200" dirty="0" smtClean="0"/>
            <a:t>Una especie es endémica cuando se presenta en un área muy restringida. Un endemismo puede encontrase en el área donde se originó, como ocurre con muchas especies de islas y otros hábitats dispersos (por ejemplo montañas aisladas)</a:t>
          </a:r>
          <a:endParaRPr lang="es-ES" sz="1200" b="1" kern="1200" dirty="0"/>
        </a:p>
      </dsp:txBody>
      <dsp:txXfrm>
        <a:off x="5996550" y="749164"/>
        <a:ext cx="1811036" cy="1906964"/>
      </dsp:txXfrm>
    </dsp:sp>
    <dsp:sp modelId="{6B096561-F14A-49B8-9BCE-E5BBF6F5AFC6}">
      <dsp:nvSpPr>
        <dsp:cNvPr id="0" name=""/>
        <dsp:cNvSpPr/>
      </dsp:nvSpPr>
      <dsp:spPr>
        <a:xfrm rot="16200000">
          <a:off x="2193400" y="877629"/>
          <a:ext cx="2451810" cy="696552"/>
        </a:xfrm>
        <a:prstGeom prst="rightArrow">
          <a:avLst>
            <a:gd name="adj1" fmla="val 49830"/>
            <a:gd name="adj2" fmla="val 60660"/>
          </a:avLst>
        </a:prstGeom>
        <a:solidFill>
          <a:schemeClr val="accent5">
            <a:tint val="40000"/>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r" defTabSz="800100">
            <a:lnSpc>
              <a:spcPct val="90000"/>
            </a:lnSpc>
            <a:spcBef>
              <a:spcPct val="0"/>
            </a:spcBef>
            <a:spcAft>
              <a:spcPct val="35000"/>
            </a:spcAft>
          </a:pPr>
          <a:r>
            <a:rPr lang="es-ES" sz="1800" b="1" kern="1200" dirty="0" smtClean="0"/>
            <a:t>Ubicuos </a:t>
          </a:r>
          <a:endParaRPr lang="es-ES" sz="1800" b="1" kern="1200" dirty="0"/>
        </a:p>
      </dsp:txBody>
      <dsp:txXfrm>
        <a:off x="2298673" y="1157632"/>
        <a:ext cx="2241264" cy="347092"/>
      </dsp:txXfrm>
    </dsp:sp>
    <dsp:sp modelId="{5E26B276-7E9F-4866-861E-07F3182AFC69}">
      <dsp:nvSpPr>
        <dsp:cNvPr id="0" name=""/>
        <dsp:cNvSpPr/>
      </dsp:nvSpPr>
      <dsp:spPr>
        <a:xfrm rot="5400000">
          <a:off x="7069268" y="1831111"/>
          <a:ext cx="2451810" cy="696552"/>
        </a:xfrm>
        <a:prstGeom prst="rightArrow">
          <a:avLst>
            <a:gd name="adj1" fmla="val 49830"/>
            <a:gd name="adj2" fmla="val 60660"/>
          </a:avLst>
        </a:prstGeom>
        <a:solidFill>
          <a:schemeClr val="accent5">
            <a:tint val="40000"/>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r" defTabSz="800100">
            <a:lnSpc>
              <a:spcPct val="90000"/>
            </a:lnSpc>
            <a:spcBef>
              <a:spcPct val="0"/>
            </a:spcBef>
            <a:spcAft>
              <a:spcPct val="35000"/>
            </a:spcAft>
          </a:pPr>
          <a:r>
            <a:rPr lang="es-ES" sz="1800" b="1" kern="1200" dirty="0" smtClean="0"/>
            <a:t>Endémicos </a:t>
          </a:r>
          <a:endParaRPr lang="es-ES" sz="1800" b="1" kern="1200" dirty="0"/>
        </a:p>
      </dsp:txBody>
      <dsp:txXfrm>
        <a:off x="7174541" y="1900568"/>
        <a:ext cx="2241264" cy="3470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5DB382-5D2A-4367-8A87-84283FFCBB6E}">
      <dsp:nvSpPr>
        <dsp:cNvPr id="0" name=""/>
        <dsp:cNvSpPr/>
      </dsp:nvSpPr>
      <dsp:spPr>
        <a:xfrm>
          <a:off x="0" y="0"/>
          <a:ext cx="1141984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1080A8-981B-4B17-8ABE-3890A881CCAD}">
      <dsp:nvSpPr>
        <dsp:cNvPr id="0" name=""/>
        <dsp:cNvSpPr/>
      </dsp:nvSpPr>
      <dsp:spPr>
        <a:xfrm>
          <a:off x="0" y="0"/>
          <a:ext cx="2283968" cy="5140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s-ES" sz="2800" kern="1200" dirty="0" smtClean="0"/>
            <a:t>Está en dependencia de </a:t>
          </a:r>
          <a:r>
            <a:rPr lang="es-ES" sz="2800" b="1" u="sng" kern="1200" dirty="0" smtClean="0"/>
            <a:t>factores internos </a:t>
          </a:r>
          <a:r>
            <a:rPr lang="es-ES" sz="2800" kern="1200" dirty="0" smtClean="0"/>
            <a:t>tales como:</a:t>
          </a:r>
          <a:endParaRPr lang="es-ES" sz="2800" kern="1200" dirty="0"/>
        </a:p>
      </dsp:txBody>
      <dsp:txXfrm>
        <a:off x="0" y="0"/>
        <a:ext cx="2283968" cy="5140960"/>
      </dsp:txXfrm>
    </dsp:sp>
    <dsp:sp modelId="{51298B3F-E137-4482-9B9E-045817005145}">
      <dsp:nvSpPr>
        <dsp:cNvPr id="0" name=""/>
        <dsp:cNvSpPr/>
      </dsp:nvSpPr>
      <dsp:spPr>
        <a:xfrm>
          <a:off x="2455265" y="60433"/>
          <a:ext cx="8964574" cy="12086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ctr" defTabSz="844550" rtl="0">
            <a:lnSpc>
              <a:spcPct val="90000"/>
            </a:lnSpc>
            <a:spcBef>
              <a:spcPct val="0"/>
            </a:spcBef>
            <a:spcAft>
              <a:spcPct val="35000"/>
            </a:spcAft>
          </a:pPr>
          <a:r>
            <a:rPr lang="es-ES" sz="1900" b="1" kern="1200" dirty="0" smtClean="0"/>
            <a:t>Capacidad de propagación</a:t>
          </a:r>
          <a:r>
            <a:rPr lang="es-ES" sz="1900" kern="1200" dirty="0" smtClean="0"/>
            <a:t>: formación de prominencias sobre el individuo progenitor, que al crecer y desarrollarse origina nuevos seres que pueden separarse del organismo parental o quedar unidos a él, iniciando así una colonia.</a:t>
          </a:r>
          <a:endParaRPr lang="es-ES" sz="1900" kern="1200" dirty="0"/>
        </a:p>
      </dsp:txBody>
      <dsp:txXfrm>
        <a:off x="2455265" y="60433"/>
        <a:ext cx="8964574" cy="1208677"/>
      </dsp:txXfrm>
    </dsp:sp>
    <dsp:sp modelId="{0D66CB3B-F877-415F-AE71-3A1C44235375}">
      <dsp:nvSpPr>
        <dsp:cNvPr id="0" name=""/>
        <dsp:cNvSpPr/>
      </dsp:nvSpPr>
      <dsp:spPr>
        <a:xfrm>
          <a:off x="2283967" y="1269111"/>
          <a:ext cx="913587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2A9B824-9F9C-49F4-A215-E4BA971433A7}">
      <dsp:nvSpPr>
        <dsp:cNvPr id="0" name=""/>
        <dsp:cNvSpPr/>
      </dsp:nvSpPr>
      <dsp:spPr>
        <a:xfrm>
          <a:off x="2455265" y="1329545"/>
          <a:ext cx="8964574" cy="12086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ctr" defTabSz="844550" rtl="0">
            <a:lnSpc>
              <a:spcPct val="90000"/>
            </a:lnSpc>
            <a:spcBef>
              <a:spcPct val="0"/>
            </a:spcBef>
            <a:spcAft>
              <a:spcPct val="35000"/>
            </a:spcAft>
          </a:pPr>
          <a:r>
            <a:rPr lang="es-ES" sz="1900" b="1" kern="1200" smtClean="0"/>
            <a:t>Reproducción</a:t>
          </a:r>
          <a:r>
            <a:rPr lang="es-ES" sz="1900" kern="1200" smtClean="0"/>
            <a:t>: es un proceso biológico que permite la creación de nuevos organismos, siendo una característica común de todas las formas de vida conocidas. </a:t>
          </a:r>
          <a:endParaRPr lang="es-ES" sz="1900" kern="1200"/>
        </a:p>
      </dsp:txBody>
      <dsp:txXfrm>
        <a:off x="2455265" y="1329545"/>
        <a:ext cx="8964574" cy="1208677"/>
      </dsp:txXfrm>
    </dsp:sp>
    <dsp:sp modelId="{8D22AC0A-7646-41D4-AE29-47258A0671BE}">
      <dsp:nvSpPr>
        <dsp:cNvPr id="0" name=""/>
        <dsp:cNvSpPr/>
      </dsp:nvSpPr>
      <dsp:spPr>
        <a:xfrm>
          <a:off x="2283967" y="2538223"/>
          <a:ext cx="913587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23BABA0-0BF8-4C24-B216-746E03B23D9B}">
      <dsp:nvSpPr>
        <dsp:cNvPr id="0" name=""/>
        <dsp:cNvSpPr/>
      </dsp:nvSpPr>
      <dsp:spPr>
        <a:xfrm>
          <a:off x="2455265" y="2598657"/>
          <a:ext cx="8964574" cy="12086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ctr" defTabSz="844550" rtl="0">
            <a:lnSpc>
              <a:spcPct val="90000"/>
            </a:lnSpc>
            <a:spcBef>
              <a:spcPct val="0"/>
            </a:spcBef>
            <a:spcAft>
              <a:spcPct val="35000"/>
            </a:spcAft>
          </a:pPr>
          <a:r>
            <a:rPr lang="es-ES" sz="1900" b="1" kern="1200" smtClean="0"/>
            <a:t>Diseminación</a:t>
          </a:r>
          <a:r>
            <a:rPr lang="es-ES" sz="1900" kern="1200" smtClean="0"/>
            <a:t>: diversas estrategias en relación con los medios físicos que emplean los vegetales como transporte para la dispersión de las semillas.</a:t>
          </a:r>
          <a:endParaRPr lang="es-ES" sz="1900" kern="1200"/>
        </a:p>
      </dsp:txBody>
      <dsp:txXfrm>
        <a:off x="2455265" y="2598657"/>
        <a:ext cx="8964574" cy="1208677"/>
      </dsp:txXfrm>
    </dsp:sp>
    <dsp:sp modelId="{87B5222A-8403-4096-A7BB-227DAB4126EB}">
      <dsp:nvSpPr>
        <dsp:cNvPr id="0" name=""/>
        <dsp:cNvSpPr/>
      </dsp:nvSpPr>
      <dsp:spPr>
        <a:xfrm>
          <a:off x="2283967" y="3807335"/>
          <a:ext cx="913587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759E04-C37B-4CD5-A1E5-04989D8D7DB4}">
      <dsp:nvSpPr>
        <dsp:cNvPr id="0" name=""/>
        <dsp:cNvSpPr/>
      </dsp:nvSpPr>
      <dsp:spPr>
        <a:xfrm>
          <a:off x="2455265" y="3867769"/>
          <a:ext cx="8964574" cy="12086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ctr" defTabSz="844550" rtl="0">
            <a:lnSpc>
              <a:spcPct val="90000"/>
            </a:lnSpc>
            <a:spcBef>
              <a:spcPct val="0"/>
            </a:spcBef>
            <a:spcAft>
              <a:spcPct val="35000"/>
            </a:spcAft>
          </a:pPr>
          <a:r>
            <a:rPr lang="es-ES" sz="1900" b="1" kern="1200" smtClean="0"/>
            <a:t>Amplitud ecológica</a:t>
          </a:r>
          <a:r>
            <a:rPr lang="es-ES" sz="1900" kern="1200" smtClean="0"/>
            <a:t>: Es la expresión de las condiciones ecológicas del lugar en el plano regional o continental: el clima y el suelo determinarán las condiciones ecológicas a las que responderán las comunidades de plantas y animales del bioma en cuestión. </a:t>
          </a:r>
          <a:endParaRPr lang="es-ES" sz="1900" kern="1200"/>
        </a:p>
      </dsp:txBody>
      <dsp:txXfrm>
        <a:off x="2455265" y="3867769"/>
        <a:ext cx="8964574" cy="1208677"/>
      </dsp:txXfrm>
    </dsp:sp>
    <dsp:sp modelId="{7378D017-3265-4354-91A3-C2751DD0B2C0}">
      <dsp:nvSpPr>
        <dsp:cNvPr id="0" name=""/>
        <dsp:cNvSpPr/>
      </dsp:nvSpPr>
      <dsp:spPr>
        <a:xfrm>
          <a:off x="2283967" y="5076446"/>
          <a:ext cx="913587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9D8EA3-4ED6-4C8C-A3A6-EF0B0D8B4B7C}">
      <dsp:nvSpPr>
        <dsp:cNvPr id="0" name=""/>
        <dsp:cNvSpPr/>
      </dsp:nvSpPr>
      <dsp:spPr>
        <a:xfrm>
          <a:off x="0" y="644"/>
          <a:ext cx="7719713"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22A1591-DCCB-4392-BEDF-2A9E6F50CC89}">
      <dsp:nvSpPr>
        <dsp:cNvPr id="0" name=""/>
        <dsp:cNvSpPr/>
      </dsp:nvSpPr>
      <dsp:spPr>
        <a:xfrm>
          <a:off x="0" y="644"/>
          <a:ext cx="7719713" cy="10564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just" defTabSz="889000" rtl="0">
            <a:lnSpc>
              <a:spcPct val="90000"/>
            </a:lnSpc>
            <a:spcBef>
              <a:spcPct val="0"/>
            </a:spcBef>
            <a:spcAft>
              <a:spcPct val="35000"/>
            </a:spcAft>
          </a:pPr>
          <a:r>
            <a:rPr lang="es-ES" sz="2000" kern="1200" dirty="0" smtClean="0"/>
            <a:t>La </a:t>
          </a:r>
          <a:r>
            <a:rPr lang="es-ES" sz="2000" b="1" kern="1200" dirty="0" smtClean="0"/>
            <a:t>latitud</a:t>
          </a:r>
          <a:r>
            <a:rPr lang="es-ES" sz="2000" kern="1200" dirty="0" smtClean="0"/>
            <a:t> (que explica la mayor o menor radiación solar en función de la inclinación del eje terrestre a lo largo del año);</a:t>
          </a:r>
          <a:endParaRPr lang="es-ES" sz="2000" kern="1200" dirty="0"/>
        </a:p>
      </dsp:txBody>
      <dsp:txXfrm>
        <a:off x="0" y="644"/>
        <a:ext cx="7719713" cy="1056461"/>
      </dsp:txXfrm>
    </dsp:sp>
    <dsp:sp modelId="{1E8CE14B-26E5-45CB-A28C-F1E10CB1BE03}">
      <dsp:nvSpPr>
        <dsp:cNvPr id="0" name=""/>
        <dsp:cNvSpPr/>
      </dsp:nvSpPr>
      <dsp:spPr>
        <a:xfrm>
          <a:off x="0" y="1057106"/>
          <a:ext cx="7719713"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11F5F9-2442-4944-815F-1CB96F63029F}">
      <dsp:nvSpPr>
        <dsp:cNvPr id="0" name=""/>
        <dsp:cNvSpPr/>
      </dsp:nvSpPr>
      <dsp:spPr>
        <a:xfrm>
          <a:off x="0" y="1057106"/>
          <a:ext cx="7719713" cy="10564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just" defTabSz="889000" rtl="0">
            <a:lnSpc>
              <a:spcPct val="90000"/>
            </a:lnSpc>
            <a:spcBef>
              <a:spcPct val="0"/>
            </a:spcBef>
            <a:spcAft>
              <a:spcPct val="35000"/>
            </a:spcAft>
          </a:pPr>
          <a:r>
            <a:rPr lang="es-ES" sz="2000" kern="1200" smtClean="0"/>
            <a:t>la </a:t>
          </a:r>
          <a:r>
            <a:rPr lang="es-ES" sz="2000" b="1" kern="1200" smtClean="0"/>
            <a:t>altitud</a:t>
          </a:r>
          <a:r>
            <a:rPr lang="es-ES" sz="2000" kern="1200" smtClean="0"/>
            <a:t>, que da origen a la diferenciación térmica de la atmósfera dando origen a lo que se conoce como pisos térmicos, aspecto fundamental en el estudio del clima; </a:t>
          </a:r>
          <a:endParaRPr lang="es-ES" sz="2000" kern="1200"/>
        </a:p>
      </dsp:txBody>
      <dsp:txXfrm>
        <a:off x="0" y="1057106"/>
        <a:ext cx="7719713" cy="1056461"/>
      </dsp:txXfrm>
    </dsp:sp>
    <dsp:sp modelId="{023A1805-64F9-4C0C-9AB4-7815B0026B80}">
      <dsp:nvSpPr>
        <dsp:cNvPr id="0" name=""/>
        <dsp:cNvSpPr/>
      </dsp:nvSpPr>
      <dsp:spPr>
        <a:xfrm>
          <a:off x="0" y="2113567"/>
          <a:ext cx="7719713"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8835977-3A83-4378-859E-0E076B115B7A}">
      <dsp:nvSpPr>
        <dsp:cNvPr id="0" name=""/>
        <dsp:cNvSpPr/>
      </dsp:nvSpPr>
      <dsp:spPr>
        <a:xfrm>
          <a:off x="0" y="2113567"/>
          <a:ext cx="7719713" cy="10564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just" defTabSz="889000" rtl="0">
            <a:lnSpc>
              <a:spcPct val="90000"/>
            </a:lnSpc>
            <a:spcBef>
              <a:spcPct val="0"/>
            </a:spcBef>
            <a:spcAft>
              <a:spcPct val="35000"/>
            </a:spcAft>
          </a:pPr>
          <a:r>
            <a:rPr lang="es-ES" sz="2000" kern="1200" smtClean="0"/>
            <a:t>la </a:t>
          </a:r>
          <a:r>
            <a:rPr lang="es-ES" sz="2000" b="1" kern="1200" smtClean="0"/>
            <a:t>orientación del relieve</a:t>
          </a:r>
          <a:r>
            <a:rPr lang="es-ES" sz="2000" kern="1200" smtClean="0"/>
            <a:t> de acuerdo a la insolación (vertientes o laderas de solana, más cálidas, y de umbría, más frías, ambas consideradas a una altitud y latitud equivalentes) </a:t>
          </a:r>
          <a:endParaRPr lang="es-ES" sz="2000" kern="1200"/>
        </a:p>
      </dsp:txBody>
      <dsp:txXfrm>
        <a:off x="0" y="2113567"/>
        <a:ext cx="7719713" cy="1056461"/>
      </dsp:txXfrm>
    </dsp:sp>
    <dsp:sp modelId="{F9CED417-2973-4CA9-8322-3FA394CAFF0F}">
      <dsp:nvSpPr>
        <dsp:cNvPr id="0" name=""/>
        <dsp:cNvSpPr/>
      </dsp:nvSpPr>
      <dsp:spPr>
        <a:xfrm>
          <a:off x="0" y="3170028"/>
          <a:ext cx="7719713"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193430-9E33-426C-A117-2ED785DAB980}">
      <dsp:nvSpPr>
        <dsp:cNvPr id="0" name=""/>
        <dsp:cNvSpPr/>
      </dsp:nvSpPr>
      <dsp:spPr>
        <a:xfrm>
          <a:off x="0" y="3170028"/>
          <a:ext cx="7719713" cy="10564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just" defTabSz="889000" rtl="0">
            <a:lnSpc>
              <a:spcPct val="90000"/>
            </a:lnSpc>
            <a:spcBef>
              <a:spcPct val="0"/>
            </a:spcBef>
            <a:spcAft>
              <a:spcPct val="35000"/>
            </a:spcAft>
          </a:pPr>
          <a:r>
            <a:rPr lang="es-ES" sz="2000" kern="1200" dirty="0" smtClean="0"/>
            <a:t>la mayor o menor </a:t>
          </a:r>
          <a:r>
            <a:rPr lang="es-ES" sz="2000" b="1" kern="1200" dirty="0" smtClean="0"/>
            <a:t>distancia al mar</a:t>
          </a:r>
          <a:r>
            <a:rPr lang="es-ES" sz="2000" kern="1200" dirty="0" smtClean="0"/>
            <a:t> que afecta la mayor o menor oscilación o amplitud térmica del aire, respectivamente; </a:t>
          </a:r>
          <a:endParaRPr lang="es-ES" sz="2000" kern="1200" dirty="0"/>
        </a:p>
      </dsp:txBody>
      <dsp:txXfrm>
        <a:off x="0" y="3170028"/>
        <a:ext cx="7719713" cy="1056461"/>
      </dsp:txXfrm>
    </dsp:sp>
    <dsp:sp modelId="{7556862C-5EA0-452B-8907-2CDE77A252A2}">
      <dsp:nvSpPr>
        <dsp:cNvPr id="0" name=""/>
        <dsp:cNvSpPr/>
      </dsp:nvSpPr>
      <dsp:spPr>
        <a:xfrm>
          <a:off x="0" y="4226489"/>
          <a:ext cx="7719713"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40A673-7EE3-4326-8D86-1469B9362BA0}">
      <dsp:nvSpPr>
        <dsp:cNvPr id="0" name=""/>
        <dsp:cNvSpPr/>
      </dsp:nvSpPr>
      <dsp:spPr>
        <a:xfrm>
          <a:off x="0" y="4226489"/>
          <a:ext cx="7719713" cy="10564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just" defTabSz="889000" rtl="0">
            <a:lnSpc>
              <a:spcPct val="90000"/>
            </a:lnSpc>
            <a:spcBef>
              <a:spcPct val="0"/>
            </a:spcBef>
            <a:spcAft>
              <a:spcPct val="35000"/>
            </a:spcAft>
          </a:pPr>
          <a:r>
            <a:rPr lang="es-ES" sz="2000" b="1" kern="1200" smtClean="0"/>
            <a:t>corrientes marinas</a:t>
          </a:r>
          <a:r>
            <a:rPr lang="es-ES" sz="2000" kern="1200" smtClean="0"/>
            <a:t>, que proporcionan una forma muy importante de trasladar calor de la zona intertropical a las zonas templadas y polares, haciendo más suave el clima en estas últimas zonas geo astronómicas. </a:t>
          </a:r>
          <a:endParaRPr lang="es-ES" sz="2000" kern="1200"/>
        </a:p>
      </dsp:txBody>
      <dsp:txXfrm>
        <a:off x="0" y="4226489"/>
        <a:ext cx="7719713" cy="105646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06587E-80A1-4EE8-9172-D8541DFD96B5}">
      <dsp:nvSpPr>
        <dsp:cNvPr id="0" name=""/>
        <dsp:cNvSpPr/>
      </dsp:nvSpPr>
      <dsp:spPr>
        <a:xfrm>
          <a:off x="0" y="0"/>
          <a:ext cx="6830291"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7B581FE-408D-482D-84F6-A54E18FB3790}">
      <dsp:nvSpPr>
        <dsp:cNvPr id="0" name=""/>
        <dsp:cNvSpPr/>
      </dsp:nvSpPr>
      <dsp:spPr>
        <a:xfrm>
          <a:off x="0" y="647"/>
          <a:ext cx="3359751" cy="13242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lvl="0" algn="l" defTabSz="1778000" rtl="0">
            <a:lnSpc>
              <a:spcPct val="90000"/>
            </a:lnSpc>
            <a:spcBef>
              <a:spcPct val="0"/>
            </a:spcBef>
            <a:spcAft>
              <a:spcPct val="35000"/>
            </a:spcAft>
          </a:pPr>
          <a:r>
            <a:rPr lang="es-ES" sz="4000" b="1" i="1" u="sng" kern="1200" dirty="0" smtClean="0"/>
            <a:t>Factores </a:t>
          </a:r>
        </a:p>
        <a:p>
          <a:pPr lvl="0" algn="l" defTabSz="1778000" rtl="0">
            <a:lnSpc>
              <a:spcPct val="90000"/>
            </a:lnSpc>
            <a:spcBef>
              <a:spcPct val="0"/>
            </a:spcBef>
            <a:spcAft>
              <a:spcPct val="35000"/>
            </a:spcAft>
          </a:pPr>
          <a:r>
            <a:rPr lang="es-ES" sz="4000" b="1" i="1" u="sng" kern="1200" dirty="0" smtClean="0"/>
            <a:t>climáticos</a:t>
          </a:r>
          <a:r>
            <a:rPr lang="es-ES" sz="4000" kern="1200" dirty="0" smtClean="0"/>
            <a:t>: </a:t>
          </a:r>
          <a:endParaRPr lang="es-ES" sz="4000" kern="1200" dirty="0"/>
        </a:p>
      </dsp:txBody>
      <dsp:txXfrm>
        <a:off x="0" y="647"/>
        <a:ext cx="3359751" cy="132426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C7C31D-8014-4FF4-9DFA-7DD7139BBDD4}">
      <dsp:nvSpPr>
        <dsp:cNvPr id="0" name=""/>
        <dsp:cNvSpPr/>
      </dsp:nvSpPr>
      <dsp:spPr>
        <a:xfrm>
          <a:off x="0" y="0"/>
          <a:ext cx="867294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F65C4F-91BF-4A70-A62A-E7644AE09045}">
      <dsp:nvSpPr>
        <dsp:cNvPr id="0" name=""/>
        <dsp:cNvSpPr/>
      </dsp:nvSpPr>
      <dsp:spPr>
        <a:xfrm>
          <a:off x="0" y="0"/>
          <a:ext cx="8672945" cy="26081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s-ES" sz="2400" b="1" kern="1200" dirty="0" smtClean="0"/>
            <a:t>Temperatura</a:t>
          </a:r>
          <a:r>
            <a:rPr lang="es-ES" sz="2400" kern="1200" dirty="0" smtClean="0"/>
            <a:t>: Es uno de los elementos constitutivos del clima que se refiere al grado de calor específico del aire en un lugar y momento determinados así como la evolución temporal y espacial de dicho elemento en las distintas zonas climáticas. Constituye el elemento meteorológico más importante en la delimitación de la mayor parte de los tipos climáticos. Los seres vivos se distribuyen en función de la temperatura.</a:t>
          </a:r>
          <a:endParaRPr lang="es-ES" sz="2400" kern="1200" dirty="0"/>
        </a:p>
      </dsp:txBody>
      <dsp:txXfrm>
        <a:off x="0" y="0"/>
        <a:ext cx="8672945" cy="2608117"/>
      </dsp:txXfrm>
    </dsp:sp>
    <dsp:sp modelId="{DB3FA6F4-C7E8-44B6-8150-BF752A9E9BB7}">
      <dsp:nvSpPr>
        <dsp:cNvPr id="0" name=""/>
        <dsp:cNvSpPr/>
      </dsp:nvSpPr>
      <dsp:spPr>
        <a:xfrm>
          <a:off x="0" y="2608117"/>
          <a:ext cx="867294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7E1B8C-CFE6-4403-9D8D-5DFEBDD8F346}">
      <dsp:nvSpPr>
        <dsp:cNvPr id="0" name=""/>
        <dsp:cNvSpPr/>
      </dsp:nvSpPr>
      <dsp:spPr>
        <a:xfrm>
          <a:off x="0" y="2608117"/>
          <a:ext cx="8672945" cy="26081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s-ES" sz="2400" b="1" kern="1200" smtClean="0"/>
            <a:t>Humedad</a:t>
          </a:r>
          <a:r>
            <a:rPr lang="es-ES" sz="2400" kern="1200" smtClean="0"/>
            <a:t>: Cantidad de agua que impregna un cuerpo o al vapor presente en la atmósfera el cual, por condensación llega a formar las nubes, que ya no están formadas por vapor sino por agua o hielo. El agua está presente en todos los cuerpos vivos, ya sean animales o vegetales, y esa presencia es de gran importancia y hasta fundamental para la vida. Existen especies que requieren menor cantidad de agua para su desarrollo. Ejemplo : cactus.</a:t>
          </a:r>
          <a:endParaRPr lang="es-ES" sz="2400" kern="1200"/>
        </a:p>
      </dsp:txBody>
      <dsp:txXfrm>
        <a:off x="0" y="2608117"/>
        <a:ext cx="8672945" cy="260811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88359-D395-499D-A2EF-10829FCF6701}">
      <dsp:nvSpPr>
        <dsp:cNvPr id="0" name=""/>
        <dsp:cNvSpPr/>
      </dsp:nvSpPr>
      <dsp:spPr>
        <a:xfrm>
          <a:off x="0" y="647"/>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B3DBAFF-4976-4798-A67D-7C2C0F4B0103}">
      <dsp:nvSpPr>
        <dsp:cNvPr id="0" name=""/>
        <dsp:cNvSpPr/>
      </dsp:nvSpPr>
      <dsp:spPr>
        <a:xfrm>
          <a:off x="0" y="647"/>
          <a:ext cx="10515600" cy="13242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2880" tIns="182880" rIns="182880" bIns="182880" numCol="1" spcCol="1270" anchor="t" anchorCtr="0">
          <a:noAutofit/>
        </a:bodyPr>
        <a:lstStyle/>
        <a:p>
          <a:pPr lvl="0" algn="l" defTabSz="2133600" rtl="0">
            <a:lnSpc>
              <a:spcPct val="90000"/>
            </a:lnSpc>
            <a:spcBef>
              <a:spcPct val="0"/>
            </a:spcBef>
            <a:spcAft>
              <a:spcPct val="35000"/>
            </a:spcAft>
          </a:pPr>
          <a:r>
            <a:rPr lang="es-ES" sz="4800" b="1" i="1" u="sng" kern="1200" dirty="0" smtClean="0"/>
            <a:t>Factores </a:t>
          </a:r>
        </a:p>
        <a:p>
          <a:pPr lvl="0" algn="l" defTabSz="2133600" rtl="0">
            <a:lnSpc>
              <a:spcPct val="90000"/>
            </a:lnSpc>
            <a:spcBef>
              <a:spcPct val="0"/>
            </a:spcBef>
            <a:spcAft>
              <a:spcPct val="35000"/>
            </a:spcAft>
          </a:pPr>
          <a:r>
            <a:rPr lang="es-ES" sz="4800" b="1" i="1" u="sng" kern="1200" dirty="0" smtClean="0"/>
            <a:t>climáticos: </a:t>
          </a:r>
          <a:endParaRPr lang="es-ES" sz="4800" kern="1200" dirty="0"/>
        </a:p>
      </dsp:txBody>
      <dsp:txXfrm>
        <a:off x="0" y="647"/>
        <a:ext cx="10515600" cy="132426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020A58-306E-4FD9-A86B-9E5393F055A0}">
      <dsp:nvSpPr>
        <dsp:cNvPr id="0" name=""/>
        <dsp:cNvSpPr/>
      </dsp:nvSpPr>
      <dsp:spPr>
        <a:xfrm>
          <a:off x="0" y="3981"/>
          <a:ext cx="787284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E76B0C-E2AD-4186-AA9C-4B6AFC022603}">
      <dsp:nvSpPr>
        <dsp:cNvPr id="0" name=""/>
        <dsp:cNvSpPr/>
      </dsp:nvSpPr>
      <dsp:spPr>
        <a:xfrm>
          <a:off x="0" y="3981"/>
          <a:ext cx="7872845" cy="38007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just" defTabSz="1066800" rtl="0">
            <a:lnSpc>
              <a:spcPct val="90000"/>
            </a:lnSpc>
            <a:spcBef>
              <a:spcPct val="0"/>
            </a:spcBef>
            <a:spcAft>
              <a:spcPct val="35000"/>
            </a:spcAft>
          </a:pPr>
          <a:r>
            <a:rPr lang="es-ES" sz="2400" b="1" kern="1200" dirty="0" smtClean="0"/>
            <a:t>La presión atmosférica</a:t>
          </a:r>
          <a:r>
            <a:rPr lang="es-ES" sz="2400" kern="1200" dirty="0" smtClean="0"/>
            <a:t>:  es la fuerza por unidad de área que ejerce el aire sobre la superficie terrestre. Disminuye  conforme aumenta la altura, por lo que no resulta fácil hacer un cálculo exacto de la presión atmosférica sobre un lugar de la superficie terrestre. También varía según la latitud. La menor presión atmosférica al nivel del mar se alcanza en las latitudes ecuatoriales debido a que  Presión y temperatura son inversamente proporcionales. Existen especies de animales que viven en lugares altos por lo que requieren de menor presión. Ejemplo: cabra montañesa. Otros que requieren de más presión. Ejemplo: ballena </a:t>
          </a:r>
          <a:endParaRPr lang="es-ES" sz="2400" kern="1200" dirty="0"/>
        </a:p>
      </dsp:txBody>
      <dsp:txXfrm>
        <a:off x="0" y="3981"/>
        <a:ext cx="7872845" cy="3800759"/>
      </dsp:txXfrm>
    </dsp:sp>
    <dsp:sp modelId="{2EEE8882-7F0F-4E6C-8D2C-00D23ACA0575}">
      <dsp:nvSpPr>
        <dsp:cNvPr id="0" name=""/>
        <dsp:cNvSpPr/>
      </dsp:nvSpPr>
      <dsp:spPr>
        <a:xfrm>
          <a:off x="0" y="3804741"/>
          <a:ext cx="787284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09BF79-D833-489D-BC7A-9364F7ABD33C}">
      <dsp:nvSpPr>
        <dsp:cNvPr id="0" name=""/>
        <dsp:cNvSpPr/>
      </dsp:nvSpPr>
      <dsp:spPr>
        <a:xfrm>
          <a:off x="0" y="3804741"/>
          <a:ext cx="7872845" cy="23011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just" defTabSz="1066800" rtl="0">
            <a:lnSpc>
              <a:spcPct val="90000"/>
            </a:lnSpc>
            <a:spcBef>
              <a:spcPct val="0"/>
            </a:spcBef>
            <a:spcAft>
              <a:spcPct val="35000"/>
            </a:spcAft>
          </a:pPr>
          <a:r>
            <a:rPr lang="es-ES" sz="2400" b="1" kern="1200" dirty="0" smtClean="0"/>
            <a:t>El viento</a:t>
          </a:r>
          <a:r>
            <a:rPr lang="es-ES" sz="2400" kern="1200" dirty="0" smtClean="0"/>
            <a:t>: conocido como el flujo de gases a gran escala. En la Tierra, el viento es el movimiento en masa del aire en la atmósfera en movimiento horizontal. Existen especies vegetales resistentes a la velocidad de los vientos debido a la estructura de sus troncos. Ejemplo: ceiba, caoba, palma real. Otras que son frágiles. Ejemplo: almácigo.</a:t>
          </a:r>
          <a:endParaRPr lang="es-ES" sz="2400" kern="1200" dirty="0"/>
        </a:p>
      </dsp:txBody>
      <dsp:txXfrm>
        <a:off x="0" y="3804741"/>
        <a:ext cx="7872845" cy="230113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FB2E40-E6CD-44E1-BB0D-ADB6A3E4C07D}">
      <dsp:nvSpPr>
        <dsp:cNvPr id="0" name=""/>
        <dsp:cNvSpPr/>
      </dsp:nvSpPr>
      <dsp:spPr>
        <a:xfrm>
          <a:off x="0" y="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B5EE26-6A2E-4B66-9C75-690A18B5A50B}">
      <dsp:nvSpPr>
        <dsp:cNvPr id="0" name=""/>
        <dsp:cNvSpPr/>
      </dsp:nvSpPr>
      <dsp:spPr>
        <a:xfrm>
          <a:off x="0" y="0"/>
          <a:ext cx="10515600" cy="1325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rtl="0">
            <a:lnSpc>
              <a:spcPct val="90000"/>
            </a:lnSpc>
            <a:spcBef>
              <a:spcPct val="0"/>
            </a:spcBef>
            <a:spcAft>
              <a:spcPct val="35000"/>
            </a:spcAft>
          </a:pPr>
          <a:r>
            <a:rPr lang="es-ES" sz="3200" b="1" i="1" u="sng" kern="1200" dirty="0" smtClean="0"/>
            <a:t>Factores</a:t>
          </a:r>
        </a:p>
        <a:p>
          <a:pPr lvl="0" algn="l" defTabSz="1422400" rtl="0">
            <a:lnSpc>
              <a:spcPct val="90000"/>
            </a:lnSpc>
            <a:spcBef>
              <a:spcPct val="0"/>
            </a:spcBef>
            <a:spcAft>
              <a:spcPct val="35000"/>
            </a:spcAft>
          </a:pPr>
          <a:r>
            <a:rPr lang="es-ES" sz="3200" b="1" i="1" u="sng" kern="1200" dirty="0" smtClean="0"/>
            <a:t> climáticos:</a:t>
          </a:r>
          <a:endParaRPr lang="es-ES" sz="3200" kern="1200" dirty="0"/>
        </a:p>
      </dsp:txBody>
      <dsp:txXfrm>
        <a:off x="0" y="0"/>
        <a:ext cx="10515600" cy="132556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C1F9FE-659B-4E42-9D72-15703F696837}">
      <dsp:nvSpPr>
        <dsp:cNvPr id="0" name=""/>
        <dsp:cNvSpPr/>
      </dsp:nvSpPr>
      <dsp:spPr>
        <a:xfrm>
          <a:off x="0" y="0"/>
          <a:ext cx="8551718"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A6CBEB6-D50E-4B05-A92A-EA2E4B1895C1}">
      <dsp:nvSpPr>
        <dsp:cNvPr id="0" name=""/>
        <dsp:cNvSpPr/>
      </dsp:nvSpPr>
      <dsp:spPr>
        <a:xfrm>
          <a:off x="0" y="0"/>
          <a:ext cx="8551718" cy="30645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just" defTabSz="1244600" rtl="0">
            <a:lnSpc>
              <a:spcPct val="90000"/>
            </a:lnSpc>
            <a:spcBef>
              <a:spcPct val="0"/>
            </a:spcBef>
            <a:spcAft>
              <a:spcPct val="35000"/>
            </a:spcAft>
          </a:pPr>
          <a:r>
            <a:rPr lang="es-ES" sz="2800" b="1" kern="1200" dirty="0" smtClean="0"/>
            <a:t>La precipitación</a:t>
          </a:r>
          <a:r>
            <a:rPr lang="es-ES" sz="2800" kern="1200" dirty="0" smtClean="0"/>
            <a:t>:  es cualquier forma de hidrometeoro que cae de la atmósfera y llega a la superficie terrestre. Este fenómeno incluye lluvia, llovizna, nieve, aguanieve, granizo, pero no virga, neblina ni rocío, que son formas de condensación y no de precipitación. La cantidad de precipitación sobre un punto de la superficie terrestre es llamada pluviosidad, o monto pluviométrico.</a:t>
          </a:r>
          <a:endParaRPr lang="es-ES" sz="2800" kern="1200" dirty="0"/>
        </a:p>
      </dsp:txBody>
      <dsp:txXfrm>
        <a:off x="0" y="0"/>
        <a:ext cx="8551718" cy="3064596"/>
      </dsp:txXfrm>
    </dsp:sp>
  </dsp:spTree>
</dsp:drawing>
</file>

<file path=ppt/diagrams/layout1.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5.xml><?xml version="1.0" encoding="utf-8"?>
<dgm:layoutDef xmlns:dgm="http://schemas.openxmlformats.org/drawingml/2006/diagram" xmlns:a="http://schemas.openxmlformats.org/drawingml/2006/main" uniqueId="urn:microsoft.com/office/officeart/2009/3/layout/OpposingIdeas">
  <dgm:title val=""/>
  <dgm:desc val=""/>
  <dgm:catLst>
    <dgm:cat type="relationship" pri="3400"/>
  </dgm:catLst>
  <dgm:samp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clrData>
  <dgm:layoutNode name="Name0">
    <dgm:varLst>
      <dgm:chMax val="2"/>
      <dgm:dir/>
      <dgm:animOne val="branch"/>
      <dgm:animLvl val="lvl"/>
      <dgm:resizeHandles val="exact"/>
    </dgm:varLst>
    <dgm:choose name="Name1">
      <dgm:if name="Name2" axis="ch" ptType="node" func="cnt" op="lte" val="1">
        <dgm:alg type="composite">
          <dgm:param type="ar" val="0.9928"/>
        </dgm:alg>
      </dgm:if>
      <dgm:else name="Name3">
        <dgm:alg type="composite">
          <dgm:param type="ar" val="1.6364"/>
        </dgm:alg>
      </dgm:else>
    </dgm:choose>
    <dgm:shape xmlns:r="http://schemas.openxmlformats.org/officeDocument/2006/relationships" r:blip="">
      <dgm:adjLst/>
    </dgm:shape>
    <dgm:choose name="Name4">
      <dgm:if name="Name5" func="var" arg="dir" op="equ" val="norm">
        <dgm:choose name="Name6">
          <dgm:if name="Name7"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2963"/>
              <dgm:constr type="t" for="ch" forName="ChildText1" refType="h" fact="0.2722"/>
              <dgm:constr type="w" for="ch" forName="ChildText1" refType="w" fact="0.6534"/>
              <dgm:constr type="h" for="ch" forName="ChildText1" refType="h" fact="0.6682"/>
              <dgm:constr type="l" for="ch" forName="Background" refType="w" fact="0.246"/>
              <dgm:constr type="t" for="ch" forName="Background" refType="h" fact="0.2125"/>
              <dgm:constr type="w" for="ch" forName="Background" refType="w" fact="0.754"/>
              <dgm:constr type="h" for="ch" forName="Background" refType="h" fact="0.7875"/>
              <dgm:constr type="l" for="ch" forName="ParentText1" refType="w" fact="0"/>
              <dgm:constr type="t" for="ch" forName="ParentText1" refType="h" fact="0"/>
              <dgm:constr type="w" for="ch" forName="ParentText1" refType="w" fact="0.234"/>
              <dgm:constr type="h" for="ch" forName="ParentText1" refType="h" fact="0.8713"/>
              <dgm:constr type="l" for="ch" forName="ParentShape1" refType="w" fact="0"/>
              <dgm:constr type="t" for="ch" forName="ParentShape1" refType="h" fact="0"/>
              <dgm:constr type="w" for="ch" forName="ParentShape1" refType="w" fact="0.234"/>
              <dgm:constr type="h" for="ch" forName="ParentShape1" refType="h" fact="0.8713"/>
            </dgm:constrLst>
          </dgm:if>
          <dgm:else name="Name8">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15"/>
              <dgm:constr type="t" for="ch" forName="ChildText1" refType="h" fact="0.22"/>
              <dgm:constr type="w" for="ch" forName="ChildText1" refType="w" fact="0.325"/>
              <dgm:constr type="h" for="ch" forName="ChildText1" refType="h" fact="0.56"/>
              <dgm:constr type="l" for="ch" forName="ChildText2" refType="w" fact="0.525"/>
              <dgm:constr type="t" for="ch" forName="ChildText2" refType="h" fact="0.22"/>
              <dgm:constr type="w" for="ch" forName="ChildText2" refType="w" fact="0.325"/>
              <dgm:constr type="h" for="ch" forName="ChildText2" refType="h" fact="0.56"/>
              <dgm:constr type="l" for="ch" forName="Background" refType="w" fact="0.125"/>
              <dgm:constr type="t" for="ch" forName="Background" refType="h" fact="0.17"/>
              <dgm:constr type="w" for="ch" forName="Background" refType="w" fact="0.75"/>
              <dgm:constr type="h" for="ch" forName="Background" refType="h" fact="0.66"/>
              <dgm:constr type="l" for="ch" forName="ParentText1" refType="w" fact="0"/>
              <dgm:constr type="t" for="ch" forName="ParentText1" refType="h" fact="0"/>
              <dgm:constr type="w" for="ch" forName="ParentText1" refType="w" fact="0.125"/>
              <dgm:constr type="h" for="ch" forName="ParentText1" refType="h" fact="0.72"/>
              <dgm:constr type="l" for="ch" forName="ParentShape1" refType="w" fact="0"/>
              <dgm:constr type="t" for="ch" forName="ParentShape1" refType="h" fact="0"/>
              <dgm:constr type="w" for="ch" forName="ParentShape1" refType="w" fact="0.125"/>
              <dgm:constr type="h" for="ch" forName="ParentShape1" refType="h" fact="0.72"/>
              <dgm:constr type="l" for="ch" forName="ParentText2" refType="w" fact="0.875"/>
              <dgm:constr type="t" for="ch" forName="ParentText2" refType="h" fact="0.28"/>
              <dgm:constr type="w" for="ch" forName="ParentText2" refType="w" fact="0.125"/>
              <dgm:constr type="h" for="ch" forName="ParentText2" refType="h" fact="0.72"/>
              <dgm:constr type="l" for="ch" forName="ParentShape2" refType="w" fact="0.875"/>
              <dgm:constr type="t" for="ch" forName="ParentShape2" refType="h" fact="0.28"/>
              <dgm:constr type="w" for="ch" forName="ParentShape2" refType="w" fact="0.125"/>
              <dgm:constr type="h" for="ch" forName="ParentShape2" refType="h" fact="0.72"/>
              <dgm:constr type="l" for="ch" forName="Divider" refType="w" fact="0.5"/>
              <dgm:constr type="t" for="ch" forName="Divider" refType="h" fact="0.24"/>
              <dgm:constr type="w" for="ch" forName="Divider" refType="w" fact="0.0001"/>
              <dgm:constr type="h" for="ch" forName="Divider" refType="h" fact="0.52"/>
            </dgm:constrLst>
          </dgm:else>
        </dgm:choose>
      </dgm:if>
      <dgm:else name="Name9">
        <dgm:choose name="Name10">
          <dgm:if name="Name11"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2455"/>
              <dgm:constr type="t" for="ch" forName="ChildText1" refType="h" fact="0.2651"/>
              <dgm:constr type="w" for="ch" forName="ChildText1" refType="w" fact="0.5351"/>
              <dgm:constr type="h" for="ch" forName="ChildText1" refType="h" fact="0.56"/>
              <dgm:constr type="r" for="ch" forName="Background" refType="w" fact="-0.246"/>
              <dgm:constr type="t" for="ch" forName="Background" refType="h" fact="0.2125"/>
              <dgm:constr type="w" for="ch" forName="Background" refType="w" fact="0.754"/>
              <dgm:constr type="h" for="ch" forName="Background" refType="h" fact="0.7875"/>
              <dgm:constr type="r" for="ch" forName="ParentText1" refType="w" fact="0"/>
              <dgm:constr type="t" for="ch" forName="ParentText1" refType="h" fact="0"/>
              <dgm:constr type="w" for="ch" forName="ParentText1" refType="w" fact="0.234"/>
              <dgm:constr type="h" for="ch" forName="ParentText1" refType="h" fact="0.8713"/>
              <dgm:constr type="r" for="ch" forName="ParentShape1" refType="w" fact="0"/>
              <dgm:constr type="t" for="ch" forName="ParentShape1" refType="h" fact="0"/>
              <dgm:constr type="w" for="ch" forName="ParentShape1" refType="w" fact="0.234"/>
              <dgm:constr type="h" for="ch" forName="ParentShape1" refType="h" fact="0.8713"/>
            </dgm:constrLst>
          </dgm:if>
          <dgm:else name="Name12">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15"/>
              <dgm:constr type="t" for="ch" forName="ChildText1" refType="h" fact="0.22"/>
              <dgm:constr type="w" for="ch" forName="ChildText1" refType="w" fact="0.325"/>
              <dgm:constr type="h" for="ch" forName="ChildText1" refType="h" fact="0.56"/>
              <dgm:constr type="r" for="ch" forName="ChildText2" refType="w" fact="-0.525"/>
              <dgm:constr type="t" for="ch" forName="ChildText2" refType="h" fact="0.22"/>
              <dgm:constr type="w" for="ch" forName="ChildText2" refType="w" fact="0.325"/>
              <dgm:constr type="h" for="ch" forName="ChildText2" refType="h" fact="0.56"/>
              <dgm:constr type="r" for="ch" forName="Background" refType="w" fact="-0.125"/>
              <dgm:constr type="t" for="ch" forName="Background" refType="h" fact="0.17"/>
              <dgm:constr type="w" for="ch" forName="Background" refType="w" fact="0.75"/>
              <dgm:constr type="h" for="ch" forName="Background" refType="h" fact="0.66"/>
              <dgm:constr type="r" for="ch" forName="ParentText1" refType="w" fact="0"/>
              <dgm:constr type="t" for="ch" forName="ParentText1" refType="h" fact="0"/>
              <dgm:constr type="w" for="ch" forName="ParentText1" refType="w" fact="0.125"/>
              <dgm:constr type="h" for="ch" forName="ParentText1" refType="h" fact="0.72"/>
              <dgm:constr type="r" for="ch" forName="ParentShape1" refType="w" fact="0"/>
              <dgm:constr type="t" for="ch" forName="ParentShape1" refType="h" fact="0"/>
              <dgm:constr type="w" for="ch" forName="ParentShape1" refType="w" fact="0.125"/>
              <dgm:constr type="h" for="ch" forName="ParentShape1" refType="h" fact="0.72"/>
              <dgm:constr type="r" for="ch" forName="ParentText2" refType="w" fact="-0.875"/>
              <dgm:constr type="t" for="ch" forName="ParentText2" refType="h" fact="0.28"/>
              <dgm:constr type="w" for="ch" forName="ParentText2" refType="w" fact="0.125"/>
              <dgm:constr type="h" for="ch" forName="ParentText2" refType="h" fact="0.72"/>
              <dgm:constr type="r" for="ch" forName="ParentShape2" refType="w" fact="-0.875"/>
              <dgm:constr type="t" for="ch" forName="ParentShape2" refType="h" fact="0.28"/>
              <dgm:constr type="w" for="ch" forName="ParentShape2" refType="w" fact="0.125"/>
              <dgm:constr type="h" for="ch" forName="ParentShape2" refType="h" fact="0.72"/>
              <dgm:constr type="r" for="ch" forName="Divider" refType="w" fact="-0.5"/>
              <dgm:constr type="t" for="ch" forName="Divider" refType="h" fact="0.24"/>
              <dgm:constr type="w" for="ch" forName="Divider" refType="w" fact="0.0001"/>
              <dgm:constr type="h" for="ch" forName="Divider" refType="h" fact="0.52"/>
            </dgm:constrLst>
          </dgm:else>
        </dgm:choose>
      </dgm:else>
    </dgm:choose>
    <dgm:choose name="Name13">
      <dgm:if name="Name14" axis="ch" ptType="node" func="cnt" op="gte" val="1">
        <dgm:layoutNode name="Background" styleLbl="node1">
          <dgm:alg type="sp"/>
          <dgm:choose name="Name15">
            <dgm:if name="Name16" func="var" arg="dir" op="equ" val="norm">
              <dgm:shape xmlns:r="http://schemas.openxmlformats.org/officeDocument/2006/relationships" type="round2DiagRect" r:blip="">
                <dgm:adjLst>
                  <dgm:adj idx="1" val="0"/>
                  <dgm:adj idx="2" val="0.1667"/>
                </dgm:adjLst>
              </dgm:shape>
            </dgm:if>
            <dgm:else name="Name17">
              <dgm:shape xmlns:r="http://schemas.openxmlformats.org/officeDocument/2006/relationships" type="round2DiagRect" r:blip="">
                <dgm:adjLst>
                  <dgm:adj idx="1" val="0.1667"/>
                  <dgm:adj idx="2" val="0"/>
                </dgm:adjLst>
              </dgm:shape>
            </dgm:else>
          </dgm:choose>
          <dgm:presOf/>
        </dgm:layoutNode>
        <dgm:choose name="Name18">
          <dgm:if name="Name19" axis="ch" ptType="node" func="cnt" op="gte" val="2">
            <dgm:layoutNode name="Divider" styleLbl="callout">
              <dgm:alg type="sp"/>
              <dgm:shape xmlns:r="http://schemas.openxmlformats.org/officeDocument/2006/relationships" type="line" r:blip="">
                <dgm:adjLst/>
              </dgm:shape>
              <dgm:presOf/>
            </dgm:layoutNode>
          </dgm:if>
          <dgm:else name="Name20"/>
        </dgm:choose>
        <dgm:layoutNode name="ChildText1"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21">
          <dgm:if name="Name22" axis="ch" ptType="node" func="cnt" op="gte" val="2">
            <dgm:layoutNode name="ChildText2"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3"/>
        </dgm:choose>
        <dgm:layoutNode name="ParentText1" styleLbl="revTx">
          <dgm:varLst>
            <dgm:chMax val="1"/>
            <dgm:chPref val="1"/>
          </dgm:varLst>
          <dgm:choose name="Name24">
            <dgm:if name="Name25" func="var" arg="dir" op="equ" val="norm">
              <dgm:alg type="tx">
                <dgm:param type="parTxLTRAlign" val="r"/>
                <dgm:param type="shpTxLTRAlignCh" val="r"/>
                <dgm:param type="txAnchorVertCh" val="mid"/>
                <dgm:param type="autoTxRot" val="grav"/>
              </dgm:alg>
            </dgm:if>
            <dgm:else name="Name26">
              <dgm:alg type="tx">
                <dgm:param type="parTxLTRAlign" val="l"/>
                <dgm:param type="shpTxLTRAlignCh" val="r"/>
                <dgm:param type="txAnchorVertCh" val="mid"/>
                <dgm:param type="autoTxRot" val="grav"/>
              </dgm:alg>
            </dgm:else>
          </dgm:choose>
          <dgm:choose name="Name27">
            <dgm:if name="Name28" func="var" arg="dir" op="equ" val="norm">
              <dgm:shape xmlns:r="http://schemas.openxmlformats.org/officeDocument/2006/relationships" rot="-90" type="rightArrow" r:blip="" hideGeom="1">
                <dgm:adjLst>
                  <dgm:adj idx="1" val="0.4983"/>
                  <dgm:adj idx="2" val="0.6066"/>
                </dgm:adjLst>
              </dgm:shape>
            </dgm:if>
            <dgm:else name="Name29">
              <dgm:shape xmlns:r="http://schemas.openxmlformats.org/officeDocument/2006/relationships" rot="90" type="leftArrow" r:blip="" hideGeom="1">
                <dgm:adjLst>
                  <dgm:adj idx="1" val="0.4983"/>
                  <dgm:adj idx="2" val="0.6066"/>
                </dgm:adjLst>
              </dgm:shape>
            </dgm:else>
          </dgm:choos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1" styleLbl="alignImgPlace1">
          <dgm:varLst/>
          <dgm:alg type="sp"/>
          <dgm:presOf axis="ch self" ptType="node node" st="1 1" cnt="1 0"/>
          <dgm:choose name="Name30">
            <dgm:if name="Name31" func="var" arg="dir" op="equ" val="norm">
              <dgm:shape xmlns:r="http://schemas.openxmlformats.org/officeDocument/2006/relationships" rot="-90" type="rightArrow" r:blip="">
                <dgm:adjLst>
                  <dgm:adj idx="1" val="0.4983"/>
                  <dgm:adj idx="2" val="0.6066"/>
                </dgm:adjLst>
              </dgm:shape>
            </dgm:if>
            <dgm:else name="Name32">
              <dgm:shape xmlns:r="http://schemas.openxmlformats.org/officeDocument/2006/relationships" rot="90" type="leftArrow" r:blip="">
                <dgm:adjLst>
                  <dgm:adj idx="1" val="0.4983"/>
                  <dgm:adj idx="2" val="0.6066"/>
                </dgm:adjLst>
              </dgm:shape>
            </dgm:else>
          </dgm:choose>
        </dgm:layoutNode>
        <dgm:choose name="Name33">
          <dgm:if name="Name34" axis="ch" ptType="node" func="cnt" op="gte" val="2">
            <dgm:layoutNode name="ParentText2" styleLbl="revTx">
              <dgm:varLst>
                <dgm:chMax val="1"/>
                <dgm:chPref val="1"/>
              </dgm:varLst>
              <dgm:choose name="Name35">
                <dgm:if name="Name36" func="var" arg="dir" op="equ" val="norm">
                  <dgm:alg type="tx">
                    <dgm:param type="parTxLTRAlign" val="r"/>
                    <dgm:param type="shpTxLTRAlignCh" val="r"/>
                    <dgm:param type="txAnchorVertCh" val="mid"/>
                    <dgm:param type="autoTxRot" val="grav"/>
                  </dgm:alg>
                </dgm:if>
                <dgm:else name="Name37">
                  <dgm:alg type="tx">
                    <dgm:param type="parTxLTRAlign" val="l"/>
                    <dgm:param type="shpTxLTRAlignCh" val="r"/>
                    <dgm:param type="txAnchorVertCh" val="mid"/>
                    <dgm:param type="autoTxRot" val="grav"/>
                  </dgm:alg>
                </dgm:else>
              </dgm:choose>
              <dgm:choose name="Name38">
                <dgm:if name="Name39" func="var" arg="dir" op="equ" val="norm">
                  <dgm:shape xmlns:r="http://schemas.openxmlformats.org/officeDocument/2006/relationships" rot="90" type="rightArrow" r:blip="" hideGeom="1">
                    <dgm:adjLst>
                      <dgm:adj idx="1" val="0.4983"/>
                      <dgm:adj idx="2" val="0.6066"/>
                    </dgm:adjLst>
                  </dgm:shape>
                </dgm:if>
                <dgm:else name="Name40">
                  <dgm:shape xmlns:r="http://schemas.openxmlformats.org/officeDocument/2006/relationships" rot="-90" type="leftArrow" r:blip="" hideGeom="1">
                    <dgm:adjLst>
                      <dgm:adj idx="1" val="0.4983"/>
                      <dgm:adj idx="2" val="0.6066"/>
                    </dgm:adjLst>
                  </dgm:shape>
                </dgm:else>
              </dgm:choos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2" styleLbl="alignImgPlace1">
              <dgm:varLst/>
              <dgm:alg type="sp"/>
              <dgm:choose name="Name41">
                <dgm:if name="Name42" func="var" arg="dir" op="equ" val="norm">
                  <dgm:shape xmlns:r="http://schemas.openxmlformats.org/officeDocument/2006/relationships" rot="90" type="rightArrow" r:blip="">
                    <dgm:adjLst>
                      <dgm:adj idx="1" val="0.4983"/>
                      <dgm:adj idx="2" val="0.6066"/>
                    </dgm:adjLst>
                  </dgm:shape>
                </dgm:if>
                <dgm:else name="Name43">
                  <dgm:shape xmlns:r="http://schemas.openxmlformats.org/officeDocument/2006/relationships" rot="-90" type="leftArrow" r:blip="">
                    <dgm:adjLst>
                      <dgm:adj idx="1" val="0.4983"/>
                      <dgm:adj idx="2" val="0.6066"/>
                    </dgm:adjLst>
                  </dgm:shape>
                </dgm:else>
              </dgm:choose>
              <dgm:presOf axis="ch self" ptType="node node" st="2 1" cnt="1 0"/>
            </dgm:layoutNode>
          </dgm:if>
          <dgm:else name="Name44"/>
        </dgm:choose>
      </dgm:if>
      <dgm:else name="Name45"/>
    </dgm:choose>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139423-FFAC-4920-B0DD-F1228C6D0D85}" type="datetimeFigureOut">
              <a:rPr lang="es-ES" smtClean="0"/>
              <a:t>26/09/2025</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28C736-E182-46EF-BDAB-69E17ECB66C2}" type="slidenum">
              <a:rPr lang="es-ES" smtClean="0"/>
              <a:t>‹Nº›</a:t>
            </a:fld>
            <a:endParaRPr lang="es-ES"/>
          </a:p>
        </p:txBody>
      </p:sp>
    </p:spTree>
    <p:extLst>
      <p:ext uri="{BB962C8B-B14F-4D97-AF65-F5344CB8AC3E}">
        <p14:creationId xmlns:p14="http://schemas.microsoft.com/office/powerpoint/2010/main" val="3905556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2A28C736-E182-46EF-BDAB-69E17ECB66C2}" type="slidenum">
              <a:rPr lang="es-ES" smtClean="0"/>
              <a:t>7</a:t>
            </a:fld>
            <a:endParaRPr lang="es-ES"/>
          </a:p>
        </p:txBody>
      </p:sp>
    </p:spTree>
    <p:extLst>
      <p:ext uri="{BB962C8B-B14F-4D97-AF65-F5344CB8AC3E}">
        <p14:creationId xmlns:p14="http://schemas.microsoft.com/office/powerpoint/2010/main" val="1473550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2A28C736-E182-46EF-BDAB-69E17ECB66C2}" type="slidenum">
              <a:rPr lang="es-ES" smtClean="0"/>
              <a:t>10</a:t>
            </a:fld>
            <a:endParaRPr lang="es-ES"/>
          </a:p>
        </p:txBody>
      </p:sp>
    </p:spTree>
    <p:extLst>
      <p:ext uri="{BB962C8B-B14F-4D97-AF65-F5344CB8AC3E}">
        <p14:creationId xmlns:p14="http://schemas.microsoft.com/office/powerpoint/2010/main" val="2788611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2A28C736-E182-46EF-BDAB-69E17ECB66C2}" type="slidenum">
              <a:rPr lang="es-ES" smtClean="0"/>
              <a:t>12</a:t>
            </a:fld>
            <a:endParaRPr lang="es-ES"/>
          </a:p>
        </p:txBody>
      </p:sp>
    </p:spTree>
    <p:extLst>
      <p:ext uri="{BB962C8B-B14F-4D97-AF65-F5344CB8AC3E}">
        <p14:creationId xmlns:p14="http://schemas.microsoft.com/office/powerpoint/2010/main" val="4034604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022FA09F-25EE-4634-9823-2575F23A1E8F}" type="datetimeFigureOut">
              <a:rPr lang="es-ES" smtClean="0"/>
              <a:t>26/09/2025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2F50116-F230-40C4-A25D-E0C3D36A1BA4}" type="slidenum">
              <a:rPr lang="es-ES" smtClean="0"/>
              <a:t>‹Nº›</a:t>
            </a:fld>
            <a:endParaRPr lang="es-ES"/>
          </a:p>
        </p:txBody>
      </p:sp>
    </p:spTree>
    <p:extLst>
      <p:ext uri="{BB962C8B-B14F-4D97-AF65-F5344CB8AC3E}">
        <p14:creationId xmlns:p14="http://schemas.microsoft.com/office/powerpoint/2010/main" val="3150980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022FA09F-25EE-4634-9823-2575F23A1E8F}" type="datetimeFigureOut">
              <a:rPr lang="es-ES" smtClean="0"/>
              <a:t>26/09/2025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2F50116-F230-40C4-A25D-E0C3D36A1BA4}" type="slidenum">
              <a:rPr lang="es-ES" smtClean="0"/>
              <a:t>‹Nº›</a:t>
            </a:fld>
            <a:endParaRPr lang="es-ES"/>
          </a:p>
        </p:txBody>
      </p:sp>
    </p:spTree>
    <p:extLst>
      <p:ext uri="{BB962C8B-B14F-4D97-AF65-F5344CB8AC3E}">
        <p14:creationId xmlns:p14="http://schemas.microsoft.com/office/powerpoint/2010/main" val="182558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022FA09F-25EE-4634-9823-2575F23A1E8F}" type="datetimeFigureOut">
              <a:rPr lang="es-ES" smtClean="0"/>
              <a:t>26/09/2025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2F50116-F230-40C4-A25D-E0C3D36A1BA4}" type="slidenum">
              <a:rPr lang="es-ES" smtClean="0"/>
              <a:t>‹Nº›</a:t>
            </a:fld>
            <a:endParaRPr lang="es-ES"/>
          </a:p>
        </p:txBody>
      </p:sp>
    </p:spTree>
    <p:extLst>
      <p:ext uri="{BB962C8B-B14F-4D97-AF65-F5344CB8AC3E}">
        <p14:creationId xmlns:p14="http://schemas.microsoft.com/office/powerpoint/2010/main" val="939414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022FA09F-25EE-4634-9823-2575F23A1E8F}" type="datetimeFigureOut">
              <a:rPr lang="es-ES" smtClean="0"/>
              <a:t>26/09/2025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2F50116-F230-40C4-A25D-E0C3D36A1BA4}" type="slidenum">
              <a:rPr lang="es-ES" smtClean="0"/>
              <a:t>‹Nº›</a:t>
            </a:fld>
            <a:endParaRPr lang="es-ES"/>
          </a:p>
        </p:txBody>
      </p:sp>
    </p:spTree>
    <p:extLst>
      <p:ext uri="{BB962C8B-B14F-4D97-AF65-F5344CB8AC3E}">
        <p14:creationId xmlns:p14="http://schemas.microsoft.com/office/powerpoint/2010/main" val="1247304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022FA09F-25EE-4634-9823-2575F23A1E8F}" type="datetimeFigureOut">
              <a:rPr lang="es-ES" smtClean="0"/>
              <a:t>26/09/2025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2F50116-F230-40C4-A25D-E0C3D36A1BA4}" type="slidenum">
              <a:rPr lang="es-ES" smtClean="0"/>
              <a:t>‹Nº›</a:t>
            </a:fld>
            <a:endParaRPr lang="es-ES"/>
          </a:p>
        </p:txBody>
      </p:sp>
    </p:spTree>
    <p:extLst>
      <p:ext uri="{BB962C8B-B14F-4D97-AF65-F5344CB8AC3E}">
        <p14:creationId xmlns:p14="http://schemas.microsoft.com/office/powerpoint/2010/main" val="2608740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022FA09F-25EE-4634-9823-2575F23A1E8F}" type="datetimeFigureOut">
              <a:rPr lang="es-ES" smtClean="0"/>
              <a:t>26/09/2025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2F50116-F230-40C4-A25D-E0C3D36A1BA4}" type="slidenum">
              <a:rPr lang="es-ES" smtClean="0"/>
              <a:t>‹Nº›</a:t>
            </a:fld>
            <a:endParaRPr lang="es-ES"/>
          </a:p>
        </p:txBody>
      </p:sp>
    </p:spTree>
    <p:extLst>
      <p:ext uri="{BB962C8B-B14F-4D97-AF65-F5344CB8AC3E}">
        <p14:creationId xmlns:p14="http://schemas.microsoft.com/office/powerpoint/2010/main" val="2588953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022FA09F-25EE-4634-9823-2575F23A1E8F}" type="datetimeFigureOut">
              <a:rPr lang="es-ES" smtClean="0"/>
              <a:t>26/09/2025</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32F50116-F230-40C4-A25D-E0C3D36A1BA4}" type="slidenum">
              <a:rPr lang="es-ES" smtClean="0"/>
              <a:t>‹Nº›</a:t>
            </a:fld>
            <a:endParaRPr lang="es-ES"/>
          </a:p>
        </p:txBody>
      </p:sp>
    </p:spTree>
    <p:extLst>
      <p:ext uri="{BB962C8B-B14F-4D97-AF65-F5344CB8AC3E}">
        <p14:creationId xmlns:p14="http://schemas.microsoft.com/office/powerpoint/2010/main" val="685559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022FA09F-25EE-4634-9823-2575F23A1E8F}" type="datetimeFigureOut">
              <a:rPr lang="es-ES" smtClean="0"/>
              <a:t>26/09/2025</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32F50116-F230-40C4-A25D-E0C3D36A1BA4}" type="slidenum">
              <a:rPr lang="es-ES" smtClean="0"/>
              <a:t>‹Nº›</a:t>
            </a:fld>
            <a:endParaRPr lang="es-ES"/>
          </a:p>
        </p:txBody>
      </p:sp>
    </p:spTree>
    <p:extLst>
      <p:ext uri="{BB962C8B-B14F-4D97-AF65-F5344CB8AC3E}">
        <p14:creationId xmlns:p14="http://schemas.microsoft.com/office/powerpoint/2010/main" val="973662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22FA09F-25EE-4634-9823-2575F23A1E8F}" type="datetimeFigureOut">
              <a:rPr lang="es-ES" smtClean="0"/>
              <a:t>26/09/2025</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32F50116-F230-40C4-A25D-E0C3D36A1BA4}" type="slidenum">
              <a:rPr lang="es-ES" smtClean="0"/>
              <a:t>‹Nº›</a:t>
            </a:fld>
            <a:endParaRPr lang="es-ES"/>
          </a:p>
        </p:txBody>
      </p:sp>
    </p:spTree>
    <p:extLst>
      <p:ext uri="{BB962C8B-B14F-4D97-AF65-F5344CB8AC3E}">
        <p14:creationId xmlns:p14="http://schemas.microsoft.com/office/powerpoint/2010/main" val="2142235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022FA09F-25EE-4634-9823-2575F23A1E8F}" type="datetimeFigureOut">
              <a:rPr lang="es-ES" smtClean="0"/>
              <a:t>26/09/2025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2F50116-F230-40C4-A25D-E0C3D36A1BA4}" type="slidenum">
              <a:rPr lang="es-ES" smtClean="0"/>
              <a:t>‹Nº›</a:t>
            </a:fld>
            <a:endParaRPr lang="es-ES"/>
          </a:p>
        </p:txBody>
      </p:sp>
    </p:spTree>
    <p:extLst>
      <p:ext uri="{BB962C8B-B14F-4D97-AF65-F5344CB8AC3E}">
        <p14:creationId xmlns:p14="http://schemas.microsoft.com/office/powerpoint/2010/main" val="1315662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022FA09F-25EE-4634-9823-2575F23A1E8F}" type="datetimeFigureOut">
              <a:rPr lang="es-ES" smtClean="0"/>
              <a:t>26/09/2025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2F50116-F230-40C4-A25D-E0C3D36A1BA4}" type="slidenum">
              <a:rPr lang="es-ES" smtClean="0"/>
              <a:t>‹Nº›</a:t>
            </a:fld>
            <a:endParaRPr lang="es-ES"/>
          </a:p>
        </p:txBody>
      </p:sp>
    </p:spTree>
    <p:extLst>
      <p:ext uri="{BB962C8B-B14F-4D97-AF65-F5344CB8AC3E}">
        <p14:creationId xmlns:p14="http://schemas.microsoft.com/office/powerpoint/2010/main" val="376054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2FA09F-25EE-4634-9823-2575F23A1E8F}" type="datetimeFigureOut">
              <a:rPr lang="es-ES" smtClean="0"/>
              <a:t>26/09/2025</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F50116-F230-40C4-A25D-E0C3D36A1BA4}" type="slidenum">
              <a:rPr lang="es-ES" smtClean="0"/>
              <a:t>‹Nº›</a:t>
            </a:fld>
            <a:endParaRPr lang="es-ES"/>
          </a:p>
        </p:txBody>
      </p:sp>
    </p:spTree>
    <p:extLst>
      <p:ext uri="{BB962C8B-B14F-4D97-AF65-F5344CB8AC3E}">
        <p14:creationId xmlns:p14="http://schemas.microsoft.com/office/powerpoint/2010/main" val="3199600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G"/><Relationship Id="rId7" Type="http://schemas.openxmlformats.org/officeDocument/2006/relationships/image" Target="../media/image17.jp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6.jpg"/><Relationship Id="rId5" Type="http://schemas.openxmlformats.org/officeDocument/2006/relationships/image" Target="../media/image15.jpg"/><Relationship Id="rId4" Type="http://schemas.openxmlformats.org/officeDocument/2006/relationships/image" Target="../media/image14.jpg"/></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9.xml"/><Relationship Id="rId13" Type="http://schemas.openxmlformats.org/officeDocument/2006/relationships/image" Target="../media/image19.JPG"/><Relationship Id="rId3" Type="http://schemas.openxmlformats.org/officeDocument/2006/relationships/diagramLayout" Target="../diagrams/layout8.xml"/><Relationship Id="rId7" Type="http://schemas.openxmlformats.org/officeDocument/2006/relationships/diagramData" Target="../diagrams/data9.xml"/><Relationship Id="rId12" Type="http://schemas.openxmlformats.org/officeDocument/2006/relationships/image" Target="../media/image18.jpg"/><Relationship Id="rId17" Type="http://schemas.openxmlformats.org/officeDocument/2006/relationships/image" Target="../media/image23.png"/><Relationship Id="rId2" Type="http://schemas.openxmlformats.org/officeDocument/2006/relationships/diagramData" Target="../diagrams/data8.xml"/><Relationship Id="rId16" Type="http://schemas.openxmlformats.org/officeDocument/2006/relationships/image" Target="../media/image22.jpg"/><Relationship Id="rId1" Type="http://schemas.openxmlformats.org/officeDocument/2006/relationships/slideLayout" Target="../slideLayouts/slideLayout2.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5" Type="http://schemas.openxmlformats.org/officeDocument/2006/relationships/image" Target="../media/image21.JPG"/><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 Id="rId14" Type="http://schemas.openxmlformats.org/officeDocument/2006/relationships/image" Target="../media/image20.jpg"/></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11.xml"/><Relationship Id="rId13" Type="http://schemas.openxmlformats.org/officeDocument/2006/relationships/diagramData" Target="../diagrams/data12.xml"/><Relationship Id="rId18" Type="http://schemas.openxmlformats.org/officeDocument/2006/relationships/image" Target="../media/image25.jpg"/><Relationship Id="rId3" Type="http://schemas.openxmlformats.org/officeDocument/2006/relationships/diagramLayout" Target="../diagrams/layout10.xml"/><Relationship Id="rId21" Type="http://schemas.openxmlformats.org/officeDocument/2006/relationships/image" Target="../media/image28.jpg"/><Relationship Id="rId7" Type="http://schemas.openxmlformats.org/officeDocument/2006/relationships/diagramData" Target="../diagrams/data11.xml"/><Relationship Id="rId12" Type="http://schemas.openxmlformats.org/officeDocument/2006/relationships/image" Target="../media/image24.jpg"/><Relationship Id="rId17" Type="http://schemas.microsoft.com/office/2007/relationships/diagramDrawing" Target="../diagrams/drawing12.xml"/><Relationship Id="rId2" Type="http://schemas.openxmlformats.org/officeDocument/2006/relationships/diagramData" Target="../diagrams/data10.xml"/><Relationship Id="rId16" Type="http://schemas.openxmlformats.org/officeDocument/2006/relationships/diagramColors" Target="../diagrams/colors12.xml"/><Relationship Id="rId20" Type="http://schemas.openxmlformats.org/officeDocument/2006/relationships/image" Target="../media/image27.jpg"/><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5" Type="http://schemas.openxmlformats.org/officeDocument/2006/relationships/diagramQuickStyle" Target="../diagrams/quickStyle12.xml"/><Relationship Id="rId23" Type="http://schemas.openxmlformats.org/officeDocument/2006/relationships/image" Target="../media/image30.jpg"/><Relationship Id="rId10" Type="http://schemas.openxmlformats.org/officeDocument/2006/relationships/diagramColors" Target="../diagrams/colors11.xml"/><Relationship Id="rId19" Type="http://schemas.openxmlformats.org/officeDocument/2006/relationships/image" Target="../media/image26.jpg"/><Relationship Id="rId4" Type="http://schemas.openxmlformats.org/officeDocument/2006/relationships/diagramQuickStyle" Target="../diagrams/quickStyle10.xml"/><Relationship Id="rId9" Type="http://schemas.openxmlformats.org/officeDocument/2006/relationships/diagramQuickStyle" Target="../diagrams/quickStyle11.xml"/><Relationship Id="rId14" Type="http://schemas.openxmlformats.org/officeDocument/2006/relationships/diagramLayout" Target="../diagrams/layout12.xml"/><Relationship Id="rId22" Type="http://schemas.openxmlformats.org/officeDocument/2006/relationships/image" Target="../media/image29.jpg"/></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12" Type="http://schemas.openxmlformats.org/officeDocument/2006/relationships/image" Target="../media/image31.png"/><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18.xml.rels><?xml version="1.0" encoding="UTF-8" standalone="yes"?>
<Relationships xmlns="http://schemas.openxmlformats.org/package/2006/relationships"><Relationship Id="rId8" Type="http://schemas.openxmlformats.org/officeDocument/2006/relationships/image" Target="../media/image33.jpg"/><Relationship Id="rId3" Type="http://schemas.openxmlformats.org/officeDocument/2006/relationships/diagramLayout" Target="../diagrams/layout15.xml"/><Relationship Id="rId7" Type="http://schemas.openxmlformats.org/officeDocument/2006/relationships/image" Target="../media/image32.jpg"/><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11" Type="http://schemas.openxmlformats.org/officeDocument/2006/relationships/image" Target="../media/image36.jpg"/><Relationship Id="rId5" Type="http://schemas.openxmlformats.org/officeDocument/2006/relationships/diagramColors" Target="../diagrams/colors15.xml"/><Relationship Id="rId10" Type="http://schemas.openxmlformats.org/officeDocument/2006/relationships/image" Target="../media/image35.jpg"/><Relationship Id="rId4" Type="http://schemas.openxmlformats.org/officeDocument/2006/relationships/diagramQuickStyle" Target="../diagrams/quickStyle15.xml"/><Relationship Id="rId9" Type="http://schemas.openxmlformats.org/officeDocument/2006/relationships/image" Target="../media/image3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chor="t">
            <a:normAutofit fontScale="90000"/>
          </a:bodyPr>
          <a:lstStyle/>
          <a:p>
            <a:r>
              <a:rPr lang="es-ES" dirty="0" smtClean="0"/>
              <a:t>BIOGEOGRAFÍA</a:t>
            </a:r>
            <a:br>
              <a:rPr lang="es-ES" dirty="0" smtClean="0"/>
            </a:br>
            <a:r>
              <a:rPr lang="es-ES" dirty="0" smtClean="0"/>
              <a:t>Carrera de Biología</a:t>
            </a:r>
            <a:br>
              <a:rPr lang="es-ES" dirty="0" smtClean="0"/>
            </a:br>
            <a:r>
              <a:rPr lang="es-ES" dirty="0" smtClean="0"/>
              <a:t>5to año</a:t>
            </a:r>
            <a:br>
              <a:rPr lang="es-ES" dirty="0" smtClean="0"/>
            </a:br>
            <a:r>
              <a:rPr lang="es-ES" dirty="0" smtClean="0"/>
              <a:t>CPE</a:t>
            </a:r>
            <a:endParaRPr lang="es-ES" dirty="0"/>
          </a:p>
        </p:txBody>
      </p:sp>
      <p:sp>
        <p:nvSpPr>
          <p:cNvPr id="4" name="Subtítulo 3"/>
          <p:cNvSpPr>
            <a:spLocks noGrp="1"/>
          </p:cNvSpPr>
          <p:nvPr>
            <p:ph type="subTitle" idx="1"/>
          </p:nvPr>
        </p:nvSpPr>
        <p:spPr/>
        <p:txBody>
          <a:bodyPr/>
          <a:lstStyle/>
          <a:p>
            <a:endParaRPr lang="es-ES"/>
          </a:p>
        </p:txBody>
      </p:sp>
    </p:spTree>
    <p:extLst>
      <p:ext uri="{BB962C8B-B14F-4D97-AF65-F5344CB8AC3E}">
        <p14:creationId xmlns:p14="http://schemas.microsoft.com/office/powerpoint/2010/main" val="2330055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1325563"/>
          </a:xfrm>
        </p:spPr>
        <p:txBody>
          <a:bodyPr>
            <a:normAutofit/>
          </a:bodyPr>
          <a:lstStyle/>
          <a:p>
            <a:pPr algn="ctr"/>
            <a:r>
              <a:rPr lang="es-ES" sz="4000" b="1" dirty="0" smtClean="0"/>
              <a:t>¿Qué especies de plantas habitan en este </a:t>
            </a:r>
            <a:r>
              <a:rPr lang="es-ES" sz="4000" b="1" dirty="0" err="1" smtClean="0"/>
              <a:t>corotipo</a:t>
            </a:r>
            <a:r>
              <a:rPr lang="es-ES" sz="4000" b="1" dirty="0" smtClean="0"/>
              <a:t>?</a:t>
            </a:r>
            <a:endParaRPr lang="es-ES" sz="4000" b="1" dirty="0"/>
          </a:p>
        </p:txBody>
      </p:sp>
      <p:sp>
        <p:nvSpPr>
          <p:cNvPr id="3" name="Marcador de contenido 2"/>
          <p:cNvSpPr>
            <a:spLocks noGrp="1"/>
          </p:cNvSpPr>
          <p:nvPr>
            <p:ph idx="1"/>
          </p:nvPr>
        </p:nvSpPr>
        <p:spPr>
          <a:xfrm>
            <a:off x="335280" y="1002665"/>
            <a:ext cx="11562080" cy="2776855"/>
          </a:xfrm>
        </p:spPr>
        <p:txBody>
          <a:bodyPr>
            <a:normAutofit fontScale="92500" lnSpcReduction="10000"/>
          </a:bodyPr>
          <a:lstStyle/>
          <a:p>
            <a:pPr algn="just"/>
            <a:r>
              <a:rPr lang="es-ES" dirty="0"/>
              <a:t>Esta tierra se caracteriza por la presencia de árboles de coníferas. Al sur de este lugar, los ecosistemas se vuelven más diversos. Algunas zonas están cubiertas de praderas, mientras que otras lo están por bosques de clima templado, dominados por árboles </a:t>
            </a:r>
            <a:r>
              <a:rPr lang="es-ES" dirty="0" smtClean="0"/>
              <a:t>caducifolios (los </a:t>
            </a:r>
            <a:r>
              <a:rPr lang="es-ES" dirty="0"/>
              <a:t>árboles o arbustos que pierden su follaje durante una parte del año, la cual coincide en la mayoría de los casos con la llegada de la época desfavorable, la estación más fría (invierno) en los climas </a:t>
            </a:r>
            <a:r>
              <a:rPr lang="es-ES" dirty="0" smtClean="0"/>
              <a:t>templados). </a:t>
            </a:r>
            <a:r>
              <a:rPr lang="es-ES" dirty="0"/>
              <a:t>La extensión hacia el sur de la ecozona holártica suele llegar al desierto, que está dominado por plantas </a:t>
            </a:r>
            <a:r>
              <a:rPr lang="es-ES" dirty="0" smtClean="0"/>
              <a:t>adaptadas </a:t>
            </a:r>
            <a:r>
              <a:rPr lang="es-ES" dirty="0"/>
              <a:t>a las condiciones de sequía </a:t>
            </a:r>
          </a:p>
        </p:txBody>
      </p:sp>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7695" y="4155440"/>
            <a:ext cx="2246980" cy="2550160"/>
          </a:xfrm>
          <a:prstGeom prst="rect">
            <a:avLst/>
          </a:prstGeom>
        </p:spPr>
      </p:pic>
      <p:pic>
        <p:nvPicPr>
          <p:cNvPr id="5" name="Imagen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37295" y="3678872"/>
            <a:ext cx="2667000" cy="2000250"/>
          </a:xfrm>
          <a:prstGeom prst="rect">
            <a:avLst/>
          </a:prstGeom>
        </p:spPr>
      </p:pic>
      <p:sp>
        <p:nvSpPr>
          <p:cNvPr id="11" name="CuadroTexto 10"/>
          <p:cNvSpPr txBox="1"/>
          <p:nvPr/>
        </p:nvSpPr>
        <p:spPr>
          <a:xfrm>
            <a:off x="838200" y="3739832"/>
            <a:ext cx="1956882" cy="369332"/>
          </a:xfrm>
          <a:prstGeom prst="rect">
            <a:avLst/>
          </a:prstGeom>
          <a:noFill/>
        </p:spPr>
        <p:txBody>
          <a:bodyPr wrap="none" rtlCol="0">
            <a:spAutoFit/>
          </a:bodyPr>
          <a:lstStyle/>
          <a:p>
            <a:r>
              <a:rPr lang="es-ES" dirty="0" smtClean="0"/>
              <a:t>Coníferas(Tundra)  </a:t>
            </a:r>
            <a:endParaRPr lang="es-ES" dirty="0"/>
          </a:p>
        </p:txBody>
      </p:sp>
      <p:sp>
        <p:nvSpPr>
          <p:cNvPr id="12" name="CuadroTexto 11"/>
          <p:cNvSpPr txBox="1"/>
          <p:nvPr/>
        </p:nvSpPr>
        <p:spPr>
          <a:xfrm>
            <a:off x="3832404" y="5763497"/>
            <a:ext cx="1722203" cy="369332"/>
          </a:xfrm>
          <a:prstGeom prst="rect">
            <a:avLst/>
          </a:prstGeom>
          <a:noFill/>
        </p:spPr>
        <p:txBody>
          <a:bodyPr wrap="none" rtlCol="0">
            <a:spAutoFit/>
          </a:bodyPr>
          <a:lstStyle/>
          <a:p>
            <a:r>
              <a:rPr lang="es-ES" dirty="0" smtClean="0"/>
              <a:t>Praderas (Taiga) </a:t>
            </a:r>
            <a:endParaRPr lang="es-ES" dirty="0"/>
          </a:p>
        </p:txBody>
      </p:sp>
      <p:grpSp>
        <p:nvGrpSpPr>
          <p:cNvPr id="18" name="Grupo 17"/>
          <p:cNvGrpSpPr/>
          <p:nvPr/>
        </p:nvGrpSpPr>
        <p:grpSpPr>
          <a:xfrm>
            <a:off x="6272069" y="3841193"/>
            <a:ext cx="1525905" cy="1184946"/>
            <a:chOff x="6272069" y="3880484"/>
            <a:chExt cx="1525905" cy="1184946"/>
          </a:xfrm>
        </p:grpSpPr>
        <p:pic>
          <p:nvPicPr>
            <p:cNvPr id="6" name="Imagen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72069" y="3880484"/>
              <a:ext cx="1525905" cy="1147481"/>
            </a:xfrm>
            <a:prstGeom prst="rect">
              <a:avLst/>
            </a:prstGeom>
          </p:spPr>
        </p:pic>
        <p:sp>
          <p:nvSpPr>
            <p:cNvPr id="13" name="CuadroTexto 12"/>
            <p:cNvSpPr txBox="1"/>
            <p:nvPr/>
          </p:nvSpPr>
          <p:spPr>
            <a:xfrm>
              <a:off x="6954410" y="4696098"/>
              <a:ext cx="816121" cy="369332"/>
            </a:xfrm>
            <a:prstGeom prst="rect">
              <a:avLst/>
            </a:prstGeom>
            <a:noFill/>
          </p:spPr>
          <p:txBody>
            <a:bodyPr wrap="none" rtlCol="0">
              <a:spAutoFit/>
            </a:bodyPr>
            <a:lstStyle/>
            <a:p>
              <a:r>
                <a:rPr lang="es-ES" dirty="0" smtClean="0"/>
                <a:t>Avena </a:t>
              </a:r>
              <a:endParaRPr lang="es-ES" dirty="0"/>
            </a:p>
          </p:txBody>
        </p:sp>
      </p:grpSp>
      <p:grpSp>
        <p:nvGrpSpPr>
          <p:cNvPr id="16" name="Grupo 15"/>
          <p:cNvGrpSpPr/>
          <p:nvPr/>
        </p:nvGrpSpPr>
        <p:grpSpPr>
          <a:xfrm>
            <a:off x="10038421" y="3809682"/>
            <a:ext cx="1619208" cy="1156847"/>
            <a:chOff x="6488979" y="5537358"/>
            <a:chExt cx="1619208" cy="1156847"/>
          </a:xfrm>
        </p:grpSpPr>
        <p:pic>
          <p:nvPicPr>
            <p:cNvPr id="7" name="Imagen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88979" y="5537358"/>
              <a:ext cx="1523746" cy="1145857"/>
            </a:xfrm>
            <a:prstGeom prst="rect">
              <a:avLst/>
            </a:prstGeom>
          </p:spPr>
        </p:pic>
        <p:sp>
          <p:nvSpPr>
            <p:cNvPr id="14" name="CuadroTexto 13"/>
            <p:cNvSpPr txBox="1"/>
            <p:nvPr/>
          </p:nvSpPr>
          <p:spPr>
            <a:xfrm>
              <a:off x="7432874" y="6324873"/>
              <a:ext cx="675313" cy="369332"/>
            </a:xfrm>
            <a:prstGeom prst="rect">
              <a:avLst/>
            </a:prstGeom>
            <a:noFill/>
          </p:spPr>
          <p:txBody>
            <a:bodyPr wrap="none" rtlCol="0">
              <a:spAutoFit/>
            </a:bodyPr>
            <a:lstStyle/>
            <a:p>
              <a:r>
                <a:rPr lang="es-ES" dirty="0" smtClean="0"/>
                <a:t>Soya </a:t>
              </a:r>
              <a:endParaRPr lang="es-ES" dirty="0"/>
            </a:p>
          </p:txBody>
        </p:sp>
      </p:grpSp>
      <p:grpSp>
        <p:nvGrpSpPr>
          <p:cNvPr id="17" name="Grupo 16"/>
          <p:cNvGrpSpPr/>
          <p:nvPr/>
        </p:nvGrpSpPr>
        <p:grpSpPr>
          <a:xfrm>
            <a:off x="8012725" y="3841193"/>
            <a:ext cx="2018896" cy="1209711"/>
            <a:chOff x="8165748" y="4275908"/>
            <a:chExt cx="2018896" cy="1209711"/>
          </a:xfrm>
        </p:grpSpPr>
        <p:pic>
          <p:nvPicPr>
            <p:cNvPr id="10" name="Imagen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165748" y="4275908"/>
              <a:ext cx="1810945" cy="1209711"/>
            </a:xfrm>
            <a:prstGeom prst="rect">
              <a:avLst/>
            </a:prstGeom>
          </p:spPr>
        </p:pic>
        <p:sp>
          <p:nvSpPr>
            <p:cNvPr id="15" name="CuadroTexto 14"/>
            <p:cNvSpPr txBox="1"/>
            <p:nvPr/>
          </p:nvSpPr>
          <p:spPr>
            <a:xfrm>
              <a:off x="9270244" y="4359989"/>
              <a:ext cx="914400" cy="369332"/>
            </a:xfrm>
            <a:prstGeom prst="rect">
              <a:avLst/>
            </a:prstGeom>
            <a:noFill/>
          </p:spPr>
          <p:txBody>
            <a:bodyPr wrap="square" rtlCol="0">
              <a:spAutoFit/>
            </a:bodyPr>
            <a:lstStyle/>
            <a:p>
              <a:r>
                <a:rPr lang="es-ES" dirty="0" smtClean="0"/>
                <a:t>Trigo </a:t>
              </a:r>
              <a:endParaRPr lang="es-ES" dirty="0"/>
            </a:p>
          </p:txBody>
        </p:sp>
      </p:grpSp>
      <p:sp>
        <p:nvSpPr>
          <p:cNvPr id="19" name="Cerrar llave 18"/>
          <p:cNvSpPr/>
          <p:nvPr/>
        </p:nvSpPr>
        <p:spPr>
          <a:xfrm rot="5400000">
            <a:off x="8660051" y="2990356"/>
            <a:ext cx="516291" cy="450698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0" name="CuadroTexto 19"/>
          <p:cNvSpPr txBox="1"/>
          <p:nvPr/>
        </p:nvSpPr>
        <p:spPr>
          <a:xfrm>
            <a:off x="8105827" y="5557333"/>
            <a:ext cx="1717843" cy="369332"/>
          </a:xfrm>
          <a:prstGeom prst="rect">
            <a:avLst/>
          </a:prstGeom>
          <a:noFill/>
        </p:spPr>
        <p:txBody>
          <a:bodyPr wrap="none" rtlCol="0">
            <a:spAutoFit/>
          </a:bodyPr>
          <a:lstStyle/>
          <a:p>
            <a:r>
              <a:rPr lang="es-ES" dirty="0" smtClean="0"/>
              <a:t>Clima templado </a:t>
            </a:r>
            <a:endParaRPr lang="es-ES" dirty="0"/>
          </a:p>
        </p:txBody>
      </p:sp>
    </p:spTree>
    <p:extLst>
      <p:ext uri="{BB962C8B-B14F-4D97-AF65-F5344CB8AC3E}">
        <p14:creationId xmlns:p14="http://schemas.microsoft.com/office/powerpoint/2010/main" val="22676941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6721" y="365126"/>
            <a:ext cx="11543606" cy="902566"/>
          </a:xfrm>
        </p:spPr>
        <p:txBody>
          <a:bodyPr>
            <a:noAutofit/>
          </a:bodyPr>
          <a:lstStyle/>
          <a:p>
            <a:pPr algn="ctr"/>
            <a:r>
              <a:rPr lang="es-ES" sz="4000" b="1" u="sng" dirty="0" smtClean="0"/>
              <a:t>Causas de la distribución actual de los seres vivos</a:t>
            </a:r>
            <a:endParaRPr lang="es-ES" sz="4000" b="1" u="sng"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225194971"/>
              </p:ext>
            </p:extLst>
          </p:nvPr>
        </p:nvGraphicFramePr>
        <p:xfrm>
          <a:off x="229293" y="1449647"/>
          <a:ext cx="11419840" cy="5140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Abrir llave 4"/>
          <p:cNvSpPr/>
          <p:nvPr/>
        </p:nvSpPr>
        <p:spPr>
          <a:xfrm rot="10800000">
            <a:off x="2327563" y="1537854"/>
            <a:ext cx="280555" cy="4964545"/>
          </a:xfrm>
          <a:prstGeom prst="leftBrace">
            <a:avLst/>
          </a:prstGeom>
          <a:ln w="15875" cap="rnd">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extLst>
      <p:ext uri="{BB962C8B-B14F-4D97-AF65-F5344CB8AC3E}">
        <p14:creationId xmlns:p14="http://schemas.microsoft.com/office/powerpoint/2010/main" val="16520191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6943" y="0"/>
            <a:ext cx="10515600" cy="715530"/>
          </a:xfrm>
        </p:spPr>
        <p:txBody>
          <a:bodyPr>
            <a:normAutofit/>
          </a:bodyPr>
          <a:lstStyle/>
          <a:p>
            <a:r>
              <a:rPr lang="es-ES" sz="4000" b="1" dirty="0" smtClean="0"/>
              <a:t>Así  como de </a:t>
            </a:r>
            <a:r>
              <a:rPr lang="es-ES" sz="4000" b="1" u="sng" dirty="0" smtClean="0"/>
              <a:t>factores  externos </a:t>
            </a:r>
            <a:r>
              <a:rPr lang="es-ES" sz="4000" b="1" dirty="0" smtClean="0"/>
              <a:t>tales como:</a:t>
            </a:r>
            <a:endParaRPr lang="es-ES" sz="4000" b="1" dirty="0"/>
          </a:p>
        </p:txBody>
      </p:sp>
      <p:graphicFrame>
        <p:nvGraphicFramePr>
          <p:cNvPr id="45" name="Diagrama 44"/>
          <p:cNvGraphicFramePr/>
          <p:nvPr>
            <p:extLst>
              <p:ext uri="{D42A27DB-BD31-4B8C-83A1-F6EECF244321}">
                <p14:modId xmlns:p14="http://schemas.microsoft.com/office/powerpoint/2010/main" val="3742405233"/>
              </p:ext>
            </p:extLst>
          </p:nvPr>
        </p:nvGraphicFramePr>
        <p:xfrm>
          <a:off x="4068906" y="1169159"/>
          <a:ext cx="7719713" cy="52835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6" name="Rectángulo 45"/>
          <p:cNvSpPr/>
          <p:nvPr/>
        </p:nvSpPr>
        <p:spPr>
          <a:xfrm>
            <a:off x="13966" y="1797628"/>
            <a:ext cx="3754904" cy="2982190"/>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Char char="•"/>
              <a:tabLst/>
              <a:defRPr/>
            </a:pPr>
            <a:r>
              <a:rPr lang="es-ES" sz="2400" b="1" i="1" u="sng" dirty="0" smtClean="0"/>
              <a:t>Factores geográficos</a:t>
            </a:r>
            <a:r>
              <a:rPr lang="es-ES" sz="2400" dirty="0" smtClean="0"/>
              <a:t>: los seres vivos dependen de las condiciones específicas del lugar donde viven y estas con respecto a las características térmicas del aire existente las cuales a su vez dependen de: </a:t>
            </a:r>
          </a:p>
          <a:p>
            <a:pPr marL="0" marR="0" lvl="0" indent="0" algn="ctr" defTabSz="914400" rtl="0" eaLnBrk="1" fontAlgn="auto" latinLnBrk="0" hangingPunct="1">
              <a:lnSpc>
                <a:spcPct val="100000"/>
              </a:lnSpc>
              <a:spcBef>
                <a:spcPts val="0"/>
              </a:spcBef>
              <a:spcAft>
                <a:spcPts val="0"/>
              </a:spcAft>
              <a:buClrTx/>
              <a:buSzTx/>
              <a:buFontTx/>
              <a:buChar char="•"/>
              <a:tabLst/>
              <a:defRPr/>
            </a:pPr>
            <a:endParaRPr lang="es-ES" sz="2400" dirty="0" smtClean="0"/>
          </a:p>
          <a:p>
            <a:pPr lvl="0" algn="ctr" defTabSz="889000" rtl="0">
              <a:lnSpc>
                <a:spcPct val="90000"/>
              </a:lnSpc>
              <a:spcBef>
                <a:spcPct val="0"/>
              </a:spcBef>
              <a:spcAft>
                <a:spcPct val="35000"/>
              </a:spcAft>
              <a:buChar char="•"/>
            </a:pPr>
            <a:endParaRPr lang="es-ES" sz="2400" dirty="0"/>
          </a:p>
          <a:p>
            <a:pPr lvl="0" algn="ctr" rtl="0">
              <a:buChar char="•"/>
            </a:pPr>
            <a:endParaRPr lang="es-ES" sz="2400" dirty="0"/>
          </a:p>
          <a:p>
            <a:pPr lvl="0" algn="ctr" rtl="0">
              <a:buChar char="•"/>
            </a:pPr>
            <a:endParaRPr lang="es-ES" sz="2400" dirty="0"/>
          </a:p>
        </p:txBody>
      </p:sp>
      <p:sp>
        <p:nvSpPr>
          <p:cNvPr id="47" name="Cerrar llave 46"/>
          <p:cNvSpPr/>
          <p:nvPr/>
        </p:nvSpPr>
        <p:spPr>
          <a:xfrm>
            <a:off x="3641149" y="995020"/>
            <a:ext cx="255442" cy="5631873"/>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extLst>
      <p:ext uri="{BB962C8B-B14F-4D97-AF65-F5344CB8AC3E}">
        <p14:creationId xmlns:p14="http://schemas.microsoft.com/office/powerpoint/2010/main" val="29208887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2371983854"/>
              </p:ext>
            </p:extLst>
          </p:nvPr>
        </p:nvGraphicFramePr>
        <p:xfrm>
          <a:off x="235528" y="1049482"/>
          <a:ext cx="6830291"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Marcador de contenido 1"/>
          <p:cNvGraphicFramePr>
            <a:graphicFrameLocks noGrp="1"/>
          </p:cNvGraphicFramePr>
          <p:nvPr>
            <p:ph idx="1"/>
            <p:extLst>
              <p:ext uri="{D42A27DB-BD31-4B8C-83A1-F6EECF244321}">
                <p14:modId xmlns:p14="http://schemas.microsoft.com/office/powerpoint/2010/main" val="2003506015"/>
              </p:ext>
            </p:extLst>
          </p:nvPr>
        </p:nvGraphicFramePr>
        <p:xfrm>
          <a:off x="3293917" y="1049482"/>
          <a:ext cx="8672945" cy="521623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9856363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2755893786"/>
              </p:ext>
            </p:extLst>
          </p:nvPr>
        </p:nvGraphicFramePr>
        <p:xfrm>
          <a:off x="287482" y="342900"/>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Marcador de contenido 1"/>
          <p:cNvGraphicFramePr>
            <a:graphicFrameLocks noGrp="1"/>
          </p:cNvGraphicFramePr>
          <p:nvPr>
            <p:ph idx="1"/>
            <p:extLst>
              <p:ext uri="{D42A27DB-BD31-4B8C-83A1-F6EECF244321}">
                <p14:modId xmlns:p14="http://schemas.microsoft.com/office/powerpoint/2010/main" val="1565958632"/>
              </p:ext>
            </p:extLst>
          </p:nvPr>
        </p:nvGraphicFramePr>
        <p:xfrm>
          <a:off x="3387436" y="342900"/>
          <a:ext cx="7872845" cy="610985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08060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1421681786"/>
              </p:ext>
            </p:extLst>
          </p:nvPr>
        </p:nvGraphicFramePr>
        <p:xfrm>
          <a:off x="152399" y="713797"/>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Marcador de contenido 1"/>
          <p:cNvGraphicFramePr>
            <a:graphicFrameLocks noGrp="1"/>
          </p:cNvGraphicFramePr>
          <p:nvPr>
            <p:ph idx="1"/>
            <p:extLst>
              <p:ext uri="{D42A27DB-BD31-4B8C-83A1-F6EECF244321}">
                <p14:modId xmlns:p14="http://schemas.microsoft.com/office/powerpoint/2010/main" val="790480048"/>
              </p:ext>
            </p:extLst>
          </p:nvPr>
        </p:nvGraphicFramePr>
        <p:xfrm>
          <a:off x="3283528" y="713798"/>
          <a:ext cx="8551718" cy="306459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5" name="Imagen 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070024" y="3726728"/>
            <a:ext cx="2596450" cy="1790700"/>
          </a:xfrm>
          <a:prstGeom prst="rect">
            <a:avLst/>
          </a:prstGeom>
        </p:spPr>
      </p:pic>
      <p:pic>
        <p:nvPicPr>
          <p:cNvPr id="6" name="Imagen 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8998530" y="3731779"/>
            <a:ext cx="2381250" cy="1790700"/>
          </a:xfrm>
          <a:prstGeom prst="rect">
            <a:avLst/>
          </a:prstGeom>
        </p:spPr>
      </p:pic>
      <p:sp>
        <p:nvSpPr>
          <p:cNvPr id="7" name="CuadroTexto 6"/>
          <p:cNvSpPr txBox="1"/>
          <p:nvPr/>
        </p:nvSpPr>
        <p:spPr>
          <a:xfrm>
            <a:off x="3861088" y="5567907"/>
            <a:ext cx="7648576" cy="369332"/>
          </a:xfrm>
          <a:prstGeom prst="rect">
            <a:avLst/>
          </a:prstGeom>
          <a:noFill/>
        </p:spPr>
        <p:txBody>
          <a:bodyPr wrap="square" rtlCol="0">
            <a:spAutoFit/>
          </a:bodyPr>
          <a:lstStyle/>
          <a:p>
            <a:r>
              <a:rPr lang="es-ES" dirty="0" smtClean="0"/>
              <a:t>     Virga                                                      Neblina                                          Rocío</a:t>
            </a:r>
            <a:endParaRPr lang="es-ES" dirty="0"/>
          </a:p>
        </p:txBody>
      </p:sp>
      <p:pic>
        <p:nvPicPr>
          <p:cNvPr id="8" name="Imagen 7"/>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486151" y="3726728"/>
            <a:ext cx="2381250" cy="1790700"/>
          </a:xfrm>
          <a:prstGeom prst="rect">
            <a:avLst/>
          </a:prstGeom>
        </p:spPr>
      </p:pic>
      <p:pic>
        <p:nvPicPr>
          <p:cNvPr id="9" name="Imagen 8"/>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72340" y="2206770"/>
            <a:ext cx="1726624" cy="1294968"/>
          </a:xfrm>
          <a:prstGeom prst="rect">
            <a:avLst/>
          </a:prstGeom>
        </p:spPr>
      </p:pic>
      <p:pic>
        <p:nvPicPr>
          <p:cNvPr id="10" name="Imagen 9"/>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372340" y="3926033"/>
            <a:ext cx="1726624" cy="1294968"/>
          </a:xfrm>
          <a:prstGeom prst="rect">
            <a:avLst/>
          </a:prstGeom>
        </p:spPr>
      </p:pic>
      <p:pic>
        <p:nvPicPr>
          <p:cNvPr id="11" name="Imagen 10"/>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401780" y="5392883"/>
            <a:ext cx="1697184" cy="1292128"/>
          </a:xfrm>
          <a:prstGeom prst="rect">
            <a:avLst/>
          </a:prstGeom>
        </p:spPr>
      </p:pic>
      <p:sp>
        <p:nvSpPr>
          <p:cNvPr id="12" name="CuadroTexto 11"/>
          <p:cNvSpPr txBox="1"/>
          <p:nvPr/>
        </p:nvSpPr>
        <p:spPr>
          <a:xfrm>
            <a:off x="561204" y="3409062"/>
            <a:ext cx="771173" cy="369332"/>
          </a:xfrm>
          <a:prstGeom prst="rect">
            <a:avLst/>
          </a:prstGeom>
          <a:noFill/>
        </p:spPr>
        <p:txBody>
          <a:bodyPr wrap="none" rtlCol="0">
            <a:spAutoFit/>
          </a:bodyPr>
          <a:lstStyle/>
          <a:p>
            <a:r>
              <a:rPr lang="es-ES" dirty="0" smtClean="0"/>
              <a:t>Nieve </a:t>
            </a:r>
            <a:endParaRPr lang="es-ES" dirty="0"/>
          </a:p>
        </p:txBody>
      </p:sp>
      <p:sp>
        <p:nvSpPr>
          <p:cNvPr id="13" name="CuadroTexto 12"/>
          <p:cNvSpPr txBox="1"/>
          <p:nvPr/>
        </p:nvSpPr>
        <p:spPr>
          <a:xfrm>
            <a:off x="561204" y="5147822"/>
            <a:ext cx="952312" cy="369332"/>
          </a:xfrm>
          <a:prstGeom prst="rect">
            <a:avLst/>
          </a:prstGeom>
          <a:noFill/>
        </p:spPr>
        <p:txBody>
          <a:bodyPr wrap="none" rtlCol="0">
            <a:spAutoFit/>
          </a:bodyPr>
          <a:lstStyle/>
          <a:p>
            <a:r>
              <a:rPr lang="es-ES" dirty="0" smtClean="0"/>
              <a:t>Granizo </a:t>
            </a:r>
            <a:endParaRPr lang="es-ES" dirty="0"/>
          </a:p>
        </p:txBody>
      </p:sp>
      <p:sp>
        <p:nvSpPr>
          <p:cNvPr id="14" name="CuadroTexto 13"/>
          <p:cNvSpPr txBox="1"/>
          <p:nvPr/>
        </p:nvSpPr>
        <p:spPr>
          <a:xfrm>
            <a:off x="1235652" y="6487561"/>
            <a:ext cx="3716146" cy="369332"/>
          </a:xfrm>
          <a:prstGeom prst="rect">
            <a:avLst/>
          </a:prstGeom>
          <a:noFill/>
        </p:spPr>
        <p:txBody>
          <a:bodyPr wrap="none" rtlCol="0">
            <a:spAutoFit/>
          </a:bodyPr>
          <a:lstStyle/>
          <a:p>
            <a:r>
              <a:rPr lang="es-ES" dirty="0" smtClean="0"/>
              <a:t>Símbolo meteorológico del aguanieve</a:t>
            </a:r>
            <a:endParaRPr lang="es-ES" dirty="0"/>
          </a:p>
        </p:txBody>
      </p:sp>
    </p:spTree>
    <p:extLst>
      <p:ext uri="{BB962C8B-B14F-4D97-AF65-F5344CB8AC3E}">
        <p14:creationId xmlns:p14="http://schemas.microsoft.com/office/powerpoint/2010/main" val="9089921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564532933"/>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Marcador de contenido 1"/>
          <p:cNvGraphicFramePr>
            <a:graphicFrameLocks noGrp="1"/>
          </p:cNvGraphicFramePr>
          <p:nvPr>
            <p:ph idx="1"/>
            <p:extLst>
              <p:ext uri="{D42A27DB-BD31-4B8C-83A1-F6EECF244321}">
                <p14:modId xmlns:p14="http://schemas.microsoft.com/office/powerpoint/2010/main" val="3131522000"/>
              </p:ext>
            </p:extLst>
          </p:nvPr>
        </p:nvGraphicFramePr>
        <p:xfrm>
          <a:off x="3688773" y="365125"/>
          <a:ext cx="8503227"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5" name="Imagen 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17814" y="1862427"/>
            <a:ext cx="1664277" cy="2027392"/>
          </a:xfrm>
          <a:prstGeom prst="rect">
            <a:avLst/>
          </a:prstGeom>
        </p:spPr>
      </p:pic>
      <p:graphicFrame>
        <p:nvGraphicFramePr>
          <p:cNvPr id="7" name="Diagrama 6"/>
          <p:cNvGraphicFramePr/>
          <p:nvPr>
            <p:extLst>
              <p:ext uri="{D42A27DB-BD31-4B8C-83A1-F6EECF244321}">
                <p14:modId xmlns:p14="http://schemas.microsoft.com/office/powerpoint/2010/main" val="3513454436"/>
              </p:ext>
            </p:extLst>
          </p:nvPr>
        </p:nvGraphicFramePr>
        <p:xfrm>
          <a:off x="3688773" y="2540793"/>
          <a:ext cx="8285018" cy="4213298"/>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pic>
        <p:nvPicPr>
          <p:cNvPr id="8" name="Imagen 7"/>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16478" y="4061558"/>
            <a:ext cx="1068511" cy="967642"/>
          </a:xfrm>
          <a:prstGeom prst="rect">
            <a:avLst/>
          </a:prstGeom>
        </p:spPr>
      </p:pic>
      <p:pic>
        <p:nvPicPr>
          <p:cNvPr id="9" name="Imagen 8"/>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1284989" y="4061558"/>
            <a:ext cx="1042575" cy="967642"/>
          </a:xfrm>
          <a:prstGeom prst="rect">
            <a:avLst/>
          </a:prstGeom>
        </p:spPr>
      </p:pic>
      <p:pic>
        <p:nvPicPr>
          <p:cNvPr id="10" name="Imagen 9"/>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2327564" y="4061558"/>
            <a:ext cx="1068511" cy="967642"/>
          </a:xfrm>
          <a:prstGeom prst="rect">
            <a:avLst/>
          </a:prstGeom>
        </p:spPr>
      </p:pic>
      <p:pic>
        <p:nvPicPr>
          <p:cNvPr id="11" name="Imagen 10"/>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1279813" y="5029200"/>
            <a:ext cx="1047751" cy="964434"/>
          </a:xfrm>
          <a:prstGeom prst="rect">
            <a:avLst/>
          </a:prstGeom>
        </p:spPr>
      </p:pic>
      <p:pic>
        <p:nvPicPr>
          <p:cNvPr id="12" name="Imagen 11"/>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16477" y="5029200"/>
            <a:ext cx="1068511" cy="964434"/>
          </a:xfrm>
          <a:prstGeom prst="rect">
            <a:avLst/>
          </a:prstGeom>
        </p:spPr>
      </p:pic>
      <p:pic>
        <p:nvPicPr>
          <p:cNvPr id="13" name="Imagen 12"/>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2327564" y="5029200"/>
            <a:ext cx="1063335" cy="964434"/>
          </a:xfrm>
          <a:prstGeom prst="rect">
            <a:avLst/>
          </a:prstGeom>
        </p:spPr>
      </p:pic>
    </p:spTree>
    <p:extLst>
      <p:ext uri="{BB962C8B-B14F-4D97-AF65-F5344CB8AC3E}">
        <p14:creationId xmlns:p14="http://schemas.microsoft.com/office/powerpoint/2010/main" val="26092143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4232867"/>
              </p:ext>
            </p:extLst>
          </p:nvPr>
        </p:nvGraphicFramePr>
        <p:xfrm>
          <a:off x="360218" y="500062"/>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Marcador de contenido 1"/>
          <p:cNvGraphicFramePr>
            <a:graphicFrameLocks noGrp="1"/>
          </p:cNvGraphicFramePr>
          <p:nvPr>
            <p:ph idx="1"/>
            <p:extLst>
              <p:ext uri="{D42A27DB-BD31-4B8C-83A1-F6EECF244321}">
                <p14:modId xmlns:p14="http://schemas.microsoft.com/office/powerpoint/2010/main" val="1015354277"/>
              </p:ext>
            </p:extLst>
          </p:nvPr>
        </p:nvGraphicFramePr>
        <p:xfrm>
          <a:off x="2940627" y="500062"/>
          <a:ext cx="8028709" cy="447126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5" name="Imagen 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60218" y="1825625"/>
            <a:ext cx="2381250" cy="4024457"/>
          </a:xfrm>
          <a:prstGeom prst="rect">
            <a:avLst/>
          </a:prstGeom>
        </p:spPr>
      </p:pic>
    </p:spTree>
    <p:extLst>
      <p:ext uri="{BB962C8B-B14F-4D97-AF65-F5344CB8AC3E}">
        <p14:creationId xmlns:p14="http://schemas.microsoft.com/office/powerpoint/2010/main" val="13291778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Parámetros por los que se mide la distribución geográfica de los seres vivos</a:t>
            </a:r>
            <a:endParaRPr lang="es-ES" dirty="0"/>
          </a:p>
        </p:txBody>
      </p:sp>
      <p:sp>
        <p:nvSpPr>
          <p:cNvPr id="3" name="Marcador de contenido 2"/>
          <p:cNvSpPr>
            <a:spLocks noGrp="1"/>
          </p:cNvSpPr>
          <p:nvPr>
            <p:ph idx="1"/>
          </p:nvPr>
        </p:nvSpPr>
        <p:spPr/>
        <p:txBody>
          <a:bodyPr/>
          <a:lstStyle/>
          <a:p>
            <a:pPr marL="514350" indent="-514350" algn="just">
              <a:buFont typeface="+mj-lt"/>
              <a:buAutoNum type="arabicPeriod"/>
            </a:pPr>
            <a:r>
              <a:rPr lang="es-ES" dirty="0" smtClean="0"/>
              <a:t>Extensión: permite clasificar a los taxones en función de su ubicación y hábitats, pueden ser: cosmopolitas </a:t>
            </a:r>
            <a:r>
              <a:rPr lang="es-ES" dirty="0"/>
              <a:t>o</a:t>
            </a:r>
            <a:r>
              <a:rPr lang="es-ES" dirty="0" smtClean="0"/>
              <a:t> ubicuos y/o  endémicos </a:t>
            </a:r>
          </a:p>
          <a:p>
            <a:pPr marL="514350" indent="-514350" algn="just">
              <a:buFont typeface="+mj-lt"/>
              <a:buAutoNum type="arabicPeriod"/>
            </a:pPr>
            <a:endParaRPr lang="es-ES" dirty="0"/>
          </a:p>
        </p:txBody>
      </p:sp>
      <p:graphicFrame>
        <p:nvGraphicFramePr>
          <p:cNvPr id="4" name="Diagrama 3"/>
          <p:cNvGraphicFramePr/>
          <p:nvPr>
            <p:extLst>
              <p:ext uri="{D42A27DB-BD31-4B8C-83A1-F6EECF244321}">
                <p14:modId xmlns:p14="http://schemas.microsoft.com/office/powerpoint/2010/main" val="1827178111"/>
              </p:ext>
            </p:extLst>
          </p:nvPr>
        </p:nvGraphicFramePr>
        <p:xfrm>
          <a:off x="477520" y="3251200"/>
          <a:ext cx="11714480" cy="34052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Imagen 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1555" y="4730509"/>
            <a:ext cx="1371025" cy="1028269"/>
          </a:xfrm>
          <a:prstGeom prst="rect">
            <a:avLst/>
          </a:prstGeom>
        </p:spPr>
      </p:pic>
      <p:pic>
        <p:nvPicPr>
          <p:cNvPr id="6" name="Imagen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333360" y="3241499"/>
            <a:ext cx="2161680" cy="1444002"/>
          </a:xfrm>
          <a:prstGeom prst="rect">
            <a:avLst/>
          </a:prstGeom>
        </p:spPr>
      </p:pic>
      <p:pic>
        <p:nvPicPr>
          <p:cNvPr id="7" name="Imagen 6"/>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848545" y="4824837"/>
            <a:ext cx="1482445" cy="1867881"/>
          </a:xfrm>
          <a:prstGeom prst="rect">
            <a:avLst/>
          </a:prstGeom>
        </p:spPr>
      </p:pic>
      <p:pic>
        <p:nvPicPr>
          <p:cNvPr id="8" name="Imagen 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9258300" y="2920471"/>
            <a:ext cx="2095500" cy="1571625"/>
          </a:xfrm>
          <a:prstGeom prst="rect">
            <a:avLst/>
          </a:prstGeom>
        </p:spPr>
      </p:pic>
      <p:pic>
        <p:nvPicPr>
          <p:cNvPr id="9" name="Imagen 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394190" y="4559565"/>
            <a:ext cx="983224" cy="1493043"/>
          </a:xfrm>
          <a:prstGeom prst="rect">
            <a:avLst/>
          </a:prstGeom>
        </p:spPr>
      </p:pic>
    </p:spTree>
    <p:extLst>
      <p:ext uri="{BB962C8B-B14F-4D97-AF65-F5344CB8AC3E}">
        <p14:creationId xmlns:p14="http://schemas.microsoft.com/office/powerpoint/2010/main" val="32487245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3600" dirty="0" smtClean="0"/>
              <a:t>TEMA 2: LA DISTRIBUCIÓN GEOGRÁFICA DE LOS SERES VIVOS Y SUS CAUSAS</a:t>
            </a:r>
            <a:endParaRPr lang="es-ES" sz="3600" dirty="0"/>
          </a:p>
        </p:txBody>
      </p:sp>
      <p:sp>
        <p:nvSpPr>
          <p:cNvPr id="3" name="Marcador de contenido 2"/>
          <p:cNvSpPr>
            <a:spLocks noGrp="1"/>
          </p:cNvSpPr>
          <p:nvPr>
            <p:ph idx="1"/>
          </p:nvPr>
        </p:nvSpPr>
        <p:spPr/>
        <p:txBody>
          <a:bodyPr/>
          <a:lstStyle/>
          <a:p>
            <a:pPr algn="just"/>
            <a:r>
              <a:rPr lang="es-ES" dirty="0" smtClean="0"/>
              <a:t>TEMÁTICA: </a:t>
            </a:r>
          </a:p>
          <a:p>
            <a:pPr marL="0" indent="0" algn="just">
              <a:buNone/>
            </a:pPr>
            <a:r>
              <a:rPr lang="es-ES" dirty="0" smtClean="0"/>
              <a:t>COROLOGÍA: OBJETO DE ESTUDIO. CAUSAS DE LA DISTRIBUCIÓN DE LOS SERES VIVOS. LOS FACTORES INTERNOS: CAPACIDAD DE PROPAGACIÓN, REPRODUCCIÓN, DISEMINACIÓN, AMPLITUD ECOLÓGICA Y POTENCIAL EVOLUTIVA. LOS FACTORES EXTERNOS: GEOGRÁFICOS, CLIMÁTICOS, EDÁFICOS Y BIÓTICOS.</a:t>
            </a:r>
            <a:br>
              <a:rPr lang="es-ES" dirty="0" smtClean="0"/>
            </a:br>
            <a:endParaRPr lang="es-ES" dirty="0"/>
          </a:p>
        </p:txBody>
      </p:sp>
    </p:spTree>
    <p:extLst>
      <p:ext uri="{BB962C8B-B14F-4D97-AF65-F5344CB8AC3E}">
        <p14:creationId xmlns:p14="http://schemas.microsoft.com/office/powerpoint/2010/main" val="197925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OBJETIVOS</a:t>
            </a:r>
            <a:endParaRPr lang="es-ES" dirty="0"/>
          </a:p>
        </p:txBody>
      </p:sp>
      <p:sp>
        <p:nvSpPr>
          <p:cNvPr id="3" name="Marcador de contenido 2"/>
          <p:cNvSpPr>
            <a:spLocks noGrp="1"/>
          </p:cNvSpPr>
          <p:nvPr>
            <p:ph idx="1"/>
          </p:nvPr>
        </p:nvSpPr>
        <p:spPr/>
        <p:txBody>
          <a:bodyPr/>
          <a:lstStyle/>
          <a:p>
            <a:pPr marL="514350" indent="-514350" algn="just">
              <a:buFont typeface="+mj-lt"/>
              <a:buAutoNum type="arabicPeriod"/>
            </a:pPr>
            <a:r>
              <a:rPr lang="es-ES" dirty="0" smtClean="0"/>
              <a:t>DEFINIR EL CONCEPTO DE COROLOGÍA MEDIANTE EL EMPLEO DE MAPAS CONCEPTUALES Y GEOGRÁFICOS QUE CONTRIBUYAN AL ENTENDIMIENTO DE ESTE TÉRMINO.</a:t>
            </a:r>
          </a:p>
          <a:p>
            <a:pPr marL="514350" indent="-514350" algn="just">
              <a:buFont typeface="+mj-lt"/>
              <a:buAutoNum type="arabicPeriod"/>
            </a:pPr>
            <a:r>
              <a:rPr lang="es-ES" dirty="0" smtClean="0"/>
              <a:t>EXPLICAR LAS CAUSAS QUE INFLUYEN EN LA DISTRIBUCIÓN ACTUAL DE LOS SERES VIVOS MEDIANTE Y EN FUNCIÓN DE LOS FACTORES INTERNOS Y EXTERNOS QUE INTERVIENEN EN ELLO.</a:t>
            </a:r>
          </a:p>
          <a:p>
            <a:pPr marL="514350" indent="-514350" algn="just">
              <a:buFont typeface="+mj-lt"/>
              <a:buAutoNum type="arabicPeriod"/>
            </a:pPr>
            <a:r>
              <a:rPr lang="es-ES" dirty="0" smtClean="0"/>
              <a:t>IDENTIFICAR LOS TIPOS DE ÁREAS DE DISTRIBUCIÓN ACTUAL DE LOS ORGANISMOS MEDIANTE EL EMPLEO DE MAPAS GEOGRÁFICOS.</a:t>
            </a:r>
            <a:endParaRPr lang="es-ES" dirty="0"/>
          </a:p>
        </p:txBody>
      </p:sp>
    </p:spTree>
    <p:extLst>
      <p:ext uri="{BB962C8B-B14F-4D97-AF65-F5344CB8AC3E}">
        <p14:creationId xmlns:p14="http://schemas.microsoft.com/office/powerpoint/2010/main" val="3119384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¿QUÉ ES LA COROLOGÍA?</a:t>
            </a:r>
            <a:endParaRPr lang="es-ES" dirty="0"/>
          </a:p>
        </p:txBody>
      </p:sp>
      <p:sp>
        <p:nvSpPr>
          <p:cNvPr id="3" name="Marcador de contenido 2"/>
          <p:cNvSpPr>
            <a:spLocks noGrp="1"/>
          </p:cNvSpPr>
          <p:nvPr>
            <p:ph idx="1"/>
          </p:nvPr>
        </p:nvSpPr>
        <p:spPr/>
        <p:txBody>
          <a:bodyPr>
            <a:normAutofit/>
          </a:bodyPr>
          <a:lstStyle/>
          <a:p>
            <a:pPr algn="just"/>
            <a:r>
              <a:rPr lang="es-ES" sz="3200" dirty="0" smtClean="0"/>
              <a:t>Es una de las ciencias auxiliares que forma parte de la Biogeografía. </a:t>
            </a:r>
          </a:p>
          <a:p>
            <a:pPr marL="0" indent="0" algn="just">
              <a:buNone/>
            </a:pPr>
            <a:r>
              <a:rPr lang="es-ES" sz="3200" dirty="0" smtClean="0"/>
              <a:t>¿Cuál es su objeto de estudio?. </a:t>
            </a:r>
          </a:p>
          <a:p>
            <a:pPr algn="just"/>
            <a:r>
              <a:rPr lang="es-ES" sz="3200" dirty="0" smtClean="0"/>
              <a:t>Se ocupa de estudiar el </a:t>
            </a:r>
            <a:r>
              <a:rPr lang="es-ES" sz="3200" b="1" dirty="0" smtClean="0"/>
              <a:t>área de distribución </a:t>
            </a:r>
            <a:r>
              <a:rPr lang="es-ES" sz="3200" dirty="0" smtClean="0"/>
              <a:t>de los organismos y de la determinación de una serie de corotipos comunes a muchos de ellos.</a:t>
            </a:r>
          </a:p>
          <a:p>
            <a:pPr marL="0" indent="0" algn="just">
              <a:buNone/>
            </a:pPr>
            <a:endParaRPr lang="es-ES" sz="3200" dirty="0" smtClean="0"/>
          </a:p>
        </p:txBody>
      </p:sp>
    </p:spTree>
    <p:extLst>
      <p:ext uri="{BB962C8B-B14F-4D97-AF65-F5344CB8AC3E}">
        <p14:creationId xmlns:p14="http://schemas.microsoft.com/office/powerpoint/2010/main" val="15708261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7026" y="1129546"/>
            <a:ext cx="11511280" cy="1325563"/>
          </a:xfrm>
        </p:spPr>
        <p:txBody>
          <a:bodyPr>
            <a:noAutofit/>
          </a:bodyPr>
          <a:lstStyle/>
          <a:p>
            <a:pPr algn="just"/>
            <a:r>
              <a:rPr lang="es-ES" sz="3200" dirty="0" smtClean="0"/>
              <a:t>El </a:t>
            </a:r>
            <a:r>
              <a:rPr lang="es-ES" sz="3200" b="1" dirty="0" smtClean="0"/>
              <a:t>área de distribución </a:t>
            </a:r>
            <a:r>
              <a:rPr lang="es-ES" sz="3200" dirty="0" smtClean="0"/>
              <a:t>de una especie, subespecie u otro taxón, es el espacio geográfico sobre el que se distribuye un ecosistema y todo su entorno. Se conocen tres tipos de distribución: espaciado(uniforme y regular), al azar y agrupado. </a:t>
            </a:r>
            <a:br>
              <a:rPr lang="es-ES" sz="3200" dirty="0" smtClean="0"/>
            </a:br>
            <a:r>
              <a:rPr lang="es-ES" sz="3200" dirty="0" smtClean="0"/>
              <a:t/>
            </a:r>
            <a:br>
              <a:rPr lang="es-ES" sz="3200" dirty="0" smtClean="0"/>
            </a:br>
            <a:r>
              <a:rPr lang="es-ES" sz="3200" dirty="0"/>
              <a:t/>
            </a:r>
            <a:br>
              <a:rPr lang="es-ES" sz="3200" dirty="0"/>
            </a:br>
            <a:endParaRPr lang="es-ES" sz="3200" dirty="0"/>
          </a:p>
        </p:txBody>
      </p:sp>
      <p:pic>
        <p:nvPicPr>
          <p:cNvPr id="4" name="Marcador de contenido 3"/>
          <p:cNvPicPr>
            <a:picLocks noGrp="1" noChangeAspect="1"/>
          </p:cNvPicPr>
          <p:nvPr>
            <p:ph idx="1"/>
          </p:nvPr>
        </p:nvPicPr>
        <p:blipFill>
          <a:blip r:embed="rId2">
            <a:duotone>
              <a:prstClr val="black"/>
              <a:schemeClr val="accent5">
                <a:lumMod val="60000"/>
                <a:lumOff val="40000"/>
                <a:tint val="45000"/>
                <a:satMod val="400000"/>
              </a:schemeClr>
            </a:duotone>
            <a:extLst>
              <a:ext uri="{28A0092B-C50C-407E-A947-70E740481C1C}">
                <a14:useLocalDpi xmlns:a14="http://schemas.microsoft.com/office/drawing/2010/main" val="0"/>
              </a:ext>
            </a:extLst>
          </a:blip>
          <a:stretch>
            <a:fillRect/>
          </a:stretch>
        </p:blipFill>
        <p:spPr>
          <a:xfrm rot="16200000">
            <a:off x="4636806" y="158715"/>
            <a:ext cx="2918391" cy="8900162"/>
          </a:xfrm>
        </p:spPr>
      </p:pic>
      <p:sp>
        <p:nvSpPr>
          <p:cNvPr id="5" name="CuadroTexto 4"/>
          <p:cNvSpPr txBox="1"/>
          <p:nvPr/>
        </p:nvSpPr>
        <p:spPr>
          <a:xfrm>
            <a:off x="1859280" y="6131412"/>
            <a:ext cx="2433615" cy="369332"/>
          </a:xfrm>
          <a:prstGeom prst="rect">
            <a:avLst/>
          </a:prstGeom>
          <a:noFill/>
        </p:spPr>
        <p:txBody>
          <a:bodyPr wrap="none" rtlCol="0">
            <a:spAutoFit/>
          </a:bodyPr>
          <a:lstStyle/>
          <a:p>
            <a:r>
              <a:rPr lang="es-ES" dirty="0" smtClean="0"/>
              <a:t>A: espaciado( uniforme)</a:t>
            </a:r>
            <a:endParaRPr lang="es-ES" dirty="0"/>
          </a:p>
        </p:txBody>
      </p:sp>
      <p:sp>
        <p:nvSpPr>
          <p:cNvPr id="6" name="CuadroTexto 5"/>
          <p:cNvSpPr txBox="1"/>
          <p:nvPr/>
        </p:nvSpPr>
        <p:spPr>
          <a:xfrm>
            <a:off x="5476240" y="6131412"/>
            <a:ext cx="1052852" cy="369332"/>
          </a:xfrm>
          <a:prstGeom prst="rect">
            <a:avLst/>
          </a:prstGeom>
          <a:noFill/>
        </p:spPr>
        <p:txBody>
          <a:bodyPr wrap="none" rtlCol="0">
            <a:spAutoFit/>
          </a:bodyPr>
          <a:lstStyle/>
          <a:p>
            <a:r>
              <a:rPr lang="es-ES" dirty="0" smtClean="0"/>
              <a:t>B: Al azar</a:t>
            </a:r>
            <a:endParaRPr lang="es-ES" dirty="0"/>
          </a:p>
        </p:txBody>
      </p:sp>
      <p:sp>
        <p:nvSpPr>
          <p:cNvPr id="7" name="CuadroTexto 6"/>
          <p:cNvSpPr txBox="1"/>
          <p:nvPr/>
        </p:nvSpPr>
        <p:spPr>
          <a:xfrm flipH="1">
            <a:off x="8224518" y="6131412"/>
            <a:ext cx="2057401" cy="369332"/>
          </a:xfrm>
          <a:prstGeom prst="rect">
            <a:avLst/>
          </a:prstGeom>
          <a:noFill/>
        </p:spPr>
        <p:txBody>
          <a:bodyPr wrap="square" rtlCol="0">
            <a:spAutoFit/>
          </a:bodyPr>
          <a:lstStyle/>
          <a:p>
            <a:r>
              <a:rPr lang="es-ES" dirty="0" smtClean="0"/>
              <a:t>C: agrupado </a:t>
            </a:r>
            <a:endParaRPr lang="es-ES" dirty="0"/>
          </a:p>
        </p:txBody>
      </p:sp>
    </p:spTree>
    <p:extLst>
      <p:ext uri="{BB962C8B-B14F-4D97-AF65-F5344CB8AC3E}">
        <p14:creationId xmlns:p14="http://schemas.microsoft.com/office/powerpoint/2010/main" val="34762382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 Qué se entiende por Corotipo?</a:t>
            </a:r>
            <a:endParaRPr lang="es-ES" dirty="0"/>
          </a:p>
        </p:txBody>
      </p:sp>
      <p:sp>
        <p:nvSpPr>
          <p:cNvPr id="3" name="Marcador de contenido 2"/>
          <p:cNvSpPr>
            <a:spLocks noGrp="1"/>
          </p:cNvSpPr>
          <p:nvPr>
            <p:ph idx="1"/>
          </p:nvPr>
        </p:nvSpPr>
        <p:spPr/>
        <p:txBody>
          <a:bodyPr/>
          <a:lstStyle/>
          <a:p>
            <a:pPr algn="just"/>
            <a:r>
              <a:rPr lang="es-ES" dirty="0" smtClean="0"/>
              <a:t>Son aquellas especies </a:t>
            </a:r>
            <a:r>
              <a:rPr lang="es-ES" dirty="0"/>
              <a:t>(o géneros o taxones superiores) </a:t>
            </a:r>
            <a:r>
              <a:rPr lang="es-ES" dirty="0" smtClean="0"/>
              <a:t>que comparten </a:t>
            </a:r>
            <a:r>
              <a:rPr lang="es-ES" dirty="0"/>
              <a:t>un área de distribución </a:t>
            </a:r>
            <a:r>
              <a:rPr lang="es-ES" dirty="0" smtClean="0"/>
              <a:t>similar. Esto se debe a que dichas especies </a:t>
            </a:r>
            <a:r>
              <a:rPr lang="es-ES" dirty="0"/>
              <a:t>tienen unas exigencias ecológicas concretas (temperatura, humedad, etc.) que les hace imposible extender su área de distribución más </a:t>
            </a:r>
            <a:r>
              <a:rPr lang="es-ES" dirty="0" smtClean="0"/>
              <a:t>allá.</a:t>
            </a:r>
          </a:p>
          <a:p>
            <a:pPr algn="just"/>
            <a:r>
              <a:rPr lang="es-ES" dirty="0" smtClean="0"/>
              <a:t>Pongamos por ejemplo </a:t>
            </a:r>
            <a:r>
              <a:rPr lang="es-ES" dirty="0"/>
              <a:t>la cuenca mediterránea, con lo que puede definirse el </a:t>
            </a:r>
            <a:r>
              <a:rPr lang="es-ES" dirty="0" err="1"/>
              <a:t>corotipo</a:t>
            </a:r>
            <a:r>
              <a:rPr lang="es-ES" dirty="0"/>
              <a:t> "mediterráneo"; tales especies solo viven en los territorios que circundan el mar </a:t>
            </a:r>
            <a:r>
              <a:rPr lang="es-ES" dirty="0" smtClean="0"/>
              <a:t>Mediterráneo. </a:t>
            </a:r>
            <a:endParaRPr lang="es-ES" dirty="0"/>
          </a:p>
        </p:txBody>
      </p:sp>
    </p:spTree>
    <p:extLst>
      <p:ext uri="{BB962C8B-B14F-4D97-AF65-F5344CB8AC3E}">
        <p14:creationId xmlns:p14="http://schemas.microsoft.com/office/powerpoint/2010/main" val="11130860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56920" y="1"/>
            <a:ext cx="10515600" cy="944880"/>
          </a:xfrm>
        </p:spPr>
        <p:txBody>
          <a:bodyPr/>
          <a:lstStyle/>
          <a:p>
            <a:r>
              <a:rPr lang="es-ES" dirty="0"/>
              <a:t>Algunos corotipos </a:t>
            </a:r>
            <a:r>
              <a:rPr lang="es-ES" dirty="0" smtClean="0"/>
              <a:t>importantes: </a:t>
            </a:r>
            <a:endParaRPr lang="es-ES"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440013412"/>
              </p:ext>
            </p:extLst>
          </p:nvPr>
        </p:nvGraphicFramePr>
        <p:xfrm>
          <a:off x="142240" y="944882"/>
          <a:ext cx="12049760" cy="59131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886451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93090" y="-217644"/>
            <a:ext cx="10515600" cy="1325563"/>
          </a:xfrm>
        </p:spPr>
        <p:txBody>
          <a:bodyPr/>
          <a:lstStyle/>
          <a:p>
            <a:pPr algn="ctr"/>
            <a:r>
              <a:rPr lang="es-ES" dirty="0" smtClean="0"/>
              <a:t>Ejemplo: Corotipo Holártico </a:t>
            </a:r>
            <a:endParaRPr lang="es-ES" dirty="0"/>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93090" y="1373267"/>
            <a:ext cx="3948430" cy="2112169"/>
          </a:xfrm>
        </p:spPr>
      </p:pic>
      <p:sp>
        <p:nvSpPr>
          <p:cNvPr id="5" name="Rectángulo 4"/>
          <p:cNvSpPr/>
          <p:nvPr/>
        </p:nvSpPr>
        <p:spPr>
          <a:xfrm>
            <a:off x="5308472" y="1177012"/>
            <a:ext cx="6096000" cy="2308324"/>
          </a:xfrm>
          <a:prstGeom prst="rect">
            <a:avLst/>
          </a:prstGeom>
        </p:spPr>
        <p:txBody>
          <a:bodyPr>
            <a:spAutoFit/>
          </a:bodyPr>
          <a:lstStyle/>
          <a:p>
            <a:pPr algn="just"/>
            <a:r>
              <a:rPr lang="es-ES" sz="2400" dirty="0"/>
              <a:t>Es una región que se divide en la ecozona paleártica, consistente en África del Norte y toda Eurasia, con la excepción del sudeste asiático y el subcontinente indio, y la ecozona Neártica, que comprende toda Norteamérica hasta el norte de México.</a:t>
            </a:r>
          </a:p>
        </p:txBody>
      </p:sp>
      <p:sp>
        <p:nvSpPr>
          <p:cNvPr id="6" name="Rectángulo 5"/>
          <p:cNvSpPr/>
          <p:nvPr/>
        </p:nvSpPr>
        <p:spPr>
          <a:xfrm>
            <a:off x="467360" y="3849371"/>
            <a:ext cx="8666480" cy="2677656"/>
          </a:xfrm>
          <a:prstGeom prst="rect">
            <a:avLst/>
          </a:prstGeom>
        </p:spPr>
        <p:txBody>
          <a:bodyPr wrap="square">
            <a:spAutoFit/>
          </a:bodyPr>
          <a:lstStyle/>
          <a:p>
            <a:pPr algn="just"/>
            <a:r>
              <a:rPr lang="es-ES" sz="2400" dirty="0"/>
              <a:t>El tipo de ecosistema encontrado en una zona depende de la latitud y de la geografía local. Muy al norte, una banda de </a:t>
            </a:r>
            <a:r>
              <a:rPr lang="es-ES" sz="2400" b="1" dirty="0"/>
              <a:t>tundra</a:t>
            </a:r>
            <a:r>
              <a:rPr lang="es-ES" sz="2400" dirty="0"/>
              <a:t> ártica circunda la orilla del Océano Ártico. El terreno bajo esta tierra es permafrost, permanentemente congelado. En estas difíciles condiciones de crecimiento, pocas plantas sobreviven. El sur de la tundra, se extiende la taiga sobre Norteamérica y Eurasia. </a:t>
            </a:r>
            <a:r>
              <a:rPr lang="es-ES" sz="2400" dirty="0" smtClean="0"/>
              <a:t>(</a:t>
            </a:r>
            <a:r>
              <a:rPr lang="es-ES" sz="2400" dirty="0"/>
              <a:t>Schultz, 2007).</a:t>
            </a:r>
          </a:p>
        </p:txBody>
      </p:sp>
      <p:sp>
        <p:nvSpPr>
          <p:cNvPr id="7" name="Flecha abajo 6"/>
          <p:cNvSpPr/>
          <p:nvPr/>
        </p:nvSpPr>
        <p:spPr>
          <a:xfrm rot="5400000">
            <a:off x="4544702" y="1939607"/>
            <a:ext cx="511795" cy="7851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8" name="Imagen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3840" y="3923761"/>
            <a:ext cx="2987675" cy="1240789"/>
          </a:xfrm>
          <a:prstGeom prst="rect">
            <a:avLst/>
          </a:prstGeom>
        </p:spPr>
      </p:pic>
      <p:pic>
        <p:nvPicPr>
          <p:cNvPr id="9" name="Imagen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33840" y="5450570"/>
            <a:ext cx="2667000" cy="1323975"/>
          </a:xfrm>
          <a:prstGeom prst="rect">
            <a:avLst/>
          </a:prstGeom>
        </p:spPr>
      </p:pic>
      <p:sp>
        <p:nvSpPr>
          <p:cNvPr id="10" name="CuadroTexto 9"/>
          <p:cNvSpPr txBox="1"/>
          <p:nvPr/>
        </p:nvSpPr>
        <p:spPr>
          <a:xfrm>
            <a:off x="9875520" y="3554429"/>
            <a:ext cx="886974" cy="369332"/>
          </a:xfrm>
          <a:prstGeom prst="rect">
            <a:avLst/>
          </a:prstGeom>
          <a:noFill/>
        </p:spPr>
        <p:txBody>
          <a:bodyPr wrap="none" rtlCol="0">
            <a:spAutoFit/>
          </a:bodyPr>
          <a:lstStyle/>
          <a:p>
            <a:r>
              <a:rPr lang="es-ES" dirty="0" smtClean="0"/>
              <a:t>Tundra </a:t>
            </a:r>
            <a:endParaRPr lang="es-ES" dirty="0"/>
          </a:p>
        </p:txBody>
      </p:sp>
      <p:sp>
        <p:nvSpPr>
          <p:cNvPr id="11" name="CuadroTexto 10"/>
          <p:cNvSpPr txBox="1"/>
          <p:nvPr/>
        </p:nvSpPr>
        <p:spPr>
          <a:xfrm>
            <a:off x="10017760" y="5164550"/>
            <a:ext cx="710579" cy="369332"/>
          </a:xfrm>
          <a:prstGeom prst="rect">
            <a:avLst/>
          </a:prstGeom>
          <a:noFill/>
        </p:spPr>
        <p:txBody>
          <a:bodyPr wrap="none" rtlCol="0">
            <a:spAutoFit/>
          </a:bodyPr>
          <a:lstStyle/>
          <a:p>
            <a:r>
              <a:rPr lang="es-ES" dirty="0" smtClean="0"/>
              <a:t>Taiga </a:t>
            </a:r>
            <a:endParaRPr lang="es-ES" dirty="0"/>
          </a:p>
        </p:txBody>
      </p:sp>
    </p:spTree>
    <p:extLst>
      <p:ext uri="{BB962C8B-B14F-4D97-AF65-F5344CB8AC3E}">
        <p14:creationId xmlns:p14="http://schemas.microsoft.com/office/powerpoint/2010/main" val="10327240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7809" y="145112"/>
            <a:ext cx="10515600" cy="1325563"/>
          </a:xfrm>
        </p:spPr>
        <p:txBody>
          <a:bodyPr>
            <a:normAutofit fontScale="90000"/>
          </a:bodyPr>
          <a:lstStyle/>
          <a:p>
            <a:pPr lvl="0" algn="ctr"/>
            <a:r>
              <a:rPr lang="es-ES" altLang="es-ES" b="1" dirty="0">
                <a:latin typeface="Arial" panose="020B0604020202020204" pitchFamily="34" charset="0"/>
              </a:rPr>
              <a:t>Ubicación de los principales tipos de tundra:</a:t>
            </a:r>
            <a:r>
              <a:rPr lang="es-ES" altLang="es-ES" dirty="0">
                <a:latin typeface="Arial" panose="020B0604020202020204" pitchFamily="34" charset="0"/>
              </a:rPr>
              <a:t/>
            </a:r>
            <a:br>
              <a:rPr lang="es-ES" altLang="es-ES" dirty="0">
                <a:latin typeface="Arial" panose="020B0604020202020204" pitchFamily="34" charset="0"/>
              </a:rPr>
            </a:br>
            <a:endParaRPr lang="es-ES" dirty="0"/>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71600" y="1096602"/>
            <a:ext cx="9102437" cy="3876675"/>
          </a:xfrm>
        </p:spPr>
      </p:pic>
      <p:sp>
        <p:nvSpPr>
          <p:cNvPr id="5" name="Rectangle 1"/>
          <p:cNvSpPr>
            <a:spLocks noChangeArrowheads="1"/>
          </p:cNvSpPr>
          <p:nvPr/>
        </p:nvSpPr>
        <p:spPr bwMode="auto">
          <a:xfrm>
            <a:off x="242454" y="5247274"/>
            <a:ext cx="8232831"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400" b="1" i="0" u="none" strike="noStrike" cap="none" normalizeH="0" baseline="0" dirty="0" smtClean="0">
                <a:ln>
                  <a:noFill/>
                </a:ln>
                <a:solidFill>
                  <a:schemeClr val="tx1"/>
                </a:solidFill>
                <a:effectLst/>
                <a:latin typeface="Arial" panose="020B0604020202020204" pitchFamily="34" charset="0"/>
              </a:rPr>
              <a:t>Tundra polar alta:</a:t>
            </a:r>
            <a:r>
              <a:rPr kumimoji="0" lang="es-ES" altLang="es-ES" sz="1400" b="0" i="0" u="none" strike="noStrike" cap="none" normalizeH="0" baseline="0" dirty="0" smtClean="0">
                <a:ln>
                  <a:noFill/>
                </a:ln>
                <a:solidFill>
                  <a:schemeClr val="tx1"/>
                </a:solidFill>
                <a:effectLst/>
                <a:latin typeface="Arial" panose="020B0604020202020204" pitchFamily="34" charset="0"/>
              </a:rPr>
              <a:t> con una cobertura vegetal del 10 al 80% y formada por musgos y líquenes.</a:t>
            </a:r>
            <a:r>
              <a:rPr kumimoji="0" lang="es-ES" altLang="es-ES" sz="1600" b="0" i="0" u="none" strike="noStrike" cap="none" normalizeH="0" baseline="0" dirty="0" smtClean="0">
                <a:ln>
                  <a:noFill/>
                </a:ln>
                <a:solidFill>
                  <a:schemeClr val="tx1"/>
                </a:solidFill>
                <a:effectLst/>
                <a:latin typeface="Arial" panose="020B0604020202020204" pitchFamily="34" charset="0"/>
              </a:rPr>
              <a:t> </a:t>
            </a:r>
            <a:r>
              <a:rPr kumimoji="0" lang="es-ES" altLang="es-ES" sz="1400" b="0" i="0" u="none" strike="noStrike" cap="none" normalizeH="0" baseline="0" dirty="0" smtClean="0">
                <a:ln>
                  <a:noFill/>
                </a:ln>
                <a:solidFill>
                  <a:srgbClr val="FFFFFF"/>
                </a:solidFill>
                <a:effectLst/>
                <a:latin typeface="Arial" panose="020B0604020202020204" pitchFamily="34" charset="0"/>
              </a:rPr>
              <a:t>    </a:t>
            </a:r>
            <a:r>
              <a:rPr kumimoji="0" lang="es-ES" altLang="es-ES" sz="14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400" b="1" i="0" u="none" strike="noStrike" cap="none" normalizeH="0" baseline="0" dirty="0" smtClean="0">
                <a:ln>
                  <a:noFill/>
                </a:ln>
                <a:solidFill>
                  <a:schemeClr val="tx1"/>
                </a:solidFill>
                <a:effectLst/>
                <a:latin typeface="Arial" panose="020B0604020202020204" pitchFamily="34" charset="0"/>
              </a:rPr>
              <a:t>Tundra polar baja:</a:t>
            </a:r>
            <a:r>
              <a:rPr kumimoji="0" lang="es-ES" altLang="es-ES" sz="1400" b="0" i="0" u="none" strike="noStrike" cap="none" normalizeH="0" baseline="0" dirty="0" smtClean="0">
                <a:ln>
                  <a:noFill/>
                </a:ln>
                <a:solidFill>
                  <a:schemeClr val="tx1"/>
                </a:solidFill>
                <a:effectLst/>
                <a:latin typeface="Arial" panose="020B0604020202020204" pitchFamily="34" charset="0"/>
              </a:rPr>
              <a:t> con una cobertura vegetal mayor al 80% y formada por hierbas y subarbustos.</a:t>
            </a:r>
            <a:r>
              <a:rPr kumimoji="0" lang="es-ES" altLang="es-ES" sz="1600" b="0" i="0" u="none" strike="noStrike" cap="none" normalizeH="0" baseline="0" dirty="0" smtClean="0">
                <a:ln>
                  <a:noFill/>
                </a:ln>
                <a:solidFill>
                  <a:schemeClr val="tx1"/>
                </a:solidFill>
                <a:effectLst/>
                <a:latin typeface="Arial" panose="020B0604020202020204" pitchFamily="34" charset="0"/>
              </a:rPr>
              <a:t> </a:t>
            </a:r>
            <a:r>
              <a:rPr kumimoji="0" lang="es-ES" altLang="es-ES" sz="1400" b="0" i="0" u="none" strike="noStrike" cap="none" normalizeH="0" baseline="0" dirty="0" smtClean="0">
                <a:ln>
                  <a:noFill/>
                </a:ln>
                <a:solidFill>
                  <a:srgbClr val="FFFFFF"/>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400" b="1" i="0" u="none" strike="noStrike" cap="none" normalizeH="0" baseline="0" dirty="0" smtClean="0">
                <a:ln>
                  <a:noFill/>
                </a:ln>
                <a:solidFill>
                  <a:schemeClr val="tx1"/>
                </a:solidFill>
                <a:effectLst/>
                <a:latin typeface="Arial" panose="020B0604020202020204" pitchFamily="34" charset="0"/>
              </a:rPr>
              <a:t>Tundra alpina subpolar</a:t>
            </a:r>
            <a:r>
              <a:rPr kumimoji="0" lang="es-ES" altLang="es-ES" sz="1600" b="0" i="0" u="none" strike="noStrike" cap="none" normalizeH="0" baseline="0" dirty="0" smtClean="0">
                <a:ln>
                  <a:noFill/>
                </a:ln>
                <a:solidFill>
                  <a:schemeClr val="tx1"/>
                </a:solidFill>
                <a:effectLst/>
                <a:latin typeface="Arial" panose="020B0604020202020204" pitchFamily="34" charset="0"/>
              </a:rPr>
              <a:t> </a:t>
            </a:r>
            <a:r>
              <a:rPr kumimoji="0" lang="es-ES" altLang="es-ES" sz="1400" b="0" i="0" u="none" strike="noStrike" cap="none" normalizeH="0" baseline="0" dirty="0" smtClean="0">
                <a:ln>
                  <a:noFill/>
                </a:ln>
                <a:solidFill>
                  <a:srgbClr val="FFFFFF"/>
                </a:solidFill>
                <a:effectLst/>
                <a:latin typeface="Arial" panose="020B0604020202020204" pitchFamily="34" charset="0"/>
              </a:rPr>
              <a:t>    </a:t>
            </a:r>
            <a:r>
              <a:rPr kumimoji="0" lang="es-ES" altLang="es-ES" sz="14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400" b="1" i="0" u="none" strike="noStrike" cap="none" normalizeH="0" baseline="0" dirty="0" smtClean="0">
                <a:ln>
                  <a:noFill/>
                </a:ln>
                <a:solidFill>
                  <a:schemeClr val="tx1"/>
                </a:solidFill>
                <a:effectLst/>
                <a:latin typeface="Arial" panose="020B0604020202020204" pitchFamily="34" charset="0"/>
              </a:rPr>
              <a:t>Tundra alpina templada:</a:t>
            </a:r>
            <a:r>
              <a:rPr kumimoji="0" lang="es-ES" altLang="es-ES" sz="1400" b="0" i="0" u="none" strike="noStrike" cap="none" normalizeH="0" baseline="0" dirty="0" smtClean="0">
                <a:ln>
                  <a:noFill/>
                </a:ln>
                <a:solidFill>
                  <a:schemeClr val="tx1"/>
                </a:solidFill>
                <a:effectLst/>
                <a:latin typeface="Arial" panose="020B0604020202020204" pitchFamily="34" charset="0"/>
              </a:rPr>
              <a:t> de herbazales y brezales</a:t>
            </a:r>
            <a:r>
              <a:rPr kumimoji="0" lang="es-ES" altLang="es-ES" sz="1600" b="0" i="0" u="none" strike="noStrike" cap="none" normalizeH="0" baseline="0" dirty="0" smtClean="0">
                <a:ln>
                  <a:noFill/>
                </a:ln>
                <a:solidFill>
                  <a:schemeClr val="tx1"/>
                </a:solidFill>
                <a:effectLst/>
                <a:latin typeface="Arial" panose="020B0604020202020204" pitchFamily="34" charset="0"/>
              </a:rPr>
              <a:t> </a:t>
            </a:r>
            <a:r>
              <a:rPr kumimoji="0" lang="es-ES" altLang="es-ES" sz="1400" b="0" i="0" u="none" strike="noStrike" cap="none" normalizeH="0" baseline="0" dirty="0" smtClean="0">
                <a:ln>
                  <a:noFill/>
                </a:ln>
                <a:solidFill>
                  <a:srgbClr val="FFFFFF"/>
                </a:solidFill>
                <a:effectLst/>
                <a:latin typeface="Arial" panose="020B0604020202020204" pitchFamily="34" charset="0"/>
              </a:rPr>
              <a:t>    </a:t>
            </a:r>
            <a:r>
              <a:rPr kumimoji="0" lang="es-ES" altLang="es-ES" sz="14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400" b="1" i="0" u="none" strike="noStrike" cap="none" normalizeH="0" baseline="0" dirty="0" smtClean="0">
                <a:ln>
                  <a:noFill/>
                </a:ln>
                <a:solidFill>
                  <a:schemeClr val="tx1"/>
                </a:solidFill>
                <a:effectLst/>
                <a:latin typeface="Arial" panose="020B0604020202020204" pitchFamily="34" charset="0"/>
              </a:rPr>
              <a:t>Tundra subantártica:</a:t>
            </a:r>
            <a:r>
              <a:rPr kumimoji="0" lang="es-ES" altLang="es-ES" sz="1400" b="0" i="0" u="none" strike="noStrike" cap="none" normalizeH="0" baseline="0" dirty="0" smtClean="0">
                <a:ln>
                  <a:noFill/>
                </a:ln>
                <a:solidFill>
                  <a:schemeClr val="tx1"/>
                </a:solidFill>
                <a:effectLst/>
                <a:latin typeface="Arial" panose="020B0604020202020204" pitchFamily="34" charset="0"/>
              </a:rPr>
              <a:t> de herbazales, brezales y turberas</a:t>
            </a:r>
            <a:endParaRPr kumimoji="0" lang="es-ES" altLang="es-ES" sz="4400" b="0" i="0" u="none" strike="noStrike" cap="none" normalizeH="0" baseline="0" dirty="0" smtClean="0">
              <a:ln>
                <a:noFill/>
              </a:ln>
              <a:solidFill>
                <a:schemeClr val="tx1"/>
              </a:solidFill>
              <a:effectLst/>
              <a:latin typeface="Arial" panose="020B0604020202020204" pitchFamily="34" charset="0"/>
            </a:endParaRPr>
          </a:p>
        </p:txBody>
      </p:sp>
      <p:sp>
        <p:nvSpPr>
          <p:cNvPr id="6" name="Rectángulo 5"/>
          <p:cNvSpPr/>
          <p:nvPr/>
        </p:nvSpPr>
        <p:spPr>
          <a:xfrm>
            <a:off x="55418" y="5349402"/>
            <a:ext cx="242454" cy="186902"/>
          </a:xfrm>
          <a:prstGeom prst="rect">
            <a:avLst/>
          </a:prstGeom>
          <a:solidFill>
            <a:srgbClr val="FB35DF">
              <a:alpha val="4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ángulo 6"/>
          <p:cNvSpPr/>
          <p:nvPr/>
        </p:nvSpPr>
        <p:spPr>
          <a:xfrm>
            <a:off x="55418" y="5600700"/>
            <a:ext cx="242454" cy="186902"/>
          </a:xfrm>
          <a:prstGeom prst="rect">
            <a:avLst/>
          </a:prstGeom>
          <a:solidFill>
            <a:schemeClr val="accent1">
              <a:lumMod val="75000"/>
              <a:alpha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Rectángulo 7"/>
          <p:cNvSpPr/>
          <p:nvPr/>
        </p:nvSpPr>
        <p:spPr>
          <a:xfrm>
            <a:off x="55418" y="5831327"/>
            <a:ext cx="242454" cy="186902"/>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Rectángulo 8"/>
          <p:cNvSpPr/>
          <p:nvPr/>
        </p:nvSpPr>
        <p:spPr>
          <a:xfrm>
            <a:off x="55418" y="6061599"/>
            <a:ext cx="242454" cy="18690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Rectángulo 9"/>
          <p:cNvSpPr/>
          <p:nvPr/>
        </p:nvSpPr>
        <p:spPr>
          <a:xfrm>
            <a:off x="55418" y="6281268"/>
            <a:ext cx="242454" cy="18690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12522823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696</TotalTime>
  <Words>1977</Words>
  <Application>Microsoft Office PowerPoint</Application>
  <PresentationFormat>Panorámica</PresentationFormat>
  <Paragraphs>95</Paragraphs>
  <Slides>18</Slides>
  <Notes>3</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18</vt:i4>
      </vt:variant>
    </vt:vector>
  </HeadingPairs>
  <TitlesOfParts>
    <vt:vector size="22" baseType="lpstr">
      <vt:lpstr>Arial</vt:lpstr>
      <vt:lpstr>Calibri</vt:lpstr>
      <vt:lpstr>Calibri Light</vt:lpstr>
      <vt:lpstr>Tema de Office</vt:lpstr>
      <vt:lpstr>BIOGEOGRAFÍA Carrera de Biología 5to año CPE</vt:lpstr>
      <vt:lpstr>TEMA 2: LA DISTRIBUCIÓN GEOGRÁFICA DE LOS SERES VIVOS Y SUS CAUSAS</vt:lpstr>
      <vt:lpstr>OBJETIVOS</vt:lpstr>
      <vt:lpstr>¿QUÉ ES LA COROLOGÍA?</vt:lpstr>
      <vt:lpstr>El área de distribución de una especie, subespecie u otro taxón, es el espacio geográfico sobre el que se distribuye un ecosistema y todo su entorno. Se conocen tres tipos de distribución: espaciado(uniforme y regular), al azar y agrupado.    </vt:lpstr>
      <vt:lpstr>¿ Qué se entiende por Corotipo?</vt:lpstr>
      <vt:lpstr>Algunos corotipos importantes: </vt:lpstr>
      <vt:lpstr>Ejemplo: Corotipo Holártico </vt:lpstr>
      <vt:lpstr>Ubicación de los principales tipos de tundra: </vt:lpstr>
      <vt:lpstr>¿Qué especies de plantas habitan en este corotipo?</vt:lpstr>
      <vt:lpstr>Causas de la distribución actual de los seres vivos</vt:lpstr>
      <vt:lpstr>Así  como de factores  externos tales como:</vt:lpstr>
      <vt:lpstr>Presentación de PowerPoint</vt:lpstr>
      <vt:lpstr>Presentación de PowerPoint</vt:lpstr>
      <vt:lpstr>Presentación de PowerPoint</vt:lpstr>
      <vt:lpstr>Presentación de PowerPoint</vt:lpstr>
      <vt:lpstr>Presentación de PowerPoint</vt:lpstr>
      <vt:lpstr>Parámetros por los que se mide la distribución geográfica de los seres vivos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BIOGEOGRAFÍA Carrera de Biología 5to año CPE</dc:title>
  <dc:creator>HOKA</dc:creator>
  <cp:lastModifiedBy>PC 4</cp:lastModifiedBy>
  <cp:revision>59</cp:revision>
  <dcterms:created xsi:type="dcterms:W3CDTF">2021-11-01T16:27:33Z</dcterms:created>
  <dcterms:modified xsi:type="dcterms:W3CDTF">2025-09-26T09:31:46Z</dcterms:modified>
</cp:coreProperties>
</file>