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444" r:id="rId2"/>
    <p:sldId id="445" r:id="rId3"/>
    <p:sldId id="446" r:id="rId4"/>
    <p:sldId id="447" r:id="rId5"/>
    <p:sldId id="448" r:id="rId6"/>
    <p:sldId id="449" r:id="rId7"/>
    <p:sldId id="450" r:id="rId8"/>
    <p:sldId id="451" r:id="rId9"/>
    <p:sldId id="452" r:id="rId10"/>
    <p:sldId id="453" r:id="rId11"/>
    <p:sldId id="454" r:id="rId12"/>
    <p:sldId id="455" r:id="rId13"/>
    <p:sldId id="456" r:id="rId14"/>
    <p:sldId id="457" r:id="rId15"/>
    <p:sldId id="458" r:id="rId16"/>
    <p:sldId id="459" r:id="rId17"/>
    <p:sldId id="460" r:id="rId18"/>
    <p:sldId id="461" r:id="rId19"/>
    <p:sldId id="462" r:id="rId20"/>
    <p:sldId id="463" r:id="rId21"/>
    <p:sldId id="464" r:id="rId22"/>
    <p:sldId id="465" r:id="rId23"/>
    <p:sldId id="466" r:id="rId24"/>
    <p:sldId id="467" r:id="rId25"/>
    <p:sldId id="468" r:id="rId26"/>
    <p:sldId id="469" r:id="rId27"/>
    <p:sldId id="470" r:id="rId28"/>
    <p:sldId id="471" r:id="rId29"/>
    <p:sldId id="472" r:id="rId30"/>
    <p:sldId id="473" r:id="rId31"/>
    <p:sldId id="474" r:id="rId32"/>
    <p:sldId id="475" r:id="rId33"/>
    <p:sldId id="476" r:id="rId34"/>
    <p:sldId id="477" r:id="rId35"/>
    <p:sldId id="478"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44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image" Target="../media/image34.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34.wmf"/><Relationship Id="rId7" Type="http://schemas.openxmlformats.org/officeDocument/2006/relationships/image" Target="../media/image46.wmf"/><Relationship Id="rId12" Type="http://schemas.openxmlformats.org/officeDocument/2006/relationships/image" Target="../media/image51.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5.wmf"/><Relationship Id="rId11" Type="http://schemas.openxmlformats.org/officeDocument/2006/relationships/image" Target="../media/image50.wmf"/><Relationship Id="rId5" Type="http://schemas.openxmlformats.org/officeDocument/2006/relationships/image" Target="../media/image44.wmf"/><Relationship Id="rId10" Type="http://schemas.openxmlformats.org/officeDocument/2006/relationships/image" Target="../media/image49.wmf"/><Relationship Id="rId4" Type="http://schemas.openxmlformats.org/officeDocument/2006/relationships/image" Target="../media/image35.wmf"/><Relationship Id="rId9" Type="http://schemas.openxmlformats.org/officeDocument/2006/relationships/image" Target="../media/image4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5.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61.wmf"/><Relationship Id="rId2" Type="http://schemas.openxmlformats.org/officeDocument/2006/relationships/image" Target="../media/image56.wmf"/><Relationship Id="rId1" Type="http://schemas.openxmlformats.org/officeDocument/2006/relationships/image" Target="../media/image34.wmf"/><Relationship Id="rId6" Type="http://schemas.openxmlformats.org/officeDocument/2006/relationships/image" Target="../media/image60.wmf"/><Relationship Id="rId5" Type="http://schemas.openxmlformats.org/officeDocument/2006/relationships/image" Target="../media/image59.wmf"/><Relationship Id="rId4" Type="http://schemas.openxmlformats.org/officeDocument/2006/relationships/image" Target="../media/image58.wmf"/><Relationship Id="rId9" Type="http://schemas.openxmlformats.org/officeDocument/2006/relationships/image" Target="../media/image63.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image" Target="../media/image66.wmf"/><Relationship Id="rId7" Type="http://schemas.openxmlformats.org/officeDocument/2006/relationships/image" Target="../media/image59.wmf"/><Relationship Id="rId2" Type="http://schemas.openxmlformats.org/officeDocument/2006/relationships/image" Target="../media/image65.wmf"/><Relationship Id="rId1" Type="http://schemas.openxmlformats.org/officeDocument/2006/relationships/image" Target="../media/image64.wmf"/><Relationship Id="rId6" Type="http://schemas.openxmlformats.org/officeDocument/2006/relationships/image" Target="../media/image58.wmf"/><Relationship Id="rId11" Type="http://schemas.openxmlformats.org/officeDocument/2006/relationships/image" Target="../media/image63.wmf"/><Relationship Id="rId5" Type="http://schemas.openxmlformats.org/officeDocument/2006/relationships/image" Target="../media/image68.wmf"/><Relationship Id="rId10" Type="http://schemas.openxmlformats.org/officeDocument/2006/relationships/image" Target="../media/image62.wmf"/><Relationship Id="rId4" Type="http://schemas.openxmlformats.org/officeDocument/2006/relationships/image" Target="../media/image67.wmf"/><Relationship Id="rId9" Type="http://schemas.openxmlformats.org/officeDocument/2006/relationships/image" Target="../media/image6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34.wmf"/><Relationship Id="rId1" Type="http://schemas.openxmlformats.org/officeDocument/2006/relationships/image" Target="../media/image5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5" Type="http://schemas.openxmlformats.org/officeDocument/2006/relationships/image" Target="../media/image73.wmf"/><Relationship Id="rId4" Type="http://schemas.openxmlformats.org/officeDocument/2006/relationships/image" Target="../media/image72.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75.wmf"/><Relationship Id="rId1" Type="http://schemas.openxmlformats.org/officeDocument/2006/relationships/image" Target="../media/image74.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image" Target="../media/image78.wmf"/><Relationship Id="rId7" Type="http://schemas.openxmlformats.org/officeDocument/2006/relationships/image" Target="../media/image82.wmf"/><Relationship Id="rId2" Type="http://schemas.openxmlformats.org/officeDocument/2006/relationships/image" Target="../media/image77.wmf"/><Relationship Id="rId1" Type="http://schemas.openxmlformats.org/officeDocument/2006/relationships/image" Target="../media/image76.wmf"/><Relationship Id="rId6" Type="http://schemas.openxmlformats.org/officeDocument/2006/relationships/image" Target="../media/image81.wmf"/><Relationship Id="rId5" Type="http://schemas.openxmlformats.org/officeDocument/2006/relationships/image" Target="../media/image80.wmf"/><Relationship Id="rId4" Type="http://schemas.openxmlformats.org/officeDocument/2006/relationships/image" Target="../media/image7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png"/></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 Id="rId5" Type="http://schemas.openxmlformats.org/officeDocument/2006/relationships/image" Target="../media/image88.wmf"/><Relationship Id="rId4" Type="http://schemas.openxmlformats.org/officeDocument/2006/relationships/image" Target="../media/image8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image" Target="../media/image10.wmf"/><Relationship Id="rId7" Type="http://schemas.openxmlformats.org/officeDocument/2006/relationships/image" Target="../media/image14.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11" Type="http://schemas.openxmlformats.org/officeDocument/2006/relationships/image" Target="../media/image18.wmf"/><Relationship Id="rId5" Type="http://schemas.openxmlformats.org/officeDocument/2006/relationships/image" Target="../media/image12.wmf"/><Relationship Id="rId10" Type="http://schemas.openxmlformats.org/officeDocument/2006/relationships/image" Target="../media/image17.wmf"/><Relationship Id="rId4" Type="http://schemas.openxmlformats.org/officeDocument/2006/relationships/image" Target="../media/image11.wmf"/><Relationship Id="rId9"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3.png"/></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4.wmf"/><Relationship Id="rId5" Type="http://schemas.openxmlformats.org/officeDocument/2006/relationships/image" Target="../media/image40.wmf"/><Relationship Id="rId4"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47743D-5AD5-438A-93BB-CEEBC7D66868}" type="datetimeFigureOut">
              <a:rPr lang="en-US" smtClean="0"/>
              <a:t>4/9/2026</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653B39-E539-44CE-9C26-93901F2010B5}" type="slidenum">
              <a:rPr lang="en-US" smtClean="0"/>
              <a:t>‹Nº›</a:t>
            </a:fld>
            <a:endParaRPr lang="en-US"/>
          </a:p>
        </p:txBody>
      </p:sp>
    </p:spTree>
    <p:extLst>
      <p:ext uri="{BB962C8B-B14F-4D97-AF65-F5344CB8AC3E}">
        <p14:creationId xmlns:p14="http://schemas.microsoft.com/office/powerpoint/2010/main" val="1776770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7"/>
          <p:cNvSpPr>
            <a:spLocks noGrp="1" noChangeArrowheads="1"/>
          </p:cNvSpPr>
          <p:nvPr>
            <p:ph type="sldNum" sz="quarter" idx="5"/>
          </p:nvPr>
        </p:nvSpPr>
        <p:spPr>
          <a:noFill/>
        </p:spPr>
        <p:txBody>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r">
              <a:spcBef>
                <a:spcPct val="0"/>
              </a:spcBef>
            </a:pPr>
            <a:fld id="{7476A302-0FF7-45E0-8213-83BAE235F73E}" type="slidenum">
              <a:rPr lang="es-ES_tradnl" sz="1200" i="0">
                <a:latin typeface="Times New Roman" panose="02020603050405020304" pitchFamily="18" charset="0"/>
              </a:rPr>
              <a:pPr algn="r">
                <a:spcBef>
                  <a:spcPct val="0"/>
                </a:spcBef>
              </a:pPr>
              <a:t>1</a:t>
            </a:fld>
            <a:endParaRPr lang="es-ES_tradnl" sz="1200" i="0">
              <a:latin typeface="Times New Roman" panose="02020603050405020304" pitchFamily="18" charset="0"/>
            </a:endParaRPr>
          </a:p>
        </p:txBody>
      </p:sp>
      <p:sp>
        <p:nvSpPr>
          <p:cNvPr id="290819" name="Rectangle 2"/>
          <p:cNvSpPr>
            <a:spLocks noGrp="1" noRot="1" noChangeAspect="1" noChangeArrowheads="1" noTextEdit="1"/>
          </p:cNvSpPr>
          <p:nvPr>
            <p:ph type="sldImg"/>
          </p:nvPr>
        </p:nvSpPr>
        <p:spPr>
          <a:ln/>
        </p:spPr>
      </p:sp>
      <p:sp>
        <p:nvSpPr>
          <p:cNvPr id="290820" name="Rectangle 3"/>
          <p:cNvSpPr>
            <a:spLocks noGrp="1" noChangeArrowheads="1"/>
          </p:cNvSpPr>
          <p:nvPr>
            <p:ph type="body" idx="1"/>
          </p:nvPr>
        </p:nvSpPr>
        <p:spPr>
          <a:noFill/>
        </p:spPr>
        <p:txBody>
          <a:bodyPr/>
          <a:lstStyle/>
          <a:p>
            <a:endParaRPr lang="es-ES"/>
          </a:p>
        </p:txBody>
      </p:sp>
    </p:spTree>
    <p:extLst>
      <p:ext uri="{BB962C8B-B14F-4D97-AF65-F5344CB8AC3E}">
        <p14:creationId xmlns:p14="http://schemas.microsoft.com/office/powerpoint/2010/main" val="1819943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p:cNvSpPr>
            <a:spLocks noGrp="1"/>
          </p:cNvSpPr>
          <p:nvPr>
            <p:ph type="dt" sz="half" idx="10"/>
          </p:nvPr>
        </p:nvSpPr>
        <p:spPr/>
        <p:txBody>
          <a:bodyPr/>
          <a:lstStyle/>
          <a:p>
            <a:fld id="{2DE7940E-1CB7-4DA4-AE50-33E0DE105BAB}" type="datetimeFigureOut">
              <a:rPr lang="en-US" smtClean="0"/>
              <a:t>4/9/2026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3573947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2DE7940E-1CB7-4DA4-AE50-33E0DE105BAB}" type="datetimeFigureOut">
              <a:rPr lang="en-US" smtClean="0"/>
              <a:t>4/9/2026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3172310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2DE7940E-1CB7-4DA4-AE50-33E0DE105BAB}" type="datetimeFigureOut">
              <a:rPr lang="en-US" smtClean="0"/>
              <a:t>4/9/2026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102224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2DE7940E-1CB7-4DA4-AE50-33E0DE105BAB}" type="datetimeFigureOut">
              <a:rPr lang="en-US" smtClean="0"/>
              <a:t>4/9/2026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1802996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2DE7940E-1CB7-4DA4-AE50-33E0DE105BAB}" type="datetimeFigureOut">
              <a:rPr lang="en-US" smtClean="0"/>
              <a:t>4/9/2026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223811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2DE7940E-1CB7-4DA4-AE50-33E0DE105BAB}" type="datetimeFigureOut">
              <a:rPr lang="en-US" smtClean="0"/>
              <a:t>4/9/2026</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1014027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2DE7940E-1CB7-4DA4-AE50-33E0DE105BAB}" type="datetimeFigureOut">
              <a:rPr lang="en-US" smtClean="0"/>
              <a:t>4/9/2026</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1928420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2DE7940E-1CB7-4DA4-AE50-33E0DE105BAB}" type="datetimeFigureOut">
              <a:rPr lang="en-US" smtClean="0"/>
              <a:t>4/9/2026</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2028897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DE7940E-1CB7-4DA4-AE50-33E0DE105BAB}" type="datetimeFigureOut">
              <a:rPr lang="en-US" smtClean="0"/>
              <a:t>4/9/2026</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719071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2DE7940E-1CB7-4DA4-AE50-33E0DE105BAB}" type="datetimeFigureOut">
              <a:rPr lang="en-US" smtClean="0"/>
              <a:t>4/9/2026</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2694499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2DE7940E-1CB7-4DA4-AE50-33E0DE105BAB}" type="datetimeFigureOut">
              <a:rPr lang="en-US" smtClean="0"/>
              <a:t>4/9/2026</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FA5BBC6B-77E0-4F21-8997-C44EE4A214DE}" type="slidenum">
              <a:rPr lang="en-US" smtClean="0"/>
              <a:t>‹Nº›</a:t>
            </a:fld>
            <a:endParaRPr lang="en-US"/>
          </a:p>
        </p:txBody>
      </p:sp>
    </p:spTree>
    <p:extLst>
      <p:ext uri="{BB962C8B-B14F-4D97-AF65-F5344CB8AC3E}">
        <p14:creationId xmlns:p14="http://schemas.microsoft.com/office/powerpoint/2010/main" val="2205993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E7940E-1CB7-4DA4-AE50-33E0DE105BAB}" type="datetimeFigureOut">
              <a:rPr lang="en-US" smtClean="0"/>
              <a:t>4/9/2026</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5BBC6B-77E0-4F21-8997-C44EE4A214DE}" type="slidenum">
              <a:rPr lang="en-US" smtClean="0"/>
              <a:t>‹Nº›</a:t>
            </a:fld>
            <a:endParaRPr lang="en-US"/>
          </a:p>
        </p:txBody>
      </p:sp>
    </p:spTree>
    <p:extLst>
      <p:ext uri="{BB962C8B-B14F-4D97-AF65-F5344CB8AC3E}">
        <p14:creationId xmlns:p14="http://schemas.microsoft.com/office/powerpoint/2010/main" val="1038853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slide" Target="slide15.xml"/><Relationship Id="rId7" Type="http://schemas.openxmlformats.org/officeDocument/2006/relationships/slide" Target="slide24.xml"/><Relationship Id="rId2" Type="http://schemas.openxmlformats.org/officeDocument/2006/relationships/slide" Target="slide13.xml"/><Relationship Id="rId1" Type="http://schemas.openxmlformats.org/officeDocument/2006/relationships/slideLayout" Target="../slideLayouts/slideLayout2.xml"/><Relationship Id="rId6" Type="http://schemas.openxmlformats.org/officeDocument/2006/relationships/slide" Target="slide22.xml"/><Relationship Id="rId5" Type="http://schemas.openxmlformats.org/officeDocument/2006/relationships/slide" Target="slide20.xml"/><Relationship Id="rId4" Type="http://schemas.openxmlformats.org/officeDocument/2006/relationships/slide" Target="slide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42.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oleObject" Target="../embeddings/oleObject41.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25.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39.bin"/></Relationships>
</file>

<file path=ppt/slides/_rels/slide15.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49.bin"/><Relationship Id="rId18" Type="http://schemas.openxmlformats.org/officeDocument/2006/relationships/oleObject" Target="../embeddings/oleObject53.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oleObject" Target="../embeddings/oleObject48.bin"/><Relationship Id="rId17" Type="http://schemas.openxmlformats.org/officeDocument/2006/relationships/image" Target="../media/image32.wmf"/><Relationship Id="rId2" Type="http://schemas.openxmlformats.org/officeDocument/2006/relationships/slideLayout" Target="../slideLayouts/slideLayout7.xml"/><Relationship Id="rId16" Type="http://schemas.openxmlformats.org/officeDocument/2006/relationships/oleObject" Target="../embeddings/oleObject52.bin"/><Relationship Id="rId1" Type="http://schemas.openxmlformats.org/officeDocument/2006/relationships/vmlDrawing" Target="../drawings/vmlDrawing7.vml"/><Relationship Id="rId6" Type="http://schemas.openxmlformats.org/officeDocument/2006/relationships/image" Target="../media/image29.wmf"/><Relationship Id="rId11" Type="http://schemas.openxmlformats.org/officeDocument/2006/relationships/oleObject" Target="../embeddings/oleObject47.bin"/><Relationship Id="rId5" Type="http://schemas.openxmlformats.org/officeDocument/2006/relationships/oleObject" Target="../embeddings/oleObject44.bin"/><Relationship Id="rId15" Type="http://schemas.openxmlformats.org/officeDocument/2006/relationships/oleObject" Target="../embeddings/oleObject51.bin"/><Relationship Id="rId10" Type="http://schemas.openxmlformats.org/officeDocument/2006/relationships/image" Target="../media/image31.wmf"/><Relationship Id="rId19" Type="http://schemas.openxmlformats.org/officeDocument/2006/relationships/image" Target="../media/image33.wmf"/><Relationship Id="rId4" Type="http://schemas.openxmlformats.org/officeDocument/2006/relationships/image" Target="../media/image28.wmf"/><Relationship Id="rId9" Type="http://schemas.openxmlformats.org/officeDocument/2006/relationships/oleObject" Target="../embeddings/oleObject46.bin"/><Relationship Id="rId14" Type="http://schemas.openxmlformats.org/officeDocument/2006/relationships/oleObject" Target="../embeddings/oleObject50.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oleObject" Target="../embeddings/oleObject61.bin"/><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oleObject" Target="../embeddings/oleObject60.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35.wmf"/><Relationship Id="rId11" Type="http://schemas.openxmlformats.org/officeDocument/2006/relationships/oleObject" Target="../embeddings/oleObject59.bin"/><Relationship Id="rId5" Type="http://schemas.openxmlformats.org/officeDocument/2006/relationships/oleObject" Target="../embeddings/oleObject55.bin"/><Relationship Id="rId15" Type="http://schemas.openxmlformats.org/officeDocument/2006/relationships/oleObject" Target="../embeddings/oleObject63.bin"/><Relationship Id="rId10" Type="http://schemas.openxmlformats.org/officeDocument/2006/relationships/oleObject" Target="../embeddings/oleObject58.bin"/><Relationship Id="rId4" Type="http://schemas.openxmlformats.org/officeDocument/2006/relationships/image" Target="../media/image34.wmf"/><Relationship Id="rId9" Type="http://schemas.openxmlformats.org/officeDocument/2006/relationships/image" Target="../media/image36.wmf"/><Relationship Id="rId14" Type="http://schemas.openxmlformats.org/officeDocument/2006/relationships/oleObject" Target="../embeddings/oleObject62.bin"/></Relationships>
</file>

<file path=ppt/slides/_rels/slide18.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oleObject" Target="../embeddings/oleObject70.bin"/><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39.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69.bin"/><Relationship Id="rId5" Type="http://schemas.openxmlformats.org/officeDocument/2006/relationships/oleObject" Target="../embeddings/oleObject65.bin"/><Relationship Id="rId10" Type="http://schemas.openxmlformats.org/officeDocument/2006/relationships/image" Target="../media/image38.wmf"/><Relationship Id="rId4" Type="http://schemas.openxmlformats.org/officeDocument/2006/relationships/image" Target="../media/image34.wmf"/><Relationship Id="rId9" Type="http://schemas.openxmlformats.org/officeDocument/2006/relationships/oleObject" Target="../embeddings/oleObject68.bin"/><Relationship Id="rId14" Type="http://schemas.openxmlformats.org/officeDocument/2006/relationships/image" Target="../media/image40.wmf"/></Relationships>
</file>

<file path=ppt/slides/_rels/slide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4.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71.bin"/><Relationship Id="rId7" Type="http://schemas.openxmlformats.org/officeDocument/2006/relationships/slide" Target="slide12.xml"/><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41.wmf"/><Relationship Id="rId5" Type="http://schemas.openxmlformats.org/officeDocument/2006/relationships/oleObject" Target="../embeddings/oleObject72.bin"/><Relationship Id="rId4" Type="http://schemas.openxmlformats.org/officeDocument/2006/relationships/image" Target="../media/image34.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76.bin"/><Relationship Id="rId3" Type="http://schemas.openxmlformats.org/officeDocument/2006/relationships/oleObject" Target="../embeddings/oleObject73.bin"/><Relationship Id="rId7" Type="http://schemas.openxmlformats.org/officeDocument/2006/relationships/oleObject" Target="../embeddings/oleObject75.bin"/><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image" Target="../media/image35.wmf"/><Relationship Id="rId5" Type="http://schemas.openxmlformats.org/officeDocument/2006/relationships/oleObject" Target="../embeddings/oleObject74.bin"/><Relationship Id="rId4" Type="http://schemas.openxmlformats.org/officeDocument/2006/relationships/image" Target="../media/image34.wmf"/></Relationships>
</file>

<file path=ppt/slides/_rels/slide22.xml.rels><?xml version="1.0" encoding="UTF-8" standalone="yes"?>
<Relationships xmlns="http://schemas.openxmlformats.org/package/2006/relationships"><Relationship Id="rId13" Type="http://schemas.openxmlformats.org/officeDocument/2006/relationships/oleObject" Target="../embeddings/oleObject82.bin"/><Relationship Id="rId18" Type="http://schemas.openxmlformats.org/officeDocument/2006/relationships/oleObject" Target="../embeddings/oleObject87.bin"/><Relationship Id="rId26" Type="http://schemas.openxmlformats.org/officeDocument/2006/relationships/image" Target="../media/image48.wmf"/><Relationship Id="rId3" Type="http://schemas.openxmlformats.org/officeDocument/2006/relationships/oleObject" Target="../embeddings/oleObject77.bin"/><Relationship Id="rId21" Type="http://schemas.openxmlformats.org/officeDocument/2006/relationships/oleObject" Target="../embeddings/oleObject89.bin"/><Relationship Id="rId7" Type="http://schemas.openxmlformats.org/officeDocument/2006/relationships/oleObject" Target="../embeddings/oleObject79.bin"/><Relationship Id="rId12" Type="http://schemas.openxmlformats.org/officeDocument/2006/relationships/image" Target="../media/image44.wmf"/><Relationship Id="rId17" Type="http://schemas.openxmlformats.org/officeDocument/2006/relationships/oleObject" Target="../embeddings/oleObject86.bin"/><Relationship Id="rId25" Type="http://schemas.openxmlformats.org/officeDocument/2006/relationships/oleObject" Target="../embeddings/oleObject91.bin"/><Relationship Id="rId33" Type="http://schemas.openxmlformats.org/officeDocument/2006/relationships/slide" Target="slide12.xml"/><Relationship Id="rId2" Type="http://schemas.openxmlformats.org/officeDocument/2006/relationships/slideLayout" Target="../slideLayouts/slideLayout7.xml"/><Relationship Id="rId16" Type="http://schemas.openxmlformats.org/officeDocument/2006/relationships/oleObject" Target="../embeddings/oleObject85.bin"/><Relationship Id="rId20" Type="http://schemas.openxmlformats.org/officeDocument/2006/relationships/image" Target="../media/image45.wmf"/><Relationship Id="rId29" Type="http://schemas.openxmlformats.org/officeDocument/2006/relationships/oleObject" Target="../embeddings/oleObject93.bin"/><Relationship Id="rId1" Type="http://schemas.openxmlformats.org/officeDocument/2006/relationships/vmlDrawing" Target="../drawings/vmlDrawing12.vml"/><Relationship Id="rId6" Type="http://schemas.openxmlformats.org/officeDocument/2006/relationships/image" Target="../media/image43.wmf"/><Relationship Id="rId11" Type="http://schemas.openxmlformats.org/officeDocument/2006/relationships/oleObject" Target="../embeddings/oleObject81.bin"/><Relationship Id="rId24" Type="http://schemas.openxmlformats.org/officeDocument/2006/relationships/image" Target="../media/image47.wmf"/><Relationship Id="rId32" Type="http://schemas.openxmlformats.org/officeDocument/2006/relationships/image" Target="../media/image51.wmf"/><Relationship Id="rId5" Type="http://schemas.openxmlformats.org/officeDocument/2006/relationships/oleObject" Target="../embeddings/oleObject78.bin"/><Relationship Id="rId15" Type="http://schemas.openxmlformats.org/officeDocument/2006/relationships/oleObject" Target="../embeddings/oleObject84.bin"/><Relationship Id="rId23" Type="http://schemas.openxmlformats.org/officeDocument/2006/relationships/oleObject" Target="../embeddings/oleObject90.bin"/><Relationship Id="rId28" Type="http://schemas.openxmlformats.org/officeDocument/2006/relationships/image" Target="../media/image49.wmf"/><Relationship Id="rId10" Type="http://schemas.openxmlformats.org/officeDocument/2006/relationships/image" Target="../media/image35.wmf"/><Relationship Id="rId19" Type="http://schemas.openxmlformats.org/officeDocument/2006/relationships/oleObject" Target="../embeddings/oleObject88.bin"/><Relationship Id="rId31" Type="http://schemas.openxmlformats.org/officeDocument/2006/relationships/oleObject" Target="../embeddings/oleObject94.bin"/><Relationship Id="rId4" Type="http://schemas.openxmlformats.org/officeDocument/2006/relationships/image" Target="../media/image42.wmf"/><Relationship Id="rId9" Type="http://schemas.openxmlformats.org/officeDocument/2006/relationships/oleObject" Target="../embeddings/oleObject80.bin"/><Relationship Id="rId14" Type="http://schemas.openxmlformats.org/officeDocument/2006/relationships/oleObject" Target="../embeddings/oleObject83.bin"/><Relationship Id="rId22" Type="http://schemas.openxmlformats.org/officeDocument/2006/relationships/image" Target="../media/image46.wmf"/><Relationship Id="rId27" Type="http://schemas.openxmlformats.org/officeDocument/2006/relationships/oleObject" Target="../embeddings/oleObject92.bin"/><Relationship Id="rId30" Type="http://schemas.openxmlformats.org/officeDocument/2006/relationships/image" Target="../media/image50.wmf"/><Relationship Id="rId8" Type="http://schemas.openxmlformats.org/officeDocument/2006/relationships/image" Target="../media/image34.wmf"/></Relationships>
</file>

<file path=ppt/slides/_rels/slide23.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slide" Target="slide25.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slide" Target="slide34.xml"/></Relationships>
</file>

<file path=ppt/slides/_rels/slide24.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95.bin"/><Relationship Id="rId7" Type="http://schemas.openxmlformats.org/officeDocument/2006/relationships/oleObject" Target="../embeddings/oleObject97.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53.wmf"/><Relationship Id="rId5" Type="http://schemas.openxmlformats.org/officeDocument/2006/relationships/oleObject" Target="../embeddings/oleObject96.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98.bin"/></Relationships>
</file>

<file path=ppt/slides/_rels/slide25.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104.bin"/><Relationship Id="rId18" Type="http://schemas.openxmlformats.org/officeDocument/2006/relationships/image" Target="../media/image62.wmf"/><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59.wmf"/><Relationship Id="rId17" Type="http://schemas.openxmlformats.org/officeDocument/2006/relationships/oleObject" Target="../embeddings/oleObject106.bin"/><Relationship Id="rId2" Type="http://schemas.openxmlformats.org/officeDocument/2006/relationships/slideLayout" Target="../slideLayouts/slideLayout7.xml"/><Relationship Id="rId16" Type="http://schemas.openxmlformats.org/officeDocument/2006/relationships/image" Target="../media/image61.wmf"/><Relationship Id="rId20" Type="http://schemas.openxmlformats.org/officeDocument/2006/relationships/image" Target="../media/image63.wmf"/><Relationship Id="rId1" Type="http://schemas.openxmlformats.org/officeDocument/2006/relationships/vmlDrawing" Target="../drawings/vmlDrawing14.vml"/><Relationship Id="rId6" Type="http://schemas.openxmlformats.org/officeDocument/2006/relationships/image" Target="../media/image56.wmf"/><Relationship Id="rId11" Type="http://schemas.openxmlformats.org/officeDocument/2006/relationships/oleObject" Target="../embeddings/oleObject103.bin"/><Relationship Id="rId5" Type="http://schemas.openxmlformats.org/officeDocument/2006/relationships/oleObject" Target="../embeddings/oleObject100.bin"/><Relationship Id="rId15" Type="http://schemas.openxmlformats.org/officeDocument/2006/relationships/oleObject" Target="../embeddings/oleObject105.bin"/><Relationship Id="rId10" Type="http://schemas.openxmlformats.org/officeDocument/2006/relationships/image" Target="../media/image58.wmf"/><Relationship Id="rId19" Type="http://schemas.openxmlformats.org/officeDocument/2006/relationships/oleObject" Target="../embeddings/oleObject107.bin"/><Relationship Id="rId4" Type="http://schemas.openxmlformats.org/officeDocument/2006/relationships/image" Target="../media/image34.wmf"/><Relationship Id="rId9" Type="http://schemas.openxmlformats.org/officeDocument/2006/relationships/oleObject" Target="../embeddings/oleObject102.bin"/><Relationship Id="rId14" Type="http://schemas.openxmlformats.org/officeDocument/2006/relationships/image" Target="../media/image60.wmf"/></Relationships>
</file>

<file path=ppt/slides/_rels/slide26.xml.rels><?xml version="1.0" encoding="UTF-8" standalone="yes"?>
<Relationships xmlns="http://schemas.openxmlformats.org/package/2006/relationships"><Relationship Id="rId8" Type="http://schemas.openxmlformats.org/officeDocument/2006/relationships/image" Target="../media/image66.wmf"/><Relationship Id="rId13" Type="http://schemas.openxmlformats.org/officeDocument/2006/relationships/oleObject" Target="../embeddings/oleObject113.bin"/><Relationship Id="rId18" Type="http://schemas.openxmlformats.org/officeDocument/2006/relationships/image" Target="../media/image60.wmf"/><Relationship Id="rId3" Type="http://schemas.openxmlformats.org/officeDocument/2006/relationships/oleObject" Target="../embeddings/oleObject108.bin"/><Relationship Id="rId21" Type="http://schemas.openxmlformats.org/officeDocument/2006/relationships/oleObject" Target="../embeddings/oleObject117.bin"/><Relationship Id="rId7" Type="http://schemas.openxmlformats.org/officeDocument/2006/relationships/oleObject" Target="../embeddings/oleObject110.bin"/><Relationship Id="rId12" Type="http://schemas.openxmlformats.org/officeDocument/2006/relationships/image" Target="../media/image68.wmf"/><Relationship Id="rId17" Type="http://schemas.openxmlformats.org/officeDocument/2006/relationships/oleObject" Target="../embeddings/oleObject115.bin"/><Relationship Id="rId2" Type="http://schemas.openxmlformats.org/officeDocument/2006/relationships/slideLayout" Target="../slideLayouts/slideLayout7.xml"/><Relationship Id="rId16" Type="http://schemas.openxmlformats.org/officeDocument/2006/relationships/image" Target="../media/image59.wmf"/><Relationship Id="rId20" Type="http://schemas.openxmlformats.org/officeDocument/2006/relationships/image" Target="../media/image61.wmf"/><Relationship Id="rId1" Type="http://schemas.openxmlformats.org/officeDocument/2006/relationships/vmlDrawing" Target="../drawings/vmlDrawing15.vml"/><Relationship Id="rId6" Type="http://schemas.openxmlformats.org/officeDocument/2006/relationships/image" Target="../media/image65.wmf"/><Relationship Id="rId11" Type="http://schemas.openxmlformats.org/officeDocument/2006/relationships/oleObject" Target="../embeddings/oleObject112.bin"/><Relationship Id="rId24" Type="http://schemas.openxmlformats.org/officeDocument/2006/relationships/image" Target="../media/image63.wmf"/><Relationship Id="rId5" Type="http://schemas.openxmlformats.org/officeDocument/2006/relationships/oleObject" Target="../embeddings/oleObject109.bin"/><Relationship Id="rId15" Type="http://schemas.openxmlformats.org/officeDocument/2006/relationships/oleObject" Target="../embeddings/oleObject114.bin"/><Relationship Id="rId23" Type="http://schemas.openxmlformats.org/officeDocument/2006/relationships/oleObject" Target="../embeddings/oleObject118.bin"/><Relationship Id="rId10" Type="http://schemas.openxmlformats.org/officeDocument/2006/relationships/image" Target="../media/image67.wmf"/><Relationship Id="rId19" Type="http://schemas.openxmlformats.org/officeDocument/2006/relationships/oleObject" Target="../embeddings/oleObject116.bin"/><Relationship Id="rId4" Type="http://schemas.openxmlformats.org/officeDocument/2006/relationships/image" Target="../media/image64.wmf"/><Relationship Id="rId9" Type="http://schemas.openxmlformats.org/officeDocument/2006/relationships/oleObject" Target="../embeddings/oleObject111.bin"/><Relationship Id="rId14" Type="http://schemas.openxmlformats.org/officeDocument/2006/relationships/image" Target="../media/image58.wmf"/><Relationship Id="rId22" Type="http://schemas.openxmlformats.org/officeDocument/2006/relationships/image" Target="../media/image62.wmf"/></Relationships>
</file>

<file path=ppt/slides/_rels/slide27.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119.bin"/><Relationship Id="rId7" Type="http://schemas.openxmlformats.org/officeDocument/2006/relationships/oleObject" Target="../embeddings/oleObject121.bin"/><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image" Target="../media/image34.wmf"/><Relationship Id="rId5" Type="http://schemas.openxmlformats.org/officeDocument/2006/relationships/oleObject" Target="../embeddings/oleObject120.bin"/><Relationship Id="rId4" Type="http://schemas.openxmlformats.org/officeDocument/2006/relationships/image" Target="../media/image57.wmf"/><Relationship Id="rId9" Type="http://schemas.openxmlformats.org/officeDocument/2006/relationships/oleObject" Target="../embeddings/oleObject122.bin"/></Relationships>
</file>

<file path=ppt/slides/_rels/slide28.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image" Target="../media/image73.wmf"/><Relationship Id="rId3" Type="http://schemas.openxmlformats.org/officeDocument/2006/relationships/oleObject" Target="../embeddings/oleObject123.bin"/><Relationship Id="rId7" Type="http://schemas.openxmlformats.org/officeDocument/2006/relationships/oleObject" Target="../embeddings/oleObject125.bin"/><Relationship Id="rId12" Type="http://schemas.openxmlformats.org/officeDocument/2006/relationships/oleObject" Target="../embeddings/oleObject127.bin"/><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image" Target="../media/image70.wmf"/><Relationship Id="rId11" Type="http://schemas.openxmlformats.org/officeDocument/2006/relationships/slide" Target="slide24.xml"/><Relationship Id="rId5" Type="http://schemas.openxmlformats.org/officeDocument/2006/relationships/oleObject" Target="../embeddings/oleObject124.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126.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28.bin"/><Relationship Id="rId7" Type="http://schemas.openxmlformats.org/officeDocument/2006/relationships/image" Target="../media/image75.wmf"/><Relationship Id="rId2" Type="http://schemas.openxmlformats.org/officeDocument/2006/relationships/slideLayout" Target="../slideLayouts/slideLayout7.xml"/><Relationship Id="rId1" Type="http://schemas.openxmlformats.org/officeDocument/2006/relationships/vmlDrawing" Target="../drawings/vmlDrawing18.vml"/><Relationship Id="rId6" Type="http://schemas.openxmlformats.org/officeDocument/2006/relationships/oleObject" Target="../embeddings/oleObject130.bin"/><Relationship Id="rId5" Type="http://schemas.openxmlformats.org/officeDocument/2006/relationships/oleObject" Target="../embeddings/oleObject129.bin"/><Relationship Id="rId4" Type="http://schemas.openxmlformats.org/officeDocument/2006/relationships/image" Target="../media/image74.wmf"/></Relationships>
</file>

<file path=ppt/slides/_rels/slide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5.xml"/><Relationship Id="rId1" Type="http://schemas.openxmlformats.org/officeDocument/2006/relationships/slideLayout" Target="../slideLayouts/slideLayout2.xml"/><Relationship Id="rId5" Type="http://schemas.openxmlformats.org/officeDocument/2006/relationships/slide" Target="slide10.xml"/><Relationship Id="rId4" Type="http://schemas.openxmlformats.org/officeDocument/2006/relationships/slide" Target="slide8.xml"/></Relationships>
</file>

<file path=ppt/slides/_rels/slide30.x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oleObject" Target="../embeddings/oleObject136.bin"/><Relationship Id="rId18" Type="http://schemas.openxmlformats.org/officeDocument/2006/relationships/image" Target="../media/image83.wmf"/><Relationship Id="rId3" Type="http://schemas.openxmlformats.org/officeDocument/2006/relationships/oleObject" Target="../embeddings/oleObject131.bin"/><Relationship Id="rId7" Type="http://schemas.openxmlformats.org/officeDocument/2006/relationships/oleObject" Target="../embeddings/oleObject133.bin"/><Relationship Id="rId12" Type="http://schemas.openxmlformats.org/officeDocument/2006/relationships/image" Target="../media/image80.wmf"/><Relationship Id="rId17" Type="http://schemas.openxmlformats.org/officeDocument/2006/relationships/oleObject" Target="../embeddings/oleObject138.bin"/><Relationship Id="rId2" Type="http://schemas.openxmlformats.org/officeDocument/2006/relationships/slideLayout" Target="../slideLayouts/slideLayout7.xml"/><Relationship Id="rId16" Type="http://schemas.openxmlformats.org/officeDocument/2006/relationships/image" Target="../media/image82.wmf"/><Relationship Id="rId1" Type="http://schemas.openxmlformats.org/officeDocument/2006/relationships/vmlDrawing" Target="../drawings/vmlDrawing19.vml"/><Relationship Id="rId6" Type="http://schemas.openxmlformats.org/officeDocument/2006/relationships/image" Target="../media/image77.wmf"/><Relationship Id="rId11" Type="http://schemas.openxmlformats.org/officeDocument/2006/relationships/oleObject" Target="../embeddings/oleObject135.bin"/><Relationship Id="rId5" Type="http://schemas.openxmlformats.org/officeDocument/2006/relationships/oleObject" Target="../embeddings/oleObject132.bin"/><Relationship Id="rId15" Type="http://schemas.openxmlformats.org/officeDocument/2006/relationships/oleObject" Target="../embeddings/oleObject137.bin"/><Relationship Id="rId10" Type="http://schemas.openxmlformats.org/officeDocument/2006/relationships/image" Target="../media/image79.wmf"/><Relationship Id="rId4" Type="http://schemas.openxmlformats.org/officeDocument/2006/relationships/image" Target="../media/image76.wmf"/><Relationship Id="rId9" Type="http://schemas.openxmlformats.org/officeDocument/2006/relationships/oleObject" Target="../embeddings/oleObject134.bin"/><Relationship Id="rId14" Type="http://schemas.openxmlformats.org/officeDocument/2006/relationships/image" Target="../media/image81.wmf"/></Relationships>
</file>

<file path=ppt/slides/_rels/slide31.xml.rels><?xml version="1.0" encoding="UTF-8" standalone="yes"?>
<Relationships xmlns="http://schemas.openxmlformats.org/package/2006/relationships"><Relationship Id="rId8" Type="http://schemas.openxmlformats.org/officeDocument/2006/relationships/image" Target="../media/image86.wmf"/><Relationship Id="rId13" Type="http://schemas.openxmlformats.org/officeDocument/2006/relationships/oleObject" Target="../embeddings/oleObject144.bin"/><Relationship Id="rId3" Type="http://schemas.openxmlformats.org/officeDocument/2006/relationships/oleObject" Target="../embeddings/oleObject139.bin"/><Relationship Id="rId7" Type="http://schemas.openxmlformats.org/officeDocument/2006/relationships/oleObject" Target="../embeddings/oleObject141.bin"/><Relationship Id="rId12" Type="http://schemas.openxmlformats.org/officeDocument/2006/relationships/image" Target="../media/image88.wmf"/><Relationship Id="rId2" Type="http://schemas.openxmlformats.org/officeDocument/2006/relationships/slideLayout" Target="../slideLayouts/slideLayout7.xml"/><Relationship Id="rId1" Type="http://schemas.openxmlformats.org/officeDocument/2006/relationships/vmlDrawing" Target="../drawings/vmlDrawing20.vml"/><Relationship Id="rId6" Type="http://schemas.openxmlformats.org/officeDocument/2006/relationships/image" Target="../media/image85.wmf"/><Relationship Id="rId11" Type="http://schemas.openxmlformats.org/officeDocument/2006/relationships/oleObject" Target="../embeddings/oleObject143.bin"/><Relationship Id="rId5" Type="http://schemas.openxmlformats.org/officeDocument/2006/relationships/oleObject" Target="../embeddings/oleObject140.bin"/><Relationship Id="rId10" Type="http://schemas.openxmlformats.org/officeDocument/2006/relationships/image" Target="../media/image87.wmf"/><Relationship Id="rId4" Type="http://schemas.openxmlformats.org/officeDocument/2006/relationships/image" Target="../media/image84.wmf"/><Relationship Id="rId9" Type="http://schemas.openxmlformats.org/officeDocument/2006/relationships/oleObject" Target="../embeddings/oleObject142.bin"/></Relationships>
</file>

<file path=ppt/slides/_rels/slide32.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91.wmf"/><Relationship Id="rId3" Type="http://schemas.openxmlformats.org/officeDocument/2006/relationships/oleObject" Target="../embeddings/oleObject145.bin"/><Relationship Id="rId7" Type="http://schemas.openxmlformats.org/officeDocument/2006/relationships/oleObject" Target="../embeddings/oleObject147.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90.wmf"/><Relationship Id="rId5" Type="http://schemas.openxmlformats.org/officeDocument/2006/relationships/oleObject" Target="../embeddings/oleObject146.bin"/><Relationship Id="rId4" Type="http://schemas.openxmlformats.org/officeDocument/2006/relationships/image" Target="../media/image89.wmf"/><Relationship Id="rId9" Type="http://schemas.openxmlformats.org/officeDocument/2006/relationships/slide" Target="slide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 Id="rId9" Type="http://schemas.openxmlformats.org/officeDocument/2006/relationships/image" Target="../media/image3.png"/></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6.bin"/><Relationship Id="rId10" Type="http://schemas.openxmlformats.org/officeDocument/2006/relationships/image" Target="../media/image7.png"/><Relationship Id="rId4" Type="http://schemas.openxmlformats.org/officeDocument/2006/relationships/image" Target="../media/image4.wmf"/><Relationship Id="rId9"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14.bin"/><Relationship Id="rId18" Type="http://schemas.openxmlformats.org/officeDocument/2006/relationships/image" Target="../media/image15.wmf"/><Relationship Id="rId26" Type="http://schemas.openxmlformats.org/officeDocument/2006/relationships/oleObject" Target="../embeddings/oleObject21.bin"/><Relationship Id="rId3" Type="http://schemas.openxmlformats.org/officeDocument/2006/relationships/oleObject" Target="../embeddings/oleObject9.bin"/><Relationship Id="rId21" Type="http://schemas.openxmlformats.org/officeDocument/2006/relationships/oleObject" Target="../embeddings/oleObject18.bin"/><Relationship Id="rId7" Type="http://schemas.openxmlformats.org/officeDocument/2006/relationships/oleObject" Target="../embeddings/oleObject11.bin"/><Relationship Id="rId12" Type="http://schemas.openxmlformats.org/officeDocument/2006/relationships/image" Target="../media/image12.wmf"/><Relationship Id="rId17" Type="http://schemas.openxmlformats.org/officeDocument/2006/relationships/oleObject" Target="../embeddings/oleObject16.bin"/><Relationship Id="rId25" Type="http://schemas.openxmlformats.org/officeDocument/2006/relationships/image" Target="../media/image18.wmf"/><Relationship Id="rId2" Type="http://schemas.openxmlformats.org/officeDocument/2006/relationships/slideLayout" Target="../slideLayouts/slideLayout7.xml"/><Relationship Id="rId16" Type="http://schemas.openxmlformats.org/officeDocument/2006/relationships/image" Target="../media/image14.wmf"/><Relationship Id="rId20" Type="http://schemas.openxmlformats.org/officeDocument/2006/relationships/image" Target="../media/image16.wmf"/><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3.bin"/><Relationship Id="rId24" Type="http://schemas.openxmlformats.org/officeDocument/2006/relationships/oleObject" Target="../embeddings/oleObject20.bin"/><Relationship Id="rId5" Type="http://schemas.openxmlformats.org/officeDocument/2006/relationships/oleObject" Target="../embeddings/oleObject10.bin"/><Relationship Id="rId15" Type="http://schemas.openxmlformats.org/officeDocument/2006/relationships/oleObject" Target="../embeddings/oleObject15.bin"/><Relationship Id="rId23" Type="http://schemas.openxmlformats.org/officeDocument/2006/relationships/image" Target="../media/image17.wmf"/><Relationship Id="rId28" Type="http://schemas.openxmlformats.org/officeDocument/2006/relationships/oleObject" Target="../embeddings/oleObject23.bin"/><Relationship Id="rId10" Type="http://schemas.openxmlformats.org/officeDocument/2006/relationships/image" Target="../media/image11.wmf"/><Relationship Id="rId19" Type="http://schemas.openxmlformats.org/officeDocument/2006/relationships/oleObject" Target="../embeddings/oleObject17.bin"/><Relationship Id="rId4" Type="http://schemas.openxmlformats.org/officeDocument/2006/relationships/image" Target="../media/image8.wmf"/><Relationship Id="rId9" Type="http://schemas.openxmlformats.org/officeDocument/2006/relationships/oleObject" Target="../embeddings/oleObject12.bin"/><Relationship Id="rId14" Type="http://schemas.openxmlformats.org/officeDocument/2006/relationships/image" Target="../media/image13.wmf"/><Relationship Id="rId22" Type="http://schemas.openxmlformats.org/officeDocument/2006/relationships/oleObject" Target="../embeddings/oleObject19.bin"/><Relationship Id="rId27" Type="http://schemas.openxmlformats.org/officeDocument/2006/relationships/oleObject" Target="../embeddings/oleObject22.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oleObject" Target="../embeddings/oleObject31.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21.wmf"/><Relationship Id="rId17" Type="http://schemas.openxmlformats.org/officeDocument/2006/relationships/oleObject" Target="../embeddings/oleObject34.bin"/><Relationship Id="rId2" Type="http://schemas.openxmlformats.org/officeDocument/2006/relationships/slideLayout" Target="../slideLayouts/slideLayout7.xml"/><Relationship Id="rId16" Type="http://schemas.openxmlformats.org/officeDocument/2006/relationships/oleObject" Target="../embeddings/oleObject33.bin"/><Relationship Id="rId1" Type="http://schemas.openxmlformats.org/officeDocument/2006/relationships/vmlDrawing" Target="../drawings/vmlDrawing4.vml"/><Relationship Id="rId6" Type="http://schemas.openxmlformats.org/officeDocument/2006/relationships/image" Target="../media/image20.wmf"/><Relationship Id="rId11" Type="http://schemas.openxmlformats.org/officeDocument/2006/relationships/oleObject" Target="../embeddings/oleObject30.bin"/><Relationship Id="rId5" Type="http://schemas.openxmlformats.org/officeDocument/2006/relationships/oleObject" Target="../embeddings/oleObject25.bin"/><Relationship Id="rId15" Type="http://schemas.openxmlformats.org/officeDocument/2006/relationships/image" Target="../media/image22.wmf"/><Relationship Id="rId10" Type="http://schemas.openxmlformats.org/officeDocument/2006/relationships/oleObject" Target="../embeddings/oleObject29.bin"/><Relationship Id="rId4" Type="http://schemas.openxmlformats.org/officeDocument/2006/relationships/image" Target="../media/image19.wmf"/><Relationship Id="rId9" Type="http://schemas.openxmlformats.org/officeDocument/2006/relationships/oleObject" Target="../embeddings/oleObject28.bin"/><Relationship Id="rId14" Type="http://schemas.openxmlformats.org/officeDocument/2006/relationships/oleObject" Target="../embeddings/oleObject32.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Text Box 2"/>
          <p:cNvSpPr txBox="1">
            <a:spLocks noChangeArrowheads="1"/>
          </p:cNvSpPr>
          <p:nvPr/>
        </p:nvSpPr>
        <p:spPr bwMode="auto">
          <a:xfrm>
            <a:off x="7608889" y="2420938"/>
            <a:ext cx="2016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endParaRPr lang="es-ES" sz="2400" b="1" i="0"/>
          </a:p>
        </p:txBody>
      </p:sp>
      <p:sp>
        <p:nvSpPr>
          <p:cNvPr id="289795" name="Oval 3"/>
          <p:cNvSpPr>
            <a:spLocks noChangeArrowheads="1"/>
          </p:cNvSpPr>
          <p:nvPr/>
        </p:nvSpPr>
        <p:spPr bwMode="auto">
          <a:xfrm>
            <a:off x="6038348" y="5639187"/>
            <a:ext cx="259766" cy="908864"/>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
        <p:nvSpPr>
          <p:cNvPr id="817156" name="Oval 4"/>
          <p:cNvSpPr>
            <a:spLocks noChangeArrowheads="1"/>
          </p:cNvSpPr>
          <p:nvPr/>
        </p:nvSpPr>
        <p:spPr bwMode="auto">
          <a:xfrm>
            <a:off x="2782888" y="2613412"/>
            <a:ext cx="6551612" cy="908864"/>
          </a:xfrm>
          <a:prstGeom prst="ellipse">
            <a:avLst/>
          </a:prstGeom>
          <a:noFill/>
          <a:ln w="38100" algn="ctr">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
        <p:nvSpPr>
          <p:cNvPr id="817157" name="Text Box 5"/>
          <p:cNvSpPr txBox="1">
            <a:spLocks noChangeArrowheads="1"/>
          </p:cNvSpPr>
          <p:nvPr/>
        </p:nvSpPr>
        <p:spPr bwMode="auto">
          <a:xfrm>
            <a:off x="3448749" y="2711774"/>
            <a:ext cx="50403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es-ES" sz="3600" b="1" dirty="0">
                <a:effectLst>
                  <a:outerShdw blurRad="38100" dist="38100" dir="2700000" algn="tl">
                    <a:srgbClr val="C0C0C0"/>
                  </a:outerShdw>
                </a:effectLst>
                <a:hlinkClick r:id="rId3" action="ppaction://hlinksldjump"/>
              </a:rPr>
              <a:t>Nociones sobre vectores</a:t>
            </a:r>
            <a:endParaRPr lang="es-ES" sz="3600" b="1" dirty="0">
              <a:effectLst>
                <a:outerShdw blurRad="38100" dist="38100" dir="2700000" algn="tl">
                  <a:srgbClr val="C0C0C0"/>
                </a:outerShdw>
              </a:effectLst>
            </a:endParaRPr>
          </a:p>
        </p:txBody>
      </p:sp>
    </p:spTree>
    <p:extLst>
      <p:ext uri="{BB962C8B-B14F-4D97-AF65-F5344CB8AC3E}">
        <p14:creationId xmlns:p14="http://schemas.microsoft.com/office/powerpoint/2010/main" val="281843668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817156"/>
                                        </p:tgtEl>
                                        <p:attrNameLst>
                                          <p:attrName>style.visibility</p:attrName>
                                        </p:attrNameLst>
                                      </p:cBhvr>
                                      <p:to>
                                        <p:strVal val="visible"/>
                                      </p:to>
                                    </p:set>
                                    <p:animEffect transition="in" filter="box(in)">
                                      <p:cBhvr>
                                        <p:cTn id="7" dur="1000"/>
                                        <p:tgtEl>
                                          <p:spTgt spid="817156"/>
                                        </p:tgtEl>
                                      </p:cBhvr>
                                    </p:animEffect>
                                  </p:child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817157">
                                            <p:txEl>
                                              <p:pRg st="0" end="0"/>
                                            </p:txEl>
                                          </p:spTgt>
                                        </p:tgtEl>
                                        <p:attrNameLst>
                                          <p:attrName>style.visibility</p:attrName>
                                        </p:attrNameLst>
                                      </p:cBhvr>
                                      <p:to>
                                        <p:strVal val="visible"/>
                                      </p:to>
                                    </p:set>
                                    <p:animEffect transition="in" filter="box(in)">
                                      <p:cBhvr>
                                        <p:cTn id="11" dur="1000"/>
                                        <p:tgtEl>
                                          <p:spTgt spid="81715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715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Text Box 2"/>
          <p:cNvSpPr txBox="1">
            <a:spLocks noChangeArrowheads="1"/>
          </p:cNvSpPr>
          <p:nvPr/>
        </p:nvSpPr>
        <p:spPr bwMode="auto">
          <a:xfrm>
            <a:off x="2027238" y="188913"/>
            <a:ext cx="86407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s-ES"/>
          </a:p>
        </p:txBody>
      </p:sp>
      <p:sp>
        <p:nvSpPr>
          <p:cNvPr id="827395" name="Text Box 3"/>
          <p:cNvSpPr txBox="1">
            <a:spLocks noChangeArrowheads="1"/>
          </p:cNvSpPr>
          <p:nvPr/>
        </p:nvSpPr>
        <p:spPr bwMode="auto">
          <a:xfrm>
            <a:off x="1703388" y="692151"/>
            <a:ext cx="8964612"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a:t>Matemáticamente,  identificamos  un vector  con su punto final, es decir, el par ordenado (a,b) a, b números reales es un vector. Sin embargo, conocemos vectores de más de dos componentes.</a:t>
            </a:r>
          </a:p>
          <a:p>
            <a:pPr algn="l" eaLnBrk="1" hangingPunct="1"/>
            <a:r>
              <a:rPr lang="es-ES" sz="2400" b="1" i="0"/>
              <a:t>Generalizando   esta   noción,   llamamos   vector   a  una  </a:t>
            </a:r>
          </a:p>
          <a:p>
            <a:pPr algn="l" eaLnBrk="1" hangingPunct="1"/>
            <a:r>
              <a:rPr lang="es-ES" sz="2400" b="1" i="0"/>
              <a:t>n-upla ordenada de números reales  (a</a:t>
            </a:r>
            <a:r>
              <a:rPr lang="es-ES" sz="2400" b="1" i="0" baseline="-25000"/>
              <a:t>1</a:t>
            </a:r>
            <a:r>
              <a:rPr lang="es-ES" sz="2400" b="1" i="0"/>
              <a:t>, a</a:t>
            </a:r>
            <a:r>
              <a:rPr lang="es-ES" sz="2400" b="1" i="0" baseline="-25000"/>
              <a:t>2</a:t>
            </a:r>
            <a:r>
              <a:rPr lang="es-ES" sz="2400" b="1" i="0"/>
              <a:t>, a</a:t>
            </a:r>
            <a:r>
              <a:rPr lang="es-ES" sz="2400" b="1" i="0" baseline="-25000"/>
              <a:t>3</a:t>
            </a:r>
            <a:r>
              <a:rPr lang="es-ES" sz="2400" b="1" i="0"/>
              <a:t>, .... a</a:t>
            </a:r>
            <a:r>
              <a:rPr lang="es-ES" sz="2400" b="1" i="0" baseline="-25000"/>
              <a:t>n</a:t>
            </a:r>
            <a:r>
              <a:rPr lang="es-ES" sz="2400" b="1" i="0"/>
              <a:t>) y mediante una nueva generalización podemos considerar   que   las   coordenadas  de  las  n-uplas  sean   otros objetos matemáticos.</a:t>
            </a:r>
          </a:p>
          <a:p>
            <a:pPr algn="l" eaLnBrk="1" hangingPunct="1"/>
            <a:r>
              <a:rPr lang="es-ES" sz="2400" b="1" i="0"/>
              <a:t>El  conjunto  de  todas  las  n-uplas  ( a</a:t>
            </a:r>
            <a:r>
              <a:rPr lang="es-ES" sz="2400" b="1" i="0" baseline="-25000"/>
              <a:t>1</a:t>
            </a:r>
            <a:r>
              <a:rPr lang="es-ES" sz="2400" b="1" i="0"/>
              <a:t>, a</a:t>
            </a:r>
            <a:r>
              <a:rPr lang="es-ES" sz="2400" b="1" i="0" baseline="-25000"/>
              <a:t>2</a:t>
            </a:r>
            <a:r>
              <a:rPr lang="es-ES" sz="2400" b="1" i="0"/>
              <a:t>, a</a:t>
            </a:r>
            <a:r>
              <a:rPr lang="es-ES" sz="2400" b="1" i="0" baseline="-25000"/>
              <a:t>3</a:t>
            </a:r>
            <a:r>
              <a:rPr lang="es-ES" sz="2400" b="1" i="0"/>
              <a:t>,... a</a:t>
            </a:r>
            <a:r>
              <a:rPr lang="es-ES" sz="2400" b="1" i="0" baseline="-25000"/>
              <a:t>n</a:t>
            </a:r>
            <a:r>
              <a:rPr lang="es-ES" sz="2400" b="1" i="0"/>
              <a:t>) de números reales denotada por R</a:t>
            </a:r>
            <a:r>
              <a:rPr lang="es-ES" sz="2400" b="1" i="0" baseline="30000"/>
              <a:t>n</a:t>
            </a:r>
            <a:r>
              <a:rPr lang="es-ES" sz="2400" b="1" i="0"/>
              <a:t>, se llama un </a:t>
            </a:r>
            <a:r>
              <a:rPr lang="es-ES" sz="2400" b="1" i="0" u="sng"/>
              <a:t>n espacio</a:t>
            </a:r>
            <a:r>
              <a:rPr lang="es-ES" sz="2400" b="1" i="0"/>
              <a:t> .</a:t>
            </a:r>
          </a:p>
          <a:p>
            <a:pPr algn="l" eaLnBrk="1" hangingPunct="1"/>
            <a:r>
              <a:rPr lang="es-ES" sz="2400" b="1" i="0"/>
              <a:t> Los a</a:t>
            </a:r>
            <a:r>
              <a:rPr lang="es-ES" sz="2400" b="1" i="0" baseline="-25000"/>
              <a:t>i</a:t>
            </a:r>
            <a:r>
              <a:rPr lang="es-ES" sz="2400" b="1" i="0"/>
              <a:t> , i = 1,2,...,n se llaman componentes o coordenadas</a:t>
            </a:r>
            <a:r>
              <a:rPr lang="es-ES" sz="2200" b="1" i="0"/>
              <a:t>.</a:t>
            </a:r>
            <a:endParaRPr lang="es-ES_tradnl" sz="2200" b="1" i="0"/>
          </a:p>
        </p:txBody>
      </p:sp>
      <p:sp>
        <p:nvSpPr>
          <p:cNvPr id="827396" name="AutoShape 4">
            <a:hlinkClick r:id="rId2" action="ppaction://hlinksldjump" highlightClick="1"/>
          </p:cNvPr>
          <p:cNvSpPr>
            <a:spLocks noChangeArrowheads="1"/>
          </p:cNvSpPr>
          <p:nvPr/>
        </p:nvSpPr>
        <p:spPr bwMode="auto">
          <a:xfrm>
            <a:off x="9819985" y="5985561"/>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Tree>
    <p:extLst>
      <p:ext uri="{BB962C8B-B14F-4D97-AF65-F5344CB8AC3E}">
        <p14:creationId xmlns:p14="http://schemas.microsoft.com/office/powerpoint/2010/main" val="18256974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27395"/>
                                        </p:tgtEl>
                                        <p:attrNameLst>
                                          <p:attrName>style.visibility</p:attrName>
                                        </p:attrNameLst>
                                      </p:cBhvr>
                                      <p:to>
                                        <p:strVal val="visible"/>
                                      </p:to>
                                    </p:set>
                                    <p:anim calcmode="lin" valueType="num">
                                      <p:cBhvr additive="base">
                                        <p:cTn id="7" dur="500" fill="hold"/>
                                        <p:tgtEl>
                                          <p:spTgt spid="827395"/>
                                        </p:tgtEl>
                                        <p:attrNameLst>
                                          <p:attrName>ppt_x</p:attrName>
                                        </p:attrNameLst>
                                      </p:cBhvr>
                                      <p:tavLst>
                                        <p:tav tm="0">
                                          <p:val>
                                            <p:strVal val="0-#ppt_w/2"/>
                                          </p:val>
                                        </p:tav>
                                        <p:tav tm="100000">
                                          <p:val>
                                            <p:strVal val="#ppt_x"/>
                                          </p:val>
                                        </p:tav>
                                      </p:tavLst>
                                    </p:anim>
                                    <p:anim calcmode="lin" valueType="num">
                                      <p:cBhvr additive="base">
                                        <p:cTn id="8" dur="500" fill="hold"/>
                                        <p:tgtEl>
                                          <p:spTgt spid="82739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1000"/>
                                  </p:stCondLst>
                                  <p:childTnLst>
                                    <p:set>
                                      <p:cBhvr>
                                        <p:cTn id="11" dur="1" fill="hold">
                                          <p:stCondLst>
                                            <p:cond delay="0"/>
                                          </p:stCondLst>
                                        </p:cTn>
                                        <p:tgtEl>
                                          <p:spTgt spid="827396"/>
                                        </p:tgtEl>
                                        <p:attrNameLst>
                                          <p:attrName>style.visibility</p:attrName>
                                        </p:attrNameLst>
                                      </p:cBhvr>
                                      <p:to>
                                        <p:strVal val="visible"/>
                                      </p:to>
                                    </p:set>
                                    <p:anim calcmode="lin" valueType="num">
                                      <p:cBhvr additive="base">
                                        <p:cTn id="12" dur="500" fill="hold"/>
                                        <p:tgtEl>
                                          <p:spTgt spid="827396"/>
                                        </p:tgtEl>
                                        <p:attrNameLst>
                                          <p:attrName>ppt_x</p:attrName>
                                        </p:attrNameLst>
                                      </p:cBhvr>
                                      <p:tavLst>
                                        <p:tav tm="0">
                                          <p:val>
                                            <p:strVal val="0-#ppt_w/2"/>
                                          </p:val>
                                        </p:tav>
                                        <p:tav tm="100000">
                                          <p:val>
                                            <p:strVal val="#ppt_x"/>
                                          </p:val>
                                        </p:tav>
                                      </p:tavLst>
                                    </p:anim>
                                    <p:anim calcmode="lin" valueType="num">
                                      <p:cBhvr additive="base">
                                        <p:cTn id="13" dur="500" fill="hold"/>
                                        <p:tgtEl>
                                          <p:spTgt spid="82739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7395" grpId="0" autoUpdateAnimBg="0"/>
      <p:bldP spid="82739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body" idx="1"/>
          </p:nvPr>
        </p:nvSpPr>
        <p:spPr>
          <a:xfrm>
            <a:off x="1919288" y="692150"/>
            <a:ext cx="8424862" cy="5761038"/>
          </a:xfrm>
        </p:spPr>
        <p:txBody>
          <a:bodyPr/>
          <a:lstStyle/>
          <a:p>
            <a:pPr algn="ctr" eaLnBrk="1" hangingPunct="1">
              <a:lnSpc>
                <a:spcPct val="80000"/>
              </a:lnSpc>
              <a:buFontTx/>
              <a:buNone/>
            </a:pPr>
            <a:r>
              <a:rPr lang="es-ES" b="1" u="sng">
                <a:solidFill>
                  <a:srgbClr val="FF0000"/>
                </a:solidFill>
              </a:rPr>
              <a:t>Espacios vectoriales ( E .V.)</a:t>
            </a:r>
            <a:r>
              <a:rPr lang="es-ES" b="1">
                <a:solidFill>
                  <a:srgbClr val="FF0000"/>
                </a:solidFill>
              </a:rPr>
              <a:t> </a:t>
            </a:r>
          </a:p>
          <a:p>
            <a:pPr algn="ctr" eaLnBrk="1" hangingPunct="1">
              <a:lnSpc>
                <a:spcPct val="80000"/>
              </a:lnSpc>
              <a:buFontTx/>
              <a:buNone/>
            </a:pPr>
            <a:endParaRPr lang="es-ES">
              <a:solidFill>
                <a:srgbClr val="FF0000"/>
              </a:solidFill>
            </a:endParaRPr>
          </a:p>
          <a:p>
            <a:pPr eaLnBrk="1" hangingPunct="1">
              <a:lnSpc>
                <a:spcPct val="105000"/>
              </a:lnSpc>
            </a:pPr>
            <a:r>
              <a:rPr lang="es-ES" b="1">
                <a:solidFill>
                  <a:srgbClr val="FF0000"/>
                </a:solidFill>
                <a:hlinkClick r:id="rId2" action="ppaction://hlinksldjump"/>
              </a:rPr>
              <a:t>Generalización  del concepto de vector como todo elemento de un espacio vectorial</a:t>
            </a:r>
            <a:endParaRPr lang="es-ES">
              <a:solidFill>
                <a:srgbClr val="FF0000"/>
              </a:solidFill>
            </a:endParaRPr>
          </a:p>
          <a:p>
            <a:pPr eaLnBrk="1" hangingPunct="1">
              <a:lnSpc>
                <a:spcPct val="105000"/>
              </a:lnSpc>
            </a:pPr>
            <a:r>
              <a:rPr lang="es-ES" b="1">
                <a:solidFill>
                  <a:srgbClr val="FF0000"/>
                </a:solidFill>
                <a:hlinkClick r:id="rId3" action="ppaction://hlinksldjump"/>
              </a:rPr>
              <a:t>El espacio vectorial </a:t>
            </a:r>
            <a:r>
              <a:rPr lang="es-ES" b="1">
                <a:solidFill>
                  <a:srgbClr val="FF0000"/>
                </a:solidFill>
                <a:sym typeface="Symbol" panose="05050102010706020507" pitchFamily="18" charset="2"/>
                <a:hlinkClick r:id="rId3" action="ppaction://hlinksldjump"/>
              </a:rPr>
              <a:t></a:t>
            </a:r>
            <a:r>
              <a:rPr lang="es-ES" b="1" baseline="30000">
                <a:solidFill>
                  <a:srgbClr val="FF0000"/>
                </a:solidFill>
                <a:hlinkClick r:id="rId3" action="ppaction://hlinksldjump"/>
              </a:rPr>
              <a:t>n</a:t>
            </a:r>
            <a:endParaRPr lang="es-ES" baseline="30000">
              <a:solidFill>
                <a:srgbClr val="FF0000"/>
              </a:solidFill>
              <a:sym typeface="Symbol" panose="05050102010706020507" pitchFamily="18" charset="2"/>
            </a:endParaRPr>
          </a:p>
          <a:p>
            <a:pPr eaLnBrk="1" hangingPunct="1">
              <a:lnSpc>
                <a:spcPct val="105000"/>
              </a:lnSpc>
            </a:pPr>
            <a:r>
              <a:rPr lang="es-ES" b="1">
                <a:solidFill>
                  <a:srgbClr val="FF0000"/>
                </a:solidFill>
                <a:sym typeface="Symbol" panose="05050102010706020507" pitchFamily="18" charset="2"/>
                <a:hlinkClick r:id="rId4" action="ppaction://hlinksldjump"/>
              </a:rPr>
              <a:t>Producto escalar en </a:t>
            </a:r>
            <a:r>
              <a:rPr lang="es-ES" b="1" baseline="30000">
                <a:solidFill>
                  <a:srgbClr val="FF0000"/>
                </a:solidFill>
                <a:hlinkClick r:id="rId4" action="ppaction://hlinksldjump"/>
              </a:rPr>
              <a:t>n</a:t>
            </a:r>
            <a:r>
              <a:rPr lang="es-ES" b="1">
                <a:solidFill>
                  <a:srgbClr val="FF0000"/>
                </a:solidFill>
                <a:hlinkClick r:id="rId4" action="ppaction://hlinksldjump"/>
              </a:rPr>
              <a:t>. </a:t>
            </a:r>
            <a:r>
              <a:rPr lang="es-ES" b="1">
                <a:solidFill>
                  <a:srgbClr val="FF0000"/>
                </a:solidFill>
                <a:sym typeface="Symbol" panose="05050102010706020507" pitchFamily="18" charset="2"/>
                <a:hlinkClick r:id="rId4" action="ppaction://hlinksldjump"/>
              </a:rPr>
              <a:t>Espacios vectoriales euclídeos. </a:t>
            </a:r>
            <a:endParaRPr lang="es-ES" b="1" baseline="30000">
              <a:solidFill>
                <a:srgbClr val="FF0000"/>
              </a:solidFill>
            </a:endParaRPr>
          </a:p>
          <a:p>
            <a:pPr eaLnBrk="1" hangingPunct="1">
              <a:lnSpc>
                <a:spcPct val="105000"/>
              </a:lnSpc>
            </a:pPr>
            <a:r>
              <a:rPr lang="es-MX" b="1">
                <a:solidFill>
                  <a:srgbClr val="FF0000"/>
                </a:solidFill>
                <a:sym typeface="Symbol" panose="05050102010706020507" pitchFamily="18" charset="2"/>
                <a:hlinkClick r:id="rId5" action="ppaction://hlinksldjump"/>
              </a:rPr>
              <a:t>Norma de un vector de </a:t>
            </a:r>
            <a:r>
              <a:rPr lang="es-MX" b="1" baseline="30000">
                <a:solidFill>
                  <a:srgbClr val="FF0000"/>
                </a:solidFill>
                <a:hlinkClick r:id="rId5" action="ppaction://hlinksldjump"/>
              </a:rPr>
              <a:t>n</a:t>
            </a:r>
            <a:r>
              <a:rPr lang="es-ES" b="1">
                <a:solidFill>
                  <a:srgbClr val="FF0000"/>
                </a:solidFill>
                <a:sym typeface="Symbol" panose="05050102010706020507" pitchFamily="18" charset="2"/>
                <a:hlinkClick r:id="rId5" action="ppaction://hlinksldjump"/>
              </a:rPr>
              <a:t> . Espacios vectoriales normados.</a:t>
            </a:r>
            <a:endParaRPr lang="es-ES" b="1">
              <a:solidFill>
                <a:srgbClr val="FF0000"/>
              </a:solidFill>
              <a:sym typeface="Symbol" panose="05050102010706020507" pitchFamily="18" charset="2"/>
            </a:endParaRPr>
          </a:p>
          <a:p>
            <a:pPr eaLnBrk="1" hangingPunct="1">
              <a:lnSpc>
                <a:spcPct val="105000"/>
              </a:lnSpc>
            </a:pPr>
            <a:r>
              <a:rPr lang="es-MX" b="1">
                <a:solidFill>
                  <a:srgbClr val="FF0000"/>
                </a:solidFill>
                <a:sym typeface="Symbol" panose="05050102010706020507" pitchFamily="18" charset="2"/>
                <a:hlinkClick r:id="rId6" action="ppaction://hlinksldjump"/>
              </a:rPr>
              <a:t>Producto vectorial de dos vectores de  </a:t>
            </a:r>
            <a:r>
              <a:rPr lang="es-MX" b="1" baseline="30000">
                <a:solidFill>
                  <a:srgbClr val="FF0000"/>
                </a:solidFill>
                <a:hlinkClick r:id="rId6" action="ppaction://hlinksldjump"/>
              </a:rPr>
              <a:t>3</a:t>
            </a:r>
            <a:r>
              <a:rPr lang="es-MX" b="1" baseline="30000">
                <a:solidFill>
                  <a:srgbClr val="FF0000"/>
                </a:solidFill>
              </a:rPr>
              <a:t>.</a:t>
            </a:r>
          </a:p>
          <a:p>
            <a:pPr eaLnBrk="1" hangingPunct="1">
              <a:lnSpc>
                <a:spcPct val="105000"/>
              </a:lnSpc>
            </a:pPr>
            <a:r>
              <a:rPr lang="es-MX" b="1">
                <a:solidFill>
                  <a:srgbClr val="FF0000"/>
                </a:solidFill>
                <a:hlinkClick r:id="rId7" action="ppaction://hlinksldjump"/>
              </a:rPr>
              <a:t>Sistemas de vectores </a:t>
            </a:r>
            <a:r>
              <a:rPr lang="es-MX" b="1">
                <a:solidFill>
                  <a:srgbClr val="FF0000"/>
                </a:solidFill>
                <a:sym typeface="Symbol" panose="05050102010706020507" pitchFamily="18" charset="2"/>
                <a:hlinkClick r:id="rId7" action="ppaction://hlinksldjump"/>
              </a:rPr>
              <a:t>de </a:t>
            </a:r>
            <a:r>
              <a:rPr lang="es-MX" b="1" baseline="30000">
                <a:solidFill>
                  <a:srgbClr val="FF0000"/>
                </a:solidFill>
                <a:hlinkClick r:id="rId7" action="ppaction://hlinksldjump"/>
              </a:rPr>
              <a:t>n</a:t>
            </a:r>
            <a:r>
              <a:rPr lang="es-ES" b="1">
                <a:solidFill>
                  <a:srgbClr val="FF0000"/>
                </a:solidFill>
                <a:sym typeface="Symbol" panose="05050102010706020507" pitchFamily="18" charset="2"/>
                <a:hlinkClick r:id="rId7" action="ppaction://hlinksldjump"/>
              </a:rPr>
              <a:t>  </a:t>
            </a:r>
            <a:r>
              <a:rPr lang="es-MX" b="1">
                <a:solidFill>
                  <a:srgbClr val="FF0000"/>
                </a:solidFill>
                <a:hlinkClick r:id="rId7" action="ppaction://hlinksldjump"/>
              </a:rPr>
              <a:t>l. i. y l. d. </a:t>
            </a:r>
            <a:endParaRPr lang="es-ES">
              <a:solidFill>
                <a:srgbClr val="FF0000"/>
              </a:solidFill>
              <a:sym typeface="Symbol" panose="05050102010706020507" pitchFamily="18" charset="2"/>
            </a:endParaRPr>
          </a:p>
          <a:p>
            <a:pPr eaLnBrk="1" hangingPunct="1">
              <a:lnSpc>
                <a:spcPct val="105000"/>
              </a:lnSpc>
            </a:pPr>
            <a:endParaRPr lang="es-ES">
              <a:solidFill>
                <a:srgbClr val="FF0000"/>
              </a:solidFill>
            </a:endParaRPr>
          </a:p>
        </p:txBody>
      </p:sp>
      <p:sp>
        <p:nvSpPr>
          <p:cNvPr id="301059" name="AutoShape 3">
            <a:hlinkClick r:id="rId8" action="ppaction://hlinksldjump" highlightClick="1"/>
          </p:cNvPr>
          <p:cNvSpPr>
            <a:spLocks noChangeArrowheads="1"/>
          </p:cNvSpPr>
          <p:nvPr/>
        </p:nvSpPr>
        <p:spPr bwMode="auto">
          <a:xfrm>
            <a:off x="9819985" y="5985561"/>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Tree>
    <p:extLst>
      <p:ext uri="{BB962C8B-B14F-4D97-AF65-F5344CB8AC3E}">
        <p14:creationId xmlns:p14="http://schemas.microsoft.com/office/powerpoint/2010/main" val="2498659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42" name="Text Box 2"/>
          <p:cNvSpPr txBox="1">
            <a:spLocks noChangeArrowheads="1"/>
          </p:cNvSpPr>
          <p:nvPr/>
        </p:nvSpPr>
        <p:spPr bwMode="auto">
          <a:xfrm>
            <a:off x="1524000" y="260350"/>
            <a:ext cx="9144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es-ES" b="1">
                <a:effectLst>
                  <a:outerShdw blurRad="38100" dist="38100" dir="2700000" algn="tl">
                    <a:srgbClr val="C0C0C0"/>
                  </a:outerShdw>
                </a:effectLst>
              </a:rPr>
              <a:t>Espacios vectoriales ( E .V.)</a:t>
            </a:r>
            <a:endParaRPr lang="es-ES_tradnl" b="1">
              <a:effectLst>
                <a:outerShdw blurRad="38100" dist="38100" dir="2700000" algn="tl">
                  <a:srgbClr val="C0C0C0"/>
                </a:outerShdw>
              </a:effectLst>
            </a:endParaRPr>
          </a:p>
        </p:txBody>
      </p:sp>
      <p:sp>
        <p:nvSpPr>
          <p:cNvPr id="302083" name="Text Box 3"/>
          <p:cNvSpPr txBox="1">
            <a:spLocks noChangeArrowheads="1"/>
          </p:cNvSpPr>
          <p:nvPr/>
        </p:nvSpPr>
        <p:spPr bwMode="auto">
          <a:xfrm>
            <a:off x="1524000" y="1052513"/>
            <a:ext cx="9144000"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lnSpc>
                <a:spcPct val="150000"/>
              </a:lnSpc>
            </a:pPr>
            <a:r>
              <a:rPr lang="es-ES" sz="2400" b="1" i="0"/>
              <a:t>Aquí se generaliza el concepto de vector como todo elemento de un espacio vectorial. </a:t>
            </a:r>
          </a:p>
          <a:p>
            <a:pPr algn="l" eaLnBrk="1" hangingPunct="1">
              <a:lnSpc>
                <a:spcPct val="150000"/>
              </a:lnSpc>
            </a:pPr>
            <a:r>
              <a:rPr lang="es-ES" sz="2400" b="1" i="0"/>
              <a:t>Hemos estudiado otros con juntos de objetos matemáticos  en los que están definidas las operaciones anteriores y que tienen propiedades análogas a las que enunciamos anteriormente.</a:t>
            </a:r>
            <a:r>
              <a:rPr lang="es-ES" sz="2400"/>
              <a:t> </a:t>
            </a:r>
            <a:endParaRPr lang="es-ES_tradnl" sz="2400"/>
          </a:p>
        </p:txBody>
      </p:sp>
      <p:sp>
        <p:nvSpPr>
          <p:cNvPr id="302084" name="Text Box 4"/>
          <p:cNvSpPr txBox="1">
            <a:spLocks noChangeArrowheads="1"/>
          </p:cNvSpPr>
          <p:nvPr/>
        </p:nvSpPr>
        <p:spPr bwMode="auto">
          <a:xfrm>
            <a:off x="1524000" y="50847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a:t>Veamos a continuación algunos ejemplos:</a:t>
            </a:r>
            <a:endParaRPr lang="es-ES_tradnl" sz="2400" b="1" i="0"/>
          </a:p>
        </p:txBody>
      </p:sp>
      <p:sp>
        <p:nvSpPr>
          <p:cNvPr id="302085" name="Text Box 5"/>
          <p:cNvSpPr txBox="1">
            <a:spLocks noChangeArrowheads="1"/>
          </p:cNvSpPr>
          <p:nvPr/>
        </p:nvSpPr>
        <p:spPr bwMode="auto">
          <a:xfrm>
            <a:off x="1524000" y="50847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endParaRPr lang="es-ES" sz="2400" b="1" i="0"/>
          </a:p>
        </p:txBody>
      </p:sp>
    </p:spTree>
    <p:extLst>
      <p:ext uri="{BB962C8B-B14F-4D97-AF65-F5344CB8AC3E}">
        <p14:creationId xmlns:p14="http://schemas.microsoft.com/office/powerpoint/2010/main" val="767774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Text Box 2"/>
          <p:cNvSpPr txBox="1">
            <a:spLocks noChangeArrowheads="1"/>
          </p:cNvSpPr>
          <p:nvPr/>
        </p:nvSpPr>
        <p:spPr bwMode="auto">
          <a:xfrm>
            <a:off x="1703389" y="188913"/>
            <a:ext cx="8713787"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lnSpc>
                <a:spcPct val="120000"/>
              </a:lnSpc>
              <a:buFontTx/>
              <a:buChar char="•"/>
            </a:pPr>
            <a:r>
              <a:rPr lang="es-ES" sz="2000" b="1" i="0"/>
              <a:t>El conjunto de matrices de un mismo orden, con las operaciones usuales de adición de matrices y multiplicación de un número real por una matriz.</a:t>
            </a:r>
            <a:endParaRPr lang="es-ES_tradnl" sz="2000" b="1" i="0"/>
          </a:p>
          <a:p>
            <a:pPr algn="l" eaLnBrk="1" hangingPunct="1">
              <a:lnSpc>
                <a:spcPct val="120000"/>
              </a:lnSpc>
              <a:buFontTx/>
              <a:buChar char="•"/>
            </a:pPr>
            <a:r>
              <a:rPr lang="es-ES" sz="2000" b="1" i="0"/>
              <a:t>El conjunto de vectores del plano con origen O, con las operaciones usuales de adición de vectores y multiplicación de un número real por un vector.</a:t>
            </a:r>
            <a:endParaRPr lang="es-ES_tradnl" sz="2000" b="1" i="0"/>
          </a:p>
          <a:p>
            <a:pPr algn="l" eaLnBrk="1" hangingPunct="1">
              <a:lnSpc>
                <a:spcPct val="120000"/>
              </a:lnSpc>
              <a:buFontTx/>
              <a:buChar char="•"/>
            </a:pPr>
            <a:r>
              <a:rPr lang="es-ES" sz="2000" b="1" i="0"/>
              <a:t>El  conjunto de todos los polinomios con coeficientes reales  con  las operaciones   usuales  de   adición  de  polinomios  y multiplicación  de  un  número  real  por  un  polinomio. </a:t>
            </a:r>
          </a:p>
          <a:p>
            <a:pPr algn="l" eaLnBrk="1" hangingPunct="1">
              <a:lnSpc>
                <a:spcPct val="120000"/>
              </a:lnSpc>
              <a:buFontTx/>
              <a:buChar char="•"/>
            </a:pPr>
            <a:r>
              <a:rPr lang="es-ES" sz="2000" b="1" i="0"/>
              <a:t>El   conjunto   de  funciones  en  una  variable  real,  con  las operaciones usuales de adición de funciones y multiplicación de un número real por una función. </a:t>
            </a:r>
          </a:p>
          <a:p>
            <a:pPr algn="l" eaLnBrk="1" hangingPunct="1">
              <a:lnSpc>
                <a:spcPct val="120000"/>
              </a:lnSpc>
              <a:buFontTx/>
              <a:buChar char="•"/>
            </a:pPr>
            <a:r>
              <a:rPr lang="es-ES" sz="2000" b="1" i="0"/>
              <a:t>El    conjunto    de    funciones    en   una  variable  real,  con  las    operaciones    usuales    de    adición   de   funciones   y multiplicación de un número real por una función.</a:t>
            </a:r>
            <a:endParaRPr lang="es-ES_tradnl" sz="2000" b="1" i="0"/>
          </a:p>
        </p:txBody>
      </p:sp>
    </p:spTree>
    <p:extLst>
      <p:ext uri="{BB962C8B-B14F-4D97-AF65-F5344CB8AC3E}">
        <p14:creationId xmlns:p14="http://schemas.microsoft.com/office/powerpoint/2010/main" val="2815933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Text Box 2"/>
          <p:cNvSpPr txBox="1">
            <a:spLocks noChangeArrowheads="1"/>
          </p:cNvSpPr>
          <p:nvPr/>
        </p:nvSpPr>
        <p:spPr bwMode="auto">
          <a:xfrm>
            <a:off x="2351088" y="188913"/>
            <a:ext cx="75612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r>
              <a:rPr lang="es-ES" b="1" i="0"/>
              <a:t>El espacio vectorial </a:t>
            </a:r>
            <a:r>
              <a:rPr lang="es-ES" b="1" i="0">
                <a:sym typeface="Symbol" panose="05050102010706020507" pitchFamily="18" charset="2"/>
              </a:rPr>
              <a:t></a:t>
            </a:r>
            <a:r>
              <a:rPr lang="es-ES" b="1" i="0" baseline="30000"/>
              <a:t>n</a:t>
            </a:r>
            <a:r>
              <a:rPr lang="es-ES" b="1" i="0"/>
              <a:t>.</a:t>
            </a:r>
            <a:endParaRPr lang="es-ES_tradnl" b="1" i="0"/>
          </a:p>
        </p:txBody>
      </p:sp>
      <p:sp>
        <p:nvSpPr>
          <p:cNvPr id="304131" name="Text Box 3"/>
          <p:cNvSpPr txBox="1">
            <a:spLocks noChangeArrowheads="1"/>
          </p:cNvSpPr>
          <p:nvPr/>
        </p:nvSpPr>
        <p:spPr bwMode="auto">
          <a:xfrm>
            <a:off x="1703388" y="981076"/>
            <a:ext cx="896461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000" b="1" i="0"/>
              <a:t>Cada uno de los números reales que forman una eneada, se denomina componente de la eneada</a:t>
            </a:r>
            <a:r>
              <a:rPr lang="es-ES" sz="2000"/>
              <a:t>.</a:t>
            </a:r>
            <a:endParaRPr lang="es-ES_tradnl" sz="2000"/>
          </a:p>
        </p:txBody>
      </p:sp>
      <p:sp>
        <p:nvSpPr>
          <p:cNvPr id="304132" name="Text Box 4"/>
          <p:cNvSpPr txBox="1">
            <a:spLocks noChangeArrowheads="1"/>
          </p:cNvSpPr>
          <p:nvPr/>
        </p:nvSpPr>
        <p:spPr bwMode="auto">
          <a:xfrm>
            <a:off x="1524001" y="1700213"/>
            <a:ext cx="92170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r>
              <a:rPr lang="es-ES"/>
              <a:t> </a:t>
            </a:r>
            <a:r>
              <a:rPr lang="es-ES" sz="2300" b="1" i="0"/>
              <a:t>Sean     </a:t>
            </a:r>
            <a:r>
              <a:rPr lang="es-MX" sz="2300" b="1" i="0"/>
              <a:t>= ( x</a:t>
            </a:r>
            <a:r>
              <a:rPr lang="es-MX" sz="2300" b="1" i="0" baseline="-25000"/>
              <a:t>1</a:t>
            </a:r>
            <a:r>
              <a:rPr lang="es-MX" sz="2300" b="1" i="0"/>
              <a:t> ,  x</a:t>
            </a:r>
            <a:r>
              <a:rPr lang="es-MX" sz="2300" b="1" i="0" baseline="-25000"/>
              <a:t>2</a:t>
            </a:r>
            <a:r>
              <a:rPr lang="es-MX" sz="2300" b="1" i="0"/>
              <a:t> , x</a:t>
            </a:r>
            <a:r>
              <a:rPr lang="es-MX" sz="2300" b="1" i="0" baseline="-25000"/>
              <a:t>3</a:t>
            </a:r>
            <a:r>
              <a:rPr lang="es-MX" sz="2300" b="1" i="0"/>
              <a:t> , ..., x </a:t>
            </a:r>
            <a:r>
              <a:rPr lang="es-ES" sz="2300" b="1" i="0" baseline="-25000"/>
              <a:t>n</a:t>
            </a:r>
            <a:r>
              <a:rPr lang="es-MX" sz="2300" b="1" i="0"/>
              <a:t>)  e      = ( y</a:t>
            </a:r>
            <a:r>
              <a:rPr lang="es-MX" sz="2300" b="1" i="0" baseline="-25000"/>
              <a:t>1</a:t>
            </a:r>
            <a:r>
              <a:rPr lang="es-MX" sz="2300" b="1" i="0"/>
              <a:t>,  y</a:t>
            </a:r>
            <a:r>
              <a:rPr lang="es-MX" sz="2300" b="1" i="0" baseline="-25000"/>
              <a:t>2</a:t>
            </a:r>
            <a:r>
              <a:rPr lang="es-MX" sz="2300" b="1" i="0"/>
              <a:t> ,  y</a:t>
            </a:r>
            <a:r>
              <a:rPr lang="es-MX" sz="2300" b="1" i="0" baseline="-25000"/>
              <a:t>3</a:t>
            </a:r>
            <a:r>
              <a:rPr lang="es-MX" sz="2300" b="1" i="0"/>
              <a:t> , ... , y</a:t>
            </a:r>
            <a:r>
              <a:rPr lang="es-MX" sz="2300" b="1" i="0" baseline="-25000"/>
              <a:t>n</a:t>
            </a:r>
            <a:r>
              <a:rPr lang="es-MX" sz="2300" b="1" i="0"/>
              <a:t> ) de </a:t>
            </a:r>
            <a:r>
              <a:rPr lang="es-ES" sz="2300" b="1" i="0">
                <a:sym typeface="Symbol" panose="05050102010706020507" pitchFamily="18" charset="2"/>
              </a:rPr>
              <a:t></a:t>
            </a:r>
            <a:r>
              <a:rPr lang="es-ES" sz="2300" b="1" i="0" baseline="30000"/>
              <a:t>n</a:t>
            </a:r>
            <a:r>
              <a:rPr lang="es-ES" sz="2300" b="1" i="0"/>
              <a:t> </a:t>
            </a:r>
            <a:endParaRPr lang="es-ES_tradnl" sz="2300" b="1" i="0"/>
          </a:p>
        </p:txBody>
      </p:sp>
      <p:sp>
        <p:nvSpPr>
          <p:cNvPr id="304133" name="Text Box 5"/>
          <p:cNvSpPr txBox="1">
            <a:spLocks noChangeArrowheads="1"/>
          </p:cNvSpPr>
          <p:nvPr/>
        </p:nvSpPr>
        <p:spPr bwMode="auto">
          <a:xfrm>
            <a:off x="1524000" y="2492375"/>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914400" indent="-457200">
              <a:spcBef>
                <a:spcPct val="20000"/>
              </a:spcBef>
              <a:buChar char="–"/>
              <a:defRPr sz="2800">
                <a:solidFill>
                  <a:schemeClr val="tx1"/>
                </a:solidFill>
                <a:latin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defRPr>
            </a:lvl3pPr>
            <a:lvl4pPr marL="1828800" indent="-457200">
              <a:spcBef>
                <a:spcPct val="20000"/>
              </a:spcBef>
              <a:buChar char="–"/>
              <a:defRPr sz="2000">
                <a:solidFill>
                  <a:schemeClr val="tx1"/>
                </a:solidFill>
                <a:latin typeface="Arial" panose="020B0604020202020204" pitchFamily="34" charset="0"/>
              </a:defRPr>
            </a:lvl4pPr>
            <a:lvl5pPr marL="2286000" indent="-45720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s-MX" sz="3600"/>
              <a:t>  </a:t>
            </a:r>
            <a:r>
              <a:rPr lang="es-MX" sz="2400" b="1"/>
              <a:t>1-     =     si y sólo si  x</a:t>
            </a:r>
            <a:r>
              <a:rPr lang="es-MX" sz="2400" b="1" baseline="-25000"/>
              <a:t>1</a:t>
            </a:r>
            <a:r>
              <a:rPr lang="es-MX" sz="2400" b="1"/>
              <a:t>= y</a:t>
            </a:r>
            <a:r>
              <a:rPr lang="es-MX" sz="2400" b="1" baseline="-25000"/>
              <a:t>1</a:t>
            </a:r>
            <a:r>
              <a:rPr lang="es-MX" sz="2400" b="1"/>
              <a:t> ;  x</a:t>
            </a:r>
            <a:r>
              <a:rPr lang="es-MX" sz="2400" b="1" baseline="-25000"/>
              <a:t>2</a:t>
            </a:r>
            <a:r>
              <a:rPr lang="es-MX" sz="2400" b="1"/>
              <a:t> = y</a:t>
            </a:r>
            <a:r>
              <a:rPr lang="es-MX" sz="2400" b="1" baseline="-25000"/>
              <a:t>2</a:t>
            </a:r>
            <a:r>
              <a:rPr lang="es-MX" sz="2400" b="1"/>
              <a:t> ;  x</a:t>
            </a:r>
            <a:r>
              <a:rPr lang="es-MX" sz="2400" b="1" baseline="-25000"/>
              <a:t>3</a:t>
            </a:r>
            <a:r>
              <a:rPr lang="es-MX" sz="2400" b="1"/>
              <a:t> =  y</a:t>
            </a:r>
            <a:r>
              <a:rPr lang="es-MX" sz="2400" b="1" baseline="-25000"/>
              <a:t>3</a:t>
            </a:r>
            <a:r>
              <a:rPr lang="es-MX" sz="2400" b="1"/>
              <a:t> ; .... ;  x</a:t>
            </a:r>
            <a:r>
              <a:rPr lang="es-MX" sz="2400" b="1" baseline="-25000"/>
              <a:t>n</a:t>
            </a:r>
            <a:r>
              <a:rPr lang="es-MX" sz="2400" b="1"/>
              <a:t> =  yn</a:t>
            </a:r>
            <a:endParaRPr lang="es-ES_tradnl" sz="2400" b="1"/>
          </a:p>
        </p:txBody>
      </p:sp>
      <p:sp>
        <p:nvSpPr>
          <p:cNvPr id="304134" name="Rectangle 6"/>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4135" name="Object 7"/>
          <p:cNvGraphicFramePr>
            <a:graphicFrameLocks noChangeAspect="1"/>
          </p:cNvGraphicFramePr>
          <p:nvPr/>
        </p:nvGraphicFramePr>
        <p:xfrm>
          <a:off x="2208214" y="2420938"/>
          <a:ext cx="293687" cy="576262"/>
        </p:xfrm>
        <a:graphic>
          <a:graphicData uri="http://schemas.openxmlformats.org/presentationml/2006/ole">
            <mc:AlternateContent xmlns:mc="http://schemas.openxmlformats.org/markup-compatibility/2006">
              <mc:Choice xmlns:v="urn:schemas-microsoft-com:vml" Requires="v">
                <p:oleObj spid="_x0000_s143432" name="Ecuación" r:id="rId3" imgW="190417" imgH="380835" progId="Equation.3">
                  <p:embed/>
                </p:oleObj>
              </mc:Choice>
              <mc:Fallback>
                <p:oleObj name="Ecuación" r:id="rId3" imgW="190417" imgH="38083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8214" y="2420938"/>
                        <a:ext cx="293687"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4136" name="Rectangle 8"/>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4137" name="Object 9"/>
          <p:cNvGraphicFramePr>
            <a:graphicFrameLocks noChangeAspect="1"/>
          </p:cNvGraphicFramePr>
          <p:nvPr/>
        </p:nvGraphicFramePr>
        <p:xfrm>
          <a:off x="2782889" y="2420939"/>
          <a:ext cx="312737" cy="649287"/>
        </p:xfrm>
        <a:graphic>
          <a:graphicData uri="http://schemas.openxmlformats.org/presentationml/2006/ole">
            <mc:AlternateContent xmlns:mc="http://schemas.openxmlformats.org/markup-compatibility/2006">
              <mc:Choice xmlns:v="urn:schemas-microsoft-com:vml" Requires="v">
                <p:oleObj spid="_x0000_s143433" name="Ecuación" r:id="rId5" imgW="203112" imgH="457002" progId="Equation.3">
                  <p:embed/>
                </p:oleObj>
              </mc:Choice>
              <mc:Fallback>
                <p:oleObj name="Ecuación" r:id="rId5" imgW="203112" imgH="457002"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82889" y="2420939"/>
                        <a:ext cx="312737"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4138" name="Text Box 10"/>
          <p:cNvSpPr txBox="1">
            <a:spLocks noChangeArrowheads="1"/>
          </p:cNvSpPr>
          <p:nvPr/>
        </p:nvSpPr>
        <p:spPr bwMode="auto">
          <a:xfrm>
            <a:off x="1524000" y="3284539"/>
            <a:ext cx="914400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914400" indent="-457200">
              <a:spcBef>
                <a:spcPct val="20000"/>
              </a:spcBef>
              <a:buChar char="–"/>
              <a:defRPr sz="2800">
                <a:solidFill>
                  <a:schemeClr val="tx1"/>
                </a:solidFill>
                <a:latin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defRPr>
            </a:lvl3pPr>
            <a:lvl4pPr marL="1828800" indent="-457200">
              <a:spcBef>
                <a:spcPct val="20000"/>
              </a:spcBef>
              <a:buChar char="–"/>
              <a:defRPr sz="2000">
                <a:solidFill>
                  <a:schemeClr val="tx1"/>
                </a:solidFill>
                <a:latin typeface="Arial" panose="020B0604020202020204" pitchFamily="34" charset="0"/>
              </a:defRPr>
            </a:lvl4pPr>
            <a:lvl5pPr marL="2286000" indent="-45720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s-MX" sz="2400" b="1"/>
              <a:t>   2-</a:t>
            </a:r>
            <a:r>
              <a:rPr lang="es-MX" sz="3600"/>
              <a:t>     </a:t>
            </a:r>
            <a:r>
              <a:rPr lang="es-MX" sz="2400" b="1"/>
              <a:t>+      = ( x</a:t>
            </a:r>
            <a:r>
              <a:rPr lang="es-MX" sz="2400" b="1" baseline="-25000"/>
              <a:t>1</a:t>
            </a:r>
            <a:r>
              <a:rPr lang="es-MX" sz="2400" b="1"/>
              <a:t> ,  x</a:t>
            </a:r>
            <a:r>
              <a:rPr lang="es-MX" sz="2400" b="1" baseline="-25000"/>
              <a:t>2</a:t>
            </a:r>
            <a:r>
              <a:rPr lang="es-MX" sz="2400" b="1"/>
              <a:t> , x</a:t>
            </a:r>
            <a:r>
              <a:rPr lang="es-MX" sz="2400" b="1" baseline="-25000"/>
              <a:t>3</a:t>
            </a:r>
            <a:r>
              <a:rPr lang="es-MX" sz="2400" b="1"/>
              <a:t> , ..., x</a:t>
            </a:r>
            <a:r>
              <a:rPr lang="es-MX" sz="2400" b="1" baseline="-25000"/>
              <a:t>n</a:t>
            </a:r>
            <a:r>
              <a:rPr lang="es-MX" sz="2400" b="1"/>
              <a:t>) + ( y</a:t>
            </a:r>
            <a:r>
              <a:rPr lang="es-MX" sz="2400" b="1" baseline="-25000"/>
              <a:t>1</a:t>
            </a:r>
            <a:r>
              <a:rPr lang="es-MX" sz="2400" b="1"/>
              <a:t>,  y</a:t>
            </a:r>
            <a:r>
              <a:rPr lang="es-MX" sz="2400" b="1" baseline="-25000"/>
              <a:t>2</a:t>
            </a:r>
            <a:r>
              <a:rPr lang="es-MX" sz="2400" b="1"/>
              <a:t> ,  y</a:t>
            </a:r>
            <a:r>
              <a:rPr lang="es-MX" sz="2400" b="1" baseline="-25000"/>
              <a:t>3</a:t>
            </a:r>
            <a:r>
              <a:rPr lang="es-MX" sz="2400" b="1"/>
              <a:t> , ... , y</a:t>
            </a:r>
            <a:r>
              <a:rPr lang="es-MX" sz="2400" b="1" baseline="-25000"/>
              <a:t>n</a:t>
            </a:r>
            <a:r>
              <a:rPr lang="es-MX" sz="2400" b="1"/>
              <a:t> )</a:t>
            </a:r>
          </a:p>
          <a:p>
            <a:pPr eaLnBrk="1" hangingPunct="1">
              <a:spcBef>
                <a:spcPct val="50000"/>
              </a:spcBef>
              <a:buFontTx/>
              <a:buNone/>
            </a:pPr>
            <a:r>
              <a:rPr lang="es-MX" sz="2400" b="1"/>
              <a:t>                      = ( x</a:t>
            </a:r>
            <a:r>
              <a:rPr lang="es-MX" sz="2400" b="1" baseline="-25000"/>
              <a:t>1</a:t>
            </a:r>
            <a:r>
              <a:rPr lang="es-MX" sz="2400" b="1"/>
              <a:t> + y</a:t>
            </a:r>
            <a:r>
              <a:rPr lang="es-MX" sz="2400" b="1" baseline="-25000"/>
              <a:t>1</a:t>
            </a:r>
            <a:r>
              <a:rPr lang="es-MX" sz="2400" b="1"/>
              <a:t> ; x</a:t>
            </a:r>
            <a:r>
              <a:rPr lang="es-MX" sz="2400" b="1" baseline="-25000"/>
              <a:t>2</a:t>
            </a:r>
            <a:r>
              <a:rPr lang="es-MX" sz="2400" b="1"/>
              <a:t> + y</a:t>
            </a:r>
            <a:r>
              <a:rPr lang="es-MX" sz="2400" b="1" baseline="-25000"/>
              <a:t>2</a:t>
            </a:r>
            <a:r>
              <a:rPr lang="es-MX" sz="2400" b="1"/>
              <a:t> ;  x</a:t>
            </a:r>
            <a:r>
              <a:rPr lang="es-MX" sz="2400" b="1" baseline="-25000"/>
              <a:t>3</a:t>
            </a:r>
            <a:r>
              <a:rPr lang="es-MX" sz="2400" b="1"/>
              <a:t> +  y</a:t>
            </a:r>
            <a:r>
              <a:rPr lang="es-MX" sz="2400" b="1" baseline="-25000"/>
              <a:t>3</a:t>
            </a:r>
            <a:r>
              <a:rPr lang="es-MX" sz="2400" b="1"/>
              <a:t> ; x</a:t>
            </a:r>
            <a:r>
              <a:rPr lang="es-MX" sz="2400" b="1" baseline="-25000"/>
              <a:t>n</a:t>
            </a:r>
            <a:r>
              <a:rPr lang="es-MX" sz="2400" b="1"/>
              <a:t>+  y</a:t>
            </a:r>
            <a:r>
              <a:rPr lang="es-MX" sz="2400" b="1" baseline="-25000"/>
              <a:t>n</a:t>
            </a:r>
            <a:r>
              <a:rPr lang="es-MX" sz="2400" b="1"/>
              <a:t> )</a:t>
            </a:r>
            <a:endParaRPr lang="es-ES_tradnl" sz="2400" b="1"/>
          </a:p>
        </p:txBody>
      </p:sp>
      <p:graphicFrame>
        <p:nvGraphicFramePr>
          <p:cNvPr id="304139" name="Object 11"/>
          <p:cNvGraphicFramePr>
            <a:graphicFrameLocks noChangeAspect="1"/>
          </p:cNvGraphicFramePr>
          <p:nvPr/>
        </p:nvGraphicFramePr>
        <p:xfrm>
          <a:off x="2351089" y="3141664"/>
          <a:ext cx="293687" cy="574675"/>
        </p:xfrm>
        <a:graphic>
          <a:graphicData uri="http://schemas.openxmlformats.org/presentationml/2006/ole">
            <mc:AlternateContent xmlns:mc="http://schemas.openxmlformats.org/markup-compatibility/2006">
              <mc:Choice xmlns:v="urn:schemas-microsoft-com:vml" Requires="v">
                <p:oleObj spid="_x0000_s143434" name="Ecuación" r:id="rId7" imgW="190417" imgH="380835" progId="Equation.3">
                  <p:embed/>
                </p:oleObj>
              </mc:Choice>
              <mc:Fallback>
                <p:oleObj name="Ecuación" r:id="rId7" imgW="190417" imgH="380835"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51089" y="3141664"/>
                        <a:ext cx="293687"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4140" name="Object 12"/>
          <p:cNvGraphicFramePr>
            <a:graphicFrameLocks noChangeAspect="1"/>
          </p:cNvGraphicFramePr>
          <p:nvPr/>
        </p:nvGraphicFramePr>
        <p:xfrm>
          <a:off x="3071813" y="3213101"/>
          <a:ext cx="277812" cy="576263"/>
        </p:xfrm>
        <a:graphic>
          <a:graphicData uri="http://schemas.openxmlformats.org/presentationml/2006/ole">
            <mc:AlternateContent xmlns:mc="http://schemas.openxmlformats.org/markup-compatibility/2006">
              <mc:Choice xmlns:v="urn:schemas-microsoft-com:vml" Requires="v">
                <p:oleObj spid="_x0000_s143435" name="Ecuación" r:id="rId9" imgW="203112" imgH="457002" progId="Equation.3">
                  <p:embed/>
                </p:oleObj>
              </mc:Choice>
              <mc:Fallback>
                <p:oleObj name="Ecuación" r:id="rId9" imgW="203112" imgH="457002"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71813" y="3213101"/>
                        <a:ext cx="2778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4141" name="Text Box 13"/>
          <p:cNvSpPr txBox="1">
            <a:spLocks noChangeArrowheads="1"/>
          </p:cNvSpPr>
          <p:nvPr/>
        </p:nvSpPr>
        <p:spPr bwMode="auto">
          <a:xfrm>
            <a:off x="1774826" y="4581525"/>
            <a:ext cx="88931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914400" indent="-457200">
              <a:spcBef>
                <a:spcPct val="20000"/>
              </a:spcBef>
              <a:buChar char="–"/>
              <a:defRPr sz="2800">
                <a:solidFill>
                  <a:schemeClr val="tx1"/>
                </a:solidFill>
                <a:latin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defRPr>
            </a:lvl3pPr>
            <a:lvl4pPr marL="1828800" indent="-457200">
              <a:spcBef>
                <a:spcPct val="20000"/>
              </a:spcBef>
              <a:buChar char="–"/>
              <a:defRPr sz="2000">
                <a:solidFill>
                  <a:schemeClr val="tx1"/>
                </a:solidFill>
                <a:latin typeface="Arial" panose="020B0604020202020204" pitchFamily="34" charset="0"/>
              </a:defRPr>
            </a:lvl4pPr>
            <a:lvl5pPr marL="2286000" indent="-45720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s-ES" sz="2400" b="1"/>
              <a:t>3-  λ    </a:t>
            </a:r>
            <a:r>
              <a:rPr lang="es-MX" sz="2400" b="1"/>
              <a:t>= </a:t>
            </a:r>
            <a:r>
              <a:rPr lang="es-ES" sz="2400" b="1"/>
              <a:t>λ </a:t>
            </a:r>
            <a:r>
              <a:rPr lang="es-MX" sz="2400" b="1"/>
              <a:t>( x</a:t>
            </a:r>
            <a:r>
              <a:rPr lang="es-MX" sz="2400" b="1" baseline="-25000"/>
              <a:t>1</a:t>
            </a:r>
            <a:r>
              <a:rPr lang="es-MX" sz="2400" b="1"/>
              <a:t> , x</a:t>
            </a:r>
            <a:r>
              <a:rPr lang="es-MX" sz="2400" b="1" baseline="-25000"/>
              <a:t>2</a:t>
            </a:r>
            <a:r>
              <a:rPr lang="es-MX" sz="2400" b="1"/>
              <a:t> , x</a:t>
            </a:r>
            <a:r>
              <a:rPr lang="es-MX" sz="2400" b="1" baseline="-25000"/>
              <a:t>3</a:t>
            </a:r>
            <a:r>
              <a:rPr lang="es-MX" sz="2400" b="1"/>
              <a:t>, ...,x</a:t>
            </a:r>
            <a:r>
              <a:rPr lang="es-ES" sz="2400" b="1" baseline="-25000"/>
              <a:t>n</a:t>
            </a:r>
            <a:r>
              <a:rPr lang="es-MX" sz="2400" b="1"/>
              <a:t>) = (</a:t>
            </a:r>
            <a:r>
              <a:rPr lang="es-ES" sz="2400" b="1"/>
              <a:t>λ</a:t>
            </a:r>
            <a:r>
              <a:rPr lang="es-MX" sz="2400" b="1"/>
              <a:t>x</a:t>
            </a:r>
            <a:r>
              <a:rPr lang="es-MX" sz="2400" b="1" baseline="-25000"/>
              <a:t>1</a:t>
            </a:r>
            <a:r>
              <a:rPr lang="es-MX" sz="2400" b="1"/>
              <a:t>, </a:t>
            </a:r>
            <a:r>
              <a:rPr lang="es-ES" sz="2400" b="1"/>
              <a:t>λ</a:t>
            </a:r>
            <a:r>
              <a:rPr lang="es-MX" sz="2400" b="1"/>
              <a:t>x</a:t>
            </a:r>
            <a:r>
              <a:rPr lang="es-MX" sz="2400" b="1" baseline="-25000"/>
              <a:t>2</a:t>
            </a:r>
            <a:r>
              <a:rPr lang="es-MX" sz="2400" b="1"/>
              <a:t> , </a:t>
            </a:r>
            <a:r>
              <a:rPr lang="es-ES" sz="2400" b="1"/>
              <a:t>λ</a:t>
            </a:r>
            <a:r>
              <a:rPr lang="es-MX" sz="2400" b="1"/>
              <a:t>x</a:t>
            </a:r>
            <a:r>
              <a:rPr lang="es-MX" sz="2400" b="1" baseline="-25000"/>
              <a:t>3</a:t>
            </a:r>
            <a:r>
              <a:rPr lang="es-MX" sz="2400" b="1"/>
              <a:t> , ..., </a:t>
            </a:r>
            <a:r>
              <a:rPr lang="es-ES" sz="2400" b="1"/>
              <a:t>λ</a:t>
            </a:r>
            <a:r>
              <a:rPr lang="es-MX" sz="2400" b="1"/>
              <a:t>x </a:t>
            </a:r>
            <a:r>
              <a:rPr lang="es-ES" sz="2400" b="1" baseline="-25000"/>
              <a:t>n</a:t>
            </a:r>
            <a:r>
              <a:rPr lang="es-MX" sz="2400" b="1"/>
              <a:t>)</a:t>
            </a:r>
            <a:endParaRPr lang="es-ES_tradnl" sz="2400" b="1"/>
          </a:p>
        </p:txBody>
      </p:sp>
      <p:graphicFrame>
        <p:nvGraphicFramePr>
          <p:cNvPr id="304142" name="Object 14"/>
          <p:cNvGraphicFramePr>
            <a:graphicFrameLocks noChangeAspect="1"/>
          </p:cNvGraphicFramePr>
          <p:nvPr/>
        </p:nvGraphicFramePr>
        <p:xfrm>
          <a:off x="2495550" y="4365626"/>
          <a:ext cx="293688" cy="574675"/>
        </p:xfrm>
        <a:graphic>
          <a:graphicData uri="http://schemas.openxmlformats.org/presentationml/2006/ole">
            <mc:AlternateContent xmlns:mc="http://schemas.openxmlformats.org/markup-compatibility/2006">
              <mc:Choice xmlns:v="urn:schemas-microsoft-com:vml" Requires="v">
                <p:oleObj spid="_x0000_s143436" name="Ecuación" r:id="rId11" imgW="190417" imgH="380835" progId="Equation.3">
                  <p:embed/>
                </p:oleObj>
              </mc:Choice>
              <mc:Fallback>
                <p:oleObj name="Ecuación" r:id="rId11" imgW="190417" imgH="380835"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95550" y="4365626"/>
                        <a:ext cx="293688"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4143" name="Text Box 15"/>
          <p:cNvSpPr txBox="1">
            <a:spLocks noChangeArrowheads="1"/>
          </p:cNvSpPr>
          <p:nvPr/>
        </p:nvSpPr>
        <p:spPr bwMode="auto">
          <a:xfrm>
            <a:off x="1524001" y="5300664"/>
            <a:ext cx="896461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u="sng"/>
              <a:t>El conjunto </a:t>
            </a:r>
            <a:r>
              <a:rPr lang="es-ES" sz="2400" b="1" i="0" u="sng">
                <a:sym typeface="Symbol" panose="05050102010706020507" pitchFamily="18" charset="2"/>
              </a:rPr>
              <a:t></a:t>
            </a:r>
            <a:r>
              <a:rPr lang="es-ES" sz="2400" b="1" i="0" u="sng" baseline="30000"/>
              <a:t>n</a:t>
            </a:r>
            <a:r>
              <a:rPr lang="es-ES" sz="2400" b="1" i="0" u="sng"/>
              <a:t> con las operaciones definidas es un espacio vectorial real.</a:t>
            </a:r>
            <a:endParaRPr lang="es-ES_tradnl" sz="2400" b="1" i="0" u="sng"/>
          </a:p>
        </p:txBody>
      </p:sp>
      <p:graphicFrame>
        <p:nvGraphicFramePr>
          <p:cNvPr id="304144" name="Object 16"/>
          <p:cNvGraphicFramePr>
            <a:graphicFrameLocks noChangeAspect="1"/>
          </p:cNvGraphicFramePr>
          <p:nvPr/>
        </p:nvGraphicFramePr>
        <p:xfrm>
          <a:off x="2566989" y="1628776"/>
          <a:ext cx="293687" cy="576263"/>
        </p:xfrm>
        <a:graphic>
          <a:graphicData uri="http://schemas.openxmlformats.org/presentationml/2006/ole">
            <mc:AlternateContent xmlns:mc="http://schemas.openxmlformats.org/markup-compatibility/2006">
              <mc:Choice xmlns:v="urn:schemas-microsoft-com:vml" Requires="v">
                <p:oleObj spid="_x0000_s143437" name="Ecuación" r:id="rId12" imgW="190417" imgH="380835" progId="Equation.3">
                  <p:embed/>
                </p:oleObj>
              </mc:Choice>
              <mc:Fallback>
                <p:oleObj name="Ecuación" r:id="rId12" imgW="190417" imgH="38083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6989" y="1628776"/>
                        <a:ext cx="293687"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4145" name="Object 17"/>
          <p:cNvGraphicFramePr>
            <a:graphicFrameLocks noChangeAspect="1"/>
          </p:cNvGraphicFramePr>
          <p:nvPr/>
        </p:nvGraphicFramePr>
        <p:xfrm>
          <a:off x="6311900" y="1628775"/>
          <a:ext cx="312738" cy="649288"/>
        </p:xfrm>
        <a:graphic>
          <a:graphicData uri="http://schemas.openxmlformats.org/presentationml/2006/ole">
            <mc:AlternateContent xmlns:mc="http://schemas.openxmlformats.org/markup-compatibility/2006">
              <mc:Choice xmlns:v="urn:schemas-microsoft-com:vml" Requires="v">
                <p:oleObj spid="_x0000_s143438" name="Ecuación" r:id="rId13" imgW="203112" imgH="457002" progId="Equation.3">
                  <p:embed/>
                </p:oleObj>
              </mc:Choice>
              <mc:Fallback>
                <p:oleObj name="Ecuación" r:id="rId13" imgW="203112" imgH="457002"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1900" y="1628775"/>
                        <a:ext cx="31273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381373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2514" name="Text Box 2"/>
          <p:cNvSpPr txBox="1">
            <a:spLocks noChangeArrowheads="1"/>
          </p:cNvSpPr>
          <p:nvPr/>
        </p:nvSpPr>
        <p:spPr bwMode="auto">
          <a:xfrm>
            <a:off x="1847851" y="260351"/>
            <a:ext cx="86407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1" hangingPunct="1">
              <a:spcBef>
                <a:spcPct val="50000"/>
              </a:spcBef>
              <a:defRPr/>
            </a:pPr>
            <a:r>
              <a:rPr lang="es-ES" sz="3000" b="1">
                <a:effectLst>
                  <a:outerShdw blurRad="38100" dist="38100" dir="2700000" algn="tl">
                    <a:srgbClr val="C0C0C0"/>
                  </a:outerShdw>
                </a:effectLst>
              </a:rPr>
              <a:t>Algunos elementos del Espacio Vectorial </a:t>
            </a:r>
            <a:r>
              <a:rPr lang="es-ES" sz="3000" b="1">
                <a:effectLst>
                  <a:outerShdw blurRad="38100" dist="38100" dir="2700000" algn="tl">
                    <a:srgbClr val="C0C0C0"/>
                  </a:outerShdw>
                </a:effectLst>
                <a:sym typeface="Symbol" panose="05050102010706020507" pitchFamily="18" charset="2"/>
              </a:rPr>
              <a:t></a:t>
            </a:r>
            <a:r>
              <a:rPr lang="es-ES" sz="3000" b="1" baseline="30000">
                <a:effectLst>
                  <a:outerShdw blurRad="38100" dist="38100" dir="2700000" algn="tl">
                    <a:srgbClr val="C0C0C0"/>
                  </a:outerShdw>
                </a:effectLst>
              </a:rPr>
              <a:t>n</a:t>
            </a:r>
            <a:r>
              <a:rPr lang="es-ES" sz="3000" b="1">
                <a:effectLst>
                  <a:outerShdw blurRad="38100" dist="38100" dir="2700000" algn="tl">
                    <a:srgbClr val="C0C0C0"/>
                  </a:outerShdw>
                </a:effectLst>
              </a:rPr>
              <a:t>.</a:t>
            </a:r>
            <a:endParaRPr lang="es-ES_tradnl" sz="3000" b="1">
              <a:effectLst>
                <a:outerShdw blurRad="38100" dist="38100" dir="2700000" algn="tl">
                  <a:srgbClr val="C0C0C0"/>
                </a:outerShdw>
              </a:effectLst>
            </a:endParaRPr>
          </a:p>
        </p:txBody>
      </p:sp>
      <p:sp>
        <p:nvSpPr>
          <p:cNvPr id="305155" name="Text Box 3"/>
          <p:cNvSpPr txBox="1">
            <a:spLocks noChangeArrowheads="1"/>
          </p:cNvSpPr>
          <p:nvPr/>
        </p:nvSpPr>
        <p:spPr bwMode="auto">
          <a:xfrm>
            <a:off x="1524000" y="11969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buFontTx/>
              <a:buChar char="•"/>
            </a:pPr>
            <a:r>
              <a:rPr lang="es-ES" sz="2400" b="1" i="0"/>
              <a:t> El vector nulo de </a:t>
            </a:r>
            <a:r>
              <a:rPr lang="es-ES" sz="2400" b="1" i="0">
                <a:sym typeface="Symbol" panose="05050102010706020507" pitchFamily="18" charset="2"/>
              </a:rPr>
              <a:t></a:t>
            </a:r>
            <a:r>
              <a:rPr lang="es-ES" sz="2400" b="1" i="0" baseline="30000"/>
              <a:t>n</a:t>
            </a:r>
            <a:r>
              <a:rPr lang="es-ES" sz="2400" b="1" i="0"/>
              <a:t> es la eneada  ( 0, 0, 0, ..., 0).</a:t>
            </a:r>
            <a:endParaRPr lang="es-ES_tradnl" sz="2400" b="1" i="0"/>
          </a:p>
        </p:txBody>
      </p:sp>
      <p:sp>
        <p:nvSpPr>
          <p:cNvPr id="305156" name="Text Box 4"/>
          <p:cNvSpPr txBox="1">
            <a:spLocks noChangeArrowheads="1"/>
          </p:cNvSpPr>
          <p:nvPr/>
        </p:nvSpPr>
        <p:spPr bwMode="auto">
          <a:xfrm>
            <a:off x="1524000" y="1773239"/>
            <a:ext cx="9144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buFontTx/>
              <a:buChar char="•"/>
            </a:pPr>
            <a:r>
              <a:rPr lang="es-ES" sz="2400" b="1" i="0"/>
              <a:t> El opuesto de cualquier vector </a:t>
            </a:r>
            <a:r>
              <a:rPr lang="es-MX" sz="2400" b="1" i="0"/>
              <a:t>( </a:t>
            </a:r>
            <a:r>
              <a:rPr lang="es-MX" sz="2400" b="1"/>
              <a:t>x</a:t>
            </a:r>
            <a:r>
              <a:rPr lang="es-MX" sz="2400" b="1" i="0" baseline="-25000"/>
              <a:t>1</a:t>
            </a:r>
            <a:r>
              <a:rPr lang="es-MX" sz="2400" b="1" i="0"/>
              <a:t> , </a:t>
            </a:r>
            <a:r>
              <a:rPr lang="es-MX" sz="2400" b="1"/>
              <a:t>x</a:t>
            </a:r>
            <a:r>
              <a:rPr lang="es-MX" sz="2400" b="1" i="0" baseline="-25000"/>
              <a:t>2</a:t>
            </a:r>
            <a:r>
              <a:rPr lang="es-MX" sz="2400" b="1" i="0"/>
              <a:t> , </a:t>
            </a:r>
            <a:r>
              <a:rPr lang="es-MX" sz="2400" b="1"/>
              <a:t>x</a:t>
            </a:r>
            <a:r>
              <a:rPr lang="es-MX" sz="2400" b="1" i="0" baseline="-25000"/>
              <a:t>3</a:t>
            </a:r>
            <a:r>
              <a:rPr lang="es-MX" sz="2400" b="1" i="0"/>
              <a:t>, ..., </a:t>
            </a:r>
            <a:r>
              <a:rPr lang="es-MX" sz="2400" b="1"/>
              <a:t>x</a:t>
            </a:r>
            <a:r>
              <a:rPr lang="es-ES" sz="2400" b="1" i="0" baseline="-25000"/>
              <a:t>n</a:t>
            </a:r>
            <a:r>
              <a:rPr lang="es-MX" sz="2400" b="1" i="0"/>
              <a:t>) </a:t>
            </a:r>
            <a:r>
              <a:rPr lang="es-ES" sz="2400" b="1" i="0"/>
              <a:t>de </a:t>
            </a:r>
            <a:r>
              <a:rPr lang="es-ES" sz="2400" b="1" i="0">
                <a:sym typeface="Symbol" panose="05050102010706020507" pitchFamily="18" charset="2"/>
              </a:rPr>
              <a:t></a:t>
            </a:r>
            <a:r>
              <a:rPr lang="es-ES" sz="2400" b="1" i="0" baseline="30000"/>
              <a:t>n</a:t>
            </a:r>
            <a:r>
              <a:rPr lang="es-ES" sz="2400" b="1" i="0"/>
              <a:t>  es el vector </a:t>
            </a:r>
            <a:r>
              <a:rPr lang="es-MX" sz="2400" b="1" i="0"/>
              <a:t>( -</a:t>
            </a:r>
            <a:r>
              <a:rPr lang="es-MX" sz="2400" b="1"/>
              <a:t>x</a:t>
            </a:r>
            <a:r>
              <a:rPr lang="es-MX" sz="2400" b="1" i="0" baseline="-25000"/>
              <a:t>1</a:t>
            </a:r>
            <a:r>
              <a:rPr lang="es-MX" sz="2400" b="1" i="0"/>
              <a:t> ,  -</a:t>
            </a:r>
            <a:r>
              <a:rPr lang="es-MX" sz="2400" b="1"/>
              <a:t>x</a:t>
            </a:r>
            <a:r>
              <a:rPr lang="es-MX" sz="2400" b="1" i="0" baseline="-25000"/>
              <a:t>2</a:t>
            </a:r>
            <a:r>
              <a:rPr lang="es-MX" sz="2400" b="1" i="0"/>
              <a:t> , -</a:t>
            </a:r>
            <a:r>
              <a:rPr lang="es-MX" sz="2400" b="1"/>
              <a:t>x</a:t>
            </a:r>
            <a:r>
              <a:rPr lang="es-MX" sz="2400" b="1" i="0" baseline="-25000"/>
              <a:t>3</a:t>
            </a:r>
            <a:r>
              <a:rPr lang="es-MX" sz="2400" b="1" i="0"/>
              <a:t> , ..., -</a:t>
            </a:r>
            <a:r>
              <a:rPr lang="es-MX" sz="2400"/>
              <a:t> </a:t>
            </a:r>
            <a:r>
              <a:rPr lang="es-MX" sz="2400" b="1"/>
              <a:t>x</a:t>
            </a:r>
            <a:r>
              <a:rPr lang="es-ES" sz="2400" b="1" i="0" baseline="-25000"/>
              <a:t>n</a:t>
            </a:r>
            <a:r>
              <a:rPr lang="es-MX" sz="2400" b="1" i="0"/>
              <a:t>)</a:t>
            </a:r>
            <a:endParaRPr lang="es-ES_tradnl" sz="2400" b="1" i="0"/>
          </a:p>
        </p:txBody>
      </p:sp>
      <p:sp>
        <p:nvSpPr>
          <p:cNvPr id="305157" name="Text Box 5"/>
          <p:cNvSpPr txBox="1">
            <a:spLocks noChangeArrowheads="1"/>
          </p:cNvSpPr>
          <p:nvPr/>
        </p:nvSpPr>
        <p:spPr bwMode="auto">
          <a:xfrm>
            <a:off x="1524000" y="2781300"/>
            <a:ext cx="9144000" cy="1791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lnSpc>
                <a:spcPct val="55000"/>
              </a:lnSpc>
              <a:buFontTx/>
              <a:buChar char="•"/>
            </a:pPr>
            <a:r>
              <a:rPr lang="es-ES" sz="2400" b="1" i="0"/>
              <a:t> Los vectores de la forma</a:t>
            </a:r>
          </a:p>
          <a:p>
            <a:pPr algn="l" eaLnBrk="1" hangingPunct="1">
              <a:lnSpc>
                <a:spcPct val="55000"/>
              </a:lnSpc>
            </a:pPr>
            <a:r>
              <a:rPr lang="es-ES" sz="2400" b="1" i="0"/>
              <a:t> ( 1, 0, ..., 0); ( 0, 1, 0, ..., 0); ( 0, 0, 1, ..., 0);… ;</a:t>
            </a:r>
            <a:r>
              <a:rPr lang="es-ES" sz="2400"/>
              <a:t> </a:t>
            </a:r>
            <a:r>
              <a:rPr lang="es-ES" sz="2400" b="1" i="0"/>
              <a:t>( 0, 0,  ...., 1) </a:t>
            </a:r>
          </a:p>
          <a:p>
            <a:pPr algn="l" eaLnBrk="1" hangingPunct="1"/>
            <a:r>
              <a:rPr lang="es-ES" sz="2400" b="1" i="0"/>
              <a:t>se denominan vectores canónicos de </a:t>
            </a:r>
            <a:r>
              <a:rPr lang="es-ES" sz="2400" b="1" i="0">
                <a:sym typeface="Symbol" panose="05050102010706020507" pitchFamily="18" charset="2"/>
              </a:rPr>
              <a:t></a:t>
            </a:r>
            <a:r>
              <a:rPr lang="es-ES" sz="2400" b="1" i="0" baseline="30000"/>
              <a:t>n</a:t>
            </a:r>
            <a:r>
              <a:rPr lang="es-ES" sz="2400" b="1" i="0"/>
              <a:t>  y se denotan</a:t>
            </a:r>
          </a:p>
          <a:p>
            <a:pPr algn="l" eaLnBrk="1" hangingPunct="1"/>
            <a:r>
              <a:rPr lang="es-ES" sz="2400" b="1" i="0"/>
              <a:t>         ;      ;      ;.... ;     .</a:t>
            </a:r>
            <a:endParaRPr lang="es-ES_tradnl" sz="2400" b="1" i="0"/>
          </a:p>
        </p:txBody>
      </p:sp>
      <p:sp>
        <p:nvSpPr>
          <p:cNvPr id="305158" name="Rectangle 6"/>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5159" name="Object 7"/>
          <p:cNvGraphicFramePr>
            <a:graphicFrameLocks noChangeAspect="1"/>
          </p:cNvGraphicFramePr>
          <p:nvPr/>
        </p:nvGraphicFramePr>
        <p:xfrm>
          <a:off x="1992314" y="3933826"/>
          <a:ext cx="312737" cy="504825"/>
        </p:xfrm>
        <a:graphic>
          <a:graphicData uri="http://schemas.openxmlformats.org/presentationml/2006/ole">
            <mc:AlternateContent xmlns:mc="http://schemas.openxmlformats.org/markup-compatibility/2006">
              <mc:Choice xmlns:v="urn:schemas-microsoft-com:vml" Requires="v">
                <p:oleObj spid="_x0000_s144496" name="Ecuación" r:id="rId3" imgW="228501" imgH="393529" progId="Equation.3">
                  <p:embed/>
                </p:oleObj>
              </mc:Choice>
              <mc:Fallback>
                <p:oleObj name="Ecuación" r:id="rId3" imgW="228501"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4" y="3933826"/>
                        <a:ext cx="3127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5160" name="Rectangle 8"/>
          <p:cNvSpPr>
            <a:spLocks noChangeArrowheads="1"/>
          </p:cNvSpPr>
          <p:nvPr/>
        </p:nvSpPr>
        <p:spPr bwMode="auto">
          <a:xfrm>
            <a:off x="6003635" y="332173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5161" name="Object 9"/>
          <p:cNvGraphicFramePr>
            <a:graphicFrameLocks noChangeAspect="1"/>
          </p:cNvGraphicFramePr>
          <p:nvPr/>
        </p:nvGraphicFramePr>
        <p:xfrm>
          <a:off x="2566989" y="3933826"/>
          <a:ext cx="407987" cy="504825"/>
        </p:xfrm>
        <a:graphic>
          <a:graphicData uri="http://schemas.openxmlformats.org/presentationml/2006/ole">
            <mc:AlternateContent xmlns:mc="http://schemas.openxmlformats.org/markup-compatibility/2006">
              <mc:Choice xmlns:v="urn:schemas-microsoft-com:vml" Requires="v">
                <p:oleObj spid="_x0000_s144497" name="Ecuación" r:id="rId5" imgW="228501" imgH="393529" progId="Equation.3">
                  <p:embed/>
                </p:oleObj>
              </mc:Choice>
              <mc:Fallback>
                <p:oleObj name="Ecuación" r:id="rId5" imgW="228501" imgH="39352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66989" y="3933826"/>
                        <a:ext cx="40798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5162" name="Rectangle 10"/>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5163" name="Object 11"/>
          <p:cNvGraphicFramePr>
            <a:graphicFrameLocks noChangeAspect="1"/>
          </p:cNvGraphicFramePr>
          <p:nvPr/>
        </p:nvGraphicFramePr>
        <p:xfrm>
          <a:off x="3216276" y="3933826"/>
          <a:ext cx="365125" cy="549275"/>
        </p:xfrm>
        <a:graphic>
          <a:graphicData uri="http://schemas.openxmlformats.org/presentationml/2006/ole">
            <mc:AlternateContent xmlns:mc="http://schemas.openxmlformats.org/markup-compatibility/2006">
              <mc:Choice xmlns:v="urn:schemas-microsoft-com:vml" Requires="v">
                <p:oleObj spid="_x0000_s144498" name="Ecuación" r:id="rId7" imgW="228501" imgH="393529" progId="Equation.3">
                  <p:embed/>
                </p:oleObj>
              </mc:Choice>
              <mc:Fallback>
                <p:oleObj name="Ecuación" r:id="rId7" imgW="228501" imgH="393529"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16276" y="3933826"/>
                        <a:ext cx="3651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5164" name="Rectangle 12"/>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5165" name="Object 13"/>
          <p:cNvGraphicFramePr>
            <a:graphicFrameLocks noChangeAspect="1"/>
          </p:cNvGraphicFramePr>
          <p:nvPr/>
        </p:nvGraphicFramePr>
        <p:xfrm>
          <a:off x="4224339" y="3860800"/>
          <a:ext cx="369887" cy="604838"/>
        </p:xfrm>
        <a:graphic>
          <a:graphicData uri="http://schemas.openxmlformats.org/presentationml/2006/ole">
            <mc:AlternateContent xmlns:mc="http://schemas.openxmlformats.org/markup-compatibility/2006">
              <mc:Choice xmlns:v="urn:schemas-microsoft-com:vml" Requires="v">
                <p:oleObj spid="_x0000_s144499" name="Ecuación" r:id="rId9" imgW="241195" imgH="393529" progId="Equation.3">
                  <p:embed/>
                </p:oleObj>
              </mc:Choice>
              <mc:Fallback>
                <p:oleObj name="Ecuación" r:id="rId9" imgW="241195" imgH="393529"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24339" y="3860800"/>
                        <a:ext cx="369887"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5166" name="Text Box 14"/>
          <p:cNvSpPr txBox="1">
            <a:spLocks noChangeArrowheads="1"/>
          </p:cNvSpPr>
          <p:nvPr/>
        </p:nvSpPr>
        <p:spPr bwMode="auto">
          <a:xfrm>
            <a:off x="1524000" y="4508500"/>
            <a:ext cx="8713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buFontTx/>
              <a:buChar char="•"/>
            </a:pPr>
            <a:r>
              <a:rPr lang="es-ES" sz="2400" b="1" i="0">
                <a:sym typeface="Symbol" panose="05050102010706020507" pitchFamily="18" charset="2"/>
              </a:rPr>
              <a:t> Ejemplos: En  </a:t>
            </a:r>
            <a:r>
              <a:rPr lang="es-ES" sz="2400" b="1" i="0" baseline="30000"/>
              <a:t>2</a:t>
            </a:r>
            <a:r>
              <a:rPr lang="es-ES" sz="2400" b="1" i="0"/>
              <a:t>       = ( 1, 0);      = (0, 1)</a:t>
            </a:r>
            <a:endParaRPr lang="es-ES_tradnl" sz="2400" b="1" i="0"/>
          </a:p>
        </p:txBody>
      </p:sp>
      <p:sp>
        <p:nvSpPr>
          <p:cNvPr id="305167" name="Rectangle 15"/>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5168" name="Object 16"/>
          <p:cNvGraphicFramePr>
            <a:graphicFrameLocks noChangeAspect="1"/>
          </p:cNvGraphicFramePr>
          <p:nvPr/>
        </p:nvGraphicFramePr>
        <p:xfrm>
          <a:off x="4440239" y="4437064"/>
          <a:ext cx="312737" cy="504825"/>
        </p:xfrm>
        <a:graphic>
          <a:graphicData uri="http://schemas.openxmlformats.org/presentationml/2006/ole">
            <mc:AlternateContent xmlns:mc="http://schemas.openxmlformats.org/markup-compatibility/2006">
              <mc:Choice xmlns:v="urn:schemas-microsoft-com:vml" Requires="v">
                <p:oleObj spid="_x0000_s144500" name="Ecuación" r:id="rId11" imgW="228501" imgH="393529" progId="Equation.3">
                  <p:embed/>
                </p:oleObj>
              </mc:Choice>
              <mc:Fallback>
                <p:oleObj name="Ecuación" r:id="rId11" imgW="228501"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0239" y="4437064"/>
                        <a:ext cx="3127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5169" name="Object 17"/>
          <p:cNvGraphicFramePr>
            <a:graphicFrameLocks noChangeAspect="1"/>
          </p:cNvGraphicFramePr>
          <p:nvPr/>
        </p:nvGraphicFramePr>
        <p:xfrm>
          <a:off x="6096000" y="4365626"/>
          <a:ext cx="407988" cy="504825"/>
        </p:xfrm>
        <a:graphic>
          <a:graphicData uri="http://schemas.openxmlformats.org/presentationml/2006/ole">
            <mc:AlternateContent xmlns:mc="http://schemas.openxmlformats.org/markup-compatibility/2006">
              <mc:Choice xmlns:v="urn:schemas-microsoft-com:vml" Requires="v">
                <p:oleObj spid="_x0000_s144501" name="Ecuación" r:id="rId12" imgW="228501" imgH="393529" progId="Equation.3">
                  <p:embed/>
                </p:oleObj>
              </mc:Choice>
              <mc:Fallback>
                <p:oleObj name="Ecuación" r:id="rId12" imgW="228501" imgH="39352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4365626"/>
                        <a:ext cx="40798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5170" name="Text Box 18"/>
          <p:cNvSpPr txBox="1">
            <a:spLocks noChangeArrowheads="1"/>
          </p:cNvSpPr>
          <p:nvPr/>
        </p:nvSpPr>
        <p:spPr bwMode="auto">
          <a:xfrm>
            <a:off x="3467100" y="5013325"/>
            <a:ext cx="7200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a:sym typeface="Symbol" panose="05050102010706020507" pitchFamily="18" charset="2"/>
              </a:rPr>
              <a:t></a:t>
            </a:r>
            <a:r>
              <a:rPr lang="es-ES" sz="2400" b="1" i="0" baseline="30000"/>
              <a:t>3</a:t>
            </a:r>
            <a:r>
              <a:rPr lang="es-ES" sz="2400" b="1" i="0"/>
              <a:t>    = ( 1, 0, 0);     = ( 0, 1, 0);     = ( 0, 0, 1), etc. </a:t>
            </a:r>
            <a:endParaRPr lang="es-ES_tradnl" sz="2400" b="1" i="0"/>
          </a:p>
        </p:txBody>
      </p:sp>
      <p:graphicFrame>
        <p:nvGraphicFramePr>
          <p:cNvPr id="305171" name="Object 19"/>
          <p:cNvGraphicFramePr>
            <a:graphicFrameLocks noChangeAspect="1"/>
          </p:cNvGraphicFramePr>
          <p:nvPr/>
        </p:nvGraphicFramePr>
        <p:xfrm>
          <a:off x="3935414" y="4941889"/>
          <a:ext cx="312737" cy="504825"/>
        </p:xfrm>
        <a:graphic>
          <a:graphicData uri="http://schemas.openxmlformats.org/presentationml/2006/ole">
            <mc:AlternateContent xmlns:mc="http://schemas.openxmlformats.org/markup-compatibility/2006">
              <mc:Choice xmlns:v="urn:schemas-microsoft-com:vml" Requires="v">
                <p:oleObj spid="_x0000_s144502" name="Ecuación" r:id="rId13" imgW="228501" imgH="393529" progId="Equation.3">
                  <p:embed/>
                </p:oleObj>
              </mc:Choice>
              <mc:Fallback>
                <p:oleObj name="Ecuación" r:id="rId13" imgW="228501"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5414" y="4941889"/>
                        <a:ext cx="3127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5172" name="Object 20"/>
          <p:cNvGraphicFramePr>
            <a:graphicFrameLocks noChangeAspect="1"/>
          </p:cNvGraphicFramePr>
          <p:nvPr/>
        </p:nvGraphicFramePr>
        <p:xfrm>
          <a:off x="5735639" y="4941889"/>
          <a:ext cx="407987" cy="504825"/>
        </p:xfrm>
        <a:graphic>
          <a:graphicData uri="http://schemas.openxmlformats.org/presentationml/2006/ole">
            <mc:AlternateContent xmlns:mc="http://schemas.openxmlformats.org/markup-compatibility/2006">
              <mc:Choice xmlns:v="urn:schemas-microsoft-com:vml" Requires="v">
                <p:oleObj spid="_x0000_s144503" name="Ecuación" r:id="rId14" imgW="228501" imgH="393529" progId="Equation.3">
                  <p:embed/>
                </p:oleObj>
              </mc:Choice>
              <mc:Fallback>
                <p:oleObj name="Ecuación" r:id="rId14" imgW="228501" imgH="39352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35639" y="4941889"/>
                        <a:ext cx="40798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5173" name="Object 21"/>
          <p:cNvGraphicFramePr>
            <a:graphicFrameLocks noChangeAspect="1"/>
          </p:cNvGraphicFramePr>
          <p:nvPr/>
        </p:nvGraphicFramePr>
        <p:xfrm>
          <a:off x="7680326" y="4868864"/>
          <a:ext cx="365125" cy="549275"/>
        </p:xfrm>
        <a:graphic>
          <a:graphicData uri="http://schemas.openxmlformats.org/presentationml/2006/ole">
            <mc:AlternateContent xmlns:mc="http://schemas.openxmlformats.org/markup-compatibility/2006">
              <mc:Choice xmlns:v="urn:schemas-microsoft-com:vml" Requires="v">
                <p:oleObj spid="_x0000_s144504" name="Ecuación" r:id="rId15" imgW="228501" imgH="393529" progId="Equation.3">
                  <p:embed/>
                </p:oleObj>
              </mc:Choice>
              <mc:Fallback>
                <p:oleObj name="Ecuación" r:id="rId15" imgW="228501" imgH="393529"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80326" y="4868864"/>
                        <a:ext cx="3651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5174" name="Text Box 22"/>
          <p:cNvSpPr txBox="1">
            <a:spLocks noChangeArrowheads="1"/>
          </p:cNvSpPr>
          <p:nvPr/>
        </p:nvSpPr>
        <p:spPr bwMode="auto">
          <a:xfrm>
            <a:off x="1524000" y="5661025"/>
            <a:ext cx="9144000" cy="1042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lnSpc>
                <a:spcPct val="75000"/>
              </a:lnSpc>
              <a:buFontTx/>
              <a:buChar char="•"/>
            </a:pPr>
            <a:r>
              <a:rPr lang="es-ES" sz="2300" b="1" i="0"/>
              <a:t> Otros vectores de </a:t>
            </a:r>
            <a:r>
              <a:rPr lang="es-ES" sz="2300" b="1" i="0">
                <a:sym typeface="Symbol" panose="05050102010706020507" pitchFamily="18" charset="2"/>
              </a:rPr>
              <a:t></a:t>
            </a:r>
            <a:r>
              <a:rPr lang="es-ES" sz="2300" b="1" i="0" baseline="30000"/>
              <a:t>n</a:t>
            </a:r>
            <a:r>
              <a:rPr lang="es-ES" sz="2300" b="1" i="0"/>
              <a:t> son      </a:t>
            </a:r>
            <a:r>
              <a:rPr lang="es-MX" sz="2300" b="1" i="0"/>
              <a:t>= ( 3 ,0 , 4 ) </a:t>
            </a:r>
            <a:r>
              <a:rPr lang="es-ES" sz="2300" b="1" i="0"/>
              <a:t>de </a:t>
            </a:r>
            <a:r>
              <a:rPr lang="es-ES" sz="2300" b="1" i="0">
                <a:sym typeface="Symbol" panose="05050102010706020507" pitchFamily="18" charset="2"/>
              </a:rPr>
              <a:t></a:t>
            </a:r>
            <a:r>
              <a:rPr lang="es-ES" sz="2300" b="1" i="0" baseline="30000"/>
              <a:t>3</a:t>
            </a:r>
            <a:r>
              <a:rPr lang="es-ES" sz="2300" b="1" i="0"/>
              <a:t>  , </a:t>
            </a:r>
          </a:p>
          <a:p>
            <a:pPr algn="l" eaLnBrk="1" hangingPunct="1">
              <a:lnSpc>
                <a:spcPct val="75000"/>
              </a:lnSpc>
            </a:pPr>
            <a:r>
              <a:rPr lang="es-ES" sz="2300" b="1" i="0"/>
              <a:t>        </a:t>
            </a:r>
            <a:r>
              <a:rPr lang="es-MX" sz="2300" b="1" i="0"/>
              <a:t>=( -1, 4, 2, 1, 0 )   </a:t>
            </a:r>
            <a:r>
              <a:rPr lang="es-ES" sz="2300" b="1" i="0"/>
              <a:t>de </a:t>
            </a:r>
            <a:r>
              <a:rPr lang="es-ES" sz="2300" b="1" i="0">
                <a:sym typeface="Symbol" panose="05050102010706020507" pitchFamily="18" charset="2"/>
              </a:rPr>
              <a:t></a:t>
            </a:r>
            <a:r>
              <a:rPr lang="es-ES" sz="2300" b="1" i="0" baseline="30000"/>
              <a:t>5 </a:t>
            </a:r>
            <a:r>
              <a:rPr lang="es-ES" sz="2400" b="1" i="0"/>
              <a:t>,</a:t>
            </a:r>
            <a:r>
              <a:rPr lang="es-ES" sz="2400" b="1" i="0" baseline="30000"/>
              <a:t> </a:t>
            </a:r>
            <a:r>
              <a:rPr lang="es-ES" sz="2400" b="1" i="0"/>
              <a:t>etc</a:t>
            </a:r>
            <a:r>
              <a:rPr lang="es-ES" b="1" i="0"/>
              <a:t>.</a:t>
            </a:r>
            <a:r>
              <a:rPr lang="es-ES"/>
              <a:t> </a:t>
            </a:r>
            <a:endParaRPr lang="es-ES_tradnl"/>
          </a:p>
        </p:txBody>
      </p:sp>
      <p:sp>
        <p:nvSpPr>
          <p:cNvPr id="305175" name="Rectangle 23"/>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5176" name="Object 24"/>
          <p:cNvGraphicFramePr>
            <a:graphicFrameLocks noChangeAspect="1"/>
          </p:cNvGraphicFramePr>
          <p:nvPr/>
        </p:nvGraphicFramePr>
        <p:xfrm>
          <a:off x="5448300" y="5516564"/>
          <a:ext cx="255588" cy="477837"/>
        </p:xfrm>
        <a:graphic>
          <a:graphicData uri="http://schemas.openxmlformats.org/presentationml/2006/ole">
            <mc:AlternateContent xmlns:mc="http://schemas.openxmlformats.org/markup-compatibility/2006">
              <mc:Choice xmlns:v="urn:schemas-microsoft-com:vml" Requires="v">
                <p:oleObj spid="_x0000_s144505" name="Ecuación" r:id="rId16" imgW="203112" imgH="393529" progId="Equation.3">
                  <p:embed/>
                </p:oleObj>
              </mc:Choice>
              <mc:Fallback>
                <p:oleObj name="Ecuación" r:id="rId16" imgW="203112" imgH="393529" progId="Equation.3">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448300" y="5516564"/>
                        <a:ext cx="255588"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5177" name="Rectangle 25"/>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5178" name="Object 26"/>
          <p:cNvGraphicFramePr>
            <a:graphicFrameLocks noChangeAspect="1"/>
          </p:cNvGraphicFramePr>
          <p:nvPr/>
        </p:nvGraphicFramePr>
        <p:xfrm>
          <a:off x="1919288" y="6092826"/>
          <a:ext cx="266700" cy="525463"/>
        </p:xfrm>
        <a:graphic>
          <a:graphicData uri="http://schemas.openxmlformats.org/presentationml/2006/ole">
            <mc:AlternateContent xmlns:mc="http://schemas.openxmlformats.org/markup-compatibility/2006">
              <mc:Choice xmlns:v="urn:schemas-microsoft-com:vml" Requires="v">
                <p:oleObj spid="_x0000_s144506" name="Ecuación" r:id="rId18" imgW="190417" imgH="380835" progId="Equation.3">
                  <p:embed/>
                </p:oleObj>
              </mc:Choice>
              <mc:Fallback>
                <p:oleObj name="Ecuación" r:id="rId18" imgW="190417" imgH="380835" progId="Equation.3">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19288" y="6092826"/>
                        <a:ext cx="266700"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86311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3538" name="Text Box 2"/>
          <p:cNvSpPr txBox="1">
            <a:spLocks noChangeArrowheads="1"/>
          </p:cNvSpPr>
          <p:nvPr/>
        </p:nvSpPr>
        <p:spPr bwMode="auto">
          <a:xfrm>
            <a:off x="1847850" y="620714"/>
            <a:ext cx="842645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1" hangingPunct="1">
              <a:spcBef>
                <a:spcPct val="50000"/>
              </a:spcBef>
              <a:defRPr/>
            </a:pPr>
            <a:r>
              <a:rPr lang="es-ES" sz="3000" b="1">
                <a:effectLst>
                  <a:outerShdw blurRad="38100" dist="38100" dir="2700000" algn="tl">
                    <a:srgbClr val="C0C0C0"/>
                  </a:outerShdw>
                </a:effectLst>
              </a:rPr>
              <a:t>Algunos elementos del Espacio Vectorial </a:t>
            </a:r>
            <a:r>
              <a:rPr lang="es-ES" sz="3000" b="1">
                <a:effectLst>
                  <a:outerShdw blurRad="38100" dist="38100" dir="2700000" algn="tl">
                    <a:srgbClr val="C0C0C0"/>
                  </a:outerShdw>
                </a:effectLst>
                <a:sym typeface="Symbol" panose="05050102010706020507" pitchFamily="18" charset="2"/>
              </a:rPr>
              <a:t></a:t>
            </a:r>
            <a:r>
              <a:rPr lang="es-ES" sz="3000" b="1" baseline="30000">
                <a:effectLst>
                  <a:outerShdw blurRad="38100" dist="38100" dir="2700000" algn="tl">
                    <a:srgbClr val="C0C0C0"/>
                  </a:outerShdw>
                </a:effectLst>
              </a:rPr>
              <a:t>n</a:t>
            </a:r>
            <a:r>
              <a:rPr lang="es-ES" sz="3000" b="1">
                <a:effectLst>
                  <a:outerShdw blurRad="38100" dist="38100" dir="2700000" algn="tl">
                    <a:srgbClr val="C0C0C0"/>
                  </a:outerShdw>
                </a:effectLst>
              </a:rPr>
              <a:t>.</a:t>
            </a:r>
            <a:endParaRPr lang="es-ES_tradnl" sz="3000"/>
          </a:p>
        </p:txBody>
      </p:sp>
      <p:sp>
        <p:nvSpPr>
          <p:cNvPr id="833539" name="Text Box 3"/>
          <p:cNvSpPr txBox="1">
            <a:spLocks noChangeArrowheads="1"/>
          </p:cNvSpPr>
          <p:nvPr/>
        </p:nvSpPr>
        <p:spPr bwMode="auto">
          <a:xfrm>
            <a:off x="1847851" y="1412876"/>
            <a:ext cx="8424863"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buFontTx/>
              <a:buChar char="•"/>
            </a:pPr>
            <a:r>
              <a:rPr lang="es-ES" sz="2400" b="1" i="0"/>
              <a:t>Los  conjuntos  solución de los sistemas de ecuaciones lineales (S.E.L)</a:t>
            </a:r>
            <a:r>
              <a:rPr lang="es-ES"/>
              <a:t> </a:t>
            </a:r>
            <a:r>
              <a:rPr lang="es-ES" sz="2400" b="1" i="0"/>
              <a:t>son subconjuntos del espacio vectorial real  </a:t>
            </a:r>
            <a:r>
              <a:rPr lang="es-ES" sz="2400" b="1" i="0">
                <a:sym typeface="Symbol" panose="05050102010706020507" pitchFamily="18" charset="2"/>
              </a:rPr>
              <a:t></a:t>
            </a:r>
            <a:r>
              <a:rPr lang="es-ES" sz="2400" b="1" i="0" baseline="30000"/>
              <a:t>n</a:t>
            </a:r>
            <a:r>
              <a:rPr lang="es-ES" sz="2400" b="1" i="0"/>
              <a:t> .</a:t>
            </a:r>
          </a:p>
          <a:p>
            <a:pPr algn="l" eaLnBrk="1" hangingPunct="1">
              <a:buFontTx/>
              <a:buChar char="•"/>
            </a:pPr>
            <a:r>
              <a:rPr lang="es-ES" sz="2400" b="1" i="0"/>
              <a:t>Si   el   S.E.L   es    homogéneo    el   conjunto  solución también  es  un  espacio  vectorial  real. </a:t>
            </a:r>
          </a:p>
          <a:p>
            <a:pPr algn="l" eaLnBrk="1" hangingPunct="1">
              <a:buFontTx/>
              <a:buChar char="•"/>
            </a:pPr>
            <a:r>
              <a:rPr lang="es-ES" sz="2400" b="1" i="0"/>
              <a:t>Si el S.E.L es no  homogéneo   el   conjunto  solución  no  es  un   espacio vectorial  real.   En  efecto,   el  conjunto  solución de los S.E.L.  incompatibles   es   el  conjunto vacío, la suma de soluciones no es solución de un SEL no homogéneos, y además,   la   solución   trivial,   no  es solución de dicho sistema.</a:t>
            </a:r>
            <a:endParaRPr lang="es-ES_tradnl" sz="2400" b="1" i="0"/>
          </a:p>
        </p:txBody>
      </p:sp>
    </p:spTree>
    <p:extLst>
      <p:ext uri="{BB962C8B-B14F-4D97-AF65-F5344CB8AC3E}">
        <p14:creationId xmlns:p14="http://schemas.microsoft.com/office/powerpoint/2010/main" val="8835861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33538"/>
                                        </p:tgtEl>
                                        <p:attrNameLst>
                                          <p:attrName>style.visibility</p:attrName>
                                        </p:attrNameLst>
                                      </p:cBhvr>
                                      <p:to>
                                        <p:strVal val="visible"/>
                                      </p:to>
                                    </p:set>
                                    <p:anim calcmode="lin" valueType="num">
                                      <p:cBhvr additive="base">
                                        <p:cTn id="7" dur="500" fill="hold"/>
                                        <p:tgtEl>
                                          <p:spTgt spid="833538"/>
                                        </p:tgtEl>
                                        <p:attrNameLst>
                                          <p:attrName>ppt_x</p:attrName>
                                        </p:attrNameLst>
                                      </p:cBhvr>
                                      <p:tavLst>
                                        <p:tav tm="0">
                                          <p:val>
                                            <p:strVal val="0-#ppt_w/2"/>
                                          </p:val>
                                        </p:tav>
                                        <p:tav tm="100000">
                                          <p:val>
                                            <p:strVal val="#ppt_x"/>
                                          </p:val>
                                        </p:tav>
                                      </p:tavLst>
                                    </p:anim>
                                    <p:anim calcmode="lin" valueType="num">
                                      <p:cBhvr additive="base">
                                        <p:cTn id="8" dur="500" fill="hold"/>
                                        <p:tgtEl>
                                          <p:spTgt spid="83353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833539"/>
                                        </p:tgtEl>
                                        <p:attrNameLst>
                                          <p:attrName>style.visibility</p:attrName>
                                        </p:attrNameLst>
                                      </p:cBhvr>
                                      <p:to>
                                        <p:strVal val="visible"/>
                                      </p:to>
                                    </p:set>
                                    <p:anim calcmode="lin" valueType="num">
                                      <p:cBhvr additive="base">
                                        <p:cTn id="12" dur="500" fill="hold"/>
                                        <p:tgtEl>
                                          <p:spTgt spid="833539"/>
                                        </p:tgtEl>
                                        <p:attrNameLst>
                                          <p:attrName>ppt_x</p:attrName>
                                        </p:attrNameLst>
                                      </p:cBhvr>
                                      <p:tavLst>
                                        <p:tav tm="0">
                                          <p:val>
                                            <p:strVal val="0-#ppt_w/2"/>
                                          </p:val>
                                        </p:tav>
                                        <p:tav tm="100000">
                                          <p:val>
                                            <p:strVal val="#ppt_x"/>
                                          </p:val>
                                        </p:tav>
                                      </p:tavLst>
                                    </p:anim>
                                    <p:anim calcmode="lin" valueType="num">
                                      <p:cBhvr additive="base">
                                        <p:cTn id="13" dur="500" fill="hold"/>
                                        <p:tgtEl>
                                          <p:spTgt spid="8335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3538" grpId="0" autoUpdateAnimBg="0"/>
      <p:bldP spid="833539"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Text Box 2"/>
          <p:cNvSpPr txBox="1">
            <a:spLocks noChangeArrowheads="1"/>
          </p:cNvSpPr>
          <p:nvPr/>
        </p:nvSpPr>
        <p:spPr bwMode="auto">
          <a:xfrm>
            <a:off x="1703388" y="260351"/>
            <a:ext cx="9144000" cy="116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just" eaLnBrk="1" hangingPunct="1"/>
            <a:r>
              <a:rPr lang="es-ES" sz="2800" b="1" i="0"/>
              <a:t>   Producto escalar en los espacios vectoriales </a:t>
            </a:r>
            <a:r>
              <a:rPr lang="es-ES" sz="2800" b="1" i="0">
                <a:sym typeface="Symbol" panose="05050102010706020507" pitchFamily="18" charset="2"/>
              </a:rPr>
              <a:t></a:t>
            </a:r>
            <a:r>
              <a:rPr lang="es-ES" sz="2800" b="1" i="0" baseline="30000"/>
              <a:t>n</a:t>
            </a:r>
            <a:endParaRPr lang="es-ES" sz="2800" b="1" i="0" u="sng" baseline="30000"/>
          </a:p>
          <a:p>
            <a:pPr algn="l" eaLnBrk="1" hangingPunct="1"/>
            <a:endParaRPr lang="es-ES" sz="2800" i="0"/>
          </a:p>
        </p:txBody>
      </p:sp>
      <p:sp>
        <p:nvSpPr>
          <p:cNvPr id="307203" name="Text Box 3"/>
          <p:cNvSpPr txBox="1">
            <a:spLocks noChangeArrowheads="1"/>
          </p:cNvSpPr>
          <p:nvPr/>
        </p:nvSpPr>
        <p:spPr bwMode="auto">
          <a:xfrm>
            <a:off x="1774825" y="1484313"/>
            <a:ext cx="80645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a:t>El producto escalar</a:t>
            </a:r>
            <a:r>
              <a:rPr lang="es-ES" sz="2800" b="1" i="0"/>
              <a:t>   </a:t>
            </a:r>
            <a:r>
              <a:rPr lang="es-ES"/>
              <a:t> </a:t>
            </a:r>
            <a:r>
              <a:rPr lang="es-ES" sz="2800" i="0"/>
              <a:t>.      </a:t>
            </a:r>
            <a:r>
              <a:rPr lang="es-ES" sz="2400" b="1" i="0"/>
              <a:t>de  dos vectores</a:t>
            </a:r>
            <a:endParaRPr lang="es-ES" sz="2400"/>
          </a:p>
        </p:txBody>
      </p:sp>
      <p:sp>
        <p:nvSpPr>
          <p:cNvPr id="307204" name="Text Box 4"/>
          <p:cNvSpPr txBox="1">
            <a:spLocks noChangeArrowheads="1"/>
          </p:cNvSpPr>
          <p:nvPr/>
        </p:nvSpPr>
        <p:spPr bwMode="auto">
          <a:xfrm>
            <a:off x="2025650" y="2349500"/>
            <a:ext cx="8642350" cy="794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just" eaLnBrk="1" hangingPunct="1">
              <a:lnSpc>
                <a:spcPct val="70000"/>
              </a:lnSpc>
            </a:pPr>
            <a:r>
              <a:rPr lang="es-MX" sz="2400"/>
              <a:t>   </a:t>
            </a:r>
            <a:r>
              <a:rPr lang="es-MX" sz="2400" b="1" i="0"/>
              <a:t>= ( x</a:t>
            </a:r>
            <a:r>
              <a:rPr lang="es-MX" sz="2400" b="1" i="0" baseline="-25000"/>
              <a:t>1</a:t>
            </a:r>
            <a:r>
              <a:rPr lang="es-MX" sz="2400" b="1" i="0"/>
              <a:t> ,  x</a:t>
            </a:r>
            <a:r>
              <a:rPr lang="es-MX" sz="2400" b="1" i="0" baseline="-25000"/>
              <a:t>2</a:t>
            </a:r>
            <a:r>
              <a:rPr lang="es-MX" sz="2400" b="1" i="0"/>
              <a:t> , x</a:t>
            </a:r>
            <a:r>
              <a:rPr lang="es-MX" sz="2400" b="1" i="0" baseline="-25000"/>
              <a:t>3</a:t>
            </a:r>
            <a:r>
              <a:rPr lang="es-MX" sz="2400" b="1" i="0"/>
              <a:t> , ..., x</a:t>
            </a:r>
            <a:r>
              <a:rPr lang="es-MX" sz="2400" b="1" i="0" baseline="-25000"/>
              <a:t>n</a:t>
            </a:r>
            <a:r>
              <a:rPr lang="es-MX" sz="2400" b="1" i="0"/>
              <a:t>)  </a:t>
            </a:r>
            <a:r>
              <a:rPr lang="es-MX" sz="2000" b="1" i="0"/>
              <a:t>e </a:t>
            </a:r>
            <a:r>
              <a:rPr lang="es-MX" sz="2400" b="1" i="0"/>
              <a:t>    = ( y</a:t>
            </a:r>
            <a:r>
              <a:rPr lang="es-MX" sz="2400" b="1" i="0" baseline="-25000"/>
              <a:t>1</a:t>
            </a:r>
            <a:r>
              <a:rPr lang="es-MX" sz="2400" b="1" i="0"/>
              <a:t>,  y</a:t>
            </a:r>
            <a:r>
              <a:rPr lang="es-MX" sz="2400" b="1" i="0" baseline="-25000"/>
              <a:t>2</a:t>
            </a:r>
            <a:r>
              <a:rPr lang="es-MX" sz="2400" b="1" i="0"/>
              <a:t> ,  y</a:t>
            </a:r>
            <a:r>
              <a:rPr lang="es-MX" sz="2400" b="1" i="0" baseline="-25000"/>
              <a:t>3</a:t>
            </a:r>
            <a:r>
              <a:rPr lang="es-MX" sz="2400" b="1" i="0"/>
              <a:t> , ... , y</a:t>
            </a:r>
            <a:r>
              <a:rPr lang="es-MX" sz="2400" b="1" i="0" baseline="-25000"/>
              <a:t>n</a:t>
            </a:r>
            <a:r>
              <a:rPr lang="es-MX" sz="2400" b="1" i="0"/>
              <a:t> ) de </a:t>
            </a:r>
            <a:r>
              <a:rPr lang="es-ES" sz="2400" b="1" i="0">
                <a:sym typeface="Symbol" panose="05050102010706020507" pitchFamily="18" charset="2"/>
              </a:rPr>
              <a:t></a:t>
            </a:r>
            <a:r>
              <a:rPr lang="es-ES" sz="2400" b="1" i="0" baseline="30000"/>
              <a:t>n</a:t>
            </a:r>
          </a:p>
          <a:p>
            <a:pPr algn="just" eaLnBrk="1" hangingPunct="1">
              <a:lnSpc>
                <a:spcPct val="70000"/>
              </a:lnSpc>
            </a:pPr>
            <a:r>
              <a:rPr lang="es-ES" sz="2400"/>
              <a:t> </a:t>
            </a:r>
            <a:r>
              <a:rPr lang="es-ES" sz="2400" b="1" i="0"/>
              <a:t>es por definición:</a:t>
            </a:r>
          </a:p>
        </p:txBody>
      </p:sp>
      <p:sp>
        <p:nvSpPr>
          <p:cNvPr id="307205" name="Rectangle 5"/>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7206" name="Object 6"/>
          <p:cNvGraphicFramePr>
            <a:graphicFrameLocks noChangeAspect="1"/>
          </p:cNvGraphicFramePr>
          <p:nvPr/>
        </p:nvGraphicFramePr>
        <p:xfrm>
          <a:off x="1992313" y="1989139"/>
          <a:ext cx="361950" cy="706437"/>
        </p:xfrm>
        <a:graphic>
          <a:graphicData uri="http://schemas.openxmlformats.org/presentationml/2006/ole">
            <mc:AlternateContent xmlns:mc="http://schemas.openxmlformats.org/markup-compatibility/2006">
              <mc:Choice xmlns:v="urn:schemas-microsoft-com:vml" Requires="v">
                <p:oleObj spid="_x0000_s145510" name="Ecuación" r:id="rId3" imgW="139700" imgH="279400" progId="Equation.3">
                  <p:embed/>
                </p:oleObj>
              </mc:Choice>
              <mc:Fallback>
                <p:oleObj name="Ecuación" r:id="rId3"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1989139"/>
                        <a:ext cx="36195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07" name="Rectangle 7"/>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7208" name="Object 8"/>
          <p:cNvGraphicFramePr>
            <a:graphicFrameLocks noChangeAspect="1"/>
          </p:cNvGraphicFramePr>
          <p:nvPr/>
        </p:nvGraphicFramePr>
        <p:xfrm>
          <a:off x="5735638" y="2060576"/>
          <a:ext cx="360362" cy="665163"/>
        </p:xfrm>
        <a:graphic>
          <a:graphicData uri="http://schemas.openxmlformats.org/presentationml/2006/ole">
            <mc:AlternateContent xmlns:mc="http://schemas.openxmlformats.org/markup-compatibility/2006">
              <mc:Choice xmlns:v="urn:schemas-microsoft-com:vml" Requires="v">
                <p:oleObj spid="_x0000_s145511" name="Ecuación" r:id="rId5" imgW="139639" imgH="304668" progId="Equation.3">
                  <p:embed/>
                </p:oleObj>
              </mc:Choice>
              <mc:Fallback>
                <p:oleObj name="Ecuación" r:id="rId5" imgW="139639" imgH="304668"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35638" y="2060576"/>
                        <a:ext cx="360362"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09" name="Text Box 9"/>
          <p:cNvSpPr txBox="1">
            <a:spLocks noChangeArrowheads="1"/>
          </p:cNvSpPr>
          <p:nvPr/>
        </p:nvSpPr>
        <p:spPr bwMode="auto">
          <a:xfrm>
            <a:off x="1703389" y="3357563"/>
            <a:ext cx="8713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b="1"/>
              <a:t>    </a:t>
            </a:r>
            <a:r>
              <a:rPr lang="es-MX" sz="2400" b="1" i="0">
                <a:sym typeface="Symbol" panose="05050102010706020507" pitchFamily="18" charset="2"/>
              </a:rPr>
              <a:t></a:t>
            </a:r>
            <a:r>
              <a:rPr lang="es-MX" sz="2400" b="1" i="0"/>
              <a:t>     =  x</a:t>
            </a:r>
            <a:r>
              <a:rPr lang="es-MX" sz="2400" b="1" i="0" baseline="-25000"/>
              <a:t>1</a:t>
            </a:r>
            <a:r>
              <a:rPr lang="es-MX" sz="2400" b="1" i="0"/>
              <a:t> y</a:t>
            </a:r>
            <a:r>
              <a:rPr lang="es-MX" sz="2400" b="1" i="0" baseline="-25000"/>
              <a:t>1</a:t>
            </a:r>
            <a:r>
              <a:rPr lang="es-MX" sz="2400" b="1" i="0"/>
              <a:t> + x</a:t>
            </a:r>
            <a:r>
              <a:rPr lang="es-MX" sz="2400" b="1" i="0" baseline="-25000"/>
              <a:t>2</a:t>
            </a:r>
            <a:r>
              <a:rPr lang="es-MX" sz="2400" b="1" i="0"/>
              <a:t> y</a:t>
            </a:r>
            <a:r>
              <a:rPr lang="es-MX" sz="2400" b="1" i="0" baseline="-25000"/>
              <a:t>2</a:t>
            </a:r>
            <a:r>
              <a:rPr lang="es-MX" sz="2400" b="1" i="0"/>
              <a:t> +  x</a:t>
            </a:r>
            <a:r>
              <a:rPr lang="es-MX" sz="2400" b="1" i="0" baseline="-25000"/>
              <a:t>3</a:t>
            </a:r>
            <a:r>
              <a:rPr lang="es-MX" sz="2400" b="1" i="0"/>
              <a:t> y</a:t>
            </a:r>
            <a:r>
              <a:rPr lang="es-MX" sz="2400" b="1" i="0" baseline="-25000"/>
              <a:t>3 </a:t>
            </a:r>
            <a:r>
              <a:rPr lang="es-MX" sz="2400" b="1" i="0"/>
              <a:t> + ....  +  x</a:t>
            </a:r>
            <a:r>
              <a:rPr lang="es-MX" sz="2400" b="1" i="0" baseline="-25000"/>
              <a:t>n</a:t>
            </a:r>
            <a:r>
              <a:rPr lang="es-MX" sz="2400" b="1" i="0"/>
              <a:t> y</a:t>
            </a:r>
            <a:r>
              <a:rPr lang="es-MX" sz="2400" b="1" i="0" baseline="-25000"/>
              <a:t>n</a:t>
            </a:r>
            <a:endParaRPr lang="es-ES" sz="2400" b="1" i="0" baseline="-25000"/>
          </a:p>
        </p:txBody>
      </p:sp>
      <p:graphicFrame>
        <p:nvGraphicFramePr>
          <p:cNvPr id="307210" name="Object 10"/>
          <p:cNvGraphicFramePr>
            <a:graphicFrameLocks noChangeAspect="1"/>
          </p:cNvGraphicFramePr>
          <p:nvPr/>
        </p:nvGraphicFramePr>
        <p:xfrm>
          <a:off x="1847850" y="3213100"/>
          <a:ext cx="361950" cy="706438"/>
        </p:xfrm>
        <a:graphic>
          <a:graphicData uri="http://schemas.openxmlformats.org/presentationml/2006/ole">
            <mc:AlternateContent xmlns:mc="http://schemas.openxmlformats.org/markup-compatibility/2006">
              <mc:Choice xmlns:v="urn:schemas-microsoft-com:vml" Requires="v">
                <p:oleObj spid="_x0000_s145512" name="Ecuación" r:id="rId7" imgW="139700" imgH="279400" progId="Equation.3">
                  <p:embed/>
                </p:oleObj>
              </mc:Choice>
              <mc:Fallback>
                <p:oleObj name="Ecuación" r:id="rId7"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7850" y="3213100"/>
                        <a:ext cx="36195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211" name="Object 11"/>
          <p:cNvGraphicFramePr>
            <a:graphicFrameLocks noChangeAspect="1"/>
          </p:cNvGraphicFramePr>
          <p:nvPr/>
        </p:nvGraphicFramePr>
        <p:xfrm>
          <a:off x="2424114" y="3284539"/>
          <a:ext cx="269875" cy="719137"/>
        </p:xfrm>
        <a:graphic>
          <a:graphicData uri="http://schemas.openxmlformats.org/presentationml/2006/ole">
            <mc:AlternateContent xmlns:mc="http://schemas.openxmlformats.org/markup-compatibility/2006">
              <mc:Choice xmlns:v="urn:schemas-microsoft-com:vml" Requires="v">
                <p:oleObj spid="_x0000_s145513" name="Ecuación" r:id="rId8" imgW="139639" imgH="304668" progId="Equation.3">
                  <p:embed/>
                </p:oleObj>
              </mc:Choice>
              <mc:Fallback>
                <p:oleObj name="Ecuación" r:id="rId8" imgW="139639" imgH="304668"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24114" y="3284539"/>
                        <a:ext cx="2698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12" name="Text Box 12"/>
          <p:cNvSpPr txBox="1">
            <a:spLocks noChangeArrowheads="1"/>
          </p:cNvSpPr>
          <p:nvPr/>
        </p:nvSpPr>
        <p:spPr bwMode="auto">
          <a:xfrm>
            <a:off x="2351088" y="3933825"/>
            <a:ext cx="75612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a:t> </a:t>
            </a:r>
            <a:r>
              <a:rPr lang="es-ES" sz="2400" b="1" i="0"/>
              <a:t>Ejemplo: </a:t>
            </a:r>
            <a:r>
              <a:rPr lang="es-ES" sz="2000" b="1" i="0"/>
              <a:t>El   producto  escalar   de  los vectores</a:t>
            </a:r>
            <a:r>
              <a:rPr lang="es-ES"/>
              <a:t> </a:t>
            </a:r>
          </a:p>
        </p:txBody>
      </p:sp>
      <p:sp>
        <p:nvSpPr>
          <p:cNvPr id="307213" name="Text Box 13"/>
          <p:cNvSpPr txBox="1">
            <a:spLocks noChangeArrowheads="1"/>
          </p:cNvSpPr>
          <p:nvPr/>
        </p:nvSpPr>
        <p:spPr bwMode="auto">
          <a:xfrm>
            <a:off x="1774825" y="5084763"/>
            <a:ext cx="8642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s-ES"/>
          </a:p>
        </p:txBody>
      </p:sp>
      <p:sp>
        <p:nvSpPr>
          <p:cNvPr id="307214" name="Text Box 14"/>
          <p:cNvSpPr txBox="1">
            <a:spLocks noChangeArrowheads="1"/>
          </p:cNvSpPr>
          <p:nvPr/>
        </p:nvSpPr>
        <p:spPr bwMode="auto">
          <a:xfrm>
            <a:off x="1524000" y="4508500"/>
            <a:ext cx="8713788"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        =  ( </a:t>
            </a:r>
            <a:r>
              <a:rPr lang="es-MX" sz="2400" b="1"/>
              <a:t>-1, 4, 2, 1, 0 </a:t>
            </a:r>
            <a:r>
              <a:rPr lang="es-MX" sz="2400" b="1" i="0"/>
              <a:t>)      </a:t>
            </a:r>
            <a:r>
              <a:rPr lang="es-MX" sz="2000" b="1" i="0"/>
              <a:t>e</a:t>
            </a:r>
            <a:r>
              <a:rPr lang="es-MX" sz="2400" b="1" i="0"/>
              <a:t>        =  ( </a:t>
            </a:r>
            <a:r>
              <a:rPr lang="es-MX" sz="2400" b="1"/>
              <a:t>4, 1, 0, -1, 5</a:t>
            </a:r>
            <a:r>
              <a:rPr lang="es-MX" sz="2400" b="1" i="0"/>
              <a:t> ) </a:t>
            </a:r>
            <a:r>
              <a:rPr lang="es-MX" sz="2000" b="1" i="0"/>
              <a:t>de</a:t>
            </a:r>
            <a:r>
              <a:rPr lang="es-MX" sz="2400" b="1" i="0"/>
              <a:t> </a:t>
            </a:r>
            <a:r>
              <a:rPr lang="es-ES" sz="2400" b="1" i="0">
                <a:sym typeface="Symbol" panose="05050102010706020507" pitchFamily="18" charset="2"/>
              </a:rPr>
              <a:t></a:t>
            </a:r>
            <a:r>
              <a:rPr lang="es-ES" sz="2400" b="1" i="0" baseline="30000"/>
              <a:t>5</a:t>
            </a:r>
            <a:r>
              <a:rPr lang="es-ES" sz="2400" b="1" i="0"/>
              <a:t> </a:t>
            </a:r>
            <a:r>
              <a:rPr lang="es-ES" sz="2000" b="1" i="0"/>
              <a:t>es</a:t>
            </a:r>
            <a:endParaRPr lang="es-MX" sz="2000" b="1" i="0"/>
          </a:p>
          <a:p>
            <a:pPr algn="l" eaLnBrk="1" hangingPunct="1"/>
            <a:r>
              <a:rPr lang="es-MX" sz="2400" b="1" i="0"/>
              <a:t>           .     =  </a:t>
            </a:r>
            <a:r>
              <a:rPr lang="es-MX" sz="2400" b="1"/>
              <a:t>(-1)(4) + (4)(1) + (2)(0) + (1)(-1)  + (0)(5) = -1</a:t>
            </a:r>
            <a:endParaRPr lang="es-ES" sz="2400" b="1" i="0" u="sng"/>
          </a:p>
          <a:p>
            <a:pPr algn="l" eaLnBrk="1" hangingPunct="1"/>
            <a:endParaRPr lang="es-ES" sz="2400" b="1" i="0"/>
          </a:p>
        </p:txBody>
      </p:sp>
      <p:graphicFrame>
        <p:nvGraphicFramePr>
          <p:cNvPr id="307215" name="Object 15"/>
          <p:cNvGraphicFramePr>
            <a:graphicFrameLocks noChangeAspect="1"/>
          </p:cNvGraphicFramePr>
          <p:nvPr/>
        </p:nvGraphicFramePr>
        <p:xfrm>
          <a:off x="1774825" y="4221164"/>
          <a:ext cx="361950" cy="706437"/>
        </p:xfrm>
        <a:graphic>
          <a:graphicData uri="http://schemas.openxmlformats.org/presentationml/2006/ole">
            <mc:AlternateContent xmlns:mc="http://schemas.openxmlformats.org/markup-compatibility/2006">
              <mc:Choice xmlns:v="urn:schemas-microsoft-com:vml" Requires="v">
                <p:oleObj spid="_x0000_s145514" name="Ecuación" r:id="rId10" imgW="139700" imgH="279400" progId="Equation.3">
                  <p:embed/>
                </p:oleObj>
              </mc:Choice>
              <mc:Fallback>
                <p:oleObj name="Ecuación" r:id="rId10"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4825" y="4221164"/>
                        <a:ext cx="36195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216" name="Object 16"/>
          <p:cNvGraphicFramePr>
            <a:graphicFrameLocks noChangeAspect="1"/>
          </p:cNvGraphicFramePr>
          <p:nvPr/>
        </p:nvGraphicFramePr>
        <p:xfrm>
          <a:off x="5591175" y="4292601"/>
          <a:ext cx="249238" cy="665163"/>
        </p:xfrm>
        <a:graphic>
          <a:graphicData uri="http://schemas.openxmlformats.org/presentationml/2006/ole">
            <mc:AlternateContent xmlns:mc="http://schemas.openxmlformats.org/markup-compatibility/2006">
              <mc:Choice xmlns:v="urn:schemas-microsoft-com:vml" Requires="v">
                <p:oleObj spid="_x0000_s145515" name="Ecuación" r:id="rId11" imgW="139639" imgH="304668" progId="Equation.3">
                  <p:embed/>
                </p:oleObj>
              </mc:Choice>
              <mc:Fallback>
                <p:oleObj name="Ecuación" r:id="rId11" imgW="139639" imgH="304668"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91175" y="4292601"/>
                        <a:ext cx="249238"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217" name="Object 17"/>
          <p:cNvGraphicFramePr>
            <a:graphicFrameLocks noChangeAspect="1"/>
          </p:cNvGraphicFramePr>
          <p:nvPr/>
        </p:nvGraphicFramePr>
        <p:xfrm>
          <a:off x="2063750" y="4868864"/>
          <a:ext cx="361950" cy="706437"/>
        </p:xfrm>
        <a:graphic>
          <a:graphicData uri="http://schemas.openxmlformats.org/presentationml/2006/ole">
            <mc:AlternateContent xmlns:mc="http://schemas.openxmlformats.org/markup-compatibility/2006">
              <mc:Choice xmlns:v="urn:schemas-microsoft-com:vml" Requires="v">
                <p:oleObj spid="_x0000_s145516" name="Ecuación" r:id="rId12" imgW="139700" imgH="279400" progId="Equation.3">
                  <p:embed/>
                </p:oleObj>
              </mc:Choice>
              <mc:Fallback>
                <p:oleObj name="Ecuación" r:id="rId12"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3750" y="4868864"/>
                        <a:ext cx="36195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218" name="Object 18"/>
          <p:cNvGraphicFramePr>
            <a:graphicFrameLocks noChangeAspect="1"/>
          </p:cNvGraphicFramePr>
          <p:nvPr/>
        </p:nvGraphicFramePr>
        <p:xfrm>
          <a:off x="2711451" y="4868864"/>
          <a:ext cx="269875" cy="719137"/>
        </p:xfrm>
        <a:graphic>
          <a:graphicData uri="http://schemas.openxmlformats.org/presentationml/2006/ole">
            <mc:AlternateContent xmlns:mc="http://schemas.openxmlformats.org/markup-compatibility/2006">
              <mc:Choice xmlns:v="urn:schemas-microsoft-com:vml" Requires="v">
                <p:oleObj spid="_x0000_s145517" name="Ecuación" r:id="rId13" imgW="139639" imgH="304668" progId="Equation.3">
                  <p:embed/>
                </p:oleObj>
              </mc:Choice>
              <mc:Fallback>
                <p:oleObj name="Ecuación" r:id="rId13" imgW="139639" imgH="304668"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11451" y="4868864"/>
                        <a:ext cx="2698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219" name="Object 19"/>
          <p:cNvGraphicFramePr>
            <a:graphicFrameLocks noChangeAspect="1"/>
          </p:cNvGraphicFramePr>
          <p:nvPr/>
        </p:nvGraphicFramePr>
        <p:xfrm>
          <a:off x="4727575" y="1341439"/>
          <a:ext cx="361950" cy="706437"/>
        </p:xfrm>
        <a:graphic>
          <a:graphicData uri="http://schemas.openxmlformats.org/presentationml/2006/ole">
            <mc:AlternateContent xmlns:mc="http://schemas.openxmlformats.org/markup-compatibility/2006">
              <mc:Choice xmlns:v="urn:schemas-microsoft-com:vml" Requires="v">
                <p:oleObj spid="_x0000_s145518" name="Ecuación" r:id="rId14" imgW="139700" imgH="279400" progId="Equation.3">
                  <p:embed/>
                </p:oleObj>
              </mc:Choice>
              <mc:Fallback>
                <p:oleObj name="Ecuación" r:id="rId14"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7575" y="1341439"/>
                        <a:ext cx="36195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220" name="Object 20"/>
          <p:cNvGraphicFramePr>
            <a:graphicFrameLocks noChangeAspect="1"/>
          </p:cNvGraphicFramePr>
          <p:nvPr/>
        </p:nvGraphicFramePr>
        <p:xfrm>
          <a:off x="5375276" y="1341439"/>
          <a:ext cx="269875" cy="719137"/>
        </p:xfrm>
        <a:graphic>
          <a:graphicData uri="http://schemas.openxmlformats.org/presentationml/2006/ole">
            <mc:AlternateContent xmlns:mc="http://schemas.openxmlformats.org/markup-compatibility/2006">
              <mc:Choice xmlns:v="urn:schemas-microsoft-com:vml" Requires="v">
                <p:oleObj spid="_x0000_s145519" name="Ecuación" r:id="rId15" imgW="139639" imgH="304668" progId="Equation.3">
                  <p:embed/>
                </p:oleObj>
              </mc:Choice>
              <mc:Fallback>
                <p:oleObj name="Ecuación" r:id="rId15" imgW="139639" imgH="304668"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75276" y="1341439"/>
                        <a:ext cx="2698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385512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5586" name="Rectangle 2"/>
          <p:cNvSpPr>
            <a:spLocks noGrp="1" noChangeArrowheads="1"/>
          </p:cNvSpPr>
          <p:nvPr>
            <p:ph type="body" idx="1"/>
          </p:nvPr>
        </p:nvSpPr>
        <p:spPr>
          <a:xfrm>
            <a:off x="1919288" y="692151"/>
            <a:ext cx="8229600" cy="4525963"/>
          </a:xfrm>
        </p:spPr>
        <p:txBody>
          <a:bodyPr/>
          <a:lstStyle/>
          <a:p>
            <a:pPr eaLnBrk="1" hangingPunct="1">
              <a:spcBef>
                <a:spcPct val="50000"/>
              </a:spcBef>
              <a:buFontTx/>
              <a:buNone/>
            </a:pPr>
            <a:r>
              <a:rPr lang="es-MX" b="1"/>
              <a:t> Definición de espacio vectorial euclídeo </a:t>
            </a:r>
          </a:p>
          <a:p>
            <a:pPr eaLnBrk="1" hangingPunct="1">
              <a:spcBef>
                <a:spcPct val="50000"/>
              </a:spcBef>
              <a:buFontTx/>
              <a:buNone/>
            </a:pPr>
            <a:endParaRPr lang="es-MX" b="1"/>
          </a:p>
          <a:p>
            <a:pPr algn="just" eaLnBrk="1" hangingPunct="1">
              <a:spcBef>
                <a:spcPct val="50000"/>
              </a:spcBef>
              <a:buFontTx/>
              <a:buNone/>
            </a:pPr>
            <a:r>
              <a:rPr lang="es-MX" b="1"/>
              <a:t>Un espacio vectorial euclídeo, es un espacio vectorial, en el que se haya definido un producto escalar.</a:t>
            </a:r>
          </a:p>
          <a:p>
            <a:pPr eaLnBrk="1" hangingPunct="1">
              <a:buFontTx/>
              <a:buNone/>
            </a:pPr>
            <a:endParaRPr lang="es-ES"/>
          </a:p>
        </p:txBody>
      </p:sp>
      <p:sp>
        <p:nvSpPr>
          <p:cNvPr id="835587" name="AutoShape 3">
            <a:hlinkClick r:id="rId2" action="ppaction://hlinksldjump" highlightClick="1"/>
          </p:cNvPr>
          <p:cNvSpPr>
            <a:spLocks noChangeArrowheads="1"/>
          </p:cNvSpPr>
          <p:nvPr/>
        </p:nvSpPr>
        <p:spPr bwMode="auto">
          <a:xfrm>
            <a:off x="9819985" y="5985561"/>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Tree>
    <p:extLst>
      <p:ext uri="{BB962C8B-B14F-4D97-AF65-F5344CB8AC3E}">
        <p14:creationId xmlns:p14="http://schemas.microsoft.com/office/powerpoint/2010/main" val="31876796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35586">
                                            <p:txEl>
                                              <p:pRg st="0" end="0"/>
                                            </p:txEl>
                                          </p:spTgt>
                                        </p:tgtEl>
                                        <p:attrNameLst>
                                          <p:attrName>style.visibility</p:attrName>
                                        </p:attrNameLst>
                                      </p:cBhvr>
                                      <p:to>
                                        <p:strVal val="visible"/>
                                      </p:to>
                                    </p:set>
                                    <p:anim calcmode="lin" valueType="num">
                                      <p:cBhvr additive="base">
                                        <p:cTn id="7" dur="500" fill="hold"/>
                                        <p:tgtEl>
                                          <p:spTgt spid="83558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35586">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835586">
                                            <p:txEl>
                                              <p:pRg st="2" end="2"/>
                                            </p:txEl>
                                          </p:spTgt>
                                        </p:tgtEl>
                                        <p:attrNameLst>
                                          <p:attrName>style.visibility</p:attrName>
                                        </p:attrNameLst>
                                      </p:cBhvr>
                                      <p:to>
                                        <p:strVal val="visible"/>
                                      </p:to>
                                    </p:set>
                                    <p:anim calcmode="lin" valueType="num">
                                      <p:cBhvr additive="base">
                                        <p:cTn id="12" dur="500" fill="hold"/>
                                        <p:tgtEl>
                                          <p:spTgt spid="835586">
                                            <p:txEl>
                                              <p:pRg st="2" end="2"/>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835586">
                                            <p:txEl>
                                              <p:pRg st="2" end="2"/>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835587"/>
                                        </p:tgtEl>
                                        <p:attrNameLst>
                                          <p:attrName>style.visibility</p:attrName>
                                        </p:attrNameLst>
                                      </p:cBhvr>
                                      <p:to>
                                        <p:strVal val="visible"/>
                                      </p:to>
                                    </p:set>
                                    <p:anim calcmode="lin" valueType="num">
                                      <p:cBhvr additive="base">
                                        <p:cTn id="17" dur="500" fill="hold"/>
                                        <p:tgtEl>
                                          <p:spTgt spid="835587"/>
                                        </p:tgtEl>
                                        <p:attrNameLst>
                                          <p:attrName>ppt_x</p:attrName>
                                        </p:attrNameLst>
                                      </p:cBhvr>
                                      <p:tavLst>
                                        <p:tav tm="0">
                                          <p:val>
                                            <p:strVal val="0-#ppt_w/2"/>
                                          </p:val>
                                        </p:tav>
                                        <p:tav tm="100000">
                                          <p:val>
                                            <p:strVal val="#ppt_x"/>
                                          </p:val>
                                        </p:tav>
                                      </p:tavLst>
                                    </p:anim>
                                    <p:anim calcmode="lin" valueType="num">
                                      <p:cBhvr additive="base">
                                        <p:cTn id="18" dur="500" fill="hold"/>
                                        <p:tgtEl>
                                          <p:spTgt spid="83558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5586" grpId="0" build="p" autoUpdateAnimBg="0" advAuto="0"/>
      <p:bldP spid="83558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Text Box 2"/>
          <p:cNvSpPr txBox="1">
            <a:spLocks noChangeArrowheads="1"/>
          </p:cNvSpPr>
          <p:nvPr/>
        </p:nvSpPr>
        <p:spPr bwMode="auto">
          <a:xfrm>
            <a:off x="2927351" y="333375"/>
            <a:ext cx="71294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r>
              <a:rPr lang="es-MX" sz="3200" b="1" i="0"/>
              <a:t>Norma de un vector de </a:t>
            </a:r>
            <a:r>
              <a:rPr lang="es-MX" sz="3200" b="1" i="0">
                <a:sym typeface="Symbol" panose="05050102010706020507" pitchFamily="18" charset="2"/>
              </a:rPr>
              <a:t></a:t>
            </a:r>
            <a:r>
              <a:rPr lang="es-MX" sz="3200" b="1" i="0" baseline="30000"/>
              <a:t>n</a:t>
            </a:r>
            <a:endParaRPr lang="es-ES" sz="3200" b="1" i="0" baseline="30000"/>
          </a:p>
        </p:txBody>
      </p:sp>
      <p:sp>
        <p:nvSpPr>
          <p:cNvPr id="309251" name="Text Box 3"/>
          <p:cNvSpPr txBox="1">
            <a:spLocks noChangeArrowheads="1"/>
          </p:cNvSpPr>
          <p:nvPr/>
        </p:nvSpPr>
        <p:spPr bwMode="auto">
          <a:xfrm>
            <a:off x="1774825" y="1412876"/>
            <a:ext cx="849788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A partir de la definición  de  producto  escalar  en </a:t>
            </a:r>
            <a:r>
              <a:rPr lang="es-MX" sz="2400" b="1" i="0">
                <a:sym typeface="Symbol" panose="05050102010706020507" pitchFamily="18" charset="2"/>
              </a:rPr>
              <a:t></a:t>
            </a:r>
            <a:r>
              <a:rPr lang="es-MX" sz="2400" b="1" i="0" baseline="30000"/>
              <a:t>n</a:t>
            </a:r>
            <a:r>
              <a:rPr lang="es-MX" sz="2400" b="1" i="0"/>
              <a:t>, es posible definir una norma en  </a:t>
            </a:r>
            <a:r>
              <a:rPr lang="es-MX" sz="2400" b="1" i="0">
                <a:sym typeface="Symbol" panose="05050102010706020507" pitchFamily="18" charset="2"/>
              </a:rPr>
              <a:t></a:t>
            </a:r>
            <a:r>
              <a:rPr lang="es-MX" sz="2400" b="1" i="0" baseline="30000"/>
              <a:t>n</a:t>
            </a:r>
            <a:r>
              <a:rPr lang="es-MX" sz="2400" b="1" i="0"/>
              <a:t> de la siguiente manera :</a:t>
            </a:r>
            <a:endParaRPr lang="es-ES" sz="2400" b="1" i="0"/>
          </a:p>
        </p:txBody>
      </p:sp>
      <p:sp>
        <p:nvSpPr>
          <p:cNvPr id="309252" name="Text Box 4"/>
          <p:cNvSpPr txBox="1">
            <a:spLocks noChangeArrowheads="1"/>
          </p:cNvSpPr>
          <p:nvPr/>
        </p:nvSpPr>
        <p:spPr bwMode="auto">
          <a:xfrm>
            <a:off x="2135188" y="2492375"/>
            <a:ext cx="7632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  ║</a:t>
            </a:r>
            <a:endParaRPr lang="es-ES" sz="2400" b="1" i="0"/>
          </a:p>
        </p:txBody>
      </p:sp>
      <p:graphicFrame>
        <p:nvGraphicFramePr>
          <p:cNvPr id="309253" name="Object 5"/>
          <p:cNvGraphicFramePr>
            <a:graphicFrameLocks noChangeAspect="1"/>
          </p:cNvGraphicFramePr>
          <p:nvPr/>
        </p:nvGraphicFramePr>
        <p:xfrm>
          <a:off x="2351088" y="2276475"/>
          <a:ext cx="361950" cy="706438"/>
        </p:xfrm>
        <a:graphic>
          <a:graphicData uri="http://schemas.openxmlformats.org/presentationml/2006/ole">
            <mc:AlternateContent xmlns:mc="http://schemas.openxmlformats.org/markup-compatibility/2006">
              <mc:Choice xmlns:v="urn:schemas-microsoft-com:vml" Requires="v">
                <p:oleObj spid="_x0000_s146504" name="Ecuación" r:id="rId3" imgW="139700" imgH="279400" progId="Equation.3">
                  <p:embed/>
                </p:oleObj>
              </mc:Choice>
              <mc:Fallback>
                <p:oleObj name="Ecuación" r:id="rId3"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1088" y="2276475"/>
                        <a:ext cx="36195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9254" name="Rectangle 6"/>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9255" name="Object 7"/>
          <p:cNvGraphicFramePr>
            <a:graphicFrameLocks noChangeAspect="1"/>
          </p:cNvGraphicFramePr>
          <p:nvPr/>
        </p:nvGraphicFramePr>
        <p:xfrm>
          <a:off x="2921000" y="2374901"/>
          <a:ext cx="2959100" cy="619125"/>
        </p:xfrm>
        <a:graphic>
          <a:graphicData uri="http://schemas.openxmlformats.org/presentationml/2006/ole">
            <mc:AlternateContent xmlns:mc="http://schemas.openxmlformats.org/markup-compatibility/2006">
              <mc:Choice xmlns:v="urn:schemas-microsoft-com:vml" Requires="v">
                <p:oleObj spid="_x0000_s146505" name="Ecuación" r:id="rId5" imgW="1904174" imgH="355446" progId="Equation.3">
                  <p:embed/>
                </p:oleObj>
              </mc:Choice>
              <mc:Fallback>
                <p:oleObj name="Ecuación" r:id="rId5" imgW="1904174" imgH="355446"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21000" y="2374901"/>
                        <a:ext cx="2959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9256" name="Text Box 8"/>
          <p:cNvSpPr txBox="1">
            <a:spLocks noChangeArrowheads="1"/>
          </p:cNvSpPr>
          <p:nvPr/>
        </p:nvSpPr>
        <p:spPr bwMode="auto">
          <a:xfrm>
            <a:off x="1774825" y="2924175"/>
            <a:ext cx="21605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a:t> </a:t>
            </a:r>
            <a:r>
              <a:rPr lang="es-MX" sz="2400" b="1" i="0"/>
              <a:t>Ejemplo: </a:t>
            </a:r>
            <a:endParaRPr lang="es-ES" sz="2400" b="1" i="0"/>
          </a:p>
        </p:txBody>
      </p:sp>
      <p:sp>
        <p:nvSpPr>
          <p:cNvPr id="309257" name="Text Box 9"/>
          <p:cNvSpPr txBox="1">
            <a:spLocks noChangeArrowheads="1"/>
          </p:cNvSpPr>
          <p:nvPr/>
        </p:nvSpPr>
        <p:spPr bwMode="auto">
          <a:xfrm>
            <a:off x="1847850" y="3716339"/>
            <a:ext cx="882015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La norma del vector    =( 3,0, 4 ) de </a:t>
            </a:r>
            <a:r>
              <a:rPr lang="es-MX" sz="2400" b="1" i="0">
                <a:sym typeface="Symbol" panose="05050102010706020507" pitchFamily="18" charset="2"/>
              </a:rPr>
              <a:t></a:t>
            </a:r>
            <a:r>
              <a:rPr lang="es-MX" sz="2400" b="1" i="0" baseline="30000"/>
              <a:t>3</a:t>
            </a:r>
            <a:r>
              <a:rPr lang="es-MX" sz="2400" b="1" i="0"/>
              <a:t> es ║  ║                      </a:t>
            </a:r>
          </a:p>
          <a:p>
            <a:pPr algn="l" eaLnBrk="1" hangingPunct="1"/>
            <a:r>
              <a:rPr lang="es-MX" sz="2400" b="1" i="0"/>
              <a:t>=</a:t>
            </a:r>
            <a:endParaRPr lang="es-ES" sz="2400" b="1" i="0"/>
          </a:p>
        </p:txBody>
      </p:sp>
      <p:graphicFrame>
        <p:nvGraphicFramePr>
          <p:cNvPr id="309258" name="Object 10"/>
          <p:cNvGraphicFramePr>
            <a:graphicFrameLocks noChangeAspect="1"/>
          </p:cNvGraphicFramePr>
          <p:nvPr/>
        </p:nvGraphicFramePr>
        <p:xfrm>
          <a:off x="4800600" y="3429000"/>
          <a:ext cx="361950" cy="706438"/>
        </p:xfrm>
        <a:graphic>
          <a:graphicData uri="http://schemas.openxmlformats.org/presentationml/2006/ole">
            <mc:AlternateContent xmlns:mc="http://schemas.openxmlformats.org/markup-compatibility/2006">
              <mc:Choice xmlns:v="urn:schemas-microsoft-com:vml" Requires="v">
                <p:oleObj spid="_x0000_s146506" name="Ecuación" r:id="rId7" imgW="139700" imgH="279400" progId="Equation.3">
                  <p:embed/>
                </p:oleObj>
              </mc:Choice>
              <mc:Fallback>
                <p:oleObj name="Ecuación" r:id="rId7"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3429000"/>
                        <a:ext cx="36195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9259" name="Object 11"/>
          <p:cNvGraphicFramePr>
            <a:graphicFrameLocks noChangeAspect="1"/>
          </p:cNvGraphicFramePr>
          <p:nvPr/>
        </p:nvGraphicFramePr>
        <p:xfrm>
          <a:off x="8040688" y="3500439"/>
          <a:ext cx="361950" cy="706437"/>
        </p:xfrm>
        <a:graphic>
          <a:graphicData uri="http://schemas.openxmlformats.org/presentationml/2006/ole">
            <mc:AlternateContent xmlns:mc="http://schemas.openxmlformats.org/markup-compatibility/2006">
              <mc:Choice xmlns:v="urn:schemas-microsoft-com:vml" Requires="v">
                <p:oleObj spid="_x0000_s146507" name="Ecuación" r:id="rId8" imgW="139700" imgH="279400" progId="Equation.3">
                  <p:embed/>
                </p:oleObj>
              </mc:Choice>
              <mc:Fallback>
                <p:oleObj name="Ecuación" r:id="rId8"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0688" y="3500439"/>
                        <a:ext cx="36195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9260" name="Rectangle 12"/>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9261" name="Object 13"/>
          <p:cNvGraphicFramePr>
            <a:graphicFrameLocks noChangeAspect="1"/>
          </p:cNvGraphicFramePr>
          <p:nvPr/>
        </p:nvGraphicFramePr>
        <p:xfrm>
          <a:off x="8543925" y="3644901"/>
          <a:ext cx="1709738" cy="581025"/>
        </p:xfrm>
        <a:graphic>
          <a:graphicData uri="http://schemas.openxmlformats.org/presentationml/2006/ole">
            <mc:AlternateContent xmlns:mc="http://schemas.openxmlformats.org/markup-compatibility/2006">
              <mc:Choice xmlns:v="urn:schemas-microsoft-com:vml" Requires="v">
                <p:oleObj spid="_x0000_s146508" name="Ecuación" r:id="rId9" imgW="990170" imgH="291973" progId="Equation.3">
                  <p:embed/>
                </p:oleObj>
              </mc:Choice>
              <mc:Fallback>
                <p:oleObj name="Ecuación" r:id="rId9" imgW="990170" imgH="291973"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543925" y="3644901"/>
                        <a:ext cx="170973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9262" name="Rectangle 14"/>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9263" name="Object 15"/>
          <p:cNvGraphicFramePr>
            <a:graphicFrameLocks noChangeAspect="1"/>
          </p:cNvGraphicFramePr>
          <p:nvPr/>
        </p:nvGraphicFramePr>
        <p:xfrm>
          <a:off x="1992313" y="4221164"/>
          <a:ext cx="1223962" cy="485775"/>
        </p:xfrm>
        <a:graphic>
          <a:graphicData uri="http://schemas.openxmlformats.org/presentationml/2006/ole">
            <mc:AlternateContent xmlns:mc="http://schemas.openxmlformats.org/markup-compatibility/2006">
              <mc:Choice xmlns:v="urn:schemas-microsoft-com:vml" Requires="v">
                <p:oleObj spid="_x0000_s146509" name="Ecuación" r:id="rId11" imgW="647419" imgH="253890" progId="Equation.3">
                  <p:embed/>
                </p:oleObj>
              </mc:Choice>
              <mc:Fallback>
                <p:oleObj name="Ecuación" r:id="rId11" imgW="647419" imgH="25389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92313" y="4221164"/>
                        <a:ext cx="1223962"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9264" name="Text Box 16"/>
          <p:cNvSpPr txBox="1">
            <a:spLocks noChangeArrowheads="1"/>
          </p:cNvSpPr>
          <p:nvPr/>
        </p:nvSpPr>
        <p:spPr bwMode="auto">
          <a:xfrm>
            <a:off x="1847851" y="4652963"/>
            <a:ext cx="8640763"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a:t> </a:t>
            </a:r>
            <a:r>
              <a:rPr lang="es-ES" sz="2400" b="1" i="0"/>
              <a:t>Los vectores cuya norma es uno (          ) se   denominan vectores unitarios.    Ejemplo: Los vectores canónicos de </a:t>
            </a:r>
            <a:r>
              <a:rPr lang="es-ES" sz="2400" b="1" i="0">
                <a:sym typeface="Symbol" panose="05050102010706020507" pitchFamily="18" charset="2"/>
              </a:rPr>
              <a:t></a:t>
            </a:r>
            <a:r>
              <a:rPr lang="es-ES" sz="2400" b="1" i="0" baseline="30000"/>
              <a:t>n</a:t>
            </a:r>
            <a:r>
              <a:rPr lang="es-ES" sz="2400" b="1" i="0"/>
              <a:t> son  vectores unitarios. </a:t>
            </a:r>
          </a:p>
        </p:txBody>
      </p:sp>
      <p:sp>
        <p:nvSpPr>
          <p:cNvPr id="309265" name="Rectangle 17"/>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09266" name="Object 18"/>
          <p:cNvGraphicFramePr>
            <a:graphicFrameLocks noChangeAspect="1"/>
          </p:cNvGraphicFramePr>
          <p:nvPr/>
        </p:nvGraphicFramePr>
        <p:xfrm>
          <a:off x="7032625" y="4797426"/>
          <a:ext cx="719138" cy="441325"/>
        </p:xfrm>
        <a:graphic>
          <a:graphicData uri="http://schemas.openxmlformats.org/presentationml/2006/ole">
            <mc:AlternateContent xmlns:mc="http://schemas.openxmlformats.org/markup-compatibility/2006">
              <mc:Choice xmlns:v="urn:schemas-microsoft-com:vml" Requires="v">
                <p:oleObj spid="_x0000_s146510" name="Ecuación" r:id="rId13" imgW="418918" imgH="253890" progId="Equation.3">
                  <p:embed/>
                </p:oleObj>
              </mc:Choice>
              <mc:Fallback>
                <p:oleObj name="Ecuación" r:id="rId13" imgW="418918" imgH="25389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32625" y="4797426"/>
                        <a:ext cx="719138"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03362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ChangeArrowheads="1"/>
          </p:cNvSpPr>
          <p:nvPr/>
        </p:nvSpPr>
        <p:spPr bwMode="auto">
          <a:xfrm>
            <a:off x="1847850" y="864956"/>
            <a:ext cx="8820150" cy="39549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9121" bIns="0" anchor="ctr">
            <a:spAutoFit/>
          </a:bodyPr>
          <a:lstStyle>
            <a:lvl1pPr indent="449263">
              <a:spcBef>
                <a:spcPct val="20000"/>
              </a:spcBef>
              <a:buChar char="•"/>
              <a:tabLst>
                <a:tab pos="685800" algn="l"/>
              </a:tabLst>
              <a:defRPr sz="3200">
                <a:solidFill>
                  <a:schemeClr val="tx1"/>
                </a:solidFill>
                <a:latin typeface="Arial" panose="020B0604020202020204" pitchFamily="34" charset="0"/>
              </a:defRPr>
            </a:lvl1pPr>
            <a:lvl2pPr>
              <a:spcBef>
                <a:spcPct val="20000"/>
              </a:spcBef>
              <a:buChar char="–"/>
              <a:tabLst>
                <a:tab pos="685800" algn="l"/>
              </a:tabLst>
              <a:defRPr sz="2800">
                <a:solidFill>
                  <a:schemeClr val="tx1"/>
                </a:solidFill>
                <a:latin typeface="Arial" panose="020B0604020202020204" pitchFamily="34" charset="0"/>
              </a:defRPr>
            </a:lvl2pPr>
            <a:lvl3pPr marL="1143000" indent="-228600">
              <a:spcBef>
                <a:spcPct val="20000"/>
              </a:spcBef>
              <a:buChar char="•"/>
              <a:tabLst>
                <a:tab pos="685800" algn="l"/>
              </a:tabLst>
              <a:defRPr sz="2400">
                <a:solidFill>
                  <a:schemeClr val="tx1"/>
                </a:solidFill>
                <a:latin typeface="Arial" panose="020B0604020202020204" pitchFamily="34" charset="0"/>
              </a:defRPr>
            </a:lvl3pPr>
            <a:lvl4pPr marL="1600200" indent="-228600">
              <a:spcBef>
                <a:spcPct val="20000"/>
              </a:spcBef>
              <a:buChar char="–"/>
              <a:tabLst>
                <a:tab pos="685800" algn="l"/>
              </a:tabLst>
              <a:defRPr sz="2000">
                <a:solidFill>
                  <a:schemeClr val="tx1"/>
                </a:solidFill>
                <a:latin typeface="Arial" panose="020B0604020202020204" pitchFamily="34" charset="0"/>
              </a:defRPr>
            </a:lvl4pPr>
            <a:lvl5pPr marL="2057400" indent="-228600">
              <a:spcBef>
                <a:spcPct val="20000"/>
              </a:spcBef>
              <a:buChar char="»"/>
              <a:tabLst>
                <a:tab pos="6858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6858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6858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6858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685800" algn="l"/>
              </a:tabLst>
              <a:defRPr sz="2000">
                <a:solidFill>
                  <a:schemeClr val="tx1"/>
                </a:solidFill>
                <a:latin typeface="Arial" panose="020B0604020202020204" pitchFamily="34" charset="0"/>
              </a:defRPr>
            </a:lvl9pPr>
          </a:lstStyle>
          <a:p>
            <a:pPr lvl="1" eaLnBrk="1" hangingPunct="1">
              <a:spcBef>
                <a:spcPct val="50000"/>
              </a:spcBef>
              <a:buFont typeface="Arial" panose="020B0604020202020204" pitchFamily="34" charset="0"/>
              <a:buNone/>
            </a:pPr>
            <a:r>
              <a:rPr lang="es-ES" sz="4400" b="1" u="sng">
                <a:solidFill>
                  <a:srgbClr val="FF0000"/>
                </a:solidFill>
                <a:hlinkClick r:id="rId2" action="ppaction://hlinksldjump"/>
              </a:rPr>
              <a:t>Vectores.</a:t>
            </a:r>
            <a:endParaRPr lang="es-ES" sz="4400" b="1" u="sng">
              <a:solidFill>
                <a:srgbClr val="FF0000"/>
              </a:solidFill>
            </a:endParaRPr>
          </a:p>
          <a:p>
            <a:pPr lvl="1" eaLnBrk="1" hangingPunct="1">
              <a:spcBef>
                <a:spcPct val="50000"/>
              </a:spcBef>
              <a:buFont typeface="Arial" panose="020B0604020202020204" pitchFamily="34" charset="0"/>
              <a:buNone/>
            </a:pPr>
            <a:endParaRPr lang="es-ES" sz="4400" b="1" u="sng">
              <a:solidFill>
                <a:srgbClr val="FF0000"/>
              </a:solidFill>
            </a:endParaRPr>
          </a:p>
          <a:p>
            <a:pPr eaLnBrk="1" hangingPunct="1">
              <a:spcBef>
                <a:spcPct val="50000"/>
              </a:spcBef>
              <a:buFontTx/>
              <a:buNone/>
            </a:pPr>
            <a:r>
              <a:rPr lang="es-ES" sz="4400" b="1" u="sng">
                <a:solidFill>
                  <a:srgbClr val="FF0000"/>
                </a:solidFill>
                <a:hlinkClick r:id="rId3" action="ppaction://hlinksldjump"/>
              </a:rPr>
              <a:t>Espacios vectoriales ( E .V.) </a:t>
            </a:r>
            <a:endParaRPr lang="es-ES" sz="4400" u="sng">
              <a:solidFill>
                <a:srgbClr val="FF0000"/>
              </a:solidFill>
            </a:endParaRPr>
          </a:p>
          <a:p>
            <a:pPr algn="just" eaLnBrk="1" hangingPunct="1">
              <a:spcBef>
                <a:spcPct val="50000"/>
              </a:spcBef>
              <a:buFontTx/>
              <a:buNone/>
            </a:pPr>
            <a:endParaRPr lang="es-ES" sz="4400" u="sng">
              <a:solidFill>
                <a:srgbClr val="FF0000"/>
              </a:solidFill>
              <a:sym typeface="Symbol" panose="05050102010706020507" pitchFamily="18" charset="2"/>
            </a:endParaRPr>
          </a:p>
          <a:p>
            <a:pPr algn="just">
              <a:spcBef>
                <a:spcPct val="0"/>
              </a:spcBef>
              <a:buFontTx/>
              <a:buNone/>
            </a:pPr>
            <a:endParaRPr lang="es-ES" sz="1200" b="1" u="sng">
              <a:latin typeface="Times New Roman" panose="02020603050405020304" pitchFamily="18" charset="0"/>
              <a:cs typeface="Times New Roman" panose="02020603050405020304" pitchFamily="18" charset="0"/>
              <a:sym typeface="Symbol" panose="05050102010706020507" pitchFamily="18" charset="2"/>
            </a:endParaRPr>
          </a:p>
        </p:txBody>
      </p:sp>
    </p:spTree>
    <p:extLst>
      <p:ext uri="{BB962C8B-B14F-4D97-AF65-F5344CB8AC3E}">
        <p14:creationId xmlns:p14="http://schemas.microsoft.com/office/powerpoint/2010/main" val="1805997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Text Box 2"/>
          <p:cNvSpPr txBox="1">
            <a:spLocks noChangeArrowheads="1"/>
          </p:cNvSpPr>
          <p:nvPr/>
        </p:nvSpPr>
        <p:spPr bwMode="auto">
          <a:xfrm>
            <a:off x="1992314" y="404814"/>
            <a:ext cx="83534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3200" b="1" i="0"/>
              <a:t>Definición de espacio vectorial normado</a:t>
            </a:r>
            <a:endParaRPr lang="es-ES" sz="3200" b="1" i="0"/>
          </a:p>
        </p:txBody>
      </p:sp>
      <p:sp>
        <p:nvSpPr>
          <p:cNvPr id="310275" name="Text Box 3"/>
          <p:cNvSpPr txBox="1">
            <a:spLocks noChangeArrowheads="1"/>
          </p:cNvSpPr>
          <p:nvPr/>
        </p:nvSpPr>
        <p:spPr bwMode="auto">
          <a:xfrm>
            <a:off x="1703389" y="1268413"/>
            <a:ext cx="8785225"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Un espacio vectorial normado, es un espacio vectorial, en el que se haya definido una norma.</a:t>
            </a:r>
          </a:p>
          <a:p>
            <a:pPr algn="l" eaLnBrk="1" hangingPunct="1"/>
            <a:r>
              <a:rPr lang="es-MX" sz="2400" b="1" i="0"/>
              <a:t>Note   que   en  un  espacio  vectorial  euclídeo siempre es posible definir una norma  mediante la relación</a:t>
            </a:r>
            <a:r>
              <a:rPr lang="es-MX"/>
              <a:t> </a:t>
            </a:r>
            <a:endParaRPr lang="es-ES"/>
          </a:p>
        </p:txBody>
      </p:sp>
      <p:sp>
        <p:nvSpPr>
          <p:cNvPr id="310276" name="Text Box 4"/>
          <p:cNvSpPr txBox="1">
            <a:spLocks noChangeArrowheads="1"/>
          </p:cNvSpPr>
          <p:nvPr/>
        </p:nvSpPr>
        <p:spPr bwMode="auto">
          <a:xfrm>
            <a:off x="1524000" y="3789364"/>
            <a:ext cx="9144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  ║             , de donde se deduce que todo espacio vectorial euclídeo es un espacio vectorial normado.</a:t>
            </a:r>
            <a:r>
              <a:rPr lang="es-ES"/>
              <a:t> </a:t>
            </a:r>
            <a:r>
              <a:rPr lang="es-MX"/>
              <a:t> </a:t>
            </a:r>
            <a:endParaRPr lang="es-ES"/>
          </a:p>
        </p:txBody>
      </p:sp>
      <p:graphicFrame>
        <p:nvGraphicFramePr>
          <p:cNvPr id="310277" name="Object 5"/>
          <p:cNvGraphicFramePr>
            <a:graphicFrameLocks noChangeAspect="1"/>
          </p:cNvGraphicFramePr>
          <p:nvPr/>
        </p:nvGraphicFramePr>
        <p:xfrm>
          <a:off x="1774826" y="3573463"/>
          <a:ext cx="288925" cy="633412"/>
        </p:xfrm>
        <a:graphic>
          <a:graphicData uri="http://schemas.openxmlformats.org/presentationml/2006/ole">
            <mc:AlternateContent xmlns:mc="http://schemas.openxmlformats.org/markup-compatibility/2006">
              <mc:Choice xmlns:v="urn:schemas-microsoft-com:vml" Requires="v">
                <p:oleObj spid="_x0000_s147478" name="Ecuación" r:id="rId3" imgW="139700" imgH="279400" progId="Equation.3">
                  <p:embed/>
                </p:oleObj>
              </mc:Choice>
              <mc:Fallback>
                <p:oleObj name="Ecuación" r:id="rId3"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4826" y="3573463"/>
                        <a:ext cx="288925"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0278" name="Rectangle 6"/>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10279" name="Object 7"/>
          <p:cNvGraphicFramePr>
            <a:graphicFrameLocks noChangeAspect="1"/>
          </p:cNvGraphicFramePr>
          <p:nvPr/>
        </p:nvGraphicFramePr>
        <p:xfrm>
          <a:off x="2135189" y="3559175"/>
          <a:ext cx="1296987" cy="769938"/>
        </p:xfrm>
        <a:graphic>
          <a:graphicData uri="http://schemas.openxmlformats.org/presentationml/2006/ole">
            <mc:AlternateContent xmlns:mc="http://schemas.openxmlformats.org/markup-compatibility/2006">
              <mc:Choice xmlns:v="urn:schemas-microsoft-com:vml" Requires="v">
                <p:oleObj spid="_x0000_s147479" name="Ecuación" r:id="rId5" imgW="622030" imgH="342751" progId="Equation.3">
                  <p:embed/>
                </p:oleObj>
              </mc:Choice>
              <mc:Fallback>
                <p:oleObj name="Ecuación" r:id="rId5" imgW="622030" imgH="342751"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5189" y="3559175"/>
                        <a:ext cx="1296987"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37640" name="AutoShape 8">
            <a:hlinkClick r:id="rId7" action="ppaction://hlinksldjump" highlightClick="1"/>
          </p:cNvPr>
          <p:cNvSpPr>
            <a:spLocks noChangeArrowheads="1"/>
          </p:cNvSpPr>
          <p:nvPr/>
        </p:nvSpPr>
        <p:spPr bwMode="auto">
          <a:xfrm>
            <a:off x="9819985" y="5985561"/>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Tree>
    <p:extLst>
      <p:ext uri="{BB962C8B-B14F-4D97-AF65-F5344CB8AC3E}">
        <p14:creationId xmlns:p14="http://schemas.microsoft.com/office/powerpoint/2010/main" val="38175750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837640"/>
                                        </p:tgtEl>
                                        <p:attrNameLst>
                                          <p:attrName>style.visibility</p:attrName>
                                        </p:attrNameLst>
                                      </p:cBhvr>
                                      <p:to>
                                        <p:strVal val="visible"/>
                                      </p:to>
                                    </p:set>
                                    <p:anim calcmode="lin" valueType="num">
                                      <p:cBhvr additive="base">
                                        <p:cTn id="7" dur="500" fill="hold"/>
                                        <p:tgtEl>
                                          <p:spTgt spid="837640"/>
                                        </p:tgtEl>
                                        <p:attrNameLst>
                                          <p:attrName>ppt_x</p:attrName>
                                        </p:attrNameLst>
                                      </p:cBhvr>
                                      <p:tavLst>
                                        <p:tav tm="0">
                                          <p:val>
                                            <p:strVal val="0-#ppt_w/2"/>
                                          </p:val>
                                        </p:tav>
                                        <p:tav tm="100000">
                                          <p:val>
                                            <p:strVal val="#ppt_x"/>
                                          </p:val>
                                        </p:tav>
                                      </p:tavLst>
                                    </p:anim>
                                    <p:anim calcmode="lin" valueType="num">
                                      <p:cBhvr additive="base">
                                        <p:cTn id="8" dur="500" fill="hold"/>
                                        <p:tgtEl>
                                          <p:spTgt spid="83764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764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Text Box 2"/>
          <p:cNvSpPr txBox="1">
            <a:spLocks noChangeArrowheads="1"/>
          </p:cNvSpPr>
          <p:nvPr/>
        </p:nvSpPr>
        <p:spPr bwMode="auto">
          <a:xfrm>
            <a:off x="1847851" y="333375"/>
            <a:ext cx="84248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3200" b="1" i="0"/>
              <a:t>Producto vectorial de dos vectores de  </a:t>
            </a:r>
            <a:r>
              <a:rPr lang="es-MX" sz="3200" b="1" i="0">
                <a:sym typeface="Symbol" panose="05050102010706020507" pitchFamily="18" charset="2"/>
              </a:rPr>
              <a:t></a:t>
            </a:r>
            <a:r>
              <a:rPr lang="es-MX" sz="3200" b="1" i="0" baseline="30000"/>
              <a:t>3</a:t>
            </a:r>
            <a:endParaRPr lang="es-ES" sz="3200" b="1" i="0" baseline="30000"/>
          </a:p>
        </p:txBody>
      </p:sp>
      <p:sp>
        <p:nvSpPr>
          <p:cNvPr id="311299" name="Text Box 3"/>
          <p:cNvSpPr txBox="1">
            <a:spLocks noChangeArrowheads="1"/>
          </p:cNvSpPr>
          <p:nvPr/>
        </p:nvSpPr>
        <p:spPr bwMode="auto">
          <a:xfrm>
            <a:off x="1774825" y="1341438"/>
            <a:ext cx="8713788"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En muchas ocasiones dados dos vectores     e     de R</a:t>
            </a:r>
            <a:r>
              <a:rPr lang="es-MX" sz="2400" b="1" i="0" baseline="30000"/>
              <a:t>3</a:t>
            </a:r>
            <a:r>
              <a:rPr lang="es-MX" sz="2400" b="1" i="0"/>
              <a:t>, es</a:t>
            </a:r>
          </a:p>
          <a:p>
            <a:pPr algn="l" eaLnBrk="1" hangingPunct="1"/>
            <a:r>
              <a:rPr lang="es-MX" sz="2400" b="1" i="0"/>
              <a:t> necesario encontrar un tercer vector  que  sea  ortogonal </a:t>
            </a:r>
          </a:p>
          <a:p>
            <a:pPr algn="l" eaLnBrk="1" hangingPunct="1"/>
            <a:r>
              <a:rPr lang="es-MX" sz="2400" b="1" i="0"/>
              <a:t>simultáneamente a     e    . Para ello se define un producto </a:t>
            </a:r>
          </a:p>
          <a:p>
            <a:pPr algn="l" eaLnBrk="1" hangingPunct="1"/>
            <a:r>
              <a:rPr lang="es-MX" sz="2400" b="1" i="0"/>
              <a:t>de vectores en  R</a:t>
            </a:r>
            <a:r>
              <a:rPr lang="es-MX" sz="2400" b="1" i="0" baseline="30000"/>
              <a:t>3</a:t>
            </a:r>
            <a:r>
              <a:rPr lang="es-MX" sz="2400" b="1" i="0"/>
              <a:t>  conocido  con  el  nombre de producto </a:t>
            </a:r>
          </a:p>
          <a:p>
            <a:pPr algn="l" eaLnBrk="1" hangingPunct="1"/>
            <a:r>
              <a:rPr lang="es-MX" sz="2400" b="1" i="0"/>
              <a:t>vectorial</a:t>
            </a:r>
            <a:r>
              <a:rPr lang="es-MX" sz="2400" i="0"/>
              <a:t>.</a:t>
            </a:r>
            <a:r>
              <a:rPr lang="es-MX" sz="2400"/>
              <a:t> </a:t>
            </a:r>
            <a:endParaRPr lang="es-ES" sz="2400"/>
          </a:p>
        </p:txBody>
      </p:sp>
      <p:graphicFrame>
        <p:nvGraphicFramePr>
          <p:cNvPr id="311300" name="Object 4"/>
          <p:cNvGraphicFramePr>
            <a:graphicFrameLocks noChangeAspect="1"/>
          </p:cNvGraphicFramePr>
          <p:nvPr/>
        </p:nvGraphicFramePr>
        <p:xfrm>
          <a:off x="8040689" y="1125538"/>
          <a:ext cx="407987" cy="633412"/>
        </p:xfrm>
        <a:graphic>
          <a:graphicData uri="http://schemas.openxmlformats.org/presentationml/2006/ole">
            <mc:AlternateContent xmlns:mc="http://schemas.openxmlformats.org/markup-compatibility/2006">
              <mc:Choice xmlns:v="urn:schemas-microsoft-com:vml" Requires="v">
                <p:oleObj spid="_x0000_s148522" name="Ecuación" r:id="rId3" imgW="139700" imgH="279400" progId="Equation.3">
                  <p:embed/>
                </p:oleObj>
              </mc:Choice>
              <mc:Fallback>
                <p:oleObj name="Ecuación" r:id="rId3"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0689" y="1125538"/>
                        <a:ext cx="407987"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1301" name="Object 5"/>
          <p:cNvGraphicFramePr>
            <a:graphicFrameLocks noChangeAspect="1"/>
          </p:cNvGraphicFramePr>
          <p:nvPr/>
        </p:nvGraphicFramePr>
        <p:xfrm>
          <a:off x="8688389" y="1125538"/>
          <a:ext cx="249237" cy="665162"/>
        </p:xfrm>
        <a:graphic>
          <a:graphicData uri="http://schemas.openxmlformats.org/presentationml/2006/ole">
            <mc:AlternateContent xmlns:mc="http://schemas.openxmlformats.org/markup-compatibility/2006">
              <mc:Choice xmlns:v="urn:schemas-microsoft-com:vml" Requires="v">
                <p:oleObj spid="_x0000_s148523" name="Ecuación" r:id="rId5" imgW="139639" imgH="304668" progId="Equation.3">
                  <p:embed/>
                </p:oleObj>
              </mc:Choice>
              <mc:Fallback>
                <p:oleObj name="Ecuación" r:id="rId5" imgW="139639" imgH="304668"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88389" y="1125538"/>
                        <a:ext cx="249237" cy="66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1302" name="Object 6"/>
          <p:cNvGraphicFramePr>
            <a:graphicFrameLocks noChangeAspect="1"/>
          </p:cNvGraphicFramePr>
          <p:nvPr/>
        </p:nvGraphicFramePr>
        <p:xfrm>
          <a:off x="4656139" y="2276476"/>
          <a:ext cx="407987" cy="633413"/>
        </p:xfrm>
        <a:graphic>
          <a:graphicData uri="http://schemas.openxmlformats.org/presentationml/2006/ole">
            <mc:AlternateContent xmlns:mc="http://schemas.openxmlformats.org/markup-compatibility/2006">
              <mc:Choice xmlns:v="urn:schemas-microsoft-com:vml" Requires="v">
                <p:oleObj spid="_x0000_s148524" name="Ecuación" r:id="rId7" imgW="139700" imgH="279400" progId="Equation.3">
                  <p:embed/>
                </p:oleObj>
              </mc:Choice>
              <mc:Fallback>
                <p:oleObj name="Ecuación" r:id="rId7"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6139" y="2276476"/>
                        <a:ext cx="407987"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1303" name="Object 7"/>
          <p:cNvGraphicFramePr>
            <a:graphicFrameLocks noChangeAspect="1"/>
          </p:cNvGraphicFramePr>
          <p:nvPr/>
        </p:nvGraphicFramePr>
        <p:xfrm>
          <a:off x="5232400" y="2276476"/>
          <a:ext cx="249238" cy="665163"/>
        </p:xfrm>
        <a:graphic>
          <a:graphicData uri="http://schemas.openxmlformats.org/presentationml/2006/ole">
            <mc:AlternateContent xmlns:mc="http://schemas.openxmlformats.org/markup-compatibility/2006">
              <mc:Choice xmlns:v="urn:schemas-microsoft-com:vml" Requires="v">
                <p:oleObj spid="_x0000_s148525" name="Ecuación" r:id="rId8" imgW="139639" imgH="304668" progId="Equation.3">
                  <p:embed/>
                </p:oleObj>
              </mc:Choice>
              <mc:Fallback>
                <p:oleObj name="Ecuación" r:id="rId8" imgW="139639" imgH="304668"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32400" y="2276476"/>
                        <a:ext cx="249238"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97086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Text Box 2"/>
          <p:cNvSpPr txBox="1">
            <a:spLocks noChangeArrowheads="1"/>
          </p:cNvSpPr>
          <p:nvPr/>
        </p:nvSpPr>
        <p:spPr bwMode="auto">
          <a:xfrm>
            <a:off x="2424114" y="333375"/>
            <a:ext cx="74517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b="1" i="0"/>
              <a:t>Definición de producto vectorial. </a:t>
            </a:r>
            <a:endParaRPr lang="es-ES" b="1" i="0"/>
          </a:p>
        </p:txBody>
      </p:sp>
      <p:sp>
        <p:nvSpPr>
          <p:cNvPr id="312323" name="Text Box 3"/>
          <p:cNvSpPr txBox="1">
            <a:spLocks noChangeArrowheads="1"/>
          </p:cNvSpPr>
          <p:nvPr/>
        </p:nvSpPr>
        <p:spPr bwMode="auto">
          <a:xfrm>
            <a:off x="1847850" y="1268413"/>
            <a:ext cx="882015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Si                                 y                                 son dos vectores </a:t>
            </a:r>
          </a:p>
          <a:p>
            <a:pPr algn="l" eaLnBrk="1" hangingPunct="1"/>
            <a:r>
              <a:rPr lang="es-MX" sz="2400" b="1" i="0"/>
              <a:t>de R</a:t>
            </a:r>
            <a:r>
              <a:rPr lang="es-MX" sz="2400" b="1" i="0" baseline="30000"/>
              <a:t>3</a:t>
            </a:r>
            <a:r>
              <a:rPr lang="es-MX" sz="2400" b="1" i="0"/>
              <a:t>, llamaremos producto vectorial de     con      al vector   </a:t>
            </a:r>
          </a:p>
          <a:p>
            <a:pPr algn="l" eaLnBrk="1" hangingPunct="1"/>
            <a:r>
              <a:rPr lang="es-MX" sz="2400" b="1" i="0"/>
              <a:t>     x     definido por:</a:t>
            </a:r>
          </a:p>
          <a:p>
            <a:pPr algn="l" eaLnBrk="1" hangingPunct="1"/>
            <a:r>
              <a:rPr lang="es-ES_tradnl" sz="2400" b="1" i="0"/>
              <a:t>     x      = </a:t>
            </a:r>
            <a:endParaRPr lang="es-ES" sz="2400" b="1" i="0"/>
          </a:p>
        </p:txBody>
      </p:sp>
      <p:graphicFrame>
        <p:nvGraphicFramePr>
          <p:cNvPr id="312324" name="Object 4"/>
          <p:cNvGraphicFramePr>
            <a:graphicFrameLocks noChangeAspect="1"/>
          </p:cNvGraphicFramePr>
          <p:nvPr/>
        </p:nvGraphicFramePr>
        <p:xfrm>
          <a:off x="2279650" y="1268414"/>
          <a:ext cx="2592388" cy="503237"/>
        </p:xfrm>
        <a:graphic>
          <a:graphicData uri="http://schemas.openxmlformats.org/presentationml/2006/ole">
            <mc:AlternateContent xmlns:mc="http://schemas.openxmlformats.org/markup-compatibility/2006">
              <mc:Choice xmlns:v="urn:schemas-microsoft-com:vml" Requires="v">
                <p:oleObj spid="_x0000_s149686" name="Ecuación" r:id="rId3" imgW="1257300" imgH="228600" progId="Equation.3">
                  <p:embed/>
                </p:oleObj>
              </mc:Choice>
              <mc:Fallback>
                <p:oleObj name="Ecuación" r:id="rId3" imgW="12573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9650" y="1268414"/>
                        <a:ext cx="2592388" cy="503237"/>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2325" name="Object 5"/>
          <p:cNvGraphicFramePr>
            <a:graphicFrameLocks noChangeAspect="1"/>
          </p:cNvGraphicFramePr>
          <p:nvPr/>
        </p:nvGraphicFramePr>
        <p:xfrm>
          <a:off x="5232400" y="1268414"/>
          <a:ext cx="2592388" cy="515937"/>
        </p:xfrm>
        <a:graphic>
          <a:graphicData uri="http://schemas.openxmlformats.org/presentationml/2006/ole">
            <mc:AlternateContent xmlns:mc="http://schemas.openxmlformats.org/markup-compatibility/2006">
              <mc:Choice xmlns:v="urn:schemas-microsoft-com:vml" Requires="v">
                <p:oleObj spid="_x0000_s149687" name="Ecuación" r:id="rId5" imgW="1244600" imgH="228600" progId="Equation.3">
                  <p:embed/>
                </p:oleObj>
              </mc:Choice>
              <mc:Fallback>
                <p:oleObj name="Ecuación" r:id="rId5" imgW="124460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32400" y="1268414"/>
                        <a:ext cx="2592388" cy="515937"/>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2326" name="Object 6"/>
          <p:cNvGraphicFramePr>
            <a:graphicFrameLocks noChangeAspect="1"/>
          </p:cNvGraphicFramePr>
          <p:nvPr/>
        </p:nvGraphicFramePr>
        <p:xfrm>
          <a:off x="1919289" y="2781301"/>
          <a:ext cx="407987" cy="633413"/>
        </p:xfrm>
        <a:graphic>
          <a:graphicData uri="http://schemas.openxmlformats.org/presentationml/2006/ole">
            <mc:AlternateContent xmlns:mc="http://schemas.openxmlformats.org/markup-compatibility/2006">
              <mc:Choice xmlns:v="urn:schemas-microsoft-com:vml" Requires="v">
                <p:oleObj spid="_x0000_s149688" name="Ecuación" r:id="rId7" imgW="139700" imgH="279400" progId="Equation.3">
                  <p:embed/>
                </p:oleObj>
              </mc:Choice>
              <mc:Fallback>
                <p:oleObj name="Ecuación" r:id="rId7" imgW="139700" imgH="279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19289" y="2781301"/>
                        <a:ext cx="407987"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2327" name="Object 7"/>
          <p:cNvGraphicFramePr>
            <a:graphicFrameLocks noChangeAspect="1"/>
          </p:cNvGraphicFramePr>
          <p:nvPr/>
        </p:nvGraphicFramePr>
        <p:xfrm>
          <a:off x="2566989" y="2781301"/>
          <a:ext cx="249237" cy="665163"/>
        </p:xfrm>
        <a:graphic>
          <a:graphicData uri="http://schemas.openxmlformats.org/presentationml/2006/ole">
            <mc:AlternateContent xmlns:mc="http://schemas.openxmlformats.org/markup-compatibility/2006">
              <mc:Choice xmlns:v="urn:schemas-microsoft-com:vml" Requires="v">
                <p:oleObj spid="_x0000_s149689" name="Ecuación" r:id="rId9" imgW="139639" imgH="304668" progId="Equation.3">
                  <p:embed/>
                </p:oleObj>
              </mc:Choice>
              <mc:Fallback>
                <p:oleObj name="Ecuación" r:id="rId9" imgW="139639" imgH="304668"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66989" y="2781301"/>
                        <a:ext cx="249237"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2328" name="Object 8"/>
          <p:cNvGraphicFramePr>
            <a:graphicFrameLocks noChangeAspect="1"/>
          </p:cNvGraphicFramePr>
          <p:nvPr/>
        </p:nvGraphicFramePr>
        <p:xfrm>
          <a:off x="3201989" y="2852738"/>
          <a:ext cx="7265987" cy="546100"/>
        </p:xfrm>
        <a:graphic>
          <a:graphicData uri="http://schemas.openxmlformats.org/presentationml/2006/ole">
            <mc:AlternateContent xmlns:mc="http://schemas.openxmlformats.org/markup-compatibility/2006">
              <mc:Choice xmlns:v="urn:schemas-microsoft-com:vml" Requires="v">
                <p:oleObj spid="_x0000_s149690" name="Ecuación" r:id="rId11" imgW="3073400" imgH="228600" progId="Equation.3">
                  <p:embed/>
                </p:oleObj>
              </mc:Choice>
              <mc:Fallback>
                <p:oleObj name="Ecuación" r:id="rId11" imgW="307340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1989" y="2852738"/>
                        <a:ext cx="7265987" cy="54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2329" name="Object 9"/>
          <p:cNvGraphicFramePr>
            <a:graphicFrameLocks noChangeAspect="1"/>
          </p:cNvGraphicFramePr>
          <p:nvPr/>
        </p:nvGraphicFramePr>
        <p:xfrm>
          <a:off x="7824789" y="1628776"/>
          <a:ext cx="407987" cy="633413"/>
        </p:xfrm>
        <a:graphic>
          <a:graphicData uri="http://schemas.openxmlformats.org/presentationml/2006/ole">
            <mc:AlternateContent xmlns:mc="http://schemas.openxmlformats.org/markup-compatibility/2006">
              <mc:Choice xmlns:v="urn:schemas-microsoft-com:vml" Requires="v">
                <p:oleObj spid="_x0000_s149691" name="Ecuación" r:id="rId13" imgW="139700" imgH="279400" progId="Equation.3">
                  <p:embed/>
                </p:oleObj>
              </mc:Choice>
              <mc:Fallback>
                <p:oleObj name="Ecuación" r:id="rId13" imgW="139700" imgH="279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24789" y="1628776"/>
                        <a:ext cx="407987"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2330" name="Object 10"/>
          <p:cNvGraphicFramePr>
            <a:graphicFrameLocks noChangeAspect="1"/>
          </p:cNvGraphicFramePr>
          <p:nvPr/>
        </p:nvGraphicFramePr>
        <p:xfrm>
          <a:off x="8832850" y="1628776"/>
          <a:ext cx="249238" cy="665163"/>
        </p:xfrm>
        <a:graphic>
          <a:graphicData uri="http://schemas.openxmlformats.org/presentationml/2006/ole">
            <mc:AlternateContent xmlns:mc="http://schemas.openxmlformats.org/markup-compatibility/2006">
              <mc:Choice xmlns:v="urn:schemas-microsoft-com:vml" Requires="v">
                <p:oleObj spid="_x0000_s149692" name="Ecuación" r:id="rId14" imgW="139639" imgH="304668" progId="Equation.3">
                  <p:embed/>
                </p:oleObj>
              </mc:Choice>
              <mc:Fallback>
                <p:oleObj name="Ecuación" r:id="rId14" imgW="139639" imgH="304668"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832850" y="1628776"/>
                        <a:ext cx="249238"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2331" name="Object 11"/>
          <p:cNvGraphicFramePr>
            <a:graphicFrameLocks noChangeAspect="1"/>
          </p:cNvGraphicFramePr>
          <p:nvPr/>
        </p:nvGraphicFramePr>
        <p:xfrm>
          <a:off x="2566989" y="2205038"/>
          <a:ext cx="249237" cy="665162"/>
        </p:xfrm>
        <a:graphic>
          <a:graphicData uri="http://schemas.openxmlformats.org/presentationml/2006/ole">
            <mc:AlternateContent xmlns:mc="http://schemas.openxmlformats.org/markup-compatibility/2006">
              <mc:Choice xmlns:v="urn:schemas-microsoft-com:vml" Requires="v">
                <p:oleObj spid="_x0000_s149693" name="Ecuación" r:id="rId15" imgW="139639" imgH="304668" progId="Equation.3">
                  <p:embed/>
                </p:oleObj>
              </mc:Choice>
              <mc:Fallback>
                <p:oleObj name="Ecuación" r:id="rId15" imgW="139639" imgH="304668"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66989" y="2205038"/>
                        <a:ext cx="249237" cy="66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2332" name="Object 12"/>
          <p:cNvGraphicFramePr>
            <a:graphicFrameLocks noChangeAspect="1"/>
          </p:cNvGraphicFramePr>
          <p:nvPr/>
        </p:nvGraphicFramePr>
        <p:xfrm>
          <a:off x="1919289" y="2205038"/>
          <a:ext cx="407987" cy="633412"/>
        </p:xfrm>
        <a:graphic>
          <a:graphicData uri="http://schemas.openxmlformats.org/presentationml/2006/ole">
            <mc:AlternateContent xmlns:mc="http://schemas.openxmlformats.org/markup-compatibility/2006">
              <mc:Choice xmlns:v="urn:schemas-microsoft-com:vml" Requires="v">
                <p:oleObj spid="_x0000_s149694" name="Ecuación" r:id="rId16" imgW="139700" imgH="279400" progId="Equation.3">
                  <p:embed/>
                </p:oleObj>
              </mc:Choice>
              <mc:Fallback>
                <p:oleObj name="Ecuación" r:id="rId16" imgW="139700" imgH="279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19289" y="2205038"/>
                        <a:ext cx="407987"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2333" name="Text Box 13"/>
          <p:cNvSpPr txBox="1">
            <a:spLocks noChangeArrowheads="1"/>
          </p:cNvSpPr>
          <p:nvPr/>
        </p:nvSpPr>
        <p:spPr bwMode="auto">
          <a:xfrm>
            <a:off x="1703388" y="4437063"/>
            <a:ext cx="8640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400" b="1" i="0"/>
              <a:t>       x    =                      =                  -                  +    </a:t>
            </a:r>
            <a:endParaRPr lang="es-ES" sz="2400" b="1" i="0"/>
          </a:p>
        </p:txBody>
      </p:sp>
      <p:graphicFrame>
        <p:nvGraphicFramePr>
          <p:cNvPr id="312334" name="Object 14"/>
          <p:cNvGraphicFramePr>
            <a:graphicFrameLocks noChangeAspect="1"/>
          </p:cNvGraphicFramePr>
          <p:nvPr/>
        </p:nvGraphicFramePr>
        <p:xfrm>
          <a:off x="1992314" y="4221163"/>
          <a:ext cx="407987" cy="633412"/>
        </p:xfrm>
        <a:graphic>
          <a:graphicData uri="http://schemas.openxmlformats.org/presentationml/2006/ole">
            <mc:AlternateContent xmlns:mc="http://schemas.openxmlformats.org/markup-compatibility/2006">
              <mc:Choice xmlns:v="urn:schemas-microsoft-com:vml" Requires="v">
                <p:oleObj spid="_x0000_s149695" name="Ecuación" r:id="rId17" imgW="139700" imgH="279400" progId="Equation.3">
                  <p:embed/>
                </p:oleObj>
              </mc:Choice>
              <mc:Fallback>
                <p:oleObj name="Ecuación" r:id="rId17" imgW="139700" imgH="279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2314" y="4221163"/>
                        <a:ext cx="407987"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2335" name="Object 15"/>
          <p:cNvGraphicFramePr>
            <a:graphicFrameLocks noChangeAspect="1"/>
          </p:cNvGraphicFramePr>
          <p:nvPr/>
        </p:nvGraphicFramePr>
        <p:xfrm>
          <a:off x="2566989" y="4221163"/>
          <a:ext cx="249237" cy="665162"/>
        </p:xfrm>
        <a:graphic>
          <a:graphicData uri="http://schemas.openxmlformats.org/presentationml/2006/ole">
            <mc:AlternateContent xmlns:mc="http://schemas.openxmlformats.org/markup-compatibility/2006">
              <mc:Choice xmlns:v="urn:schemas-microsoft-com:vml" Requires="v">
                <p:oleObj spid="_x0000_s149696" name="Ecuación" r:id="rId18" imgW="139639" imgH="304668" progId="Equation.3">
                  <p:embed/>
                </p:oleObj>
              </mc:Choice>
              <mc:Fallback>
                <p:oleObj name="Ecuación" r:id="rId18" imgW="139639" imgH="304668"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66989" y="4221163"/>
                        <a:ext cx="249237" cy="66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2336" name="Rectangle 16"/>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12337" name="Object 17"/>
          <p:cNvGraphicFramePr>
            <a:graphicFrameLocks noChangeAspect="1"/>
          </p:cNvGraphicFramePr>
          <p:nvPr/>
        </p:nvGraphicFramePr>
        <p:xfrm>
          <a:off x="3143250" y="3860800"/>
          <a:ext cx="1727200" cy="1728788"/>
        </p:xfrm>
        <a:graphic>
          <a:graphicData uri="http://schemas.openxmlformats.org/presentationml/2006/ole">
            <mc:AlternateContent xmlns:mc="http://schemas.openxmlformats.org/markup-compatibility/2006">
              <mc:Choice xmlns:v="urn:schemas-microsoft-com:vml" Requires="v">
                <p:oleObj spid="_x0000_s149697" name="Ecuación" r:id="rId19" imgW="825500" imgH="889000" progId="Equation.3">
                  <p:embed/>
                </p:oleObj>
              </mc:Choice>
              <mc:Fallback>
                <p:oleObj name="Ecuación" r:id="rId19" imgW="825500" imgH="8890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143250" y="3860800"/>
                        <a:ext cx="1727200"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2338" name="Rectangle 18"/>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12339" name="Object 19"/>
          <p:cNvGraphicFramePr>
            <a:graphicFrameLocks noChangeAspect="1"/>
          </p:cNvGraphicFramePr>
          <p:nvPr/>
        </p:nvGraphicFramePr>
        <p:xfrm>
          <a:off x="5159376" y="4149726"/>
          <a:ext cx="1223963" cy="1114425"/>
        </p:xfrm>
        <a:graphic>
          <a:graphicData uri="http://schemas.openxmlformats.org/presentationml/2006/ole">
            <mc:AlternateContent xmlns:mc="http://schemas.openxmlformats.org/markup-compatibility/2006">
              <mc:Choice xmlns:v="urn:schemas-microsoft-com:vml" Requires="v">
                <p:oleObj spid="_x0000_s149698" name="Ecuación" r:id="rId21" imgW="533169" imgH="482391" progId="Equation.3">
                  <p:embed/>
                </p:oleObj>
              </mc:Choice>
              <mc:Fallback>
                <p:oleObj name="Ecuación" r:id="rId21" imgW="533169" imgH="482391"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159376" y="4149726"/>
                        <a:ext cx="1223963"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2340" name="Rectangle 20"/>
          <p:cNvSpPr>
            <a:spLocks noChangeArrowheads="1"/>
          </p:cNvSpPr>
          <p:nvPr/>
        </p:nvSpPr>
        <p:spPr bwMode="auto">
          <a:xfrm>
            <a:off x="6003635" y="297248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12341" name="Object 21"/>
          <p:cNvGraphicFramePr>
            <a:graphicFrameLocks noChangeAspect="1"/>
          </p:cNvGraphicFramePr>
          <p:nvPr/>
        </p:nvGraphicFramePr>
        <p:xfrm>
          <a:off x="6383338" y="4437063"/>
          <a:ext cx="258762" cy="482600"/>
        </p:xfrm>
        <a:graphic>
          <a:graphicData uri="http://schemas.openxmlformats.org/presentationml/2006/ole">
            <mc:AlternateContent xmlns:mc="http://schemas.openxmlformats.org/markup-compatibility/2006">
              <mc:Choice xmlns:v="urn:schemas-microsoft-com:vml" Requires="v">
                <p:oleObj spid="_x0000_s149699" name="Ecuación" r:id="rId23" imgW="139579" imgH="266469" progId="Equation.3">
                  <p:embed/>
                </p:oleObj>
              </mc:Choice>
              <mc:Fallback>
                <p:oleObj name="Ecuación" r:id="rId23" imgW="139579" imgH="266469" progId="Equation.3">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383338" y="4437063"/>
                        <a:ext cx="25876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2342" name="Rectangle 22"/>
          <p:cNvSpPr>
            <a:spLocks noChangeArrowheads="1"/>
          </p:cNvSpPr>
          <p:nvPr/>
        </p:nvSpPr>
        <p:spPr bwMode="auto">
          <a:xfrm>
            <a:off x="6003635" y="2862949"/>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12343" name="Object 23"/>
          <p:cNvGraphicFramePr>
            <a:graphicFrameLocks noChangeAspect="1"/>
          </p:cNvGraphicFramePr>
          <p:nvPr/>
        </p:nvGraphicFramePr>
        <p:xfrm>
          <a:off x="6743701" y="4149726"/>
          <a:ext cx="1152525" cy="1108075"/>
        </p:xfrm>
        <a:graphic>
          <a:graphicData uri="http://schemas.openxmlformats.org/presentationml/2006/ole">
            <mc:AlternateContent xmlns:mc="http://schemas.openxmlformats.org/markup-compatibility/2006">
              <mc:Choice xmlns:v="urn:schemas-microsoft-com:vml" Requires="v">
                <p:oleObj spid="_x0000_s149700" name="Ecuación" r:id="rId25" imgW="507780" imgH="482391" progId="Equation.3">
                  <p:embed/>
                </p:oleObj>
              </mc:Choice>
              <mc:Fallback>
                <p:oleObj name="Ecuación" r:id="rId25" imgW="507780" imgH="482391" progId="Equation.3">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743701" y="4149726"/>
                        <a:ext cx="11525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2344" name="Rectangle 24"/>
          <p:cNvSpPr>
            <a:spLocks noChangeArrowheads="1"/>
          </p:cNvSpPr>
          <p:nvPr/>
        </p:nvSpPr>
        <p:spPr bwMode="auto">
          <a:xfrm>
            <a:off x="6003635" y="295343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12345" name="Object 25"/>
          <p:cNvGraphicFramePr>
            <a:graphicFrameLocks noChangeAspect="1"/>
          </p:cNvGraphicFramePr>
          <p:nvPr/>
        </p:nvGraphicFramePr>
        <p:xfrm>
          <a:off x="7896226" y="4437063"/>
          <a:ext cx="244475" cy="520700"/>
        </p:xfrm>
        <a:graphic>
          <a:graphicData uri="http://schemas.openxmlformats.org/presentationml/2006/ole">
            <mc:AlternateContent xmlns:mc="http://schemas.openxmlformats.org/markup-compatibility/2006">
              <mc:Choice xmlns:v="urn:schemas-microsoft-com:vml" Requires="v">
                <p:oleObj spid="_x0000_s149701" name="Ecuación" r:id="rId27" imgW="139639" imgH="304668" progId="Equation.3">
                  <p:embed/>
                </p:oleObj>
              </mc:Choice>
              <mc:Fallback>
                <p:oleObj name="Ecuación" r:id="rId27" imgW="139639" imgH="304668" progId="Equation.3">
                  <p:embed/>
                  <p:pic>
                    <p:nvPicPr>
                      <p:cNvPr id="0" name=""/>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7896226" y="4437063"/>
                        <a:ext cx="24447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2346" name="Rectangle 26"/>
          <p:cNvSpPr>
            <a:spLocks noChangeArrowheads="1"/>
          </p:cNvSpPr>
          <p:nvPr/>
        </p:nvSpPr>
        <p:spPr bwMode="auto">
          <a:xfrm>
            <a:off x="6003635" y="2862949"/>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12347" name="Object 27"/>
          <p:cNvGraphicFramePr>
            <a:graphicFrameLocks noChangeAspect="1"/>
          </p:cNvGraphicFramePr>
          <p:nvPr/>
        </p:nvGraphicFramePr>
        <p:xfrm>
          <a:off x="8472488" y="4149725"/>
          <a:ext cx="1223962" cy="1136650"/>
        </p:xfrm>
        <a:graphic>
          <a:graphicData uri="http://schemas.openxmlformats.org/presentationml/2006/ole">
            <mc:AlternateContent xmlns:mc="http://schemas.openxmlformats.org/markup-compatibility/2006">
              <mc:Choice xmlns:v="urn:schemas-microsoft-com:vml" Requires="v">
                <p:oleObj spid="_x0000_s149702" name="Ecuación" r:id="rId29" imgW="520474" imgH="482391" progId="Equation.3">
                  <p:embed/>
                </p:oleObj>
              </mc:Choice>
              <mc:Fallback>
                <p:oleObj name="Ecuación" r:id="rId29" imgW="520474" imgH="482391" progId="Equation.3">
                  <p:embed/>
                  <p:pic>
                    <p:nvPicPr>
                      <p:cNvPr id="0" name=""/>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8472488" y="4149725"/>
                        <a:ext cx="1223962" cy="113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2348" name="Rectangle 28"/>
          <p:cNvSpPr>
            <a:spLocks noChangeArrowheads="1"/>
          </p:cNvSpPr>
          <p:nvPr/>
        </p:nvSpPr>
        <p:spPr bwMode="auto">
          <a:xfrm>
            <a:off x="6003635" y="288993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12349" name="Object 29"/>
          <p:cNvGraphicFramePr>
            <a:graphicFrameLocks noChangeAspect="1"/>
          </p:cNvGraphicFramePr>
          <p:nvPr/>
        </p:nvGraphicFramePr>
        <p:xfrm>
          <a:off x="9696451" y="4437063"/>
          <a:ext cx="252413" cy="493712"/>
        </p:xfrm>
        <a:graphic>
          <a:graphicData uri="http://schemas.openxmlformats.org/presentationml/2006/ole">
            <mc:AlternateContent xmlns:mc="http://schemas.openxmlformats.org/markup-compatibility/2006">
              <mc:Choice xmlns:v="urn:schemas-microsoft-com:vml" Requires="v">
                <p:oleObj spid="_x0000_s149703" name="Ecuación" r:id="rId31" imgW="139700" imgH="279400" progId="Equation.3">
                  <p:embed/>
                </p:oleObj>
              </mc:Choice>
              <mc:Fallback>
                <p:oleObj name="Ecuación" r:id="rId31" imgW="139700" imgH="279400" progId="Equation.3">
                  <p:embed/>
                  <p:pic>
                    <p:nvPicPr>
                      <p:cNvPr id="0" name=""/>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9696451" y="4437063"/>
                        <a:ext cx="252413"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39710" name="AutoShape 30">
            <a:hlinkClick r:id="rId33" action="ppaction://hlinksldjump" highlightClick="1"/>
          </p:cNvPr>
          <p:cNvSpPr>
            <a:spLocks noChangeArrowheads="1"/>
          </p:cNvSpPr>
          <p:nvPr/>
        </p:nvSpPr>
        <p:spPr bwMode="auto">
          <a:xfrm>
            <a:off x="9819985" y="5985561"/>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Tree>
    <p:extLst>
      <p:ext uri="{BB962C8B-B14F-4D97-AF65-F5344CB8AC3E}">
        <p14:creationId xmlns:p14="http://schemas.microsoft.com/office/powerpoint/2010/main" val="13095160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839710"/>
                                        </p:tgtEl>
                                        <p:attrNameLst>
                                          <p:attrName>style.visibility</p:attrName>
                                        </p:attrNameLst>
                                      </p:cBhvr>
                                      <p:to>
                                        <p:strVal val="visible"/>
                                      </p:to>
                                    </p:set>
                                    <p:anim calcmode="lin" valueType="num">
                                      <p:cBhvr additive="base">
                                        <p:cTn id="7" dur="500" fill="hold"/>
                                        <p:tgtEl>
                                          <p:spTgt spid="839710"/>
                                        </p:tgtEl>
                                        <p:attrNameLst>
                                          <p:attrName>ppt_x</p:attrName>
                                        </p:attrNameLst>
                                      </p:cBhvr>
                                      <p:tavLst>
                                        <p:tav tm="0">
                                          <p:val>
                                            <p:strVal val="0-#ppt_w/2"/>
                                          </p:val>
                                        </p:tav>
                                        <p:tav tm="100000">
                                          <p:val>
                                            <p:strVal val="#ppt_x"/>
                                          </p:val>
                                        </p:tav>
                                      </p:tavLst>
                                    </p:anim>
                                    <p:anim calcmode="lin" valueType="num">
                                      <p:cBhvr additive="base">
                                        <p:cTn id="8" dur="500" fill="hold"/>
                                        <p:tgtEl>
                                          <p:spTgt spid="8397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ChangeArrowheads="1"/>
          </p:cNvSpPr>
          <p:nvPr/>
        </p:nvSpPr>
        <p:spPr bwMode="auto">
          <a:xfrm>
            <a:off x="1524001" y="290513"/>
            <a:ext cx="8964613" cy="437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9121" bIns="0" anchor="ctr">
            <a:spAutoFit/>
          </a:bodyPr>
          <a:lstStyle>
            <a:lvl1pPr indent="449263">
              <a:spcBef>
                <a:spcPct val="20000"/>
              </a:spcBef>
              <a:buChar char="•"/>
              <a:tabLst>
                <a:tab pos="685800" algn="l"/>
              </a:tabLst>
              <a:defRPr sz="3200">
                <a:solidFill>
                  <a:schemeClr val="tx1"/>
                </a:solidFill>
                <a:latin typeface="Arial" panose="020B0604020202020204" pitchFamily="34" charset="0"/>
              </a:defRPr>
            </a:lvl1pPr>
            <a:lvl2pPr marL="742950" indent="-285750">
              <a:spcBef>
                <a:spcPct val="20000"/>
              </a:spcBef>
              <a:buChar char="–"/>
              <a:tabLst>
                <a:tab pos="685800" algn="l"/>
              </a:tabLst>
              <a:defRPr sz="2800">
                <a:solidFill>
                  <a:schemeClr val="tx1"/>
                </a:solidFill>
                <a:latin typeface="Arial" panose="020B0604020202020204" pitchFamily="34" charset="0"/>
              </a:defRPr>
            </a:lvl2pPr>
            <a:lvl3pPr marL="1143000" indent="-228600">
              <a:spcBef>
                <a:spcPct val="20000"/>
              </a:spcBef>
              <a:buChar char="•"/>
              <a:tabLst>
                <a:tab pos="685800" algn="l"/>
              </a:tabLst>
              <a:defRPr sz="2400">
                <a:solidFill>
                  <a:schemeClr val="tx1"/>
                </a:solidFill>
                <a:latin typeface="Arial" panose="020B0604020202020204" pitchFamily="34" charset="0"/>
              </a:defRPr>
            </a:lvl3pPr>
            <a:lvl4pPr marL="1600200" indent="-228600">
              <a:spcBef>
                <a:spcPct val="20000"/>
              </a:spcBef>
              <a:buChar char="–"/>
              <a:tabLst>
                <a:tab pos="685800" algn="l"/>
              </a:tabLst>
              <a:defRPr sz="2000">
                <a:solidFill>
                  <a:schemeClr val="tx1"/>
                </a:solidFill>
                <a:latin typeface="Arial" panose="020B0604020202020204" pitchFamily="34" charset="0"/>
              </a:defRPr>
            </a:lvl4pPr>
            <a:lvl5pPr marL="2057400" indent="-228600">
              <a:spcBef>
                <a:spcPct val="20000"/>
              </a:spcBef>
              <a:buChar char="»"/>
              <a:tabLst>
                <a:tab pos="6858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6858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6858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6858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685800" algn="l"/>
              </a:tabLst>
              <a:defRPr sz="2000">
                <a:solidFill>
                  <a:schemeClr val="tx1"/>
                </a:solidFill>
                <a:latin typeface="Arial" panose="020B0604020202020204" pitchFamily="34" charset="0"/>
              </a:defRPr>
            </a:lvl9pPr>
          </a:lstStyle>
          <a:p>
            <a:pPr eaLnBrk="1" hangingPunct="1">
              <a:spcBef>
                <a:spcPct val="50000"/>
              </a:spcBef>
              <a:buFontTx/>
              <a:buNone/>
            </a:pPr>
            <a:r>
              <a:rPr lang="es-ES" b="1">
                <a:solidFill>
                  <a:srgbClr val="FF0000"/>
                </a:solidFill>
                <a:sym typeface="Symbol" panose="05050102010706020507" pitchFamily="18" charset="2"/>
              </a:rPr>
              <a:t>Sistemas de vectores L.I. y L.D.</a:t>
            </a:r>
          </a:p>
          <a:p>
            <a:pPr eaLnBrk="1" hangingPunct="1">
              <a:spcBef>
                <a:spcPct val="50000"/>
              </a:spcBef>
            </a:pPr>
            <a:r>
              <a:rPr lang="es-ES" sz="2800" b="1">
                <a:solidFill>
                  <a:srgbClr val="FF0000"/>
                </a:solidFill>
                <a:sym typeface="Symbol" panose="05050102010706020507" pitchFamily="18" charset="2"/>
                <a:hlinkClick r:id="rId2" action="ppaction://hlinksldjump"/>
              </a:rPr>
              <a:t>Combinación lineal de un sistema de vectores</a:t>
            </a:r>
            <a:r>
              <a:rPr lang="es-ES" sz="2800">
                <a:solidFill>
                  <a:srgbClr val="FF0000"/>
                </a:solidFill>
                <a:sym typeface="Symbol" panose="05050102010706020507" pitchFamily="18" charset="2"/>
                <a:hlinkClick r:id="rId2" action="ppaction://hlinksldjump"/>
              </a:rPr>
              <a:t> </a:t>
            </a:r>
            <a:endParaRPr lang="es-ES" sz="2800" b="1">
              <a:solidFill>
                <a:srgbClr val="FF0000"/>
              </a:solidFill>
              <a:sym typeface="Symbol" panose="05050102010706020507" pitchFamily="18" charset="2"/>
            </a:endParaRPr>
          </a:p>
          <a:p>
            <a:pPr algn="just" eaLnBrk="1" hangingPunct="1">
              <a:spcBef>
                <a:spcPct val="50000"/>
              </a:spcBef>
            </a:pPr>
            <a:r>
              <a:rPr lang="es-ES" sz="2800" b="1">
                <a:solidFill>
                  <a:srgbClr val="FF0000"/>
                </a:solidFill>
                <a:sym typeface="Symbol" panose="05050102010706020507" pitchFamily="18" charset="2"/>
              </a:rPr>
              <a:t> </a:t>
            </a:r>
            <a:r>
              <a:rPr lang="es-ES" sz="2800" b="1">
                <a:solidFill>
                  <a:srgbClr val="FF0000"/>
                </a:solidFill>
                <a:sym typeface="Symbol" panose="05050102010706020507" pitchFamily="18" charset="2"/>
                <a:hlinkClick r:id="rId3" action="ppaction://hlinksldjump"/>
              </a:rPr>
              <a:t>Dependencia e independencia lineal de un sistema finito de vectores.</a:t>
            </a:r>
            <a:r>
              <a:rPr lang="es-ES" sz="2800">
                <a:solidFill>
                  <a:srgbClr val="FF0000"/>
                </a:solidFill>
                <a:sym typeface="Symbol" panose="05050102010706020507" pitchFamily="18" charset="2"/>
                <a:hlinkClick r:id="rId3" action="ppaction://hlinksldjump"/>
              </a:rPr>
              <a:t>   </a:t>
            </a:r>
            <a:endParaRPr lang="es-ES" sz="2800" b="1">
              <a:solidFill>
                <a:srgbClr val="FF0000"/>
              </a:solidFill>
              <a:sym typeface="Symbol" panose="05050102010706020507" pitchFamily="18" charset="2"/>
            </a:endParaRPr>
          </a:p>
          <a:p>
            <a:pPr algn="just" eaLnBrk="1" hangingPunct="1">
              <a:spcBef>
                <a:spcPct val="50000"/>
              </a:spcBef>
            </a:pPr>
            <a:r>
              <a:rPr lang="es-ES" sz="2800" b="1">
                <a:solidFill>
                  <a:srgbClr val="FF0000"/>
                </a:solidFill>
                <a:sym typeface="Symbol" panose="05050102010706020507" pitchFamily="18" charset="2"/>
                <a:hlinkClick r:id="rId4" action="ppaction://hlinksldjump"/>
              </a:rPr>
              <a:t>Número máximo de vectores l.i. en un sistema de vectores. </a:t>
            </a:r>
            <a:endParaRPr lang="es-ES" sz="2800">
              <a:solidFill>
                <a:srgbClr val="FF0000"/>
              </a:solidFill>
              <a:sym typeface="Symbol" panose="05050102010706020507" pitchFamily="18" charset="2"/>
            </a:endParaRPr>
          </a:p>
          <a:p>
            <a:pPr algn="just" eaLnBrk="1" hangingPunct="1">
              <a:spcBef>
                <a:spcPct val="50000"/>
              </a:spcBef>
            </a:pPr>
            <a:r>
              <a:rPr lang="es-ES" sz="2800" b="1">
                <a:solidFill>
                  <a:srgbClr val="FF0000"/>
                </a:solidFill>
                <a:sym typeface="Symbol" panose="05050102010706020507" pitchFamily="18" charset="2"/>
                <a:hlinkClick r:id="" action="ppaction://noaction"/>
              </a:rPr>
              <a:t>Dimensión de un espacio vectorial.</a:t>
            </a:r>
            <a:r>
              <a:rPr lang="es-ES" sz="2800" b="1">
                <a:sym typeface="Symbol" panose="05050102010706020507" pitchFamily="18" charset="2"/>
                <a:hlinkClick r:id="" action="ppaction://noaction"/>
              </a:rPr>
              <a:t>        </a:t>
            </a:r>
            <a:endParaRPr lang="es-ES" sz="2800">
              <a:sym typeface="Symbol" panose="05050102010706020507" pitchFamily="18" charset="2"/>
            </a:endParaRPr>
          </a:p>
          <a:p>
            <a:pPr algn="just">
              <a:spcBef>
                <a:spcPct val="0"/>
              </a:spcBef>
              <a:buFontTx/>
              <a:buNone/>
            </a:pPr>
            <a:endParaRPr lang="es-ES" sz="2800" b="1">
              <a:latin typeface="Times New Roman" panose="02020603050405020304" pitchFamily="18" charset="0"/>
              <a:cs typeface="Times New Roman" panose="02020603050405020304" pitchFamily="18" charset="0"/>
              <a:sym typeface="Symbol" panose="05050102010706020507" pitchFamily="18" charset="2"/>
            </a:endParaRPr>
          </a:p>
        </p:txBody>
      </p:sp>
      <p:sp>
        <p:nvSpPr>
          <p:cNvPr id="840707" name="AutoShape 3">
            <a:hlinkClick r:id="rId5" action="ppaction://hlinksldjump" highlightClick="1"/>
          </p:cNvPr>
          <p:cNvSpPr>
            <a:spLocks noChangeArrowheads="1"/>
          </p:cNvSpPr>
          <p:nvPr/>
        </p:nvSpPr>
        <p:spPr bwMode="auto">
          <a:xfrm>
            <a:off x="9819985" y="5985561"/>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Tree>
    <p:extLst>
      <p:ext uri="{BB962C8B-B14F-4D97-AF65-F5344CB8AC3E}">
        <p14:creationId xmlns:p14="http://schemas.microsoft.com/office/powerpoint/2010/main" val="15333911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840707"/>
                                        </p:tgtEl>
                                        <p:attrNameLst>
                                          <p:attrName>style.visibility</p:attrName>
                                        </p:attrNameLst>
                                      </p:cBhvr>
                                      <p:to>
                                        <p:strVal val="visible"/>
                                      </p:to>
                                    </p:set>
                                    <p:anim calcmode="lin" valueType="num">
                                      <p:cBhvr additive="base">
                                        <p:cTn id="7" dur="500" fill="hold"/>
                                        <p:tgtEl>
                                          <p:spTgt spid="840707"/>
                                        </p:tgtEl>
                                        <p:attrNameLst>
                                          <p:attrName>ppt_x</p:attrName>
                                        </p:attrNameLst>
                                      </p:cBhvr>
                                      <p:tavLst>
                                        <p:tav tm="0">
                                          <p:val>
                                            <p:strVal val="0-#ppt_w/2"/>
                                          </p:val>
                                        </p:tav>
                                        <p:tav tm="100000">
                                          <p:val>
                                            <p:strVal val="#ppt_x"/>
                                          </p:val>
                                        </p:tav>
                                      </p:tavLst>
                                    </p:anim>
                                    <p:anim calcmode="lin" valueType="num">
                                      <p:cBhvr additive="base">
                                        <p:cTn id="8" dur="500" fill="hold"/>
                                        <p:tgtEl>
                                          <p:spTgt spid="84070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070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Text Box 2"/>
          <p:cNvSpPr txBox="1">
            <a:spLocks noChangeArrowheads="1"/>
          </p:cNvSpPr>
          <p:nvPr/>
        </p:nvSpPr>
        <p:spPr bwMode="auto">
          <a:xfrm>
            <a:off x="1524000" y="26035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r>
              <a:rPr lang="es-ES" sz="3200" b="1" i="0"/>
              <a:t>Sistema  de  vectores</a:t>
            </a:r>
          </a:p>
        </p:txBody>
      </p:sp>
      <p:sp>
        <p:nvSpPr>
          <p:cNvPr id="314371" name="Rectangle 3"/>
          <p:cNvSpPr>
            <a:spLocks noChangeArrowheads="1"/>
          </p:cNvSpPr>
          <p:nvPr/>
        </p:nvSpPr>
        <p:spPr bwMode="auto">
          <a:xfrm>
            <a:off x="6003635" y="1738204"/>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
        <p:nvSpPr>
          <p:cNvPr id="314372" name="Text Box 4"/>
          <p:cNvSpPr txBox="1">
            <a:spLocks noChangeArrowheads="1"/>
          </p:cNvSpPr>
          <p:nvPr/>
        </p:nvSpPr>
        <p:spPr bwMode="auto">
          <a:xfrm>
            <a:off x="1703388" y="5229225"/>
            <a:ext cx="8964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endParaRPr lang="es-ES" sz="2400" b="1" i="0"/>
          </a:p>
        </p:txBody>
      </p:sp>
      <p:graphicFrame>
        <p:nvGraphicFramePr>
          <p:cNvPr id="314373" name="Object 5"/>
          <p:cNvGraphicFramePr>
            <a:graphicFrameLocks noChangeAspect="1"/>
          </p:cNvGraphicFramePr>
          <p:nvPr/>
        </p:nvGraphicFramePr>
        <p:xfrm>
          <a:off x="4872039" y="2060575"/>
          <a:ext cx="1584325" cy="565150"/>
        </p:xfrm>
        <a:graphic>
          <a:graphicData uri="http://schemas.openxmlformats.org/presentationml/2006/ole">
            <mc:AlternateContent xmlns:mc="http://schemas.openxmlformats.org/markup-compatibility/2006">
              <mc:Choice xmlns:v="urn:schemas-microsoft-com:vml" Requires="v">
                <p:oleObj spid="_x0000_s150570" name="Ecuación" r:id="rId3" imgW="533169" imgH="228501" progId="Equation.3">
                  <p:embed/>
                </p:oleObj>
              </mc:Choice>
              <mc:Fallback>
                <p:oleObj name="Ecuación" r:id="rId3" imgW="533169" imgH="228501"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2039" y="2060575"/>
                        <a:ext cx="1584325" cy="565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4374" name="Text Box 6"/>
          <p:cNvSpPr txBox="1">
            <a:spLocks noChangeArrowheads="1"/>
          </p:cNvSpPr>
          <p:nvPr/>
        </p:nvSpPr>
        <p:spPr bwMode="auto">
          <a:xfrm>
            <a:off x="1524000" y="836613"/>
            <a:ext cx="9144000"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lnSpc>
                <a:spcPct val="150000"/>
              </a:lnSpc>
            </a:pPr>
            <a:r>
              <a:rPr lang="es-MX" sz="2400" b="1" i="0"/>
              <a:t>Un   sistema  d</a:t>
            </a:r>
            <a:r>
              <a:rPr lang="es-ES" sz="2400" b="1" i="0"/>
              <a:t>e   vectores  es   todo  conjunto  ordenado  de vectores. Esto significa que, por ejemplo,  no son iguales los sistemas de vectores {                  } ; {                } y  {               } .</a:t>
            </a:r>
          </a:p>
          <a:p>
            <a:pPr algn="l" eaLnBrk="1" hangingPunct="1">
              <a:lnSpc>
                <a:spcPct val="150000"/>
              </a:lnSpc>
            </a:pPr>
            <a:endParaRPr lang="es-ES" sz="2400" b="1" i="0"/>
          </a:p>
        </p:txBody>
      </p:sp>
      <p:graphicFrame>
        <p:nvGraphicFramePr>
          <p:cNvPr id="314375" name="Object 7"/>
          <p:cNvGraphicFramePr>
            <a:graphicFrameLocks noChangeAspect="1"/>
          </p:cNvGraphicFramePr>
          <p:nvPr/>
        </p:nvGraphicFramePr>
        <p:xfrm>
          <a:off x="6888163" y="2060575"/>
          <a:ext cx="1439862" cy="514350"/>
        </p:xfrm>
        <a:graphic>
          <a:graphicData uri="http://schemas.openxmlformats.org/presentationml/2006/ole">
            <mc:AlternateContent xmlns:mc="http://schemas.openxmlformats.org/markup-compatibility/2006">
              <mc:Choice xmlns:v="urn:schemas-microsoft-com:vml" Requires="v">
                <p:oleObj spid="_x0000_s150571" name="Ecuación" r:id="rId5" imgW="533169" imgH="228501" progId="Equation.3">
                  <p:embed/>
                </p:oleObj>
              </mc:Choice>
              <mc:Fallback>
                <p:oleObj name="Ecuación" r:id="rId5" imgW="533169" imgH="228501"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88163" y="2060575"/>
                        <a:ext cx="1439862" cy="514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4376" name="Object 8"/>
          <p:cNvGraphicFramePr>
            <a:graphicFrameLocks noChangeAspect="1"/>
          </p:cNvGraphicFramePr>
          <p:nvPr/>
        </p:nvGraphicFramePr>
        <p:xfrm>
          <a:off x="8975726" y="2060576"/>
          <a:ext cx="1223963" cy="523875"/>
        </p:xfrm>
        <a:graphic>
          <a:graphicData uri="http://schemas.openxmlformats.org/presentationml/2006/ole">
            <mc:AlternateContent xmlns:mc="http://schemas.openxmlformats.org/markup-compatibility/2006">
              <mc:Choice xmlns:v="urn:schemas-microsoft-com:vml" Requires="v">
                <p:oleObj spid="_x0000_s150572" name="Ecuación" r:id="rId7" imgW="533169" imgH="228501" progId="Equation.3">
                  <p:embed/>
                </p:oleObj>
              </mc:Choice>
              <mc:Fallback>
                <p:oleObj name="Ecuación" r:id="rId7" imgW="533169" imgH="228501"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75726" y="2060576"/>
                        <a:ext cx="1223963"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4377" name="Text Box 9"/>
          <p:cNvSpPr txBox="1">
            <a:spLocks noChangeArrowheads="1"/>
          </p:cNvSpPr>
          <p:nvPr/>
        </p:nvSpPr>
        <p:spPr bwMode="auto">
          <a:xfrm>
            <a:off x="1524001" y="2924176"/>
            <a:ext cx="8785225" cy="411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lnSpc>
                <a:spcPct val="140000"/>
              </a:lnSpc>
            </a:pPr>
            <a:r>
              <a:rPr lang="es-ES" sz="2800" b="1" i="0" u="sng"/>
              <a:t>Combinación   lineal  de  un sistema de vectores.</a:t>
            </a:r>
          </a:p>
          <a:p>
            <a:pPr algn="l" eaLnBrk="1" hangingPunct="1">
              <a:lnSpc>
                <a:spcPct val="140000"/>
              </a:lnSpc>
            </a:pPr>
            <a:r>
              <a:rPr lang="es-ES" sz="2800" b="1" i="0"/>
              <a:t>Se     denomina    combinación     lineal    de    un     sistema   {                         } de n vectores de un espacio vectorial E con  λ</a:t>
            </a:r>
            <a:r>
              <a:rPr lang="es-ES" sz="2800" b="1" i="0" baseline="-25000"/>
              <a:t>1</a:t>
            </a:r>
            <a:r>
              <a:rPr lang="es-ES" sz="2800" b="1" i="0"/>
              <a:t>,  λ</a:t>
            </a:r>
            <a:r>
              <a:rPr lang="es-ES" sz="2800" b="1" i="0" baseline="-25000"/>
              <a:t>2</a:t>
            </a:r>
            <a:r>
              <a:rPr lang="es-ES" sz="2800" b="1" i="0"/>
              <a:t>, ... λ</a:t>
            </a:r>
            <a:r>
              <a:rPr lang="es-ES" sz="2800" b="1" i="0" baseline="-25000"/>
              <a:t>n</a:t>
            </a:r>
            <a:r>
              <a:rPr lang="es-ES" sz="2800" b="1" i="0"/>
              <a:t> escalares a la expresión  λ</a:t>
            </a:r>
            <a:r>
              <a:rPr lang="es-ES" sz="2800" b="1" i="0" baseline="-25000"/>
              <a:t>1</a:t>
            </a:r>
            <a:r>
              <a:rPr lang="es-ES" sz="2800" b="1" i="0"/>
              <a:t> x</a:t>
            </a:r>
            <a:r>
              <a:rPr lang="es-ES" sz="2800" b="1" i="0" baseline="-25000"/>
              <a:t>1</a:t>
            </a:r>
            <a:r>
              <a:rPr lang="es-ES" sz="2800" b="1" i="0"/>
              <a:t>+ λ</a:t>
            </a:r>
            <a:r>
              <a:rPr lang="es-ES" sz="2800" b="1" i="0" baseline="-25000"/>
              <a:t>2</a:t>
            </a:r>
            <a:r>
              <a:rPr lang="es-ES" sz="2800" b="1" i="0"/>
              <a:t> x</a:t>
            </a:r>
            <a:r>
              <a:rPr lang="es-ES" sz="2800" b="1" i="0" baseline="-25000"/>
              <a:t>2</a:t>
            </a:r>
            <a:r>
              <a:rPr lang="es-ES" sz="2800" b="1" i="0"/>
              <a:t> +  ..... + λ</a:t>
            </a:r>
            <a:r>
              <a:rPr lang="es-ES" sz="2800" b="1" i="0" baseline="-25000"/>
              <a:t>n</a:t>
            </a:r>
            <a:r>
              <a:rPr lang="es-ES" sz="2800" b="1" i="0"/>
              <a:t> x</a:t>
            </a:r>
            <a:r>
              <a:rPr lang="es-ES" sz="2800" b="1" i="0" baseline="-25000"/>
              <a:t>n</a:t>
            </a:r>
            <a:r>
              <a:rPr lang="es-ES" sz="2800" b="1" i="0"/>
              <a:t> .</a:t>
            </a:r>
          </a:p>
          <a:p>
            <a:pPr algn="just" eaLnBrk="1" hangingPunct="1">
              <a:lnSpc>
                <a:spcPct val="140000"/>
              </a:lnSpc>
            </a:pPr>
            <a:endParaRPr lang="es-ES" sz="2800" b="1" i="0"/>
          </a:p>
        </p:txBody>
      </p:sp>
      <p:graphicFrame>
        <p:nvGraphicFramePr>
          <p:cNvPr id="314378" name="Object 10"/>
          <p:cNvGraphicFramePr>
            <a:graphicFrameLocks noChangeAspect="1"/>
          </p:cNvGraphicFramePr>
          <p:nvPr/>
        </p:nvGraphicFramePr>
        <p:xfrm>
          <a:off x="3432176" y="4437063"/>
          <a:ext cx="2447925" cy="735012"/>
        </p:xfrm>
        <a:graphic>
          <a:graphicData uri="http://schemas.openxmlformats.org/presentationml/2006/ole">
            <mc:AlternateContent xmlns:mc="http://schemas.openxmlformats.org/markup-compatibility/2006">
              <mc:Choice xmlns:v="urn:schemas-microsoft-com:vml" Requires="v">
                <p:oleObj spid="_x0000_s150573" name="Ecuación" r:id="rId9" imgW="1333500" imgH="330200" progId="Equation.3">
                  <p:embed/>
                </p:oleObj>
              </mc:Choice>
              <mc:Fallback>
                <p:oleObj name="Ecuación" r:id="rId9" imgW="1333500" imgH="330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32176" y="4437063"/>
                        <a:ext cx="2447925" cy="735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0536755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Text Box 2"/>
          <p:cNvSpPr txBox="1">
            <a:spLocks noChangeArrowheads="1"/>
          </p:cNvSpPr>
          <p:nvPr/>
        </p:nvSpPr>
        <p:spPr bwMode="auto">
          <a:xfrm>
            <a:off x="1774825" y="188913"/>
            <a:ext cx="864235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r>
              <a:rPr lang="es-ES" sz="3200" b="1" i="0"/>
              <a:t>Expresión  de  un  vector  cualquiera  como combinación  lineal   de  los vectores de un sistema.</a:t>
            </a:r>
          </a:p>
        </p:txBody>
      </p:sp>
      <p:sp>
        <p:nvSpPr>
          <p:cNvPr id="315395" name="Text Box 3"/>
          <p:cNvSpPr txBox="1">
            <a:spLocks noChangeArrowheads="1"/>
          </p:cNvSpPr>
          <p:nvPr/>
        </p:nvSpPr>
        <p:spPr bwMode="auto">
          <a:xfrm>
            <a:off x="1774825" y="2060575"/>
            <a:ext cx="864235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914400" indent="-457200">
              <a:spcBef>
                <a:spcPct val="20000"/>
              </a:spcBef>
              <a:buChar char="–"/>
              <a:defRPr sz="2800">
                <a:solidFill>
                  <a:schemeClr val="tx1"/>
                </a:solidFill>
                <a:latin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defRPr>
            </a:lvl3pPr>
            <a:lvl4pPr marL="1828800" indent="-457200">
              <a:spcBef>
                <a:spcPct val="20000"/>
              </a:spcBef>
              <a:buChar char="–"/>
              <a:defRPr sz="2000">
                <a:solidFill>
                  <a:schemeClr val="tx1"/>
                </a:solidFill>
                <a:latin typeface="Arial" panose="020B0604020202020204" pitchFamily="34" charset="0"/>
              </a:defRPr>
            </a:lvl4pPr>
            <a:lvl5pPr marL="2286000" indent="-45720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s-ES" sz="2400" b="1"/>
              <a:t>Ejemplo 1</a:t>
            </a:r>
          </a:p>
          <a:p>
            <a:pPr eaLnBrk="1" hangingPunct="1">
              <a:spcBef>
                <a:spcPct val="50000"/>
              </a:spcBef>
              <a:buFontTx/>
              <a:buNone/>
            </a:pPr>
            <a:r>
              <a:rPr lang="es-ES" sz="2400" b="1"/>
              <a:t>Expresar el vector     </a:t>
            </a:r>
            <a:r>
              <a:rPr lang="es-MX" sz="2400" b="1"/>
              <a:t>= (                               )  </a:t>
            </a:r>
            <a:r>
              <a:rPr lang="es-ES" sz="2400" b="1"/>
              <a:t>de </a:t>
            </a:r>
            <a:r>
              <a:rPr lang="es-ES" sz="2400" b="1">
                <a:sym typeface="Symbol" panose="05050102010706020507" pitchFamily="18" charset="2"/>
              </a:rPr>
              <a:t></a:t>
            </a:r>
            <a:r>
              <a:rPr lang="es-ES" sz="2400" b="1" baseline="30000"/>
              <a:t>n</a:t>
            </a:r>
            <a:r>
              <a:rPr lang="es-ES" sz="2400" b="1"/>
              <a:t>  como</a:t>
            </a:r>
          </a:p>
          <a:p>
            <a:pPr eaLnBrk="1" hangingPunct="1">
              <a:spcBef>
                <a:spcPct val="50000"/>
              </a:spcBef>
              <a:buFontTx/>
              <a:buNone/>
            </a:pPr>
            <a:r>
              <a:rPr lang="es-ES" sz="2400" b="1"/>
              <a:t> combinación lineal del sistema </a:t>
            </a:r>
            <a:r>
              <a:rPr lang="es-ES" sz="2400" b="1">
                <a:sym typeface="Symbol" panose="05050102010706020507" pitchFamily="18" charset="2"/>
              </a:rPr>
              <a:t></a:t>
            </a:r>
            <a:r>
              <a:rPr lang="es-ES" sz="2400" b="1"/>
              <a:t>                              </a:t>
            </a:r>
            <a:r>
              <a:rPr lang="es-ES" sz="2400" b="1">
                <a:sym typeface="Symbol" panose="05050102010706020507" pitchFamily="18" charset="2"/>
              </a:rPr>
              <a:t></a:t>
            </a:r>
            <a:r>
              <a:rPr lang="es-ES" sz="2400" b="1"/>
              <a:t> de</a:t>
            </a:r>
          </a:p>
          <a:p>
            <a:pPr eaLnBrk="1" hangingPunct="1">
              <a:spcBef>
                <a:spcPct val="50000"/>
              </a:spcBef>
              <a:buFontTx/>
              <a:buNone/>
            </a:pPr>
            <a:r>
              <a:rPr lang="es-ES" sz="2400" b="1"/>
              <a:t> vectores canónicos de  </a:t>
            </a:r>
            <a:r>
              <a:rPr lang="es-ES" sz="2400" b="1">
                <a:sym typeface="Symbol" panose="05050102010706020507" pitchFamily="18" charset="2"/>
              </a:rPr>
              <a:t></a:t>
            </a:r>
            <a:r>
              <a:rPr lang="es-ES" sz="2400" b="1" baseline="30000"/>
              <a:t>n </a:t>
            </a:r>
            <a:r>
              <a:rPr lang="es-ES" sz="2400" b="1"/>
              <a:t> </a:t>
            </a:r>
          </a:p>
          <a:p>
            <a:pPr eaLnBrk="1" hangingPunct="1">
              <a:spcBef>
                <a:spcPct val="50000"/>
              </a:spcBef>
              <a:buFontTx/>
              <a:buNone/>
            </a:pPr>
            <a:r>
              <a:rPr lang="es-ES" sz="2400" b="1"/>
              <a:t>	</a:t>
            </a:r>
            <a:r>
              <a:rPr lang="es-MX" sz="2400" b="1"/>
              <a:t> </a:t>
            </a:r>
            <a:endParaRPr lang="es-ES" sz="2400" b="1"/>
          </a:p>
        </p:txBody>
      </p:sp>
      <p:graphicFrame>
        <p:nvGraphicFramePr>
          <p:cNvPr id="315396" name="Object 4"/>
          <p:cNvGraphicFramePr>
            <a:graphicFrameLocks noChangeAspect="1"/>
          </p:cNvGraphicFramePr>
          <p:nvPr/>
        </p:nvGraphicFramePr>
        <p:xfrm>
          <a:off x="4511675" y="2420938"/>
          <a:ext cx="407988" cy="633412"/>
        </p:xfrm>
        <a:graphic>
          <a:graphicData uri="http://schemas.openxmlformats.org/presentationml/2006/ole">
            <mc:AlternateContent xmlns:mc="http://schemas.openxmlformats.org/markup-compatibility/2006">
              <mc:Choice xmlns:v="urn:schemas-microsoft-com:vml" Requires="v">
                <p:oleObj spid="_x0000_s151644" name="Ecuación" r:id="rId3" imgW="139700" imgH="279400" progId="Equation.3">
                  <p:embed/>
                </p:oleObj>
              </mc:Choice>
              <mc:Fallback>
                <p:oleObj name="Ecuación" r:id="rId3" imgW="139700" imgH="279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1675" y="2420938"/>
                        <a:ext cx="407988"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5397" name="Object 5"/>
          <p:cNvGraphicFramePr>
            <a:graphicFrameLocks noChangeAspect="1"/>
          </p:cNvGraphicFramePr>
          <p:nvPr/>
        </p:nvGraphicFramePr>
        <p:xfrm>
          <a:off x="6038850" y="3321050"/>
          <a:ext cx="114300" cy="215900"/>
        </p:xfrm>
        <a:graphic>
          <a:graphicData uri="http://schemas.openxmlformats.org/presentationml/2006/ole">
            <mc:AlternateContent xmlns:mc="http://schemas.openxmlformats.org/markup-compatibility/2006">
              <mc:Choice xmlns:v="urn:schemas-microsoft-com:vml" Requires="v">
                <p:oleObj spid="_x0000_s151645" name="Ecuación" r:id="rId5" imgW="114151" imgH="215619" progId="Equation.3">
                  <p:embed/>
                </p:oleObj>
              </mc:Choice>
              <mc:Fallback>
                <p:oleObj name="Ecuación" r:id="rId5" imgW="114151" imgH="21561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8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5398" name="Object 6"/>
          <p:cNvGraphicFramePr>
            <a:graphicFrameLocks noChangeAspect="1"/>
          </p:cNvGraphicFramePr>
          <p:nvPr/>
        </p:nvGraphicFramePr>
        <p:xfrm>
          <a:off x="6600826" y="3068638"/>
          <a:ext cx="2663825" cy="577850"/>
        </p:xfrm>
        <a:graphic>
          <a:graphicData uri="http://schemas.openxmlformats.org/presentationml/2006/ole">
            <mc:AlternateContent xmlns:mc="http://schemas.openxmlformats.org/markup-compatibility/2006">
              <mc:Choice xmlns:v="urn:schemas-microsoft-com:vml" Requires="v">
                <p:oleObj spid="_x0000_s151646" name="Ecuación" r:id="rId7" imgW="889000" imgH="228600" progId="Equation.3">
                  <p:embed/>
                </p:oleObj>
              </mc:Choice>
              <mc:Fallback>
                <p:oleObj name="Ecuación" r:id="rId7" imgW="8890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00826" y="3068638"/>
                        <a:ext cx="2663825"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5399" name="Text Box 7"/>
          <p:cNvSpPr txBox="1">
            <a:spLocks noChangeArrowheads="1"/>
          </p:cNvSpPr>
          <p:nvPr/>
        </p:nvSpPr>
        <p:spPr bwMode="auto">
          <a:xfrm>
            <a:off x="2819401" y="4579938"/>
            <a:ext cx="62642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a:t> </a:t>
            </a:r>
            <a:r>
              <a:rPr lang="es-MX" sz="2400" b="1" i="0"/>
              <a:t>= </a:t>
            </a:r>
            <a:r>
              <a:rPr lang="es-ES" sz="2400" b="1" i="0">
                <a:sym typeface="Symbol" panose="05050102010706020507" pitchFamily="18" charset="2"/>
              </a:rPr>
              <a:t></a:t>
            </a:r>
            <a:r>
              <a:rPr lang="es-MX" sz="2400" b="1" i="0" baseline="-25000"/>
              <a:t>1</a:t>
            </a:r>
            <a:r>
              <a:rPr lang="es-MX" sz="2400" b="1" i="0"/>
              <a:t>     + </a:t>
            </a:r>
            <a:r>
              <a:rPr lang="es-ES" sz="2400" b="1" i="0">
                <a:sym typeface="Symbol" panose="05050102010706020507" pitchFamily="18" charset="2"/>
              </a:rPr>
              <a:t></a:t>
            </a:r>
            <a:r>
              <a:rPr lang="es-MX" sz="2400" b="1" i="0" baseline="-25000"/>
              <a:t>2</a:t>
            </a:r>
            <a:r>
              <a:rPr lang="es-MX" sz="2400" b="1" i="0"/>
              <a:t>   </a:t>
            </a:r>
            <a:r>
              <a:rPr lang="es-ES" sz="2400" b="1" i="0"/>
              <a:t>  + </a:t>
            </a:r>
            <a:r>
              <a:rPr lang="es-ES" sz="2400" b="1" i="0">
                <a:sym typeface="Symbol" panose="05050102010706020507" pitchFamily="18" charset="2"/>
              </a:rPr>
              <a:t></a:t>
            </a:r>
            <a:r>
              <a:rPr lang="es-MX" sz="2400" b="1" i="0" baseline="-25000"/>
              <a:t>3</a:t>
            </a:r>
            <a:r>
              <a:rPr lang="es-MX" sz="2400" b="1" i="0"/>
              <a:t>     + ..... + </a:t>
            </a:r>
            <a:r>
              <a:rPr lang="es-ES" sz="2400" b="1" i="0">
                <a:sym typeface="Symbol" panose="05050102010706020507" pitchFamily="18" charset="2"/>
              </a:rPr>
              <a:t></a:t>
            </a:r>
            <a:r>
              <a:rPr lang="es-MX" sz="2400" b="1" i="0" baseline="-25000"/>
              <a:t>n</a:t>
            </a:r>
            <a:r>
              <a:rPr lang="es-MX" sz="2400" b="1" i="0"/>
              <a:t> </a:t>
            </a:r>
            <a:endParaRPr lang="es-ES" sz="2400" b="1" i="0"/>
          </a:p>
        </p:txBody>
      </p:sp>
      <p:graphicFrame>
        <p:nvGraphicFramePr>
          <p:cNvPr id="315400" name="Object 8"/>
          <p:cNvGraphicFramePr>
            <a:graphicFrameLocks noChangeAspect="1"/>
          </p:cNvGraphicFramePr>
          <p:nvPr/>
        </p:nvGraphicFramePr>
        <p:xfrm>
          <a:off x="2640014" y="4724400"/>
          <a:ext cx="382587" cy="452438"/>
        </p:xfrm>
        <a:graphic>
          <a:graphicData uri="http://schemas.openxmlformats.org/presentationml/2006/ole">
            <mc:AlternateContent xmlns:mc="http://schemas.openxmlformats.org/markup-compatibility/2006">
              <mc:Choice xmlns:v="urn:schemas-microsoft-com:vml" Requires="v">
                <p:oleObj spid="_x0000_s151647" name="Ecuación" r:id="rId9" imgW="139579" imgH="164957" progId="Equation.3">
                  <p:embed/>
                </p:oleObj>
              </mc:Choice>
              <mc:Fallback>
                <p:oleObj name="Ecuación" r:id="rId9" imgW="139579" imgH="164957"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40014" y="4724400"/>
                        <a:ext cx="382587"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5401" name="Object 9"/>
          <p:cNvGraphicFramePr>
            <a:graphicFrameLocks noChangeAspect="1"/>
          </p:cNvGraphicFramePr>
          <p:nvPr/>
        </p:nvGraphicFramePr>
        <p:xfrm>
          <a:off x="3576638" y="4724400"/>
          <a:ext cx="431800" cy="611188"/>
        </p:xfrm>
        <a:graphic>
          <a:graphicData uri="http://schemas.openxmlformats.org/presentationml/2006/ole">
            <mc:AlternateContent xmlns:mc="http://schemas.openxmlformats.org/markup-compatibility/2006">
              <mc:Choice xmlns:v="urn:schemas-microsoft-com:vml" Requires="v">
                <p:oleObj spid="_x0000_s151648" name="Ecuación" r:id="rId11" imgW="152268" imgH="215713" progId="Equation.3">
                  <p:embed/>
                </p:oleObj>
              </mc:Choice>
              <mc:Fallback>
                <p:oleObj name="Ecuación" r:id="rId11" imgW="152268" imgH="215713"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76638" y="4724400"/>
                        <a:ext cx="431800" cy="611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5402" name="Object 10"/>
          <p:cNvGraphicFramePr>
            <a:graphicFrameLocks noChangeAspect="1"/>
          </p:cNvGraphicFramePr>
          <p:nvPr/>
        </p:nvGraphicFramePr>
        <p:xfrm>
          <a:off x="4619626" y="4724400"/>
          <a:ext cx="493713" cy="647700"/>
        </p:xfrm>
        <a:graphic>
          <a:graphicData uri="http://schemas.openxmlformats.org/presentationml/2006/ole">
            <mc:AlternateContent xmlns:mc="http://schemas.openxmlformats.org/markup-compatibility/2006">
              <mc:Choice xmlns:v="urn:schemas-microsoft-com:vml" Requires="v">
                <p:oleObj spid="_x0000_s151649" name="Ecuación" r:id="rId13" imgW="164885" imgH="215619" progId="Equation.3">
                  <p:embed/>
                </p:oleObj>
              </mc:Choice>
              <mc:Fallback>
                <p:oleObj name="Ecuación" r:id="rId13" imgW="164885" imgH="215619"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19626" y="4724400"/>
                        <a:ext cx="493713" cy="64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5403" name="Object 11"/>
          <p:cNvGraphicFramePr>
            <a:graphicFrameLocks noChangeAspect="1"/>
          </p:cNvGraphicFramePr>
          <p:nvPr/>
        </p:nvGraphicFramePr>
        <p:xfrm>
          <a:off x="5592763" y="4724400"/>
          <a:ext cx="468312" cy="647700"/>
        </p:xfrm>
        <a:graphic>
          <a:graphicData uri="http://schemas.openxmlformats.org/presentationml/2006/ole">
            <mc:AlternateContent xmlns:mc="http://schemas.openxmlformats.org/markup-compatibility/2006">
              <mc:Choice xmlns:v="urn:schemas-microsoft-com:vml" Requires="v">
                <p:oleObj spid="_x0000_s151650" name="Ecuación" r:id="rId15" imgW="165028" imgH="228501" progId="Equation.3">
                  <p:embed/>
                </p:oleObj>
              </mc:Choice>
              <mc:Fallback>
                <p:oleObj name="Ecuación" r:id="rId15" imgW="165028" imgH="228501"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592763" y="4724400"/>
                        <a:ext cx="468312" cy="64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5404" name="Object 12"/>
          <p:cNvGraphicFramePr>
            <a:graphicFrameLocks noChangeAspect="1"/>
          </p:cNvGraphicFramePr>
          <p:nvPr/>
        </p:nvGraphicFramePr>
        <p:xfrm>
          <a:off x="7319963" y="4652964"/>
          <a:ext cx="468312" cy="649287"/>
        </p:xfrm>
        <a:graphic>
          <a:graphicData uri="http://schemas.openxmlformats.org/presentationml/2006/ole">
            <mc:AlternateContent xmlns:mc="http://schemas.openxmlformats.org/markup-compatibility/2006">
              <mc:Choice xmlns:v="urn:schemas-microsoft-com:vml" Requires="v">
                <p:oleObj spid="_x0000_s151651" name="Ecuación" r:id="rId17" imgW="165028" imgH="228501" progId="Equation.3">
                  <p:embed/>
                </p:oleObj>
              </mc:Choice>
              <mc:Fallback>
                <p:oleObj name="Ecuación" r:id="rId17" imgW="165028" imgH="228501"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319963" y="4652964"/>
                        <a:ext cx="468312" cy="649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5405" name="Object 13"/>
          <p:cNvGraphicFramePr>
            <a:graphicFrameLocks noChangeAspect="1"/>
          </p:cNvGraphicFramePr>
          <p:nvPr/>
        </p:nvGraphicFramePr>
        <p:xfrm>
          <a:off x="5303839" y="2492375"/>
          <a:ext cx="2592387" cy="660400"/>
        </p:xfrm>
        <a:graphic>
          <a:graphicData uri="http://schemas.openxmlformats.org/presentationml/2006/ole">
            <mc:AlternateContent xmlns:mc="http://schemas.openxmlformats.org/markup-compatibility/2006">
              <mc:Choice xmlns:v="urn:schemas-microsoft-com:vml" Requires="v">
                <p:oleObj spid="_x0000_s151652" name="Ecuación" r:id="rId19" imgW="939800" imgH="228600" progId="Equation.3">
                  <p:embed/>
                </p:oleObj>
              </mc:Choice>
              <mc:Fallback>
                <p:oleObj name="Ecuación" r:id="rId19" imgW="939800" imgH="2286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03839" y="2492375"/>
                        <a:ext cx="2592387" cy="660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5406" name="Text Box 14"/>
          <p:cNvSpPr txBox="1">
            <a:spLocks noChangeArrowheads="1"/>
          </p:cNvSpPr>
          <p:nvPr/>
        </p:nvSpPr>
        <p:spPr bwMode="auto">
          <a:xfrm>
            <a:off x="4295775" y="5661025"/>
            <a:ext cx="6121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s-ES"/>
          </a:p>
        </p:txBody>
      </p:sp>
    </p:spTree>
    <p:extLst>
      <p:ext uri="{BB962C8B-B14F-4D97-AF65-F5344CB8AC3E}">
        <p14:creationId xmlns:p14="http://schemas.microsoft.com/office/powerpoint/2010/main" val="3920367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Text Box 2"/>
          <p:cNvSpPr txBox="1">
            <a:spLocks noChangeArrowheads="1"/>
          </p:cNvSpPr>
          <p:nvPr/>
        </p:nvSpPr>
        <p:spPr bwMode="auto">
          <a:xfrm>
            <a:off x="2351088" y="1557338"/>
            <a:ext cx="77771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s-ES"/>
          </a:p>
        </p:txBody>
      </p:sp>
      <p:sp>
        <p:nvSpPr>
          <p:cNvPr id="316419" name="Text Box 3"/>
          <p:cNvSpPr txBox="1">
            <a:spLocks noChangeArrowheads="1"/>
          </p:cNvSpPr>
          <p:nvPr/>
        </p:nvSpPr>
        <p:spPr bwMode="auto">
          <a:xfrm>
            <a:off x="4367214" y="2492376"/>
            <a:ext cx="60483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a:t>= (</a:t>
            </a:r>
            <a:r>
              <a:rPr lang="es-ES" sz="2400" b="1" i="0">
                <a:sym typeface="Symbol" panose="05050102010706020507" pitchFamily="18" charset="2"/>
              </a:rPr>
              <a:t></a:t>
            </a:r>
            <a:r>
              <a:rPr lang="es-MX" sz="2400" b="1" i="0" baseline="-25000"/>
              <a:t>1</a:t>
            </a:r>
            <a:r>
              <a:rPr lang="es-ES" sz="2400" b="1" i="0"/>
              <a:t>, 0, ..., 0) </a:t>
            </a:r>
            <a:r>
              <a:rPr lang="es-MX" sz="2400" b="1" i="0"/>
              <a:t>+ </a:t>
            </a:r>
            <a:r>
              <a:rPr lang="es-ES" sz="2400" b="1" i="0"/>
              <a:t>(0, </a:t>
            </a:r>
            <a:r>
              <a:rPr lang="es-ES" sz="2400" b="1" i="0">
                <a:sym typeface="Symbol" panose="05050102010706020507" pitchFamily="18" charset="2"/>
              </a:rPr>
              <a:t></a:t>
            </a:r>
            <a:r>
              <a:rPr lang="es-MX" sz="2400" b="1" i="0" baseline="-25000"/>
              <a:t>2</a:t>
            </a:r>
            <a:r>
              <a:rPr lang="es-ES" sz="2400" b="1" i="0"/>
              <a:t>, 0, ..., 0) + (0, 0, </a:t>
            </a:r>
            <a:r>
              <a:rPr lang="es-ES" sz="2400" b="1" i="0">
                <a:sym typeface="Symbol" panose="05050102010706020507" pitchFamily="18" charset="2"/>
              </a:rPr>
              <a:t></a:t>
            </a:r>
            <a:r>
              <a:rPr lang="es-MX" sz="2400" b="1" i="0" baseline="-25000"/>
              <a:t>3</a:t>
            </a:r>
            <a:r>
              <a:rPr lang="es-ES" sz="2400" b="1" i="0"/>
              <a:t>, ..., 0) </a:t>
            </a:r>
            <a:r>
              <a:rPr lang="es-MX" sz="2400" b="1" i="0"/>
              <a:t>+ ..... + </a:t>
            </a:r>
            <a:r>
              <a:rPr lang="es-ES" sz="2400" b="1" i="0"/>
              <a:t>(0, 0,...., </a:t>
            </a:r>
            <a:r>
              <a:rPr lang="es-ES" sz="2400" b="1" i="0">
                <a:sym typeface="Symbol" panose="05050102010706020507" pitchFamily="18" charset="2"/>
              </a:rPr>
              <a:t></a:t>
            </a:r>
            <a:r>
              <a:rPr lang="es-MX" sz="2400" b="1" i="0" baseline="-25000"/>
              <a:t>n</a:t>
            </a:r>
            <a:r>
              <a:rPr lang="es-ES" sz="2400" b="1" i="0"/>
              <a:t>)</a:t>
            </a:r>
          </a:p>
        </p:txBody>
      </p:sp>
      <p:sp>
        <p:nvSpPr>
          <p:cNvPr id="316420" name="Text Box 4"/>
          <p:cNvSpPr txBox="1">
            <a:spLocks noChangeArrowheads="1"/>
          </p:cNvSpPr>
          <p:nvPr/>
        </p:nvSpPr>
        <p:spPr bwMode="auto">
          <a:xfrm>
            <a:off x="1992313" y="260350"/>
            <a:ext cx="84248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s-ES"/>
          </a:p>
        </p:txBody>
      </p:sp>
      <p:sp>
        <p:nvSpPr>
          <p:cNvPr id="316421" name="Text Box 5"/>
          <p:cNvSpPr txBox="1">
            <a:spLocks noChangeArrowheads="1"/>
          </p:cNvSpPr>
          <p:nvPr/>
        </p:nvSpPr>
        <p:spPr bwMode="auto">
          <a:xfrm>
            <a:off x="1919289" y="404814"/>
            <a:ext cx="83534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endParaRPr lang="es-ES" sz="3200" b="1" i="0"/>
          </a:p>
        </p:txBody>
      </p:sp>
      <p:sp>
        <p:nvSpPr>
          <p:cNvPr id="316422" name="Text Box 6"/>
          <p:cNvSpPr txBox="1">
            <a:spLocks noChangeArrowheads="1"/>
          </p:cNvSpPr>
          <p:nvPr/>
        </p:nvSpPr>
        <p:spPr bwMode="auto">
          <a:xfrm>
            <a:off x="4367213" y="3284538"/>
            <a:ext cx="30972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 </a:t>
            </a:r>
            <a:r>
              <a:rPr lang="es-ES" sz="2400" b="1" i="0"/>
              <a:t>(</a:t>
            </a:r>
            <a:r>
              <a:rPr lang="es-ES" sz="2400" b="1" i="0">
                <a:sym typeface="Symbol" panose="05050102010706020507" pitchFamily="18" charset="2"/>
              </a:rPr>
              <a:t></a:t>
            </a:r>
            <a:r>
              <a:rPr lang="es-MX" sz="2400" b="1" i="0" baseline="-25000"/>
              <a:t>1</a:t>
            </a:r>
            <a:r>
              <a:rPr lang="es-ES" sz="2400" b="1" i="0"/>
              <a:t>, </a:t>
            </a:r>
            <a:r>
              <a:rPr lang="es-ES" sz="2400" b="1" i="0">
                <a:sym typeface="Symbol" panose="05050102010706020507" pitchFamily="18" charset="2"/>
              </a:rPr>
              <a:t></a:t>
            </a:r>
            <a:r>
              <a:rPr lang="es-MX" sz="2400" b="1" i="0" baseline="-25000"/>
              <a:t>2</a:t>
            </a:r>
            <a:r>
              <a:rPr lang="es-ES" sz="2400" b="1" i="0"/>
              <a:t>, </a:t>
            </a:r>
            <a:r>
              <a:rPr lang="es-ES" sz="2400" b="1" i="0">
                <a:sym typeface="Symbol" panose="05050102010706020507" pitchFamily="18" charset="2"/>
              </a:rPr>
              <a:t></a:t>
            </a:r>
            <a:r>
              <a:rPr lang="es-MX" sz="2400" b="1" i="0" baseline="-25000"/>
              <a:t>3</a:t>
            </a:r>
            <a:r>
              <a:rPr lang="es-MX" sz="2400" b="1" i="0"/>
              <a:t>, </a:t>
            </a:r>
            <a:r>
              <a:rPr lang="es-ES" sz="2400" b="1" i="0"/>
              <a:t>..., </a:t>
            </a:r>
            <a:r>
              <a:rPr lang="es-ES" sz="2400" b="1" i="0">
                <a:sym typeface="Symbol" panose="05050102010706020507" pitchFamily="18" charset="2"/>
              </a:rPr>
              <a:t></a:t>
            </a:r>
            <a:r>
              <a:rPr lang="es-MX" sz="2400" b="1" i="0" baseline="-25000"/>
              <a:t>n</a:t>
            </a:r>
            <a:r>
              <a:rPr lang="es-ES" sz="2400" b="1" i="0"/>
              <a:t>) </a:t>
            </a:r>
          </a:p>
        </p:txBody>
      </p:sp>
      <p:sp>
        <p:nvSpPr>
          <p:cNvPr id="316423" name="Text Box 7"/>
          <p:cNvSpPr txBox="1">
            <a:spLocks noChangeArrowheads="1"/>
          </p:cNvSpPr>
          <p:nvPr/>
        </p:nvSpPr>
        <p:spPr bwMode="auto">
          <a:xfrm>
            <a:off x="7967664" y="3284538"/>
            <a:ext cx="1728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r>
              <a:rPr lang="es-ES" sz="2400" b="1" i="0"/>
              <a:t>De donde</a:t>
            </a:r>
            <a:r>
              <a:rPr lang="es-ES"/>
              <a:t> </a:t>
            </a:r>
          </a:p>
        </p:txBody>
      </p:sp>
      <p:sp>
        <p:nvSpPr>
          <p:cNvPr id="316424" name="Text Box 8"/>
          <p:cNvSpPr txBox="1">
            <a:spLocks noChangeArrowheads="1"/>
          </p:cNvSpPr>
          <p:nvPr/>
        </p:nvSpPr>
        <p:spPr bwMode="auto">
          <a:xfrm>
            <a:off x="2351088" y="4149725"/>
            <a:ext cx="77771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a:t>       = </a:t>
            </a:r>
            <a:r>
              <a:rPr lang="es-ES" sz="2400" b="1" i="0">
                <a:sym typeface="Symbol" panose="05050102010706020507" pitchFamily="18" charset="2"/>
              </a:rPr>
              <a:t></a:t>
            </a:r>
            <a:r>
              <a:rPr lang="es-ES" sz="2400" b="1" i="0" baseline="-25000"/>
              <a:t>1</a:t>
            </a:r>
            <a:r>
              <a:rPr lang="es-ES" sz="2400" b="1" i="0"/>
              <a:t>;     = </a:t>
            </a:r>
            <a:r>
              <a:rPr lang="es-ES" sz="2400" b="1" i="0">
                <a:sym typeface="Symbol" panose="05050102010706020507" pitchFamily="18" charset="2"/>
              </a:rPr>
              <a:t></a:t>
            </a:r>
            <a:r>
              <a:rPr lang="es-ES" sz="2400" b="1" i="0" baseline="-25000"/>
              <a:t>2</a:t>
            </a:r>
            <a:r>
              <a:rPr lang="es-ES" sz="2400" b="1" i="0"/>
              <a:t>;     = </a:t>
            </a:r>
            <a:r>
              <a:rPr lang="es-ES" sz="2400" b="1" i="0">
                <a:sym typeface="Symbol" panose="05050102010706020507" pitchFamily="18" charset="2"/>
              </a:rPr>
              <a:t></a:t>
            </a:r>
            <a:r>
              <a:rPr lang="es-ES" sz="2400" b="1" i="0" baseline="-25000"/>
              <a:t>3</a:t>
            </a:r>
            <a:r>
              <a:rPr lang="es-ES" sz="2400" b="1" i="0"/>
              <a:t>; ……….;      = </a:t>
            </a:r>
            <a:r>
              <a:rPr lang="es-ES" sz="2400" b="1" i="0">
                <a:sym typeface="Symbol" panose="05050102010706020507" pitchFamily="18" charset="2"/>
              </a:rPr>
              <a:t></a:t>
            </a:r>
            <a:r>
              <a:rPr lang="es-ES" sz="2400" b="1" i="0" baseline="-25000"/>
              <a:t>n</a:t>
            </a:r>
          </a:p>
        </p:txBody>
      </p:sp>
      <p:graphicFrame>
        <p:nvGraphicFramePr>
          <p:cNvPr id="316425" name="Object 9"/>
          <p:cNvGraphicFramePr>
            <a:graphicFrameLocks noChangeAspect="1"/>
          </p:cNvGraphicFramePr>
          <p:nvPr/>
        </p:nvGraphicFramePr>
        <p:xfrm>
          <a:off x="2566988" y="4149726"/>
          <a:ext cx="474662" cy="576263"/>
        </p:xfrm>
        <a:graphic>
          <a:graphicData uri="http://schemas.openxmlformats.org/presentationml/2006/ole">
            <mc:AlternateContent xmlns:mc="http://schemas.openxmlformats.org/markup-compatibility/2006">
              <mc:Choice xmlns:v="urn:schemas-microsoft-com:vml" Requires="v">
                <p:oleObj spid="_x0000_s152688" name="Ecuación" r:id="rId3" imgW="177569" imgH="215619" progId="Equation.3">
                  <p:embed/>
                </p:oleObj>
              </mc:Choice>
              <mc:Fallback>
                <p:oleObj name="Ecuación" r:id="rId3" imgW="177569" imgH="21561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6988" y="4149726"/>
                        <a:ext cx="474662" cy="576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6426" name="Object 10"/>
          <p:cNvGraphicFramePr>
            <a:graphicFrameLocks noChangeAspect="1"/>
          </p:cNvGraphicFramePr>
          <p:nvPr/>
        </p:nvGraphicFramePr>
        <p:xfrm>
          <a:off x="3719513" y="4149725"/>
          <a:ext cx="508000" cy="579438"/>
        </p:xfrm>
        <a:graphic>
          <a:graphicData uri="http://schemas.openxmlformats.org/presentationml/2006/ole">
            <mc:AlternateContent xmlns:mc="http://schemas.openxmlformats.org/markup-compatibility/2006">
              <mc:Choice xmlns:v="urn:schemas-microsoft-com:vml" Requires="v">
                <p:oleObj spid="_x0000_s152689" name="Ecuación" r:id="rId5" imgW="190335" imgH="215713" progId="Equation.3">
                  <p:embed/>
                </p:oleObj>
              </mc:Choice>
              <mc:Fallback>
                <p:oleObj name="Ecuación" r:id="rId5" imgW="190335" imgH="215713"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9513" y="4149725"/>
                        <a:ext cx="508000" cy="579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6427" name="Object 11"/>
          <p:cNvGraphicFramePr>
            <a:graphicFrameLocks noChangeAspect="1"/>
          </p:cNvGraphicFramePr>
          <p:nvPr/>
        </p:nvGraphicFramePr>
        <p:xfrm>
          <a:off x="4800600" y="4149726"/>
          <a:ext cx="490538" cy="588963"/>
        </p:xfrm>
        <a:graphic>
          <a:graphicData uri="http://schemas.openxmlformats.org/presentationml/2006/ole">
            <mc:AlternateContent xmlns:mc="http://schemas.openxmlformats.org/markup-compatibility/2006">
              <mc:Choice xmlns:v="urn:schemas-microsoft-com:vml" Requires="v">
                <p:oleObj spid="_x0000_s152690" name="Ecuación" r:id="rId7" imgW="190500" imgH="228600" progId="Equation.3">
                  <p:embed/>
                </p:oleObj>
              </mc:Choice>
              <mc:Fallback>
                <p:oleObj name="Ecuación" r:id="rId7" imgW="1905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00600" y="4149726"/>
                        <a:ext cx="490538" cy="588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6428" name="Object 12"/>
          <p:cNvGraphicFramePr>
            <a:graphicFrameLocks noChangeAspect="1"/>
          </p:cNvGraphicFramePr>
          <p:nvPr/>
        </p:nvGraphicFramePr>
        <p:xfrm>
          <a:off x="7104064" y="4149726"/>
          <a:ext cx="490537" cy="588963"/>
        </p:xfrm>
        <a:graphic>
          <a:graphicData uri="http://schemas.openxmlformats.org/presentationml/2006/ole">
            <mc:AlternateContent xmlns:mc="http://schemas.openxmlformats.org/markup-compatibility/2006">
              <mc:Choice xmlns:v="urn:schemas-microsoft-com:vml" Requires="v">
                <p:oleObj spid="_x0000_s152691" name="Ecuación" r:id="rId9" imgW="190500" imgH="228600" progId="Equation.3">
                  <p:embed/>
                </p:oleObj>
              </mc:Choice>
              <mc:Fallback>
                <p:oleObj name="Ecuación" r:id="rId9" imgW="1905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04064" y="4149726"/>
                        <a:ext cx="490537" cy="588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6429" name="Text Box 13"/>
          <p:cNvSpPr txBox="1">
            <a:spLocks noChangeArrowheads="1"/>
          </p:cNvSpPr>
          <p:nvPr/>
        </p:nvSpPr>
        <p:spPr bwMode="auto">
          <a:xfrm>
            <a:off x="3648076" y="5013325"/>
            <a:ext cx="1368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a:t>Luego </a:t>
            </a:r>
          </a:p>
        </p:txBody>
      </p:sp>
      <p:graphicFrame>
        <p:nvGraphicFramePr>
          <p:cNvPr id="316430" name="Object 14"/>
          <p:cNvGraphicFramePr>
            <a:graphicFrameLocks noChangeAspect="1"/>
          </p:cNvGraphicFramePr>
          <p:nvPr/>
        </p:nvGraphicFramePr>
        <p:xfrm>
          <a:off x="2424113" y="5516563"/>
          <a:ext cx="7848600" cy="576262"/>
        </p:xfrm>
        <a:graphic>
          <a:graphicData uri="http://schemas.openxmlformats.org/presentationml/2006/ole">
            <mc:AlternateContent xmlns:mc="http://schemas.openxmlformats.org/markup-compatibility/2006">
              <mc:Choice xmlns:v="urn:schemas-microsoft-com:vml" Requires="v">
                <p:oleObj spid="_x0000_s152692" name="Ecuación" r:id="rId11" imgW="3263900" imgH="228600" progId="Equation.3">
                  <p:embed/>
                </p:oleObj>
              </mc:Choice>
              <mc:Fallback>
                <p:oleObj name="Ecuación" r:id="rId11" imgW="326390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24113" y="5516563"/>
                        <a:ext cx="7848600"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6431" name="Text Box 15"/>
          <p:cNvSpPr txBox="1">
            <a:spLocks noChangeArrowheads="1"/>
          </p:cNvSpPr>
          <p:nvPr/>
        </p:nvSpPr>
        <p:spPr bwMode="auto">
          <a:xfrm>
            <a:off x="4186239" y="476250"/>
            <a:ext cx="62642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a:t> </a:t>
            </a:r>
            <a:r>
              <a:rPr lang="es-MX" sz="2400" b="1" i="0"/>
              <a:t>= </a:t>
            </a:r>
            <a:r>
              <a:rPr lang="es-ES" sz="2400" b="1" i="0">
                <a:sym typeface="Symbol" panose="05050102010706020507" pitchFamily="18" charset="2"/>
              </a:rPr>
              <a:t></a:t>
            </a:r>
            <a:r>
              <a:rPr lang="es-MX" sz="2400" b="1" i="0" baseline="-25000"/>
              <a:t>1</a:t>
            </a:r>
            <a:r>
              <a:rPr lang="es-MX" sz="2400" b="1" i="0"/>
              <a:t>     + </a:t>
            </a:r>
            <a:r>
              <a:rPr lang="es-ES" sz="2400" b="1" i="0">
                <a:sym typeface="Symbol" panose="05050102010706020507" pitchFamily="18" charset="2"/>
              </a:rPr>
              <a:t></a:t>
            </a:r>
            <a:r>
              <a:rPr lang="es-MX" sz="2400" b="1" i="0" baseline="-25000"/>
              <a:t>2</a:t>
            </a:r>
            <a:r>
              <a:rPr lang="es-MX" sz="2400" b="1" i="0"/>
              <a:t>   </a:t>
            </a:r>
            <a:r>
              <a:rPr lang="es-ES" sz="2400" b="1" i="0"/>
              <a:t>  + </a:t>
            </a:r>
            <a:r>
              <a:rPr lang="es-ES" sz="2400" b="1" i="0">
                <a:sym typeface="Symbol" panose="05050102010706020507" pitchFamily="18" charset="2"/>
              </a:rPr>
              <a:t></a:t>
            </a:r>
            <a:r>
              <a:rPr lang="es-MX" sz="2400" b="1" i="0" baseline="-25000"/>
              <a:t>3</a:t>
            </a:r>
            <a:r>
              <a:rPr lang="es-MX" sz="2400" b="1" i="0"/>
              <a:t>     + ..... + </a:t>
            </a:r>
            <a:r>
              <a:rPr lang="es-ES" sz="2400" b="1" i="0">
                <a:sym typeface="Symbol" panose="05050102010706020507" pitchFamily="18" charset="2"/>
              </a:rPr>
              <a:t></a:t>
            </a:r>
            <a:r>
              <a:rPr lang="es-MX" sz="2400" b="1" i="0" baseline="-25000"/>
              <a:t>n</a:t>
            </a:r>
            <a:r>
              <a:rPr lang="es-MX" sz="2400" b="1" i="0"/>
              <a:t> </a:t>
            </a:r>
            <a:endParaRPr lang="es-ES" sz="2400" b="1" i="0"/>
          </a:p>
        </p:txBody>
      </p:sp>
      <p:graphicFrame>
        <p:nvGraphicFramePr>
          <p:cNvPr id="316432" name="Object 16"/>
          <p:cNvGraphicFramePr>
            <a:graphicFrameLocks noChangeAspect="1"/>
          </p:cNvGraphicFramePr>
          <p:nvPr/>
        </p:nvGraphicFramePr>
        <p:xfrm>
          <a:off x="4006850" y="620714"/>
          <a:ext cx="382588" cy="452437"/>
        </p:xfrm>
        <a:graphic>
          <a:graphicData uri="http://schemas.openxmlformats.org/presentationml/2006/ole">
            <mc:AlternateContent xmlns:mc="http://schemas.openxmlformats.org/markup-compatibility/2006">
              <mc:Choice xmlns:v="urn:schemas-microsoft-com:vml" Requires="v">
                <p:oleObj spid="_x0000_s152693" name="Ecuación" r:id="rId13" imgW="139579" imgH="164957" progId="Equation.3">
                  <p:embed/>
                </p:oleObj>
              </mc:Choice>
              <mc:Fallback>
                <p:oleObj name="Ecuación" r:id="rId13" imgW="139579" imgH="164957"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06850" y="620714"/>
                        <a:ext cx="382588"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6433" name="Object 17"/>
          <p:cNvGraphicFramePr>
            <a:graphicFrameLocks noChangeAspect="1"/>
          </p:cNvGraphicFramePr>
          <p:nvPr/>
        </p:nvGraphicFramePr>
        <p:xfrm>
          <a:off x="4943475" y="620714"/>
          <a:ext cx="431800" cy="611187"/>
        </p:xfrm>
        <a:graphic>
          <a:graphicData uri="http://schemas.openxmlformats.org/presentationml/2006/ole">
            <mc:AlternateContent xmlns:mc="http://schemas.openxmlformats.org/markup-compatibility/2006">
              <mc:Choice xmlns:v="urn:schemas-microsoft-com:vml" Requires="v">
                <p:oleObj spid="_x0000_s152694" name="Ecuación" r:id="rId15" imgW="152268" imgH="215713" progId="Equation.3">
                  <p:embed/>
                </p:oleObj>
              </mc:Choice>
              <mc:Fallback>
                <p:oleObj name="Ecuación" r:id="rId15" imgW="152268" imgH="215713"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43475" y="620714"/>
                        <a:ext cx="431800" cy="611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6434" name="Object 18"/>
          <p:cNvGraphicFramePr>
            <a:graphicFrameLocks noChangeAspect="1"/>
          </p:cNvGraphicFramePr>
          <p:nvPr/>
        </p:nvGraphicFramePr>
        <p:xfrm>
          <a:off x="5951538" y="620713"/>
          <a:ext cx="493712" cy="647700"/>
        </p:xfrm>
        <a:graphic>
          <a:graphicData uri="http://schemas.openxmlformats.org/presentationml/2006/ole">
            <mc:AlternateContent xmlns:mc="http://schemas.openxmlformats.org/markup-compatibility/2006">
              <mc:Choice xmlns:v="urn:schemas-microsoft-com:vml" Requires="v">
                <p:oleObj spid="_x0000_s152695" name="Ecuación" r:id="rId17" imgW="164885" imgH="215619" progId="Equation.3">
                  <p:embed/>
                </p:oleObj>
              </mc:Choice>
              <mc:Fallback>
                <p:oleObj name="Ecuación" r:id="rId17" imgW="164885" imgH="215619"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951538" y="620713"/>
                        <a:ext cx="493712" cy="64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6435" name="Object 19"/>
          <p:cNvGraphicFramePr>
            <a:graphicFrameLocks noChangeAspect="1"/>
          </p:cNvGraphicFramePr>
          <p:nvPr/>
        </p:nvGraphicFramePr>
        <p:xfrm>
          <a:off x="6959601" y="620713"/>
          <a:ext cx="468313" cy="647700"/>
        </p:xfrm>
        <a:graphic>
          <a:graphicData uri="http://schemas.openxmlformats.org/presentationml/2006/ole">
            <mc:AlternateContent xmlns:mc="http://schemas.openxmlformats.org/markup-compatibility/2006">
              <mc:Choice xmlns:v="urn:schemas-microsoft-com:vml" Requires="v">
                <p:oleObj spid="_x0000_s152696" name="Ecuación" r:id="rId19" imgW="165028" imgH="228501" progId="Equation.3">
                  <p:embed/>
                </p:oleObj>
              </mc:Choice>
              <mc:Fallback>
                <p:oleObj name="Ecuación" r:id="rId19" imgW="165028" imgH="228501"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59601" y="620713"/>
                        <a:ext cx="468313" cy="64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6436" name="Object 20"/>
          <p:cNvGraphicFramePr>
            <a:graphicFrameLocks noChangeAspect="1"/>
          </p:cNvGraphicFramePr>
          <p:nvPr/>
        </p:nvGraphicFramePr>
        <p:xfrm>
          <a:off x="8686801" y="549275"/>
          <a:ext cx="468313" cy="649288"/>
        </p:xfrm>
        <a:graphic>
          <a:graphicData uri="http://schemas.openxmlformats.org/presentationml/2006/ole">
            <mc:AlternateContent xmlns:mc="http://schemas.openxmlformats.org/markup-compatibility/2006">
              <mc:Choice xmlns:v="urn:schemas-microsoft-com:vml" Requires="v">
                <p:oleObj spid="_x0000_s152697" name="Ecuación" r:id="rId21" imgW="165028" imgH="228501" progId="Equation.3">
                  <p:embed/>
                </p:oleObj>
              </mc:Choice>
              <mc:Fallback>
                <p:oleObj name="Ecuación" r:id="rId21" imgW="165028" imgH="228501"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8686801" y="549275"/>
                        <a:ext cx="468313" cy="649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6437" name="Text Box 21"/>
          <p:cNvSpPr txBox="1">
            <a:spLocks noChangeArrowheads="1"/>
          </p:cNvSpPr>
          <p:nvPr/>
        </p:nvSpPr>
        <p:spPr bwMode="auto">
          <a:xfrm>
            <a:off x="1847851" y="1196975"/>
            <a:ext cx="820896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MX" sz="2400" b="1" i="0"/>
              <a:t>(                               ) = </a:t>
            </a:r>
            <a:r>
              <a:rPr lang="es-ES" sz="2400" b="1" i="0">
                <a:sym typeface="Symbol" panose="05050102010706020507" pitchFamily="18" charset="2"/>
              </a:rPr>
              <a:t></a:t>
            </a:r>
            <a:r>
              <a:rPr lang="es-MX" sz="2400" b="1" i="0" baseline="-25000"/>
              <a:t>1</a:t>
            </a:r>
            <a:r>
              <a:rPr lang="es-ES" sz="2400" b="1" i="0"/>
              <a:t>(1, 0, ..., 0) </a:t>
            </a:r>
            <a:r>
              <a:rPr lang="es-MX" sz="2400" b="1" i="0"/>
              <a:t>+ </a:t>
            </a:r>
            <a:r>
              <a:rPr lang="es-ES" sz="2400" b="1" i="0">
                <a:sym typeface="Symbol" panose="05050102010706020507" pitchFamily="18" charset="2"/>
              </a:rPr>
              <a:t></a:t>
            </a:r>
            <a:r>
              <a:rPr lang="es-MX" sz="2400" b="1" i="0" baseline="-25000"/>
              <a:t>2</a:t>
            </a:r>
            <a:r>
              <a:rPr lang="es-MX" sz="2400" b="1" i="0"/>
              <a:t> </a:t>
            </a:r>
            <a:r>
              <a:rPr lang="es-ES" sz="2400" b="1" i="0"/>
              <a:t>(0, 1, 0, ..., 0) +</a:t>
            </a:r>
          </a:p>
          <a:p>
            <a:pPr algn="r" eaLnBrk="1" hangingPunct="1"/>
            <a:r>
              <a:rPr lang="es-ES" sz="2400" b="1" i="0"/>
              <a:t>    </a:t>
            </a:r>
            <a:r>
              <a:rPr lang="es-ES" sz="2400" b="1" i="0">
                <a:sym typeface="Symbol" panose="05050102010706020507" pitchFamily="18" charset="2"/>
              </a:rPr>
              <a:t></a:t>
            </a:r>
            <a:r>
              <a:rPr lang="es-MX" sz="2400" b="1" i="0" baseline="-25000"/>
              <a:t>3</a:t>
            </a:r>
            <a:r>
              <a:rPr lang="es-MX" sz="2400" b="1" i="0"/>
              <a:t> </a:t>
            </a:r>
            <a:r>
              <a:rPr lang="es-ES" sz="2400" b="1" i="0"/>
              <a:t>(0, 0, 1, ..., 0) </a:t>
            </a:r>
            <a:r>
              <a:rPr lang="es-MX" sz="2400" b="1" i="0"/>
              <a:t>+ ..... + </a:t>
            </a:r>
            <a:r>
              <a:rPr lang="es-ES" sz="2400" b="1" i="0">
                <a:sym typeface="Symbol" panose="05050102010706020507" pitchFamily="18" charset="2"/>
              </a:rPr>
              <a:t></a:t>
            </a:r>
            <a:r>
              <a:rPr lang="es-MX" sz="2400" b="1" i="0" baseline="-25000"/>
              <a:t>n</a:t>
            </a:r>
            <a:r>
              <a:rPr lang="es-MX" sz="2400" b="1" i="0"/>
              <a:t> </a:t>
            </a:r>
            <a:r>
              <a:rPr lang="es-ES" sz="2400" b="1" i="0"/>
              <a:t>(0, 0,....,1)</a:t>
            </a:r>
          </a:p>
          <a:p>
            <a:pPr algn="l" eaLnBrk="1" hangingPunct="1"/>
            <a:endParaRPr lang="es-ES" sz="2400" b="1" i="0"/>
          </a:p>
        </p:txBody>
      </p:sp>
      <p:graphicFrame>
        <p:nvGraphicFramePr>
          <p:cNvPr id="316438" name="Object 22"/>
          <p:cNvGraphicFramePr>
            <a:graphicFrameLocks noChangeAspect="1"/>
          </p:cNvGraphicFramePr>
          <p:nvPr/>
        </p:nvGraphicFramePr>
        <p:xfrm>
          <a:off x="2063750" y="1052513"/>
          <a:ext cx="2592388" cy="660400"/>
        </p:xfrm>
        <a:graphic>
          <a:graphicData uri="http://schemas.openxmlformats.org/presentationml/2006/ole">
            <mc:AlternateContent xmlns:mc="http://schemas.openxmlformats.org/markup-compatibility/2006">
              <mc:Choice xmlns:v="urn:schemas-microsoft-com:vml" Requires="v">
                <p:oleObj spid="_x0000_s152698" name="Ecuación" r:id="rId23" imgW="939800" imgH="228600" progId="Equation.3">
                  <p:embed/>
                </p:oleObj>
              </mc:Choice>
              <mc:Fallback>
                <p:oleObj name="Ecuación" r:id="rId23" imgW="939800" imgH="228600" progId="Equation.3">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063750" y="1052513"/>
                        <a:ext cx="2592388" cy="660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0268675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Text Box 2"/>
          <p:cNvSpPr txBox="1">
            <a:spLocks noChangeArrowheads="1"/>
          </p:cNvSpPr>
          <p:nvPr/>
        </p:nvSpPr>
        <p:spPr bwMode="auto">
          <a:xfrm>
            <a:off x="1882776" y="188913"/>
            <a:ext cx="878522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a:t>Asi que, siempre es  posible expresar un vector  cualquiera </a:t>
            </a:r>
          </a:p>
          <a:p>
            <a:pPr algn="l" eaLnBrk="1" hangingPunct="1"/>
            <a:r>
              <a:rPr lang="es-ES" sz="2400" b="1" i="0"/>
              <a:t>como  combinación  lineal  de los vectores del sistema  del </a:t>
            </a:r>
          </a:p>
          <a:p>
            <a:pPr algn="l" eaLnBrk="1" hangingPunct="1"/>
            <a:r>
              <a:rPr lang="es-ES" sz="2400" b="1" i="0"/>
              <a:t>sistema  </a:t>
            </a:r>
            <a:r>
              <a:rPr lang="es-ES" sz="2400" b="1" i="0">
                <a:sym typeface="Symbol" panose="05050102010706020507" pitchFamily="18" charset="2"/>
              </a:rPr>
              <a:t></a:t>
            </a:r>
            <a:r>
              <a:rPr lang="es-ES" sz="2400" b="1" i="0"/>
              <a:t>                              </a:t>
            </a:r>
            <a:r>
              <a:rPr lang="es-ES" sz="2400" b="1" i="0">
                <a:sym typeface="Symbol" panose="05050102010706020507" pitchFamily="18" charset="2"/>
              </a:rPr>
              <a:t></a:t>
            </a:r>
            <a:r>
              <a:rPr lang="es-ES" sz="2400" b="1" i="0"/>
              <a:t> de vectores canónicos de  </a:t>
            </a:r>
            <a:r>
              <a:rPr lang="es-ES" sz="2400" b="1" i="0">
                <a:sym typeface="Symbol" panose="05050102010706020507" pitchFamily="18" charset="2"/>
              </a:rPr>
              <a:t></a:t>
            </a:r>
            <a:r>
              <a:rPr lang="es-ES" sz="2400" b="1" i="0" baseline="30000"/>
              <a:t>n</a:t>
            </a:r>
            <a:r>
              <a:rPr lang="es-ES" sz="2400" b="1" i="0"/>
              <a:t> </a:t>
            </a:r>
          </a:p>
          <a:p>
            <a:pPr algn="l" eaLnBrk="1" hangingPunct="1"/>
            <a:r>
              <a:rPr lang="es-ES" sz="2400" b="1" i="0"/>
              <a:t> y   que  los  coeficientes   de   la  combinación   lineal   son </a:t>
            </a:r>
          </a:p>
          <a:p>
            <a:pPr algn="l" eaLnBrk="1" hangingPunct="1"/>
            <a:r>
              <a:rPr lang="es-ES" sz="2400" b="1" i="0"/>
              <a:t>precisamente, las componentes del vector    </a:t>
            </a:r>
            <a:r>
              <a:rPr lang="es-MX" sz="2400" b="1" i="0"/>
              <a:t>.</a:t>
            </a:r>
            <a:endParaRPr lang="es-ES" sz="2400" b="1" i="0"/>
          </a:p>
        </p:txBody>
      </p:sp>
      <p:graphicFrame>
        <p:nvGraphicFramePr>
          <p:cNvPr id="317443" name="Object 3"/>
          <p:cNvGraphicFramePr>
            <a:graphicFrameLocks noChangeAspect="1"/>
          </p:cNvGraphicFramePr>
          <p:nvPr/>
        </p:nvGraphicFramePr>
        <p:xfrm>
          <a:off x="3359151" y="1268413"/>
          <a:ext cx="2663825" cy="577850"/>
        </p:xfrm>
        <a:graphic>
          <a:graphicData uri="http://schemas.openxmlformats.org/presentationml/2006/ole">
            <mc:AlternateContent xmlns:mc="http://schemas.openxmlformats.org/markup-compatibility/2006">
              <mc:Choice xmlns:v="urn:schemas-microsoft-com:vml" Requires="v">
                <p:oleObj spid="_x0000_s153642" name="Ecuación" r:id="rId3" imgW="889000" imgH="228600" progId="Equation.3">
                  <p:embed/>
                </p:oleObj>
              </mc:Choice>
              <mc:Fallback>
                <p:oleObj name="Ecuación" r:id="rId3" imgW="8890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9151" y="1268413"/>
                        <a:ext cx="2663825"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7444" name="Object 4"/>
          <p:cNvGraphicFramePr>
            <a:graphicFrameLocks noChangeAspect="1"/>
          </p:cNvGraphicFramePr>
          <p:nvPr/>
        </p:nvGraphicFramePr>
        <p:xfrm>
          <a:off x="8112125" y="2205038"/>
          <a:ext cx="407988" cy="633412"/>
        </p:xfrm>
        <a:graphic>
          <a:graphicData uri="http://schemas.openxmlformats.org/presentationml/2006/ole">
            <mc:AlternateContent xmlns:mc="http://schemas.openxmlformats.org/markup-compatibility/2006">
              <mc:Choice xmlns:v="urn:schemas-microsoft-com:vml" Requires="v">
                <p:oleObj spid="_x0000_s153643" name="Ecuación" r:id="rId5" imgW="139700" imgH="279400" progId="Equation.3">
                  <p:embed/>
                </p:oleObj>
              </mc:Choice>
              <mc:Fallback>
                <p:oleObj name="Ecuación" r:id="rId5" imgW="139700" imgH="2794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12125" y="2205038"/>
                        <a:ext cx="407988"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7445" name="Object 5"/>
          <p:cNvGraphicFramePr>
            <a:graphicFrameLocks noChangeAspect="1"/>
          </p:cNvGraphicFramePr>
          <p:nvPr/>
        </p:nvGraphicFramePr>
        <p:xfrm>
          <a:off x="6038850" y="3321050"/>
          <a:ext cx="114300" cy="215900"/>
        </p:xfrm>
        <a:graphic>
          <a:graphicData uri="http://schemas.openxmlformats.org/presentationml/2006/ole">
            <mc:AlternateContent xmlns:mc="http://schemas.openxmlformats.org/markup-compatibility/2006">
              <mc:Choice xmlns:v="urn:schemas-microsoft-com:vml" Requires="v">
                <p:oleObj spid="_x0000_s153644" name="Ecuación" r:id="rId7" imgW="114151" imgH="215619" progId="Equation.3">
                  <p:embed/>
                </p:oleObj>
              </mc:Choice>
              <mc:Fallback>
                <p:oleObj name="Ecuación" r:id="rId7" imgW="114151" imgH="215619"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38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7446" name="Text Box 6"/>
          <p:cNvSpPr txBox="1">
            <a:spLocks noChangeArrowheads="1"/>
          </p:cNvSpPr>
          <p:nvPr/>
        </p:nvSpPr>
        <p:spPr bwMode="auto">
          <a:xfrm>
            <a:off x="1703389" y="3284538"/>
            <a:ext cx="8713787"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914400" indent="-457200">
              <a:spcBef>
                <a:spcPct val="20000"/>
              </a:spcBef>
              <a:buChar char="–"/>
              <a:defRPr sz="2800">
                <a:solidFill>
                  <a:schemeClr val="tx1"/>
                </a:solidFill>
                <a:latin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defRPr>
            </a:lvl3pPr>
            <a:lvl4pPr marL="1828800" indent="-457200">
              <a:spcBef>
                <a:spcPct val="20000"/>
              </a:spcBef>
              <a:buChar char="–"/>
              <a:defRPr sz="2000">
                <a:solidFill>
                  <a:schemeClr val="tx1"/>
                </a:solidFill>
                <a:latin typeface="Arial" panose="020B0604020202020204" pitchFamily="34" charset="0"/>
              </a:defRPr>
            </a:lvl4pPr>
            <a:lvl5pPr marL="2286000" indent="-45720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s-ES" sz="2400" b="1"/>
              <a:t>Ejemplo 2</a:t>
            </a:r>
          </a:p>
          <a:p>
            <a:pPr eaLnBrk="1" hangingPunct="1">
              <a:spcBef>
                <a:spcPct val="50000"/>
              </a:spcBef>
              <a:buFontTx/>
              <a:buNone/>
            </a:pPr>
            <a:r>
              <a:rPr lang="es-ES" sz="2400" b="1"/>
              <a:t>Expresar el vector     = (0, 2, -1) como combinación lineal del sistema de vectores </a:t>
            </a:r>
            <a:endParaRPr lang="es-ES" sz="2400" b="1" u="sng"/>
          </a:p>
          <a:p>
            <a:pPr eaLnBrk="1" hangingPunct="1">
              <a:spcBef>
                <a:spcPct val="50000"/>
              </a:spcBef>
              <a:buFontTx/>
              <a:buNone/>
            </a:pPr>
            <a:r>
              <a:rPr lang="es-ES" sz="2400" b="1"/>
              <a:t>A={ (1, 3, 0); (2, 4, 1)} </a:t>
            </a:r>
            <a:r>
              <a:rPr lang="es-ES" sz="2400" b="1">
                <a:sym typeface="Symbol" panose="05050102010706020507" pitchFamily="18" charset="2"/>
              </a:rPr>
              <a:t></a:t>
            </a:r>
            <a:r>
              <a:rPr lang="es-ES" sz="2400" b="1"/>
              <a:t> </a:t>
            </a:r>
            <a:r>
              <a:rPr lang="es-ES" sz="2400" b="1">
                <a:sym typeface="Symbol" panose="05050102010706020507" pitchFamily="18" charset="2"/>
              </a:rPr>
              <a:t></a:t>
            </a:r>
            <a:r>
              <a:rPr lang="es-ES" sz="2400" b="1" baseline="30000"/>
              <a:t>3</a:t>
            </a:r>
            <a:r>
              <a:rPr lang="es-ES" sz="2400" b="1"/>
              <a:t>. </a:t>
            </a:r>
          </a:p>
        </p:txBody>
      </p:sp>
      <p:graphicFrame>
        <p:nvGraphicFramePr>
          <p:cNvPr id="317447" name="Object 7"/>
          <p:cNvGraphicFramePr>
            <a:graphicFrameLocks noChangeAspect="1"/>
          </p:cNvGraphicFramePr>
          <p:nvPr/>
        </p:nvGraphicFramePr>
        <p:xfrm>
          <a:off x="4440239" y="3573463"/>
          <a:ext cx="407987" cy="633412"/>
        </p:xfrm>
        <a:graphic>
          <a:graphicData uri="http://schemas.openxmlformats.org/presentationml/2006/ole">
            <mc:AlternateContent xmlns:mc="http://schemas.openxmlformats.org/markup-compatibility/2006">
              <mc:Choice xmlns:v="urn:schemas-microsoft-com:vml" Requires="v">
                <p:oleObj spid="_x0000_s153645" name="Ecuación" r:id="rId9" imgW="139700" imgH="279400" progId="Equation.3">
                  <p:embed/>
                </p:oleObj>
              </mc:Choice>
              <mc:Fallback>
                <p:oleObj name="Ecuación" r:id="rId9" imgW="139700" imgH="2794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40239" y="3573463"/>
                        <a:ext cx="407987"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276829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Text Box 2"/>
          <p:cNvSpPr txBox="1">
            <a:spLocks noChangeArrowheads="1"/>
          </p:cNvSpPr>
          <p:nvPr/>
        </p:nvSpPr>
        <p:spPr bwMode="auto">
          <a:xfrm>
            <a:off x="1524000" y="260351"/>
            <a:ext cx="9144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just" eaLnBrk="1" hangingPunct="1"/>
            <a:r>
              <a:rPr lang="es-ES" sz="2400" b="1"/>
              <a:t>Si es posible hallar los coeficientes de </a:t>
            </a:r>
            <a:r>
              <a:rPr lang="es-ES" sz="2400" b="1">
                <a:sym typeface="Symbol" panose="05050102010706020507" pitchFamily="18" charset="2"/>
              </a:rPr>
              <a:t></a:t>
            </a:r>
            <a:r>
              <a:rPr lang="es-ES" sz="2400" b="1" baseline="-25000"/>
              <a:t>1</a:t>
            </a:r>
            <a:r>
              <a:rPr lang="es-ES" sz="2400" b="1"/>
              <a:t>, </a:t>
            </a:r>
            <a:r>
              <a:rPr lang="es-ES" sz="2400" b="1">
                <a:sym typeface="Symbol" panose="05050102010706020507" pitchFamily="18" charset="2"/>
              </a:rPr>
              <a:t></a:t>
            </a:r>
            <a:r>
              <a:rPr lang="es-ES" sz="2400" b="1" baseline="-25000"/>
              <a:t>2</a:t>
            </a:r>
            <a:r>
              <a:rPr lang="es-ES" sz="2400" b="1"/>
              <a:t> se podrá escribir la combinación lineal de los vectores de A:</a:t>
            </a:r>
            <a:endParaRPr lang="es-ES" sz="2400" b="1" i="0"/>
          </a:p>
        </p:txBody>
      </p:sp>
      <p:graphicFrame>
        <p:nvGraphicFramePr>
          <p:cNvPr id="318467" name="Object 3"/>
          <p:cNvGraphicFramePr>
            <a:graphicFrameLocks noChangeAspect="1"/>
          </p:cNvGraphicFramePr>
          <p:nvPr/>
        </p:nvGraphicFramePr>
        <p:xfrm>
          <a:off x="2351089" y="1268413"/>
          <a:ext cx="5184775" cy="996950"/>
        </p:xfrm>
        <a:graphic>
          <a:graphicData uri="http://schemas.openxmlformats.org/presentationml/2006/ole">
            <mc:AlternateContent xmlns:mc="http://schemas.openxmlformats.org/markup-compatibility/2006">
              <mc:Choice xmlns:v="urn:schemas-microsoft-com:vml" Requires="v">
                <p:oleObj spid="_x0000_s154676" name="Ecuación" r:id="rId3" imgW="2171700" imgH="444500" progId="Equation.3">
                  <p:embed/>
                </p:oleObj>
              </mc:Choice>
              <mc:Fallback>
                <p:oleObj name="Ecuación" r:id="rId3" imgW="2171700" imgH="4445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1089" y="1268413"/>
                        <a:ext cx="5184775"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8468" name="Object 4"/>
          <p:cNvGraphicFramePr>
            <a:graphicFrameLocks noChangeAspect="1"/>
          </p:cNvGraphicFramePr>
          <p:nvPr/>
        </p:nvGraphicFramePr>
        <p:xfrm>
          <a:off x="2927350" y="1773239"/>
          <a:ext cx="5329238" cy="554037"/>
        </p:xfrm>
        <a:graphic>
          <a:graphicData uri="http://schemas.openxmlformats.org/presentationml/2006/ole">
            <mc:AlternateContent xmlns:mc="http://schemas.openxmlformats.org/markup-compatibility/2006">
              <mc:Choice xmlns:v="urn:schemas-microsoft-com:vml" Requires="v">
                <p:oleObj spid="_x0000_s154677" name="Ecuación" r:id="rId5" imgW="2362200" imgH="215900" progId="Equation.3">
                  <p:embed/>
                </p:oleObj>
              </mc:Choice>
              <mc:Fallback>
                <p:oleObj name="Ecuación" r:id="rId5" imgW="2362200" imgH="2159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27350" y="1773239"/>
                        <a:ext cx="5329238"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8469" name="Text Box 5"/>
          <p:cNvSpPr txBox="1">
            <a:spLocks noChangeArrowheads="1"/>
          </p:cNvSpPr>
          <p:nvPr/>
        </p:nvSpPr>
        <p:spPr bwMode="auto">
          <a:xfrm>
            <a:off x="2351089" y="2349500"/>
            <a:ext cx="7705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400" b="1" i="0"/>
              <a:t>Pero la igualdad anterior significa que:</a:t>
            </a:r>
            <a:endParaRPr lang="es-ES" sz="2400" b="1" i="0"/>
          </a:p>
        </p:txBody>
      </p:sp>
      <p:graphicFrame>
        <p:nvGraphicFramePr>
          <p:cNvPr id="318470" name="Object 6"/>
          <p:cNvGraphicFramePr>
            <a:graphicFrameLocks noChangeAspect="1"/>
          </p:cNvGraphicFramePr>
          <p:nvPr/>
        </p:nvGraphicFramePr>
        <p:xfrm>
          <a:off x="4583113" y="2924175"/>
          <a:ext cx="3600450" cy="1225550"/>
        </p:xfrm>
        <a:graphic>
          <a:graphicData uri="http://schemas.openxmlformats.org/presentationml/2006/ole">
            <mc:AlternateContent xmlns:mc="http://schemas.openxmlformats.org/markup-compatibility/2006">
              <mc:Choice xmlns:v="urn:schemas-microsoft-com:vml" Requires="v">
                <p:oleObj spid="_x0000_s154678" name="Ecuación" r:id="rId7" imgW="863225" imgH="457002" progId="Equation.3">
                  <p:embed/>
                </p:oleObj>
              </mc:Choice>
              <mc:Fallback>
                <p:oleObj name="Ecuación" r:id="rId7" imgW="863225" imgH="457002"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83113" y="2924175"/>
                        <a:ext cx="3600450" cy="1225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8471" name="Object 7"/>
          <p:cNvGraphicFramePr>
            <a:graphicFrameLocks noChangeAspect="1"/>
          </p:cNvGraphicFramePr>
          <p:nvPr/>
        </p:nvGraphicFramePr>
        <p:xfrm>
          <a:off x="6311901" y="4076701"/>
          <a:ext cx="2449513" cy="593725"/>
        </p:xfrm>
        <a:graphic>
          <a:graphicData uri="http://schemas.openxmlformats.org/presentationml/2006/ole">
            <mc:AlternateContent xmlns:mc="http://schemas.openxmlformats.org/markup-compatibility/2006">
              <mc:Choice xmlns:v="urn:schemas-microsoft-com:vml" Requires="v">
                <p:oleObj spid="_x0000_s154679" name="Ecuación" r:id="rId9" imgW="507780" imgH="215806" progId="Equation.3">
                  <p:embed/>
                </p:oleObj>
              </mc:Choice>
              <mc:Fallback>
                <p:oleObj name="Ecuación" r:id="rId9" imgW="507780" imgH="215806"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11901" y="4076701"/>
                        <a:ext cx="2449513" cy="593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45832" name="AutoShape 8">
            <a:hlinkClick r:id="rId11" action="ppaction://hlinksldjump" highlightClick="1"/>
          </p:cNvPr>
          <p:cNvSpPr>
            <a:spLocks noChangeArrowheads="1"/>
          </p:cNvSpPr>
          <p:nvPr/>
        </p:nvSpPr>
        <p:spPr bwMode="auto">
          <a:xfrm>
            <a:off x="9819985" y="5985561"/>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318473" name="Object 9"/>
          <p:cNvGraphicFramePr>
            <a:graphicFrameLocks noChangeAspect="1"/>
          </p:cNvGraphicFramePr>
          <p:nvPr/>
        </p:nvGraphicFramePr>
        <p:xfrm>
          <a:off x="2279650" y="4941889"/>
          <a:ext cx="7272338" cy="935037"/>
        </p:xfrm>
        <a:graphic>
          <a:graphicData uri="http://schemas.openxmlformats.org/presentationml/2006/ole">
            <mc:AlternateContent xmlns:mc="http://schemas.openxmlformats.org/markup-compatibility/2006">
              <mc:Choice xmlns:v="urn:schemas-microsoft-com:vml" Requires="v">
                <p:oleObj spid="_x0000_s154680" name="Ecuación" r:id="rId12" imgW="3200400" imgH="685800" progId="Equation.3">
                  <p:embed/>
                </p:oleObj>
              </mc:Choice>
              <mc:Fallback>
                <p:oleObj name="Ecuación" r:id="rId12" imgW="3200400" imgH="685800"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79650" y="4941889"/>
                        <a:ext cx="7272338" cy="935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3609123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845832"/>
                                        </p:tgtEl>
                                        <p:attrNameLst>
                                          <p:attrName>style.visibility</p:attrName>
                                        </p:attrNameLst>
                                      </p:cBhvr>
                                      <p:to>
                                        <p:strVal val="visible"/>
                                      </p:to>
                                    </p:set>
                                    <p:anim calcmode="lin" valueType="num">
                                      <p:cBhvr additive="base">
                                        <p:cTn id="7" dur="500" fill="hold"/>
                                        <p:tgtEl>
                                          <p:spTgt spid="845832"/>
                                        </p:tgtEl>
                                        <p:attrNameLst>
                                          <p:attrName>ppt_x</p:attrName>
                                        </p:attrNameLst>
                                      </p:cBhvr>
                                      <p:tavLst>
                                        <p:tav tm="0">
                                          <p:val>
                                            <p:strVal val="0-#ppt_w/2"/>
                                          </p:val>
                                        </p:tav>
                                        <p:tav tm="100000">
                                          <p:val>
                                            <p:strVal val="#ppt_x"/>
                                          </p:val>
                                        </p:tav>
                                      </p:tavLst>
                                    </p:anim>
                                    <p:anim calcmode="lin" valueType="num">
                                      <p:cBhvr additive="base">
                                        <p:cTn id="8" dur="500" fill="hold"/>
                                        <p:tgtEl>
                                          <p:spTgt spid="8458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583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Text Box 2"/>
          <p:cNvSpPr txBox="1">
            <a:spLocks noChangeArrowheads="1"/>
          </p:cNvSpPr>
          <p:nvPr/>
        </p:nvSpPr>
        <p:spPr bwMode="auto">
          <a:xfrm>
            <a:off x="1847851" y="404813"/>
            <a:ext cx="84248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r>
              <a:rPr lang="es-ES_tradnl" sz="2800" b="1" i="0"/>
              <a:t>DEPENDENCIA LINEAL DE UN SISTEMA FINITO DE VECTORES</a:t>
            </a:r>
            <a:endParaRPr lang="es-ES" sz="2800" b="1" i="0"/>
          </a:p>
        </p:txBody>
      </p:sp>
      <p:sp>
        <p:nvSpPr>
          <p:cNvPr id="319491" name="Text Box 3"/>
          <p:cNvSpPr txBox="1">
            <a:spLocks noChangeArrowheads="1"/>
          </p:cNvSpPr>
          <p:nvPr/>
        </p:nvSpPr>
        <p:spPr bwMode="auto">
          <a:xfrm>
            <a:off x="1774825" y="1412875"/>
            <a:ext cx="80645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lnSpc>
                <a:spcPct val="140000"/>
              </a:lnSpc>
            </a:pPr>
            <a:r>
              <a:rPr lang="es-ES_tradnl" sz="2400" b="1" i="0"/>
              <a:t>Dado       un     espacio     vectorial       real       E,    un    sistema    A =                               de k vectores de E es linealmente dependiente, si al menos un vector       </a:t>
            </a:r>
            <a:r>
              <a:rPr lang="es-ES_tradnl" sz="2400" b="1" i="0" baseline="-25000"/>
              <a:t>i </a:t>
            </a:r>
            <a:r>
              <a:rPr lang="es-ES_tradnl" sz="2400" b="1" i="0"/>
              <a:t>de A se puede expresar como combinación lineal de los restantes vectores de A.</a:t>
            </a:r>
            <a:endParaRPr lang="es-ES" sz="2400" b="1" i="0"/>
          </a:p>
        </p:txBody>
      </p:sp>
      <p:graphicFrame>
        <p:nvGraphicFramePr>
          <p:cNvPr id="319492" name="Object 4"/>
          <p:cNvGraphicFramePr>
            <a:graphicFrameLocks noChangeAspect="1"/>
          </p:cNvGraphicFramePr>
          <p:nvPr/>
        </p:nvGraphicFramePr>
        <p:xfrm>
          <a:off x="4008439" y="1989138"/>
          <a:ext cx="2447925" cy="588962"/>
        </p:xfrm>
        <a:graphic>
          <a:graphicData uri="http://schemas.openxmlformats.org/presentationml/2006/ole">
            <mc:AlternateContent xmlns:mc="http://schemas.openxmlformats.org/markup-compatibility/2006">
              <mc:Choice xmlns:v="urn:schemas-microsoft-com:vml" Requires="v">
                <p:oleObj spid="_x0000_s155680" name="Ecuación" r:id="rId3" imgW="838200" imgH="228600" progId="Equation.3">
                  <p:embed/>
                </p:oleObj>
              </mc:Choice>
              <mc:Fallback>
                <p:oleObj name="Ecuación" r:id="rId3" imgW="8382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8439" y="1989138"/>
                        <a:ext cx="2447925" cy="588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9493" name="Text Box 5"/>
          <p:cNvSpPr txBox="1">
            <a:spLocks noChangeArrowheads="1"/>
          </p:cNvSpPr>
          <p:nvPr/>
        </p:nvSpPr>
        <p:spPr bwMode="auto">
          <a:xfrm>
            <a:off x="1919289" y="4365626"/>
            <a:ext cx="8135937" cy="2160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lnSpc>
                <a:spcPct val="140000"/>
              </a:lnSpc>
            </a:pPr>
            <a:r>
              <a:rPr lang="es-ES_tradnl" sz="2400" b="1" i="0"/>
              <a:t>Sea E un espacio vectorial y A =                                 un sistema de vectores de E.  Entonces A es  linealmente dependiente,   si   y   solo   si,   existe   una relación de dependencia no trivial entre los vectores de A.</a:t>
            </a:r>
            <a:endParaRPr lang="es-ES" sz="2400" b="1" i="0"/>
          </a:p>
        </p:txBody>
      </p:sp>
      <p:graphicFrame>
        <p:nvGraphicFramePr>
          <p:cNvPr id="319494" name="Object 6"/>
          <p:cNvGraphicFramePr>
            <a:graphicFrameLocks noChangeAspect="1"/>
          </p:cNvGraphicFramePr>
          <p:nvPr/>
        </p:nvGraphicFramePr>
        <p:xfrm>
          <a:off x="6743701" y="4437063"/>
          <a:ext cx="2447925" cy="588962"/>
        </p:xfrm>
        <a:graphic>
          <a:graphicData uri="http://schemas.openxmlformats.org/presentationml/2006/ole">
            <mc:AlternateContent xmlns:mc="http://schemas.openxmlformats.org/markup-compatibility/2006">
              <mc:Choice xmlns:v="urn:schemas-microsoft-com:vml" Requires="v">
                <p:oleObj spid="_x0000_s155681" name="Ecuación" r:id="rId5" imgW="838200" imgH="228600" progId="Equation.3">
                  <p:embed/>
                </p:oleObj>
              </mc:Choice>
              <mc:Fallback>
                <p:oleObj name="Ecuación" r:id="rId5" imgW="8382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3701" y="4437063"/>
                        <a:ext cx="2447925" cy="588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9495" name="Object 7"/>
          <p:cNvGraphicFramePr>
            <a:graphicFrameLocks noChangeAspect="1"/>
          </p:cNvGraphicFramePr>
          <p:nvPr/>
        </p:nvGraphicFramePr>
        <p:xfrm>
          <a:off x="8832850" y="2349500"/>
          <a:ext cx="425450" cy="661988"/>
        </p:xfrm>
        <a:graphic>
          <a:graphicData uri="http://schemas.openxmlformats.org/presentationml/2006/ole">
            <mc:AlternateContent xmlns:mc="http://schemas.openxmlformats.org/markup-compatibility/2006">
              <mc:Choice xmlns:v="urn:schemas-microsoft-com:vml" Requires="v">
                <p:oleObj spid="_x0000_s155682" name="Ecuación" r:id="rId6" imgW="177569" imgH="355138" progId="Equation.3">
                  <p:embed/>
                </p:oleObj>
              </mc:Choice>
              <mc:Fallback>
                <p:oleObj name="Ecuación" r:id="rId6" imgW="177569" imgH="355138"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832850" y="2349500"/>
                        <a:ext cx="42545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50695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body" idx="1"/>
          </p:nvPr>
        </p:nvSpPr>
        <p:spPr>
          <a:xfrm>
            <a:off x="1703388" y="836613"/>
            <a:ext cx="8229600" cy="4525962"/>
          </a:xfrm>
        </p:spPr>
        <p:txBody>
          <a:bodyPr/>
          <a:lstStyle/>
          <a:p>
            <a:pPr algn="ctr" eaLnBrk="1" hangingPunct="1">
              <a:buFontTx/>
              <a:buNone/>
            </a:pPr>
            <a:r>
              <a:rPr lang="es-ES" sz="4000" b="1" u="sng">
                <a:solidFill>
                  <a:srgbClr val="FF0000"/>
                </a:solidFill>
              </a:rPr>
              <a:t>Vectores</a:t>
            </a:r>
          </a:p>
          <a:p>
            <a:pPr algn="ctr" eaLnBrk="1" hangingPunct="1">
              <a:buFontTx/>
              <a:buNone/>
            </a:pPr>
            <a:endParaRPr lang="es-ES" sz="4000" u="sng">
              <a:solidFill>
                <a:srgbClr val="FF0000"/>
              </a:solidFill>
            </a:endParaRPr>
          </a:p>
          <a:p>
            <a:pPr eaLnBrk="1" hangingPunct="1"/>
            <a:r>
              <a:rPr lang="es-ES" b="1">
                <a:solidFill>
                  <a:srgbClr val="FF0000"/>
                </a:solidFill>
                <a:hlinkClick r:id="rId2" action="ppaction://hlinksldjump"/>
              </a:rPr>
              <a:t>Concepto de vector</a:t>
            </a:r>
            <a:endParaRPr lang="es-ES" b="1">
              <a:solidFill>
                <a:srgbClr val="FF0000"/>
              </a:solidFill>
            </a:endParaRPr>
          </a:p>
          <a:p>
            <a:pPr eaLnBrk="1" hangingPunct="1"/>
            <a:r>
              <a:rPr lang="es-ES" b="1">
                <a:solidFill>
                  <a:srgbClr val="FF0000"/>
                </a:solidFill>
                <a:hlinkClick r:id="rId3" action="ppaction://hlinksldjump"/>
              </a:rPr>
              <a:t>Operaciones con vectores</a:t>
            </a:r>
            <a:endParaRPr lang="es-ES">
              <a:solidFill>
                <a:srgbClr val="FF0000"/>
              </a:solidFill>
            </a:endParaRPr>
          </a:p>
          <a:p>
            <a:pPr eaLnBrk="1" hangingPunct="1"/>
            <a:r>
              <a:rPr lang="es-ES" b="1">
                <a:solidFill>
                  <a:srgbClr val="FF0000"/>
                </a:solidFill>
                <a:hlinkClick r:id="rId4" action="ppaction://hlinksldjump"/>
              </a:rPr>
              <a:t>Propiedades de las operaciones con vectores</a:t>
            </a:r>
            <a:endParaRPr lang="es-ES">
              <a:solidFill>
                <a:srgbClr val="FF0000"/>
              </a:solidFill>
            </a:endParaRPr>
          </a:p>
          <a:p>
            <a:pPr eaLnBrk="1" hangingPunct="1"/>
            <a:r>
              <a:rPr lang="es-ES" b="1" u="sng">
                <a:solidFill>
                  <a:srgbClr val="FF0000"/>
                </a:solidFill>
                <a:hlinkClick r:id="rId5" action="ppaction://hlinksldjump"/>
              </a:rPr>
              <a:t>Interpretación geométrica en dos variables</a:t>
            </a:r>
            <a:endParaRPr lang="es-ES" u="sng">
              <a:solidFill>
                <a:srgbClr val="FF0000"/>
              </a:solidFill>
            </a:endParaRPr>
          </a:p>
          <a:p>
            <a:pPr eaLnBrk="1" hangingPunct="1"/>
            <a:endParaRPr lang="es-ES">
              <a:solidFill>
                <a:srgbClr val="FF0000"/>
              </a:solidFill>
            </a:endParaRPr>
          </a:p>
        </p:txBody>
      </p:sp>
    </p:spTree>
    <p:extLst>
      <p:ext uri="{BB962C8B-B14F-4D97-AF65-F5344CB8AC3E}">
        <p14:creationId xmlns:p14="http://schemas.microsoft.com/office/powerpoint/2010/main" val="2837622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Text Box 2"/>
          <p:cNvSpPr txBox="1">
            <a:spLocks noChangeArrowheads="1"/>
          </p:cNvSpPr>
          <p:nvPr/>
        </p:nvSpPr>
        <p:spPr bwMode="auto">
          <a:xfrm>
            <a:off x="1847851" y="765175"/>
            <a:ext cx="8353425"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400" b="1" i="0"/>
              <a:t>Para determinar  si  el  sistema  de  vectores B = {(1,3,1), (0,2,1),  (1,1,0)}  </a:t>
            </a:r>
            <a:r>
              <a:rPr lang="es-ES" sz="2400" b="1" i="0">
                <a:sym typeface="Symbol" panose="05050102010706020507" pitchFamily="18" charset="2"/>
              </a:rPr>
              <a:t></a:t>
            </a:r>
            <a:r>
              <a:rPr lang="es-ES"/>
              <a:t>     </a:t>
            </a:r>
            <a:r>
              <a:rPr lang="es-ES" sz="2400" b="1" i="0"/>
              <a:t>es   linealmente   independiente  o linealmente  dependiente,   planteamos   la  relación  de dependencia lineal:</a:t>
            </a:r>
            <a:endParaRPr lang="es-ES"/>
          </a:p>
        </p:txBody>
      </p:sp>
      <p:graphicFrame>
        <p:nvGraphicFramePr>
          <p:cNvPr id="320515" name="Object 3"/>
          <p:cNvGraphicFramePr>
            <a:graphicFrameLocks noChangeAspect="1"/>
          </p:cNvGraphicFramePr>
          <p:nvPr/>
        </p:nvGraphicFramePr>
        <p:xfrm>
          <a:off x="4583113" y="1268414"/>
          <a:ext cx="468312" cy="441325"/>
        </p:xfrm>
        <a:graphic>
          <a:graphicData uri="http://schemas.openxmlformats.org/presentationml/2006/ole">
            <mc:AlternateContent xmlns:mc="http://schemas.openxmlformats.org/markup-compatibility/2006">
              <mc:Choice xmlns:v="urn:schemas-microsoft-com:vml" Requires="v">
                <p:oleObj spid="_x0000_s156754" name="Ecuación" r:id="rId3" imgW="215713" imgH="203024" progId="Equation.3">
                  <p:embed/>
                </p:oleObj>
              </mc:Choice>
              <mc:Fallback>
                <p:oleObj name="Ecuación" r:id="rId3" imgW="215713"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3113" y="1268414"/>
                        <a:ext cx="468312"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0516" name="Object 4"/>
          <p:cNvGraphicFramePr>
            <a:graphicFrameLocks noChangeAspect="1"/>
          </p:cNvGraphicFramePr>
          <p:nvPr/>
        </p:nvGraphicFramePr>
        <p:xfrm>
          <a:off x="2279650" y="2636839"/>
          <a:ext cx="6840538" cy="623887"/>
        </p:xfrm>
        <a:graphic>
          <a:graphicData uri="http://schemas.openxmlformats.org/presentationml/2006/ole">
            <mc:AlternateContent xmlns:mc="http://schemas.openxmlformats.org/markup-compatibility/2006">
              <mc:Choice xmlns:v="urn:schemas-microsoft-com:vml" Requires="v">
                <p:oleObj spid="_x0000_s156755" name="Ecuación" r:id="rId5" imgW="2501900" imgH="228600" progId="Equation.3">
                  <p:embed/>
                </p:oleObj>
              </mc:Choice>
              <mc:Fallback>
                <p:oleObj name="Ecuación" r:id="rId5" imgW="250190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79650" y="2636839"/>
                        <a:ext cx="6840538" cy="623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0517" name="Text Box 5"/>
          <p:cNvSpPr txBox="1">
            <a:spLocks noChangeArrowheads="1"/>
          </p:cNvSpPr>
          <p:nvPr/>
        </p:nvSpPr>
        <p:spPr bwMode="auto">
          <a:xfrm>
            <a:off x="2351089" y="3213100"/>
            <a:ext cx="74882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400" b="1" i="0"/>
              <a:t>Efectuando las operaciones indicadas:</a:t>
            </a:r>
            <a:endParaRPr lang="es-ES" sz="2400" b="1" i="0"/>
          </a:p>
        </p:txBody>
      </p:sp>
      <p:graphicFrame>
        <p:nvGraphicFramePr>
          <p:cNvPr id="320518" name="Object 6"/>
          <p:cNvGraphicFramePr>
            <a:graphicFrameLocks noChangeAspect="1"/>
          </p:cNvGraphicFramePr>
          <p:nvPr/>
        </p:nvGraphicFramePr>
        <p:xfrm>
          <a:off x="2279651" y="3789363"/>
          <a:ext cx="7058025" cy="647700"/>
        </p:xfrm>
        <a:graphic>
          <a:graphicData uri="http://schemas.openxmlformats.org/presentationml/2006/ole">
            <mc:AlternateContent xmlns:mc="http://schemas.openxmlformats.org/markup-compatibility/2006">
              <mc:Choice xmlns:v="urn:schemas-microsoft-com:vml" Requires="v">
                <p:oleObj spid="_x0000_s156756" name="Ecuación" r:id="rId7" imgW="2641600" imgH="228600" progId="Equation.3">
                  <p:embed/>
                </p:oleObj>
              </mc:Choice>
              <mc:Fallback>
                <p:oleObj name="Ecuación" r:id="rId7" imgW="26416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79651" y="3789363"/>
                        <a:ext cx="7058025" cy="64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0519" name="Text Box 7"/>
          <p:cNvSpPr txBox="1">
            <a:spLocks noChangeArrowheads="1"/>
          </p:cNvSpPr>
          <p:nvPr/>
        </p:nvSpPr>
        <p:spPr bwMode="auto">
          <a:xfrm>
            <a:off x="2135188" y="4365625"/>
            <a:ext cx="612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400" b="1" i="0"/>
              <a:t>de donde:</a:t>
            </a:r>
            <a:endParaRPr lang="es-ES" sz="2400" b="1" i="0"/>
          </a:p>
        </p:txBody>
      </p:sp>
      <p:graphicFrame>
        <p:nvGraphicFramePr>
          <p:cNvPr id="320520" name="Object 8"/>
          <p:cNvGraphicFramePr>
            <a:graphicFrameLocks noChangeAspect="1"/>
          </p:cNvGraphicFramePr>
          <p:nvPr/>
        </p:nvGraphicFramePr>
        <p:xfrm>
          <a:off x="4799014" y="4725988"/>
          <a:ext cx="2592387" cy="660400"/>
        </p:xfrm>
        <a:graphic>
          <a:graphicData uri="http://schemas.openxmlformats.org/presentationml/2006/ole">
            <mc:AlternateContent xmlns:mc="http://schemas.openxmlformats.org/markup-compatibility/2006">
              <mc:Choice xmlns:v="urn:schemas-microsoft-com:vml" Requires="v">
                <p:oleObj spid="_x0000_s156757" name="Ecuación" r:id="rId9" imgW="545863" imgH="228501" progId="Equation.3">
                  <p:embed/>
                </p:oleObj>
              </mc:Choice>
              <mc:Fallback>
                <p:oleObj name="Ecuación" r:id="rId9" imgW="545863" imgH="228501"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99014" y="4725988"/>
                        <a:ext cx="2592387" cy="660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0521" name="Object 9"/>
          <p:cNvGraphicFramePr>
            <a:graphicFrameLocks noChangeAspect="1"/>
          </p:cNvGraphicFramePr>
          <p:nvPr/>
        </p:nvGraphicFramePr>
        <p:xfrm>
          <a:off x="3503613" y="5445125"/>
          <a:ext cx="3744912" cy="698500"/>
        </p:xfrm>
        <a:graphic>
          <a:graphicData uri="http://schemas.openxmlformats.org/presentationml/2006/ole">
            <mc:AlternateContent xmlns:mc="http://schemas.openxmlformats.org/markup-compatibility/2006">
              <mc:Choice xmlns:v="urn:schemas-microsoft-com:vml" Requires="v">
                <p:oleObj spid="_x0000_s156758" name="Ecuación" r:id="rId11" imgW="1155700" imgH="228600" progId="Equation.3">
                  <p:embed/>
                </p:oleObj>
              </mc:Choice>
              <mc:Fallback>
                <p:oleObj name="Ecuación" r:id="rId11" imgW="115570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03613" y="5445125"/>
                        <a:ext cx="3744912"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0522" name="Object 10"/>
          <p:cNvGraphicFramePr>
            <a:graphicFrameLocks noChangeAspect="1"/>
          </p:cNvGraphicFramePr>
          <p:nvPr/>
        </p:nvGraphicFramePr>
        <p:xfrm>
          <a:off x="3432175" y="4797425"/>
          <a:ext cx="846138" cy="623888"/>
        </p:xfrm>
        <a:graphic>
          <a:graphicData uri="http://schemas.openxmlformats.org/presentationml/2006/ole">
            <mc:AlternateContent xmlns:mc="http://schemas.openxmlformats.org/markup-compatibility/2006">
              <mc:Choice xmlns:v="urn:schemas-microsoft-com:vml" Requires="v">
                <p:oleObj spid="_x0000_s156759" name="Ecuación" r:id="rId13" imgW="177569" imgH="215619" progId="Equation.3">
                  <p:embed/>
                </p:oleObj>
              </mc:Choice>
              <mc:Fallback>
                <p:oleObj name="Ecuación" r:id="rId13" imgW="177569" imgH="215619"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32175" y="4797425"/>
                        <a:ext cx="846138" cy="623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0523" name="Object 11"/>
          <p:cNvGraphicFramePr>
            <a:graphicFrameLocks noChangeAspect="1"/>
          </p:cNvGraphicFramePr>
          <p:nvPr/>
        </p:nvGraphicFramePr>
        <p:xfrm>
          <a:off x="3648076" y="5949950"/>
          <a:ext cx="1800225" cy="647700"/>
        </p:xfrm>
        <a:graphic>
          <a:graphicData uri="http://schemas.openxmlformats.org/presentationml/2006/ole">
            <mc:AlternateContent xmlns:mc="http://schemas.openxmlformats.org/markup-compatibility/2006">
              <mc:Choice xmlns:v="urn:schemas-microsoft-com:vml" Requires="v">
                <p:oleObj spid="_x0000_s156760" name="Ecuación" r:id="rId15" imgW="457002" imgH="215806" progId="Equation.3">
                  <p:embed/>
                </p:oleObj>
              </mc:Choice>
              <mc:Fallback>
                <p:oleObj name="Ecuación" r:id="rId15" imgW="457002" imgH="215806"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48076" y="5949950"/>
                        <a:ext cx="1800225" cy="64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0524" name="Object 12"/>
          <p:cNvGraphicFramePr>
            <a:graphicFrameLocks noChangeAspect="1"/>
          </p:cNvGraphicFramePr>
          <p:nvPr/>
        </p:nvGraphicFramePr>
        <p:xfrm>
          <a:off x="6456364" y="6021389"/>
          <a:ext cx="865187" cy="549275"/>
        </p:xfrm>
        <a:graphic>
          <a:graphicData uri="http://schemas.openxmlformats.org/presentationml/2006/ole">
            <mc:AlternateContent xmlns:mc="http://schemas.openxmlformats.org/markup-compatibility/2006">
              <mc:Choice xmlns:v="urn:schemas-microsoft-com:vml" Requires="v">
                <p:oleObj spid="_x0000_s156761" name="Ecuación" r:id="rId17" imgW="241091" imgH="177646" progId="Equation.3">
                  <p:embed/>
                </p:oleObj>
              </mc:Choice>
              <mc:Fallback>
                <p:oleObj name="Ecuación" r:id="rId17" imgW="241091" imgH="177646"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456364" y="6021389"/>
                        <a:ext cx="865187"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0834808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Text Box 2"/>
          <p:cNvSpPr txBox="1">
            <a:spLocks noChangeArrowheads="1"/>
          </p:cNvSpPr>
          <p:nvPr/>
        </p:nvSpPr>
        <p:spPr bwMode="auto">
          <a:xfrm>
            <a:off x="1774825" y="476251"/>
            <a:ext cx="87137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000" b="1" i="0"/>
              <a:t>Resolvamos     este     sistema    de     ecuaciones   lineales homogéneo;  para  ello  transformaremos   en   escalón,  la matriz </a:t>
            </a:r>
            <a:r>
              <a:rPr lang="es-ES_tradnl" sz="2000" b="1"/>
              <a:t>M </a:t>
            </a:r>
            <a:r>
              <a:rPr lang="es-ES_tradnl" sz="2000" b="1" i="0"/>
              <a:t>del mismo:</a:t>
            </a:r>
            <a:endParaRPr lang="es-ES" sz="2000" b="1" i="0"/>
          </a:p>
        </p:txBody>
      </p:sp>
      <p:graphicFrame>
        <p:nvGraphicFramePr>
          <p:cNvPr id="321539" name="Object 3"/>
          <p:cNvGraphicFramePr>
            <a:graphicFrameLocks noChangeAspect="1"/>
          </p:cNvGraphicFramePr>
          <p:nvPr/>
        </p:nvGraphicFramePr>
        <p:xfrm>
          <a:off x="2711451" y="1412875"/>
          <a:ext cx="6481763" cy="1766888"/>
        </p:xfrm>
        <a:graphic>
          <a:graphicData uri="http://schemas.openxmlformats.org/presentationml/2006/ole">
            <mc:AlternateContent xmlns:mc="http://schemas.openxmlformats.org/markup-compatibility/2006">
              <mc:Choice xmlns:v="urn:schemas-microsoft-com:vml" Requires="v">
                <p:oleObj spid="_x0000_s157758" name="Ecuación" r:id="rId3" imgW="2857500" imgH="698500" progId="Equation.3">
                  <p:embed/>
                </p:oleObj>
              </mc:Choice>
              <mc:Fallback>
                <p:oleObj name="Ecuación" r:id="rId3" imgW="2857500" imgH="6985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1451" y="1412875"/>
                        <a:ext cx="6481763" cy="1766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1540" name="Text Box 4"/>
          <p:cNvSpPr txBox="1">
            <a:spLocks noChangeArrowheads="1"/>
          </p:cNvSpPr>
          <p:nvPr/>
        </p:nvSpPr>
        <p:spPr bwMode="auto">
          <a:xfrm>
            <a:off x="1524001" y="3141664"/>
            <a:ext cx="88931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000" b="1" i="0"/>
              <a:t>Como r(M) = 2 y n = 3 (r(M) &lt; n) este sistema de ecuaciones es indeterminado</a:t>
            </a:r>
            <a:endParaRPr lang="es-ES" sz="2000" b="1" i="0"/>
          </a:p>
        </p:txBody>
      </p:sp>
      <p:sp>
        <p:nvSpPr>
          <p:cNvPr id="321541" name="Text Box 5"/>
          <p:cNvSpPr txBox="1">
            <a:spLocks noChangeArrowheads="1"/>
          </p:cNvSpPr>
          <p:nvPr/>
        </p:nvSpPr>
        <p:spPr bwMode="auto">
          <a:xfrm>
            <a:off x="1774826" y="3860801"/>
            <a:ext cx="5903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000" b="1" i="0"/>
              <a:t>El sistema de ecuaciones equivalentes es:</a:t>
            </a:r>
            <a:endParaRPr lang="es-ES" sz="2000" b="1" i="0"/>
          </a:p>
        </p:txBody>
      </p:sp>
      <p:graphicFrame>
        <p:nvGraphicFramePr>
          <p:cNvPr id="321542" name="Object 6"/>
          <p:cNvGraphicFramePr>
            <a:graphicFrameLocks noChangeAspect="1"/>
          </p:cNvGraphicFramePr>
          <p:nvPr/>
        </p:nvGraphicFramePr>
        <p:xfrm>
          <a:off x="4440238" y="5300664"/>
          <a:ext cx="3167062" cy="663575"/>
        </p:xfrm>
        <a:graphic>
          <a:graphicData uri="http://schemas.openxmlformats.org/presentationml/2006/ole">
            <mc:AlternateContent xmlns:mc="http://schemas.openxmlformats.org/markup-compatibility/2006">
              <mc:Choice xmlns:v="urn:schemas-microsoft-com:vml" Requires="v">
                <p:oleObj spid="_x0000_s157759" name="Ecuación" r:id="rId5" imgW="990600" imgH="228600" progId="Equation.3">
                  <p:embed/>
                </p:oleObj>
              </mc:Choice>
              <mc:Fallback>
                <p:oleObj name="Ecuación" r:id="rId5" imgW="99060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40238" y="5300664"/>
                        <a:ext cx="3167062" cy="663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1543" name="Text Box 7"/>
          <p:cNvSpPr txBox="1">
            <a:spLocks noChangeArrowheads="1"/>
          </p:cNvSpPr>
          <p:nvPr/>
        </p:nvSpPr>
        <p:spPr bwMode="auto">
          <a:xfrm>
            <a:off x="1919289" y="5876926"/>
            <a:ext cx="23764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000" b="1" i="0"/>
              <a:t>y su solución:</a:t>
            </a:r>
            <a:endParaRPr lang="es-ES" sz="2000" b="1" i="0"/>
          </a:p>
        </p:txBody>
      </p:sp>
      <p:graphicFrame>
        <p:nvGraphicFramePr>
          <p:cNvPr id="321544" name="Object 8"/>
          <p:cNvGraphicFramePr>
            <a:graphicFrameLocks noChangeAspect="1"/>
          </p:cNvGraphicFramePr>
          <p:nvPr/>
        </p:nvGraphicFramePr>
        <p:xfrm>
          <a:off x="4295776" y="6186488"/>
          <a:ext cx="3457575" cy="671512"/>
        </p:xfrm>
        <a:graphic>
          <a:graphicData uri="http://schemas.openxmlformats.org/presentationml/2006/ole">
            <mc:AlternateContent xmlns:mc="http://schemas.openxmlformats.org/markup-compatibility/2006">
              <mc:Choice xmlns:v="urn:schemas-microsoft-com:vml" Requires="v">
                <p:oleObj spid="_x0000_s157760" name="Ecuación" r:id="rId7" imgW="1079500" imgH="228600" progId="Equation.3">
                  <p:embed/>
                </p:oleObj>
              </mc:Choice>
              <mc:Fallback>
                <p:oleObj name="Ecuación" r:id="rId7" imgW="10795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5776" y="6186488"/>
                        <a:ext cx="3457575" cy="671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1545" name="Object 9"/>
          <p:cNvGraphicFramePr>
            <a:graphicFrameLocks noChangeAspect="1"/>
          </p:cNvGraphicFramePr>
          <p:nvPr/>
        </p:nvGraphicFramePr>
        <p:xfrm>
          <a:off x="4008439" y="4221163"/>
          <a:ext cx="568325" cy="627062"/>
        </p:xfrm>
        <a:graphic>
          <a:graphicData uri="http://schemas.openxmlformats.org/presentationml/2006/ole">
            <mc:AlternateContent xmlns:mc="http://schemas.openxmlformats.org/markup-compatibility/2006">
              <mc:Choice xmlns:v="urn:schemas-microsoft-com:vml" Requires="v">
                <p:oleObj spid="_x0000_s157761" name="Ecuación" r:id="rId9" imgW="177569" imgH="215619" progId="Equation.3">
                  <p:embed/>
                </p:oleObj>
              </mc:Choice>
              <mc:Fallback>
                <p:oleObj name="Ecuación" r:id="rId9" imgW="177569" imgH="215619"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08439" y="4221163"/>
                        <a:ext cx="568325" cy="627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1546" name="Object 10"/>
          <p:cNvGraphicFramePr>
            <a:graphicFrameLocks noChangeAspect="1"/>
          </p:cNvGraphicFramePr>
          <p:nvPr/>
        </p:nvGraphicFramePr>
        <p:xfrm>
          <a:off x="5664200" y="4149726"/>
          <a:ext cx="1746250" cy="663575"/>
        </p:xfrm>
        <a:graphic>
          <a:graphicData uri="http://schemas.openxmlformats.org/presentationml/2006/ole">
            <mc:AlternateContent xmlns:mc="http://schemas.openxmlformats.org/markup-compatibility/2006">
              <mc:Choice xmlns:v="urn:schemas-microsoft-com:vml" Requires="v">
                <p:oleObj spid="_x0000_s157762" name="Ecuación" r:id="rId11" imgW="545863" imgH="228501" progId="Equation.3">
                  <p:embed/>
                </p:oleObj>
              </mc:Choice>
              <mc:Fallback>
                <p:oleObj name="Ecuación" r:id="rId11" imgW="545863" imgH="228501"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64200" y="4149726"/>
                        <a:ext cx="1746250" cy="663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1547" name="Object 11"/>
          <p:cNvGraphicFramePr>
            <a:graphicFrameLocks noChangeAspect="1"/>
          </p:cNvGraphicFramePr>
          <p:nvPr/>
        </p:nvGraphicFramePr>
        <p:xfrm>
          <a:off x="4295776" y="4724401"/>
          <a:ext cx="3167063" cy="663575"/>
        </p:xfrm>
        <a:graphic>
          <a:graphicData uri="http://schemas.openxmlformats.org/presentationml/2006/ole">
            <mc:AlternateContent xmlns:mc="http://schemas.openxmlformats.org/markup-compatibility/2006">
              <mc:Choice xmlns:v="urn:schemas-microsoft-com:vml" Requires="v">
                <p:oleObj spid="_x0000_s157763" name="Ecuación" r:id="rId13" imgW="990600" imgH="228600" progId="Equation.3">
                  <p:embed/>
                </p:oleObj>
              </mc:Choice>
              <mc:Fallback>
                <p:oleObj name="Ecuación" r:id="rId13" imgW="99060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95776" y="4724401"/>
                        <a:ext cx="3167063" cy="663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6388451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body" idx="1"/>
          </p:nvPr>
        </p:nvSpPr>
        <p:spPr>
          <a:xfrm>
            <a:off x="1919288" y="836614"/>
            <a:ext cx="8229600" cy="5545137"/>
          </a:xfrm>
        </p:spPr>
        <p:txBody>
          <a:bodyPr/>
          <a:lstStyle/>
          <a:p>
            <a:pPr eaLnBrk="1" hangingPunct="1">
              <a:lnSpc>
                <a:spcPct val="130000"/>
              </a:lnSpc>
              <a:buFontTx/>
              <a:buNone/>
            </a:pPr>
            <a:r>
              <a:rPr lang="es-ES" sz="2000"/>
              <a:t>     </a:t>
            </a:r>
            <a:r>
              <a:rPr lang="es-ES" sz="2000" b="1"/>
              <a:t>Lo anterior permite afirmar que además de la relación trivial, existe una relación no trivial entre los vectores del sistema dado y por tanto es L.D.</a:t>
            </a:r>
          </a:p>
          <a:p>
            <a:pPr eaLnBrk="1" hangingPunct="1">
              <a:lnSpc>
                <a:spcPct val="130000"/>
              </a:lnSpc>
              <a:buFontTx/>
              <a:buNone/>
            </a:pPr>
            <a:r>
              <a:rPr lang="es-ES" sz="2000" b="1"/>
              <a:t>     Una relación de dependencia lineal entre los vectores del sistema anterior es </a:t>
            </a:r>
          </a:p>
          <a:p>
            <a:pPr eaLnBrk="1" hangingPunct="1">
              <a:lnSpc>
                <a:spcPct val="130000"/>
              </a:lnSpc>
              <a:buFontTx/>
              <a:buNone/>
            </a:pPr>
            <a:r>
              <a:rPr lang="es-ES" sz="2000" b="1"/>
              <a:t>    (1, 3, 1) -</a:t>
            </a:r>
            <a:r>
              <a:rPr lang="es-MX" sz="2000" b="1"/>
              <a:t>  </a:t>
            </a:r>
            <a:r>
              <a:rPr lang="es-ES" sz="2000" b="1"/>
              <a:t>(0, 2, 1) - </a:t>
            </a:r>
            <a:r>
              <a:rPr lang="es-MX" sz="2000" b="1"/>
              <a:t> </a:t>
            </a:r>
            <a:r>
              <a:rPr lang="es-ES" sz="2000" b="1"/>
              <a:t>(1, 1, 0) </a:t>
            </a:r>
            <a:r>
              <a:rPr lang="es-MX" sz="2000" b="1"/>
              <a:t>= (0, 0, 0) .</a:t>
            </a:r>
          </a:p>
          <a:p>
            <a:pPr eaLnBrk="1" hangingPunct="1">
              <a:lnSpc>
                <a:spcPct val="130000"/>
              </a:lnSpc>
              <a:buFontTx/>
              <a:buNone/>
            </a:pPr>
            <a:r>
              <a:rPr lang="es-ES" sz="2000" b="1"/>
              <a:t>    En resumen,</a:t>
            </a:r>
          </a:p>
          <a:p>
            <a:pPr eaLnBrk="1" hangingPunct="1">
              <a:lnSpc>
                <a:spcPct val="130000"/>
              </a:lnSpc>
              <a:buFontTx/>
              <a:buNone/>
            </a:pPr>
            <a:r>
              <a:rPr lang="es-ES" sz="1400" b="1"/>
              <a:t>      </a:t>
            </a:r>
            <a:r>
              <a:rPr lang="es-ES" sz="2000" b="1"/>
              <a:t>la relación de dependencia lineal, conduce a un sistema de ecuaciones lineales homogéneos, por lo tanto:</a:t>
            </a:r>
          </a:p>
          <a:p>
            <a:pPr eaLnBrk="1" hangingPunct="1">
              <a:lnSpc>
                <a:spcPct val="130000"/>
              </a:lnSpc>
              <a:buFontTx/>
              <a:buNone/>
            </a:pPr>
            <a:r>
              <a:rPr lang="es-ES" sz="2000" b="1"/>
              <a:t>      si    r(A) = k = n  (número de incógnitas)  el sistema de vectores dado es  L.I.</a:t>
            </a:r>
          </a:p>
          <a:p>
            <a:pPr eaLnBrk="1" hangingPunct="1">
              <a:lnSpc>
                <a:spcPct val="130000"/>
              </a:lnSpc>
              <a:buFontTx/>
              <a:buNone/>
            </a:pPr>
            <a:r>
              <a:rPr lang="es-ES" sz="2000" b="1"/>
              <a:t>     si   r(A)  &lt;  n   el sistema de vectores dado es L.D.</a:t>
            </a:r>
          </a:p>
        </p:txBody>
      </p:sp>
      <p:sp>
        <p:nvSpPr>
          <p:cNvPr id="849923" name="AutoShape 3">
            <a:hlinkClick r:id="rId2" action="ppaction://hlinksldjump" highlightClick="1"/>
          </p:cNvPr>
          <p:cNvSpPr>
            <a:spLocks noChangeArrowheads="1"/>
          </p:cNvSpPr>
          <p:nvPr/>
        </p:nvSpPr>
        <p:spPr bwMode="auto">
          <a:xfrm>
            <a:off x="9819985" y="5985561"/>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Tree>
    <p:extLst>
      <p:ext uri="{BB962C8B-B14F-4D97-AF65-F5344CB8AC3E}">
        <p14:creationId xmlns:p14="http://schemas.microsoft.com/office/powerpoint/2010/main" val="11032474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849923"/>
                                        </p:tgtEl>
                                        <p:attrNameLst>
                                          <p:attrName>style.visibility</p:attrName>
                                        </p:attrNameLst>
                                      </p:cBhvr>
                                      <p:to>
                                        <p:strVal val="visible"/>
                                      </p:to>
                                    </p:set>
                                    <p:anim calcmode="lin" valueType="num">
                                      <p:cBhvr additive="base">
                                        <p:cTn id="7" dur="500" fill="hold"/>
                                        <p:tgtEl>
                                          <p:spTgt spid="849923"/>
                                        </p:tgtEl>
                                        <p:attrNameLst>
                                          <p:attrName>ppt_x</p:attrName>
                                        </p:attrNameLst>
                                      </p:cBhvr>
                                      <p:tavLst>
                                        <p:tav tm="0">
                                          <p:val>
                                            <p:strVal val="0-#ppt_w/2"/>
                                          </p:val>
                                        </p:tav>
                                        <p:tav tm="100000">
                                          <p:val>
                                            <p:strVal val="#ppt_x"/>
                                          </p:val>
                                        </p:tav>
                                      </p:tavLst>
                                    </p:anim>
                                    <p:anim calcmode="lin" valueType="num">
                                      <p:cBhvr additive="base">
                                        <p:cTn id="8" dur="500" fill="hold"/>
                                        <p:tgtEl>
                                          <p:spTgt spid="8499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2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ChangeArrowheads="1"/>
          </p:cNvSpPr>
          <p:nvPr/>
        </p:nvSpPr>
        <p:spPr bwMode="auto">
          <a:xfrm>
            <a:off x="1524001" y="-638181"/>
            <a:ext cx="8893175" cy="648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793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s-ES" sz="2400" b="1" u="sng"/>
              <a:t>Número máximo de vectores l.i. en un sistema de vectores. </a:t>
            </a:r>
          </a:p>
          <a:p>
            <a:pPr algn="ctr" eaLnBrk="1" hangingPunct="1">
              <a:spcBef>
                <a:spcPct val="50000"/>
              </a:spcBef>
              <a:buFontTx/>
              <a:buNone/>
            </a:pPr>
            <a:endParaRPr lang="es-ES" sz="2400"/>
          </a:p>
          <a:p>
            <a:pPr algn="just" eaLnBrk="1" hangingPunct="1">
              <a:lnSpc>
                <a:spcPct val="130000"/>
              </a:lnSpc>
              <a:spcBef>
                <a:spcPct val="50000"/>
              </a:spcBef>
              <a:buFontTx/>
              <a:buNone/>
            </a:pPr>
            <a:r>
              <a:rPr lang="es-ES" sz="2400" b="1"/>
              <a:t>Para determinar si un sistema de vectores de </a:t>
            </a:r>
            <a:r>
              <a:rPr lang="es-ES" sz="2400" b="1">
                <a:sym typeface="Symbol" panose="05050102010706020507" pitchFamily="18" charset="2"/>
              </a:rPr>
              <a:t></a:t>
            </a:r>
            <a:r>
              <a:rPr lang="es-ES" sz="2400" b="1" baseline="30000"/>
              <a:t>n</a:t>
            </a:r>
            <a:r>
              <a:rPr lang="es-ES" sz="2400" b="1">
                <a:sym typeface="Symbol" panose="05050102010706020507" pitchFamily="18" charset="2"/>
              </a:rPr>
              <a:t>  es linealmente independiente o linealmente dependiente, basta con calcular el rango r(A) de la matriz del sistema que se obtiene al plantear la relación de dependencia lineal y compararlo con el número de incógnitas del sistema de ecuaciones. Pero al calcular el r(A), como sabemos, estamos hallando el </a:t>
            </a:r>
            <a:r>
              <a:rPr lang="es-ES" sz="2400" b="1" u="sng">
                <a:sym typeface="Symbol" panose="05050102010706020507" pitchFamily="18" charset="2"/>
              </a:rPr>
              <a:t>número máximo de vectores l.i. </a:t>
            </a:r>
            <a:r>
              <a:rPr lang="es-ES" sz="2400" b="1">
                <a:sym typeface="Symbol" panose="05050102010706020507" pitchFamily="18" charset="2"/>
              </a:rPr>
              <a:t>de la matriz A, y como dichas columnas están formadas por las componentes de los vectores del sistema de vectores dado, al calcular r(A) estamos hallando el </a:t>
            </a:r>
            <a:r>
              <a:rPr lang="es-ES" sz="2400" b="1" u="sng">
                <a:sym typeface="Symbol" panose="05050102010706020507" pitchFamily="18" charset="2"/>
              </a:rPr>
              <a:t>número máximo de vectores l.i. </a:t>
            </a:r>
            <a:r>
              <a:rPr lang="es-ES" sz="2400" b="1">
                <a:sym typeface="Symbol" panose="05050102010706020507" pitchFamily="18" charset="2"/>
              </a:rPr>
              <a:t>del sistema de vectores dado.</a:t>
            </a:r>
          </a:p>
        </p:txBody>
      </p:sp>
    </p:spTree>
    <p:extLst>
      <p:ext uri="{BB962C8B-B14F-4D97-AF65-F5344CB8AC3E}">
        <p14:creationId xmlns:p14="http://schemas.microsoft.com/office/powerpoint/2010/main" val="15292039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4610" name="Object 2"/>
          <p:cNvGraphicFramePr>
            <a:graphicFrameLocks noChangeAspect="1"/>
          </p:cNvGraphicFramePr>
          <p:nvPr/>
        </p:nvGraphicFramePr>
        <p:xfrm>
          <a:off x="3071813" y="3500439"/>
          <a:ext cx="1655762" cy="1512887"/>
        </p:xfrm>
        <a:graphic>
          <a:graphicData uri="http://schemas.openxmlformats.org/presentationml/2006/ole">
            <mc:AlternateContent xmlns:mc="http://schemas.openxmlformats.org/markup-compatibility/2006">
              <mc:Choice xmlns:v="urn:schemas-microsoft-com:vml" Requires="v">
                <p:oleObj spid="_x0000_s158752" name="Ecuación" r:id="rId3" imgW="1003300" imgH="914400" progId="Equation.3">
                  <p:embed/>
                </p:oleObj>
              </mc:Choice>
              <mc:Fallback>
                <p:oleObj name="Ecuación" r:id="rId3" imgW="1003300" imgH="914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1813" y="3500439"/>
                        <a:ext cx="1655762" cy="151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24611" name="Object 3"/>
          <p:cNvGraphicFramePr>
            <a:graphicFrameLocks noChangeAspect="1"/>
          </p:cNvGraphicFramePr>
          <p:nvPr/>
        </p:nvGraphicFramePr>
        <p:xfrm>
          <a:off x="5303838" y="3429000"/>
          <a:ext cx="1655762" cy="1512888"/>
        </p:xfrm>
        <a:graphic>
          <a:graphicData uri="http://schemas.openxmlformats.org/presentationml/2006/ole">
            <mc:AlternateContent xmlns:mc="http://schemas.openxmlformats.org/markup-compatibility/2006">
              <mc:Choice xmlns:v="urn:schemas-microsoft-com:vml" Requires="v">
                <p:oleObj spid="_x0000_s158753" name="Ecuación" r:id="rId5" imgW="914400" imgH="914400" progId="Equation.3">
                  <p:embed/>
                </p:oleObj>
              </mc:Choice>
              <mc:Fallback>
                <p:oleObj name="Ecuación" r:id="rId5" imgW="914400" imgH="9144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838" y="3429000"/>
                        <a:ext cx="165576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24612" name="Object 4"/>
          <p:cNvGraphicFramePr>
            <a:graphicFrameLocks noChangeAspect="1"/>
          </p:cNvGraphicFramePr>
          <p:nvPr/>
        </p:nvGraphicFramePr>
        <p:xfrm>
          <a:off x="7608888" y="3284539"/>
          <a:ext cx="1568450" cy="1584325"/>
        </p:xfrm>
        <a:graphic>
          <a:graphicData uri="http://schemas.openxmlformats.org/presentationml/2006/ole">
            <mc:AlternateContent xmlns:mc="http://schemas.openxmlformats.org/markup-compatibility/2006">
              <mc:Choice xmlns:v="urn:schemas-microsoft-com:vml" Requires="v">
                <p:oleObj spid="_x0000_s158754" name="Ecuación" r:id="rId7" imgW="901700" imgH="914400" progId="Equation.3">
                  <p:embed/>
                </p:oleObj>
              </mc:Choice>
              <mc:Fallback>
                <p:oleObj name="Ecuación" r:id="rId7" imgW="901700" imgH="914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08888" y="3284539"/>
                        <a:ext cx="1568450"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4613" name="Rectangle 5"/>
          <p:cNvSpPr>
            <a:spLocks noChangeArrowheads="1"/>
          </p:cNvSpPr>
          <p:nvPr/>
        </p:nvSpPr>
        <p:spPr bwMode="auto">
          <a:xfrm>
            <a:off x="1992313" y="318522"/>
            <a:ext cx="78486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793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s-ES" sz="2400">
                <a:latin typeface="Times New Roman" panose="02020603050405020304" pitchFamily="18" charset="0"/>
                <a:cs typeface="Times New Roman" panose="02020603050405020304" pitchFamily="18" charset="0"/>
              </a:rPr>
              <a:t>Ejemplo:</a:t>
            </a:r>
            <a:endParaRPr lang="es-ES" sz="2400">
              <a:latin typeface="Times New Roman" panose="02020603050405020304" pitchFamily="18" charset="0"/>
            </a:endParaRPr>
          </a:p>
          <a:p>
            <a:pPr algn="just">
              <a:spcBef>
                <a:spcPct val="0"/>
              </a:spcBef>
              <a:buFontTx/>
              <a:buNone/>
            </a:pPr>
            <a:r>
              <a:rPr lang="es-ES" sz="2400">
                <a:latin typeface="Times New Roman" panose="02020603050405020304" pitchFamily="18" charset="0"/>
                <a:cs typeface="Times New Roman" panose="02020603050405020304" pitchFamily="18" charset="0"/>
              </a:rPr>
              <a:t>Determinar el número máximo de vectores l.i del sistema de vectores</a:t>
            </a:r>
            <a:endParaRPr lang="es-ES" sz="2400">
              <a:latin typeface="Times New Roman" panose="02020603050405020304" pitchFamily="18" charset="0"/>
            </a:endParaRPr>
          </a:p>
          <a:p>
            <a:pPr algn="just">
              <a:spcBef>
                <a:spcPct val="0"/>
              </a:spcBef>
              <a:buFontTx/>
              <a:buNone/>
            </a:pPr>
            <a:r>
              <a:rPr lang="es-MX" sz="2400">
                <a:latin typeface="Times New Roman" panose="02020603050405020304" pitchFamily="18" charset="0"/>
                <a:cs typeface="Times New Roman" panose="02020603050405020304" pitchFamily="18" charset="0"/>
              </a:rPr>
              <a:t>D=</a:t>
            </a:r>
            <a:r>
              <a:rPr lang="es-ES" sz="2400" b="1">
                <a:latin typeface="Times New Roman" panose="02020603050405020304" pitchFamily="18" charset="0"/>
                <a:cs typeface="Times New Roman" panose="02020603050405020304" pitchFamily="18" charset="0"/>
                <a:sym typeface="Symbol" panose="05050102010706020507" pitchFamily="18" charset="2"/>
              </a:rPr>
              <a:t></a:t>
            </a:r>
            <a:r>
              <a:rPr lang="es-MX" sz="2400" b="1">
                <a:cs typeface="Times New Roman" panose="02020603050405020304" pitchFamily="18" charset="0"/>
              </a:rPr>
              <a:t>( </a:t>
            </a:r>
            <a:r>
              <a:rPr lang="es-MX" sz="2400" b="1">
                <a:latin typeface="Times New Roman" panose="02020603050405020304" pitchFamily="18" charset="0"/>
                <a:cs typeface="Times New Roman" panose="02020603050405020304" pitchFamily="18" charset="0"/>
                <a:sym typeface="Symbol" panose="05050102010706020507" pitchFamily="18" charset="2"/>
              </a:rPr>
              <a:t>1,0, 2, 1 ) </a:t>
            </a:r>
            <a:r>
              <a:rPr lang="es-ES" sz="2400" b="1">
                <a:latin typeface="Times New Roman" panose="02020603050405020304" pitchFamily="18" charset="0"/>
                <a:cs typeface="Times New Roman" panose="02020603050405020304" pitchFamily="18" charset="0"/>
                <a:sym typeface="Symbol" panose="05050102010706020507" pitchFamily="18" charset="2"/>
              </a:rPr>
              <a:t>;</a:t>
            </a:r>
            <a:r>
              <a:rPr lang="es-MX" sz="2400" b="1">
                <a:latin typeface="Times New Roman" panose="02020603050405020304" pitchFamily="18" charset="0"/>
                <a:cs typeface="Times New Roman" panose="02020603050405020304" pitchFamily="18" charset="0"/>
                <a:sym typeface="Symbol" panose="05050102010706020507" pitchFamily="18" charset="2"/>
              </a:rPr>
              <a:t> ( 1, 1, 0, -1 )</a:t>
            </a:r>
            <a:r>
              <a:rPr lang="es-ES" sz="2400" b="1">
                <a:latin typeface="Times New Roman" panose="02020603050405020304" pitchFamily="18" charset="0"/>
                <a:cs typeface="Times New Roman" panose="02020603050405020304" pitchFamily="18" charset="0"/>
                <a:sym typeface="Symbol" panose="05050102010706020507" pitchFamily="18" charset="2"/>
              </a:rPr>
              <a:t> ;</a:t>
            </a:r>
            <a:r>
              <a:rPr lang="es-MX" sz="2400" b="1">
                <a:latin typeface="Times New Roman" panose="02020603050405020304" pitchFamily="18" charset="0"/>
                <a:cs typeface="Times New Roman" panose="02020603050405020304" pitchFamily="18" charset="0"/>
                <a:sym typeface="Symbol" panose="05050102010706020507" pitchFamily="18" charset="2"/>
              </a:rPr>
              <a:t> ( 2, 1, 2, 0 ) </a:t>
            </a:r>
            <a:r>
              <a:rPr lang="es-ES" sz="2400" b="1">
                <a:latin typeface="Times New Roman" panose="02020603050405020304" pitchFamily="18" charset="0"/>
                <a:cs typeface="Times New Roman" panose="02020603050405020304" pitchFamily="18" charset="0"/>
                <a:sym typeface="Symbol" panose="05050102010706020507" pitchFamily="18" charset="2"/>
              </a:rPr>
              <a:t> ; </a:t>
            </a:r>
            <a:r>
              <a:rPr lang="es-MX" sz="2400" b="1">
                <a:latin typeface="Times New Roman" panose="02020603050405020304" pitchFamily="18" charset="0"/>
                <a:cs typeface="Times New Roman" panose="02020603050405020304" pitchFamily="18" charset="0"/>
                <a:sym typeface="Symbol" panose="05050102010706020507" pitchFamily="18" charset="2"/>
              </a:rPr>
              <a:t>( 2 ,0, 4, 2) </a:t>
            </a:r>
            <a:r>
              <a:rPr lang="es-ES" sz="2400" b="1">
                <a:latin typeface="Times New Roman" panose="02020603050405020304" pitchFamily="18" charset="0"/>
                <a:cs typeface="Times New Roman" panose="02020603050405020304" pitchFamily="18" charset="0"/>
                <a:sym typeface="Symbol" panose="05050102010706020507" pitchFamily="18" charset="2"/>
              </a:rPr>
              <a:t></a:t>
            </a:r>
            <a:r>
              <a:rPr lang="es-ES" sz="2400" b="1">
                <a:cs typeface="Times New Roman" panose="02020603050405020304" pitchFamily="18" charset="0"/>
              </a:rPr>
              <a:t> </a:t>
            </a:r>
            <a:r>
              <a:rPr lang="es-MX" sz="2400" b="1">
                <a:latin typeface="Times New Roman" panose="02020603050405020304" pitchFamily="18" charset="0"/>
                <a:cs typeface="Times New Roman" panose="02020603050405020304" pitchFamily="18" charset="0"/>
                <a:sym typeface="Symbol" panose="05050102010706020507" pitchFamily="18" charset="2"/>
              </a:rPr>
              <a:t>de </a:t>
            </a:r>
            <a:r>
              <a:rPr lang="es-ES" sz="2400" b="1">
                <a:latin typeface="Times New Roman" panose="02020603050405020304" pitchFamily="18" charset="0"/>
                <a:cs typeface="Times New Roman" panose="02020603050405020304" pitchFamily="18" charset="0"/>
                <a:sym typeface="Symbol" panose="05050102010706020507" pitchFamily="18" charset="2"/>
              </a:rPr>
              <a:t></a:t>
            </a:r>
            <a:r>
              <a:rPr lang="es-ES" sz="2400" b="1" baseline="30000">
                <a:cs typeface="Times New Roman" panose="02020603050405020304" pitchFamily="18" charset="0"/>
              </a:rPr>
              <a:t>4</a:t>
            </a:r>
            <a:r>
              <a:rPr lang="es-ES" sz="2400" b="1">
                <a:latin typeface="Times New Roman" panose="02020603050405020304" pitchFamily="18" charset="0"/>
                <a:cs typeface="Times New Roman" panose="02020603050405020304" pitchFamily="18" charset="0"/>
                <a:sym typeface="Symbol" panose="05050102010706020507" pitchFamily="18" charset="2"/>
              </a:rPr>
              <a:t>. Consideremos la matriz A cuyas columnas están formadas</a:t>
            </a:r>
            <a:r>
              <a:rPr lang="es-ES" sz="2400">
                <a:latin typeface="Times New Roman" panose="02020603050405020304" pitchFamily="18" charset="0"/>
                <a:cs typeface="Times New Roman" panose="02020603050405020304" pitchFamily="18" charset="0"/>
                <a:sym typeface="Symbol" panose="05050102010706020507" pitchFamily="18" charset="2"/>
              </a:rPr>
              <a:t> por las componentes de los vectores del sistema de vectores dado.</a:t>
            </a:r>
          </a:p>
        </p:txBody>
      </p:sp>
      <p:sp>
        <p:nvSpPr>
          <p:cNvPr id="324614" name="Rectangle 6"/>
          <p:cNvSpPr>
            <a:spLocks noChangeArrowheads="1"/>
          </p:cNvSpPr>
          <p:nvPr/>
        </p:nvSpPr>
        <p:spPr bwMode="auto">
          <a:xfrm>
            <a:off x="4583113" y="3860800"/>
            <a:ext cx="109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just">
              <a:spcBef>
                <a:spcPct val="0"/>
              </a:spcBef>
            </a:pPr>
            <a:r>
              <a:rPr lang="es-ES" sz="2400" b="1" i="0">
                <a:latin typeface="Times New Roman" panose="02020603050405020304" pitchFamily="18" charset="0"/>
                <a:cs typeface="Times New Roman" panose="02020603050405020304" pitchFamily="18" charset="0"/>
              </a:rPr>
              <a:t>   </a:t>
            </a:r>
            <a:r>
              <a:rPr lang="es-ES" sz="2400" b="1" i="0">
                <a:latin typeface="Times New Roman" panose="02020603050405020304" pitchFamily="18" charset="0"/>
                <a:cs typeface="Times New Roman" panose="02020603050405020304" pitchFamily="18" charset="0"/>
                <a:sym typeface="Symbol" panose="05050102010706020507" pitchFamily="18" charset="2"/>
              </a:rPr>
              <a:t></a:t>
            </a:r>
            <a:r>
              <a:rPr lang="es-ES" sz="2400" b="1" i="0">
                <a:cs typeface="Times New Roman" panose="02020603050405020304" pitchFamily="18" charset="0"/>
              </a:rPr>
              <a:t>      </a:t>
            </a:r>
            <a:endParaRPr lang="es-ES" sz="2400" b="1" i="0">
              <a:latin typeface="Times New Roman" panose="02020603050405020304" pitchFamily="18" charset="0"/>
              <a:cs typeface="Times New Roman" panose="02020603050405020304" pitchFamily="18" charset="0"/>
              <a:sym typeface="Symbol" panose="05050102010706020507" pitchFamily="18" charset="2"/>
            </a:endParaRPr>
          </a:p>
        </p:txBody>
      </p:sp>
      <p:sp>
        <p:nvSpPr>
          <p:cNvPr id="324615" name="Rectangle 7"/>
          <p:cNvSpPr>
            <a:spLocks noChangeArrowheads="1"/>
          </p:cNvSpPr>
          <p:nvPr/>
        </p:nvSpPr>
        <p:spPr bwMode="auto">
          <a:xfrm>
            <a:off x="6672263" y="3860800"/>
            <a:ext cx="11604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just">
              <a:spcBef>
                <a:spcPct val="0"/>
              </a:spcBef>
            </a:pPr>
            <a:r>
              <a:rPr lang="es-ES" sz="2400" b="1" i="0">
                <a:latin typeface="Times New Roman" panose="02020603050405020304" pitchFamily="18" charset="0"/>
                <a:cs typeface="Times New Roman" panose="02020603050405020304" pitchFamily="18" charset="0"/>
              </a:rPr>
              <a:t>     </a:t>
            </a:r>
            <a:r>
              <a:rPr lang="es-ES" sz="2400" b="1" i="0">
                <a:latin typeface="Times New Roman" panose="02020603050405020304" pitchFamily="18" charset="0"/>
                <a:cs typeface="Times New Roman" panose="02020603050405020304" pitchFamily="18" charset="0"/>
                <a:sym typeface="Symbol" panose="05050102010706020507" pitchFamily="18" charset="2"/>
              </a:rPr>
              <a:t></a:t>
            </a:r>
            <a:r>
              <a:rPr lang="es-ES" sz="2400" b="1" i="0">
                <a:cs typeface="Times New Roman" panose="02020603050405020304" pitchFamily="18" charset="0"/>
              </a:rPr>
              <a:t>     </a:t>
            </a:r>
            <a:endParaRPr lang="es-ES" sz="2400" b="1" i="0">
              <a:latin typeface="Times New Roman" panose="02020603050405020304" pitchFamily="18" charset="0"/>
              <a:cs typeface="Times New Roman" panose="02020603050405020304" pitchFamily="18" charset="0"/>
              <a:sym typeface="Symbol" panose="05050102010706020507" pitchFamily="18" charset="2"/>
            </a:endParaRPr>
          </a:p>
        </p:txBody>
      </p:sp>
      <p:sp>
        <p:nvSpPr>
          <p:cNvPr id="324616" name="Rectangle 8"/>
          <p:cNvSpPr>
            <a:spLocks noChangeArrowheads="1"/>
          </p:cNvSpPr>
          <p:nvPr/>
        </p:nvSpPr>
        <p:spPr bwMode="auto">
          <a:xfrm>
            <a:off x="2135188" y="4933346"/>
            <a:ext cx="777716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just">
              <a:spcBef>
                <a:spcPct val="0"/>
              </a:spcBef>
            </a:pPr>
            <a:endParaRPr lang="es-ES" sz="2400" b="1" i="0">
              <a:latin typeface="Times New Roman" panose="02020603050405020304" pitchFamily="18" charset="0"/>
              <a:cs typeface="Times New Roman" panose="02020603050405020304" pitchFamily="18" charset="0"/>
            </a:endParaRPr>
          </a:p>
          <a:p>
            <a:pPr algn="just">
              <a:spcBef>
                <a:spcPct val="0"/>
              </a:spcBef>
            </a:pPr>
            <a:r>
              <a:rPr lang="es-ES" sz="2400" b="1" i="0">
                <a:latin typeface="Times New Roman" panose="02020603050405020304" pitchFamily="18" charset="0"/>
                <a:cs typeface="Times New Roman" panose="02020603050405020304" pitchFamily="18" charset="0"/>
              </a:rPr>
              <a:t>Como   r(A) = 2,  el número máximo de vectores l.i. </a:t>
            </a:r>
          </a:p>
          <a:p>
            <a:pPr algn="just">
              <a:spcBef>
                <a:spcPct val="0"/>
              </a:spcBef>
            </a:pPr>
            <a:endParaRPr lang="es-ES" sz="2400" b="1" i="0">
              <a:latin typeface="Times New Roman" panose="02020603050405020304" pitchFamily="18" charset="0"/>
              <a:cs typeface="Times New Roman" panose="02020603050405020304" pitchFamily="18" charset="0"/>
            </a:endParaRPr>
          </a:p>
          <a:p>
            <a:pPr algn="just">
              <a:spcBef>
                <a:spcPct val="0"/>
              </a:spcBef>
            </a:pPr>
            <a:r>
              <a:rPr lang="es-ES" sz="2400" b="1" i="0">
                <a:latin typeface="Times New Roman" panose="02020603050405020304" pitchFamily="18" charset="0"/>
                <a:cs typeface="Times New Roman" panose="02020603050405020304" pitchFamily="18" charset="0"/>
              </a:rPr>
              <a:t>del sistema de vectores D es 2.</a:t>
            </a:r>
            <a:endParaRPr lang="es-ES" sz="2400" b="1" i="0">
              <a:latin typeface="Times New Roman" panose="02020603050405020304" pitchFamily="18" charset="0"/>
            </a:endParaRPr>
          </a:p>
        </p:txBody>
      </p:sp>
      <p:sp>
        <p:nvSpPr>
          <p:cNvPr id="324617" name="Rectangle 9"/>
          <p:cNvSpPr>
            <a:spLocks noChangeArrowheads="1"/>
          </p:cNvSpPr>
          <p:nvPr/>
        </p:nvSpPr>
        <p:spPr bwMode="auto">
          <a:xfrm>
            <a:off x="2208213" y="4005263"/>
            <a:ext cx="8826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r>
              <a:rPr lang="es-ES" i="0">
                <a:sym typeface="Symbol" panose="05050102010706020507" pitchFamily="18" charset="2"/>
              </a:rPr>
              <a:t>A =</a:t>
            </a:r>
          </a:p>
        </p:txBody>
      </p:sp>
      <p:sp>
        <p:nvSpPr>
          <p:cNvPr id="851978" name="AutoShape 10">
            <a:hlinkClick r:id="rId9" action="ppaction://hlinksldjump" highlightClick="1"/>
          </p:cNvPr>
          <p:cNvSpPr>
            <a:spLocks noChangeArrowheads="1"/>
          </p:cNvSpPr>
          <p:nvPr/>
        </p:nvSpPr>
        <p:spPr bwMode="auto">
          <a:xfrm>
            <a:off x="9819985" y="6058586"/>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Tree>
    <p:extLst>
      <p:ext uri="{BB962C8B-B14F-4D97-AF65-F5344CB8AC3E}">
        <p14:creationId xmlns:p14="http://schemas.microsoft.com/office/powerpoint/2010/main" val="28672672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851978"/>
                                        </p:tgtEl>
                                        <p:attrNameLst>
                                          <p:attrName>style.visibility</p:attrName>
                                        </p:attrNameLst>
                                      </p:cBhvr>
                                      <p:to>
                                        <p:strVal val="visible"/>
                                      </p:to>
                                    </p:set>
                                    <p:anim calcmode="lin" valueType="num">
                                      <p:cBhvr additive="base">
                                        <p:cTn id="7" dur="500" fill="hold"/>
                                        <p:tgtEl>
                                          <p:spTgt spid="851978"/>
                                        </p:tgtEl>
                                        <p:attrNameLst>
                                          <p:attrName>ppt_x</p:attrName>
                                        </p:attrNameLst>
                                      </p:cBhvr>
                                      <p:tavLst>
                                        <p:tav tm="0">
                                          <p:val>
                                            <p:strVal val="0-#ppt_w/2"/>
                                          </p:val>
                                        </p:tav>
                                        <p:tav tm="100000">
                                          <p:val>
                                            <p:strVal val="#ppt_x"/>
                                          </p:val>
                                        </p:tav>
                                      </p:tavLst>
                                    </p:anim>
                                    <p:anim calcmode="lin" valueType="num">
                                      <p:cBhvr additive="base">
                                        <p:cTn id="8" dur="500" fill="hold"/>
                                        <p:tgtEl>
                                          <p:spTgt spid="85197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197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ChangeArrowheads="1"/>
          </p:cNvSpPr>
          <p:nvPr/>
        </p:nvSpPr>
        <p:spPr bwMode="auto">
          <a:xfrm>
            <a:off x="1992313" y="573089"/>
            <a:ext cx="8424862" cy="4535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7938">
              <a:spcBef>
                <a:spcPct val="20000"/>
              </a:spcBef>
              <a:buChar char="•"/>
              <a:tabLst>
                <a:tab pos="457200" algn="l"/>
              </a:tabLst>
              <a:defRPr sz="3200">
                <a:solidFill>
                  <a:schemeClr val="tx1"/>
                </a:solidFill>
                <a:latin typeface="Arial" panose="020B0604020202020204" pitchFamily="34" charset="0"/>
              </a:defRPr>
            </a:lvl1pPr>
            <a:lvl2pPr marL="742950" indent="-285750">
              <a:spcBef>
                <a:spcPct val="20000"/>
              </a:spcBef>
              <a:buChar char="–"/>
              <a:tabLst>
                <a:tab pos="457200" algn="l"/>
              </a:tabLst>
              <a:defRPr sz="2800">
                <a:solidFill>
                  <a:schemeClr val="tx1"/>
                </a:solidFill>
                <a:latin typeface="Arial" panose="020B0604020202020204" pitchFamily="34" charset="0"/>
              </a:defRPr>
            </a:lvl2pPr>
            <a:lvl3pPr marL="1143000" indent="-228600">
              <a:spcBef>
                <a:spcPct val="20000"/>
              </a:spcBef>
              <a:buChar char="•"/>
              <a:tabLst>
                <a:tab pos="457200" algn="l"/>
              </a:tabLst>
              <a:defRPr sz="2400">
                <a:solidFill>
                  <a:schemeClr val="tx1"/>
                </a:solidFill>
                <a:latin typeface="Arial" panose="020B0604020202020204" pitchFamily="34" charset="0"/>
              </a:defRPr>
            </a:lvl3pPr>
            <a:lvl4pPr marL="1600200" indent="-228600">
              <a:spcBef>
                <a:spcPct val="20000"/>
              </a:spcBef>
              <a:buChar char="–"/>
              <a:tabLst>
                <a:tab pos="457200" algn="l"/>
              </a:tabLst>
              <a:defRPr sz="2000">
                <a:solidFill>
                  <a:schemeClr val="tx1"/>
                </a:solidFill>
                <a:latin typeface="Arial" panose="020B0604020202020204" pitchFamily="34" charset="0"/>
              </a:defRPr>
            </a:lvl4pPr>
            <a:lvl5pPr marL="2057400" indent="-228600">
              <a:spcBef>
                <a:spcPct val="20000"/>
              </a:spcBef>
              <a:buChar char="»"/>
              <a:tabLst>
                <a:tab pos="4572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9pPr>
          </a:lstStyle>
          <a:p>
            <a:pPr algn="ctr" eaLnBrk="1" hangingPunct="1">
              <a:spcBef>
                <a:spcPct val="50000"/>
              </a:spcBef>
              <a:buFontTx/>
              <a:buNone/>
            </a:pPr>
            <a:r>
              <a:rPr lang="es-ES" sz="2800" b="1" u="sng" dirty="0"/>
              <a:t>Dimensión de un espacio vectorial.        </a:t>
            </a:r>
            <a:endParaRPr lang="es-ES" sz="2800" b="1" dirty="0"/>
          </a:p>
          <a:p>
            <a:pPr algn="just" eaLnBrk="1" hangingPunct="1">
              <a:lnSpc>
                <a:spcPct val="135000"/>
              </a:lnSpc>
              <a:spcBef>
                <a:spcPct val="50000"/>
              </a:spcBef>
              <a:buFontTx/>
              <a:buNone/>
            </a:pPr>
            <a:r>
              <a:rPr lang="es-ES" sz="2800" b="1" dirty="0"/>
              <a:t>La dimensión de un espacio vectorial E, es igual al número máximo de vectores linealmente independientes de  E. </a:t>
            </a:r>
          </a:p>
          <a:p>
            <a:pPr algn="just" eaLnBrk="1" hangingPunct="1">
              <a:lnSpc>
                <a:spcPct val="135000"/>
              </a:lnSpc>
              <a:spcBef>
                <a:spcPct val="50000"/>
              </a:spcBef>
              <a:buFontTx/>
              <a:buNone/>
            </a:pPr>
            <a:endParaRPr lang="es-ES" sz="2800" b="1" dirty="0"/>
          </a:p>
          <a:p>
            <a:pPr algn="just" eaLnBrk="1" hangingPunct="1">
              <a:spcBef>
                <a:spcPct val="50000"/>
              </a:spcBef>
              <a:buFontTx/>
              <a:buNone/>
            </a:pPr>
            <a:r>
              <a:rPr lang="es-ES" sz="2800" b="1" dirty="0"/>
              <a:t>El número  máximo de vectores linealmente </a:t>
            </a:r>
          </a:p>
          <a:p>
            <a:pPr algn="just" eaLnBrk="1" hangingPunct="1">
              <a:spcBef>
                <a:spcPct val="50000"/>
              </a:spcBef>
              <a:buFontTx/>
              <a:buNone/>
            </a:pPr>
            <a:r>
              <a:rPr lang="es-ES" sz="2800" b="1" dirty="0"/>
              <a:t>independientes de  </a:t>
            </a:r>
            <a:r>
              <a:rPr lang="es-ES" sz="2800" b="1" dirty="0">
                <a:sym typeface="Symbol" panose="05050102010706020507" pitchFamily="18" charset="2"/>
              </a:rPr>
              <a:t></a:t>
            </a:r>
            <a:r>
              <a:rPr lang="es-ES" sz="2800" b="1" baseline="30000" dirty="0"/>
              <a:t>n</a:t>
            </a:r>
            <a:r>
              <a:rPr lang="es-ES" sz="2800" b="1" dirty="0">
                <a:sym typeface="Symbol" panose="05050102010706020507" pitchFamily="18" charset="2"/>
              </a:rPr>
              <a:t> es n. </a:t>
            </a:r>
          </a:p>
        </p:txBody>
      </p:sp>
      <p:sp>
        <p:nvSpPr>
          <p:cNvPr id="852995" name="AutoShape 3">
            <a:hlinkClick r:id="" action="ppaction://hlinkshowjump?jump=firstslide" highlightClick="1"/>
          </p:cNvPr>
          <p:cNvSpPr>
            <a:spLocks noChangeArrowheads="1"/>
          </p:cNvSpPr>
          <p:nvPr/>
        </p:nvSpPr>
        <p:spPr bwMode="auto">
          <a:xfrm>
            <a:off x="9819985" y="5985561"/>
            <a:ext cx="184730" cy="646331"/>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Tree>
    <p:extLst>
      <p:ext uri="{BB962C8B-B14F-4D97-AF65-F5344CB8AC3E}">
        <p14:creationId xmlns:p14="http://schemas.microsoft.com/office/powerpoint/2010/main" val="15172547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52995"/>
                                        </p:tgtEl>
                                        <p:attrNameLst>
                                          <p:attrName>style.visibility</p:attrName>
                                        </p:attrNameLst>
                                      </p:cBhvr>
                                      <p:to>
                                        <p:strVal val="visible"/>
                                      </p:to>
                                    </p:set>
                                    <p:anim calcmode="lin" valueType="num">
                                      <p:cBhvr additive="base">
                                        <p:cTn id="7" dur="500" fill="hold"/>
                                        <p:tgtEl>
                                          <p:spTgt spid="852995"/>
                                        </p:tgtEl>
                                        <p:attrNameLst>
                                          <p:attrName>ppt_x</p:attrName>
                                        </p:attrNameLst>
                                      </p:cBhvr>
                                      <p:tavLst>
                                        <p:tav tm="0">
                                          <p:val>
                                            <p:strVal val="0-#ppt_w/2"/>
                                          </p:val>
                                        </p:tav>
                                        <p:tav tm="100000">
                                          <p:val>
                                            <p:strVal val="#ppt_x"/>
                                          </p:val>
                                        </p:tav>
                                      </p:tavLst>
                                    </p:anim>
                                    <p:anim calcmode="lin" valueType="num">
                                      <p:cBhvr additive="base">
                                        <p:cTn id="8" dur="500" fill="hold"/>
                                        <p:tgtEl>
                                          <p:spTgt spid="85299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299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1250" name="Text Box 2"/>
          <p:cNvSpPr txBox="1">
            <a:spLocks noChangeArrowheads="1"/>
          </p:cNvSpPr>
          <p:nvPr/>
        </p:nvSpPr>
        <p:spPr bwMode="auto">
          <a:xfrm>
            <a:off x="4079876" y="404813"/>
            <a:ext cx="374491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es-ES_tradnl" b="1">
                <a:effectLst>
                  <a:outerShdw blurRad="38100" dist="38100" dir="2700000" algn="tl">
                    <a:srgbClr val="C0C0C0"/>
                  </a:outerShdw>
                </a:effectLst>
              </a:rPr>
              <a:t>VECTORES</a:t>
            </a:r>
          </a:p>
        </p:txBody>
      </p:sp>
      <p:sp>
        <p:nvSpPr>
          <p:cNvPr id="293891" name="Text Box 3"/>
          <p:cNvSpPr txBox="1">
            <a:spLocks noChangeArrowheads="1"/>
          </p:cNvSpPr>
          <p:nvPr/>
        </p:nvSpPr>
        <p:spPr bwMode="auto">
          <a:xfrm>
            <a:off x="1774826" y="1916114"/>
            <a:ext cx="8424863" cy="3637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lnSpc>
                <a:spcPct val="120000"/>
              </a:lnSpc>
            </a:pPr>
            <a:r>
              <a:rPr lang="es-ES_tradnl" sz="3200" b="1" i="0"/>
              <a:t>Un  vector es un  segmento dirigido desde el  punto  A  (punto  origen o punto inicial) hasta  el  punto B (punto  extremo o punto final); y  se  representa  por  medio de una flecha   que   tiene   longitud,  dirección  y sentido.</a:t>
            </a:r>
          </a:p>
        </p:txBody>
      </p:sp>
    </p:spTree>
    <p:extLst>
      <p:ext uri="{BB962C8B-B14F-4D97-AF65-F5344CB8AC3E}">
        <p14:creationId xmlns:p14="http://schemas.microsoft.com/office/powerpoint/2010/main" val="414479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2274" name="Text Box 2"/>
          <p:cNvSpPr txBox="1">
            <a:spLocks noChangeArrowheads="1"/>
          </p:cNvSpPr>
          <p:nvPr/>
        </p:nvSpPr>
        <p:spPr bwMode="auto">
          <a:xfrm>
            <a:off x="2063750" y="404813"/>
            <a:ext cx="76327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es-ES_tradnl" b="1">
                <a:effectLst>
                  <a:outerShdw blurRad="38100" dist="38100" dir="2700000" algn="tl">
                    <a:srgbClr val="C0C0C0"/>
                  </a:outerShdw>
                </a:effectLst>
              </a:rPr>
              <a:t>OPERACIONES CON VECTORES</a:t>
            </a:r>
          </a:p>
        </p:txBody>
      </p:sp>
      <p:sp>
        <p:nvSpPr>
          <p:cNvPr id="294915" name="Text Box 3"/>
          <p:cNvSpPr txBox="1">
            <a:spLocks noChangeArrowheads="1"/>
          </p:cNvSpPr>
          <p:nvPr/>
        </p:nvSpPr>
        <p:spPr bwMode="auto">
          <a:xfrm>
            <a:off x="1774825" y="1268414"/>
            <a:ext cx="864235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800" b="1" i="0"/>
              <a:t>Adición: La resultante          de dos vectores              se  obtiene      por      la     llamada      Ley     del  paralelogramo, esto es (          ) es la diagonal del paralelogramo: </a:t>
            </a:r>
            <a:endParaRPr lang="es-ES_tradnl" sz="2800" b="1" i="0"/>
          </a:p>
        </p:txBody>
      </p:sp>
      <p:sp>
        <p:nvSpPr>
          <p:cNvPr id="294916" name="Rectangle 4"/>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4917" name="Object 5"/>
          <p:cNvGraphicFramePr>
            <a:graphicFrameLocks noChangeAspect="1"/>
          </p:cNvGraphicFramePr>
          <p:nvPr/>
        </p:nvGraphicFramePr>
        <p:xfrm>
          <a:off x="5664201" y="1196975"/>
          <a:ext cx="936625" cy="515938"/>
        </p:xfrm>
        <a:graphic>
          <a:graphicData uri="http://schemas.openxmlformats.org/presentationml/2006/ole">
            <mc:AlternateContent xmlns:mc="http://schemas.openxmlformats.org/markup-compatibility/2006">
              <mc:Choice xmlns:v="urn:schemas-microsoft-com:vml" Requires="v">
                <p:oleObj spid="_x0000_s138282" name="Ecuación" r:id="rId3" imgW="355138" imgH="177569" progId="Equation.3">
                  <p:embed/>
                </p:oleObj>
              </mc:Choice>
              <mc:Fallback>
                <p:oleObj name="Ecuación" r:id="rId3" imgW="355138" imgH="17756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4201" y="1196975"/>
                        <a:ext cx="936625"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4918" name="Rectangle 6"/>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4919" name="Object 7"/>
          <p:cNvGraphicFramePr>
            <a:graphicFrameLocks noChangeAspect="1"/>
          </p:cNvGraphicFramePr>
          <p:nvPr/>
        </p:nvGraphicFramePr>
        <p:xfrm>
          <a:off x="9409113" y="1268414"/>
          <a:ext cx="1008062" cy="574675"/>
        </p:xfrm>
        <a:graphic>
          <a:graphicData uri="http://schemas.openxmlformats.org/presentationml/2006/ole">
            <mc:AlternateContent xmlns:mc="http://schemas.openxmlformats.org/markup-compatibility/2006">
              <mc:Choice xmlns:v="urn:schemas-microsoft-com:vml" Requires="v">
                <p:oleObj spid="_x0000_s138283" name="Ecuación" r:id="rId5" imgW="368140" imgH="203112" progId="Equation.3">
                  <p:embed/>
                </p:oleObj>
              </mc:Choice>
              <mc:Fallback>
                <p:oleObj name="Ecuación" r:id="rId5" imgW="368140" imgH="203112"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09113" y="1268414"/>
                        <a:ext cx="100806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4920" name="Rectangle 8"/>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4921" name="Object 9"/>
          <p:cNvGraphicFramePr>
            <a:graphicFrameLocks noChangeAspect="1"/>
          </p:cNvGraphicFramePr>
          <p:nvPr/>
        </p:nvGraphicFramePr>
        <p:xfrm>
          <a:off x="6024563" y="2133600"/>
          <a:ext cx="863600" cy="503238"/>
        </p:xfrm>
        <a:graphic>
          <a:graphicData uri="http://schemas.openxmlformats.org/presentationml/2006/ole">
            <mc:AlternateContent xmlns:mc="http://schemas.openxmlformats.org/markup-compatibility/2006">
              <mc:Choice xmlns:v="urn:schemas-microsoft-com:vml" Requires="v">
                <p:oleObj spid="_x0000_s138284" name="Ecuación" r:id="rId7" imgW="355138" imgH="177569" progId="Equation.3">
                  <p:embed/>
                </p:oleObj>
              </mc:Choice>
              <mc:Fallback>
                <p:oleObj name="Ecuación" r:id="rId7" imgW="355138" imgH="17756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24563" y="2133600"/>
                        <a:ext cx="86360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4922" name="Rectangle 10"/>
          <p:cNvSpPr>
            <a:spLocks noChangeArrowheads="1"/>
          </p:cNvSpPr>
          <p:nvPr/>
        </p:nvSpPr>
        <p:spPr bwMode="auto">
          <a:xfrm>
            <a:off x="6003635" y="2443849"/>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4923" name="Object 11"/>
          <p:cNvGraphicFramePr>
            <a:graphicFrameLocks noChangeAspect="1"/>
          </p:cNvGraphicFramePr>
          <p:nvPr/>
        </p:nvGraphicFramePr>
        <p:xfrm>
          <a:off x="3792538" y="3284539"/>
          <a:ext cx="4392612" cy="2708275"/>
        </p:xfrm>
        <a:graphic>
          <a:graphicData uri="http://schemas.openxmlformats.org/presentationml/2006/ole">
            <mc:AlternateContent xmlns:mc="http://schemas.openxmlformats.org/markup-compatibility/2006">
              <mc:Choice xmlns:v="urn:schemas-microsoft-com:vml" Requires="v">
                <p:oleObj spid="_x0000_s138285" name="Imagen de mapa de bits" r:id="rId8" imgW="2390476" imgH="1324160" progId="Paint.Picture">
                  <p:embed/>
                </p:oleObj>
              </mc:Choice>
              <mc:Fallback>
                <p:oleObj name="Imagen de mapa de bits" r:id="rId8" imgW="2390476" imgH="1324160" progId="Paint.Picture">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92538" y="3284539"/>
                        <a:ext cx="4392612"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237628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3298" name="Rectangle 2"/>
          <p:cNvSpPr>
            <a:spLocks noChangeArrowheads="1"/>
          </p:cNvSpPr>
          <p:nvPr/>
        </p:nvSpPr>
        <p:spPr bwMode="auto">
          <a:xfrm>
            <a:off x="4564797" y="333375"/>
            <a:ext cx="30655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spcBef>
                <a:spcPct val="50000"/>
              </a:spcBef>
              <a:defRPr/>
            </a:pPr>
            <a:r>
              <a:rPr lang="es-ES_tradnl" b="1">
                <a:effectLst>
                  <a:outerShdw blurRad="38100" dist="38100" dir="2700000" algn="tl">
                    <a:srgbClr val="C0C0C0"/>
                  </a:outerShdw>
                </a:effectLst>
              </a:rPr>
              <a:t>OPERACIONES CON VECTORES</a:t>
            </a:r>
          </a:p>
        </p:txBody>
      </p:sp>
      <p:sp>
        <p:nvSpPr>
          <p:cNvPr id="295939" name="Text Box 3"/>
          <p:cNvSpPr txBox="1">
            <a:spLocks noChangeArrowheads="1"/>
          </p:cNvSpPr>
          <p:nvPr/>
        </p:nvSpPr>
        <p:spPr bwMode="auto">
          <a:xfrm>
            <a:off x="1774826" y="1196976"/>
            <a:ext cx="8893175" cy="329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95300" indent="-495300">
              <a:spcBef>
                <a:spcPct val="20000"/>
              </a:spcBef>
              <a:buChar char="•"/>
              <a:defRPr sz="3200">
                <a:solidFill>
                  <a:schemeClr val="tx1"/>
                </a:solidFill>
                <a:latin typeface="Arial" panose="020B0604020202020204" pitchFamily="34" charset="0"/>
              </a:defRPr>
            </a:lvl1pPr>
            <a:lvl2pPr marL="952500" indent="-495300">
              <a:spcBef>
                <a:spcPct val="20000"/>
              </a:spcBef>
              <a:buChar char="–"/>
              <a:defRPr sz="2800">
                <a:solidFill>
                  <a:schemeClr val="tx1"/>
                </a:solidFill>
                <a:latin typeface="Arial" panose="020B0604020202020204" pitchFamily="34" charset="0"/>
              </a:defRPr>
            </a:lvl2pPr>
            <a:lvl3pPr marL="1409700" indent="-495300">
              <a:spcBef>
                <a:spcPct val="20000"/>
              </a:spcBef>
              <a:buChar char="•"/>
              <a:defRPr sz="2400">
                <a:solidFill>
                  <a:schemeClr val="tx1"/>
                </a:solidFill>
                <a:latin typeface="Arial" panose="020B0604020202020204" pitchFamily="34" charset="0"/>
              </a:defRPr>
            </a:lvl3pPr>
            <a:lvl4pPr marL="1866900" indent="-495300">
              <a:spcBef>
                <a:spcPct val="20000"/>
              </a:spcBef>
              <a:buChar char="–"/>
              <a:defRPr sz="2000">
                <a:solidFill>
                  <a:schemeClr val="tx1"/>
                </a:solidFill>
                <a:latin typeface="Arial" panose="020B0604020202020204" pitchFamily="34" charset="0"/>
              </a:defRPr>
            </a:lvl4pPr>
            <a:lvl5pPr marL="2324100" indent="-495300">
              <a:spcBef>
                <a:spcPct val="20000"/>
              </a:spcBef>
              <a:buChar char="»"/>
              <a:defRPr sz="2000">
                <a:solidFill>
                  <a:schemeClr val="tx1"/>
                </a:solidFill>
                <a:latin typeface="Arial" panose="020B0604020202020204" pitchFamily="34" charset="0"/>
              </a:defRPr>
            </a:lvl5pPr>
            <a:lvl6pPr marL="2781300" indent="-495300" eaLnBrk="0" fontAlgn="base" hangingPunct="0">
              <a:spcBef>
                <a:spcPct val="20000"/>
              </a:spcBef>
              <a:spcAft>
                <a:spcPct val="0"/>
              </a:spcAft>
              <a:buChar char="»"/>
              <a:defRPr sz="2000">
                <a:solidFill>
                  <a:schemeClr val="tx1"/>
                </a:solidFill>
                <a:latin typeface="Arial" panose="020B0604020202020204" pitchFamily="34" charset="0"/>
              </a:defRPr>
            </a:lvl6pPr>
            <a:lvl7pPr marL="3238500" indent="-495300" eaLnBrk="0" fontAlgn="base" hangingPunct="0">
              <a:spcBef>
                <a:spcPct val="20000"/>
              </a:spcBef>
              <a:spcAft>
                <a:spcPct val="0"/>
              </a:spcAft>
              <a:buChar char="»"/>
              <a:defRPr sz="2000">
                <a:solidFill>
                  <a:schemeClr val="tx1"/>
                </a:solidFill>
                <a:latin typeface="Arial" panose="020B0604020202020204" pitchFamily="34" charset="0"/>
              </a:defRPr>
            </a:lvl7pPr>
            <a:lvl8pPr marL="3695700" indent="-495300" eaLnBrk="0" fontAlgn="base" hangingPunct="0">
              <a:spcBef>
                <a:spcPct val="20000"/>
              </a:spcBef>
              <a:spcAft>
                <a:spcPct val="0"/>
              </a:spcAft>
              <a:buChar char="»"/>
              <a:defRPr sz="2000">
                <a:solidFill>
                  <a:schemeClr val="tx1"/>
                </a:solidFill>
                <a:latin typeface="Arial" panose="020B0604020202020204" pitchFamily="34" charset="0"/>
              </a:defRPr>
            </a:lvl8pPr>
            <a:lvl9pPr marL="4152900" indent="-4953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s-ES_tradnl" sz="2800" b="1"/>
              <a:t>Multiplicación por un escalar: </a:t>
            </a:r>
          </a:p>
          <a:p>
            <a:pPr eaLnBrk="1" hangingPunct="1">
              <a:lnSpc>
                <a:spcPct val="150000"/>
              </a:lnSpc>
              <a:spcBef>
                <a:spcPct val="50000"/>
              </a:spcBef>
              <a:buFontTx/>
              <a:buNone/>
            </a:pPr>
            <a:r>
              <a:rPr lang="es-ES_tradnl" sz="2800" b="1"/>
              <a:t>El producto        de un número real k  por un vector       se obtiene multiplicando la magnitud de      por k y conservando la misma dirección si k </a:t>
            </a:r>
            <a:r>
              <a:rPr lang="es-ES_tradnl" sz="2800" b="1">
                <a:cs typeface="Arial" panose="020B0604020202020204" pitchFamily="34" charset="0"/>
              </a:rPr>
              <a:t>≥ 0 ó la dirección puesta si k</a:t>
            </a:r>
            <a:r>
              <a:rPr lang="es-ES_tradnl" sz="2800">
                <a:cs typeface="Arial" panose="020B0604020202020204" pitchFamily="34" charset="0"/>
              </a:rPr>
              <a:t> </a:t>
            </a:r>
            <a:r>
              <a:rPr lang="es-ES_tradnl" sz="2800" b="1">
                <a:cs typeface="Arial" panose="020B0604020202020204" pitchFamily="34" charset="0"/>
              </a:rPr>
              <a:t>&lt;</a:t>
            </a:r>
            <a:r>
              <a:rPr lang="es-ES_tradnl" sz="2800">
                <a:cs typeface="Arial" panose="020B0604020202020204" pitchFamily="34" charset="0"/>
              </a:rPr>
              <a:t> </a:t>
            </a:r>
            <a:r>
              <a:rPr lang="es-ES_tradnl" sz="2800" b="1">
                <a:cs typeface="Arial" panose="020B0604020202020204" pitchFamily="34" charset="0"/>
              </a:rPr>
              <a:t>0.</a:t>
            </a:r>
          </a:p>
        </p:txBody>
      </p:sp>
      <p:graphicFrame>
        <p:nvGraphicFramePr>
          <p:cNvPr id="295940" name="Object 4"/>
          <p:cNvGraphicFramePr>
            <a:graphicFrameLocks noChangeAspect="1"/>
          </p:cNvGraphicFramePr>
          <p:nvPr/>
        </p:nvGraphicFramePr>
        <p:xfrm>
          <a:off x="3935414" y="1989138"/>
          <a:ext cx="606425" cy="531812"/>
        </p:xfrm>
        <a:graphic>
          <a:graphicData uri="http://schemas.openxmlformats.org/presentationml/2006/ole">
            <mc:AlternateContent xmlns:mc="http://schemas.openxmlformats.org/markup-compatibility/2006">
              <mc:Choice xmlns:v="urn:schemas-microsoft-com:vml" Requires="v">
                <p:oleObj spid="_x0000_s139306" name="Ecuación" r:id="rId3" imgW="202936" imgH="177569" progId="Equation.3">
                  <p:embed/>
                </p:oleObj>
              </mc:Choice>
              <mc:Fallback>
                <p:oleObj name="Ecuación" r:id="rId3" imgW="202936" imgH="17756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5414" y="1989138"/>
                        <a:ext cx="606425" cy="531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5941" name="Object 5"/>
          <p:cNvGraphicFramePr>
            <a:graphicFrameLocks noChangeAspect="1"/>
          </p:cNvGraphicFramePr>
          <p:nvPr/>
        </p:nvGraphicFramePr>
        <p:xfrm>
          <a:off x="1847851" y="2636839"/>
          <a:ext cx="442913" cy="504825"/>
        </p:xfrm>
        <a:graphic>
          <a:graphicData uri="http://schemas.openxmlformats.org/presentationml/2006/ole">
            <mc:AlternateContent xmlns:mc="http://schemas.openxmlformats.org/markup-compatibility/2006">
              <mc:Choice xmlns:v="urn:schemas-microsoft-com:vml" Requires="v">
                <p:oleObj spid="_x0000_s139307" name="Ecuación" r:id="rId5" imgW="126780" imgH="164814" progId="Equation.3">
                  <p:embed/>
                </p:oleObj>
              </mc:Choice>
              <mc:Fallback>
                <p:oleObj name="Ecuación" r:id="rId5" imgW="126780" imgH="16481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7851" y="2636839"/>
                        <a:ext cx="442913" cy="504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5942" name="Object 6"/>
          <p:cNvGraphicFramePr>
            <a:graphicFrameLocks noChangeAspect="1"/>
          </p:cNvGraphicFramePr>
          <p:nvPr/>
        </p:nvGraphicFramePr>
        <p:xfrm>
          <a:off x="9264651" y="2636839"/>
          <a:ext cx="442913" cy="504825"/>
        </p:xfrm>
        <a:graphic>
          <a:graphicData uri="http://schemas.openxmlformats.org/presentationml/2006/ole">
            <mc:AlternateContent xmlns:mc="http://schemas.openxmlformats.org/markup-compatibility/2006">
              <mc:Choice xmlns:v="urn:schemas-microsoft-com:vml" Requires="v">
                <p:oleObj spid="_x0000_s139308" name="Ecuación" r:id="rId7" imgW="126780" imgH="164814" progId="Equation.3">
                  <p:embed/>
                </p:oleObj>
              </mc:Choice>
              <mc:Fallback>
                <p:oleObj name="Ecuación" r:id="rId7" imgW="126780" imgH="164814"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64651" y="2636839"/>
                        <a:ext cx="442913" cy="504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5943" name="Rectangle 7"/>
          <p:cNvSpPr>
            <a:spLocks noChangeArrowheads="1"/>
          </p:cNvSpPr>
          <p:nvPr/>
        </p:nvSpPr>
        <p:spPr bwMode="auto">
          <a:xfrm>
            <a:off x="6003635" y="2467661"/>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5944" name="Object 8"/>
          <p:cNvGraphicFramePr>
            <a:graphicFrameLocks noChangeAspect="1"/>
          </p:cNvGraphicFramePr>
          <p:nvPr/>
        </p:nvGraphicFramePr>
        <p:xfrm>
          <a:off x="4656139" y="4402138"/>
          <a:ext cx="4391025" cy="2170112"/>
        </p:xfrm>
        <a:graphic>
          <a:graphicData uri="http://schemas.openxmlformats.org/presentationml/2006/ole">
            <mc:AlternateContent xmlns:mc="http://schemas.openxmlformats.org/markup-compatibility/2006">
              <mc:Choice xmlns:v="urn:schemas-microsoft-com:vml" Requires="v">
                <p:oleObj spid="_x0000_s139309" name="Imagen de mapa de bits" r:id="rId9" imgW="2580952" imgH="1276190" progId="Paint.Picture">
                  <p:embed/>
                </p:oleObj>
              </mc:Choice>
              <mc:Fallback>
                <p:oleObj name="Imagen de mapa de bits" r:id="rId9" imgW="2580952" imgH="1276190" progId="Paint.Picture">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56139" y="4402138"/>
                        <a:ext cx="4391025" cy="217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75680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4322" name="Rectangle 2"/>
          <p:cNvSpPr>
            <a:spLocks noChangeArrowheads="1"/>
          </p:cNvSpPr>
          <p:nvPr/>
        </p:nvSpPr>
        <p:spPr bwMode="auto">
          <a:xfrm>
            <a:off x="1703389" y="333375"/>
            <a:ext cx="878522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es-ES_tradnl" sz="3200" b="1">
                <a:effectLst>
                  <a:outerShdw blurRad="38100" dist="38100" dir="2700000" algn="tl">
                    <a:srgbClr val="C0C0C0"/>
                  </a:outerShdw>
                </a:effectLst>
              </a:rPr>
              <a:t>PROPIEDADES DE LAS OPERACIONES CON VECTORES</a:t>
            </a:r>
          </a:p>
        </p:txBody>
      </p:sp>
      <p:sp>
        <p:nvSpPr>
          <p:cNvPr id="296963" name="Text Box 3"/>
          <p:cNvSpPr txBox="1">
            <a:spLocks noChangeArrowheads="1"/>
          </p:cNvSpPr>
          <p:nvPr/>
        </p:nvSpPr>
        <p:spPr bwMode="auto">
          <a:xfrm>
            <a:off x="2135189" y="1844675"/>
            <a:ext cx="8281987"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just" eaLnBrk="1" hangingPunct="1"/>
            <a:r>
              <a:rPr lang="es-ES" sz="2800" b="1" i="0"/>
              <a:t>Adición de vectores: Cualesquiera que sean los vectores                  y         se cumplen:</a:t>
            </a:r>
            <a:r>
              <a:rPr lang="es-ES_tradnl" sz="2800" i="0"/>
              <a:t>         </a:t>
            </a:r>
          </a:p>
          <a:p>
            <a:pPr algn="l" eaLnBrk="1" hangingPunct="1"/>
            <a:endParaRPr lang="es-ES_tradnl" sz="2800" i="0"/>
          </a:p>
        </p:txBody>
      </p:sp>
      <p:sp>
        <p:nvSpPr>
          <p:cNvPr id="296964" name="Rectangle 4"/>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65" name="Object 5"/>
          <p:cNvGraphicFramePr>
            <a:graphicFrameLocks noChangeAspect="1"/>
          </p:cNvGraphicFramePr>
          <p:nvPr/>
        </p:nvGraphicFramePr>
        <p:xfrm>
          <a:off x="3792539" y="2205038"/>
          <a:ext cx="1584325" cy="647700"/>
        </p:xfrm>
        <a:graphic>
          <a:graphicData uri="http://schemas.openxmlformats.org/presentationml/2006/ole">
            <mc:AlternateContent xmlns:mc="http://schemas.openxmlformats.org/markup-compatibility/2006">
              <mc:Choice xmlns:v="urn:schemas-microsoft-com:vml" Requires="v">
                <p:oleObj spid="_x0000_s140440" name="Ecuación" r:id="rId3" imgW="494870" imgH="304536" progId="Equation.3">
                  <p:embed/>
                </p:oleObj>
              </mc:Choice>
              <mc:Fallback>
                <p:oleObj name="Ecuación" r:id="rId3" imgW="494870" imgH="304536"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2539" y="2205038"/>
                        <a:ext cx="15843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66" name="Rectangle 6"/>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67" name="Object 7"/>
          <p:cNvGraphicFramePr>
            <a:graphicFrameLocks noChangeAspect="1"/>
          </p:cNvGraphicFramePr>
          <p:nvPr/>
        </p:nvGraphicFramePr>
        <p:xfrm>
          <a:off x="5735638" y="2133600"/>
          <a:ext cx="792162" cy="704850"/>
        </p:xfrm>
        <a:graphic>
          <a:graphicData uri="http://schemas.openxmlformats.org/presentationml/2006/ole">
            <mc:AlternateContent xmlns:mc="http://schemas.openxmlformats.org/markup-compatibility/2006">
              <mc:Choice xmlns:v="urn:schemas-microsoft-com:vml" Requires="v">
                <p:oleObj spid="_x0000_s140441" name="Ecuación" r:id="rId5" imgW="177646" imgH="279158" progId="Equation.3">
                  <p:embed/>
                </p:oleObj>
              </mc:Choice>
              <mc:Fallback>
                <p:oleObj name="Ecuación" r:id="rId5" imgW="177646" imgH="279158"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35638" y="2133600"/>
                        <a:ext cx="792162"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68" name="Text Box 8"/>
          <p:cNvSpPr txBox="1">
            <a:spLocks noChangeArrowheads="1"/>
          </p:cNvSpPr>
          <p:nvPr/>
        </p:nvSpPr>
        <p:spPr bwMode="auto">
          <a:xfrm>
            <a:off x="1919289" y="3213101"/>
            <a:ext cx="84978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914400" indent="-457200">
              <a:spcBef>
                <a:spcPct val="20000"/>
              </a:spcBef>
              <a:buChar char="–"/>
              <a:defRPr sz="2800">
                <a:solidFill>
                  <a:schemeClr val="tx1"/>
                </a:solidFill>
                <a:latin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defRPr>
            </a:lvl3pPr>
            <a:lvl4pPr marL="1828800" indent="-457200">
              <a:spcBef>
                <a:spcPct val="20000"/>
              </a:spcBef>
              <a:buChar char="–"/>
              <a:defRPr sz="2000">
                <a:solidFill>
                  <a:schemeClr val="tx1"/>
                </a:solidFill>
                <a:latin typeface="Arial" panose="020B0604020202020204" pitchFamily="34" charset="0"/>
              </a:defRPr>
            </a:lvl4pPr>
            <a:lvl5pPr marL="2286000" indent="-45720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s-ES" sz="2000"/>
              <a:t> </a:t>
            </a:r>
            <a:endParaRPr lang="es-ES_tradnl" sz="2000"/>
          </a:p>
        </p:txBody>
      </p:sp>
      <p:sp>
        <p:nvSpPr>
          <p:cNvPr id="296969" name="Text Box 9"/>
          <p:cNvSpPr txBox="1">
            <a:spLocks noChangeArrowheads="1"/>
          </p:cNvSpPr>
          <p:nvPr/>
        </p:nvSpPr>
        <p:spPr bwMode="auto">
          <a:xfrm>
            <a:off x="1954214" y="3357563"/>
            <a:ext cx="87137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400" b="1" i="0"/>
              <a:t>1-               =                      2-                          =  </a:t>
            </a:r>
          </a:p>
        </p:txBody>
      </p:sp>
      <p:sp>
        <p:nvSpPr>
          <p:cNvPr id="296970" name="Rectangle 10"/>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71" name="Object 11"/>
          <p:cNvGraphicFramePr>
            <a:graphicFrameLocks noChangeAspect="1"/>
          </p:cNvGraphicFramePr>
          <p:nvPr/>
        </p:nvGraphicFramePr>
        <p:xfrm>
          <a:off x="2351088" y="2997200"/>
          <a:ext cx="1223962" cy="863600"/>
        </p:xfrm>
        <a:graphic>
          <a:graphicData uri="http://schemas.openxmlformats.org/presentationml/2006/ole">
            <mc:AlternateContent xmlns:mc="http://schemas.openxmlformats.org/markup-compatibility/2006">
              <mc:Choice xmlns:v="urn:schemas-microsoft-com:vml" Requires="v">
                <p:oleObj spid="_x0000_s140442" name="Ecuación" r:id="rId7" imgW="393359" imgH="304536" progId="Equation.3">
                  <p:embed/>
                </p:oleObj>
              </mc:Choice>
              <mc:Fallback>
                <p:oleObj name="Ecuación" r:id="rId7" imgW="393359" imgH="304536"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51088" y="2997200"/>
                        <a:ext cx="1223962"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72" name="Rectangle 12"/>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73" name="Object 13"/>
          <p:cNvGraphicFramePr>
            <a:graphicFrameLocks noChangeAspect="1"/>
          </p:cNvGraphicFramePr>
          <p:nvPr/>
        </p:nvGraphicFramePr>
        <p:xfrm>
          <a:off x="3863976" y="2997200"/>
          <a:ext cx="1439863" cy="865188"/>
        </p:xfrm>
        <a:graphic>
          <a:graphicData uri="http://schemas.openxmlformats.org/presentationml/2006/ole">
            <mc:AlternateContent xmlns:mc="http://schemas.openxmlformats.org/markup-compatibility/2006">
              <mc:Choice xmlns:v="urn:schemas-microsoft-com:vml" Requires="v">
                <p:oleObj spid="_x0000_s140443" name="Ecuación" r:id="rId9" imgW="393359" imgH="304536" progId="Equation.3">
                  <p:embed/>
                </p:oleObj>
              </mc:Choice>
              <mc:Fallback>
                <p:oleObj name="Ecuación" r:id="rId9" imgW="393359" imgH="304536"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63976" y="2997200"/>
                        <a:ext cx="1439863"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74" name="Rectangle 14"/>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75" name="Object 15"/>
          <p:cNvGraphicFramePr>
            <a:graphicFrameLocks noChangeAspect="1"/>
          </p:cNvGraphicFramePr>
          <p:nvPr/>
        </p:nvGraphicFramePr>
        <p:xfrm>
          <a:off x="5880101" y="3068639"/>
          <a:ext cx="2016125" cy="833437"/>
        </p:xfrm>
        <a:graphic>
          <a:graphicData uri="http://schemas.openxmlformats.org/presentationml/2006/ole">
            <mc:AlternateContent xmlns:mc="http://schemas.openxmlformats.org/markup-compatibility/2006">
              <mc:Choice xmlns:v="urn:schemas-microsoft-com:vml" Requires="v">
                <p:oleObj spid="_x0000_s140444" name="Ecuación" r:id="rId11" imgW="787058" imgH="304668" progId="Equation.3">
                  <p:embed/>
                </p:oleObj>
              </mc:Choice>
              <mc:Fallback>
                <p:oleObj name="Ecuación" r:id="rId11" imgW="787058" imgH="304668"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80101" y="3068639"/>
                        <a:ext cx="2016125"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76" name="Rectangle 16"/>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77" name="Object 17"/>
          <p:cNvGraphicFramePr>
            <a:graphicFrameLocks noChangeAspect="1"/>
          </p:cNvGraphicFramePr>
          <p:nvPr/>
        </p:nvGraphicFramePr>
        <p:xfrm>
          <a:off x="8328026" y="3068639"/>
          <a:ext cx="1800225" cy="784225"/>
        </p:xfrm>
        <a:graphic>
          <a:graphicData uri="http://schemas.openxmlformats.org/presentationml/2006/ole">
            <mc:AlternateContent xmlns:mc="http://schemas.openxmlformats.org/markup-compatibility/2006">
              <mc:Choice xmlns:v="urn:schemas-microsoft-com:vml" Requires="v">
                <p:oleObj spid="_x0000_s140445" name="Ecuación" r:id="rId13" imgW="774364" imgH="304668" progId="Equation.3">
                  <p:embed/>
                </p:oleObj>
              </mc:Choice>
              <mc:Fallback>
                <p:oleObj name="Ecuación" r:id="rId13" imgW="774364" imgH="304668"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328026" y="3068639"/>
                        <a:ext cx="1800225"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78" name="Text Box 18"/>
          <p:cNvSpPr txBox="1">
            <a:spLocks noChangeArrowheads="1"/>
          </p:cNvSpPr>
          <p:nvPr/>
        </p:nvSpPr>
        <p:spPr bwMode="auto">
          <a:xfrm>
            <a:off x="1992314" y="4365625"/>
            <a:ext cx="86756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400" b="1" i="0"/>
              <a:t>3-               =</a:t>
            </a:r>
          </a:p>
        </p:txBody>
      </p:sp>
      <p:sp>
        <p:nvSpPr>
          <p:cNvPr id="296979" name="Rectangle 19"/>
          <p:cNvSpPr>
            <a:spLocks noChangeArrowheads="1"/>
          </p:cNvSpPr>
          <p:nvPr/>
        </p:nvSpPr>
        <p:spPr bwMode="auto">
          <a:xfrm>
            <a:off x="6003635" y="295343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80" name="Object 20"/>
          <p:cNvGraphicFramePr>
            <a:graphicFrameLocks noChangeAspect="1"/>
          </p:cNvGraphicFramePr>
          <p:nvPr/>
        </p:nvGraphicFramePr>
        <p:xfrm>
          <a:off x="2424114" y="4076700"/>
          <a:ext cx="1150937" cy="863600"/>
        </p:xfrm>
        <a:graphic>
          <a:graphicData uri="http://schemas.openxmlformats.org/presentationml/2006/ole">
            <mc:AlternateContent xmlns:mc="http://schemas.openxmlformats.org/markup-compatibility/2006">
              <mc:Choice xmlns:v="urn:schemas-microsoft-com:vml" Requires="v">
                <p:oleObj spid="_x0000_s140446" name="Ecuación" r:id="rId15" imgW="393359" imgH="304536" progId="Equation.3">
                  <p:embed/>
                </p:oleObj>
              </mc:Choice>
              <mc:Fallback>
                <p:oleObj name="Ecuación" r:id="rId15" imgW="393359" imgH="304536"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24114" y="4076700"/>
                        <a:ext cx="115093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81" name="Rectangle 21"/>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82" name="Object 22"/>
          <p:cNvGraphicFramePr>
            <a:graphicFrameLocks noChangeAspect="1"/>
          </p:cNvGraphicFramePr>
          <p:nvPr/>
        </p:nvGraphicFramePr>
        <p:xfrm>
          <a:off x="3792538" y="4005263"/>
          <a:ext cx="862012" cy="863600"/>
        </p:xfrm>
        <a:graphic>
          <a:graphicData uri="http://schemas.openxmlformats.org/presentationml/2006/ole">
            <mc:AlternateContent xmlns:mc="http://schemas.openxmlformats.org/markup-compatibility/2006">
              <mc:Choice xmlns:v="urn:schemas-microsoft-com:vml" Requires="v">
                <p:oleObj spid="_x0000_s140447" name="Ecuación" r:id="rId17" imgW="139700" imgH="279400" progId="Equation.3">
                  <p:embed/>
                </p:oleObj>
              </mc:Choice>
              <mc:Fallback>
                <p:oleObj name="Ecuación" r:id="rId17" imgW="139700" imgH="27940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92538" y="4005263"/>
                        <a:ext cx="862012"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83" name="Rectangle 23"/>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84" name="Object 24"/>
          <p:cNvGraphicFramePr>
            <a:graphicFrameLocks noChangeAspect="1"/>
          </p:cNvGraphicFramePr>
          <p:nvPr/>
        </p:nvGraphicFramePr>
        <p:xfrm>
          <a:off x="3863976" y="5229226"/>
          <a:ext cx="733425" cy="792163"/>
        </p:xfrm>
        <a:graphic>
          <a:graphicData uri="http://schemas.openxmlformats.org/presentationml/2006/ole">
            <mc:AlternateContent xmlns:mc="http://schemas.openxmlformats.org/markup-compatibility/2006">
              <mc:Choice xmlns:v="urn:schemas-microsoft-com:vml" Requires="v">
                <p:oleObj spid="_x0000_s140448" name="Ecuación" r:id="rId19" imgW="177569" imgH="304404" progId="Equation.3">
                  <p:embed/>
                </p:oleObj>
              </mc:Choice>
              <mc:Fallback>
                <p:oleObj name="Ecuación" r:id="rId19" imgW="177569" imgH="304404"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63976" y="5229226"/>
                        <a:ext cx="73342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85" name="Rectangle 25"/>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86" name="Object 26"/>
          <p:cNvGraphicFramePr>
            <a:graphicFrameLocks noChangeAspect="1"/>
          </p:cNvGraphicFramePr>
          <p:nvPr/>
        </p:nvGraphicFramePr>
        <p:xfrm>
          <a:off x="5664201" y="5157788"/>
          <a:ext cx="555625" cy="792162"/>
        </p:xfrm>
        <a:graphic>
          <a:graphicData uri="http://schemas.openxmlformats.org/presentationml/2006/ole">
            <mc:AlternateContent xmlns:mc="http://schemas.openxmlformats.org/markup-compatibility/2006">
              <mc:Choice xmlns:v="urn:schemas-microsoft-com:vml" Requires="v">
                <p:oleObj spid="_x0000_s140449" name="Ecuación" r:id="rId21" imgW="177646" imgH="279158" progId="Equation.3">
                  <p:embed/>
                </p:oleObj>
              </mc:Choice>
              <mc:Fallback>
                <p:oleObj name="Ecuación" r:id="rId21" imgW="177646" imgH="279158"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4201" y="5157788"/>
                        <a:ext cx="555625"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87" name="Rectangle 27"/>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88" name="Object 28"/>
          <p:cNvGraphicFramePr>
            <a:graphicFrameLocks noChangeAspect="1"/>
          </p:cNvGraphicFramePr>
          <p:nvPr/>
        </p:nvGraphicFramePr>
        <p:xfrm>
          <a:off x="7175500" y="5229226"/>
          <a:ext cx="1081088" cy="733425"/>
        </p:xfrm>
        <a:graphic>
          <a:graphicData uri="http://schemas.openxmlformats.org/presentationml/2006/ole">
            <mc:AlternateContent xmlns:mc="http://schemas.openxmlformats.org/markup-compatibility/2006">
              <mc:Choice xmlns:v="urn:schemas-microsoft-com:vml" Requires="v">
                <p:oleObj spid="_x0000_s140450" name="Ecuación" r:id="rId22" imgW="418918" imgH="304668" progId="Equation.3">
                  <p:embed/>
                </p:oleObj>
              </mc:Choice>
              <mc:Fallback>
                <p:oleObj name="Ecuación" r:id="rId22" imgW="418918" imgH="304668" progId="Equation.3">
                  <p:embed/>
                  <p:pic>
                    <p:nvPicPr>
                      <p:cNvPr id="0" name=""/>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175500" y="5229226"/>
                        <a:ext cx="1081088"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89" name="Rectangle 29"/>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90" name="Object 30"/>
          <p:cNvGraphicFramePr>
            <a:graphicFrameLocks noChangeAspect="1"/>
          </p:cNvGraphicFramePr>
          <p:nvPr/>
        </p:nvGraphicFramePr>
        <p:xfrm>
          <a:off x="8543926" y="5229226"/>
          <a:ext cx="373063" cy="720725"/>
        </p:xfrm>
        <a:graphic>
          <a:graphicData uri="http://schemas.openxmlformats.org/presentationml/2006/ole">
            <mc:AlternateContent xmlns:mc="http://schemas.openxmlformats.org/markup-compatibility/2006">
              <mc:Choice xmlns:v="urn:schemas-microsoft-com:vml" Requires="v">
                <p:oleObj spid="_x0000_s140451" name="Ecuación" r:id="rId24" imgW="139700" imgH="279400" progId="Equation.3">
                  <p:embed/>
                </p:oleObj>
              </mc:Choice>
              <mc:Fallback>
                <p:oleObj name="Ecuación" r:id="rId24" imgW="139700" imgH="279400" progId="Equation.3">
                  <p:embed/>
                  <p:pic>
                    <p:nvPicPr>
                      <p:cNvPr id="0" name=""/>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543926" y="5229226"/>
                        <a:ext cx="373063"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91" name="Rectangle 31"/>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92" name="Object 32"/>
          <p:cNvGraphicFramePr>
            <a:graphicFrameLocks noChangeAspect="1"/>
          </p:cNvGraphicFramePr>
          <p:nvPr/>
        </p:nvGraphicFramePr>
        <p:xfrm>
          <a:off x="9048751" y="5157788"/>
          <a:ext cx="703263" cy="792162"/>
        </p:xfrm>
        <a:graphic>
          <a:graphicData uri="http://schemas.openxmlformats.org/presentationml/2006/ole">
            <mc:AlternateContent xmlns:mc="http://schemas.openxmlformats.org/markup-compatibility/2006">
              <mc:Choice xmlns:v="urn:schemas-microsoft-com:vml" Requires="v">
                <p:oleObj spid="_x0000_s140452" name="Ecuación" r:id="rId26" imgW="177646" imgH="279158" progId="Equation.3">
                  <p:embed/>
                </p:oleObj>
              </mc:Choice>
              <mc:Fallback>
                <p:oleObj name="Ecuación" r:id="rId26" imgW="177646" imgH="279158"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48751" y="5157788"/>
                        <a:ext cx="703263"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93" name="Rectangle 33"/>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94" name="Object 34"/>
          <p:cNvGraphicFramePr>
            <a:graphicFrameLocks noChangeAspect="1"/>
          </p:cNvGraphicFramePr>
          <p:nvPr/>
        </p:nvGraphicFramePr>
        <p:xfrm>
          <a:off x="2640014" y="5805489"/>
          <a:ext cx="758825" cy="865187"/>
        </p:xfrm>
        <a:graphic>
          <a:graphicData uri="http://schemas.openxmlformats.org/presentationml/2006/ole">
            <mc:AlternateContent xmlns:mc="http://schemas.openxmlformats.org/markup-compatibility/2006">
              <mc:Choice xmlns:v="urn:schemas-microsoft-com:vml" Requires="v">
                <p:oleObj spid="_x0000_s140453" name="Ecuación" r:id="rId27" imgW="177569" imgH="304404" progId="Equation.3">
                  <p:embed/>
                </p:oleObj>
              </mc:Choice>
              <mc:Fallback>
                <p:oleObj name="Ecuación" r:id="rId27" imgW="177569" imgH="304404"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40014" y="5805489"/>
                        <a:ext cx="758825"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6995" name="Rectangle 35"/>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sp>
        <p:nvSpPr>
          <p:cNvPr id="296996" name="Text Box 36"/>
          <p:cNvSpPr txBox="1">
            <a:spLocks noChangeArrowheads="1"/>
          </p:cNvSpPr>
          <p:nvPr/>
        </p:nvSpPr>
        <p:spPr bwMode="auto">
          <a:xfrm>
            <a:off x="2063751" y="5516564"/>
            <a:ext cx="842486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400" b="1" i="0"/>
              <a:t>4- Para todo     existe un       tal que              =    (   </a:t>
            </a:r>
            <a:r>
              <a:rPr lang="es-ES_tradnl" sz="2400" b="1" i="0" baseline="-25000"/>
              <a:t> </a:t>
            </a:r>
            <a:r>
              <a:rPr lang="es-ES_tradnl" sz="2400" b="1" i="0"/>
              <a:t>  </a:t>
            </a:r>
            <a:r>
              <a:rPr lang="es-ES_tradnl" sz="2400" b="1" i="0" baseline="-25000"/>
              <a:t>   </a:t>
            </a:r>
            <a:r>
              <a:rPr lang="es-ES_tradnl" sz="2400" b="1" i="0"/>
              <a:t>=       </a:t>
            </a:r>
          </a:p>
          <a:p>
            <a:pPr algn="l" eaLnBrk="1" hangingPunct="1"/>
            <a:r>
              <a:rPr lang="es-ES_tradnl" sz="2400" b="1" i="0"/>
              <a:t>    -      ,se llama opuesto de    )    </a:t>
            </a:r>
          </a:p>
        </p:txBody>
      </p:sp>
      <p:sp>
        <p:nvSpPr>
          <p:cNvPr id="296997" name="Rectangle 37"/>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6998" name="Object 38"/>
          <p:cNvGraphicFramePr>
            <a:graphicFrameLocks noChangeAspect="1"/>
          </p:cNvGraphicFramePr>
          <p:nvPr/>
        </p:nvGraphicFramePr>
        <p:xfrm>
          <a:off x="6024563" y="5805488"/>
          <a:ext cx="647700" cy="836612"/>
        </p:xfrm>
        <a:graphic>
          <a:graphicData uri="http://schemas.openxmlformats.org/presentationml/2006/ole">
            <mc:AlternateContent xmlns:mc="http://schemas.openxmlformats.org/markup-compatibility/2006">
              <mc:Choice xmlns:v="urn:schemas-microsoft-com:vml" Requires="v">
                <p:oleObj spid="_x0000_s140454" name="Ecuación" r:id="rId28" imgW="177569" imgH="304404" progId="Equation.3">
                  <p:embed/>
                </p:oleObj>
              </mc:Choice>
              <mc:Fallback>
                <p:oleObj name="Ecuación" r:id="rId28" imgW="177569" imgH="304404"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24563" y="5805488"/>
                        <a:ext cx="647700" cy="836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25005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5346" name="Rectangle 2"/>
          <p:cNvSpPr>
            <a:spLocks noChangeArrowheads="1"/>
          </p:cNvSpPr>
          <p:nvPr/>
        </p:nvSpPr>
        <p:spPr bwMode="auto">
          <a:xfrm>
            <a:off x="2025651" y="260350"/>
            <a:ext cx="839152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es-ES_tradnl" sz="3200" b="1">
                <a:effectLst>
                  <a:outerShdw blurRad="38100" dist="38100" dir="2700000" algn="tl">
                    <a:srgbClr val="C0C0C0"/>
                  </a:outerShdw>
                </a:effectLst>
              </a:rPr>
              <a:t>PROPIEDADES DE LAS OPERACIONES CON VECTORES</a:t>
            </a:r>
          </a:p>
        </p:txBody>
      </p:sp>
      <p:sp>
        <p:nvSpPr>
          <p:cNvPr id="297987" name="Text Box 3"/>
          <p:cNvSpPr txBox="1">
            <a:spLocks noChangeArrowheads="1"/>
          </p:cNvSpPr>
          <p:nvPr/>
        </p:nvSpPr>
        <p:spPr bwMode="auto">
          <a:xfrm>
            <a:off x="2135188" y="1628776"/>
            <a:ext cx="7993062" cy="149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sz="2800" b="1" i="0"/>
              <a:t>Multiplicación de un vector por un escalar:  Cualesquiera que sean los vectores          y </a:t>
            </a:r>
            <a:r>
              <a:rPr lang="es-ES" sz="2800" b="1" i="0"/>
              <a:t>λ, μ</a:t>
            </a:r>
            <a:r>
              <a:rPr lang="es-ES"/>
              <a:t>,</a:t>
            </a:r>
            <a:r>
              <a:rPr lang="es-ES" sz="2800"/>
              <a:t> </a:t>
            </a:r>
            <a:r>
              <a:rPr lang="es-ES" sz="2800" b="1" i="0"/>
              <a:t>números</a:t>
            </a:r>
            <a:r>
              <a:rPr lang="es-ES" sz="2800" i="0"/>
              <a:t> </a:t>
            </a:r>
            <a:r>
              <a:rPr lang="es-ES" sz="2800" b="1" i="0"/>
              <a:t>reales se cumple que:</a:t>
            </a:r>
            <a:endParaRPr lang="es-ES_tradnl" sz="2800"/>
          </a:p>
        </p:txBody>
      </p:sp>
      <p:sp>
        <p:nvSpPr>
          <p:cNvPr id="297988" name="Rectangle 4"/>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7989" name="Object 5"/>
          <p:cNvGraphicFramePr>
            <a:graphicFrameLocks noChangeAspect="1"/>
          </p:cNvGraphicFramePr>
          <p:nvPr/>
        </p:nvGraphicFramePr>
        <p:xfrm>
          <a:off x="8328026" y="1989139"/>
          <a:ext cx="989013" cy="669925"/>
        </p:xfrm>
        <a:graphic>
          <a:graphicData uri="http://schemas.openxmlformats.org/presentationml/2006/ole">
            <mc:AlternateContent xmlns:mc="http://schemas.openxmlformats.org/markup-compatibility/2006">
              <mc:Choice xmlns:v="urn:schemas-microsoft-com:vml" Requires="v">
                <p:oleObj spid="_x0000_s141424" name="Ecuación" r:id="rId3" imgW="469696" imgH="355446" progId="Equation.3">
                  <p:embed/>
                </p:oleObj>
              </mc:Choice>
              <mc:Fallback>
                <p:oleObj name="Ecuación" r:id="rId3" imgW="469696" imgH="355446"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28026" y="1989139"/>
                        <a:ext cx="989013"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990" name="Text Box 6"/>
          <p:cNvSpPr txBox="1">
            <a:spLocks noChangeArrowheads="1"/>
          </p:cNvSpPr>
          <p:nvPr/>
        </p:nvSpPr>
        <p:spPr bwMode="auto">
          <a:xfrm>
            <a:off x="2135188" y="3357564"/>
            <a:ext cx="820896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914400" indent="-457200">
              <a:spcBef>
                <a:spcPct val="20000"/>
              </a:spcBef>
              <a:buChar char="–"/>
              <a:defRPr sz="2800">
                <a:solidFill>
                  <a:schemeClr val="tx1"/>
                </a:solidFill>
                <a:latin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defRPr>
            </a:lvl3pPr>
            <a:lvl4pPr marL="1828800" indent="-457200">
              <a:spcBef>
                <a:spcPct val="20000"/>
              </a:spcBef>
              <a:buChar char="–"/>
              <a:defRPr sz="2000">
                <a:solidFill>
                  <a:schemeClr val="tx1"/>
                </a:solidFill>
                <a:latin typeface="Arial" panose="020B0604020202020204" pitchFamily="34" charset="0"/>
              </a:defRPr>
            </a:lvl4pPr>
            <a:lvl5pPr marL="2286000" indent="-45720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s-ES_tradnl" sz="2400" b="1"/>
              <a:t>1- </a:t>
            </a:r>
            <a:r>
              <a:rPr lang="es-ES" sz="2400" b="1"/>
              <a:t>λ ( μ     ) = (λ μ)                 2- (λ + μ )     = λ    + μ</a:t>
            </a:r>
          </a:p>
          <a:p>
            <a:pPr eaLnBrk="1" hangingPunct="1">
              <a:spcBef>
                <a:spcPct val="50000"/>
              </a:spcBef>
              <a:buFontTx/>
              <a:buNone/>
            </a:pPr>
            <a:endParaRPr lang="es-ES_tradnl" sz="2400" b="1"/>
          </a:p>
        </p:txBody>
      </p:sp>
      <p:sp>
        <p:nvSpPr>
          <p:cNvPr id="297991" name="Rectangle 7"/>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7992" name="Object 8"/>
          <p:cNvGraphicFramePr>
            <a:graphicFrameLocks noChangeAspect="1"/>
          </p:cNvGraphicFramePr>
          <p:nvPr/>
        </p:nvGraphicFramePr>
        <p:xfrm>
          <a:off x="3287714" y="3213100"/>
          <a:ext cx="338137" cy="649288"/>
        </p:xfrm>
        <a:graphic>
          <a:graphicData uri="http://schemas.openxmlformats.org/presentationml/2006/ole">
            <mc:AlternateContent xmlns:mc="http://schemas.openxmlformats.org/markup-compatibility/2006">
              <mc:Choice xmlns:v="urn:schemas-microsoft-com:vml" Requires="v">
                <p:oleObj spid="_x0000_s141425" name="Ecuación" r:id="rId5" imgW="292100" imgH="457200" progId="Equation.3">
                  <p:embed/>
                </p:oleObj>
              </mc:Choice>
              <mc:Fallback>
                <p:oleObj name="Ecuación" r:id="rId5" imgW="2921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87714" y="3213100"/>
                        <a:ext cx="338137"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7993" name="Object 9"/>
          <p:cNvGraphicFramePr>
            <a:graphicFrameLocks noChangeAspect="1"/>
          </p:cNvGraphicFramePr>
          <p:nvPr/>
        </p:nvGraphicFramePr>
        <p:xfrm>
          <a:off x="4800600" y="3213100"/>
          <a:ext cx="338138" cy="649288"/>
        </p:xfrm>
        <a:graphic>
          <a:graphicData uri="http://schemas.openxmlformats.org/presentationml/2006/ole">
            <mc:AlternateContent xmlns:mc="http://schemas.openxmlformats.org/markup-compatibility/2006">
              <mc:Choice xmlns:v="urn:schemas-microsoft-com:vml" Requires="v">
                <p:oleObj spid="_x0000_s141426" name="Ecuación" r:id="rId7" imgW="292100" imgH="457200" progId="Equation.3">
                  <p:embed/>
                </p:oleObj>
              </mc:Choice>
              <mc:Fallback>
                <p:oleObj name="Ecuación" r:id="rId7" imgW="2921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0600" y="3213100"/>
                        <a:ext cx="33813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7994" name="Object 10"/>
          <p:cNvGraphicFramePr>
            <a:graphicFrameLocks noChangeAspect="1"/>
          </p:cNvGraphicFramePr>
          <p:nvPr/>
        </p:nvGraphicFramePr>
        <p:xfrm>
          <a:off x="7535864" y="3213100"/>
          <a:ext cx="338137" cy="649288"/>
        </p:xfrm>
        <a:graphic>
          <a:graphicData uri="http://schemas.openxmlformats.org/presentationml/2006/ole">
            <mc:AlternateContent xmlns:mc="http://schemas.openxmlformats.org/markup-compatibility/2006">
              <mc:Choice xmlns:v="urn:schemas-microsoft-com:vml" Requires="v">
                <p:oleObj spid="_x0000_s141427" name="Ecuación" r:id="rId8" imgW="292100" imgH="457200" progId="Equation.3">
                  <p:embed/>
                </p:oleObj>
              </mc:Choice>
              <mc:Fallback>
                <p:oleObj name="Ecuación" r:id="rId8" imgW="2921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35864" y="3213100"/>
                        <a:ext cx="338137"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7995" name="Object 11"/>
          <p:cNvGraphicFramePr>
            <a:graphicFrameLocks noChangeAspect="1"/>
          </p:cNvGraphicFramePr>
          <p:nvPr/>
        </p:nvGraphicFramePr>
        <p:xfrm>
          <a:off x="8328025" y="3213100"/>
          <a:ext cx="338138" cy="649288"/>
        </p:xfrm>
        <a:graphic>
          <a:graphicData uri="http://schemas.openxmlformats.org/presentationml/2006/ole">
            <mc:AlternateContent xmlns:mc="http://schemas.openxmlformats.org/markup-compatibility/2006">
              <mc:Choice xmlns:v="urn:schemas-microsoft-com:vml" Requires="v">
                <p:oleObj spid="_x0000_s141428" name="Ecuación" r:id="rId9" imgW="292100" imgH="457200" progId="Equation.3">
                  <p:embed/>
                </p:oleObj>
              </mc:Choice>
              <mc:Fallback>
                <p:oleObj name="Ecuación" r:id="rId9" imgW="2921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28025" y="3213100"/>
                        <a:ext cx="33813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7996" name="Object 12"/>
          <p:cNvGraphicFramePr>
            <a:graphicFrameLocks noChangeAspect="1"/>
          </p:cNvGraphicFramePr>
          <p:nvPr/>
        </p:nvGraphicFramePr>
        <p:xfrm>
          <a:off x="9120189" y="3213100"/>
          <a:ext cx="338137" cy="649288"/>
        </p:xfrm>
        <a:graphic>
          <a:graphicData uri="http://schemas.openxmlformats.org/presentationml/2006/ole">
            <mc:AlternateContent xmlns:mc="http://schemas.openxmlformats.org/markup-compatibility/2006">
              <mc:Choice xmlns:v="urn:schemas-microsoft-com:vml" Requires="v">
                <p:oleObj spid="_x0000_s141429" name="Ecuación" r:id="rId10" imgW="292100" imgH="457200" progId="Equation.3">
                  <p:embed/>
                </p:oleObj>
              </mc:Choice>
              <mc:Fallback>
                <p:oleObj name="Ecuación" r:id="rId10" imgW="2921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20189" y="3213100"/>
                        <a:ext cx="338137"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997" name="Text Box 13"/>
          <p:cNvSpPr txBox="1">
            <a:spLocks noChangeArrowheads="1"/>
          </p:cNvSpPr>
          <p:nvPr/>
        </p:nvSpPr>
        <p:spPr bwMode="auto">
          <a:xfrm>
            <a:off x="2135189" y="4149725"/>
            <a:ext cx="74898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914400" indent="-457200">
              <a:spcBef>
                <a:spcPct val="20000"/>
              </a:spcBef>
              <a:buChar char="–"/>
              <a:defRPr sz="2800">
                <a:solidFill>
                  <a:schemeClr val="tx1"/>
                </a:solidFill>
                <a:latin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defRPr>
            </a:lvl3pPr>
            <a:lvl4pPr marL="1828800" indent="-457200">
              <a:spcBef>
                <a:spcPct val="20000"/>
              </a:spcBef>
              <a:buChar char="–"/>
              <a:defRPr sz="2000">
                <a:solidFill>
                  <a:schemeClr val="tx1"/>
                </a:solidFill>
                <a:latin typeface="Arial" panose="020B0604020202020204" pitchFamily="34" charset="0"/>
              </a:defRPr>
            </a:lvl4pPr>
            <a:lvl5pPr marL="2286000" indent="-45720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s-ES" sz="2400" b="1"/>
              <a:t>3- λ (         ) = λ    + λ             4- 1    =</a:t>
            </a:r>
            <a:r>
              <a:rPr lang="es-ES" sz="3600"/>
              <a:t> </a:t>
            </a:r>
            <a:endParaRPr lang="es-ES_tradnl" sz="3600"/>
          </a:p>
        </p:txBody>
      </p:sp>
      <p:sp>
        <p:nvSpPr>
          <p:cNvPr id="297998" name="Rectangle 14"/>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7999" name="Object 15"/>
          <p:cNvGraphicFramePr>
            <a:graphicFrameLocks noChangeAspect="1"/>
          </p:cNvGraphicFramePr>
          <p:nvPr/>
        </p:nvGraphicFramePr>
        <p:xfrm>
          <a:off x="2927350" y="4221163"/>
          <a:ext cx="742950" cy="576262"/>
        </p:xfrm>
        <a:graphic>
          <a:graphicData uri="http://schemas.openxmlformats.org/presentationml/2006/ole">
            <mc:AlternateContent xmlns:mc="http://schemas.openxmlformats.org/markup-compatibility/2006">
              <mc:Choice xmlns:v="urn:schemas-microsoft-com:vml" Requires="v">
                <p:oleObj spid="_x0000_s141430" name="Ecuación" r:id="rId11" imgW="749300" imgH="457200" progId="Equation.3">
                  <p:embed/>
                </p:oleObj>
              </mc:Choice>
              <mc:Fallback>
                <p:oleObj name="Ecuación" r:id="rId11" imgW="749300" imgH="4572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27350" y="4221163"/>
                        <a:ext cx="74295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8000" name="Object 16"/>
          <p:cNvGraphicFramePr>
            <a:graphicFrameLocks noChangeAspect="1"/>
          </p:cNvGraphicFramePr>
          <p:nvPr/>
        </p:nvGraphicFramePr>
        <p:xfrm>
          <a:off x="4295775" y="4149725"/>
          <a:ext cx="338138" cy="649288"/>
        </p:xfrm>
        <a:graphic>
          <a:graphicData uri="http://schemas.openxmlformats.org/presentationml/2006/ole">
            <mc:AlternateContent xmlns:mc="http://schemas.openxmlformats.org/markup-compatibility/2006">
              <mc:Choice xmlns:v="urn:schemas-microsoft-com:vml" Requires="v">
                <p:oleObj spid="_x0000_s141431" name="Ecuación" r:id="rId13" imgW="292100" imgH="457200" progId="Equation.3">
                  <p:embed/>
                </p:oleObj>
              </mc:Choice>
              <mc:Fallback>
                <p:oleObj name="Ecuación" r:id="rId13" imgW="2921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95775" y="4149725"/>
                        <a:ext cx="33813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8001" name="Rectangle 17"/>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8002" name="Object 18"/>
          <p:cNvGraphicFramePr>
            <a:graphicFrameLocks noChangeAspect="1"/>
          </p:cNvGraphicFramePr>
          <p:nvPr/>
        </p:nvGraphicFramePr>
        <p:xfrm>
          <a:off x="5087938" y="4149725"/>
          <a:ext cx="463550" cy="647700"/>
        </p:xfrm>
        <a:graphic>
          <a:graphicData uri="http://schemas.openxmlformats.org/presentationml/2006/ole">
            <mc:AlternateContent xmlns:mc="http://schemas.openxmlformats.org/markup-compatibility/2006">
              <mc:Choice xmlns:v="urn:schemas-microsoft-com:vml" Requires="v">
                <p:oleObj spid="_x0000_s141432" name="Ecuación" r:id="rId14" imgW="292100" imgH="457200" progId="Equation.3">
                  <p:embed/>
                </p:oleObj>
              </mc:Choice>
              <mc:Fallback>
                <p:oleObj name="Ecuación" r:id="rId14" imgW="292100" imgH="457200" progId="Equation.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87938" y="4149725"/>
                        <a:ext cx="4635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8003" name="Object 19"/>
          <p:cNvGraphicFramePr>
            <a:graphicFrameLocks noChangeAspect="1"/>
          </p:cNvGraphicFramePr>
          <p:nvPr/>
        </p:nvGraphicFramePr>
        <p:xfrm>
          <a:off x="6672264" y="4149725"/>
          <a:ext cx="338137" cy="649288"/>
        </p:xfrm>
        <a:graphic>
          <a:graphicData uri="http://schemas.openxmlformats.org/presentationml/2006/ole">
            <mc:AlternateContent xmlns:mc="http://schemas.openxmlformats.org/markup-compatibility/2006">
              <mc:Choice xmlns:v="urn:schemas-microsoft-com:vml" Requires="v">
                <p:oleObj spid="_x0000_s141433" name="Ecuación" r:id="rId16" imgW="292100" imgH="457200" progId="Equation.3">
                  <p:embed/>
                </p:oleObj>
              </mc:Choice>
              <mc:Fallback>
                <p:oleObj name="Ecuación" r:id="rId16" imgW="2921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72264" y="4149725"/>
                        <a:ext cx="338137"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8004" name="Object 20"/>
          <p:cNvGraphicFramePr>
            <a:graphicFrameLocks noChangeAspect="1"/>
          </p:cNvGraphicFramePr>
          <p:nvPr/>
        </p:nvGraphicFramePr>
        <p:xfrm>
          <a:off x="7248525" y="4149725"/>
          <a:ext cx="338138" cy="649288"/>
        </p:xfrm>
        <a:graphic>
          <a:graphicData uri="http://schemas.openxmlformats.org/presentationml/2006/ole">
            <mc:AlternateContent xmlns:mc="http://schemas.openxmlformats.org/markup-compatibility/2006">
              <mc:Choice xmlns:v="urn:schemas-microsoft-com:vml" Requires="v">
                <p:oleObj spid="_x0000_s141434" name="Ecuación" r:id="rId17" imgW="292100" imgH="457200" progId="Equation.3">
                  <p:embed/>
                </p:oleObj>
              </mc:Choice>
              <mc:Fallback>
                <p:oleObj name="Ecuación" r:id="rId17" imgW="2921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48525" y="4149725"/>
                        <a:ext cx="33813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69500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Text Box 2"/>
          <p:cNvSpPr txBox="1">
            <a:spLocks noChangeArrowheads="1"/>
          </p:cNvSpPr>
          <p:nvPr/>
        </p:nvSpPr>
        <p:spPr bwMode="auto">
          <a:xfrm>
            <a:off x="1847851" y="476251"/>
            <a:ext cx="85693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_tradnl" b="1" i="0"/>
              <a:t>Interpretación geométrica en dos variables:</a:t>
            </a:r>
          </a:p>
        </p:txBody>
      </p:sp>
      <p:sp>
        <p:nvSpPr>
          <p:cNvPr id="299011" name="Text Box 3"/>
          <p:cNvSpPr txBox="1">
            <a:spLocks noChangeArrowheads="1"/>
          </p:cNvSpPr>
          <p:nvPr/>
        </p:nvSpPr>
        <p:spPr bwMode="auto">
          <a:xfrm>
            <a:off x="1847851" y="2133600"/>
            <a:ext cx="842486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algn="l" eaLnBrk="1" hangingPunct="1"/>
            <a:r>
              <a:rPr lang="es-ES" sz="2400" b="1" i="0"/>
              <a:t>Si en un sistema de coordenadas  cartesiano,   hacemos coincidir  el  origen  de  coordenadas   con  el  punto  de referencia  O  de  las figuras anteriores, la relación entre las operaciones definidas y los puntos finales  queda:</a:t>
            </a:r>
            <a:r>
              <a:rPr lang="es-ES" sz="2400"/>
              <a:t> </a:t>
            </a:r>
            <a:endParaRPr lang="es-ES_tradnl" sz="2400"/>
          </a:p>
        </p:txBody>
      </p:sp>
      <p:sp>
        <p:nvSpPr>
          <p:cNvPr id="299012" name="Text Box 4"/>
          <p:cNvSpPr txBox="1">
            <a:spLocks noChangeArrowheads="1"/>
          </p:cNvSpPr>
          <p:nvPr/>
        </p:nvSpPr>
        <p:spPr bwMode="auto">
          <a:xfrm>
            <a:off x="1774826" y="3860800"/>
            <a:ext cx="85693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s-ES"/>
          </a:p>
        </p:txBody>
      </p:sp>
      <p:sp>
        <p:nvSpPr>
          <p:cNvPr id="299013" name="Rectangle 5"/>
          <p:cNvSpPr>
            <a:spLocks noChangeArrowheads="1"/>
          </p:cNvSpPr>
          <p:nvPr/>
        </p:nvSpPr>
        <p:spPr bwMode="auto">
          <a:xfrm>
            <a:off x="6003635"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spcBef>
                <a:spcPct val="50000"/>
              </a:spcBef>
              <a:defRPr sz="3600" i="1">
                <a:solidFill>
                  <a:schemeClr val="tx1"/>
                </a:solidFill>
                <a:latin typeface="Arial" panose="020B0604020202020204" pitchFamily="34" charset="0"/>
              </a:defRPr>
            </a:lvl1pPr>
            <a:lvl2pPr marL="742950" indent="-285750" algn="ctr">
              <a:spcBef>
                <a:spcPct val="50000"/>
              </a:spcBef>
              <a:defRPr sz="3600" i="1">
                <a:solidFill>
                  <a:schemeClr val="tx1"/>
                </a:solidFill>
                <a:latin typeface="Arial" panose="020B0604020202020204" pitchFamily="34" charset="0"/>
              </a:defRPr>
            </a:lvl2pPr>
            <a:lvl3pPr marL="1143000" indent="-228600" algn="ctr">
              <a:spcBef>
                <a:spcPct val="50000"/>
              </a:spcBef>
              <a:defRPr sz="3600" i="1">
                <a:solidFill>
                  <a:schemeClr val="tx1"/>
                </a:solidFill>
                <a:latin typeface="Arial" panose="020B0604020202020204" pitchFamily="34" charset="0"/>
              </a:defRPr>
            </a:lvl3pPr>
            <a:lvl4pPr marL="1600200" indent="-228600" algn="ctr">
              <a:spcBef>
                <a:spcPct val="50000"/>
              </a:spcBef>
              <a:defRPr sz="3600" i="1">
                <a:solidFill>
                  <a:schemeClr val="tx1"/>
                </a:solidFill>
                <a:latin typeface="Arial" panose="020B0604020202020204" pitchFamily="34" charset="0"/>
              </a:defRPr>
            </a:lvl4pPr>
            <a:lvl5pPr marL="2057400" indent="-228600" algn="ctr">
              <a:spcBef>
                <a:spcPct val="50000"/>
              </a:spcBef>
              <a:defRPr sz="3600" i="1">
                <a:solidFill>
                  <a:schemeClr val="tx1"/>
                </a:solidFill>
                <a:latin typeface="Arial" panose="020B0604020202020204" pitchFamily="34" charset="0"/>
              </a:defRPr>
            </a:lvl5pPr>
            <a:lvl6pPr marL="2514600" indent="-228600" algn="ctr" eaLnBrk="0" fontAlgn="base" hangingPunct="0">
              <a:spcBef>
                <a:spcPct val="50000"/>
              </a:spcBef>
              <a:spcAft>
                <a:spcPct val="0"/>
              </a:spcAft>
              <a:defRPr sz="3600" i="1">
                <a:solidFill>
                  <a:schemeClr val="tx1"/>
                </a:solidFill>
                <a:latin typeface="Arial" panose="020B0604020202020204" pitchFamily="34" charset="0"/>
              </a:defRPr>
            </a:lvl6pPr>
            <a:lvl7pPr marL="2971800" indent="-228600" algn="ctr" eaLnBrk="0" fontAlgn="base" hangingPunct="0">
              <a:spcBef>
                <a:spcPct val="50000"/>
              </a:spcBef>
              <a:spcAft>
                <a:spcPct val="0"/>
              </a:spcAft>
              <a:defRPr sz="3600" i="1">
                <a:solidFill>
                  <a:schemeClr val="tx1"/>
                </a:solidFill>
                <a:latin typeface="Arial" panose="020B0604020202020204" pitchFamily="34" charset="0"/>
              </a:defRPr>
            </a:lvl7pPr>
            <a:lvl8pPr marL="3429000" indent="-228600" algn="ctr" eaLnBrk="0" fontAlgn="base" hangingPunct="0">
              <a:spcBef>
                <a:spcPct val="50000"/>
              </a:spcBef>
              <a:spcAft>
                <a:spcPct val="0"/>
              </a:spcAft>
              <a:defRPr sz="3600" i="1">
                <a:solidFill>
                  <a:schemeClr val="tx1"/>
                </a:solidFill>
                <a:latin typeface="Arial" panose="020B0604020202020204" pitchFamily="34" charset="0"/>
              </a:defRPr>
            </a:lvl8pPr>
            <a:lvl9pPr marL="3886200" indent="-228600" algn="ctr" eaLnBrk="0" fontAlgn="base" hangingPunct="0">
              <a:spcBef>
                <a:spcPct val="50000"/>
              </a:spcBef>
              <a:spcAft>
                <a:spcPct val="0"/>
              </a:spcAft>
              <a:defRPr sz="3600" i="1">
                <a:solidFill>
                  <a:schemeClr val="tx1"/>
                </a:solidFill>
                <a:latin typeface="Arial" panose="020B0604020202020204" pitchFamily="34" charset="0"/>
              </a:defRPr>
            </a:lvl9pPr>
          </a:lstStyle>
          <a:p>
            <a:pPr eaLnBrk="1" hangingPunct="1"/>
            <a:endParaRPr lang="en-US"/>
          </a:p>
        </p:txBody>
      </p:sp>
      <p:graphicFrame>
        <p:nvGraphicFramePr>
          <p:cNvPr id="299014" name="Object 6"/>
          <p:cNvGraphicFramePr>
            <a:graphicFrameLocks noChangeAspect="1"/>
          </p:cNvGraphicFramePr>
          <p:nvPr/>
        </p:nvGraphicFramePr>
        <p:xfrm>
          <a:off x="2063751" y="3789364"/>
          <a:ext cx="7885113" cy="3068637"/>
        </p:xfrm>
        <a:graphic>
          <a:graphicData uri="http://schemas.openxmlformats.org/presentationml/2006/ole">
            <mc:AlternateContent xmlns:mc="http://schemas.openxmlformats.org/markup-compatibility/2006">
              <mc:Choice xmlns:v="urn:schemas-microsoft-com:vml" Requires="v">
                <p:oleObj spid="_x0000_s142348" name="Imagen de mapa de bits" r:id="rId3" imgW="4944165" imgH="1504762" progId="Paint.Picture">
                  <p:embed/>
                </p:oleObj>
              </mc:Choice>
              <mc:Fallback>
                <p:oleObj name="Imagen de mapa de bits" r:id="rId3" imgW="4944165" imgH="1504762"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3751" y="3789364"/>
                        <a:ext cx="7885113" cy="306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37005909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2640</Words>
  <Application>Microsoft Office PowerPoint</Application>
  <PresentationFormat>Panorámica</PresentationFormat>
  <Paragraphs>179</Paragraphs>
  <Slides>35</Slides>
  <Notes>1</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2</vt:i4>
      </vt:variant>
      <vt:variant>
        <vt:lpstr>Títulos de diapositiva</vt:lpstr>
      </vt:variant>
      <vt:variant>
        <vt:i4>35</vt:i4>
      </vt:variant>
    </vt:vector>
  </HeadingPairs>
  <TitlesOfParts>
    <vt:vector size="42" baseType="lpstr">
      <vt:lpstr>Arial</vt:lpstr>
      <vt:lpstr>Calibri</vt:lpstr>
      <vt:lpstr>Calibri Light</vt:lpstr>
      <vt:lpstr>Times New Roman</vt:lpstr>
      <vt:lpstr>Tema de Office</vt:lpstr>
      <vt:lpstr>Ecuación</vt:lpstr>
      <vt:lpstr>Imagen de mapa de bits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Aye</dc:creator>
  <cp:lastModifiedBy>Pampillo</cp:lastModifiedBy>
  <cp:revision>7</cp:revision>
  <dcterms:created xsi:type="dcterms:W3CDTF">2017-03-22T22:28:54Z</dcterms:created>
  <dcterms:modified xsi:type="dcterms:W3CDTF">2026-04-09T09:19:33Z</dcterms:modified>
</cp:coreProperties>
</file>