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diagrams/layout1.xml" ContentType="application/vnd.openxmlformats-officedocument.drawingml.diagramLayout+xml"/>
  <Override PartName="/ppt/diagrams/data1.xml" ContentType="application/vnd.openxmlformats-officedocument.drawingml.diagramData+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type="screen4x3" cy="6858000" cx="9144000"/>
  <p:notesSz cx="6858000" cy="9144000"/>
  <p:defaultTextStyle>
    <a:defPPr>
      <a:defRPr lang="es-E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p="http://schemas.openxmlformats.org/presentationml/2006/main" xmlns:r="http://schemas.openxmlformats.org/officeDocument/2006/relationships" xmlns:a="http://schemas.openxmlformats.org/drawingml/2006/main" lastView="sldThumbnailView">
  <p:normalViewPr>
    <p:restoredLeft sz="12605" autoAdjust="0"/>
    <p:restoredTop sz="94660"/>
  </p:normalViewPr>
  <p:slideViewPr>
    <p:cSldViewPr>
      <p:cViewPr varScale="1">
        <p:scale>
          <a:sx n="104" d="100"/>
          <a:sy n="104" d="100"/>
        </p:scale>
        <p:origin x="-25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tableStyles" Target="tableStyles.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E1D398-1A79-415E-A2FC-E57A9D5812BB}"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US"/>
        </a:p>
      </dgm:t>
    </dgm:pt>
    <dgm:pt modelId="{EA33A6C6-DB9F-4D54-9EEA-F252CA8EA36A}">
      <dgm:prSet phldrT="[Texto]">
        <dgm:style>
          <a:lnRef idx="3">
            <a:schemeClr val="lt1"/>
          </a:lnRef>
          <a:fillRef idx="1">
            <a:schemeClr val="accent6"/>
          </a:fillRef>
          <a:effectRef idx="1">
            <a:schemeClr val="accent6"/>
          </a:effectRef>
          <a:fontRef idx="minor">
            <a:schemeClr val="lt1"/>
          </a:fontRef>
        </dgm:style>
      </dgm:prSet>
      <dgm:spPr/>
      <dgm:t>
        <a:bodyPr/>
        <a:lstStyle/>
        <a:p>
          <a:r>
            <a:rPr lang="en-US" dirty="0" smtClean="0"/>
            <a:t>The Middle Colonies: New York, New Jersey, Pennsylvania and Delaware.</a:t>
          </a:r>
          <a:endParaRPr lang="en-US" dirty="0"/>
        </a:p>
      </dgm:t>
    </dgm:pt>
    <dgm:pt modelId="{C1727770-AECE-4C16-8B55-18ADA3B12C8C}" type="parTrans" cxnId="{1CDA62F5-1123-4046-897A-1917119BE41F}">
      <dgm:prSet/>
      <dgm:spPr/>
      <dgm:t>
        <a:bodyPr/>
        <a:lstStyle/>
        <a:p>
          <a:endParaRPr lang="en-US"/>
        </a:p>
      </dgm:t>
    </dgm:pt>
    <dgm:pt modelId="{781D7569-1C8B-4B5D-8C77-3AE82874EBE7}" type="sibTrans" cxnId="{1CDA62F5-1123-4046-897A-1917119BE41F}">
      <dgm:prSet/>
      <dgm:spPr/>
      <dgm:t>
        <a:bodyPr/>
        <a:lstStyle/>
        <a:p>
          <a:endParaRPr lang="en-US"/>
        </a:p>
      </dgm:t>
    </dgm:pt>
    <dgm:pt modelId="{1FD4073C-AE16-492C-8CA6-560E7FDAB66D}">
      <dgm:prSet phldrT="[Texto]">
        <dgm:style>
          <a:lnRef idx="3">
            <a:schemeClr val="lt1"/>
          </a:lnRef>
          <a:fillRef idx="1">
            <a:schemeClr val="accent6"/>
          </a:fillRef>
          <a:effectRef idx="1">
            <a:schemeClr val="accent6"/>
          </a:effectRef>
          <a:fontRef idx="minor">
            <a:schemeClr val="lt1"/>
          </a:fontRef>
        </dgm:style>
      </dgm:prSet>
      <dgm:spPr/>
      <dgm:t>
        <a:bodyPr/>
        <a:lstStyle/>
        <a:p>
          <a:r>
            <a:rPr lang="en-US" dirty="0" smtClean="0"/>
            <a:t>The Southern Colonies: Maryland, Virginia, North Carolina, South Carolina and Georgia.</a:t>
          </a:r>
          <a:endParaRPr lang="en-US" dirty="0"/>
        </a:p>
      </dgm:t>
    </dgm:pt>
    <dgm:pt modelId="{2CFBC536-B0AB-4EBD-BF75-37B20B9467E5}" type="parTrans" cxnId="{A86AAFE2-BCB3-4245-A30A-59C65656D6A7}">
      <dgm:prSet/>
      <dgm:spPr/>
      <dgm:t>
        <a:bodyPr/>
        <a:lstStyle/>
        <a:p>
          <a:endParaRPr lang="en-US"/>
        </a:p>
      </dgm:t>
    </dgm:pt>
    <dgm:pt modelId="{35446C98-0D8C-4A9C-8E3A-FAD81CEE4735}" type="sibTrans" cxnId="{A86AAFE2-BCB3-4245-A30A-59C65656D6A7}">
      <dgm:prSet/>
      <dgm:spPr/>
      <dgm:t>
        <a:bodyPr/>
        <a:lstStyle/>
        <a:p>
          <a:endParaRPr lang="en-US"/>
        </a:p>
      </dgm:t>
    </dgm:pt>
    <dgm:pt modelId="{A9EA8D86-A145-450F-B2D3-600665FF3FA7}">
      <dgm:prSet>
        <dgm:style>
          <a:lnRef idx="3">
            <a:schemeClr val="lt1"/>
          </a:lnRef>
          <a:fillRef idx="1">
            <a:schemeClr val="accent6"/>
          </a:fillRef>
          <a:effectRef idx="1">
            <a:schemeClr val="accent6"/>
          </a:effectRef>
          <a:fontRef idx="minor">
            <a:schemeClr val="lt1"/>
          </a:fontRef>
        </dgm:style>
      </dgm:prSet>
      <dgm:spPr/>
      <dgm:t>
        <a:bodyPr/>
        <a:lstStyle/>
        <a:p>
          <a:r>
            <a:rPr lang="en-US" dirty="0" smtClean="0"/>
            <a:t>New England Colonies: New Hampshire, Massachusetts, Connecticut and Rhode Island.</a:t>
          </a:r>
        </a:p>
      </dgm:t>
    </dgm:pt>
    <dgm:pt modelId="{38C9E3A8-1A16-4832-B4BC-DA426A0C2752}" type="parTrans" cxnId="{E6DA325B-92CC-438A-921E-D33D2BFB8C07}">
      <dgm:prSet/>
      <dgm:spPr/>
      <dgm:t>
        <a:bodyPr/>
        <a:lstStyle/>
        <a:p>
          <a:endParaRPr lang="en-US"/>
        </a:p>
      </dgm:t>
    </dgm:pt>
    <dgm:pt modelId="{511F18D1-33EB-4E9A-9FFD-77C6528EB0D1}" type="sibTrans" cxnId="{E6DA325B-92CC-438A-921E-D33D2BFB8C07}">
      <dgm:prSet/>
      <dgm:spPr/>
      <dgm:t>
        <a:bodyPr/>
        <a:lstStyle/>
        <a:p>
          <a:endParaRPr lang="en-US"/>
        </a:p>
      </dgm:t>
    </dgm:pt>
    <dgm:pt modelId="{6E53CE6C-A049-45FE-824B-66AF6F2F3BC6}" type="pres">
      <dgm:prSet presAssocID="{09E1D398-1A79-415E-A2FC-E57A9D5812BB}" presName="diagram" presStyleCnt="0">
        <dgm:presLayoutVars>
          <dgm:dir/>
          <dgm:resizeHandles val="exact"/>
        </dgm:presLayoutVars>
      </dgm:prSet>
      <dgm:spPr/>
      <dgm:t>
        <a:bodyPr/>
        <a:lstStyle/>
        <a:p>
          <a:endParaRPr lang="en-US"/>
        </a:p>
      </dgm:t>
    </dgm:pt>
    <dgm:pt modelId="{E25EEF0A-81B4-458E-82E5-3222D689235A}" type="pres">
      <dgm:prSet presAssocID="{EA33A6C6-DB9F-4D54-9EEA-F252CA8EA36A}" presName="node" presStyleLbl="node1" presStyleIdx="0" presStyleCnt="3" custLinFactY="32695" custLinFactNeighborX="-26" custLinFactNeighborY="100000">
        <dgm:presLayoutVars>
          <dgm:bulletEnabled val="1"/>
        </dgm:presLayoutVars>
      </dgm:prSet>
      <dgm:spPr/>
      <dgm:t>
        <a:bodyPr/>
        <a:lstStyle/>
        <a:p>
          <a:endParaRPr lang="en-US"/>
        </a:p>
      </dgm:t>
    </dgm:pt>
    <dgm:pt modelId="{7EF4D981-1631-4A61-9983-61AFFCCA585D}" type="pres">
      <dgm:prSet presAssocID="{781D7569-1C8B-4B5D-8C77-3AE82874EBE7}" presName="sibTrans" presStyleCnt="0"/>
      <dgm:spPr/>
    </dgm:pt>
    <dgm:pt modelId="{FB37BC1B-3965-4A38-B315-0B5F804B7C82}" type="pres">
      <dgm:prSet presAssocID="{1FD4073C-AE16-492C-8CA6-560E7FDAB66D}" presName="node" presStyleLbl="node1" presStyleIdx="1" presStyleCnt="3" custLinFactY="24875" custLinFactNeighborX="-38" custLinFactNeighborY="100000">
        <dgm:presLayoutVars>
          <dgm:bulletEnabled val="1"/>
        </dgm:presLayoutVars>
      </dgm:prSet>
      <dgm:spPr/>
      <dgm:t>
        <a:bodyPr/>
        <a:lstStyle/>
        <a:p>
          <a:endParaRPr lang="en-US"/>
        </a:p>
      </dgm:t>
    </dgm:pt>
    <dgm:pt modelId="{3E0B5023-A0A0-4A60-994D-5E2FF1B0E74E}" type="pres">
      <dgm:prSet presAssocID="{35446C98-0D8C-4A9C-8E3A-FAD81CEE4735}" presName="sibTrans" presStyleCnt="0"/>
      <dgm:spPr/>
    </dgm:pt>
    <dgm:pt modelId="{761C61A8-AA07-4959-A9AD-0BC8C4D9DC12}" type="pres">
      <dgm:prSet presAssocID="{A9EA8D86-A145-450F-B2D3-600665FF3FA7}" presName="node" presStyleLbl="node1" presStyleIdx="2" presStyleCnt="3" custLinFactY="-5139" custLinFactNeighborX="-1291" custLinFactNeighborY="-100000">
        <dgm:presLayoutVars>
          <dgm:bulletEnabled val="1"/>
        </dgm:presLayoutVars>
      </dgm:prSet>
      <dgm:spPr/>
      <dgm:t>
        <a:bodyPr/>
        <a:lstStyle/>
        <a:p>
          <a:endParaRPr lang="en-US"/>
        </a:p>
      </dgm:t>
    </dgm:pt>
  </dgm:ptLst>
  <dgm:cxnLst>
    <dgm:cxn modelId="{8F6B5B09-E6F6-42DD-A254-F8E6FAE050B5}" type="presOf" srcId="{A9EA8D86-A145-450F-B2D3-600665FF3FA7}" destId="{761C61A8-AA07-4959-A9AD-0BC8C4D9DC12}" srcOrd="0" destOrd="0" presId="urn:microsoft.com/office/officeart/2005/8/layout/default#1"/>
    <dgm:cxn modelId="{08B3899D-956F-4930-971F-4BC044FE926E}" type="presOf" srcId="{09E1D398-1A79-415E-A2FC-E57A9D5812BB}" destId="{6E53CE6C-A049-45FE-824B-66AF6F2F3BC6}" srcOrd="0" destOrd="0" presId="urn:microsoft.com/office/officeart/2005/8/layout/default#1"/>
    <dgm:cxn modelId="{A86AAFE2-BCB3-4245-A30A-59C65656D6A7}" srcId="{09E1D398-1A79-415E-A2FC-E57A9D5812BB}" destId="{1FD4073C-AE16-492C-8CA6-560E7FDAB66D}" srcOrd="1" destOrd="0" parTransId="{2CFBC536-B0AB-4EBD-BF75-37B20B9467E5}" sibTransId="{35446C98-0D8C-4A9C-8E3A-FAD81CEE4735}"/>
    <dgm:cxn modelId="{1CDA62F5-1123-4046-897A-1917119BE41F}" srcId="{09E1D398-1A79-415E-A2FC-E57A9D5812BB}" destId="{EA33A6C6-DB9F-4D54-9EEA-F252CA8EA36A}" srcOrd="0" destOrd="0" parTransId="{C1727770-AECE-4C16-8B55-18ADA3B12C8C}" sibTransId="{781D7569-1C8B-4B5D-8C77-3AE82874EBE7}"/>
    <dgm:cxn modelId="{DCC1BC08-88EC-4CC8-8537-8B399F104A5D}" type="presOf" srcId="{EA33A6C6-DB9F-4D54-9EEA-F252CA8EA36A}" destId="{E25EEF0A-81B4-458E-82E5-3222D689235A}" srcOrd="0" destOrd="0" presId="urn:microsoft.com/office/officeart/2005/8/layout/default#1"/>
    <dgm:cxn modelId="{E6DA325B-92CC-438A-921E-D33D2BFB8C07}" srcId="{09E1D398-1A79-415E-A2FC-E57A9D5812BB}" destId="{A9EA8D86-A145-450F-B2D3-600665FF3FA7}" srcOrd="2" destOrd="0" parTransId="{38C9E3A8-1A16-4832-B4BC-DA426A0C2752}" sibTransId="{511F18D1-33EB-4E9A-9FFD-77C6528EB0D1}"/>
    <dgm:cxn modelId="{263E57B2-EB69-42FE-80A8-2974E171D916}" type="presOf" srcId="{1FD4073C-AE16-492C-8CA6-560E7FDAB66D}" destId="{FB37BC1B-3965-4A38-B315-0B5F804B7C82}" srcOrd="0" destOrd="0" presId="urn:microsoft.com/office/officeart/2005/8/layout/default#1"/>
    <dgm:cxn modelId="{D8EAAE94-6E1E-4377-8871-7D94841E2AB3}" type="presParOf" srcId="{6E53CE6C-A049-45FE-824B-66AF6F2F3BC6}" destId="{E25EEF0A-81B4-458E-82E5-3222D689235A}" srcOrd="0" destOrd="0" presId="urn:microsoft.com/office/officeart/2005/8/layout/default#1"/>
    <dgm:cxn modelId="{26929226-12C9-474B-B899-0E62F3D28CF0}" type="presParOf" srcId="{6E53CE6C-A049-45FE-824B-66AF6F2F3BC6}" destId="{7EF4D981-1631-4A61-9983-61AFFCCA585D}" srcOrd="1" destOrd="0" presId="urn:microsoft.com/office/officeart/2005/8/layout/default#1"/>
    <dgm:cxn modelId="{FD62B47B-39BE-40BD-92C4-FADEC21B3F2C}" type="presParOf" srcId="{6E53CE6C-A049-45FE-824B-66AF6F2F3BC6}" destId="{FB37BC1B-3965-4A38-B315-0B5F804B7C82}" srcOrd="2" destOrd="0" presId="urn:microsoft.com/office/officeart/2005/8/layout/default#1"/>
    <dgm:cxn modelId="{B5C48941-852A-42EA-ADDB-4400BB19BC9C}" type="presParOf" srcId="{6E53CE6C-A049-45FE-824B-66AF6F2F3BC6}" destId="{3E0B5023-A0A0-4A60-994D-5E2FF1B0E74E}" srcOrd="3" destOrd="0" presId="urn:microsoft.com/office/officeart/2005/8/layout/default#1"/>
    <dgm:cxn modelId="{94066967-0F09-4DFD-938F-ECC1816C3399}" type="presParOf" srcId="{6E53CE6C-A049-45FE-824B-66AF6F2F3BC6}" destId="{761C61A8-AA07-4959-A9AD-0BC8C4D9DC12}" srcOrd="4" destOrd="0" presId="urn:microsoft.com/office/officeart/2005/8/layout/default#1"/>
  </dgm:cxnLst>
  <dgm:bg/>
  <dgm:whole/>
  <dgm:extLst>
    <a:ext uri="http://schemas.microsoft.com/office/drawing/2008/diagram">
      <dsp:dataModelExt xmlns:dsp="http://schemas.microsoft.com/office/drawing/2008/diagram" xmlns="" relId="rId3"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25EEF0A-81B4-458E-82E5-3222D689235A}">
      <dsp:nvSpPr>
        <dsp:cNvPr id="0" name=""/>
        <dsp:cNvSpPr/>
      </dsp:nvSpPr>
      <dsp:spPr>
        <a:xfrm>
          <a:off x="36070" y="2908745"/>
          <a:ext cx="4153091" cy="2491854"/>
        </a:xfrm>
        <a:prstGeom prst="rect">
          <a:avLst/>
        </a:prstGeom>
        <a:solidFill>
          <a:schemeClr val="accent6"/>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6"/>
        </a:fillRef>
        <a:effectRef idx="1">
          <a:schemeClr val="accent6"/>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The Middle Colonies: New York, New Jersey, Pennsylvania and Delaware.</a:t>
          </a:r>
          <a:endParaRPr lang="en-US" sz="3200" kern="1200" dirty="0"/>
        </a:p>
      </dsp:txBody>
      <dsp:txXfrm>
        <a:off x="36070" y="2908745"/>
        <a:ext cx="4153091" cy="2491854"/>
      </dsp:txXfrm>
    </dsp:sp>
    <dsp:sp modelId="{FB37BC1B-3965-4A38-B315-0B5F804B7C82}">
      <dsp:nvSpPr>
        <dsp:cNvPr id="0" name=""/>
        <dsp:cNvSpPr/>
      </dsp:nvSpPr>
      <dsp:spPr>
        <a:xfrm>
          <a:off x="4603972" y="2908745"/>
          <a:ext cx="4153091" cy="2491854"/>
        </a:xfrm>
        <a:prstGeom prst="rect">
          <a:avLst/>
        </a:prstGeom>
        <a:solidFill>
          <a:schemeClr val="accent6"/>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6"/>
        </a:fillRef>
        <a:effectRef idx="1">
          <a:schemeClr val="accent6"/>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The Southern Colonies: Maryland, Virginia, North Carolina, South Carolina and Georgia.</a:t>
          </a:r>
          <a:endParaRPr lang="en-US" sz="3200" kern="1200" dirty="0"/>
        </a:p>
      </dsp:txBody>
      <dsp:txXfrm>
        <a:off x="4603972" y="2908745"/>
        <a:ext cx="4153091" cy="2491854"/>
      </dsp:txXfrm>
    </dsp:sp>
    <dsp:sp modelId="{761C61A8-AA07-4959-A9AD-0BC8C4D9DC12}">
      <dsp:nvSpPr>
        <dsp:cNvPr id="0" name=""/>
        <dsp:cNvSpPr/>
      </dsp:nvSpPr>
      <dsp:spPr>
        <a:xfrm>
          <a:off x="2267733" y="288043"/>
          <a:ext cx="4153091" cy="2491854"/>
        </a:xfrm>
        <a:prstGeom prst="rect">
          <a:avLst/>
        </a:prstGeom>
        <a:solidFill>
          <a:schemeClr val="accent6"/>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6"/>
        </a:fillRef>
        <a:effectRef idx="1">
          <a:schemeClr val="accent6"/>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New England Colonies: New Hampshire, Massachusetts, Connecticut and Rhode Island.</a:t>
          </a:r>
        </a:p>
      </dsp:txBody>
      <dsp:txXfrm>
        <a:off x="2267733" y="288043"/>
        <a:ext cx="4153091" cy="2491854"/>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63" name=""/>
        <p:cNvGrpSpPr/>
        <p:nvPr/>
      </p:nvGrpSpPr>
      <p:grpSpPr>
        <a:xfrm>
          <a:off x="0" y="0"/>
          <a:ext cx="0" cy="0"/>
          <a:chOff x="0" y="0"/>
          <a:chExt cx="0" cy="0"/>
        </a:xfrm>
      </p:grpSpPr>
      <p:sp>
        <p:nvSpPr>
          <p:cNvPr id="1048669"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70"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71"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72"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73"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74"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Diapositiva de título">
    <p:spTree>
      <p:nvGrpSpPr>
        <p:cNvPr id="41" name=""/>
        <p:cNvGrpSpPr/>
        <p:nvPr/>
      </p:nvGrpSpPr>
      <p:grpSpPr>
        <a:xfrm>
          <a:off x="0" y="0"/>
          <a:ext cx="0" cy="0"/>
          <a:chOff x="0" y="0"/>
          <a:chExt cx="0" cy="0"/>
        </a:xfrm>
      </p:grpSpPr>
      <p:sp>
        <p:nvSpPr>
          <p:cNvPr id="1048596" name="1 Título"/>
          <p:cNvSpPr>
            <a:spLocks noGrp="1"/>
          </p:cNvSpPr>
          <p:nvPr>
            <p:ph type="ctrTitle"/>
          </p:nvPr>
        </p:nvSpPr>
        <p:spPr>
          <a:xfrm>
            <a:off x="685800" y="2130425"/>
            <a:ext cx="7772400" cy="1470025"/>
          </a:xfrm>
        </p:spPr>
        <p:txBody>
          <a:bodyPr/>
          <a:p>
            <a:r>
              <a:rPr lang="es-ES" smtClean="0"/>
              <a:t>Haga clic para modificar el estilo de título del patrón</a:t>
            </a:r>
            <a:endParaRPr lang="es-ES"/>
          </a:p>
        </p:txBody>
      </p:sp>
      <p:sp>
        <p:nvSpPr>
          <p:cNvPr id="1048597" name="2 Subtítulo"/>
          <p:cNvSpPr>
            <a:spLocks noGrp="1"/>
          </p:cNvSpPr>
          <p:nvPr>
            <p:ph type="subTitle" idx="1"/>
          </p:nvPr>
        </p:nvSpPr>
        <p:spPr>
          <a:xfrm>
            <a:off x="1371600" y="3886200"/>
            <a:ext cx="6400800" cy="1752600"/>
          </a:xfrm>
        </p:spPr>
        <p:txBody>
          <a:bodyPr/>
          <a:lstStyle>
            <a:lvl1pPr algn="ctr" indent="0" marL="0">
              <a:buNone/>
              <a:defRPr>
                <a:solidFill>
                  <a:schemeClr val="tx1">
                    <a:tint val="75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es-ES" smtClean="0"/>
              <a:t>Haga clic para modificar el estilo de subtítulo del patrón</a:t>
            </a:r>
            <a:endParaRPr lang="es-ES"/>
          </a:p>
        </p:txBody>
      </p:sp>
      <p:sp>
        <p:nvSpPr>
          <p:cNvPr id="1048598" name="3 Marcador de fecha"/>
          <p:cNvSpPr>
            <a:spLocks noGrp="1"/>
          </p:cNvSpPr>
          <p:nvPr>
            <p:ph type="dt" sz="half" idx="10"/>
          </p:nvPr>
        </p:nvSpPr>
        <p:spPr/>
        <p:txBody>
          <a:bodyPr/>
          <a:p>
            <a:fld id="{7A847CFC-816F-41D0-AAC0-9BF4FEBC753E}" type="datetimeFigureOut">
              <a:rPr lang="es-ES" smtClean="0"/>
              <a:t>30/04/2022</a:t>
            </a:fld>
            <a:endParaRPr lang="es-ES"/>
          </a:p>
        </p:txBody>
      </p:sp>
      <p:sp>
        <p:nvSpPr>
          <p:cNvPr id="1048599" name="4 Marcador de pie de página"/>
          <p:cNvSpPr>
            <a:spLocks noGrp="1"/>
          </p:cNvSpPr>
          <p:nvPr>
            <p:ph type="ftr" sz="quarter" idx="11"/>
          </p:nvPr>
        </p:nvSpPr>
        <p:spPr/>
        <p:txBody>
          <a:bodyPr/>
          <a:p>
            <a:endParaRPr lang="es-ES"/>
          </a:p>
        </p:txBody>
      </p:sp>
      <p:sp>
        <p:nvSpPr>
          <p:cNvPr id="1048600" name="5 Marcador de número de diapositiva"/>
          <p:cNvSpPr>
            <a:spLocks noGrp="1"/>
          </p:cNvSpPr>
          <p:nvPr>
            <p:ph type="sldNum" sz="quarter" idx="12"/>
          </p:nvPr>
        </p:nvSpPr>
        <p:spPr/>
        <p:txBody>
          <a:bodyPr/>
          <a:p>
            <a:fld id="{132FADFE-3B8F-471C-ABF0-DBC7717ECBBC}"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ítulo y texto vertical">
    <p:spTree>
      <p:nvGrpSpPr>
        <p:cNvPr id="57" name=""/>
        <p:cNvGrpSpPr/>
        <p:nvPr/>
      </p:nvGrpSpPr>
      <p:grpSpPr>
        <a:xfrm>
          <a:off x="0" y="0"/>
          <a:ext cx="0" cy="0"/>
          <a:chOff x="0" y="0"/>
          <a:chExt cx="0" cy="0"/>
        </a:xfrm>
      </p:grpSpPr>
      <p:sp>
        <p:nvSpPr>
          <p:cNvPr id="1048636" name="1 Título"/>
          <p:cNvSpPr>
            <a:spLocks noGrp="1"/>
          </p:cNvSpPr>
          <p:nvPr>
            <p:ph type="title"/>
          </p:nvPr>
        </p:nvSpPr>
        <p:spPr/>
        <p:txBody>
          <a:bodyPr/>
          <a:p>
            <a:r>
              <a:rPr lang="es-ES" smtClean="0"/>
              <a:t>Haga clic para modificar el estilo de título del patrón</a:t>
            </a:r>
            <a:endParaRPr lang="es-ES"/>
          </a:p>
        </p:txBody>
      </p:sp>
      <p:sp>
        <p:nvSpPr>
          <p:cNvPr id="1048637" name="2 Marcador de texto vertical"/>
          <p:cNvSpPr>
            <a:spLocks noGrp="1"/>
          </p:cNvSpPr>
          <p:nvPr>
            <p:ph type="body" orient="vert" idx="1"/>
          </p:nvPr>
        </p:nvSpPr>
        <p:spPr/>
        <p:txBody>
          <a:bodyPr vert="eaVert"/>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638" name="3 Marcador de fecha"/>
          <p:cNvSpPr>
            <a:spLocks noGrp="1"/>
          </p:cNvSpPr>
          <p:nvPr>
            <p:ph type="dt" sz="half" idx="10"/>
          </p:nvPr>
        </p:nvSpPr>
        <p:spPr/>
        <p:txBody>
          <a:bodyPr/>
          <a:p>
            <a:fld id="{7A847CFC-816F-41D0-AAC0-9BF4FEBC753E}" type="datetimeFigureOut">
              <a:rPr lang="es-ES" smtClean="0"/>
              <a:t>30/04/2022</a:t>
            </a:fld>
            <a:endParaRPr lang="es-ES"/>
          </a:p>
        </p:txBody>
      </p:sp>
      <p:sp>
        <p:nvSpPr>
          <p:cNvPr id="1048639" name="4 Marcador de pie de página"/>
          <p:cNvSpPr>
            <a:spLocks noGrp="1"/>
          </p:cNvSpPr>
          <p:nvPr>
            <p:ph type="ftr" sz="quarter" idx="11"/>
          </p:nvPr>
        </p:nvSpPr>
        <p:spPr/>
        <p:txBody>
          <a:bodyPr/>
          <a:p>
            <a:endParaRPr lang="es-ES"/>
          </a:p>
        </p:txBody>
      </p:sp>
      <p:sp>
        <p:nvSpPr>
          <p:cNvPr id="1048640" name="5 Marcador de número de diapositiva"/>
          <p:cNvSpPr>
            <a:spLocks noGrp="1"/>
          </p:cNvSpPr>
          <p:nvPr>
            <p:ph type="sldNum" sz="quarter" idx="12"/>
          </p:nvPr>
        </p:nvSpPr>
        <p:spPr/>
        <p:txBody>
          <a:bodyPr/>
          <a:p>
            <a:fld id="{132FADFE-3B8F-471C-ABF0-DBC7717ECBB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Título vertical y texto">
    <p:spTree>
      <p:nvGrpSpPr>
        <p:cNvPr id="55" name=""/>
        <p:cNvGrpSpPr/>
        <p:nvPr/>
      </p:nvGrpSpPr>
      <p:grpSpPr>
        <a:xfrm>
          <a:off x="0" y="0"/>
          <a:ext cx="0" cy="0"/>
          <a:chOff x="0" y="0"/>
          <a:chExt cx="0" cy="0"/>
        </a:xfrm>
      </p:grpSpPr>
      <p:sp>
        <p:nvSpPr>
          <p:cNvPr id="1048625" name="1 Título vertical"/>
          <p:cNvSpPr>
            <a:spLocks noGrp="1"/>
          </p:cNvSpPr>
          <p:nvPr>
            <p:ph type="title" orient="vert"/>
          </p:nvPr>
        </p:nvSpPr>
        <p:spPr>
          <a:xfrm>
            <a:off x="6629400" y="274638"/>
            <a:ext cx="2057400" cy="5851525"/>
          </a:xfrm>
        </p:spPr>
        <p:txBody>
          <a:bodyPr vert="eaVert"/>
          <a:p>
            <a:r>
              <a:rPr lang="es-ES" smtClean="0"/>
              <a:t>Haga clic para modificar el estilo de título del patrón</a:t>
            </a:r>
            <a:endParaRPr lang="es-ES"/>
          </a:p>
        </p:txBody>
      </p:sp>
      <p:sp>
        <p:nvSpPr>
          <p:cNvPr id="1048626" name="2 Marcador de texto vertical"/>
          <p:cNvSpPr>
            <a:spLocks noGrp="1"/>
          </p:cNvSpPr>
          <p:nvPr>
            <p:ph type="body" orient="vert" idx="1"/>
          </p:nvPr>
        </p:nvSpPr>
        <p:spPr>
          <a:xfrm>
            <a:off x="457200" y="274638"/>
            <a:ext cx="6019800" cy="5851525"/>
          </a:xfrm>
        </p:spPr>
        <p:txBody>
          <a:bodyPr vert="eaVert"/>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627" name="3 Marcador de fecha"/>
          <p:cNvSpPr>
            <a:spLocks noGrp="1"/>
          </p:cNvSpPr>
          <p:nvPr>
            <p:ph type="dt" sz="half" idx="10"/>
          </p:nvPr>
        </p:nvSpPr>
        <p:spPr/>
        <p:txBody>
          <a:bodyPr/>
          <a:p>
            <a:fld id="{7A847CFC-816F-41D0-AAC0-9BF4FEBC753E}" type="datetimeFigureOut">
              <a:rPr lang="es-ES" smtClean="0"/>
              <a:t>30/04/2022</a:t>
            </a:fld>
            <a:endParaRPr lang="es-ES"/>
          </a:p>
        </p:txBody>
      </p:sp>
      <p:sp>
        <p:nvSpPr>
          <p:cNvPr id="1048628" name="4 Marcador de pie de página"/>
          <p:cNvSpPr>
            <a:spLocks noGrp="1"/>
          </p:cNvSpPr>
          <p:nvPr>
            <p:ph type="ftr" sz="quarter" idx="11"/>
          </p:nvPr>
        </p:nvSpPr>
        <p:spPr/>
        <p:txBody>
          <a:bodyPr/>
          <a:p>
            <a:endParaRPr lang="es-ES"/>
          </a:p>
        </p:txBody>
      </p:sp>
      <p:sp>
        <p:nvSpPr>
          <p:cNvPr id="1048629" name="5 Marcador de número de diapositiva"/>
          <p:cNvSpPr>
            <a:spLocks noGrp="1"/>
          </p:cNvSpPr>
          <p:nvPr>
            <p:ph type="sldNum" sz="quarter" idx="12"/>
          </p:nvPr>
        </p:nvSpPr>
        <p:spPr/>
        <p:txBody>
          <a:bodyPr/>
          <a:p>
            <a:fld id="{132FADFE-3B8F-471C-ABF0-DBC7717ECBB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ítulo y objetos">
    <p:spTree>
      <p:nvGrpSpPr>
        <p:cNvPr id="33" name=""/>
        <p:cNvGrpSpPr/>
        <p:nvPr/>
      </p:nvGrpSpPr>
      <p:grpSpPr>
        <a:xfrm>
          <a:off x="0" y="0"/>
          <a:ext cx="0" cy="0"/>
          <a:chOff x="0" y="0"/>
          <a:chExt cx="0" cy="0"/>
        </a:xfrm>
      </p:grpSpPr>
      <p:sp>
        <p:nvSpPr>
          <p:cNvPr id="1048581" name="1 Título"/>
          <p:cNvSpPr>
            <a:spLocks noGrp="1"/>
          </p:cNvSpPr>
          <p:nvPr>
            <p:ph type="title"/>
          </p:nvPr>
        </p:nvSpPr>
        <p:spPr/>
        <p:txBody>
          <a:bodyPr/>
          <a:p>
            <a:r>
              <a:rPr lang="es-ES" smtClean="0"/>
              <a:t>Haga clic para modificar el estilo de título del patrón</a:t>
            </a:r>
            <a:endParaRPr lang="es-ES"/>
          </a:p>
        </p:txBody>
      </p:sp>
      <p:sp>
        <p:nvSpPr>
          <p:cNvPr id="1048582" name="2 Marcador de contenido"/>
          <p:cNvSpPr>
            <a:spLocks noGrp="1"/>
          </p:cNvSpPr>
          <p:nvPr>
            <p:ph idx="1"/>
          </p:nvPr>
        </p:nvSpPr>
        <p:spPr/>
        <p:txBody>
          <a:bodyPr/>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583" name="3 Marcador de fecha"/>
          <p:cNvSpPr>
            <a:spLocks noGrp="1"/>
          </p:cNvSpPr>
          <p:nvPr>
            <p:ph type="dt" sz="half" idx="10"/>
          </p:nvPr>
        </p:nvSpPr>
        <p:spPr/>
        <p:txBody>
          <a:bodyPr/>
          <a:p>
            <a:fld id="{7A847CFC-816F-41D0-AAC0-9BF4FEBC753E}" type="datetimeFigureOut">
              <a:rPr lang="es-ES" smtClean="0"/>
              <a:t>30/04/2022</a:t>
            </a:fld>
            <a:endParaRPr lang="es-ES"/>
          </a:p>
        </p:txBody>
      </p:sp>
      <p:sp>
        <p:nvSpPr>
          <p:cNvPr id="1048584" name="4 Marcador de pie de página"/>
          <p:cNvSpPr>
            <a:spLocks noGrp="1"/>
          </p:cNvSpPr>
          <p:nvPr>
            <p:ph type="ftr" sz="quarter" idx="11"/>
          </p:nvPr>
        </p:nvSpPr>
        <p:spPr/>
        <p:txBody>
          <a:bodyPr/>
          <a:p>
            <a:endParaRPr lang="es-ES"/>
          </a:p>
        </p:txBody>
      </p:sp>
      <p:sp>
        <p:nvSpPr>
          <p:cNvPr id="1048585" name="5 Marcador de número de diapositiva"/>
          <p:cNvSpPr>
            <a:spLocks noGrp="1"/>
          </p:cNvSpPr>
          <p:nvPr>
            <p:ph type="sldNum" sz="quarter" idx="12"/>
          </p:nvPr>
        </p:nvSpPr>
        <p:spPr/>
        <p:txBody>
          <a:bodyPr/>
          <a:p>
            <a:fld id="{132FADFE-3B8F-471C-ABF0-DBC7717ECBBC}"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Encabezado de sección">
    <p:spTree>
      <p:nvGrpSpPr>
        <p:cNvPr id="58" name=""/>
        <p:cNvGrpSpPr/>
        <p:nvPr/>
      </p:nvGrpSpPr>
      <p:grpSpPr>
        <a:xfrm>
          <a:off x="0" y="0"/>
          <a:ext cx="0" cy="0"/>
          <a:chOff x="0" y="0"/>
          <a:chExt cx="0" cy="0"/>
        </a:xfrm>
      </p:grpSpPr>
      <p:sp>
        <p:nvSpPr>
          <p:cNvPr id="1048641" name="1 Título"/>
          <p:cNvSpPr>
            <a:spLocks noGrp="1"/>
          </p:cNvSpPr>
          <p:nvPr>
            <p:ph type="title"/>
          </p:nvPr>
        </p:nvSpPr>
        <p:spPr>
          <a:xfrm>
            <a:off x="722313" y="4406900"/>
            <a:ext cx="7772400" cy="1362075"/>
          </a:xfrm>
        </p:spPr>
        <p:txBody>
          <a:bodyPr anchor="t"/>
          <a:lstStyle>
            <a:lvl1pPr algn="l">
              <a:defRPr b="1" cap="all" sz="4000"/>
            </a:lvl1pPr>
          </a:lstStyle>
          <a:p>
            <a:r>
              <a:rPr lang="es-ES" smtClean="0"/>
              <a:t>Haga clic para modificar el estilo de título del patrón</a:t>
            </a:r>
            <a:endParaRPr lang="es-ES"/>
          </a:p>
        </p:txBody>
      </p:sp>
      <p:sp>
        <p:nvSpPr>
          <p:cNvPr id="1048642" name="2 Marcador de texto"/>
          <p:cNvSpPr>
            <a:spLocks noGrp="1"/>
          </p:cNvSpPr>
          <p:nvPr>
            <p:ph type="body" idx="1"/>
          </p:nvPr>
        </p:nvSpPr>
        <p:spPr>
          <a:xfrm>
            <a:off x="722313" y="2906713"/>
            <a:ext cx="7772400" cy="1500187"/>
          </a:xfrm>
        </p:spPr>
        <p:txBody>
          <a:bodyPr anchor="b"/>
          <a:lstStyle>
            <a:lvl1pPr indent="0" marL="0">
              <a:buNone/>
              <a:defRPr sz="2000">
                <a:solidFill>
                  <a:schemeClr val="tx1">
                    <a:tint val="7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s-ES" smtClean="0"/>
              <a:t>Haga clic para modificar el estilo de texto del patrón</a:t>
            </a:r>
          </a:p>
        </p:txBody>
      </p:sp>
      <p:sp>
        <p:nvSpPr>
          <p:cNvPr id="1048643" name="3 Marcador de fecha"/>
          <p:cNvSpPr>
            <a:spLocks noGrp="1"/>
          </p:cNvSpPr>
          <p:nvPr>
            <p:ph type="dt" sz="half" idx="10"/>
          </p:nvPr>
        </p:nvSpPr>
        <p:spPr/>
        <p:txBody>
          <a:bodyPr/>
          <a:p>
            <a:fld id="{7A847CFC-816F-41D0-AAC0-9BF4FEBC753E}" type="datetimeFigureOut">
              <a:rPr lang="es-ES" smtClean="0"/>
              <a:t>30/04/2022</a:t>
            </a:fld>
            <a:endParaRPr lang="es-ES"/>
          </a:p>
        </p:txBody>
      </p:sp>
      <p:sp>
        <p:nvSpPr>
          <p:cNvPr id="1048644" name="4 Marcador de pie de página"/>
          <p:cNvSpPr>
            <a:spLocks noGrp="1"/>
          </p:cNvSpPr>
          <p:nvPr>
            <p:ph type="ftr" sz="quarter" idx="11"/>
          </p:nvPr>
        </p:nvSpPr>
        <p:spPr/>
        <p:txBody>
          <a:bodyPr/>
          <a:p>
            <a:endParaRPr lang="es-ES"/>
          </a:p>
        </p:txBody>
      </p:sp>
      <p:sp>
        <p:nvSpPr>
          <p:cNvPr id="1048645" name="5 Marcador de número de diapositiva"/>
          <p:cNvSpPr>
            <a:spLocks noGrp="1"/>
          </p:cNvSpPr>
          <p:nvPr>
            <p:ph type="sldNum" sz="quarter" idx="12"/>
          </p:nvPr>
        </p:nvSpPr>
        <p:spPr/>
        <p:txBody>
          <a:bodyPr/>
          <a:p>
            <a:fld id="{132FADFE-3B8F-471C-ABF0-DBC7717ECBBC}"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Dos objetos">
    <p:spTree>
      <p:nvGrpSpPr>
        <p:cNvPr id="59" name=""/>
        <p:cNvGrpSpPr/>
        <p:nvPr/>
      </p:nvGrpSpPr>
      <p:grpSpPr>
        <a:xfrm>
          <a:off x="0" y="0"/>
          <a:ext cx="0" cy="0"/>
          <a:chOff x="0" y="0"/>
          <a:chExt cx="0" cy="0"/>
        </a:xfrm>
      </p:grpSpPr>
      <p:sp>
        <p:nvSpPr>
          <p:cNvPr id="1048646" name="1 Título"/>
          <p:cNvSpPr>
            <a:spLocks noGrp="1"/>
          </p:cNvSpPr>
          <p:nvPr>
            <p:ph type="title"/>
          </p:nvPr>
        </p:nvSpPr>
        <p:spPr/>
        <p:txBody>
          <a:bodyPr/>
          <a:p>
            <a:r>
              <a:rPr lang="es-ES" smtClean="0"/>
              <a:t>Haga clic para modificar el estilo de título del patrón</a:t>
            </a:r>
            <a:endParaRPr lang="es-ES"/>
          </a:p>
        </p:txBody>
      </p:sp>
      <p:sp>
        <p:nvSpPr>
          <p:cNvPr id="1048647"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648"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649" name="4 Marcador de fecha"/>
          <p:cNvSpPr>
            <a:spLocks noGrp="1"/>
          </p:cNvSpPr>
          <p:nvPr>
            <p:ph type="dt" sz="half" idx="10"/>
          </p:nvPr>
        </p:nvSpPr>
        <p:spPr/>
        <p:txBody>
          <a:bodyPr/>
          <a:p>
            <a:fld id="{7A847CFC-816F-41D0-AAC0-9BF4FEBC753E}" type="datetimeFigureOut">
              <a:rPr lang="es-ES" smtClean="0"/>
              <a:t>30/04/2022</a:t>
            </a:fld>
            <a:endParaRPr lang="es-ES"/>
          </a:p>
        </p:txBody>
      </p:sp>
      <p:sp>
        <p:nvSpPr>
          <p:cNvPr id="1048650" name="5 Marcador de pie de página"/>
          <p:cNvSpPr>
            <a:spLocks noGrp="1"/>
          </p:cNvSpPr>
          <p:nvPr>
            <p:ph type="ftr" sz="quarter" idx="11"/>
          </p:nvPr>
        </p:nvSpPr>
        <p:spPr/>
        <p:txBody>
          <a:bodyPr/>
          <a:p>
            <a:endParaRPr lang="es-ES"/>
          </a:p>
        </p:txBody>
      </p:sp>
      <p:sp>
        <p:nvSpPr>
          <p:cNvPr id="1048651" name="6 Marcador de número de diapositiva"/>
          <p:cNvSpPr>
            <a:spLocks noGrp="1"/>
          </p:cNvSpPr>
          <p:nvPr>
            <p:ph type="sldNum" sz="quarter" idx="12"/>
          </p:nvPr>
        </p:nvSpPr>
        <p:spPr/>
        <p:txBody>
          <a:bodyPr/>
          <a:p>
            <a:fld id="{132FADFE-3B8F-471C-ABF0-DBC7717ECBB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ación">
    <p:spTree>
      <p:nvGrpSpPr>
        <p:cNvPr id="60" name=""/>
        <p:cNvGrpSpPr/>
        <p:nvPr/>
      </p:nvGrpSpPr>
      <p:grpSpPr>
        <a:xfrm>
          <a:off x="0" y="0"/>
          <a:ext cx="0" cy="0"/>
          <a:chOff x="0" y="0"/>
          <a:chExt cx="0" cy="0"/>
        </a:xfrm>
      </p:grpSpPr>
      <p:sp>
        <p:nvSpPr>
          <p:cNvPr id="1048652" name="1 Título"/>
          <p:cNvSpPr>
            <a:spLocks noGrp="1"/>
          </p:cNvSpPr>
          <p:nvPr>
            <p:ph type="title"/>
          </p:nvPr>
        </p:nvSpPr>
        <p:spPr/>
        <p:txBody>
          <a:bodyPr/>
          <a:p>
            <a:r>
              <a:rPr lang="es-ES" smtClean="0"/>
              <a:t>Haga clic para modificar el estilo de título del patrón</a:t>
            </a:r>
            <a:endParaRPr lang="es-ES"/>
          </a:p>
        </p:txBody>
      </p:sp>
      <p:sp>
        <p:nvSpPr>
          <p:cNvPr id="1048653" name="2 Marcador de texto"/>
          <p:cNvSpPr>
            <a:spLocks noGrp="1"/>
          </p:cNvSpPr>
          <p:nvPr>
            <p:ph type="body" idx="1"/>
          </p:nvPr>
        </p:nvSpPr>
        <p:spPr>
          <a:xfrm>
            <a:off x="457200" y="1535113"/>
            <a:ext cx="4040188"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s-ES" smtClean="0"/>
              <a:t>Haga clic para modificar el estilo de texto del patrón</a:t>
            </a:r>
          </a:p>
        </p:txBody>
      </p:sp>
      <p:sp>
        <p:nvSpPr>
          <p:cNvPr id="104865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655" name="4 Marcador de texto"/>
          <p:cNvSpPr>
            <a:spLocks noGrp="1"/>
          </p:cNvSpPr>
          <p:nvPr>
            <p:ph type="body" sz="quarter" idx="3"/>
          </p:nvPr>
        </p:nvSpPr>
        <p:spPr>
          <a:xfrm>
            <a:off x="4645025" y="1535113"/>
            <a:ext cx="4041775"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s-ES" smtClean="0"/>
              <a:t>Haga clic para modificar el estilo de texto del patrón</a:t>
            </a:r>
          </a:p>
        </p:txBody>
      </p:sp>
      <p:sp>
        <p:nvSpPr>
          <p:cNvPr id="104865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657" name="6 Marcador de fecha"/>
          <p:cNvSpPr>
            <a:spLocks noGrp="1"/>
          </p:cNvSpPr>
          <p:nvPr>
            <p:ph type="dt" sz="half" idx="10"/>
          </p:nvPr>
        </p:nvSpPr>
        <p:spPr/>
        <p:txBody>
          <a:bodyPr/>
          <a:p>
            <a:fld id="{7A847CFC-816F-41D0-AAC0-9BF4FEBC753E}" type="datetimeFigureOut">
              <a:rPr lang="es-ES" smtClean="0"/>
              <a:t>30/04/2022</a:t>
            </a:fld>
            <a:endParaRPr lang="es-ES"/>
          </a:p>
        </p:txBody>
      </p:sp>
      <p:sp>
        <p:nvSpPr>
          <p:cNvPr id="1048658" name="7 Marcador de pie de página"/>
          <p:cNvSpPr>
            <a:spLocks noGrp="1"/>
          </p:cNvSpPr>
          <p:nvPr>
            <p:ph type="ftr" sz="quarter" idx="11"/>
          </p:nvPr>
        </p:nvSpPr>
        <p:spPr/>
        <p:txBody>
          <a:bodyPr/>
          <a:p>
            <a:endParaRPr lang="es-ES"/>
          </a:p>
        </p:txBody>
      </p:sp>
      <p:sp>
        <p:nvSpPr>
          <p:cNvPr id="1048659" name="8 Marcador de número de diapositiva"/>
          <p:cNvSpPr>
            <a:spLocks noGrp="1"/>
          </p:cNvSpPr>
          <p:nvPr>
            <p:ph type="sldNum" sz="quarter" idx="12"/>
          </p:nvPr>
        </p:nvSpPr>
        <p:spPr/>
        <p:txBody>
          <a:bodyPr/>
          <a:p>
            <a:fld id="{132FADFE-3B8F-471C-ABF0-DBC7717ECBBC}"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Sólo el título">
    <p:spTree>
      <p:nvGrpSpPr>
        <p:cNvPr id="54" name=""/>
        <p:cNvGrpSpPr/>
        <p:nvPr/>
      </p:nvGrpSpPr>
      <p:grpSpPr>
        <a:xfrm>
          <a:off x="0" y="0"/>
          <a:ext cx="0" cy="0"/>
          <a:chOff x="0" y="0"/>
          <a:chExt cx="0" cy="0"/>
        </a:xfrm>
      </p:grpSpPr>
      <p:sp>
        <p:nvSpPr>
          <p:cNvPr id="1048621" name="1 Título"/>
          <p:cNvSpPr>
            <a:spLocks noGrp="1"/>
          </p:cNvSpPr>
          <p:nvPr>
            <p:ph type="title"/>
          </p:nvPr>
        </p:nvSpPr>
        <p:spPr/>
        <p:txBody>
          <a:bodyPr/>
          <a:p>
            <a:r>
              <a:rPr lang="es-ES" smtClean="0"/>
              <a:t>Haga clic para modificar el estilo de título del patrón</a:t>
            </a:r>
            <a:endParaRPr lang="es-ES"/>
          </a:p>
        </p:txBody>
      </p:sp>
      <p:sp>
        <p:nvSpPr>
          <p:cNvPr id="1048622" name="2 Marcador de fecha"/>
          <p:cNvSpPr>
            <a:spLocks noGrp="1"/>
          </p:cNvSpPr>
          <p:nvPr>
            <p:ph type="dt" sz="half" idx="10"/>
          </p:nvPr>
        </p:nvSpPr>
        <p:spPr/>
        <p:txBody>
          <a:bodyPr/>
          <a:p>
            <a:fld id="{7A847CFC-816F-41D0-AAC0-9BF4FEBC753E}" type="datetimeFigureOut">
              <a:rPr lang="es-ES" smtClean="0"/>
              <a:t>30/04/2022</a:t>
            </a:fld>
            <a:endParaRPr lang="es-ES"/>
          </a:p>
        </p:txBody>
      </p:sp>
      <p:sp>
        <p:nvSpPr>
          <p:cNvPr id="1048623" name="3 Marcador de pie de página"/>
          <p:cNvSpPr>
            <a:spLocks noGrp="1"/>
          </p:cNvSpPr>
          <p:nvPr>
            <p:ph type="ftr" sz="quarter" idx="11"/>
          </p:nvPr>
        </p:nvSpPr>
        <p:spPr/>
        <p:txBody>
          <a:bodyPr/>
          <a:p>
            <a:endParaRPr lang="es-ES"/>
          </a:p>
        </p:txBody>
      </p:sp>
      <p:sp>
        <p:nvSpPr>
          <p:cNvPr id="1048624" name="4 Marcador de número de diapositiva"/>
          <p:cNvSpPr>
            <a:spLocks noGrp="1"/>
          </p:cNvSpPr>
          <p:nvPr>
            <p:ph type="sldNum" sz="quarter" idx="12"/>
          </p:nvPr>
        </p:nvSpPr>
        <p:spPr/>
        <p:txBody>
          <a:bodyPr/>
          <a:p>
            <a:fld id="{132FADFE-3B8F-471C-ABF0-DBC7717ECBB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En blanco">
    <p:spTree>
      <p:nvGrpSpPr>
        <p:cNvPr id="61" name=""/>
        <p:cNvGrpSpPr/>
        <p:nvPr/>
      </p:nvGrpSpPr>
      <p:grpSpPr>
        <a:xfrm>
          <a:off x="0" y="0"/>
          <a:ext cx="0" cy="0"/>
          <a:chOff x="0" y="0"/>
          <a:chExt cx="0" cy="0"/>
        </a:xfrm>
      </p:grpSpPr>
      <p:sp>
        <p:nvSpPr>
          <p:cNvPr id="1048660" name="1 Marcador de fecha"/>
          <p:cNvSpPr>
            <a:spLocks noGrp="1"/>
          </p:cNvSpPr>
          <p:nvPr>
            <p:ph type="dt" sz="half" idx="10"/>
          </p:nvPr>
        </p:nvSpPr>
        <p:spPr/>
        <p:txBody>
          <a:bodyPr/>
          <a:p>
            <a:fld id="{7A847CFC-816F-41D0-AAC0-9BF4FEBC753E}" type="datetimeFigureOut">
              <a:rPr lang="es-ES" smtClean="0"/>
              <a:t>30/04/2022</a:t>
            </a:fld>
            <a:endParaRPr lang="es-ES"/>
          </a:p>
        </p:txBody>
      </p:sp>
      <p:sp>
        <p:nvSpPr>
          <p:cNvPr id="1048661" name="2 Marcador de pie de página"/>
          <p:cNvSpPr>
            <a:spLocks noGrp="1"/>
          </p:cNvSpPr>
          <p:nvPr>
            <p:ph type="ftr" sz="quarter" idx="11"/>
          </p:nvPr>
        </p:nvSpPr>
        <p:spPr/>
        <p:txBody>
          <a:bodyPr/>
          <a:p>
            <a:endParaRPr lang="es-ES"/>
          </a:p>
        </p:txBody>
      </p:sp>
      <p:sp>
        <p:nvSpPr>
          <p:cNvPr id="1048662" name="3 Marcador de número de diapositiva"/>
          <p:cNvSpPr>
            <a:spLocks noGrp="1"/>
          </p:cNvSpPr>
          <p:nvPr>
            <p:ph type="sldNum" sz="quarter" idx="12"/>
          </p:nvPr>
        </p:nvSpPr>
        <p:spPr/>
        <p:txBody>
          <a:bodyPr/>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ido con título">
    <p:spTree>
      <p:nvGrpSpPr>
        <p:cNvPr id="62" name=""/>
        <p:cNvGrpSpPr/>
        <p:nvPr/>
      </p:nvGrpSpPr>
      <p:grpSpPr>
        <a:xfrm>
          <a:off x="0" y="0"/>
          <a:ext cx="0" cy="0"/>
          <a:chOff x="0" y="0"/>
          <a:chExt cx="0" cy="0"/>
        </a:xfrm>
      </p:grpSpPr>
      <p:sp>
        <p:nvSpPr>
          <p:cNvPr id="1048663" name="1 Título"/>
          <p:cNvSpPr>
            <a:spLocks noGrp="1"/>
          </p:cNvSpPr>
          <p:nvPr>
            <p:ph type="title"/>
          </p:nvPr>
        </p:nvSpPr>
        <p:spPr>
          <a:xfrm>
            <a:off x="457200" y="273050"/>
            <a:ext cx="3008313" cy="1162050"/>
          </a:xfrm>
        </p:spPr>
        <p:txBody>
          <a:bodyPr anchor="b"/>
          <a:lstStyle>
            <a:lvl1pPr algn="l">
              <a:defRPr b="1" sz="2000"/>
            </a:lvl1pPr>
          </a:lstStyle>
          <a:p>
            <a:r>
              <a:rPr lang="es-ES" smtClean="0"/>
              <a:t>Haga clic para modificar el estilo de título del patrón</a:t>
            </a:r>
            <a:endParaRPr lang="es-ES"/>
          </a:p>
        </p:txBody>
      </p:sp>
      <p:sp>
        <p:nvSpPr>
          <p:cNvPr id="1048664"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665" name="3 Marcador de texto"/>
          <p:cNvSpPr>
            <a:spLocks noGrp="1"/>
          </p:cNvSpPr>
          <p:nvPr>
            <p:ph type="body" sz="half" idx="2"/>
          </p:nvPr>
        </p:nvSpPr>
        <p:spPr>
          <a:xfrm>
            <a:off x="457200" y="1435100"/>
            <a:ext cx="3008313" cy="4691063"/>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s-ES" smtClean="0"/>
              <a:t>Haga clic para modificar el estilo de texto del patrón</a:t>
            </a:r>
          </a:p>
        </p:txBody>
      </p:sp>
      <p:sp>
        <p:nvSpPr>
          <p:cNvPr id="1048666" name="4 Marcador de fecha"/>
          <p:cNvSpPr>
            <a:spLocks noGrp="1"/>
          </p:cNvSpPr>
          <p:nvPr>
            <p:ph type="dt" sz="half" idx="10"/>
          </p:nvPr>
        </p:nvSpPr>
        <p:spPr/>
        <p:txBody>
          <a:bodyPr/>
          <a:p>
            <a:fld id="{7A847CFC-816F-41D0-AAC0-9BF4FEBC753E}" type="datetimeFigureOut">
              <a:rPr lang="es-ES" smtClean="0"/>
              <a:t>30/04/2022</a:t>
            </a:fld>
            <a:endParaRPr lang="es-ES"/>
          </a:p>
        </p:txBody>
      </p:sp>
      <p:sp>
        <p:nvSpPr>
          <p:cNvPr id="1048667" name="5 Marcador de pie de página"/>
          <p:cNvSpPr>
            <a:spLocks noGrp="1"/>
          </p:cNvSpPr>
          <p:nvPr>
            <p:ph type="ftr" sz="quarter" idx="11"/>
          </p:nvPr>
        </p:nvSpPr>
        <p:spPr/>
        <p:txBody>
          <a:bodyPr/>
          <a:p>
            <a:endParaRPr lang="es-ES"/>
          </a:p>
        </p:txBody>
      </p:sp>
      <p:sp>
        <p:nvSpPr>
          <p:cNvPr id="1048668" name="6 Marcador de número de diapositiva"/>
          <p:cNvSpPr>
            <a:spLocks noGrp="1"/>
          </p:cNvSpPr>
          <p:nvPr>
            <p:ph type="sldNum" sz="quarter" idx="12"/>
          </p:nvPr>
        </p:nvSpPr>
        <p:spPr/>
        <p:txBody>
          <a:bodyPr/>
          <a:p>
            <a:fld id="{132FADFE-3B8F-471C-ABF0-DBC7717ECBBC}"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Imagen con título">
    <p:spTree>
      <p:nvGrpSpPr>
        <p:cNvPr id="56" name=""/>
        <p:cNvGrpSpPr/>
        <p:nvPr/>
      </p:nvGrpSpPr>
      <p:grpSpPr>
        <a:xfrm>
          <a:off x="0" y="0"/>
          <a:ext cx="0" cy="0"/>
          <a:chOff x="0" y="0"/>
          <a:chExt cx="0" cy="0"/>
        </a:xfrm>
      </p:grpSpPr>
      <p:sp>
        <p:nvSpPr>
          <p:cNvPr id="1048630" name="1 Título"/>
          <p:cNvSpPr>
            <a:spLocks noGrp="1"/>
          </p:cNvSpPr>
          <p:nvPr>
            <p:ph type="title"/>
          </p:nvPr>
        </p:nvSpPr>
        <p:spPr>
          <a:xfrm>
            <a:off x="1792288" y="4800600"/>
            <a:ext cx="5486400" cy="566738"/>
          </a:xfrm>
        </p:spPr>
        <p:txBody>
          <a:bodyPr anchor="b"/>
          <a:lstStyle>
            <a:lvl1pPr algn="l">
              <a:defRPr b="1" sz="2000"/>
            </a:lvl1pPr>
          </a:lstStyle>
          <a:p>
            <a:r>
              <a:rPr lang="es-ES" smtClean="0"/>
              <a:t>Haga clic para modificar el estilo de título del patrón</a:t>
            </a:r>
            <a:endParaRPr lang="es-ES"/>
          </a:p>
        </p:txBody>
      </p:sp>
      <p:sp>
        <p:nvSpPr>
          <p:cNvPr id="1048631" name="2 Marcador de posición de imagen"/>
          <p:cNvSpPr>
            <a:spLocks noGrp="1"/>
          </p:cNvSpPr>
          <p:nvPr>
            <p:ph type="pic" idx="1"/>
          </p:nvPr>
        </p:nvSpPr>
        <p:spPr>
          <a:xfrm>
            <a:off x="1792288" y="612775"/>
            <a:ext cx="5486400" cy="4114800"/>
          </a:xfrm>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lang="es-ES"/>
          </a:p>
        </p:txBody>
      </p:sp>
      <p:sp>
        <p:nvSpPr>
          <p:cNvPr id="1048632" name="3 Marcador de texto"/>
          <p:cNvSpPr>
            <a:spLocks noGrp="1"/>
          </p:cNvSpPr>
          <p:nvPr>
            <p:ph type="body" sz="half" idx="2"/>
          </p:nvPr>
        </p:nvSpPr>
        <p:spPr>
          <a:xfrm>
            <a:off x="1792288" y="5367338"/>
            <a:ext cx="5486400" cy="804862"/>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s-ES" smtClean="0"/>
              <a:t>Haga clic para modificar el estilo de texto del patrón</a:t>
            </a:r>
          </a:p>
        </p:txBody>
      </p:sp>
      <p:sp>
        <p:nvSpPr>
          <p:cNvPr id="1048633" name="4 Marcador de fecha"/>
          <p:cNvSpPr>
            <a:spLocks noGrp="1"/>
          </p:cNvSpPr>
          <p:nvPr>
            <p:ph type="dt" sz="half" idx="10"/>
          </p:nvPr>
        </p:nvSpPr>
        <p:spPr/>
        <p:txBody>
          <a:bodyPr/>
          <a:p>
            <a:fld id="{7A847CFC-816F-41D0-AAC0-9BF4FEBC753E}" type="datetimeFigureOut">
              <a:rPr lang="es-ES" smtClean="0"/>
              <a:t>30/04/2022</a:t>
            </a:fld>
            <a:endParaRPr lang="es-ES"/>
          </a:p>
        </p:txBody>
      </p:sp>
      <p:sp>
        <p:nvSpPr>
          <p:cNvPr id="1048634" name="5 Marcador de pie de página"/>
          <p:cNvSpPr>
            <a:spLocks noGrp="1"/>
          </p:cNvSpPr>
          <p:nvPr>
            <p:ph type="ftr" sz="quarter" idx="11"/>
          </p:nvPr>
        </p:nvSpPr>
        <p:spPr/>
        <p:txBody>
          <a:bodyPr/>
          <a:p>
            <a:endParaRPr lang="es-ES"/>
          </a:p>
        </p:txBody>
      </p:sp>
      <p:sp>
        <p:nvSpPr>
          <p:cNvPr id="1048635" name="6 Marcador de número de diapositiva"/>
          <p:cNvSpPr>
            <a:spLocks noGrp="1"/>
          </p:cNvSpPr>
          <p:nvPr>
            <p:ph type="sldNum" sz="quarter" idx="12"/>
          </p:nvPr>
        </p:nvSpPr>
        <p:spPr/>
        <p:txBody>
          <a:bodyPr/>
          <a:p>
            <a:fld id="{132FADFE-3B8F-471C-ABF0-DBC7717ECBBC}"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21" name=""/>
        <p:cNvGrpSpPr/>
        <p:nvPr/>
      </p:nvGrpSpPr>
      <p:grpSpPr>
        <a:xfrm>
          <a:off x="0" y="0"/>
          <a:ext cx="0" cy="0"/>
          <a:chOff x="0" y="0"/>
          <a:chExt cx="0" cy="0"/>
        </a:xfrm>
      </p:grpSpPr>
      <p:sp>
        <p:nvSpPr>
          <p:cNvPr id="1048576" name="1 Marcador de título"/>
          <p:cNvSpPr>
            <a:spLocks noGrp="1"/>
          </p:cNvSpPr>
          <p:nvPr>
            <p:ph type="title"/>
          </p:nvPr>
        </p:nvSpPr>
        <p:spPr>
          <a:xfrm>
            <a:off x="457200" y="274638"/>
            <a:ext cx="8229600" cy="1143000"/>
          </a:xfrm>
          <a:prstGeom prst="rect"/>
        </p:spPr>
        <p:txBody>
          <a:bodyPr anchor="ctr" bIns="45720" lIns="91440" rIns="91440" rtlCol="0" tIns="45720" vert="horz">
            <a:normAutofit/>
          </a:bodyPr>
          <a:p>
            <a:r>
              <a:rPr lang="es-ES" smtClean="0"/>
              <a:t>Haga clic para modificar el estilo de título del patrón</a:t>
            </a:r>
            <a:endParaRPr lang="es-ES"/>
          </a:p>
        </p:txBody>
      </p:sp>
      <p:sp>
        <p:nvSpPr>
          <p:cNvPr id="1048577" name="2 Marcador de texto"/>
          <p:cNvSpPr>
            <a:spLocks noGrp="1"/>
          </p:cNvSpPr>
          <p:nvPr>
            <p:ph type="body" idx="1"/>
          </p:nvPr>
        </p:nvSpPr>
        <p:spPr>
          <a:xfrm>
            <a:off x="457200" y="1600200"/>
            <a:ext cx="8229600" cy="4525963"/>
          </a:xfrm>
          <a:prstGeom prst="rect"/>
        </p:spPr>
        <p:txBody>
          <a:bodyPr bIns="45720" lIns="91440" rIns="91440" rtlCol="0" tIns="45720" vert="horz">
            <a:normAutofit/>
          </a:bodyPr>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578" name="3 Marcador de fecha"/>
          <p:cNvSpPr>
            <a:spLocks noGrp="1"/>
          </p:cNvSpPr>
          <p:nvPr>
            <p:ph type="dt" sz="half" idx="2"/>
          </p:nvPr>
        </p:nvSpPr>
        <p:spPr>
          <a:xfrm>
            <a:off x="457200" y="6356350"/>
            <a:ext cx="2133600" cy="365125"/>
          </a:xfrm>
          <a:prstGeom prst="rect"/>
        </p:spPr>
        <p:txBody>
          <a:bodyPr anchor="ctr" bIns="45720" lIns="91440" rIns="91440" rtlCol="0" tIns="45720" vert="horz"/>
          <a:lstStyle>
            <a:lvl1pPr algn="l">
              <a:defRPr sz="1200">
                <a:solidFill>
                  <a:schemeClr val="tx1">
                    <a:tint val="75000"/>
                  </a:schemeClr>
                </a:solidFill>
              </a:defRPr>
            </a:lvl1pPr>
          </a:lstStyle>
          <a:p>
            <a:fld id="{7A847CFC-816F-41D0-AAC0-9BF4FEBC753E}" type="datetimeFigureOut">
              <a:rPr lang="es-ES" smtClean="0"/>
              <a:t>30/04/2022</a:t>
            </a:fld>
            <a:endParaRPr lang="es-ES"/>
          </a:p>
        </p:txBody>
      </p:sp>
      <p:sp>
        <p:nvSpPr>
          <p:cNvPr id="1048579" name="4 Marcador de pie de página"/>
          <p:cNvSpPr>
            <a:spLocks noGrp="1"/>
          </p:cNvSpPr>
          <p:nvPr>
            <p:ph type="ftr" sz="quarter" idx="3"/>
          </p:nvPr>
        </p:nvSpPr>
        <p:spPr>
          <a:xfrm>
            <a:off x="3124200" y="6356350"/>
            <a:ext cx="2895600" cy="365125"/>
          </a:xfrm>
          <a:prstGeom prst="rect"/>
        </p:spPr>
        <p:txBody>
          <a:bodyPr anchor="ctr" bIns="45720" lIns="91440" rIns="91440" rtlCol="0" tIns="45720" vert="horz"/>
          <a:lstStyle>
            <a:lvl1pPr algn="ctr">
              <a:defRPr sz="1200">
                <a:solidFill>
                  <a:schemeClr val="tx1">
                    <a:tint val="75000"/>
                  </a:schemeClr>
                </a:solidFill>
              </a:defRPr>
            </a:lvl1pPr>
          </a:lstStyle>
          <a:p>
            <a:endParaRPr lang="es-ES"/>
          </a:p>
        </p:txBody>
      </p:sp>
      <p:sp>
        <p:nvSpPr>
          <p:cNvPr id="1048580" name="5 Marcador de número de diapositiva"/>
          <p:cNvSpPr>
            <a:spLocks noGrp="1"/>
          </p:cNvSpPr>
          <p:nvPr>
            <p:ph type="sldNum" sz="quarter" idx="4"/>
          </p:nvPr>
        </p:nvSpPr>
        <p:spPr>
          <a:xfrm>
            <a:off x="6553200" y="6356350"/>
            <a:ext cx="2133600" cy="365125"/>
          </a:xfrm>
          <a:prstGeom prst="rect"/>
        </p:spPr>
        <p:txBody>
          <a:bodyPr anchor="ctr" bIns="45720" lIns="91440" rIns="91440" rtlCol="0" tIns="45720" vert="horz"/>
          <a:lstStyle>
            <a:lvl1pPr algn="r">
              <a:defRPr sz="1200">
                <a:solidFill>
                  <a:schemeClr val="tx1">
                    <a:tint val="75000"/>
                  </a:schemeClr>
                </a:solidFill>
              </a:defRPr>
            </a:lvl1pPr>
          </a:lstStyle>
          <a:p>
            <a:fld id="{132FADFE-3B8F-471C-ABF0-DBC7717ECBBC}" type="slidenum">
              <a:rPr lang="es-ES" smtClean="0"/>
              <a:t>‹Nº›</a:t>
            </a:fld>
            <a:endParaRPr lang="es-ES"/>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eaLnBrk="1" hangingPunct="1" latinLnBrk="0" rtl="0">
        <a:spcBef>
          <a:spcPct val="0"/>
        </a:spcBef>
        <a:buNone/>
        <a:defRPr sz="4400" kern="1200">
          <a:solidFill>
            <a:schemeClr val="tx1"/>
          </a:solidFill>
          <a:latin typeface="+mj-lt"/>
          <a:ea typeface="+mj-ea"/>
          <a:cs typeface="+mj-cs"/>
        </a:defRPr>
      </a:lvl1pPr>
    </p:titleStyle>
    <p:bodyStyle>
      <a:lvl1pPr algn="l" defTabSz="914400" eaLnBrk="1" hangingPunct="1" indent="-342900" latinLnBrk="0" marL="342900" rtl="0">
        <a:spcBef>
          <a:spcPct val="20000"/>
        </a:spcBef>
        <a:buFont typeface="Arial" pitchFamily="34" charset="0"/>
        <a:buChar char="•"/>
        <a:defRPr sz="3200" kern="1200">
          <a:solidFill>
            <a:schemeClr val="tx1"/>
          </a:solidFill>
          <a:latin typeface="+mn-lt"/>
          <a:ea typeface="+mn-ea"/>
          <a:cs typeface="+mn-cs"/>
        </a:defRPr>
      </a:lvl1pPr>
      <a:lvl2pPr algn="l" defTabSz="914400" eaLnBrk="1" hangingPunct="1" indent="-285750" latinLnBrk="0" marL="742950" rtl="0">
        <a:spcBef>
          <a:spcPct val="20000"/>
        </a:spcBef>
        <a:buFont typeface="Arial" pitchFamily="34" charset="0"/>
        <a:buChar char="–"/>
        <a:defRPr sz="2800" kern="1200">
          <a:solidFill>
            <a:schemeClr val="tx1"/>
          </a:solidFill>
          <a:latin typeface="+mn-lt"/>
          <a:ea typeface="+mn-ea"/>
          <a:cs typeface="+mn-cs"/>
        </a:defRPr>
      </a:lvl2pPr>
      <a:lvl3pPr algn="l" defTabSz="914400" eaLnBrk="1" hangingPunct="1" indent="-228600" latinLnBrk="0" marL="1143000" rtl="0">
        <a:spcBef>
          <a:spcPct val="20000"/>
        </a:spcBef>
        <a:buFont typeface="Arial" pitchFamily="34" charset="0"/>
        <a:buChar char="•"/>
        <a:defRPr sz="2400" kern="1200">
          <a:solidFill>
            <a:schemeClr val="tx1"/>
          </a:solidFill>
          <a:latin typeface="+mn-lt"/>
          <a:ea typeface="+mn-ea"/>
          <a:cs typeface="+mn-cs"/>
        </a:defRPr>
      </a:lvl3pPr>
      <a:lvl4pPr algn="l" defTabSz="914400" eaLnBrk="1" hangingPunct="1" indent="-228600" latinLnBrk="0" marL="1600200" rtl="0">
        <a:spcBef>
          <a:spcPct val="20000"/>
        </a:spcBef>
        <a:buFont typeface="Arial" pitchFamily="34" charset="0"/>
        <a:buChar char="–"/>
        <a:defRPr sz="2000" kern="1200">
          <a:solidFill>
            <a:schemeClr val="tx1"/>
          </a:solidFill>
          <a:latin typeface="+mn-lt"/>
          <a:ea typeface="+mn-ea"/>
          <a:cs typeface="+mn-cs"/>
        </a:defRPr>
      </a:lvl4pPr>
      <a:lvl5pPr algn="l" defTabSz="914400" eaLnBrk="1" hangingPunct="1" indent="-228600" latinLnBrk="0" marL="2057400" rtl="0">
        <a:spcBef>
          <a:spcPct val="20000"/>
        </a:spcBef>
        <a:buFont typeface="Arial" pitchFamily="34" charset="0"/>
        <a:buChar char="»"/>
        <a:defRPr sz="2000" kern="1200">
          <a:solidFill>
            <a:schemeClr val="tx1"/>
          </a:solidFill>
          <a:latin typeface="+mn-lt"/>
          <a:ea typeface="+mn-ea"/>
          <a:cs typeface="+mn-cs"/>
        </a:defRPr>
      </a:lvl5pPr>
      <a:lvl6pPr algn="l" defTabSz="914400" eaLnBrk="1" hangingPunct="1" indent="-228600" latinLnBrk="0" marL="2514600" rtl="0">
        <a:spcBef>
          <a:spcPct val="20000"/>
        </a:spcBef>
        <a:buFont typeface="Arial" pitchFamily="34" charset="0"/>
        <a:buChar char="•"/>
        <a:defRPr sz="2000" kern="1200">
          <a:solidFill>
            <a:schemeClr val="tx1"/>
          </a:solidFill>
          <a:latin typeface="+mn-lt"/>
          <a:ea typeface="+mn-ea"/>
          <a:cs typeface="+mn-cs"/>
        </a:defRPr>
      </a:lvl6pPr>
      <a:lvl7pPr algn="l" defTabSz="914400" eaLnBrk="1" hangingPunct="1" indent="-228600" latinLnBrk="0" marL="2971800" rtl="0">
        <a:spcBef>
          <a:spcPct val="20000"/>
        </a:spcBef>
        <a:buFont typeface="Arial" pitchFamily="34" charset="0"/>
        <a:buChar char="•"/>
        <a:defRPr sz="2000" kern="1200">
          <a:solidFill>
            <a:schemeClr val="tx1"/>
          </a:solidFill>
          <a:latin typeface="+mn-lt"/>
          <a:ea typeface="+mn-ea"/>
          <a:cs typeface="+mn-cs"/>
        </a:defRPr>
      </a:lvl7pPr>
      <a:lvl8pPr algn="l" defTabSz="914400" eaLnBrk="1" hangingPunct="1" indent="-228600" latinLnBrk="0" marL="3429000" rtl="0">
        <a:spcBef>
          <a:spcPct val="20000"/>
        </a:spcBef>
        <a:buFont typeface="Arial" pitchFamily="34" charset="0"/>
        <a:buChar char="•"/>
        <a:defRPr sz="2000" kern="1200">
          <a:solidFill>
            <a:schemeClr val="tx1"/>
          </a:solidFill>
          <a:latin typeface="+mn-lt"/>
          <a:ea typeface="+mn-ea"/>
          <a:cs typeface="+mn-cs"/>
        </a:defRPr>
      </a:lvl8pPr>
      <a:lvl9pPr algn="l" defTabSz="914400" eaLnBrk="1" hangingPunct="1" indent="-228600" latinLnBrk="0" marL="3886200" rtl="0">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diagramLayout" Target="../diagrams/layout1.xml"/><Relationship Id="rId2" Type="http://schemas.openxmlformats.org/officeDocument/2006/relationships/diagramData" Target="../diagrams/data1.xml"/><Relationship Id="rId3" Type="http://schemas.microsoft.com/office/2007/relationships/diagramDrawing" Target="../diagrams/drawing1.xml"/><Relationship Id="rId4" Type="http://schemas.openxmlformats.org/officeDocument/2006/relationships/diagramColors" Target="../diagrams/colors1.xml"/><Relationship Id="rId5" Type="http://schemas.openxmlformats.org/officeDocument/2006/relationships/diagramQuickStyle" Target="../diagrams/quickStyle1.xml"/><Relationship Id="rId6"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601" name="1 Título"/>
          <p:cNvSpPr>
            <a:spLocks noGrp="1"/>
          </p:cNvSpPr>
          <p:nvPr>
            <p:ph type="ctrTitle"/>
          </p:nvPr>
        </p:nvSpPr>
        <p:spPr>
          <a:xfrm>
            <a:off x="-180528" y="0"/>
            <a:ext cx="9324528" cy="6858000"/>
          </a:xfrm>
        </p:spPr>
        <p:style>
          <a:lnRef idx="1">
            <a:schemeClr val="accent6"/>
          </a:lnRef>
          <a:fillRef idx="2">
            <a:schemeClr val="accent6"/>
          </a:fillRef>
          <a:effectRef idx="1">
            <a:schemeClr val="accent6"/>
          </a:effectRef>
          <a:fontRef idx="minor">
            <a:schemeClr val="dk1"/>
          </a:fontRef>
        </p:style>
        <p:txBody>
          <a:bodyPr>
            <a:normAutofit/>
          </a:bodyPr>
          <a:p>
            <a:r>
              <a:rPr dirty="0" lang="en-US"/>
              <a:t>History of the Culture of English Speaking </a:t>
            </a:r>
            <a:r>
              <a:rPr dirty="0" lang="en-US" smtClean="0"/>
              <a:t>Countries</a:t>
            </a:r>
            <a:br>
              <a:rPr dirty="0" lang="en-US" smtClean="0"/>
            </a:br>
            <a:endParaRPr dirty="0" lang="en-US"/>
          </a:p>
        </p:txBody>
      </p:sp>
      <p:sp>
        <p:nvSpPr>
          <p:cNvPr id="1048602" name="2 Subtítulo"/>
          <p:cNvSpPr>
            <a:spLocks noGrp="1"/>
          </p:cNvSpPr>
          <p:nvPr>
            <p:ph type="subTitle" idx="1"/>
          </p:nvPr>
        </p:nvSpPr>
        <p:spPr>
          <a:xfrm>
            <a:off x="0" y="3886200"/>
            <a:ext cx="9144000" cy="2608535"/>
          </a:xfrm>
        </p:spPr>
        <p:txBody>
          <a:bodyPr>
            <a:normAutofit/>
          </a:bodyPr>
          <a:p>
            <a:r>
              <a:rPr dirty="0" lang="en-US" smtClean="0"/>
              <a:t>Theme: </a:t>
            </a:r>
            <a:r>
              <a:rPr dirty="0" lang="es-ES">
                <a:latin typeface="Calibri" panose="020F0502020204030204" pitchFamily="34" charset="0"/>
                <a:ea typeface="Calibri" panose="020F0502020204030204" pitchFamily="34" charset="0"/>
                <a:cs typeface="Times New Roman" panose="02020603050405020304" pitchFamily="18" charset="0"/>
              </a:rPr>
              <a:t>American colonial </a:t>
            </a:r>
            <a:r>
              <a:rPr dirty="0" lang="es-ES" err="1" smtClean="0">
                <a:latin typeface="Calibri" panose="020F0502020204030204" pitchFamily="34" charset="0"/>
                <a:ea typeface="Calibri" panose="020F0502020204030204" pitchFamily="34" charset="0"/>
                <a:cs typeface="Times New Roman" panose="02020603050405020304" pitchFamily="18" charset="0"/>
              </a:rPr>
              <a:t>society</a:t>
            </a:r>
            <a:r>
              <a:rPr dirty="0" lang="es-ES" smtClean="0">
                <a:latin typeface="Calibri" panose="020F0502020204030204" pitchFamily="34" charset="0"/>
                <a:ea typeface="Calibri" panose="020F0502020204030204" pitchFamily="34" charset="0"/>
                <a:cs typeface="Times New Roman" panose="02020603050405020304" pitchFamily="18" charset="0"/>
              </a:rPr>
              <a:t>.</a:t>
            </a:r>
            <a:r>
              <a:rPr b="1" dirty="0" i="1" lang="en-US" smtClean="0"/>
              <a:t>The </a:t>
            </a:r>
            <a:r>
              <a:rPr b="1" dirty="0" i="1" lang="en-US"/>
              <a:t>Thirteen Colonies</a:t>
            </a:r>
            <a:endParaRPr dirty="0" lang="en-US"/>
          </a:p>
        </p:txBody>
      </p:sp>
      <p:sp>
        <p:nvSpPr>
          <p:cNvPr id="1048603" name="3 CuadroTexto"/>
          <p:cNvSpPr txBox="1"/>
          <p:nvPr/>
        </p:nvSpPr>
        <p:spPr>
          <a:xfrm>
            <a:off x="0" y="260648"/>
            <a:ext cx="9144000" cy="701039"/>
          </a:xfrm>
          <a:prstGeom prst="rect"/>
          <a:noFill/>
        </p:spPr>
        <p:txBody>
          <a:bodyPr rtlCol="0" wrap="square">
            <a:spAutoFit/>
          </a:bodyPr>
          <a:p>
            <a:r>
              <a:rPr dirty="0" sz="3600" lang="en-US" smtClean="0"/>
              <a:t>Tu</a:t>
            </a:r>
            <a:r>
              <a:rPr dirty="0" sz="3600" lang="en-US" smtClean="0"/>
              <a:t>esday</a:t>
            </a:r>
            <a:r>
              <a:rPr dirty="0" sz="3600" lang="en-US" smtClean="0"/>
              <a:t>, M</a:t>
            </a:r>
            <a:r>
              <a:rPr dirty="0" sz="3600" lang="en-US" smtClean="0"/>
              <a:t>ay</a:t>
            </a:r>
            <a:r>
              <a:rPr dirty="0" sz="3600" lang="en-US" smtClean="0"/>
              <a:t> </a:t>
            </a:r>
            <a:r>
              <a:rPr dirty="0" sz="3600" lang="en-US" smtClean="0"/>
              <a:t>7</a:t>
            </a:r>
            <a:r>
              <a:rPr baseline="30000" dirty="0" sz="3600" lang="en-US" smtClean="0"/>
              <a:t>th</a:t>
            </a:r>
            <a:r>
              <a:rPr dirty="0" sz="3600" lang="en-US" smtClean="0"/>
              <a:t> </a:t>
            </a:r>
            <a:r>
              <a:rPr dirty="0" sz="3200" lang="en-US" smtClean="0"/>
              <a:t>, </a:t>
            </a:r>
            <a:r>
              <a:rPr dirty="0" sz="3200" lang="en-US" smtClean="0"/>
              <a:t>2022</a:t>
            </a:r>
            <a:endParaRPr dirty="0" sz="3600"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588" name="1 Título"/>
          <p:cNvSpPr>
            <a:spLocks noGrp="1"/>
          </p:cNvSpPr>
          <p:nvPr>
            <p:ph type="title"/>
          </p:nvPr>
        </p:nvSpPr>
        <p:spPr/>
        <p:txBody>
          <a:bodyPr/>
          <a:p>
            <a:endParaRPr lang="en-US"/>
          </a:p>
        </p:txBody>
      </p:sp>
      <p:sp>
        <p:nvSpPr>
          <p:cNvPr id="1048589" name="2 Marcador de contenido"/>
          <p:cNvSpPr>
            <a:spLocks noGrp="1"/>
          </p:cNvSpPr>
          <p:nvPr>
            <p:ph idx="1"/>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normAutofit fontScale="50000" lnSpcReduction="20000"/>
          </a:bodyPr>
          <a:p>
            <a:r>
              <a:rPr dirty="0" sz="4500" lang="en-US"/>
              <a:t>Government structure: bicameral legislatures with two houses:</a:t>
            </a:r>
            <a:endParaRPr dirty="0" sz="4500" lang="es-MX"/>
          </a:p>
          <a:p>
            <a:pPr indent="0" marL="0">
              <a:buNone/>
            </a:pPr>
            <a:r>
              <a:rPr dirty="0" sz="4500" lang="en-US"/>
              <a:t> </a:t>
            </a:r>
            <a:endParaRPr dirty="0" sz="4500" lang="es-MX"/>
          </a:p>
          <a:p>
            <a:r>
              <a:rPr dirty="0" sz="4500" lang="en-US"/>
              <a:t> 1. Council (upper house): the advisory body of the royal governor appointed by him; highest court of appeal.</a:t>
            </a:r>
            <a:endParaRPr dirty="0" sz="4500" lang="es-MX"/>
          </a:p>
          <a:p>
            <a:pPr indent="0" marL="0">
              <a:buNone/>
            </a:pPr>
            <a:r>
              <a:rPr dirty="0" sz="4500" lang="en-US"/>
              <a:t> </a:t>
            </a:r>
            <a:endParaRPr dirty="0" sz="4500" lang="es-MX"/>
          </a:p>
          <a:p>
            <a:r>
              <a:rPr dirty="0" sz="4500" lang="en-US"/>
              <a:t> 2. Assembly (lower house): elected by the propertied as their representative body; dominated by wealthy landowners and merchants</a:t>
            </a:r>
            <a:endParaRPr dirty="0" sz="4500" lang="es-MX"/>
          </a:p>
          <a:p>
            <a:pPr indent="0" marL="0">
              <a:buNone/>
            </a:pPr>
            <a:r>
              <a:rPr dirty="0" sz="4500" lang="en-US"/>
              <a:t> </a:t>
            </a:r>
            <a:endParaRPr dirty="0" sz="4500" lang="es-MX"/>
          </a:p>
          <a:p>
            <a:r>
              <a:rPr dirty="0" sz="4500" lang="en-US"/>
              <a:t>Royal governor: the Crown’s chief representative; appointed by the king with broad powers to rule over the colonies in his name</a:t>
            </a:r>
            <a:endParaRPr dirty="0" sz="4500" lang="es-MX"/>
          </a:p>
          <a:p>
            <a:pPr indent="0" marL="0">
              <a:buNone/>
            </a:pPr>
            <a:r>
              <a:rPr dirty="0" sz="4500" lang="en-US"/>
              <a:t> </a:t>
            </a:r>
            <a:endParaRPr dirty="0" sz="4500" lang="es-MX"/>
          </a:p>
          <a:p>
            <a:r>
              <a:rPr dirty="0" sz="4500" lang="en-US"/>
              <a:t>Right to vote (franchise) for assemblymen: limited to free white males who owned property and belonged to the official church of the colony. </a:t>
            </a:r>
            <a:endParaRPr dirty="0" sz="4500" lang="es-MX"/>
          </a:p>
          <a:p>
            <a:pPr indent="0" marL="0">
              <a:buNone/>
            </a:pPr>
            <a:r>
              <a:rPr dirty="0" sz="4500" lang="en-US"/>
              <a:t> </a:t>
            </a:r>
            <a:endParaRPr dirty="0" sz="4500" lang="es-MX"/>
          </a:p>
          <a:p>
            <a:endParaRPr dirty="0"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586" name="1 Título"/>
          <p:cNvSpPr>
            <a:spLocks noGrp="1"/>
          </p:cNvSpPr>
          <p:nvPr>
            <p:ph type="title"/>
          </p:nvPr>
        </p:nvSpPr>
        <p:spPr>
          <a:xfrm>
            <a:off x="4873" y="0"/>
            <a:ext cx="8748464" cy="2852936"/>
          </a:xfrm>
        </p:spPr>
        <p:txBody>
          <a:bodyPr>
            <a:normAutofit/>
          </a:bodyPr>
          <a:p>
            <a:r>
              <a:rPr dirty="0" lang="en-US" smtClean="0"/>
              <a:t> </a:t>
            </a:r>
            <a:r>
              <a:rPr dirty="0" lang="en-US"/>
              <a:t>Land distribution</a:t>
            </a:r>
            <a:r>
              <a:rPr dirty="0" lang="es-MX"/>
              <a:t/>
            </a:r>
            <a:br>
              <a:rPr dirty="0" lang="es-MX"/>
            </a:br>
            <a:endParaRPr dirty="0" lang="en-US"/>
          </a:p>
        </p:txBody>
      </p:sp>
      <p:graphicFrame>
        <p:nvGraphicFramePr>
          <p:cNvPr id="4194304" name="3 Marcador de contenido"/>
          <p:cNvGraphicFramePr>
            <a:graphicFrameLocks noGrp="1"/>
          </p:cNvGraphicFramePr>
          <p:nvPr>
            <p:ph idx="1"/>
          </p:nvPr>
        </p:nvGraphicFramePr>
        <p:xfrm>
          <a:off x="4875" y="1412776"/>
          <a:ext cx="9139125" cy="5508104"/>
        </p:xfrm>
        <a:graphic>
          <a:graphicData uri="http://schemas.openxmlformats.org/drawingml/2006/table">
            <a:tbl>
              <a:tblPr firstRow="1" bandRow="1">
                <a:tableStyleId>{93296810-A885-4BE3-A3E7-6D5BEEA58F35}</a:tableStyleId>
              </a:tblPr>
              <a:tblGrid>
                <a:gridCol w="3046375"/>
                <a:gridCol w="3046375"/>
                <a:gridCol w="3046375"/>
              </a:tblGrid>
              <a:tr h="550810">
                <a:tc>
                  <a:txBody>
                    <a:bodyPr/>
                    <a:p>
                      <a:r>
                        <a:rPr dirty="0" sz="2400" kern="1200" lang="en-US" smtClean="0">
                          <a:effectLst/>
                        </a:rPr>
                        <a:t>New England</a:t>
                      </a:r>
                      <a:endParaRPr dirty="0" sz="2400" lang="en-US"/>
                    </a:p>
                  </a:txBody>
                </a:tc>
                <a:tc>
                  <a:txBody>
                    <a:bodyPr/>
                    <a:p>
                      <a:pPr>
                        <a:spcAft>
                          <a:spcPts val="0"/>
                        </a:spcAft>
                      </a:pPr>
                      <a:r>
                        <a:rPr dirty="0" sz="2400" lang="en-US">
                          <a:effectLst/>
                          <a:latin typeface="Times New Roman"/>
                          <a:ea typeface="Times New Roman"/>
                        </a:rPr>
                        <a:t>The South</a:t>
                      </a:r>
                      <a:endParaRPr dirty="0" sz="2400" lang="es-MX">
                        <a:effectLst/>
                        <a:latin typeface="Times New Roman"/>
                        <a:ea typeface="Times New Roman"/>
                      </a:endParaRPr>
                    </a:p>
                  </a:txBody>
                  <a:tcPr marL="68580" marR="68580" marT="0" marB="0"/>
                </a:tc>
                <a:tc>
                  <a:txBody>
                    <a:bodyPr/>
                    <a:p>
                      <a:pPr>
                        <a:spcAft>
                          <a:spcPts val="0"/>
                        </a:spcAft>
                      </a:pPr>
                      <a:r>
                        <a:rPr dirty="0" sz="2400" lang="en-US">
                          <a:effectLst/>
                          <a:latin typeface="Times New Roman"/>
                          <a:ea typeface="Times New Roman"/>
                        </a:rPr>
                        <a:t>Middle Colonies</a:t>
                      </a:r>
                      <a:endParaRPr dirty="0" sz="2400" lang="es-MX">
                        <a:effectLst/>
                        <a:latin typeface="Times New Roman"/>
                        <a:ea typeface="Times New Roman"/>
                      </a:endParaRPr>
                    </a:p>
                  </a:txBody>
                  <a:tcPr marL="68580" marR="68580" marT="0" marB="0"/>
                </a:tc>
              </a:tr>
              <a:tr h="4957294">
                <a:tc>
                  <a:txBody>
                    <a:bodyPr/>
                    <a:p>
                      <a:r>
                        <a:rPr dirty="0" sz="2400" kern="1200" lang="en-US" smtClean="0">
                          <a:solidFill>
                            <a:schemeClr val="dk1"/>
                          </a:solidFill>
                          <a:effectLst/>
                          <a:latin typeface="+mn-lt"/>
                          <a:ea typeface="+mn-ea"/>
                          <a:cs typeface="+mn-cs"/>
                        </a:rPr>
                        <a:t>rocky soil, harsh climate, long winters, short growing season.</a:t>
                      </a:r>
                      <a:endParaRPr dirty="0" sz="2400" kern="1200" lang="es-MX" smtClean="0">
                        <a:solidFill>
                          <a:schemeClr val="dk1"/>
                        </a:solidFill>
                        <a:effectLst/>
                        <a:latin typeface="+mn-lt"/>
                        <a:ea typeface="+mn-ea"/>
                        <a:cs typeface="+mn-cs"/>
                      </a:endParaRPr>
                    </a:p>
                    <a:p>
                      <a:r>
                        <a:rPr dirty="0" sz="2400" kern="1200" lang="en-US" smtClean="0">
                          <a:solidFill>
                            <a:schemeClr val="dk1"/>
                          </a:solidFill>
                          <a:effectLst/>
                          <a:latin typeface="+mn-lt"/>
                          <a:ea typeface="+mn-ea"/>
                          <a:cs typeface="+mn-cs"/>
                        </a:rPr>
                        <a:t>basic land distribution: small farms (instead of large plantations) taken care of by a family</a:t>
                      </a:r>
                      <a:endParaRPr dirty="0" sz="2400" lang="en-US"/>
                    </a:p>
                  </a:txBody>
                </a:tc>
                <a:tc>
                  <a:txBody>
                    <a:bodyPr/>
                    <a:p>
                      <a:r>
                        <a:rPr dirty="0" sz="2400" kern="1200" lang="en-US" smtClean="0">
                          <a:solidFill>
                            <a:schemeClr val="dk1"/>
                          </a:solidFill>
                          <a:effectLst/>
                          <a:latin typeface="+mn-lt"/>
                          <a:ea typeface="+mn-ea"/>
                          <a:cs typeface="+mn-cs"/>
                        </a:rPr>
                        <a:t>warmer climatic conditions, fertile soil, hot long summers</a:t>
                      </a:r>
                      <a:endParaRPr dirty="0" sz="2400" kern="1200" lang="es-MX" smtClean="0">
                        <a:solidFill>
                          <a:schemeClr val="dk1"/>
                        </a:solidFill>
                        <a:effectLst/>
                        <a:latin typeface="+mn-lt"/>
                        <a:ea typeface="+mn-ea"/>
                        <a:cs typeface="+mn-cs"/>
                      </a:endParaRPr>
                    </a:p>
                    <a:p>
                      <a:r>
                        <a:rPr dirty="0" sz="2400" kern="1200" lang="en-US" smtClean="0">
                          <a:solidFill>
                            <a:schemeClr val="dk1"/>
                          </a:solidFill>
                          <a:effectLst/>
                          <a:latin typeface="+mn-lt"/>
                          <a:ea typeface="+mn-ea"/>
                          <a:cs typeface="+mn-cs"/>
                        </a:rPr>
                        <a:t>basic land distribution: small farms (at the beginning); then, large landholdings as a result of the plantation system (late 17</a:t>
                      </a:r>
                      <a:r>
                        <a:rPr baseline="30000" dirty="0" sz="2400" kern="1200" lang="en-US" smtClean="0">
                          <a:solidFill>
                            <a:schemeClr val="dk1"/>
                          </a:solidFill>
                          <a:effectLst/>
                          <a:latin typeface="+mn-lt"/>
                          <a:ea typeface="+mn-ea"/>
                          <a:cs typeface="+mn-cs"/>
                        </a:rPr>
                        <a:t>th</a:t>
                      </a:r>
                      <a:r>
                        <a:rPr dirty="0" sz="2400" kern="1200" lang="en-US" smtClean="0">
                          <a:solidFill>
                            <a:schemeClr val="dk1"/>
                          </a:solidFill>
                          <a:effectLst/>
                          <a:latin typeface="+mn-lt"/>
                          <a:ea typeface="+mn-ea"/>
                          <a:cs typeface="+mn-cs"/>
                        </a:rPr>
                        <a:t> century) based on African slave labor.</a:t>
                      </a:r>
                      <a:endParaRPr dirty="0" sz="2400" lang="en-US"/>
                    </a:p>
                  </a:txBody>
                </a:tc>
                <a:tc>
                  <a:txBody>
                    <a:bodyPr/>
                    <a:p>
                      <a:r>
                        <a:rPr dirty="0" sz="2400" kern="1200" lang="en-US" smtClean="0">
                          <a:solidFill>
                            <a:schemeClr val="dk1"/>
                          </a:solidFill>
                          <a:effectLst/>
                          <a:latin typeface="+mn-lt"/>
                          <a:ea typeface="+mn-ea"/>
                          <a:cs typeface="+mn-cs"/>
                        </a:rPr>
                        <a:t>Climate similar to the British climate, richer soil than in New England; fertile soil, long growing season</a:t>
                      </a:r>
                      <a:endParaRPr dirty="0" sz="2400" kern="1200" lang="es-MX" smtClean="0">
                        <a:solidFill>
                          <a:schemeClr val="dk1"/>
                        </a:solidFill>
                        <a:effectLst/>
                        <a:latin typeface="+mn-lt"/>
                        <a:ea typeface="+mn-ea"/>
                        <a:cs typeface="+mn-cs"/>
                      </a:endParaRPr>
                    </a:p>
                    <a:p>
                      <a:r>
                        <a:rPr dirty="0" sz="2400" kern="1200" lang="en-US" smtClean="0">
                          <a:solidFill>
                            <a:schemeClr val="dk1"/>
                          </a:solidFill>
                          <a:effectLst/>
                          <a:latin typeface="+mn-lt"/>
                          <a:ea typeface="+mn-ea"/>
                          <a:cs typeface="+mn-cs"/>
                        </a:rPr>
                        <a:t>(To some extent) large landholdings (like in the South) +  (most cases) small farms (like in New England)</a:t>
                      </a:r>
                      <a:endParaRPr dirty="0" sz="2400" lang="en-US"/>
                    </a:p>
                  </a:txBody>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587" name="1 Título"/>
          <p:cNvSpPr>
            <a:spLocks noGrp="1"/>
          </p:cNvSpPr>
          <p:nvPr>
            <p:ph type="title"/>
          </p:nvPr>
        </p:nvSpPr>
        <p:spPr/>
        <p:txBody>
          <a:bodyPr>
            <a:normAutofit fontScale="90000"/>
          </a:bodyPr>
          <a:p>
            <a:r>
              <a:rPr dirty="0" lang="en-US" smtClean="0"/>
              <a:t>.</a:t>
            </a:r>
            <a:r>
              <a:rPr dirty="0" lang="en-US"/>
              <a:t>Production</a:t>
            </a:r>
            <a:r>
              <a:rPr dirty="0" lang="es-MX"/>
              <a:t/>
            </a:r>
            <a:br>
              <a:rPr dirty="0" lang="es-MX"/>
            </a:br>
            <a:endParaRPr dirty="0" lang="en-US"/>
          </a:p>
        </p:txBody>
      </p:sp>
      <p:graphicFrame>
        <p:nvGraphicFramePr>
          <p:cNvPr id="4194305" name="4 Marcador de contenido"/>
          <p:cNvGraphicFramePr>
            <a:graphicFrameLocks noGrp="1"/>
          </p:cNvGraphicFramePr>
          <p:nvPr>
            <p:ph idx="1"/>
          </p:nvPr>
        </p:nvGraphicFramePr>
        <p:xfrm>
          <a:off x="0" y="980728"/>
          <a:ext cx="9144000" cy="6240457"/>
        </p:xfrm>
        <a:graphic>
          <a:graphicData uri="http://schemas.openxmlformats.org/drawingml/2006/table">
            <a:tbl>
              <a:tblPr firstRow="1" bandRow="1">
                <a:tableStyleId>{93296810-A885-4BE3-A3E7-6D5BEEA58F35}</a:tableStyleId>
              </a:tblPr>
              <a:tblGrid>
                <a:gridCol w="3048000"/>
                <a:gridCol w="3048000"/>
                <a:gridCol w="3048000"/>
              </a:tblGrid>
              <a:tr h="449257">
                <a:tc>
                  <a:txBody>
                    <a:bodyPr/>
                    <a:p>
                      <a:r>
                        <a:rPr dirty="0" sz="2200" lang="en-US" smtClean="0"/>
                        <a:t>New England</a:t>
                      </a:r>
                      <a:endParaRPr dirty="0" sz="2200" lang="en-US"/>
                    </a:p>
                  </a:txBody>
                </a:tc>
                <a:tc>
                  <a:txBody>
                    <a:bodyPr/>
                    <a:p>
                      <a:r>
                        <a:rPr dirty="0" sz="2200" lang="en-US" smtClean="0"/>
                        <a:t>The South</a:t>
                      </a:r>
                      <a:endParaRPr dirty="0" sz="2200" lang="en-US"/>
                    </a:p>
                  </a:txBody>
                </a:tc>
                <a:tc>
                  <a:txBody>
                    <a:bodyPr/>
                    <a:p>
                      <a:r>
                        <a:rPr dirty="0" sz="2200" lang="en-US" smtClean="0"/>
                        <a:t>Middle Colonies</a:t>
                      </a:r>
                      <a:endParaRPr dirty="0" sz="2200" lang="en-US"/>
                    </a:p>
                  </a:txBody>
                </a:tc>
              </a:tr>
              <a:tr h="5428015">
                <a:tc>
                  <a:txBody>
                    <a:bodyPr/>
                    <a:p>
                      <a:r>
                        <a:rPr dirty="0" sz="2200" kern="1200" lang="en-US" smtClean="0">
                          <a:solidFill>
                            <a:schemeClr val="dk1"/>
                          </a:solidFill>
                          <a:effectLst/>
                          <a:latin typeface="+mn-lt"/>
                          <a:ea typeface="+mn-ea"/>
                          <a:cs typeface="+mn-cs"/>
                        </a:rPr>
                        <a:t>Agriculture: farm economy --diversified food crops for the home market, free labor (not a plantation agriculture)</a:t>
                      </a:r>
                      <a:endParaRPr dirty="0" sz="2200" kern="1200" lang="es-MX" smtClean="0">
                        <a:solidFill>
                          <a:schemeClr val="dk1"/>
                        </a:solidFill>
                        <a:effectLst/>
                        <a:latin typeface="+mn-lt"/>
                        <a:ea typeface="+mn-ea"/>
                        <a:cs typeface="+mn-cs"/>
                      </a:endParaRPr>
                    </a:p>
                    <a:p>
                      <a:r>
                        <a:rPr dirty="0" sz="2200" kern="1200" lang="en-US" smtClean="0">
                          <a:solidFill>
                            <a:schemeClr val="dk1"/>
                          </a:solidFill>
                          <a:effectLst/>
                          <a:latin typeface="+mn-lt"/>
                          <a:ea typeface="+mn-ea"/>
                          <a:cs typeface="+mn-cs"/>
                        </a:rPr>
                        <a:t>Products: corn, pumpkins, squash, beans (Indian crops); imported livestock; cattle for meat and milk; oxen as beasts for fieldwork; hogs for salt pork in wintertime.</a:t>
                      </a:r>
                      <a:endParaRPr dirty="0" sz="2200" kern="1200" lang="es-MX" smtClean="0">
                        <a:solidFill>
                          <a:schemeClr val="dk1"/>
                        </a:solidFill>
                        <a:effectLst/>
                        <a:latin typeface="+mn-lt"/>
                        <a:ea typeface="+mn-ea"/>
                        <a:cs typeface="+mn-cs"/>
                      </a:endParaRPr>
                    </a:p>
                    <a:p>
                      <a:r>
                        <a:rPr dirty="0" sz="2200" kern="1200" lang="en-US" smtClean="0">
                          <a:solidFill>
                            <a:schemeClr val="dk1"/>
                          </a:solidFill>
                          <a:effectLst/>
                          <a:latin typeface="+mn-lt"/>
                          <a:ea typeface="+mn-ea"/>
                          <a:cs typeface="+mn-cs"/>
                        </a:rPr>
                        <a:t>Manufacture: numerous artisans and their apprentices and journey men; made in small shops</a:t>
                      </a:r>
                      <a:endParaRPr dirty="0" sz="2200" lang="en-US"/>
                    </a:p>
                  </a:txBody>
                </a:tc>
                <a:tc>
                  <a:txBody>
                    <a:bodyPr/>
                    <a:p>
                      <a:r>
                        <a:rPr dirty="0" sz="2200" kern="1200" lang="en-US" smtClean="0">
                          <a:solidFill>
                            <a:schemeClr val="dk1"/>
                          </a:solidFill>
                          <a:effectLst/>
                          <a:latin typeface="+mn-lt"/>
                          <a:ea typeface="+mn-ea"/>
                          <a:cs typeface="+mn-cs"/>
                        </a:rPr>
                        <a:t>Agriculture: plantation system-- single crop plantation + African slave labor</a:t>
                      </a:r>
                      <a:endParaRPr dirty="0" sz="2200" kern="1200" lang="es-MX" smtClean="0">
                        <a:solidFill>
                          <a:schemeClr val="dk1"/>
                        </a:solidFill>
                        <a:effectLst/>
                        <a:latin typeface="+mn-lt"/>
                        <a:ea typeface="+mn-ea"/>
                        <a:cs typeface="+mn-cs"/>
                      </a:endParaRPr>
                    </a:p>
                    <a:p>
                      <a:r>
                        <a:rPr dirty="0" sz="2200" kern="1200" lang="en-US" smtClean="0">
                          <a:solidFill>
                            <a:schemeClr val="dk1"/>
                          </a:solidFill>
                          <a:effectLst/>
                          <a:latin typeface="+mn-lt"/>
                          <a:ea typeface="+mn-ea"/>
                          <a:cs typeface="+mn-cs"/>
                        </a:rPr>
                        <a:t>single staple crops: tobacco, rice, indigo, and finally cotton</a:t>
                      </a:r>
                      <a:endParaRPr dirty="0" sz="2200" kern="1200" lang="es-MX" smtClean="0">
                        <a:solidFill>
                          <a:schemeClr val="dk1"/>
                        </a:solidFill>
                        <a:effectLst/>
                        <a:latin typeface="+mn-lt"/>
                        <a:ea typeface="+mn-ea"/>
                        <a:cs typeface="+mn-cs"/>
                      </a:endParaRPr>
                    </a:p>
                    <a:p>
                      <a:r>
                        <a:rPr dirty="0" sz="2200" kern="1200" lang="en-US" smtClean="0">
                          <a:solidFill>
                            <a:schemeClr val="dk1"/>
                          </a:solidFill>
                          <a:effectLst/>
                          <a:latin typeface="+mn-lt"/>
                          <a:ea typeface="+mn-ea"/>
                          <a:cs typeface="+mn-cs"/>
                        </a:rPr>
                        <a:t>Small farmers—poor whites after the harsh competition with the full scale plantation system</a:t>
                      </a:r>
                      <a:endParaRPr dirty="0" sz="2200" kern="1200" lang="es-MX" smtClean="0">
                        <a:solidFill>
                          <a:schemeClr val="dk1"/>
                        </a:solidFill>
                        <a:effectLst/>
                        <a:latin typeface="+mn-lt"/>
                        <a:ea typeface="+mn-ea"/>
                        <a:cs typeface="+mn-cs"/>
                      </a:endParaRPr>
                    </a:p>
                    <a:p>
                      <a:endParaRPr dirty="0" sz="2200" lang="en-US"/>
                    </a:p>
                  </a:txBody>
                </a:tc>
                <a:tc>
                  <a:txBody>
                    <a:bodyPr/>
                    <a:p>
                      <a:r>
                        <a:rPr dirty="0" sz="2200" kern="1200" lang="en-US" smtClean="0">
                          <a:solidFill>
                            <a:schemeClr val="dk1"/>
                          </a:solidFill>
                          <a:effectLst/>
                          <a:latin typeface="+mn-lt"/>
                          <a:ea typeface="+mn-ea"/>
                          <a:cs typeface="+mn-cs"/>
                        </a:rPr>
                        <a:t>No plantation system with a single staple and slave labor; few slaves; numerous indentured servants. </a:t>
                      </a:r>
                      <a:endParaRPr dirty="0" sz="2200" kern="1200" lang="es-MX" smtClean="0">
                        <a:solidFill>
                          <a:schemeClr val="dk1"/>
                        </a:solidFill>
                        <a:effectLst/>
                        <a:latin typeface="+mn-lt"/>
                        <a:ea typeface="+mn-ea"/>
                        <a:cs typeface="+mn-cs"/>
                      </a:endParaRPr>
                    </a:p>
                    <a:p>
                      <a:r>
                        <a:rPr dirty="0" sz="2200" kern="1200" lang="en-US" smtClean="0">
                          <a:solidFill>
                            <a:schemeClr val="dk1"/>
                          </a:solidFill>
                          <a:effectLst/>
                          <a:latin typeface="+mn-lt"/>
                          <a:ea typeface="+mn-ea"/>
                          <a:cs typeface="+mn-cs"/>
                        </a:rPr>
                        <a:t>Known as the “Bread colonies” for their staple product: cereals like wheat, corn, barley, rye, and oats; abundant fruits: apples, peaches, melons; large herds of cattle, abundant hog and sheep.</a:t>
                      </a:r>
                      <a:endParaRPr dirty="0" sz="2200" kern="1200" lang="es-MX" smtClean="0">
                        <a:solidFill>
                          <a:schemeClr val="dk1"/>
                        </a:solidFill>
                        <a:effectLst/>
                        <a:latin typeface="+mn-lt"/>
                        <a:ea typeface="+mn-ea"/>
                        <a:cs typeface="+mn-cs"/>
                      </a:endParaRPr>
                    </a:p>
                    <a:p>
                      <a:endParaRPr dirty="0" sz="2200" lang="en-US"/>
                    </a:p>
                  </a:txBody>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590" name="1 Título"/>
          <p:cNvSpPr>
            <a:spLocks noGrp="1"/>
          </p:cNvSpPr>
          <p:nvPr>
            <p:ph type="title"/>
          </p:nvPr>
        </p:nvSpPr>
        <p:spPr/>
        <p:txBody>
          <a:bodyPr>
            <a:normAutofit fontScale="90000"/>
          </a:bodyPr>
          <a:p>
            <a:r>
              <a:rPr dirty="0" lang="en-US" smtClean="0"/>
              <a:t>. </a:t>
            </a:r>
            <a:r>
              <a:rPr dirty="0" lang="en-US"/>
              <a:t>Trade</a:t>
            </a:r>
            <a:r>
              <a:rPr dirty="0" lang="es-MX"/>
              <a:t/>
            </a:r>
            <a:br>
              <a:rPr dirty="0" lang="es-MX"/>
            </a:br>
            <a:endParaRPr dirty="0" lang="en-US"/>
          </a:p>
        </p:txBody>
      </p:sp>
      <p:graphicFrame>
        <p:nvGraphicFramePr>
          <p:cNvPr id="4194306" name="3 Marcador de contenido"/>
          <p:cNvGraphicFramePr>
            <a:graphicFrameLocks noGrp="1"/>
          </p:cNvGraphicFramePr>
          <p:nvPr>
            <p:ph idx="1"/>
          </p:nvPr>
        </p:nvGraphicFramePr>
        <p:xfrm>
          <a:off x="107504" y="980728"/>
          <a:ext cx="8892480" cy="5779760"/>
        </p:xfrm>
        <a:graphic>
          <a:graphicData uri="http://schemas.openxmlformats.org/drawingml/2006/table">
            <a:tbl>
              <a:tblPr firstRow="1" bandRow="1">
                <a:tableStyleId>{93296810-A885-4BE3-A3E7-6D5BEEA58F35}</a:tableStyleId>
              </a:tblPr>
              <a:tblGrid>
                <a:gridCol w="2964160"/>
                <a:gridCol w="2964160"/>
                <a:gridCol w="2964160"/>
              </a:tblGrid>
              <a:tr h="452632">
                <a:tc>
                  <a:txBody>
                    <a:bodyPr/>
                    <a:p>
                      <a:r>
                        <a:rPr dirty="0" sz="2000" lang="en-US" smtClean="0"/>
                        <a:t>New England</a:t>
                      </a:r>
                      <a:endParaRPr dirty="0" sz="2000" lang="en-US"/>
                    </a:p>
                  </a:txBody>
                </a:tc>
                <a:tc>
                  <a:txBody>
                    <a:bodyPr/>
                    <a:p>
                      <a:r>
                        <a:rPr dirty="0" sz="2000" lang="en-US" smtClean="0"/>
                        <a:t>The South</a:t>
                      </a:r>
                      <a:endParaRPr dirty="0" sz="2000" lang="en-US"/>
                    </a:p>
                  </a:txBody>
                </a:tc>
                <a:tc>
                  <a:txBody>
                    <a:bodyPr/>
                    <a:p>
                      <a:r>
                        <a:rPr dirty="0" sz="2000" lang="en-US" smtClean="0"/>
                        <a:t>The Middle colonies</a:t>
                      </a:r>
                      <a:endParaRPr dirty="0" sz="2000" lang="en-US"/>
                    </a:p>
                  </a:txBody>
                </a:tc>
              </a:tr>
              <a:tr h="5327128">
                <a:tc>
                  <a:txBody>
                    <a:bodyPr/>
                    <a:p>
                      <a:r>
                        <a:rPr dirty="0" sz="2000" kern="1200" lang="en-US" smtClean="0">
                          <a:solidFill>
                            <a:schemeClr val="dk1"/>
                          </a:solidFill>
                          <a:effectLst/>
                          <a:latin typeface="+mn-lt"/>
                          <a:ea typeface="+mn-ea"/>
                          <a:cs typeface="+mn-cs"/>
                        </a:rPr>
                        <a:t>From the forests: timber, fur, tar, turpentine.</a:t>
                      </a:r>
                      <a:endParaRPr dirty="0" sz="2000" kern="1200" lang="es-MX" smtClean="0">
                        <a:solidFill>
                          <a:schemeClr val="dk1"/>
                        </a:solidFill>
                        <a:effectLst/>
                        <a:latin typeface="+mn-lt"/>
                        <a:ea typeface="+mn-ea"/>
                        <a:cs typeface="+mn-cs"/>
                      </a:endParaRPr>
                    </a:p>
                    <a:p>
                      <a:r>
                        <a:rPr dirty="0" sz="2000" kern="1200" lang="en-US" smtClean="0">
                          <a:solidFill>
                            <a:schemeClr val="dk1"/>
                          </a:solidFill>
                          <a:effectLst/>
                          <a:latin typeface="+mn-lt"/>
                          <a:ea typeface="+mn-ea"/>
                          <a:cs typeface="+mn-cs"/>
                        </a:rPr>
                        <a:t>From the sea: salt fish (cod fish), whale oil and sperm</a:t>
                      </a:r>
                      <a:endParaRPr dirty="0" sz="2000" kern="1200" lang="es-MX" smtClean="0">
                        <a:solidFill>
                          <a:schemeClr val="dk1"/>
                        </a:solidFill>
                        <a:effectLst/>
                        <a:latin typeface="+mn-lt"/>
                        <a:ea typeface="+mn-ea"/>
                        <a:cs typeface="+mn-cs"/>
                      </a:endParaRPr>
                    </a:p>
                    <a:p>
                      <a:r>
                        <a:rPr dirty="0" sz="2000" kern="1200" lang="en-US" smtClean="0">
                          <a:solidFill>
                            <a:schemeClr val="dk1"/>
                          </a:solidFill>
                          <a:effectLst/>
                          <a:latin typeface="+mn-lt"/>
                          <a:ea typeface="+mn-ea"/>
                          <a:cs typeface="+mn-cs"/>
                        </a:rPr>
                        <a:t>From agriculture and livestock: wheat and other grains, salt pork and beef, dairy products, horses and hides.</a:t>
                      </a:r>
                      <a:endParaRPr dirty="0" sz="2000" kern="1200" lang="es-MX" smtClean="0">
                        <a:solidFill>
                          <a:schemeClr val="dk1"/>
                        </a:solidFill>
                        <a:effectLst/>
                        <a:latin typeface="+mn-lt"/>
                        <a:ea typeface="+mn-ea"/>
                        <a:cs typeface="+mn-cs"/>
                      </a:endParaRPr>
                    </a:p>
                    <a:p>
                      <a:r>
                        <a:rPr dirty="0" sz="2000" kern="1200" lang="en-US" smtClean="0">
                          <a:solidFill>
                            <a:schemeClr val="dk1"/>
                          </a:solidFill>
                          <a:effectLst/>
                          <a:latin typeface="+mn-lt"/>
                          <a:ea typeface="+mn-ea"/>
                          <a:cs typeface="+mn-cs"/>
                        </a:rPr>
                        <a:t>From manufacture: rum, barrels, ships</a:t>
                      </a:r>
                      <a:endParaRPr dirty="0" sz="2000" kern="1200" lang="es-MX" smtClean="0">
                        <a:solidFill>
                          <a:schemeClr val="dk1"/>
                        </a:solidFill>
                        <a:effectLst/>
                        <a:latin typeface="+mn-lt"/>
                        <a:ea typeface="+mn-ea"/>
                        <a:cs typeface="+mn-cs"/>
                      </a:endParaRPr>
                    </a:p>
                    <a:p>
                      <a:r>
                        <a:rPr dirty="0" sz="2000" kern="1200" lang="en-US" smtClean="0">
                          <a:solidFill>
                            <a:schemeClr val="dk1"/>
                          </a:solidFill>
                          <a:effectLst/>
                          <a:latin typeface="+mn-lt"/>
                          <a:ea typeface="+mn-ea"/>
                          <a:cs typeface="+mn-cs"/>
                        </a:rPr>
                        <a:t>Types of trade: </a:t>
                      </a:r>
                      <a:r>
                        <a:rPr dirty="0" sz="2000" kern="1200" lang="en-US" err="1" smtClean="0">
                          <a:solidFill>
                            <a:schemeClr val="dk1"/>
                          </a:solidFill>
                          <a:effectLst/>
                          <a:latin typeface="+mn-lt"/>
                          <a:ea typeface="+mn-ea"/>
                          <a:cs typeface="+mn-cs"/>
                        </a:rPr>
                        <a:t>intercolonial</a:t>
                      </a:r>
                      <a:r>
                        <a:rPr dirty="0" sz="2000" kern="1200" lang="en-US" smtClean="0">
                          <a:solidFill>
                            <a:schemeClr val="dk1"/>
                          </a:solidFill>
                          <a:effectLst/>
                          <a:latin typeface="+mn-lt"/>
                          <a:ea typeface="+mn-ea"/>
                          <a:cs typeface="+mn-cs"/>
                        </a:rPr>
                        <a:t> </a:t>
                      </a:r>
                      <a:endParaRPr dirty="0" sz="2000" kern="1200" lang="es-MX" smtClean="0">
                        <a:solidFill>
                          <a:schemeClr val="dk1"/>
                        </a:solidFill>
                        <a:effectLst/>
                        <a:latin typeface="+mn-lt"/>
                        <a:ea typeface="+mn-ea"/>
                        <a:cs typeface="+mn-cs"/>
                      </a:endParaRPr>
                    </a:p>
                    <a:p>
                      <a:r>
                        <a:rPr dirty="0" sz="2000" kern="1200" lang="en-US" smtClean="0">
                          <a:solidFill>
                            <a:schemeClr val="dk1"/>
                          </a:solidFill>
                          <a:effectLst/>
                          <a:latin typeface="+mn-lt"/>
                          <a:ea typeface="+mn-ea"/>
                          <a:cs typeface="+mn-cs"/>
                        </a:rPr>
                        <a:t>Triangular Trade</a:t>
                      </a:r>
                      <a:endParaRPr dirty="0" sz="2000" kern="1200" lang="es-MX" smtClean="0">
                        <a:solidFill>
                          <a:schemeClr val="dk1"/>
                        </a:solidFill>
                        <a:effectLst/>
                        <a:latin typeface="+mn-lt"/>
                        <a:ea typeface="+mn-ea"/>
                        <a:cs typeface="+mn-cs"/>
                      </a:endParaRPr>
                    </a:p>
                    <a:p>
                      <a:r>
                        <a:rPr dirty="0" sz="2000" kern="1200" lang="en-US" smtClean="0">
                          <a:solidFill>
                            <a:schemeClr val="dk1"/>
                          </a:solidFill>
                          <a:effectLst/>
                          <a:latin typeface="+mn-lt"/>
                          <a:ea typeface="+mn-ea"/>
                          <a:cs typeface="+mn-cs"/>
                        </a:rPr>
                        <a:t>Smuggling</a:t>
                      </a:r>
                      <a:endParaRPr dirty="0" sz="2000" lang="en-US"/>
                    </a:p>
                  </a:txBody>
                </a:tc>
                <a:tc>
                  <a:txBody>
                    <a:bodyPr/>
                    <a:p>
                      <a:r>
                        <a:rPr dirty="0" sz="2000" kern="1200" lang="en-US" smtClean="0">
                          <a:solidFill>
                            <a:schemeClr val="dk1"/>
                          </a:solidFill>
                          <a:effectLst/>
                          <a:latin typeface="+mn-lt"/>
                          <a:ea typeface="+mn-ea"/>
                          <a:cs typeface="+mn-cs"/>
                        </a:rPr>
                        <a:t>Especially oriented to Great Britain:</a:t>
                      </a:r>
                      <a:endParaRPr dirty="0" sz="2000" kern="1200" lang="es-MX" smtClean="0">
                        <a:solidFill>
                          <a:schemeClr val="dk1"/>
                        </a:solidFill>
                        <a:effectLst/>
                        <a:latin typeface="+mn-lt"/>
                        <a:ea typeface="+mn-ea"/>
                        <a:cs typeface="+mn-cs"/>
                      </a:endParaRPr>
                    </a:p>
                    <a:p>
                      <a:r>
                        <a:rPr dirty="0" sz="2000" kern="1200" lang="en-US" smtClean="0">
                          <a:solidFill>
                            <a:schemeClr val="dk1"/>
                          </a:solidFill>
                          <a:effectLst/>
                          <a:latin typeface="+mn-lt"/>
                          <a:ea typeface="+mn-ea"/>
                          <a:cs typeface="+mn-cs"/>
                        </a:rPr>
                        <a:t>Barter of their staple products for British manufactured goods such as wine, iron, clothing, and manufactured good in general</a:t>
                      </a:r>
                      <a:endParaRPr dirty="0" sz="2000" kern="1200" lang="es-MX" smtClean="0">
                        <a:solidFill>
                          <a:schemeClr val="dk1"/>
                        </a:solidFill>
                        <a:effectLst/>
                        <a:latin typeface="+mn-lt"/>
                        <a:ea typeface="+mn-ea"/>
                        <a:cs typeface="+mn-cs"/>
                      </a:endParaRPr>
                    </a:p>
                    <a:p>
                      <a:r>
                        <a:rPr dirty="0" sz="2000" kern="1200" lang="en-US" smtClean="0">
                          <a:solidFill>
                            <a:schemeClr val="dk1"/>
                          </a:solidFill>
                          <a:effectLst/>
                          <a:latin typeface="+mn-lt"/>
                          <a:ea typeface="+mn-ea"/>
                          <a:cs typeface="+mn-cs"/>
                        </a:rPr>
                        <a:t> </a:t>
                      </a:r>
                      <a:endParaRPr dirty="0" sz="2000" kern="1200" lang="es-MX" smtClean="0">
                        <a:solidFill>
                          <a:schemeClr val="dk1"/>
                        </a:solidFill>
                        <a:effectLst/>
                        <a:latin typeface="+mn-lt"/>
                        <a:ea typeface="+mn-ea"/>
                        <a:cs typeface="+mn-cs"/>
                      </a:endParaRPr>
                    </a:p>
                    <a:p>
                      <a:endParaRPr dirty="0" sz="2000" lang="en-US"/>
                    </a:p>
                  </a:txBody>
                </a:tc>
                <a:tc>
                  <a:txBody>
                    <a:bodyPr/>
                    <a:p>
                      <a:r>
                        <a:rPr dirty="0" sz="2000" kern="1200" lang="en-US" smtClean="0">
                          <a:solidFill>
                            <a:schemeClr val="dk1"/>
                          </a:solidFill>
                          <a:effectLst/>
                          <a:latin typeface="+mn-lt"/>
                          <a:ea typeface="+mn-ea"/>
                          <a:cs typeface="+mn-cs"/>
                        </a:rPr>
                        <a:t>Like in New England</a:t>
                      </a:r>
                      <a:endParaRPr dirty="0" sz="2000" lang="en-US"/>
                    </a:p>
                  </a:txBody>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
        <p:nvSpPr>
          <p:cNvPr id="1048593" name="1 Título"/>
          <p:cNvSpPr>
            <a:spLocks noGrp="1"/>
          </p:cNvSpPr>
          <p:nvPr>
            <p:ph type="title"/>
          </p:nvPr>
        </p:nvSpPr>
        <p:spPr/>
        <p:txBody>
          <a:bodyPr/>
          <a:p>
            <a:endParaRPr dirty="0" lang="en-US"/>
          </a:p>
        </p:txBody>
      </p:sp>
      <p:sp>
        <p:nvSpPr>
          <p:cNvPr id="1048594" name="2 Marcador de contenido"/>
          <p:cNvSpPr>
            <a:spLocks noGrp="1"/>
          </p:cNvSpPr>
          <p:nvPr>
            <p:ph idx="1"/>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normAutofit/>
          </a:bodyPr>
          <a:p>
            <a:r>
              <a:rPr dirty="0" lang="en-US" smtClean="0"/>
              <a:t>. </a:t>
            </a:r>
            <a:r>
              <a:rPr b="1" dirty="0" lang="en-US" smtClean="0"/>
              <a:t>Society</a:t>
            </a:r>
            <a:endParaRPr b="1" dirty="0" lang="es-MX"/>
          </a:p>
          <a:p>
            <a:r>
              <a:rPr dirty="0" lang="en-US"/>
              <a:t>In general, the British ruling classes transplanted to North America their exploiting economic system and hierarchical class stratification</a:t>
            </a:r>
            <a:r>
              <a:rPr dirty="0" lang="en-US" smtClean="0"/>
              <a:t>:</a:t>
            </a:r>
            <a:endParaRPr dirty="0" lang="es-MX"/>
          </a:p>
          <a:p>
            <a:r>
              <a:rPr dirty="0" lang="en-US"/>
              <a:t>At the top: wealthy aristocracy: rich merchants and landowners, clergy, royal governors, officials and magistrates (supported by the Crown, political power and privileges, finest clothes on the British fashion, fancy houses, voting rights, high positions in government, law-making decisions).</a:t>
            </a:r>
            <a:endParaRPr dirty="0" lang="es-MX"/>
          </a:p>
          <a:p>
            <a:r>
              <a:rPr dirty="0" lang="en-US"/>
              <a:t> </a:t>
            </a:r>
            <a:r>
              <a:rPr dirty="0" lang="en-US" smtClean="0"/>
              <a:t>At </a:t>
            </a:r>
            <a:r>
              <a:rPr dirty="0" lang="en-US"/>
              <a:t>the bottom: wage laborers, tenants, indentured servants, slaves (no political or social rights). </a:t>
            </a:r>
            <a:endParaRPr dirty="0" lang="es-MX"/>
          </a:p>
          <a:p>
            <a:endParaRPr dirty="0"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613" name="1 Título"/>
          <p:cNvSpPr>
            <a:spLocks noGrp="1"/>
          </p:cNvSpPr>
          <p:nvPr>
            <p:ph type="title"/>
          </p:nvPr>
        </p:nvSpPr>
        <p:spPr/>
        <p:txBody>
          <a:bodyPr/>
          <a:p>
            <a:endParaRPr lang="en-US"/>
          </a:p>
        </p:txBody>
      </p:sp>
      <p:graphicFrame>
        <p:nvGraphicFramePr>
          <p:cNvPr id="4194309" name="3 Marcador de contenido"/>
          <p:cNvGraphicFramePr>
            <a:graphicFrameLocks noGrp="1"/>
          </p:cNvGraphicFramePr>
          <p:nvPr>
            <p:ph idx="1"/>
          </p:nvPr>
        </p:nvGraphicFramePr>
        <p:xfrm>
          <a:off x="0" y="188640"/>
          <a:ext cx="9144000" cy="6552728"/>
        </p:xfrm>
        <a:graphic>
          <a:graphicData uri="http://schemas.openxmlformats.org/drawingml/2006/table">
            <a:tbl>
              <a:tblPr firstRow="1" bandRow="1">
                <a:tableStyleId>{93296810-A885-4BE3-A3E7-6D5BEEA58F35}</a:tableStyleId>
              </a:tblPr>
              <a:tblGrid>
                <a:gridCol w="3048000"/>
                <a:gridCol w="3048000"/>
                <a:gridCol w="3048000"/>
              </a:tblGrid>
              <a:tr h="603215">
                <a:tc>
                  <a:txBody>
                    <a:bodyPr/>
                    <a:p>
                      <a:r>
                        <a:rPr dirty="0" sz="2400" lang="en-US" smtClean="0"/>
                        <a:t>New England</a:t>
                      </a:r>
                      <a:endParaRPr dirty="0" sz="2400" lang="en-US"/>
                    </a:p>
                  </a:txBody>
                </a:tc>
                <a:tc>
                  <a:txBody>
                    <a:bodyPr/>
                    <a:p>
                      <a:r>
                        <a:rPr dirty="0" sz="2400" lang="en-US" smtClean="0"/>
                        <a:t>The South</a:t>
                      </a:r>
                      <a:endParaRPr dirty="0" sz="2400" lang="en-US"/>
                    </a:p>
                  </a:txBody>
                </a:tc>
                <a:tc>
                  <a:txBody>
                    <a:bodyPr/>
                    <a:p>
                      <a:r>
                        <a:rPr dirty="0" sz="2400" lang="en-US" smtClean="0"/>
                        <a:t>The Middle colonies</a:t>
                      </a:r>
                      <a:endParaRPr dirty="0" sz="2400" lang="en-US"/>
                    </a:p>
                  </a:txBody>
                </a:tc>
              </a:tr>
              <a:tr h="5949513">
                <a:tc>
                  <a:txBody>
                    <a:bodyPr/>
                    <a:p>
                      <a:r>
                        <a:rPr dirty="0" sz="2400" kern="1200" lang="en-US" smtClean="0">
                          <a:effectLst/>
                        </a:rPr>
                        <a:t>Wealthy merchants, money lenders, and Puritan clergy with a bourgeois outlook in manners and behavior. </a:t>
                      </a:r>
                      <a:endParaRPr dirty="0" sz="2400" kern="1200" lang="es-MX" smtClean="0">
                        <a:effectLst/>
                      </a:endParaRPr>
                    </a:p>
                    <a:p>
                      <a:r>
                        <a:rPr dirty="0" sz="2400" kern="1200" lang="en-US" smtClean="0">
                          <a:effectLst/>
                        </a:rPr>
                        <a:t>Petty bourgeoisie: small farmers (specially lived in the Piedmont or back country), craftsmen (artisans), lesser tradesmen</a:t>
                      </a:r>
                      <a:endParaRPr dirty="0" sz="2400" kern="1200" lang="es-MX" smtClean="0">
                        <a:effectLst/>
                      </a:endParaRPr>
                    </a:p>
                    <a:p>
                      <a:r>
                        <a:rPr dirty="0" sz="2400" kern="1200" lang="en-US" smtClean="0">
                          <a:effectLst/>
                        </a:rPr>
                        <a:t>Wage laborers, free journeymen</a:t>
                      </a:r>
                      <a:endParaRPr dirty="0" sz="2400" kern="1200" lang="es-MX" smtClean="0">
                        <a:effectLst/>
                      </a:endParaRPr>
                    </a:p>
                    <a:p>
                      <a:endParaRPr dirty="0" sz="2400" lang="en-US"/>
                    </a:p>
                  </a:txBody>
                </a:tc>
                <a:tc>
                  <a:txBody>
                    <a:bodyPr/>
                    <a:p>
                      <a:r>
                        <a:rPr dirty="0" sz="2400" kern="1200" lang="en-US" smtClean="0">
                          <a:solidFill>
                            <a:schemeClr val="dk1"/>
                          </a:solidFill>
                          <a:effectLst/>
                          <a:latin typeface="+mn-lt"/>
                          <a:ea typeface="+mn-ea"/>
                          <a:cs typeface="+mn-cs"/>
                        </a:rPr>
                        <a:t>Great landowners (often with a pleasant life in coastal towns and overseers for the supervision of their estates and plantations; aristocratic appearance in imitation of the manners of the British aristocracy).</a:t>
                      </a:r>
                      <a:endParaRPr dirty="0" sz="2400" kern="1200" lang="es-MX" smtClean="0">
                        <a:solidFill>
                          <a:schemeClr val="dk1"/>
                        </a:solidFill>
                        <a:effectLst/>
                        <a:latin typeface="+mn-lt"/>
                        <a:ea typeface="+mn-ea"/>
                        <a:cs typeface="+mn-cs"/>
                      </a:endParaRPr>
                    </a:p>
                    <a:p>
                      <a:r>
                        <a:rPr dirty="0" sz="2400" kern="1200" lang="en-US" smtClean="0">
                          <a:solidFill>
                            <a:schemeClr val="dk1"/>
                          </a:solidFill>
                          <a:effectLst/>
                          <a:latin typeface="+mn-lt"/>
                          <a:ea typeface="+mn-ea"/>
                          <a:cs typeface="+mn-cs"/>
                        </a:rPr>
                        <a:t>Small farmers and tenants (poor whites)</a:t>
                      </a:r>
                      <a:endParaRPr dirty="0" sz="2400" kern="1200" lang="es-MX" smtClean="0">
                        <a:solidFill>
                          <a:schemeClr val="dk1"/>
                        </a:solidFill>
                        <a:effectLst/>
                        <a:latin typeface="+mn-lt"/>
                        <a:ea typeface="+mn-ea"/>
                        <a:cs typeface="+mn-cs"/>
                      </a:endParaRPr>
                    </a:p>
                    <a:p>
                      <a:r>
                        <a:rPr dirty="0" sz="2400" kern="1200" lang="en-US" smtClean="0">
                          <a:solidFill>
                            <a:schemeClr val="dk1"/>
                          </a:solidFill>
                          <a:effectLst/>
                          <a:latin typeface="+mn-lt"/>
                          <a:ea typeface="+mn-ea"/>
                          <a:cs typeface="+mn-cs"/>
                        </a:rPr>
                        <a:t>Indentured servants and slaves</a:t>
                      </a:r>
                      <a:endParaRPr dirty="0" sz="2400" lang="en-US"/>
                    </a:p>
                  </a:txBody>
                </a:tc>
                <a:tc>
                  <a:txBody>
                    <a:bodyPr/>
                    <a:p>
                      <a:r>
                        <a:rPr dirty="0" sz="2400" kern="1200" lang="en-US" smtClean="0">
                          <a:solidFill>
                            <a:schemeClr val="dk1"/>
                          </a:solidFill>
                          <a:effectLst/>
                          <a:latin typeface="+mn-lt"/>
                          <a:ea typeface="+mn-ea"/>
                          <a:cs typeface="+mn-cs"/>
                        </a:rPr>
                        <a:t>Like in the South</a:t>
                      </a:r>
                      <a:endParaRPr dirty="0" sz="2400" lang="en-US"/>
                    </a:p>
                  </a:txBody>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50" name=""/>
        <p:cNvGrpSpPr/>
        <p:nvPr/>
      </p:nvGrpSpPr>
      <p:grpSpPr>
        <a:xfrm>
          <a:off x="0" y="0"/>
          <a:ext cx="0" cy="0"/>
          <a:chOff x="0" y="0"/>
          <a:chExt cx="0" cy="0"/>
        </a:xfrm>
      </p:grpSpPr>
      <p:sp>
        <p:nvSpPr>
          <p:cNvPr id="1048614" name="Título 1"/>
          <p:cNvSpPr>
            <a:spLocks noGrp="1"/>
          </p:cNvSpPr>
          <p:nvPr>
            <p:ph type="title"/>
          </p:nvPr>
        </p:nvSpPr>
        <p:spPr/>
        <p:txBody>
          <a:bodyPr/>
          <a:p>
            <a:endParaRPr lang="es-ES"/>
          </a:p>
        </p:txBody>
      </p:sp>
      <p:sp>
        <p:nvSpPr>
          <p:cNvPr id="1048615" name="Marcador de contenido 2"/>
          <p:cNvSpPr>
            <a:spLocks noGrp="1"/>
          </p:cNvSpPr>
          <p:nvPr>
            <p:ph idx="1"/>
          </p:nvPr>
        </p:nvSpPr>
        <p:spPr/>
        <p:txBody>
          <a:bodyPr/>
          <a:p>
            <a:r>
              <a:rPr dirty="0" lang="en-US"/>
              <a:t>	What was the role of the church in the process of colonization?</a:t>
            </a:r>
            <a:endParaRPr dirty="0" lang="es-E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51" name=""/>
        <p:cNvGrpSpPr/>
        <p:nvPr/>
      </p:nvGrpSpPr>
      <p:grpSpPr>
        <a:xfrm>
          <a:off x="0" y="0"/>
          <a:ext cx="0" cy="0"/>
          <a:chOff x="0" y="0"/>
          <a:chExt cx="0" cy="0"/>
        </a:xfrm>
      </p:grpSpPr>
      <p:sp>
        <p:nvSpPr>
          <p:cNvPr id="1048616" name="1 Título"/>
          <p:cNvSpPr>
            <a:spLocks noGrp="1"/>
          </p:cNvSpPr>
          <p:nvPr>
            <p:ph type="title"/>
          </p:nvPr>
        </p:nvSpPr>
        <p:spPr/>
        <p:txBody>
          <a:bodyPr>
            <a:normAutofit/>
          </a:bodyPr>
          <a:p>
            <a:r>
              <a:rPr dirty="0" lang="en-US" smtClean="0"/>
              <a:t>. </a:t>
            </a:r>
            <a:r>
              <a:rPr dirty="0" lang="en-US"/>
              <a:t>Church</a:t>
            </a:r>
            <a:r>
              <a:rPr dirty="0" lang="es-MX"/>
              <a:t/>
            </a:r>
            <a:br>
              <a:rPr dirty="0" lang="es-MX"/>
            </a:br>
            <a:endParaRPr dirty="0" lang="en-US"/>
          </a:p>
        </p:txBody>
      </p:sp>
      <p:graphicFrame>
        <p:nvGraphicFramePr>
          <p:cNvPr id="4194310" name="3 Marcador de contenido"/>
          <p:cNvGraphicFramePr>
            <a:graphicFrameLocks noGrp="1"/>
          </p:cNvGraphicFramePr>
          <p:nvPr>
            <p:ph idx="1"/>
          </p:nvPr>
        </p:nvGraphicFramePr>
        <p:xfrm>
          <a:off x="0" y="908720"/>
          <a:ext cx="9144000" cy="5833662"/>
        </p:xfrm>
        <a:graphic>
          <a:graphicData uri="http://schemas.openxmlformats.org/drawingml/2006/table">
            <a:tbl>
              <a:tblPr firstRow="1" bandRow="1">
                <a:tableStyleId>{93296810-A885-4BE3-A3E7-6D5BEEA58F35}</a:tableStyleId>
              </a:tblPr>
              <a:tblGrid>
                <a:gridCol w="3048000"/>
                <a:gridCol w="3048000"/>
                <a:gridCol w="3048000"/>
              </a:tblGrid>
              <a:tr h="621582">
                <a:tc>
                  <a:txBody>
                    <a:bodyPr/>
                    <a:p>
                      <a:r>
                        <a:rPr dirty="0" sz="2400" lang="en-US" smtClean="0"/>
                        <a:t>New England</a:t>
                      </a:r>
                      <a:endParaRPr dirty="0" sz="2400" lang="en-US"/>
                    </a:p>
                  </a:txBody>
                </a:tc>
                <a:tc>
                  <a:txBody>
                    <a:bodyPr/>
                    <a:p>
                      <a:r>
                        <a:rPr dirty="0" sz="2400" lang="en-US" smtClean="0"/>
                        <a:t>The</a:t>
                      </a:r>
                      <a:r>
                        <a:rPr baseline="0" dirty="0" sz="2400" lang="en-US" smtClean="0"/>
                        <a:t> South</a:t>
                      </a:r>
                      <a:endParaRPr dirty="0" sz="2400" lang="en-US"/>
                    </a:p>
                  </a:txBody>
                </a:tc>
                <a:tc>
                  <a:txBody>
                    <a:bodyPr/>
                    <a:p>
                      <a:r>
                        <a:rPr dirty="0" sz="2400" lang="en-US" smtClean="0"/>
                        <a:t>The Middle colonies</a:t>
                      </a:r>
                      <a:endParaRPr dirty="0" sz="2400" lang="en-US"/>
                    </a:p>
                  </a:txBody>
                </a:tc>
              </a:tr>
              <a:tr h="5211066">
                <a:tc>
                  <a:txBody>
                    <a:bodyPr/>
                    <a:p>
                      <a:r>
                        <a:rPr dirty="0" sz="1800" kern="1200" lang="en-US" smtClean="0">
                          <a:solidFill>
                            <a:schemeClr val="dk1"/>
                          </a:solidFill>
                          <a:effectLst/>
                          <a:latin typeface="+mn-lt"/>
                          <a:ea typeface="+mn-ea"/>
                          <a:cs typeface="+mn-cs"/>
                        </a:rPr>
                        <a:t>Puritan congregationalism: </a:t>
                      </a:r>
                      <a:r>
                        <a:rPr dirty="0" sz="1800" kern="1200" lang="es-ES" smtClean="0">
                          <a:solidFill>
                            <a:schemeClr val="dk1"/>
                          </a:solidFill>
                          <a:effectLst/>
                          <a:latin typeface="+mn-lt"/>
                          <a:ea typeface="+mn-ea"/>
                          <a:cs typeface="+mn-cs"/>
                        </a:rPr>
                        <a:t> rechazaba tanto a la Iglesia Católica como a la Iglesia Anglicana.</a:t>
                      </a:r>
                      <a:r>
                        <a:rPr dirty="0" sz="1800" kern="1200" lang="en-US" smtClean="0">
                          <a:solidFill>
                            <a:schemeClr val="dk1"/>
                          </a:solidFill>
                          <a:effectLst/>
                          <a:latin typeface="+mn-lt"/>
                          <a:ea typeface="+mn-ea"/>
                          <a:cs typeface="+mn-cs"/>
                        </a:rPr>
                        <a:t>state church supported by taxes; theocratic government (state dogma tied to state policies)</a:t>
                      </a:r>
                      <a:endParaRPr dirty="0" sz="1800" kern="1200" lang="es-MX" smtClean="0">
                        <a:solidFill>
                          <a:schemeClr val="dk1"/>
                        </a:solidFill>
                        <a:effectLst/>
                        <a:latin typeface="+mn-lt"/>
                        <a:ea typeface="+mn-ea"/>
                        <a:cs typeface="+mn-cs"/>
                      </a:endParaRPr>
                    </a:p>
                    <a:p>
                      <a:r>
                        <a:rPr dirty="0" sz="1800" kern="1200" lang="en-US" smtClean="0">
                          <a:solidFill>
                            <a:schemeClr val="dk1"/>
                          </a:solidFill>
                          <a:effectLst/>
                          <a:latin typeface="+mn-lt"/>
                          <a:ea typeface="+mn-ea"/>
                          <a:cs typeface="+mn-cs"/>
                        </a:rPr>
                        <a:t> church control over education: grammar schools and colleges, </a:t>
                      </a:r>
                      <a:r>
                        <a:rPr dirty="0" sz="1800" kern="1200" lang="en-US" err="1" smtClean="0">
                          <a:solidFill>
                            <a:schemeClr val="dk1"/>
                          </a:solidFill>
                          <a:effectLst/>
                          <a:latin typeface="+mn-lt"/>
                          <a:ea typeface="+mn-ea"/>
                          <a:cs typeface="+mn-cs"/>
                        </a:rPr>
                        <a:t>e.g</a:t>
                      </a:r>
                      <a:r>
                        <a:rPr dirty="0" sz="1800" kern="1200" lang="en-US" smtClean="0">
                          <a:solidFill>
                            <a:schemeClr val="dk1"/>
                          </a:solidFill>
                          <a:effectLst/>
                          <a:latin typeface="+mn-lt"/>
                          <a:ea typeface="+mn-ea"/>
                          <a:cs typeface="+mn-cs"/>
                        </a:rPr>
                        <a:t> Harvard (founded 1636, Massachusetts) for the upper classes</a:t>
                      </a:r>
                      <a:endParaRPr dirty="0" sz="1800" lang="en-US"/>
                    </a:p>
                  </a:txBody>
                </a:tc>
                <a:tc>
                  <a:txBody>
                    <a:bodyPr/>
                    <a:p>
                      <a:pPr algn="l" defTabSz="914400" eaLnBrk="1" fontAlgn="auto" hangingPunct="1" indent="0" latinLnBrk="0" marL="0" marR="0" rtl="0">
                        <a:lnSpc>
                          <a:spcPct val="100000"/>
                        </a:lnSpc>
                        <a:spcBef>
                          <a:spcPts val="0"/>
                        </a:spcBef>
                        <a:spcAft>
                          <a:spcPts val="0"/>
                        </a:spcAft>
                        <a:buClrTx/>
                        <a:buSzTx/>
                        <a:buFontTx/>
                        <a:buNone/>
                      </a:pPr>
                      <a:r>
                        <a:rPr dirty="0" sz="2400" kern="1200" lang="en-US" smtClean="0">
                          <a:solidFill>
                            <a:schemeClr val="dk1"/>
                          </a:solidFill>
                          <a:effectLst/>
                          <a:latin typeface="+mn-lt"/>
                          <a:ea typeface="+mn-ea"/>
                          <a:cs typeface="+mn-cs"/>
                        </a:rPr>
                        <a:t>The state church: the Church of England (Anglicanism); </a:t>
                      </a:r>
                      <a:r>
                        <a:rPr dirty="0" sz="2400" kern="1200" lang="en-US" err="1" smtClean="0">
                          <a:solidFill>
                            <a:schemeClr val="dk1"/>
                          </a:solidFill>
                          <a:effectLst/>
                          <a:latin typeface="+mn-lt"/>
                          <a:ea typeface="+mn-ea"/>
                          <a:cs typeface="+mn-cs"/>
                        </a:rPr>
                        <a:t>Iglesia</a:t>
                      </a:r>
                      <a:r>
                        <a:rPr dirty="0" sz="2400" kern="1200" lang="en-US" smtClean="0">
                          <a:solidFill>
                            <a:schemeClr val="dk1"/>
                          </a:solidFill>
                          <a:effectLst/>
                          <a:latin typeface="+mn-lt"/>
                          <a:ea typeface="+mn-ea"/>
                          <a:cs typeface="+mn-cs"/>
                        </a:rPr>
                        <a:t> </a:t>
                      </a:r>
                      <a:r>
                        <a:rPr dirty="0" sz="2400" kern="1200" lang="en-US" err="1" smtClean="0">
                          <a:solidFill>
                            <a:schemeClr val="dk1"/>
                          </a:solidFill>
                          <a:effectLst/>
                          <a:latin typeface="+mn-lt"/>
                          <a:ea typeface="+mn-ea"/>
                          <a:cs typeface="+mn-cs"/>
                        </a:rPr>
                        <a:t>inglesa</a:t>
                      </a:r>
                      <a:r>
                        <a:rPr dirty="0" sz="2400" kern="1200" lang="en-US" smtClean="0">
                          <a:solidFill>
                            <a:schemeClr val="dk1"/>
                          </a:solidFill>
                          <a:effectLst/>
                          <a:latin typeface="+mn-lt"/>
                          <a:ea typeface="+mn-ea"/>
                          <a:cs typeface="+mn-cs"/>
                        </a:rPr>
                        <a:t>. compulsory church membership and church support. </a:t>
                      </a:r>
                      <a:endParaRPr dirty="0" sz="2400" kern="1200" lang="es-MX" smtClean="0">
                        <a:solidFill>
                          <a:schemeClr val="dk1"/>
                        </a:solidFill>
                        <a:effectLst/>
                        <a:latin typeface="+mn-lt"/>
                        <a:ea typeface="+mn-ea"/>
                        <a:cs typeface="+mn-cs"/>
                      </a:endParaRPr>
                    </a:p>
                    <a:p>
                      <a:endParaRPr dirty="0" sz="2400" lang="en-US"/>
                    </a:p>
                  </a:txBody>
                </a:tc>
                <a:tc>
                  <a:txBody>
                    <a:bodyPr/>
                    <a:p>
                      <a:r>
                        <a:rPr dirty="0" sz="1800" kern="1200" lang="en-US" smtClean="0">
                          <a:solidFill>
                            <a:schemeClr val="dk1"/>
                          </a:solidFill>
                          <a:effectLst/>
                          <a:latin typeface="+mn-lt"/>
                          <a:ea typeface="+mn-ea"/>
                          <a:cs typeface="+mn-cs"/>
                        </a:rPr>
                        <a:t>Hodgepodge of religious</a:t>
                      </a:r>
                      <a:r>
                        <a:rPr dirty="0" sz="2400" kern="1200" lang="en-US" smtClean="0">
                          <a:solidFill>
                            <a:schemeClr val="dk1"/>
                          </a:solidFill>
                          <a:effectLst/>
                          <a:latin typeface="+mn-lt"/>
                          <a:ea typeface="+mn-ea"/>
                          <a:cs typeface="+mn-cs"/>
                        </a:rPr>
                        <a:t> </a:t>
                      </a:r>
                      <a:r>
                        <a:rPr dirty="0" sz="1800" kern="1200" lang="en-US" smtClean="0">
                          <a:solidFill>
                            <a:schemeClr val="dk1"/>
                          </a:solidFill>
                          <a:effectLst/>
                          <a:latin typeface="+mn-lt"/>
                          <a:ea typeface="+mn-ea"/>
                          <a:cs typeface="+mn-cs"/>
                        </a:rPr>
                        <a:t>denominations: congregationalism, Presbyterianism, </a:t>
                      </a:r>
                      <a:r>
                        <a:rPr dirty="0" sz="1800" kern="1200" lang="en-US" err="1" smtClean="0">
                          <a:solidFill>
                            <a:schemeClr val="dk1"/>
                          </a:solidFill>
                          <a:effectLst/>
                          <a:latin typeface="+mn-lt"/>
                          <a:ea typeface="+mn-ea"/>
                          <a:cs typeface="+mn-cs"/>
                        </a:rPr>
                        <a:t>reavivamiento</a:t>
                      </a:r>
                      <a:r>
                        <a:rPr dirty="0" sz="1800" kern="1200" lang="en-US" smtClean="0">
                          <a:solidFill>
                            <a:schemeClr val="dk1"/>
                          </a:solidFill>
                          <a:effectLst/>
                          <a:latin typeface="+mn-lt"/>
                          <a:ea typeface="+mn-ea"/>
                          <a:cs typeface="+mn-cs"/>
                        </a:rPr>
                        <a:t> o </a:t>
                      </a:r>
                      <a:r>
                        <a:rPr dirty="0" sz="1800" kern="1200" lang="en-US" err="1" smtClean="0">
                          <a:solidFill>
                            <a:schemeClr val="dk1"/>
                          </a:solidFill>
                          <a:effectLst/>
                          <a:latin typeface="+mn-lt"/>
                          <a:ea typeface="+mn-ea"/>
                          <a:cs typeface="+mn-cs"/>
                        </a:rPr>
                        <a:t>resurgimiento</a:t>
                      </a:r>
                      <a:r>
                        <a:rPr dirty="0" sz="1800" kern="1200" lang="en-US" smtClean="0">
                          <a:solidFill>
                            <a:schemeClr val="dk1"/>
                          </a:solidFill>
                          <a:effectLst/>
                          <a:latin typeface="+mn-lt"/>
                          <a:ea typeface="+mn-ea"/>
                          <a:cs typeface="+mn-cs"/>
                        </a:rPr>
                        <a:t> Cristiano </a:t>
                      </a:r>
                      <a:r>
                        <a:rPr dirty="0" sz="1800" kern="1200" lang="es-ES" smtClean="0">
                          <a:solidFill>
                            <a:schemeClr val="dk1"/>
                          </a:solidFill>
                          <a:effectLst/>
                          <a:latin typeface="+mn-lt"/>
                          <a:ea typeface="+mn-ea"/>
                          <a:cs typeface="+mn-cs"/>
                        </a:rPr>
                        <a:t>que se extendería hasta el periodo </a:t>
                      </a:r>
                      <a:r>
                        <a:rPr dirty="0" sz="1800" kern="1200" lang="es-ES" err="1" smtClean="0">
                          <a:solidFill>
                            <a:schemeClr val="dk1"/>
                          </a:solidFill>
                          <a:effectLst/>
                          <a:latin typeface="+mn-lt"/>
                          <a:ea typeface="+mn-ea"/>
                          <a:cs typeface="+mn-cs"/>
                        </a:rPr>
                        <a:t>antebellum</a:t>
                      </a:r>
                      <a:r>
                        <a:rPr dirty="0" sz="1800" kern="1200" lang="es-ES" smtClean="0">
                          <a:solidFill>
                            <a:schemeClr val="dk1"/>
                          </a:solidFill>
                          <a:effectLst/>
                          <a:latin typeface="+mn-lt"/>
                          <a:ea typeface="+mn-ea"/>
                          <a:cs typeface="+mn-cs"/>
                        </a:rPr>
                        <a:t> norteamericano, caracterizada por una actividad evangelizadora cristiana sin precedentes y grandes cifras de conversiones.</a:t>
                      </a:r>
                      <a:r>
                        <a:rPr dirty="0" sz="1800" kern="1200" lang="en-US" smtClean="0">
                          <a:solidFill>
                            <a:schemeClr val="dk1"/>
                          </a:solidFill>
                          <a:effectLst/>
                          <a:latin typeface="+mn-lt"/>
                          <a:ea typeface="+mn-ea"/>
                          <a:cs typeface="+mn-cs"/>
                        </a:rPr>
                        <a:t> the Church of England, the Dutch Reformed Church, the Quakers, Catholic refugees, German sects. </a:t>
                      </a:r>
                      <a:endParaRPr dirty="0" sz="1800" kern="1200" lang="es-MX" smtClean="0">
                        <a:solidFill>
                          <a:schemeClr val="dk1"/>
                        </a:solidFill>
                        <a:effectLst/>
                        <a:latin typeface="+mn-lt"/>
                        <a:ea typeface="+mn-ea"/>
                        <a:cs typeface="+mn-cs"/>
                      </a:endParaRPr>
                    </a:p>
                    <a:p>
                      <a:r>
                        <a:rPr dirty="0" sz="1800" kern="1200" lang="en-US" smtClean="0">
                          <a:solidFill>
                            <a:schemeClr val="dk1"/>
                          </a:solidFill>
                          <a:effectLst/>
                          <a:latin typeface="+mn-lt"/>
                          <a:ea typeface="+mn-ea"/>
                          <a:cs typeface="+mn-cs"/>
                        </a:rPr>
                        <a:t> </a:t>
                      </a:r>
                      <a:endParaRPr dirty="0" sz="1800" kern="1200" lang="es-MX" smtClean="0">
                        <a:solidFill>
                          <a:schemeClr val="dk1"/>
                        </a:solidFill>
                        <a:effectLst/>
                        <a:latin typeface="+mn-lt"/>
                        <a:ea typeface="+mn-ea"/>
                        <a:cs typeface="+mn-cs"/>
                      </a:endParaRPr>
                    </a:p>
                    <a:p>
                      <a:endParaRPr dirty="0" sz="2400" lang="en-US"/>
                    </a:p>
                  </a:txBody>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52" name=""/>
        <p:cNvGrpSpPr/>
        <p:nvPr/>
      </p:nvGrpSpPr>
      <p:grpSpPr>
        <a:xfrm>
          <a:off x="0" y="0"/>
          <a:ext cx="0" cy="0"/>
          <a:chOff x="0" y="0"/>
          <a:chExt cx="0" cy="0"/>
        </a:xfrm>
      </p:grpSpPr>
      <p:sp>
        <p:nvSpPr>
          <p:cNvPr id="1048617" name="1 Título"/>
          <p:cNvSpPr>
            <a:spLocks noGrp="1"/>
          </p:cNvSpPr>
          <p:nvPr>
            <p:ph type="title"/>
          </p:nvPr>
        </p:nvSpPr>
        <p:spPr/>
        <p:txBody>
          <a:bodyPr/>
          <a:p>
            <a:r>
              <a:rPr dirty="0" lang="en-US" smtClean="0"/>
              <a:t>Homework</a:t>
            </a:r>
            <a:endParaRPr dirty="0" lang="en-US"/>
          </a:p>
        </p:txBody>
      </p:sp>
      <p:sp>
        <p:nvSpPr>
          <p:cNvPr id="1048618" name="2 Marcador de contenido"/>
          <p:cNvSpPr>
            <a:spLocks noGrp="1"/>
          </p:cNvSpPr>
          <p:nvPr>
            <p:ph idx="1"/>
          </p:nvPr>
        </p:nvSpPr>
        <p:spPr>
          <a:xfrm>
            <a:off x="0" y="1600200"/>
            <a:ext cx="9144000" cy="5141168"/>
          </a:xfrm>
        </p:spPr>
        <p:style>
          <a:lnRef idx="1">
            <a:schemeClr val="accent6"/>
          </a:lnRef>
          <a:fillRef idx="2">
            <a:schemeClr val="accent6"/>
          </a:fillRef>
          <a:effectRef idx="1">
            <a:schemeClr val="accent6"/>
          </a:effectRef>
          <a:fontRef idx="minor">
            <a:schemeClr val="dk1"/>
          </a:fontRef>
        </p:style>
        <p:txBody>
          <a:bodyPr>
            <a:normAutofit/>
          </a:bodyPr>
          <a:p>
            <a:r>
              <a:rPr dirty="0" lang="en-US" smtClean="0"/>
              <a:t>Find out about the triangular trade /26,27 and 28 . A textbook on US….</a:t>
            </a:r>
          </a:p>
          <a:p>
            <a:r>
              <a:rPr dirty="0" lang="en-US" smtClean="0"/>
              <a:t>On </a:t>
            </a:r>
            <a:r>
              <a:rPr dirty="0" lang="en-US"/>
              <a:t>a world map, trace the routes of Triangular Trade. Note </a:t>
            </a:r>
            <a:r>
              <a:rPr dirty="0" lang="en-US" smtClean="0"/>
              <a:t>the fundamental </a:t>
            </a:r>
            <a:r>
              <a:rPr dirty="0" lang="en-US"/>
              <a:t>products that were exported and imported</a:t>
            </a:r>
            <a:r>
              <a:rPr dirty="0" lang="en-US" smtClean="0"/>
              <a:t>.</a:t>
            </a:r>
          </a:p>
          <a:p>
            <a:r>
              <a:rPr dirty="0" lang="en-US"/>
              <a:t>Who constituted the working people of the colonies?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619" name="Título 1"/>
          <p:cNvSpPr>
            <a:spLocks noGrp="1"/>
          </p:cNvSpPr>
          <p:nvPr>
            <p:ph type="title"/>
          </p:nvPr>
        </p:nvSpPr>
        <p:spPr/>
        <p:txBody>
          <a:bodyPr/>
          <a:p>
            <a:r>
              <a:rPr dirty="0" lang="es-ES" err="1" smtClean="0"/>
              <a:t>Written</a:t>
            </a:r>
            <a:r>
              <a:rPr dirty="0" lang="es-ES" smtClean="0"/>
              <a:t> </a:t>
            </a:r>
            <a:r>
              <a:rPr dirty="0" lang="es-ES" err="1" smtClean="0"/>
              <a:t>question</a:t>
            </a:r>
            <a:endParaRPr dirty="0" lang="es-ES"/>
          </a:p>
        </p:txBody>
      </p:sp>
      <p:sp>
        <p:nvSpPr>
          <p:cNvPr id="1048620" name="Marcador de contenido 2"/>
          <p:cNvSpPr>
            <a:spLocks noGrp="1"/>
          </p:cNvSpPr>
          <p:nvPr>
            <p:ph idx="1"/>
          </p:nvPr>
        </p:nvSpPr>
        <p:spPr/>
        <p:txBody>
          <a:bodyPr/>
          <a:p>
            <a:r>
              <a:rPr dirty="0" lang="en-US"/>
              <a:t>	What were the consequences of the conquest for the Native Americans?</a:t>
            </a:r>
            <a:endParaRPr dirty="0" lang="es-E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04" name="Marcador de contenido 2"/>
          <p:cNvSpPr>
            <a:spLocks noGrp="1"/>
          </p:cNvSpPr>
          <p:nvPr>
            <p:ph idx="1"/>
          </p:nvPr>
        </p:nvSpPr>
        <p:spPr>
          <a:xfrm>
            <a:off x="0" y="116632"/>
            <a:ext cx="9144000" cy="6741368"/>
          </a:xfrm>
        </p:spPr>
        <p:txBody>
          <a:bodyPr>
            <a:normAutofit/>
          </a:bodyPr>
          <a:p>
            <a:r>
              <a:rPr dirty="0" lang="es-ES"/>
              <a:t>Las Trece Colonias es el nombre que se ha dado históricamente a las posesiones de Gran Bretaña en la costa atlántica de América del Norte. El reino de Inglaterra había establecido colonias en América del Norte desde 1607, cuando se fundó la primera población permanente de colonos británicos en Jamestown (estado de Virginia). A lo largo del siglo XVII aumentó la población de este asentamiento y se fundaron muchas otras colonias de origen británico, usualmente dotadas de una gran autonomía en sus asuntos internos, pero sujetas al dominio de Inglaterra (y luego al de Gran Bretaña). De hecho, todas las Trece Colonias terminaban reconociendo como soberano al rey inglés, aunque su origen fundacional rara vez provenía de actividad patrocinada por la Corona inglesa sino principalmente de emprendimientos particulares (comerciantes, grupos religiosos, etcétera).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05" name="1 Título"/>
          <p:cNvSpPr>
            <a:spLocks noGrp="1"/>
          </p:cNvSpPr>
          <p:nvPr>
            <p:ph type="title"/>
          </p:nvPr>
        </p:nvSpPr>
        <p:spPr/>
        <p:txBody>
          <a:bodyPr/>
          <a:p>
            <a:endParaRPr lang="en-US"/>
          </a:p>
        </p:txBody>
      </p:sp>
      <p:sp>
        <p:nvSpPr>
          <p:cNvPr id="1048606" name="2 Marcador de contenido"/>
          <p:cNvSpPr>
            <a:spLocks noGrp="1"/>
          </p:cNvSpPr>
          <p:nvPr>
            <p:ph idx="1"/>
          </p:nvPr>
        </p:nvSpPr>
        <p:spPr>
          <a:xfrm>
            <a:off x="0" y="116632"/>
            <a:ext cx="9144000" cy="6741368"/>
          </a:xfrm>
        </p:spPr>
        <p:style>
          <a:lnRef idx="1">
            <a:schemeClr val="accent6"/>
          </a:lnRef>
          <a:fillRef idx="2">
            <a:schemeClr val="accent6"/>
          </a:fillRef>
          <a:effectRef idx="1">
            <a:schemeClr val="accent6"/>
          </a:effectRef>
          <a:fontRef idx="minor">
            <a:schemeClr val="dk1"/>
          </a:fontRef>
        </p:style>
        <p:txBody>
          <a:bodyPr>
            <a:normAutofit/>
          </a:bodyPr>
          <a:p>
            <a:pPr indent="0" marL="0">
              <a:buNone/>
            </a:pPr>
            <a:r>
              <a:rPr dirty="0" sz="3600" lang="en-US"/>
              <a:t>During the Seventeenth Century Great </a:t>
            </a:r>
            <a:r>
              <a:rPr dirty="0" sz="3600" lang="en-US" smtClean="0"/>
              <a:t>Britain underwent </a:t>
            </a:r>
            <a:r>
              <a:rPr dirty="0" sz="3600" lang="en-US"/>
              <a:t>its bourgeois revolution, and the colonies she </a:t>
            </a:r>
            <a:r>
              <a:rPr dirty="0" sz="3600" lang="en-US" smtClean="0"/>
              <a:t>simultaneously gave </a:t>
            </a:r>
            <a:r>
              <a:rPr dirty="0" sz="3600" lang="en-US"/>
              <a:t>birth to, clearly bore the mark of this epoch making </a:t>
            </a:r>
            <a:r>
              <a:rPr dirty="0" sz="3600" lang="en-US" smtClean="0"/>
              <a:t>event: </a:t>
            </a:r>
            <a:r>
              <a:rPr dirty="0" sz="3600" lang="en-US"/>
              <a:t>where </a:t>
            </a:r>
            <a:r>
              <a:rPr dirty="0" sz="3600" lang="en-US" smtClean="0"/>
              <a:t>the advanced </a:t>
            </a:r>
            <a:r>
              <a:rPr dirty="0" sz="3600" lang="en-US"/>
              <a:t>elements of the migration settled, the new mode of production </a:t>
            </a:r>
            <a:r>
              <a:rPr dirty="0" sz="3600" lang="en-US" smtClean="0"/>
              <a:t>and ways </a:t>
            </a:r>
            <a:r>
              <a:rPr dirty="0" sz="3600" lang="en-US"/>
              <a:t>of life were stimulated; where the most backward element </a:t>
            </a:r>
            <a:r>
              <a:rPr dirty="0" sz="3600" lang="en-US" smtClean="0"/>
              <a:t>settled, feudal </a:t>
            </a:r>
            <a:r>
              <a:rPr dirty="0" sz="3600" lang="en-US"/>
              <a:t>ways were kept as far as possible.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07" name="1 Título"/>
          <p:cNvSpPr>
            <a:spLocks noGrp="1"/>
          </p:cNvSpPr>
          <p:nvPr>
            <p:ph type="ctrTitle"/>
          </p:nvPr>
        </p:nvSpPr>
        <p:spPr/>
        <p:txBody>
          <a:bodyPr/>
          <a:p>
            <a:endParaRPr dirty="0" lang="en-US"/>
          </a:p>
        </p:txBody>
      </p:sp>
      <p:sp>
        <p:nvSpPr>
          <p:cNvPr id="1048608" name="2 Subtítulo"/>
          <p:cNvSpPr>
            <a:spLocks noGrp="1"/>
          </p:cNvSpPr>
          <p:nvPr>
            <p:ph type="subTitle" idx="1"/>
          </p:nvPr>
        </p:nvSpPr>
        <p:spPr>
          <a:xfrm>
            <a:off x="0" y="0"/>
            <a:ext cx="9144000" cy="6741368"/>
          </a:xfrm>
        </p:spPr>
        <p:style>
          <a:lnRef idx="1">
            <a:schemeClr val="accent6"/>
          </a:lnRef>
          <a:fillRef idx="2">
            <a:schemeClr val="accent6"/>
          </a:fillRef>
          <a:effectRef idx="1">
            <a:schemeClr val="accent6"/>
          </a:effectRef>
          <a:fontRef idx="minor">
            <a:schemeClr val="dk1"/>
          </a:fontRef>
        </p:style>
        <p:txBody>
          <a:bodyPr>
            <a:normAutofit/>
          </a:bodyPr>
          <a:p>
            <a:r>
              <a:rPr dirty="0" lang="en-US"/>
              <a:t>By the middle of the Eighteenth Century, English settlements </a:t>
            </a:r>
            <a:r>
              <a:rPr dirty="0" lang="en-US" smtClean="0"/>
              <a:t>filled the </a:t>
            </a:r>
            <a:r>
              <a:rPr dirty="0" lang="en-US"/>
              <a:t>long</a:t>
            </a:r>
            <a:r>
              <a:rPr dirty="0" lang="en-US">
                <a:solidFill>
                  <a:srgbClr val="FF0000"/>
                </a:solidFill>
              </a:rPr>
              <a:t> strip </a:t>
            </a:r>
            <a:r>
              <a:rPr dirty="0" lang="en-US"/>
              <a:t>of land between </a:t>
            </a:r>
            <a:r>
              <a:rPr dirty="0" lang="en-US" smtClean="0"/>
              <a:t>Nova</a:t>
            </a:r>
          </a:p>
          <a:p>
            <a:r>
              <a:rPr dirty="0" lang="en-US" smtClean="0"/>
              <a:t>Scotia </a:t>
            </a:r>
            <a:r>
              <a:rPr dirty="0" lang="en-US"/>
              <a:t>and Florida, between </a:t>
            </a:r>
            <a:r>
              <a:rPr dirty="0" lang="en-US" smtClean="0"/>
              <a:t>the Appalachian </a:t>
            </a:r>
            <a:r>
              <a:rPr dirty="0" lang="en-US"/>
              <a:t>Mountains and the sea. By then, there were about three </a:t>
            </a:r>
            <a:r>
              <a:rPr dirty="0" lang="en-US" smtClean="0"/>
              <a:t>million people </a:t>
            </a:r>
            <a:r>
              <a:rPr dirty="0" lang="en-US"/>
              <a:t>living in the English colonies, many of them born in </a:t>
            </a:r>
            <a:r>
              <a:rPr dirty="0" lang="en-US" smtClean="0"/>
              <a:t>France, Germany</a:t>
            </a:r>
            <a:r>
              <a:rPr dirty="0" lang="en-US"/>
              <a:t>, Scotland and Ireland. Many who had been born in Africa and had</a:t>
            </a:r>
          </a:p>
          <a:p>
            <a:r>
              <a:rPr dirty="0" lang="en-US"/>
              <a:t>been brought captives to America to work and live as slaves. The </a:t>
            </a:r>
            <a:r>
              <a:rPr dirty="0" lang="en-US" smtClean="0"/>
              <a:t>settlements were </a:t>
            </a:r>
            <a:r>
              <a:rPr dirty="0" lang="en-US"/>
              <a:t>politically organized </a:t>
            </a:r>
            <a:r>
              <a:rPr dirty="0" lang="en-US" smtClean="0"/>
              <a:t>into Thirteen Colonies</a:t>
            </a:r>
          </a:p>
          <a:p>
            <a:r>
              <a:rPr dirty="0" lang="en-US" smtClean="0"/>
              <a:t>Strip= </a:t>
            </a:r>
            <a:r>
              <a:rPr dirty="0" lang="en-US" err="1" smtClean="0"/>
              <a:t>zona</a:t>
            </a:r>
            <a:endParaRPr dirty="0"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09" name="1 Título"/>
          <p:cNvSpPr>
            <a:spLocks noGrp="1"/>
          </p:cNvSpPr>
          <p:nvPr>
            <p:ph type="title"/>
          </p:nvPr>
        </p:nvSpPr>
        <p:spPr/>
        <p:txBody>
          <a:bodyPr/>
          <a:p>
            <a:endParaRPr lang="en-US"/>
          </a:p>
        </p:txBody>
      </p:sp>
      <p:pic>
        <p:nvPicPr>
          <p:cNvPr id="2097152" name="3 Marcador de contenido"/>
          <p:cNvPicPr>
            <a:picLocks noChangeAspect="1" noGrp="1"/>
          </p:cNvPicPr>
          <p:nvPr>
            <p:ph idx="1"/>
          </p:nvPr>
        </p:nvPicPr>
        <p:blipFill>
          <a:blip xmlns:r="http://schemas.openxmlformats.org/officeDocument/2006/relationships" r:embed="rId1" cstate="print"/>
          <a:stretch>
            <a:fillRect/>
          </a:stretch>
        </p:blipFill>
        <p:spPr>
          <a:xfrm>
            <a:off x="-2652410" y="0"/>
            <a:ext cx="9111889" cy="7032843"/>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10" name="1 Título"/>
          <p:cNvSpPr>
            <a:spLocks noGrp="1"/>
          </p:cNvSpPr>
          <p:nvPr>
            <p:ph type="title"/>
          </p:nvPr>
        </p:nvSpPr>
        <p:spPr>
          <a:xfrm>
            <a:off x="0" y="274638"/>
            <a:ext cx="9144000" cy="1143000"/>
          </a:xfrm>
        </p:spPr>
        <p:txBody>
          <a:bodyPr>
            <a:normAutofit/>
          </a:bodyPr>
          <a:p>
            <a:r>
              <a:rPr dirty="0" lang="en-US"/>
              <a:t>Due to </a:t>
            </a:r>
            <a:r>
              <a:rPr dirty="0" lang="en-US" smtClean="0"/>
              <a:t>their socioeconomic </a:t>
            </a:r>
            <a:r>
              <a:rPr dirty="0" lang="en-US"/>
              <a:t>peculiarities, they constituted three distinct regions</a:t>
            </a:r>
          </a:p>
        </p:txBody>
      </p:sp>
      <p:sp>
        <p:nvSpPr>
          <p:cNvPr id="1048611" name="2 Marcador de contenido"/>
          <p:cNvSpPr>
            <a:spLocks noGrp="1"/>
          </p:cNvSpPr>
          <p:nvPr>
            <p:ph idx="1"/>
          </p:nvPr>
        </p:nvSpPr>
        <p:spPr>
          <a:xfrm>
            <a:off x="11119" y="1772816"/>
            <a:ext cx="9144000" cy="5273824"/>
          </a:xfrm>
        </p:spPr>
        <p:style>
          <a:lnRef idx="1">
            <a:schemeClr val="accent6"/>
          </a:lnRef>
          <a:fillRef idx="2">
            <a:schemeClr val="accent6"/>
          </a:fillRef>
          <a:effectRef idx="1">
            <a:schemeClr val="accent6"/>
          </a:effectRef>
          <a:fontRef idx="minor">
            <a:schemeClr val="dk1"/>
          </a:fontRef>
        </p:style>
        <p:txBody>
          <a:bodyPr>
            <a:normAutofit/>
          </a:bodyPr>
          <a:p>
            <a:endParaRPr dirty="0" lang="en-US"/>
          </a:p>
          <a:p>
            <a:pPr lvl="0"/>
            <a:endParaRPr dirty="0" lang="en-US"/>
          </a:p>
        </p:txBody>
      </p:sp>
      <p:graphicFrame>
        <p:nvGraphicFramePr>
          <p:cNvPr id="4194308" name="3 Diagrama"/>
          <p:cNvGraphicFramePr>
            <a:graphicFrameLocks/>
          </p:cNvGraphicFramePr>
          <p:nvPr/>
        </p:nvGraphicFramePr>
        <p:xfrm>
          <a:off x="0" y="1196752"/>
          <a:ext cx="8795792" cy="5400600"/>
        </p:xfrm>
        <a:graphic>
          <a:graphicData uri="http://schemas.openxmlformats.org/drawingml/2006/diagram">
            <dgm:relIds xmlns:dgm="http://schemas.openxmlformats.org/drawingml/2006/diagram" xmlns:r="http://schemas.openxmlformats.org/officeDocument/2006/relationships" r:dm="rId2" r:lo="rId1" r:qs="rId5" r:cs="rId4"/>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12" name="Marcador de contenido 2"/>
          <p:cNvSpPr>
            <a:spLocks noGrp="1"/>
          </p:cNvSpPr>
          <p:nvPr>
            <p:ph idx="1"/>
          </p:nvPr>
        </p:nvSpPr>
        <p:spPr>
          <a:xfrm>
            <a:off x="0" y="116632"/>
            <a:ext cx="9144000" cy="6741368"/>
          </a:xfrm>
        </p:spPr>
        <p:txBody>
          <a:bodyPr/>
          <a:p>
            <a:r>
              <a:rPr dirty="0" lang="es-ES"/>
              <a:t> Población</a:t>
            </a:r>
          </a:p>
          <a:p>
            <a:endParaRPr dirty="0" lang="es-ES"/>
          </a:p>
          <a:p>
            <a:r>
              <a:rPr dirty="0" lang="es-ES"/>
              <a:t>Un rasgo importante de estas colonias era que su población de origen europeo era bastante heterogénea, pues a los iniciales inmigrantes ingleses se unieron después inmigrantes escoceses, irlandeses, alemanes, galeses, flamencos y hugonotes franceses,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595" name="1 Título"/>
          <p:cNvSpPr>
            <a:spLocks noGrp="1"/>
          </p:cNvSpPr>
          <p:nvPr>
            <p:ph type="title"/>
          </p:nvPr>
        </p:nvSpPr>
        <p:spPr/>
        <p:txBody>
          <a:bodyPr>
            <a:normAutofit fontScale="90000"/>
          </a:bodyPr>
          <a:p>
            <a:r>
              <a:rPr dirty="0" lang="en-US" smtClean="0"/>
              <a:t>. </a:t>
            </a:r>
            <a:r>
              <a:rPr dirty="0" lang="en-US"/>
              <a:t>Population</a:t>
            </a:r>
            <a:r>
              <a:rPr dirty="0" lang="es-MX"/>
              <a:t/>
            </a:r>
            <a:br>
              <a:rPr dirty="0" lang="es-MX"/>
            </a:br>
            <a:endParaRPr dirty="0" lang="en-US"/>
          </a:p>
        </p:txBody>
      </p:sp>
      <p:graphicFrame>
        <p:nvGraphicFramePr>
          <p:cNvPr id="4194307" name="3 Marcador de contenido"/>
          <p:cNvGraphicFramePr>
            <a:graphicFrameLocks noGrp="1"/>
          </p:cNvGraphicFramePr>
          <p:nvPr>
            <p:ph idx="1"/>
          </p:nvPr>
        </p:nvGraphicFramePr>
        <p:xfrm>
          <a:off x="0" y="1600200"/>
          <a:ext cx="9144000" cy="4781128"/>
        </p:xfrm>
        <a:graphic>
          <a:graphicData uri="http://schemas.openxmlformats.org/drawingml/2006/table">
            <a:tbl>
              <a:tblPr firstRow="1" bandRow="1">
                <a:tableStyleId>{93296810-A885-4BE3-A3E7-6D5BEEA58F35}</a:tableStyleId>
              </a:tblPr>
              <a:tblGrid>
                <a:gridCol w="3048000"/>
                <a:gridCol w="3048000"/>
                <a:gridCol w="3048000"/>
              </a:tblGrid>
              <a:tr h="1379535">
                <a:tc>
                  <a:txBody>
                    <a:bodyPr/>
                    <a:p>
                      <a:r>
                        <a:rPr dirty="0" sz="2800" lang="en-US" smtClean="0"/>
                        <a:t>New England</a:t>
                      </a:r>
                      <a:endParaRPr dirty="0" sz="2800" lang="en-US"/>
                    </a:p>
                  </a:txBody>
                </a:tc>
                <a:tc>
                  <a:txBody>
                    <a:bodyPr/>
                    <a:p>
                      <a:r>
                        <a:rPr dirty="0" sz="2800" lang="en-US" smtClean="0"/>
                        <a:t>The</a:t>
                      </a:r>
                      <a:r>
                        <a:rPr baseline="0" dirty="0" sz="2800" lang="en-US" smtClean="0"/>
                        <a:t> South </a:t>
                      </a:r>
                      <a:endParaRPr dirty="0" sz="2800" lang="en-US"/>
                    </a:p>
                  </a:txBody>
                </a:tc>
                <a:tc>
                  <a:txBody>
                    <a:bodyPr/>
                    <a:p>
                      <a:r>
                        <a:rPr dirty="0" sz="2800" lang="en-US" smtClean="0"/>
                        <a:t>The Middle colonies</a:t>
                      </a:r>
                      <a:endParaRPr dirty="0" sz="2800" lang="en-US"/>
                    </a:p>
                  </a:txBody>
                </a:tc>
              </a:tr>
              <a:tr h="3401593">
                <a:tc>
                  <a:txBody>
                    <a:bodyPr/>
                    <a:p>
                      <a:r>
                        <a:rPr dirty="0" sz="2800" kern="1200" lang="en-US" smtClean="0">
                          <a:solidFill>
                            <a:schemeClr val="dk1"/>
                          </a:solidFill>
                          <a:effectLst/>
                          <a:latin typeface="+mn-lt"/>
                          <a:ea typeface="+mn-ea"/>
                          <a:cs typeface="+mn-cs"/>
                        </a:rPr>
                        <a:t>in compact villages and towns, e.g. Salem and Boston</a:t>
                      </a:r>
                      <a:endParaRPr dirty="0" sz="2800" lang="en-US"/>
                    </a:p>
                  </a:txBody>
                </a:tc>
                <a:tc>
                  <a:txBody>
                    <a:bodyPr/>
                    <a:p>
                      <a:r>
                        <a:rPr dirty="0" sz="2800" kern="1200" lang="en-US" smtClean="0">
                          <a:solidFill>
                            <a:schemeClr val="dk1"/>
                          </a:solidFill>
                          <a:effectLst/>
                          <a:latin typeface="+mn-lt"/>
                          <a:ea typeface="+mn-ea"/>
                          <a:cs typeface="+mn-cs"/>
                        </a:rPr>
                        <a:t>scattered population, less demographically dense.</a:t>
                      </a:r>
                      <a:endParaRPr dirty="0" sz="2800" lang="en-US"/>
                    </a:p>
                  </a:txBody>
                </a:tc>
                <a:tc>
                  <a:txBody>
                    <a:bodyPr/>
                    <a:p>
                      <a:pPr algn="l" defTabSz="914400" eaLnBrk="1" fontAlgn="auto" hangingPunct="1" indent="0" latinLnBrk="0" marL="0" marR="0" rtl="0">
                        <a:lnSpc>
                          <a:spcPct val="100000"/>
                        </a:lnSpc>
                        <a:spcBef>
                          <a:spcPts val="0"/>
                        </a:spcBef>
                        <a:spcAft>
                          <a:spcPts val="0"/>
                        </a:spcAft>
                        <a:buClrTx/>
                        <a:buSzTx/>
                        <a:buFontTx/>
                        <a:buNone/>
                      </a:pPr>
                      <a:r>
                        <a:rPr dirty="0" sz="2800" kern="1200" lang="en-US" smtClean="0">
                          <a:solidFill>
                            <a:schemeClr val="dk1"/>
                          </a:solidFill>
                          <a:effectLst/>
                          <a:latin typeface="+mn-lt"/>
                          <a:ea typeface="+mn-ea"/>
                          <a:cs typeface="+mn-cs"/>
                        </a:rPr>
                        <a:t>Cosmopolitan, e.g. New York and Philadelphia</a:t>
                      </a:r>
                      <a:endParaRPr dirty="0" sz="2800" kern="1200" lang="es-MX" smtClean="0">
                        <a:solidFill>
                          <a:schemeClr val="dk1"/>
                        </a:solidFill>
                        <a:effectLst/>
                        <a:latin typeface="+mn-lt"/>
                        <a:ea typeface="+mn-ea"/>
                        <a:cs typeface="+mn-cs"/>
                      </a:endParaRPr>
                    </a:p>
                    <a:p>
                      <a:endParaRPr dirty="0" sz="2800" lang="en-US"/>
                    </a:p>
                  </a:txBody>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591" name="1 Título"/>
          <p:cNvSpPr>
            <a:spLocks noGrp="1"/>
          </p:cNvSpPr>
          <p:nvPr>
            <p:ph type="title"/>
          </p:nvPr>
        </p:nvSpPr>
        <p:spPr/>
        <p:txBody>
          <a:bodyPr/>
          <a:p>
            <a:endParaRPr lang="en-US"/>
          </a:p>
        </p:txBody>
      </p:sp>
      <p:sp>
        <p:nvSpPr>
          <p:cNvPr id="1048592" name="2 Marcador de contenido"/>
          <p:cNvSpPr>
            <a:spLocks noGrp="1"/>
          </p:cNvSpPr>
          <p:nvPr>
            <p:ph idx="1"/>
          </p:nvPr>
        </p:nvSpPr>
        <p:spPr>
          <a:xfrm>
            <a:off x="-247017" y="-546309"/>
            <a:ext cx="9144000" cy="6858000"/>
          </a:xfrm>
        </p:spPr>
        <p:style>
          <a:lnRef idx="1">
            <a:schemeClr val="accent6"/>
          </a:lnRef>
          <a:fillRef idx="2">
            <a:schemeClr val="accent6"/>
          </a:fillRef>
          <a:effectRef idx="1">
            <a:schemeClr val="accent6"/>
          </a:effectRef>
          <a:fontRef idx="minor">
            <a:schemeClr val="dk1"/>
          </a:fontRef>
        </p:style>
        <p:txBody>
          <a:bodyPr>
            <a:normAutofit fontScale="65625" lnSpcReduction="20000"/>
          </a:bodyPr>
          <a:p>
            <a:pPr indent="0" marL="0">
              <a:buNone/>
            </a:pPr>
            <a:r>
              <a:rPr dirty="0" lang="en-US" smtClean="0"/>
              <a:t> </a:t>
            </a:r>
            <a:r>
              <a:rPr b="1" dirty="0" lang="en-US"/>
              <a:t>Government</a:t>
            </a:r>
            <a:endParaRPr b="1" dirty="0" lang="es-MX"/>
          </a:p>
          <a:p>
            <a:pPr indent="0" marL="0">
              <a:buNone/>
            </a:pPr>
            <a:r>
              <a:rPr dirty="0" lang="en-US" smtClean="0"/>
              <a:t>According </a:t>
            </a:r>
            <a:r>
              <a:rPr dirty="0" lang="en-US"/>
              <a:t>to type of government, there were three types of colonies</a:t>
            </a:r>
            <a:r>
              <a:rPr dirty="0" lang="en-US" smtClean="0"/>
              <a:t>:</a:t>
            </a:r>
            <a:r>
              <a:rPr dirty="0" lang="en-US"/>
              <a:t> </a:t>
            </a:r>
            <a:endParaRPr dirty="0" lang="es-MX"/>
          </a:p>
          <a:p>
            <a:r>
              <a:rPr b="1" dirty="0" lang="en-US"/>
              <a:t>Chartered colonies</a:t>
            </a:r>
            <a:r>
              <a:rPr dirty="0" lang="en-US"/>
              <a:t>: colonial affairs in the hands of a number of shareholders operating under the authority of a charter granted by the </a:t>
            </a:r>
            <a:r>
              <a:rPr dirty="0" lang="en-US" smtClean="0"/>
              <a:t>king </a:t>
            </a:r>
          </a:p>
          <a:p>
            <a:r>
              <a:rPr dirty="0" lang="es-ES" smtClean="0"/>
              <a:t>Las </a:t>
            </a:r>
            <a:r>
              <a:rPr dirty="0" lang="es-ES"/>
              <a:t>"Cartas Fundacionales" de las colonias daban privilegios de élite a los principales fundadores de éstas y sus descendientes, usualmente provenientes de grupos religiosos o relacionados con grandes mercaderes británicos. La ausencia de intervención directa de la Corona británica hacía que el autogobierno (aunque bajo control de una élite) fuera la norma y no la excepción, lo cual era una gran diferencia respecto a las colonias de España o Portugal en el hemisferio.</a:t>
            </a:r>
            <a:endParaRPr dirty="0" lang="en-US" smtClean="0"/>
          </a:p>
          <a:p>
            <a:endParaRPr dirty="0" lang="es-MX"/>
          </a:p>
          <a:p>
            <a:r>
              <a:rPr dirty="0" lang="en-US"/>
              <a:t> </a:t>
            </a:r>
            <a:r>
              <a:rPr b="1" dirty="0" lang="en-US" smtClean="0"/>
              <a:t>Proprietary </a:t>
            </a:r>
            <a:r>
              <a:rPr b="1" dirty="0" lang="en-US"/>
              <a:t>colonies</a:t>
            </a:r>
            <a:r>
              <a:rPr dirty="0" lang="en-US"/>
              <a:t>: the proprietor (a courtier or king’s favorite member of the nobility) obtained a charter from the king, established the colony at his own risk, and appointed its officials. </a:t>
            </a:r>
            <a:endParaRPr dirty="0" lang="es-MX"/>
          </a:p>
          <a:p>
            <a:pPr indent="0" marL="0">
              <a:buNone/>
            </a:pPr>
            <a:r>
              <a:rPr dirty="0" lang="en-US"/>
              <a:t> </a:t>
            </a:r>
            <a:endParaRPr dirty="0" lang="es-MX"/>
          </a:p>
          <a:p>
            <a:r>
              <a:rPr b="1" dirty="0" lang="en-US"/>
              <a:t>Royal colonies:</a:t>
            </a:r>
            <a:r>
              <a:rPr dirty="0" lang="en-US"/>
              <a:t> affairs directed by royal officials. </a:t>
            </a:r>
            <a:endParaRPr dirty="0" lang="es-MX"/>
          </a:p>
          <a:p>
            <a:pPr indent="0" marL="0">
              <a:buNone/>
            </a:pPr>
            <a:r>
              <a:rPr dirty="0" lang="en-US"/>
              <a:t> </a:t>
            </a:r>
            <a:r>
              <a:rPr dirty="0" lang="en-US" smtClean="0"/>
              <a:t>During </a:t>
            </a:r>
            <a:r>
              <a:rPr dirty="0" lang="en-US"/>
              <a:t>the colonial period the Crown converted most of the colonies to royal government. After 1752, except for Connecticut and Rhode Island, all the colonies were already turned royal.  </a:t>
            </a:r>
            <a:endParaRPr dirty="0" lang="es-MX"/>
          </a:p>
          <a:p>
            <a:endParaRPr dirty="0" lang="en-US"/>
          </a:p>
        </p:txBody>
      </p:sp>
    </p:spTree>
  </p:cSld>
  <p:clrMapOvr>
    <a:masterClrMapping/>
  </p:clrMapOvr>
</p:sld>
</file>

<file path=ppt/theme/theme1.xml><?xml version="1.0" encoding="utf-8"?>
<a:theme xmlns:a="http://schemas.openxmlformats.org/drawingml/2006/main" name="Tema de Office">
  <a:themeElements>
    <a:clrScheme name="Oficina">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12.0000</AppVersion>
</Properties>
</file>

<file path=docProps/core.xml><?xml version="1.0" encoding="utf-8"?>
<cp:coreProperties xmlns:cp="http://schemas.openxmlformats.org/package/2006/metadata/core-properties" xmlns:dc="http://purl.org/dc/elements/1.1/" xmlns:dcterms="http://purl.org/dc/terms/" xmlns:xsi="http://www.w3.org/2001/XMLSchema-instance">
  <dc:title>History of the Culture of English Speaking Countries </dc:title>
  <dc:creator>Lorna</dc:creator>
  <cp:lastModifiedBy>Usuario de Windows</cp:lastModifiedBy>
  <dcterms:created xsi:type="dcterms:W3CDTF">2016-02-19T15:24:33Z</dcterms:created>
  <dcterms:modified xsi:type="dcterms:W3CDTF">2025-10-09T13:13:18Z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4056b457040d4471af12941469b984be</vt:lpwstr>
  </property>
</Properties>
</file>