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9" r:id="rId7"/>
  </p:sldMasterIdLst>
  <p:notesMasterIdLst>
    <p:notesMasterId r:id="rId29"/>
  </p:notesMasterIdLst>
  <p:sldIdLst>
    <p:sldId id="265" r:id="rId8"/>
    <p:sldId id="256" r:id="rId9"/>
    <p:sldId id="296" r:id="rId10"/>
    <p:sldId id="312" r:id="rId11"/>
    <p:sldId id="257" r:id="rId12"/>
    <p:sldId id="258" r:id="rId13"/>
    <p:sldId id="267" r:id="rId14"/>
    <p:sldId id="268" r:id="rId15"/>
    <p:sldId id="269" r:id="rId16"/>
    <p:sldId id="270" r:id="rId17"/>
    <p:sldId id="271" r:id="rId18"/>
    <p:sldId id="311" r:id="rId19"/>
    <p:sldId id="272" r:id="rId20"/>
    <p:sldId id="273" r:id="rId21"/>
    <p:sldId id="277" r:id="rId22"/>
    <p:sldId id="279" r:id="rId23"/>
    <p:sldId id="278" r:id="rId24"/>
    <p:sldId id="259" r:id="rId25"/>
    <p:sldId id="262" r:id="rId26"/>
    <p:sldId id="289" r:id="rId27"/>
    <p:sldId id="301" r:id="rId28"/>
    <p:sldId id="310" r:id="rId30"/>
    <p:sldId id="281" r:id="rId31"/>
    <p:sldId id="280" r:id="rId32"/>
    <p:sldId id="282" r:id="rId33"/>
    <p:sldId id="285" r:id="rId34"/>
    <p:sldId id="283" r:id="rId35"/>
    <p:sldId id="264" r:id="rId36"/>
  </p:sldIdLst>
  <p:sldSz cx="12240895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DF8"/>
    <a:srgbClr val="EFF9FF"/>
    <a:srgbClr val="E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8" autoAdjust="0"/>
    <p:restoredTop sz="94660"/>
  </p:normalViewPr>
  <p:slideViewPr>
    <p:cSldViewPr showGuides="1">
      <p:cViewPr varScale="1">
        <p:scale>
          <a:sx n="68" d="100"/>
          <a:sy n="68" d="100"/>
        </p:scale>
        <p:origin x="768" y="60"/>
      </p:cViewPr>
      <p:guideLst>
        <p:guide orient="horz" pos="2160"/>
        <p:guide pos="3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28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FCD3B0-8619-489B-ABE4-06C11644931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1C70605-C078-4635-A828-0DE8333925CC}">
      <dgm:prSet phldrT="[Texto]" custT="1"/>
      <dgm:spPr>
        <a:solidFill>
          <a:schemeClr val="bg1">
            <a:lumMod val="85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en-US" sz="2800" b="0" dirty="0">
              <a:solidFill>
                <a:srgbClr val="C00000"/>
              </a:solidFill>
              <a:latin typeface="Arial Black" panose="020B0A04020102020204" pitchFamily="34" charset="0"/>
            </a:rPr>
            <a:t>SCIENTIFIC QUESTIONS </a:t>
          </a:r>
          <a:endParaRPr lang="es-MX" sz="2800" b="0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FEAA5EC4-4ED3-4F29-89E1-A29FCB83FD67}" cxnId="{24480E53-CE9B-4964-AEBE-B5A19643BC41}" type="parTrans">
      <dgm:prSet/>
      <dgm:spPr/>
      <dgm:t>
        <a:bodyPr/>
        <a:lstStyle/>
        <a:p>
          <a:endParaRPr lang="es-MX"/>
        </a:p>
      </dgm:t>
    </dgm:pt>
    <dgm:pt modelId="{AE223086-B3C7-4272-84C7-B3F9B528E68F}" cxnId="{24480E53-CE9B-4964-AEBE-B5A19643BC41}" type="sibTrans">
      <dgm:prSet/>
      <dgm:spPr/>
      <dgm:t>
        <a:bodyPr/>
        <a:lstStyle/>
        <a:p>
          <a:endParaRPr lang="es-MX"/>
        </a:p>
      </dgm:t>
    </dgm:pt>
    <dgm:pt modelId="{FBAB246C-C800-4885-9703-88C885961E22}">
      <dgm:prSet phldrT="[Texto]" custT="1"/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en-US" sz="2800" b="0" dirty="0">
              <a:solidFill>
                <a:srgbClr val="C00000"/>
              </a:solidFill>
              <a:latin typeface="Arial Black" panose="020B0A04020102020204" pitchFamily="34" charset="0"/>
            </a:rPr>
            <a:t>SCIENTIFIC TASKS:</a:t>
          </a:r>
          <a:endParaRPr lang="es-MX" sz="2800" b="0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D8BF5260-16D8-4F61-BC3F-A9A3AFAE8E7D}" cxnId="{60D58E6F-36B4-4405-9A34-E8C798C6D64E}" type="parTrans">
      <dgm:prSet/>
      <dgm:spPr/>
      <dgm:t>
        <a:bodyPr/>
        <a:lstStyle/>
        <a:p>
          <a:endParaRPr lang="es-MX"/>
        </a:p>
      </dgm:t>
    </dgm:pt>
    <dgm:pt modelId="{AC4D1D75-08CA-4A1E-BF62-DA45F445AC94}" cxnId="{60D58E6F-36B4-4405-9A34-E8C798C6D64E}" type="sibTrans">
      <dgm:prSet/>
      <dgm:spPr/>
      <dgm:t>
        <a:bodyPr/>
        <a:lstStyle/>
        <a:p>
          <a:endParaRPr lang="es-MX"/>
        </a:p>
      </dgm:t>
    </dgm:pt>
    <dgm:pt modelId="{803C7D2F-DA6C-45E2-B6B8-A4C733F0E294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Determination the theoretical and methodological referents that support the development of the vocabulary related with tourism.</a:t>
          </a:r>
          <a:endParaRPr lang="es-MX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E84E70-3842-4F06-941E-A858212C9D0B}" cxnId="{53B22E13-6704-4735-8AF4-1F3CEC9FF528}" type="parTrans">
      <dgm:prSet/>
      <dgm:spPr/>
      <dgm:t>
        <a:bodyPr/>
        <a:lstStyle/>
        <a:p>
          <a:endParaRPr lang="es-MX"/>
        </a:p>
      </dgm:t>
    </dgm:pt>
    <dgm:pt modelId="{4F3497B2-B92A-4644-91F5-CA5D1FC4AAD3}" cxnId="{53B22E13-6704-4735-8AF4-1F3CEC9FF528}" type="sibTrans">
      <dgm:prSet/>
      <dgm:spPr/>
      <dgm:t>
        <a:bodyPr/>
        <a:lstStyle/>
        <a:p>
          <a:endParaRPr lang="es-MX"/>
        </a:p>
      </dgm:t>
    </dgm:pt>
    <dgm:pt modelId="{FA2C0427-97DC-4A5D-93D4-F34DDE2315A9}">
      <dgm:prSet phldrT="[Texto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What are the theoretical and methodological referents that support the development of the vocabulary related with tourism?</a:t>
          </a:r>
          <a:endParaRPr lang="es-MX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D7460D-5CE2-4F47-9513-AD8403BA403B}" cxnId="{370E7F2D-F721-4557-92B6-80BE908A6C07}" type="sibTrans">
      <dgm:prSet/>
      <dgm:spPr/>
      <dgm:t>
        <a:bodyPr/>
        <a:lstStyle/>
        <a:p>
          <a:endParaRPr lang="es-MX"/>
        </a:p>
      </dgm:t>
    </dgm:pt>
    <dgm:pt modelId="{838C3191-334F-4345-828E-13CAC09A9E3E}" cxnId="{370E7F2D-F721-4557-92B6-80BE908A6C07}" type="parTrans">
      <dgm:prSet/>
      <dgm:spPr/>
      <dgm:t>
        <a:bodyPr/>
        <a:lstStyle/>
        <a:p>
          <a:endParaRPr lang="es-MX"/>
        </a:p>
      </dgm:t>
    </dgm:pt>
    <dgm:pt modelId="{57AAB5BB-0111-4042-90D9-0CB260626DA6}" type="pres">
      <dgm:prSet presAssocID="{21FCD3B0-8619-489B-ABE4-06C116449310}" presName="Name0" presStyleCnt="0">
        <dgm:presLayoutVars>
          <dgm:dir/>
          <dgm:animLvl val="lvl"/>
          <dgm:resizeHandles val="exact"/>
        </dgm:presLayoutVars>
      </dgm:prSet>
      <dgm:spPr/>
    </dgm:pt>
    <dgm:pt modelId="{CC528F8C-778A-4DEA-BC4B-17EA8A094C63}" type="pres">
      <dgm:prSet presAssocID="{01C70605-C078-4635-A828-0DE8333925CC}" presName="composite" presStyleCnt="0"/>
      <dgm:spPr/>
    </dgm:pt>
    <dgm:pt modelId="{5B8C6A31-4849-4EF0-9965-37CF1341CCBF}" type="pres">
      <dgm:prSet presAssocID="{01C70605-C078-4635-A828-0DE8333925CC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C82187D-14E0-4D1A-82DB-89123D607089}" type="pres">
      <dgm:prSet presAssocID="{01C70605-C078-4635-A828-0DE8333925CC}" presName="desTx" presStyleLbl="alignAccFollowNode1" presStyleIdx="0" presStyleCnt="2">
        <dgm:presLayoutVars>
          <dgm:bulletEnabled val="1"/>
        </dgm:presLayoutVars>
      </dgm:prSet>
      <dgm:spPr/>
    </dgm:pt>
    <dgm:pt modelId="{F59632B0-1D5F-46A5-AD67-7E902F82F8AC}" type="pres">
      <dgm:prSet presAssocID="{AE223086-B3C7-4272-84C7-B3F9B528E68F}" presName="space" presStyleCnt="0"/>
      <dgm:spPr/>
    </dgm:pt>
    <dgm:pt modelId="{FCB2AA4E-3779-42AA-A7D9-9071194C9135}" type="pres">
      <dgm:prSet presAssocID="{FBAB246C-C800-4885-9703-88C885961E22}" presName="composite" presStyleCnt="0"/>
      <dgm:spPr/>
    </dgm:pt>
    <dgm:pt modelId="{C1C1BAF9-7BAD-42CB-ACAE-F3479D3C425E}" type="pres">
      <dgm:prSet presAssocID="{FBAB246C-C800-4885-9703-88C885961E2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9C2581A3-D267-4A9D-BB1E-539E7AB68DCD}" type="pres">
      <dgm:prSet presAssocID="{FBAB246C-C800-4885-9703-88C885961E22}" presName="desTx" presStyleLbl="alignAccFollowNode1" presStyleIdx="1" presStyleCnt="2" custScaleX="100001">
        <dgm:presLayoutVars>
          <dgm:bulletEnabled val="1"/>
        </dgm:presLayoutVars>
      </dgm:prSet>
      <dgm:spPr/>
    </dgm:pt>
  </dgm:ptLst>
  <dgm:cxnLst>
    <dgm:cxn modelId="{53B22E13-6704-4735-8AF4-1F3CEC9FF528}" srcId="{FBAB246C-C800-4885-9703-88C885961E22}" destId="{803C7D2F-DA6C-45E2-B6B8-A4C733F0E294}" srcOrd="0" destOrd="0" parTransId="{8FE84E70-3842-4F06-941E-A858212C9D0B}" sibTransId="{4F3497B2-B92A-4644-91F5-CA5D1FC4AAD3}"/>
    <dgm:cxn modelId="{DAC13F17-8BB9-4F65-A8C1-99356031F6FB}" type="presOf" srcId="{FBAB246C-C800-4885-9703-88C885961E22}" destId="{C1C1BAF9-7BAD-42CB-ACAE-F3479D3C425E}" srcOrd="0" destOrd="0" presId="urn:microsoft.com/office/officeart/2005/8/layout/hList1"/>
    <dgm:cxn modelId="{370E7F2D-F721-4557-92B6-80BE908A6C07}" srcId="{01C70605-C078-4635-A828-0DE8333925CC}" destId="{FA2C0427-97DC-4A5D-93D4-F34DDE2315A9}" srcOrd="0" destOrd="0" parTransId="{838C3191-334F-4345-828E-13CAC09A9E3E}" sibTransId="{31D7460D-5CE2-4F47-9513-AD8403BA403B}"/>
    <dgm:cxn modelId="{0C3A363B-50C2-453C-9C37-3A182C47841A}" type="presOf" srcId="{FA2C0427-97DC-4A5D-93D4-F34DDE2315A9}" destId="{1C82187D-14E0-4D1A-82DB-89123D607089}" srcOrd="0" destOrd="0" presId="urn:microsoft.com/office/officeart/2005/8/layout/hList1"/>
    <dgm:cxn modelId="{60D58E6F-36B4-4405-9A34-E8C798C6D64E}" srcId="{21FCD3B0-8619-489B-ABE4-06C116449310}" destId="{FBAB246C-C800-4885-9703-88C885961E22}" srcOrd="1" destOrd="0" parTransId="{D8BF5260-16D8-4F61-BC3F-A9A3AFAE8E7D}" sibTransId="{AC4D1D75-08CA-4A1E-BF62-DA45F445AC94}"/>
    <dgm:cxn modelId="{24480E53-CE9B-4964-AEBE-B5A19643BC41}" srcId="{21FCD3B0-8619-489B-ABE4-06C116449310}" destId="{01C70605-C078-4635-A828-0DE8333925CC}" srcOrd="0" destOrd="0" parTransId="{FEAA5EC4-4ED3-4F29-89E1-A29FCB83FD67}" sibTransId="{AE223086-B3C7-4272-84C7-B3F9B528E68F}"/>
    <dgm:cxn modelId="{C7156073-4DB2-41C1-889D-B45EE59E962D}" type="presOf" srcId="{803C7D2F-DA6C-45E2-B6B8-A4C733F0E294}" destId="{9C2581A3-D267-4A9D-BB1E-539E7AB68DCD}" srcOrd="0" destOrd="0" presId="urn:microsoft.com/office/officeart/2005/8/layout/hList1"/>
    <dgm:cxn modelId="{158C75D5-8E37-41FB-AF64-E4CD1F2F58E2}" type="presOf" srcId="{01C70605-C078-4635-A828-0DE8333925CC}" destId="{5B8C6A31-4849-4EF0-9965-37CF1341CCBF}" srcOrd="0" destOrd="0" presId="urn:microsoft.com/office/officeart/2005/8/layout/hList1"/>
    <dgm:cxn modelId="{38FE53E2-268B-49B5-88A3-36105B0F257F}" type="presOf" srcId="{21FCD3B0-8619-489B-ABE4-06C116449310}" destId="{57AAB5BB-0111-4042-90D9-0CB260626DA6}" srcOrd="0" destOrd="0" presId="urn:microsoft.com/office/officeart/2005/8/layout/hList1"/>
    <dgm:cxn modelId="{BA11037C-CF8F-48EB-84E6-35E66168BF01}" type="presParOf" srcId="{57AAB5BB-0111-4042-90D9-0CB260626DA6}" destId="{CC528F8C-778A-4DEA-BC4B-17EA8A094C63}" srcOrd="0" destOrd="0" presId="urn:microsoft.com/office/officeart/2005/8/layout/hList1"/>
    <dgm:cxn modelId="{34BAEEC4-1E64-4D01-A8B1-C8DFBA0EC8AB}" type="presParOf" srcId="{CC528F8C-778A-4DEA-BC4B-17EA8A094C63}" destId="{5B8C6A31-4849-4EF0-9965-37CF1341CCBF}" srcOrd="0" destOrd="0" presId="urn:microsoft.com/office/officeart/2005/8/layout/hList1"/>
    <dgm:cxn modelId="{EB52797A-13CB-4DA3-8BCA-B4EBDC1483B4}" type="presParOf" srcId="{CC528F8C-778A-4DEA-BC4B-17EA8A094C63}" destId="{1C82187D-14E0-4D1A-82DB-89123D607089}" srcOrd="1" destOrd="0" presId="urn:microsoft.com/office/officeart/2005/8/layout/hList1"/>
    <dgm:cxn modelId="{E95E09C2-66FF-4E7E-8E6C-8DFD2749EF55}" type="presParOf" srcId="{57AAB5BB-0111-4042-90D9-0CB260626DA6}" destId="{F59632B0-1D5F-46A5-AD67-7E902F82F8AC}" srcOrd="1" destOrd="0" presId="urn:microsoft.com/office/officeart/2005/8/layout/hList1"/>
    <dgm:cxn modelId="{22343774-1C39-4BF7-B8A4-3BB446CD17F3}" type="presParOf" srcId="{57AAB5BB-0111-4042-90D9-0CB260626DA6}" destId="{FCB2AA4E-3779-42AA-A7D9-9071194C9135}" srcOrd="2" destOrd="0" presId="urn:microsoft.com/office/officeart/2005/8/layout/hList1"/>
    <dgm:cxn modelId="{584AA724-2AB4-46E5-9D81-1C6A320A0ED0}" type="presParOf" srcId="{FCB2AA4E-3779-42AA-A7D9-9071194C9135}" destId="{C1C1BAF9-7BAD-42CB-ACAE-F3479D3C425E}" srcOrd="0" destOrd="0" presId="urn:microsoft.com/office/officeart/2005/8/layout/hList1"/>
    <dgm:cxn modelId="{6113CB28-43B7-47E1-A6D6-99D3DA55B4BA}" type="presParOf" srcId="{FCB2AA4E-3779-42AA-A7D9-9071194C9135}" destId="{9C2581A3-D267-4A9D-BB1E-539E7AB68DC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6BBF7B-07DF-4BC4-8D2C-93D4319A699C}" type="doc">
      <dgm:prSet loTypeId="urn:microsoft.com/office/officeart/2005/8/layout/default#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MX"/>
        </a:p>
      </dgm:t>
    </dgm:pt>
    <dgm:pt modelId="{76146F41-5C38-4AAD-AA31-A24494F8C48B}">
      <dgm:prSet phldrT="[Texto]" custT="1"/>
      <dgm:spPr>
        <a:ln w="57150"/>
      </dgm:spPr>
      <dgm:t>
        <a:bodyPr/>
        <a:lstStyle/>
        <a:p>
          <a:r>
            <a:rPr lang="en-US" sz="4000" b="1" dirty="0">
              <a:latin typeface="Arial Black" panose="020B0A04020102020204" pitchFamily="34" charset="0"/>
              <a:cs typeface="Arial" panose="020B0604020202020204" pitchFamily="34" charset="0"/>
            </a:rPr>
            <a:t>Analytic-synthetic</a:t>
          </a:r>
          <a:endParaRPr lang="es-MX" sz="40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F4EAFBFF-C919-4726-AFDF-DC73AF6A0FB7}" cxnId="{BC550FF7-EE5E-422C-A865-D8FDDE047161}" type="parTrans">
      <dgm:prSet/>
      <dgm:spPr/>
      <dgm:t>
        <a:bodyPr/>
        <a:lstStyle/>
        <a:p>
          <a:endParaRPr lang="es-MX"/>
        </a:p>
      </dgm:t>
    </dgm:pt>
    <dgm:pt modelId="{875CB41D-8678-419A-BF95-6ACA5A21205D}" cxnId="{BC550FF7-EE5E-422C-A865-D8FDDE047161}" type="sibTrans">
      <dgm:prSet/>
      <dgm:spPr/>
      <dgm:t>
        <a:bodyPr/>
        <a:lstStyle/>
        <a:p>
          <a:endParaRPr lang="es-MX"/>
        </a:p>
      </dgm:t>
    </dgm:pt>
    <dgm:pt modelId="{58BC9F77-8EBE-4BFF-A2B0-609D7EDB2E8B}">
      <dgm:prSet phldrT="[Texto]" custT="1"/>
      <dgm:spPr>
        <a:ln w="57150">
          <a:solidFill>
            <a:schemeClr val="tx1"/>
          </a:solidFill>
        </a:ln>
      </dgm:spPr>
      <dgm:t>
        <a:bodyPr/>
        <a:lstStyle/>
        <a:p>
          <a:r>
            <a:rPr lang="en-US" sz="4000" b="1" dirty="0">
              <a:latin typeface="Arial Black" panose="020B0A04020102020204" pitchFamily="34" charset="0"/>
              <a:cs typeface="Arial" panose="020B0604020202020204" pitchFamily="34" charset="0"/>
            </a:rPr>
            <a:t>Inductive-deductive</a:t>
          </a:r>
          <a:endParaRPr lang="es-MX" sz="40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3E1E8B18-DE1E-442A-8B68-1DA361B4F5AF}" cxnId="{E98B24F0-A939-41D5-99DF-FE3692775D20}" type="parTrans">
      <dgm:prSet/>
      <dgm:spPr/>
      <dgm:t>
        <a:bodyPr/>
        <a:lstStyle/>
        <a:p>
          <a:endParaRPr lang="es-MX"/>
        </a:p>
      </dgm:t>
    </dgm:pt>
    <dgm:pt modelId="{0CFB5FB7-C36B-4508-8DF2-05C1BE81D502}" cxnId="{E98B24F0-A939-41D5-99DF-FE3692775D20}" type="sibTrans">
      <dgm:prSet/>
      <dgm:spPr/>
      <dgm:t>
        <a:bodyPr/>
        <a:lstStyle/>
        <a:p>
          <a:endParaRPr lang="es-MX"/>
        </a:p>
      </dgm:t>
    </dgm:pt>
    <dgm:pt modelId="{38E2737D-01D6-4F72-9220-017762B82398}">
      <dgm:prSet phldrT="[Texto]" custT="1"/>
      <dgm:spPr>
        <a:ln w="57150"/>
      </dgm:spPr>
      <dgm:t>
        <a:bodyPr/>
        <a:lstStyle/>
        <a:p>
          <a:r>
            <a:rPr lang="en-US" sz="4000" b="1" dirty="0">
              <a:latin typeface="Arial Black" panose="020B0A04020102020204" pitchFamily="34" charset="0"/>
              <a:cs typeface="Arial" panose="020B0604020202020204" pitchFamily="34" charset="0"/>
            </a:rPr>
            <a:t>Systemic-approach</a:t>
          </a:r>
          <a:endParaRPr lang="es-MX" sz="40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48FB1C01-B625-474C-B956-A584512E75DF}" cxnId="{03BD4EDB-0093-4469-B025-AE04FAE301FD}" type="parTrans">
      <dgm:prSet/>
      <dgm:spPr/>
      <dgm:t>
        <a:bodyPr/>
        <a:lstStyle/>
        <a:p>
          <a:endParaRPr lang="es-MX"/>
        </a:p>
      </dgm:t>
    </dgm:pt>
    <dgm:pt modelId="{6D361EBB-53EA-45E0-869B-940B05C7B111}" cxnId="{03BD4EDB-0093-4469-B025-AE04FAE301FD}" type="sibTrans">
      <dgm:prSet/>
      <dgm:spPr/>
      <dgm:t>
        <a:bodyPr/>
        <a:lstStyle/>
        <a:p>
          <a:endParaRPr lang="es-MX"/>
        </a:p>
      </dgm:t>
    </dgm:pt>
    <dgm:pt modelId="{1955F7C7-1F66-49BA-BDC3-EB5BF004CBC5}" type="pres">
      <dgm:prSet presAssocID="{1E6BBF7B-07DF-4BC4-8D2C-93D4319A699C}" presName="diagram" presStyleCnt="0">
        <dgm:presLayoutVars>
          <dgm:dir/>
          <dgm:resizeHandles val="exact"/>
        </dgm:presLayoutVars>
      </dgm:prSet>
      <dgm:spPr/>
    </dgm:pt>
    <dgm:pt modelId="{6315D521-61CA-435C-B97B-7BA17C11ECBE}" type="pres">
      <dgm:prSet presAssocID="{76146F41-5C38-4AAD-AA31-A24494F8C48B}" presName="node" presStyleLbl="node1" presStyleIdx="0" presStyleCnt="3" custScaleX="126484" custScaleY="62193">
        <dgm:presLayoutVars>
          <dgm:bulletEnabled val="1"/>
        </dgm:presLayoutVars>
      </dgm:prSet>
      <dgm:spPr/>
    </dgm:pt>
    <dgm:pt modelId="{CDFFAB40-6FB3-4DEE-A593-764E53C00B07}" type="pres">
      <dgm:prSet presAssocID="{875CB41D-8678-419A-BF95-6ACA5A21205D}" presName="sibTrans" presStyleCnt="0"/>
      <dgm:spPr/>
    </dgm:pt>
    <dgm:pt modelId="{C1D3F85D-BAC1-45FE-9FB0-378056641129}" type="pres">
      <dgm:prSet presAssocID="{58BC9F77-8EBE-4BFF-A2B0-609D7EDB2E8B}" presName="node" presStyleLbl="node1" presStyleIdx="1" presStyleCnt="3" custScaleX="134749" custScaleY="62387">
        <dgm:presLayoutVars>
          <dgm:bulletEnabled val="1"/>
        </dgm:presLayoutVars>
      </dgm:prSet>
      <dgm:spPr/>
    </dgm:pt>
    <dgm:pt modelId="{9E29B53B-5AFE-440B-A899-194AA2920F08}" type="pres">
      <dgm:prSet presAssocID="{0CFB5FB7-C36B-4508-8DF2-05C1BE81D502}" presName="sibTrans" presStyleCnt="0"/>
      <dgm:spPr/>
    </dgm:pt>
    <dgm:pt modelId="{29809EA4-01EE-4E55-BFA8-6C302FAAA99F}" type="pres">
      <dgm:prSet presAssocID="{38E2737D-01D6-4F72-9220-017762B82398}" presName="node" presStyleLbl="node1" presStyleIdx="2" presStyleCnt="3" custScaleX="134132" custScaleY="57433" custLinFactNeighborY="0">
        <dgm:presLayoutVars>
          <dgm:bulletEnabled val="1"/>
        </dgm:presLayoutVars>
      </dgm:prSet>
      <dgm:spPr/>
    </dgm:pt>
  </dgm:ptLst>
  <dgm:cxnLst>
    <dgm:cxn modelId="{C819753A-37AC-496E-8281-4523291FCFBC}" type="presOf" srcId="{76146F41-5C38-4AAD-AA31-A24494F8C48B}" destId="{6315D521-61CA-435C-B97B-7BA17C11ECBE}" srcOrd="0" destOrd="0" presId="urn:microsoft.com/office/officeart/2005/8/layout/default#1"/>
    <dgm:cxn modelId="{79D4807D-E17C-43F2-BD01-5ED7A6445E50}" type="presOf" srcId="{58BC9F77-8EBE-4BFF-A2B0-609D7EDB2E8B}" destId="{C1D3F85D-BAC1-45FE-9FB0-378056641129}" srcOrd="0" destOrd="0" presId="urn:microsoft.com/office/officeart/2005/8/layout/default#1"/>
    <dgm:cxn modelId="{6FC387A4-F69E-43BC-ABA3-BBF4D771D6DD}" type="presOf" srcId="{1E6BBF7B-07DF-4BC4-8D2C-93D4319A699C}" destId="{1955F7C7-1F66-49BA-BDC3-EB5BF004CBC5}" srcOrd="0" destOrd="0" presId="urn:microsoft.com/office/officeart/2005/8/layout/default#1"/>
    <dgm:cxn modelId="{03BD4EDB-0093-4469-B025-AE04FAE301FD}" srcId="{1E6BBF7B-07DF-4BC4-8D2C-93D4319A699C}" destId="{38E2737D-01D6-4F72-9220-017762B82398}" srcOrd="2" destOrd="0" parTransId="{48FB1C01-B625-474C-B956-A584512E75DF}" sibTransId="{6D361EBB-53EA-45E0-869B-940B05C7B111}"/>
    <dgm:cxn modelId="{DC1DD2E3-AB58-4D77-AC20-2F11F6EB4771}" type="presOf" srcId="{38E2737D-01D6-4F72-9220-017762B82398}" destId="{29809EA4-01EE-4E55-BFA8-6C302FAAA99F}" srcOrd="0" destOrd="0" presId="urn:microsoft.com/office/officeart/2005/8/layout/default#1"/>
    <dgm:cxn modelId="{E98B24F0-A939-41D5-99DF-FE3692775D20}" srcId="{1E6BBF7B-07DF-4BC4-8D2C-93D4319A699C}" destId="{58BC9F77-8EBE-4BFF-A2B0-609D7EDB2E8B}" srcOrd="1" destOrd="0" parTransId="{3E1E8B18-DE1E-442A-8B68-1DA361B4F5AF}" sibTransId="{0CFB5FB7-C36B-4508-8DF2-05C1BE81D502}"/>
    <dgm:cxn modelId="{BC550FF7-EE5E-422C-A865-D8FDDE047161}" srcId="{1E6BBF7B-07DF-4BC4-8D2C-93D4319A699C}" destId="{76146F41-5C38-4AAD-AA31-A24494F8C48B}" srcOrd="0" destOrd="0" parTransId="{F4EAFBFF-C919-4726-AFDF-DC73AF6A0FB7}" sibTransId="{875CB41D-8678-419A-BF95-6ACA5A21205D}"/>
    <dgm:cxn modelId="{A90A8A50-35DB-412A-8740-6766260EABCD}" type="presParOf" srcId="{1955F7C7-1F66-49BA-BDC3-EB5BF004CBC5}" destId="{6315D521-61CA-435C-B97B-7BA17C11ECBE}" srcOrd="0" destOrd="0" presId="urn:microsoft.com/office/officeart/2005/8/layout/default#1"/>
    <dgm:cxn modelId="{F53ABC96-80B5-45CD-8289-932C69E64947}" type="presParOf" srcId="{1955F7C7-1F66-49BA-BDC3-EB5BF004CBC5}" destId="{CDFFAB40-6FB3-4DEE-A593-764E53C00B07}" srcOrd="1" destOrd="0" presId="urn:microsoft.com/office/officeart/2005/8/layout/default#1"/>
    <dgm:cxn modelId="{97599C01-47D6-4B92-AA8D-CF26B098A30D}" type="presParOf" srcId="{1955F7C7-1F66-49BA-BDC3-EB5BF004CBC5}" destId="{C1D3F85D-BAC1-45FE-9FB0-378056641129}" srcOrd="2" destOrd="0" presId="urn:microsoft.com/office/officeart/2005/8/layout/default#1"/>
    <dgm:cxn modelId="{ACBF28A6-5E08-45EF-899D-9AFC1552FB06}" type="presParOf" srcId="{1955F7C7-1F66-49BA-BDC3-EB5BF004CBC5}" destId="{9E29B53B-5AFE-440B-A899-194AA2920F08}" srcOrd="3" destOrd="0" presId="urn:microsoft.com/office/officeart/2005/8/layout/default#1"/>
    <dgm:cxn modelId="{E5A4DDA5-C2DD-41DE-8E70-DA6F4C5C76C5}" type="presParOf" srcId="{1955F7C7-1F66-49BA-BDC3-EB5BF004CBC5}" destId="{29809EA4-01EE-4E55-BFA8-6C302FAAA99F}" srcOrd="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E7ECEC-1AF1-4A45-920C-D3A79F08EFA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635BE418-6E57-4AAF-ADB8-D6668B27D0C8}">
      <dgm:prSet phldrT="[Texto]" custT="1"/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SCIENTIFIC QUESTIONS </a:t>
          </a:r>
          <a:endParaRPr lang="es-MX" sz="2800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8F8FBCAD-809E-4375-84B4-0557C9A606EA}" cxnId="{6BC4CE95-90BF-407D-990E-C949F409131F}" type="parTrans">
      <dgm:prSet/>
      <dgm:spPr/>
      <dgm:t>
        <a:bodyPr/>
        <a:lstStyle/>
        <a:p>
          <a:endParaRPr lang="es-MX"/>
        </a:p>
      </dgm:t>
    </dgm:pt>
    <dgm:pt modelId="{AE61A761-9C09-421B-BF03-F99F130A6EDB}" cxnId="{6BC4CE95-90BF-407D-990E-C949F409131F}" type="sibTrans">
      <dgm:prSet/>
      <dgm:spPr/>
      <dgm:t>
        <a:bodyPr/>
        <a:lstStyle/>
        <a:p>
          <a:endParaRPr lang="es-MX"/>
        </a:p>
      </dgm:t>
    </dgm:pt>
    <dgm:pt modelId="{E1939A3D-A8AF-4B0E-98BD-652C93FF904A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What is the current state of the development of the vocabulary related with tourism in 9</a:t>
          </a:r>
          <a:r>
            <a:rPr lang="en-US" b="1" baseline="30000" dirty="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grade at ´´Combate de Soroa´´ secondary school in Candelaria?</a:t>
          </a:r>
          <a:endParaRPr lang="es-MX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43652A-B8E5-475C-B380-F42A5BDA850D}" cxnId="{1DC6F136-AC5C-414E-865C-C2C186FE62FC}" type="parTrans">
      <dgm:prSet/>
      <dgm:spPr/>
      <dgm:t>
        <a:bodyPr/>
        <a:lstStyle/>
        <a:p>
          <a:endParaRPr lang="es-MX"/>
        </a:p>
      </dgm:t>
    </dgm:pt>
    <dgm:pt modelId="{ADB21A57-8ED7-467C-B0EB-A4DA8A2C287D}" cxnId="{1DC6F136-AC5C-414E-865C-C2C186FE62FC}" type="sibTrans">
      <dgm:prSet/>
      <dgm:spPr/>
      <dgm:t>
        <a:bodyPr/>
        <a:lstStyle/>
        <a:p>
          <a:endParaRPr lang="es-MX"/>
        </a:p>
      </dgm:t>
    </dgm:pt>
    <dgm:pt modelId="{10F383A0-C19E-4D45-8254-4CCEC856612B}">
      <dgm:prSet phldrT="[Texto]" custT="1"/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SCIENTIFIC TASKS:</a:t>
          </a:r>
          <a:endParaRPr lang="es-MX" sz="2800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87D3F24E-DA63-43AB-9FBC-5EABC119EE5C}" cxnId="{78D9D67B-83A5-4EB4-8AA4-D01E9FCC9067}" type="parTrans">
      <dgm:prSet/>
      <dgm:spPr/>
      <dgm:t>
        <a:bodyPr/>
        <a:lstStyle/>
        <a:p>
          <a:endParaRPr lang="es-MX"/>
        </a:p>
      </dgm:t>
    </dgm:pt>
    <dgm:pt modelId="{38D080CB-B510-45B6-A08B-A821214C8F50}" cxnId="{78D9D67B-83A5-4EB4-8AA4-D01E9FCC9067}" type="sibTrans">
      <dgm:prSet/>
      <dgm:spPr/>
      <dgm:t>
        <a:bodyPr/>
        <a:lstStyle/>
        <a:p>
          <a:endParaRPr lang="es-MX"/>
        </a:p>
      </dgm:t>
    </dgm:pt>
    <dgm:pt modelId="{D0488331-1D92-48DA-8AC1-8689A216B181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Characterization of the current state </a:t>
          </a:r>
          <a:r>
            <a:rPr lang="en-US" b="1">
              <a:latin typeface="Arial" panose="020B0604020202020204" pitchFamily="34" charset="0"/>
              <a:cs typeface="Arial" panose="020B0604020202020204" pitchFamily="34" charset="0"/>
            </a:rPr>
            <a:t>of the development 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of the  vocabulary related with tourism in 9</a:t>
          </a:r>
          <a:r>
            <a:rPr lang="en-US" b="1" baseline="30000" dirty="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grade at ´´Combate de Soroa´´ secondary school in Candelaria</a:t>
          </a:r>
          <a:endParaRPr lang="es-MX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F10715-CFCF-4914-87EA-CB445CC659FA}" cxnId="{EFFDE5AE-45D0-4AE7-B45A-B3AEB4B2A714}" type="parTrans">
      <dgm:prSet/>
      <dgm:spPr/>
      <dgm:t>
        <a:bodyPr/>
        <a:lstStyle/>
        <a:p>
          <a:endParaRPr lang="es-MX"/>
        </a:p>
      </dgm:t>
    </dgm:pt>
    <dgm:pt modelId="{5399981A-14F9-45C9-9BE9-61AE370D7A1E}" cxnId="{EFFDE5AE-45D0-4AE7-B45A-B3AEB4B2A714}" type="sibTrans">
      <dgm:prSet/>
      <dgm:spPr/>
      <dgm:t>
        <a:bodyPr/>
        <a:lstStyle/>
        <a:p>
          <a:endParaRPr lang="es-MX"/>
        </a:p>
      </dgm:t>
    </dgm:pt>
    <dgm:pt modelId="{DEEF5A8F-68AF-4706-BDA7-B33E85EC0032}" type="pres">
      <dgm:prSet presAssocID="{73E7ECEC-1AF1-4A45-920C-D3A79F08EFAC}" presName="Name0" presStyleCnt="0">
        <dgm:presLayoutVars>
          <dgm:dir/>
          <dgm:animLvl val="lvl"/>
          <dgm:resizeHandles val="exact"/>
        </dgm:presLayoutVars>
      </dgm:prSet>
      <dgm:spPr/>
    </dgm:pt>
    <dgm:pt modelId="{0BC9C875-F394-409B-9146-2DAA0070E412}" type="pres">
      <dgm:prSet presAssocID="{635BE418-6E57-4AAF-ADB8-D6668B27D0C8}" presName="composite" presStyleCnt="0"/>
      <dgm:spPr/>
    </dgm:pt>
    <dgm:pt modelId="{65E7AC1F-4397-481B-A964-6BD0343B9A27}" type="pres">
      <dgm:prSet presAssocID="{635BE418-6E57-4AAF-ADB8-D6668B27D0C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F55B2437-EA33-4B5E-A9F2-F71EB1102FE0}" type="pres">
      <dgm:prSet presAssocID="{635BE418-6E57-4AAF-ADB8-D6668B27D0C8}" presName="desTx" presStyleLbl="alignAccFollowNode1" presStyleIdx="0" presStyleCnt="2">
        <dgm:presLayoutVars>
          <dgm:bulletEnabled val="1"/>
        </dgm:presLayoutVars>
      </dgm:prSet>
      <dgm:spPr/>
    </dgm:pt>
    <dgm:pt modelId="{9E5C3E4B-D89F-41F5-97F8-FC2B2C6E8F24}" type="pres">
      <dgm:prSet presAssocID="{AE61A761-9C09-421B-BF03-F99F130A6EDB}" presName="space" presStyleCnt="0"/>
      <dgm:spPr/>
    </dgm:pt>
    <dgm:pt modelId="{F43B306B-35F2-44D2-8428-BBBC2E4FCBB7}" type="pres">
      <dgm:prSet presAssocID="{10F383A0-C19E-4D45-8254-4CCEC856612B}" presName="composite" presStyleCnt="0"/>
      <dgm:spPr/>
    </dgm:pt>
    <dgm:pt modelId="{327D46B1-5F11-4D45-83F4-1A674ED1748F}" type="pres">
      <dgm:prSet presAssocID="{10F383A0-C19E-4D45-8254-4CCEC856612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020417C-3C50-458B-BB54-5B0BEF74587C}" type="pres">
      <dgm:prSet presAssocID="{10F383A0-C19E-4D45-8254-4CCEC856612B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03D24C0A-F048-4E9B-9CC3-C1AA494EF883}" type="presOf" srcId="{E1939A3D-A8AF-4B0E-98BD-652C93FF904A}" destId="{F55B2437-EA33-4B5E-A9F2-F71EB1102FE0}" srcOrd="0" destOrd="0" presId="urn:microsoft.com/office/officeart/2005/8/layout/hList1"/>
    <dgm:cxn modelId="{62893213-7F36-46CE-B106-B67FB826B616}" type="presOf" srcId="{635BE418-6E57-4AAF-ADB8-D6668B27D0C8}" destId="{65E7AC1F-4397-481B-A964-6BD0343B9A27}" srcOrd="0" destOrd="0" presId="urn:microsoft.com/office/officeart/2005/8/layout/hList1"/>
    <dgm:cxn modelId="{1DC6F136-AC5C-414E-865C-C2C186FE62FC}" srcId="{635BE418-6E57-4AAF-ADB8-D6668B27D0C8}" destId="{E1939A3D-A8AF-4B0E-98BD-652C93FF904A}" srcOrd="0" destOrd="0" parTransId="{FD43652A-B8E5-475C-B380-F42A5BDA850D}" sibTransId="{ADB21A57-8ED7-467C-B0EB-A4DA8A2C287D}"/>
    <dgm:cxn modelId="{63BE8448-8A19-4900-96E8-FC77E1F1A4FE}" type="presOf" srcId="{D0488331-1D92-48DA-8AC1-8689A216B181}" destId="{1020417C-3C50-458B-BB54-5B0BEF74587C}" srcOrd="0" destOrd="0" presId="urn:microsoft.com/office/officeart/2005/8/layout/hList1"/>
    <dgm:cxn modelId="{78D9D67B-83A5-4EB4-8AA4-D01E9FCC9067}" srcId="{73E7ECEC-1AF1-4A45-920C-D3A79F08EFAC}" destId="{10F383A0-C19E-4D45-8254-4CCEC856612B}" srcOrd="1" destOrd="0" parTransId="{87D3F24E-DA63-43AB-9FBC-5EABC119EE5C}" sibTransId="{38D080CB-B510-45B6-A08B-A821214C8F50}"/>
    <dgm:cxn modelId="{14666E8F-3C42-47B0-90BC-050BA6A7FBF5}" type="presOf" srcId="{10F383A0-C19E-4D45-8254-4CCEC856612B}" destId="{327D46B1-5F11-4D45-83F4-1A674ED1748F}" srcOrd="0" destOrd="0" presId="urn:microsoft.com/office/officeart/2005/8/layout/hList1"/>
    <dgm:cxn modelId="{6BC4CE95-90BF-407D-990E-C949F409131F}" srcId="{73E7ECEC-1AF1-4A45-920C-D3A79F08EFAC}" destId="{635BE418-6E57-4AAF-ADB8-D6668B27D0C8}" srcOrd="0" destOrd="0" parTransId="{8F8FBCAD-809E-4375-84B4-0557C9A606EA}" sibTransId="{AE61A761-9C09-421B-BF03-F99F130A6EDB}"/>
    <dgm:cxn modelId="{EFFDE5AE-45D0-4AE7-B45A-B3AEB4B2A714}" srcId="{10F383A0-C19E-4D45-8254-4CCEC856612B}" destId="{D0488331-1D92-48DA-8AC1-8689A216B181}" srcOrd="0" destOrd="0" parTransId="{22F10715-CFCF-4914-87EA-CB445CC659FA}" sibTransId="{5399981A-14F9-45C9-9BE9-61AE370D7A1E}"/>
    <dgm:cxn modelId="{F7E58EC5-489D-4730-B4D8-A013B39D378C}" type="presOf" srcId="{73E7ECEC-1AF1-4A45-920C-D3A79F08EFAC}" destId="{DEEF5A8F-68AF-4706-BDA7-B33E85EC0032}" srcOrd="0" destOrd="0" presId="urn:microsoft.com/office/officeart/2005/8/layout/hList1"/>
    <dgm:cxn modelId="{F4B0AA07-DC14-43E8-958F-FFA86677C6C3}" type="presParOf" srcId="{DEEF5A8F-68AF-4706-BDA7-B33E85EC0032}" destId="{0BC9C875-F394-409B-9146-2DAA0070E412}" srcOrd="0" destOrd="0" presId="urn:microsoft.com/office/officeart/2005/8/layout/hList1"/>
    <dgm:cxn modelId="{BD7854B4-6028-456C-85C2-BAE5C36C5C5B}" type="presParOf" srcId="{0BC9C875-F394-409B-9146-2DAA0070E412}" destId="{65E7AC1F-4397-481B-A964-6BD0343B9A27}" srcOrd="0" destOrd="0" presId="urn:microsoft.com/office/officeart/2005/8/layout/hList1"/>
    <dgm:cxn modelId="{DDBC0552-8E91-4CF7-B20D-45FDB7D60093}" type="presParOf" srcId="{0BC9C875-F394-409B-9146-2DAA0070E412}" destId="{F55B2437-EA33-4B5E-A9F2-F71EB1102FE0}" srcOrd="1" destOrd="0" presId="urn:microsoft.com/office/officeart/2005/8/layout/hList1"/>
    <dgm:cxn modelId="{E5C3FE1A-C04B-4499-8DE5-3B801754C1CA}" type="presParOf" srcId="{DEEF5A8F-68AF-4706-BDA7-B33E85EC0032}" destId="{9E5C3E4B-D89F-41F5-97F8-FC2B2C6E8F24}" srcOrd="1" destOrd="0" presId="urn:microsoft.com/office/officeart/2005/8/layout/hList1"/>
    <dgm:cxn modelId="{07C50035-65EB-4483-AA32-DF24F8A0692E}" type="presParOf" srcId="{DEEF5A8F-68AF-4706-BDA7-B33E85EC0032}" destId="{F43B306B-35F2-44D2-8428-BBBC2E4FCBB7}" srcOrd="2" destOrd="0" presId="urn:microsoft.com/office/officeart/2005/8/layout/hList1"/>
    <dgm:cxn modelId="{7D321C0F-8BCC-45EB-AD8C-06E3667BC2DB}" type="presParOf" srcId="{F43B306B-35F2-44D2-8428-BBBC2E4FCBB7}" destId="{327D46B1-5F11-4D45-83F4-1A674ED1748F}" srcOrd="0" destOrd="0" presId="urn:microsoft.com/office/officeart/2005/8/layout/hList1"/>
    <dgm:cxn modelId="{986A5D9D-2D3F-46D8-BDAA-B1C5E25E0A6F}" type="presParOf" srcId="{F43B306B-35F2-44D2-8428-BBBC2E4FCBB7}" destId="{1020417C-3C50-458B-BB54-5B0BEF74587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D2A368F-B491-49AF-B266-153023F36D5B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MX"/>
        </a:p>
      </dgm:t>
    </dgm:pt>
    <dgm:pt modelId="{805341A6-1427-47A0-8B3E-9B80770A9312}">
      <dgm:prSet phldrT="[Texto]"/>
      <dgm:spPr/>
      <dgm:t>
        <a:bodyPr/>
        <a:lstStyle/>
        <a:p>
          <a:r>
            <a:rPr lang="en-US" dirty="0">
              <a:latin typeface="Arial Black" panose="020B0A04020102020204" pitchFamily="34" charset="0"/>
            </a:rPr>
            <a:t>Scientific observation</a:t>
          </a:r>
          <a:endParaRPr lang="es-MX" dirty="0">
            <a:latin typeface="Arial Black" panose="020B0A04020102020204" pitchFamily="34" charset="0"/>
          </a:endParaRPr>
        </a:p>
      </dgm:t>
    </dgm:pt>
    <dgm:pt modelId="{DC460127-A81F-4F5D-8EC8-569B786E1D72}" cxnId="{BFAE535C-EAFD-4735-83F9-B7F400ED6232}" type="parTrans">
      <dgm:prSet/>
      <dgm:spPr/>
      <dgm:t>
        <a:bodyPr/>
        <a:lstStyle/>
        <a:p>
          <a:endParaRPr lang="es-MX"/>
        </a:p>
      </dgm:t>
    </dgm:pt>
    <dgm:pt modelId="{83D9879C-55E2-4EC0-A0B3-1E9DB36E2663}" cxnId="{BFAE535C-EAFD-4735-83F9-B7F400ED6232}" type="sibTrans">
      <dgm:prSet/>
      <dgm:spPr/>
      <dgm:t>
        <a:bodyPr/>
        <a:lstStyle/>
        <a:p>
          <a:endParaRPr lang="es-MX"/>
        </a:p>
      </dgm:t>
    </dgm:pt>
    <dgm:pt modelId="{B103336F-649E-4141-B869-C6BFC36B7730}">
      <dgm:prSet phldrT="[Texto]" custT="1"/>
      <dgm:spPr/>
      <dgm:t>
        <a:bodyPr/>
        <a:lstStyle/>
        <a:p>
          <a:r>
            <a:rPr lang="en-US" sz="2400" dirty="0">
              <a:latin typeface="Arial Black" panose="020B0A04020102020204" pitchFamily="34" charset="0"/>
              <a:cs typeface="Arial" panose="020B0604020202020204" pitchFamily="34" charset="0"/>
            </a:rPr>
            <a:t>Instrument: Observation guide </a:t>
          </a:r>
          <a:endParaRPr lang="es-MX" sz="2400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A1FFC175-DCD8-4821-BC57-15371079C23D}" cxnId="{EB1EE6DF-AF8E-421E-AEB9-F94CCC2CD5CD}" type="parTrans">
      <dgm:prSet/>
      <dgm:spPr/>
      <dgm:t>
        <a:bodyPr/>
        <a:lstStyle/>
        <a:p>
          <a:endParaRPr lang="es-MX"/>
        </a:p>
      </dgm:t>
    </dgm:pt>
    <dgm:pt modelId="{493DDB79-61CB-4E60-8E87-2A891F6BB0E4}" cxnId="{EB1EE6DF-AF8E-421E-AEB9-F94CCC2CD5CD}" type="sibTrans">
      <dgm:prSet/>
      <dgm:spPr/>
      <dgm:t>
        <a:bodyPr/>
        <a:lstStyle/>
        <a:p>
          <a:endParaRPr lang="es-MX"/>
        </a:p>
      </dgm:t>
    </dgm:pt>
    <dgm:pt modelId="{D4EE031B-13CB-42A2-AED0-619B87B5F821}">
      <dgm:prSet phldrT="[Texto]"/>
      <dgm:spPr/>
      <dgm:t>
        <a:bodyPr/>
        <a:lstStyle/>
        <a:p>
          <a:r>
            <a:rPr lang="en-US" dirty="0">
              <a:latin typeface="Arial Black" panose="020B0A04020102020204" pitchFamily="34" charset="0"/>
            </a:rPr>
            <a:t>Survey</a:t>
          </a:r>
          <a:endParaRPr lang="es-MX" dirty="0">
            <a:latin typeface="Arial Black" panose="020B0A04020102020204" pitchFamily="34" charset="0"/>
          </a:endParaRPr>
        </a:p>
      </dgm:t>
    </dgm:pt>
    <dgm:pt modelId="{77ADA7CC-3E1A-48D4-8495-F31A8764B164}" cxnId="{4DFEE909-778A-4A9A-9457-A730C871E654}" type="parTrans">
      <dgm:prSet/>
      <dgm:spPr/>
      <dgm:t>
        <a:bodyPr/>
        <a:lstStyle/>
        <a:p>
          <a:endParaRPr lang="es-MX"/>
        </a:p>
      </dgm:t>
    </dgm:pt>
    <dgm:pt modelId="{8C029D17-2C1A-488A-909F-08DA30DA0EF8}" cxnId="{4DFEE909-778A-4A9A-9457-A730C871E654}" type="sibTrans">
      <dgm:prSet/>
      <dgm:spPr/>
      <dgm:t>
        <a:bodyPr/>
        <a:lstStyle/>
        <a:p>
          <a:endParaRPr lang="es-MX"/>
        </a:p>
      </dgm:t>
    </dgm:pt>
    <dgm:pt modelId="{F6128B68-6F51-477B-BC25-85C0010ADB3B}">
      <dgm:prSet phldrT="[Texto]" custT="1"/>
      <dgm:spPr/>
      <dgm:t>
        <a:bodyPr/>
        <a:lstStyle/>
        <a:p>
          <a:r>
            <a:rPr lang="en-US" sz="2400" dirty="0">
              <a:latin typeface="Arial Black" panose="020B0A04020102020204" pitchFamily="34" charset="0"/>
            </a:rPr>
            <a:t>Instrument: Questionnaire of survey </a:t>
          </a:r>
          <a:endParaRPr lang="es-MX" sz="2400" dirty="0">
            <a:latin typeface="Arial Black" panose="020B0A04020102020204" pitchFamily="34" charset="0"/>
          </a:endParaRPr>
        </a:p>
      </dgm:t>
    </dgm:pt>
    <dgm:pt modelId="{8154B166-AE82-4878-B5DD-A87EDE167C2C}" cxnId="{7C555CAA-E2D7-485D-ABB0-7B7BF2255250}" type="parTrans">
      <dgm:prSet/>
      <dgm:spPr/>
      <dgm:t>
        <a:bodyPr/>
        <a:lstStyle/>
        <a:p>
          <a:endParaRPr lang="es-MX"/>
        </a:p>
      </dgm:t>
    </dgm:pt>
    <dgm:pt modelId="{9A8AFC33-F01E-4338-9285-E4EC5FA05D21}" cxnId="{7C555CAA-E2D7-485D-ABB0-7B7BF2255250}" type="sibTrans">
      <dgm:prSet/>
      <dgm:spPr/>
      <dgm:t>
        <a:bodyPr/>
        <a:lstStyle/>
        <a:p>
          <a:endParaRPr lang="es-MX"/>
        </a:p>
      </dgm:t>
    </dgm:pt>
    <dgm:pt modelId="{53339DE5-B4DD-46D3-BD35-757ADE05669E}">
      <dgm:prSet/>
      <dgm:spPr/>
      <dgm:t>
        <a:bodyPr/>
        <a:lstStyle/>
        <a:p>
          <a:r>
            <a:rPr lang="en-US" dirty="0">
              <a:latin typeface="Arial Black" panose="020B0A04020102020204" pitchFamily="34" charset="0"/>
            </a:rPr>
            <a:t>Interview</a:t>
          </a:r>
          <a:r>
            <a:rPr lang="en-US" dirty="0"/>
            <a:t> </a:t>
          </a:r>
          <a:endParaRPr lang="es-MX" dirty="0"/>
        </a:p>
      </dgm:t>
    </dgm:pt>
    <dgm:pt modelId="{F7A0FF5B-DA87-4543-A4F3-D163E66071B3}" cxnId="{49F15203-BBCF-4BC8-91FF-30D7A7F8E3E4}" type="parTrans">
      <dgm:prSet/>
      <dgm:spPr/>
      <dgm:t>
        <a:bodyPr/>
        <a:lstStyle/>
        <a:p>
          <a:endParaRPr lang="es-MX"/>
        </a:p>
      </dgm:t>
    </dgm:pt>
    <dgm:pt modelId="{B9DE9D11-28BB-452B-9C08-4FA998E591DB}" cxnId="{49F15203-BBCF-4BC8-91FF-30D7A7F8E3E4}" type="sibTrans">
      <dgm:prSet/>
      <dgm:spPr/>
      <dgm:t>
        <a:bodyPr/>
        <a:lstStyle/>
        <a:p>
          <a:endParaRPr lang="es-MX"/>
        </a:p>
      </dgm:t>
    </dgm:pt>
    <dgm:pt modelId="{C2ECFFCD-A9B5-457F-A06D-55DACF2BCE2B}">
      <dgm:prSet custT="1"/>
      <dgm:spPr/>
      <dgm:t>
        <a:bodyPr/>
        <a:lstStyle/>
        <a:p>
          <a:r>
            <a:rPr lang="en-US" sz="2400" dirty="0">
              <a:latin typeface="Arial Black" panose="020B0A04020102020204" pitchFamily="34" charset="0"/>
            </a:rPr>
            <a:t>Instrument: Questionnaire of interview </a:t>
          </a:r>
          <a:endParaRPr lang="es-MX" sz="2400" dirty="0">
            <a:latin typeface="Arial Black" panose="020B0A04020102020204" pitchFamily="34" charset="0"/>
          </a:endParaRPr>
        </a:p>
      </dgm:t>
    </dgm:pt>
    <dgm:pt modelId="{C990BAC7-B317-4AFF-A96F-754CA06CEFDD}" cxnId="{40058EA2-25E0-4B70-8B91-CACE816DCA66}" type="parTrans">
      <dgm:prSet/>
      <dgm:spPr/>
      <dgm:t>
        <a:bodyPr/>
        <a:lstStyle/>
        <a:p>
          <a:endParaRPr lang="es-MX"/>
        </a:p>
      </dgm:t>
    </dgm:pt>
    <dgm:pt modelId="{8BDEA984-059D-44A6-93C2-B24966FC6458}" cxnId="{40058EA2-25E0-4B70-8B91-CACE816DCA66}" type="sibTrans">
      <dgm:prSet/>
      <dgm:spPr/>
      <dgm:t>
        <a:bodyPr/>
        <a:lstStyle/>
        <a:p>
          <a:endParaRPr lang="es-MX"/>
        </a:p>
      </dgm:t>
    </dgm:pt>
    <dgm:pt modelId="{1074EC2A-09D6-4DC2-8D54-D68DD98E0A33}">
      <dgm:prSet phldrT="[Texto]"/>
      <dgm:spPr/>
      <dgm:t>
        <a:bodyPr/>
        <a:lstStyle/>
        <a:p>
          <a:r>
            <a:rPr lang="en-US" dirty="0">
              <a:latin typeface="Arial Black" panose="020B0A04020102020204" pitchFamily="34" charset="0"/>
            </a:rPr>
            <a:t>Pedagogical test</a:t>
          </a:r>
          <a:endParaRPr lang="es-MX" dirty="0">
            <a:latin typeface="Arial Black" panose="020B0A04020102020204" pitchFamily="34" charset="0"/>
          </a:endParaRPr>
        </a:p>
      </dgm:t>
    </dgm:pt>
    <dgm:pt modelId="{08D77D6C-852C-46C0-BD31-6E461E995AB0}" cxnId="{71943AD2-64F2-4B8C-A597-68E9F3DB314B}" type="parTrans">
      <dgm:prSet/>
      <dgm:spPr/>
      <dgm:t>
        <a:bodyPr/>
        <a:lstStyle/>
        <a:p>
          <a:endParaRPr lang="es-MX"/>
        </a:p>
      </dgm:t>
    </dgm:pt>
    <dgm:pt modelId="{720D3C31-7A88-4C46-A09F-8068400FA433}" cxnId="{71943AD2-64F2-4B8C-A597-68E9F3DB314B}" type="sibTrans">
      <dgm:prSet/>
      <dgm:spPr/>
      <dgm:t>
        <a:bodyPr/>
        <a:lstStyle/>
        <a:p>
          <a:endParaRPr lang="es-MX"/>
        </a:p>
      </dgm:t>
    </dgm:pt>
    <dgm:pt modelId="{0119914B-4098-44C8-BD08-BC56590B1DC1}">
      <dgm:prSet phldrT="[Texto]" custT="1"/>
      <dgm:spPr/>
      <dgm:t>
        <a:bodyPr/>
        <a:lstStyle/>
        <a:p>
          <a:r>
            <a:rPr lang="en-US" sz="2400" dirty="0">
              <a:latin typeface="Arial Black" panose="020B0A04020102020204" pitchFamily="34" charset="0"/>
            </a:rPr>
            <a:t>Instrument: Pedagogical test </a:t>
          </a:r>
          <a:endParaRPr lang="es-MX" sz="2400" dirty="0">
            <a:latin typeface="Arial Black" panose="020B0A04020102020204" pitchFamily="34" charset="0"/>
          </a:endParaRPr>
        </a:p>
      </dgm:t>
    </dgm:pt>
    <dgm:pt modelId="{B2792BE6-38FA-4C96-96BF-83E99D235C43}" cxnId="{A91F2AD1-101A-4AB4-AE6C-175A2573A4F6}" type="parTrans">
      <dgm:prSet/>
      <dgm:spPr/>
      <dgm:t>
        <a:bodyPr/>
        <a:lstStyle/>
        <a:p>
          <a:endParaRPr lang="es-MX"/>
        </a:p>
      </dgm:t>
    </dgm:pt>
    <dgm:pt modelId="{836AA52B-8BBB-49BD-B701-ED365F68A5CC}" cxnId="{A91F2AD1-101A-4AB4-AE6C-175A2573A4F6}" type="sibTrans">
      <dgm:prSet/>
      <dgm:spPr/>
      <dgm:t>
        <a:bodyPr/>
        <a:lstStyle/>
        <a:p>
          <a:endParaRPr lang="es-MX"/>
        </a:p>
      </dgm:t>
    </dgm:pt>
    <dgm:pt modelId="{345758EA-9BF0-406D-A0BF-8D25A6B9CA92}" type="pres">
      <dgm:prSet presAssocID="{DD2A368F-B491-49AF-B266-153023F36D5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D376F7B-C849-4B04-9BAC-8469C25B7657}" type="pres">
      <dgm:prSet presAssocID="{805341A6-1427-47A0-8B3E-9B80770A9312}" presName="hierRoot1" presStyleCnt="0"/>
      <dgm:spPr/>
    </dgm:pt>
    <dgm:pt modelId="{0651628B-DB7D-480C-B8CA-C523FE407329}" type="pres">
      <dgm:prSet presAssocID="{805341A6-1427-47A0-8B3E-9B80770A9312}" presName="composite" presStyleCnt="0"/>
      <dgm:spPr/>
    </dgm:pt>
    <dgm:pt modelId="{6FE5CE88-BEAA-4D9F-81A4-9FFF87B7BEB2}" type="pres">
      <dgm:prSet presAssocID="{805341A6-1427-47A0-8B3E-9B80770A9312}" presName="background" presStyleLbl="node0" presStyleIdx="0" presStyleCnt="4"/>
      <dgm:spPr/>
    </dgm:pt>
    <dgm:pt modelId="{E9D2A569-F73C-43CA-AF01-004677D158D4}" type="pres">
      <dgm:prSet presAssocID="{805341A6-1427-47A0-8B3E-9B80770A9312}" presName="text" presStyleLbl="fgAcc0" presStyleIdx="0" presStyleCnt="4">
        <dgm:presLayoutVars>
          <dgm:chPref val="3"/>
        </dgm:presLayoutVars>
      </dgm:prSet>
      <dgm:spPr/>
    </dgm:pt>
    <dgm:pt modelId="{57811E1F-3974-41F0-987E-3C44E79AC9D6}" type="pres">
      <dgm:prSet presAssocID="{805341A6-1427-47A0-8B3E-9B80770A9312}" presName="hierChild2" presStyleCnt="0"/>
      <dgm:spPr/>
    </dgm:pt>
    <dgm:pt modelId="{DF479FB3-E902-4AFA-9618-7142FCBA99C2}" type="pres">
      <dgm:prSet presAssocID="{A1FFC175-DCD8-4821-BC57-15371079C23D}" presName="Name10" presStyleLbl="parChTrans1D2" presStyleIdx="0" presStyleCnt="4"/>
      <dgm:spPr/>
    </dgm:pt>
    <dgm:pt modelId="{2E8BD08A-D398-430F-9ACA-6F571F91CD03}" type="pres">
      <dgm:prSet presAssocID="{B103336F-649E-4141-B869-C6BFC36B7730}" presName="hierRoot2" presStyleCnt="0"/>
      <dgm:spPr/>
    </dgm:pt>
    <dgm:pt modelId="{9E8FED46-0AF9-48BD-BD49-664A18ACB44F}" type="pres">
      <dgm:prSet presAssocID="{B103336F-649E-4141-B869-C6BFC36B7730}" presName="composite2" presStyleCnt="0"/>
      <dgm:spPr/>
    </dgm:pt>
    <dgm:pt modelId="{EAAC2A6B-D488-4ABA-B856-401D9128BE0F}" type="pres">
      <dgm:prSet presAssocID="{B103336F-649E-4141-B869-C6BFC36B7730}" presName="background2" presStyleLbl="node2" presStyleIdx="0" presStyleCnt="4"/>
      <dgm:spPr/>
    </dgm:pt>
    <dgm:pt modelId="{5D03546A-3B91-47F2-BC8F-C96A3554F3DC}" type="pres">
      <dgm:prSet presAssocID="{B103336F-649E-4141-B869-C6BFC36B7730}" presName="text2" presStyleLbl="fgAcc2" presStyleIdx="0" presStyleCnt="4" custScaleX="109812">
        <dgm:presLayoutVars>
          <dgm:chPref val="3"/>
        </dgm:presLayoutVars>
      </dgm:prSet>
      <dgm:spPr/>
    </dgm:pt>
    <dgm:pt modelId="{6CC94587-A355-40E7-85D4-D25E0AC35F4D}" type="pres">
      <dgm:prSet presAssocID="{B103336F-649E-4141-B869-C6BFC36B7730}" presName="hierChild3" presStyleCnt="0"/>
      <dgm:spPr/>
    </dgm:pt>
    <dgm:pt modelId="{E4D99BA8-341F-44CB-8325-0C8C51C3EB64}" type="pres">
      <dgm:prSet presAssocID="{D4EE031B-13CB-42A2-AED0-619B87B5F821}" presName="hierRoot1" presStyleCnt="0"/>
      <dgm:spPr/>
    </dgm:pt>
    <dgm:pt modelId="{10ED7130-6887-4C55-BB05-FDE4B728CC7B}" type="pres">
      <dgm:prSet presAssocID="{D4EE031B-13CB-42A2-AED0-619B87B5F821}" presName="composite" presStyleCnt="0"/>
      <dgm:spPr/>
    </dgm:pt>
    <dgm:pt modelId="{70F88F3B-874C-405F-97A8-F0A05ACED6C9}" type="pres">
      <dgm:prSet presAssocID="{D4EE031B-13CB-42A2-AED0-619B87B5F821}" presName="background" presStyleLbl="node0" presStyleIdx="1" presStyleCnt="4"/>
      <dgm:spPr/>
    </dgm:pt>
    <dgm:pt modelId="{2B5013B4-BF78-4EA4-B799-AA9BB9A1C314}" type="pres">
      <dgm:prSet presAssocID="{D4EE031B-13CB-42A2-AED0-619B87B5F821}" presName="text" presStyleLbl="fgAcc0" presStyleIdx="1" presStyleCnt="4">
        <dgm:presLayoutVars>
          <dgm:chPref val="3"/>
        </dgm:presLayoutVars>
      </dgm:prSet>
      <dgm:spPr/>
    </dgm:pt>
    <dgm:pt modelId="{BDBE87F3-FFDE-4CE6-9952-742F75F1EEB2}" type="pres">
      <dgm:prSet presAssocID="{D4EE031B-13CB-42A2-AED0-619B87B5F821}" presName="hierChild2" presStyleCnt="0"/>
      <dgm:spPr/>
    </dgm:pt>
    <dgm:pt modelId="{B3CF000C-7939-42A5-A0DD-6CE95DFB1C0C}" type="pres">
      <dgm:prSet presAssocID="{8154B166-AE82-4878-B5DD-A87EDE167C2C}" presName="Name10" presStyleLbl="parChTrans1D2" presStyleIdx="1" presStyleCnt="4"/>
      <dgm:spPr/>
    </dgm:pt>
    <dgm:pt modelId="{ADDBB539-03CF-4F52-BE17-C870702820E9}" type="pres">
      <dgm:prSet presAssocID="{F6128B68-6F51-477B-BC25-85C0010ADB3B}" presName="hierRoot2" presStyleCnt="0"/>
      <dgm:spPr/>
    </dgm:pt>
    <dgm:pt modelId="{16829814-A3E5-4A20-BF72-E17D191F7EC9}" type="pres">
      <dgm:prSet presAssocID="{F6128B68-6F51-477B-BC25-85C0010ADB3B}" presName="composite2" presStyleCnt="0"/>
      <dgm:spPr/>
    </dgm:pt>
    <dgm:pt modelId="{4E5996B5-64E3-4731-8488-B0AA1C1CCD10}" type="pres">
      <dgm:prSet presAssocID="{F6128B68-6F51-477B-BC25-85C0010ADB3B}" presName="background2" presStyleLbl="node2" presStyleIdx="1" presStyleCnt="4"/>
      <dgm:spPr/>
    </dgm:pt>
    <dgm:pt modelId="{30FDD10D-5500-403A-971B-02EE26ECAAB2}" type="pres">
      <dgm:prSet presAssocID="{F6128B68-6F51-477B-BC25-85C0010ADB3B}" presName="text2" presStyleLbl="fgAcc2" presStyleIdx="1" presStyleCnt="4" custScaleX="123596">
        <dgm:presLayoutVars>
          <dgm:chPref val="3"/>
        </dgm:presLayoutVars>
      </dgm:prSet>
      <dgm:spPr/>
    </dgm:pt>
    <dgm:pt modelId="{9BC4C22B-C237-4B9A-AAA0-0DB39096F5BC}" type="pres">
      <dgm:prSet presAssocID="{F6128B68-6F51-477B-BC25-85C0010ADB3B}" presName="hierChild3" presStyleCnt="0"/>
      <dgm:spPr/>
    </dgm:pt>
    <dgm:pt modelId="{DD0C8986-6BE3-48D0-B25D-74FCDF6A882A}" type="pres">
      <dgm:prSet presAssocID="{53339DE5-B4DD-46D3-BD35-757ADE05669E}" presName="hierRoot1" presStyleCnt="0"/>
      <dgm:spPr/>
    </dgm:pt>
    <dgm:pt modelId="{A0E7341E-169E-4642-A607-9F20BC7A8EFF}" type="pres">
      <dgm:prSet presAssocID="{53339DE5-B4DD-46D3-BD35-757ADE05669E}" presName="composite" presStyleCnt="0"/>
      <dgm:spPr/>
    </dgm:pt>
    <dgm:pt modelId="{FD0EB091-0854-4203-AA1B-E2562CA46299}" type="pres">
      <dgm:prSet presAssocID="{53339DE5-B4DD-46D3-BD35-757ADE05669E}" presName="background" presStyleLbl="node0" presStyleIdx="2" presStyleCnt="4"/>
      <dgm:spPr/>
    </dgm:pt>
    <dgm:pt modelId="{F735B5E3-CF6E-4579-9127-BAE2012D086E}" type="pres">
      <dgm:prSet presAssocID="{53339DE5-B4DD-46D3-BD35-757ADE05669E}" presName="text" presStyleLbl="fgAcc0" presStyleIdx="2" presStyleCnt="4">
        <dgm:presLayoutVars>
          <dgm:chPref val="3"/>
        </dgm:presLayoutVars>
      </dgm:prSet>
      <dgm:spPr/>
    </dgm:pt>
    <dgm:pt modelId="{86CA9468-D59A-417E-9757-485D2856D195}" type="pres">
      <dgm:prSet presAssocID="{53339DE5-B4DD-46D3-BD35-757ADE05669E}" presName="hierChild2" presStyleCnt="0"/>
      <dgm:spPr/>
    </dgm:pt>
    <dgm:pt modelId="{60311B93-1983-4F6B-A202-DC5FEA03C9D6}" type="pres">
      <dgm:prSet presAssocID="{C990BAC7-B317-4AFF-A96F-754CA06CEFDD}" presName="Name10" presStyleLbl="parChTrans1D2" presStyleIdx="2" presStyleCnt="4"/>
      <dgm:spPr/>
    </dgm:pt>
    <dgm:pt modelId="{2418E529-2C52-4023-B451-177D1CF01438}" type="pres">
      <dgm:prSet presAssocID="{C2ECFFCD-A9B5-457F-A06D-55DACF2BCE2B}" presName="hierRoot2" presStyleCnt="0"/>
      <dgm:spPr/>
    </dgm:pt>
    <dgm:pt modelId="{E4B38499-64A1-48C6-8732-D82D65F5A1FC}" type="pres">
      <dgm:prSet presAssocID="{C2ECFFCD-A9B5-457F-A06D-55DACF2BCE2B}" presName="composite2" presStyleCnt="0"/>
      <dgm:spPr/>
    </dgm:pt>
    <dgm:pt modelId="{818B6B7A-6067-44AA-900E-BABDB1128865}" type="pres">
      <dgm:prSet presAssocID="{C2ECFFCD-A9B5-457F-A06D-55DACF2BCE2B}" presName="background2" presStyleLbl="node2" presStyleIdx="2" presStyleCnt="4"/>
      <dgm:spPr/>
    </dgm:pt>
    <dgm:pt modelId="{2CED8E72-41A6-41FB-8BA8-0728F45DC2A1}" type="pres">
      <dgm:prSet presAssocID="{C2ECFFCD-A9B5-457F-A06D-55DACF2BCE2B}" presName="text2" presStyleLbl="fgAcc2" presStyleIdx="2" presStyleCnt="4" custScaleX="119805">
        <dgm:presLayoutVars>
          <dgm:chPref val="3"/>
        </dgm:presLayoutVars>
      </dgm:prSet>
      <dgm:spPr/>
    </dgm:pt>
    <dgm:pt modelId="{1B6EF9BB-F949-40A4-9EE8-38B588C9954E}" type="pres">
      <dgm:prSet presAssocID="{C2ECFFCD-A9B5-457F-A06D-55DACF2BCE2B}" presName="hierChild3" presStyleCnt="0"/>
      <dgm:spPr/>
    </dgm:pt>
    <dgm:pt modelId="{A567DE21-AE0C-4206-9431-3147EC7C8700}" type="pres">
      <dgm:prSet presAssocID="{1074EC2A-09D6-4DC2-8D54-D68DD98E0A33}" presName="hierRoot1" presStyleCnt="0"/>
      <dgm:spPr/>
    </dgm:pt>
    <dgm:pt modelId="{E2B0FB5F-7CD6-4895-9C64-EBDE639C29F1}" type="pres">
      <dgm:prSet presAssocID="{1074EC2A-09D6-4DC2-8D54-D68DD98E0A33}" presName="composite" presStyleCnt="0"/>
      <dgm:spPr/>
    </dgm:pt>
    <dgm:pt modelId="{9EF4AEA4-F2F9-4425-ADEF-24E183CB2AC5}" type="pres">
      <dgm:prSet presAssocID="{1074EC2A-09D6-4DC2-8D54-D68DD98E0A33}" presName="background" presStyleLbl="node0" presStyleIdx="3" presStyleCnt="4"/>
      <dgm:spPr/>
    </dgm:pt>
    <dgm:pt modelId="{F3AA0074-0D60-4C34-831C-2A6662B4713F}" type="pres">
      <dgm:prSet presAssocID="{1074EC2A-09D6-4DC2-8D54-D68DD98E0A33}" presName="text" presStyleLbl="fgAcc0" presStyleIdx="3" presStyleCnt="4">
        <dgm:presLayoutVars>
          <dgm:chPref val="3"/>
        </dgm:presLayoutVars>
      </dgm:prSet>
      <dgm:spPr/>
    </dgm:pt>
    <dgm:pt modelId="{703401B6-3F64-41BC-83E6-55DB2D7F086C}" type="pres">
      <dgm:prSet presAssocID="{1074EC2A-09D6-4DC2-8D54-D68DD98E0A33}" presName="hierChild2" presStyleCnt="0"/>
      <dgm:spPr/>
    </dgm:pt>
    <dgm:pt modelId="{7EBD433D-3C4D-4503-89A8-1EF229D22C32}" type="pres">
      <dgm:prSet presAssocID="{B2792BE6-38FA-4C96-96BF-83E99D235C43}" presName="Name10" presStyleLbl="parChTrans1D2" presStyleIdx="3" presStyleCnt="4"/>
      <dgm:spPr/>
    </dgm:pt>
    <dgm:pt modelId="{F5C88F7D-262C-4040-8845-27ABDB8C665D}" type="pres">
      <dgm:prSet presAssocID="{0119914B-4098-44C8-BD08-BC56590B1DC1}" presName="hierRoot2" presStyleCnt="0"/>
      <dgm:spPr/>
    </dgm:pt>
    <dgm:pt modelId="{35F5CED0-6B47-4675-AB89-85CFBD67BA4B}" type="pres">
      <dgm:prSet presAssocID="{0119914B-4098-44C8-BD08-BC56590B1DC1}" presName="composite2" presStyleCnt="0"/>
      <dgm:spPr/>
    </dgm:pt>
    <dgm:pt modelId="{70FCAB79-8ADA-499A-82DC-F90807F9141B}" type="pres">
      <dgm:prSet presAssocID="{0119914B-4098-44C8-BD08-BC56590B1DC1}" presName="background2" presStyleLbl="node2" presStyleIdx="3" presStyleCnt="4"/>
      <dgm:spPr/>
    </dgm:pt>
    <dgm:pt modelId="{0DAFB70B-EB0B-4DED-AB0B-2A802069CABD}" type="pres">
      <dgm:prSet presAssocID="{0119914B-4098-44C8-BD08-BC56590B1DC1}" presName="text2" presStyleLbl="fgAcc2" presStyleIdx="3" presStyleCnt="4" custScaleX="105685">
        <dgm:presLayoutVars>
          <dgm:chPref val="3"/>
        </dgm:presLayoutVars>
      </dgm:prSet>
      <dgm:spPr/>
    </dgm:pt>
    <dgm:pt modelId="{BA3D1FCF-6F5B-4C1A-9462-632701DEED2F}" type="pres">
      <dgm:prSet presAssocID="{0119914B-4098-44C8-BD08-BC56590B1DC1}" presName="hierChild3" presStyleCnt="0"/>
      <dgm:spPr/>
    </dgm:pt>
  </dgm:ptLst>
  <dgm:cxnLst>
    <dgm:cxn modelId="{49F15203-BBCF-4BC8-91FF-30D7A7F8E3E4}" srcId="{DD2A368F-B491-49AF-B266-153023F36D5B}" destId="{53339DE5-B4DD-46D3-BD35-757ADE05669E}" srcOrd="2" destOrd="0" parTransId="{F7A0FF5B-DA87-4543-A4F3-D163E66071B3}" sibTransId="{B9DE9D11-28BB-452B-9C08-4FA998E591DB}"/>
    <dgm:cxn modelId="{4DFEE909-778A-4A9A-9457-A730C871E654}" srcId="{DD2A368F-B491-49AF-B266-153023F36D5B}" destId="{D4EE031B-13CB-42A2-AED0-619B87B5F821}" srcOrd="1" destOrd="0" parTransId="{77ADA7CC-3E1A-48D4-8495-F31A8764B164}" sibTransId="{8C029D17-2C1A-488A-909F-08DA30DA0EF8}"/>
    <dgm:cxn modelId="{3D303F23-7451-423E-B601-6F602D2584A8}" type="presOf" srcId="{B2792BE6-38FA-4C96-96BF-83E99D235C43}" destId="{7EBD433D-3C4D-4503-89A8-1EF229D22C32}" srcOrd="0" destOrd="0" presId="urn:microsoft.com/office/officeart/2005/8/layout/hierarchy1"/>
    <dgm:cxn modelId="{F2D3442F-FEB4-4708-867D-D88BE57D61AE}" type="presOf" srcId="{0119914B-4098-44C8-BD08-BC56590B1DC1}" destId="{0DAFB70B-EB0B-4DED-AB0B-2A802069CABD}" srcOrd="0" destOrd="0" presId="urn:microsoft.com/office/officeart/2005/8/layout/hierarchy1"/>
    <dgm:cxn modelId="{BFAE535C-EAFD-4735-83F9-B7F400ED6232}" srcId="{DD2A368F-B491-49AF-B266-153023F36D5B}" destId="{805341A6-1427-47A0-8B3E-9B80770A9312}" srcOrd="0" destOrd="0" parTransId="{DC460127-A81F-4F5D-8EC8-569B786E1D72}" sibTransId="{83D9879C-55E2-4EC0-A0B3-1E9DB36E2663}"/>
    <dgm:cxn modelId="{2051BA6B-5F16-4E2E-97E4-962B951D6D31}" type="presOf" srcId="{8154B166-AE82-4878-B5DD-A87EDE167C2C}" destId="{B3CF000C-7939-42A5-A0DD-6CE95DFB1C0C}" srcOrd="0" destOrd="0" presId="urn:microsoft.com/office/officeart/2005/8/layout/hierarchy1"/>
    <dgm:cxn modelId="{AA2D8454-68AA-4881-94A6-633ACD76EBEB}" type="presOf" srcId="{A1FFC175-DCD8-4821-BC57-15371079C23D}" destId="{DF479FB3-E902-4AFA-9618-7142FCBA99C2}" srcOrd="0" destOrd="0" presId="urn:microsoft.com/office/officeart/2005/8/layout/hierarchy1"/>
    <dgm:cxn modelId="{56547391-C4B4-4050-A496-A3C5E32CAC53}" type="presOf" srcId="{1074EC2A-09D6-4DC2-8D54-D68DD98E0A33}" destId="{F3AA0074-0D60-4C34-831C-2A6662B4713F}" srcOrd="0" destOrd="0" presId="urn:microsoft.com/office/officeart/2005/8/layout/hierarchy1"/>
    <dgm:cxn modelId="{7E724B92-182B-4DE0-A632-560550E94491}" type="presOf" srcId="{F6128B68-6F51-477B-BC25-85C0010ADB3B}" destId="{30FDD10D-5500-403A-971B-02EE26ECAAB2}" srcOrd="0" destOrd="0" presId="urn:microsoft.com/office/officeart/2005/8/layout/hierarchy1"/>
    <dgm:cxn modelId="{72A77397-244C-4187-8C1D-CCE8571FE4D6}" type="presOf" srcId="{C990BAC7-B317-4AFF-A96F-754CA06CEFDD}" destId="{60311B93-1983-4F6B-A202-DC5FEA03C9D6}" srcOrd="0" destOrd="0" presId="urn:microsoft.com/office/officeart/2005/8/layout/hierarchy1"/>
    <dgm:cxn modelId="{40058EA2-25E0-4B70-8B91-CACE816DCA66}" srcId="{53339DE5-B4DD-46D3-BD35-757ADE05669E}" destId="{C2ECFFCD-A9B5-457F-A06D-55DACF2BCE2B}" srcOrd="0" destOrd="0" parTransId="{C990BAC7-B317-4AFF-A96F-754CA06CEFDD}" sibTransId="{8BDEA984-059D-44A6-93C2-B24966FC6458}"/>
    <dgm:cxn modelId="{FD2979A3-1BB4-42D2-96CF-62EEE8A3C694}" type="presOf" srcId="{C2ECFFCD-A9B5-457F-A06D-55DACF2BCE2B}" destId="{2CED8E72-41A6-41FB-8BA8-0728F45DC2A1}" srcOrd="0" destOrd="0" presId="urn:microsoft.com/office/officeart/2005/8/layout/hierarchy1"/>
    <dgm:cxn modelId="{176295A3-82E8-4DE5-A3B5-81148FEA6081}" type="presOf" srcId="{DD2A368F-B491-49AF-B266-153023F36D5B}" destId="{345758EA-9BF0-406D-A0BF-8D25A6B9CA92}" srcOrd="0" destOrd="0" presId="urn:microsoft.com/office/officeart/2005/8/layout/hierarchy1"/>
    <dgm:cxn modelId="{7C555CAA-E2D7-485D-ABB0-7B7BF2255250}" srcId="{D4EE031B-13CB-42A2-AED0-619B87B5F821}" destId="{F6128B68-6F51-477B-BC25-85C0010ADB3B}" srcOrd="0" destOrd="0" parTransId="{8154B166-AE82-4878-B5DD-A87EDE167C2C}" sibTransId="{9A8AFC33-F01E-4338-9285-E4EC5FA05D21}"/>
    <dgm:cxn modelId="{6E5190AF-2501-49AC-AC57-887F0C3C90DA}" type="presOf" srcId="{805341A6-1427-47A0-8B3E-9B80770A9312}" destId="{E9D2A569-F73C-43CA-AF01-004677D158D4}" srcOrd="0" destOrd="0" presId="urn:microsoft.com/office/officeart/2005/8/layout/hierarchy1"/>
    <dgm:cxn modelId="{A91F2AD1-101A-4AB4-AE6C-175A2573A4F6}" srcId="{1074EC2A-09D6-4DC2-8D54-D68DD98E0A33}" destId="{0119914B-4098-44C8-BD08-BC56590B1DC1}" srcOrd="0" destOrd="0" parTransId="{B2792BE6-38FA-4C96-96BF-83E99D235C43}" sibTransId="{836AA52B-8BBB-49BD-B701-ED365F68A5CC}"/>
    <dgm:cxn modelId="{71943AD2-64F2-4B8C-A597-68E9F3DB314B}" srcId="{DD2A368F-B491-49AF-B266-153023F36D5B}" destId="{1074EC2A-09D6-4DC2-8D54-D68DD98E0A33}" srcOrd="3" destOrd="0" parTransId="{08D77D6C-852C-46C0-BD31-6E461E995AB0}" sibTransId="{720D3C31-7A88-4C46-A09F-8068400FA433}"/>
    <dgm:cxn modelId="{235A62D3-949E-482C-AC36-F58CE664442F}" type="presOf" srcId="{53339DE5-B4DD-46D3-BD35-757ADE05669E}" destId="{F735B5E3-CF6E-4579-9127-BAE2012D086E}" srcOrd="0" destOrd="0" presId="urn:microsoft.com/office/officeart/2005/8/layout/hierarchy1"/>
    <dgm:cxn modelId="{8E1840DE-9EEC-48CD-91F2-E0E2CBE6EDEE}" type="presOf" srcId="{B103336F-649E-4141-B869-C6BFC36B7730}" destId="{5D03546A-3B91-47F2-BC8F-C96A3554F3DC}" srcOrd="0" destOrd="0" presId="urn:microsoft.com/office/officeart/2005/8/layout/hierarchy1"/>
    <dgm:cxn modelId="{90CE5EDE-5C9F-45CA-94BA-E5EE316F392C}" type="presOf" srcId="{D4EE031B-13CB-42A2-AED0-619B87B5F821}" destId="{2B5013B4-BF78-4EA4-B799-AA9BB9A1C314}" srcOrd="0" destOrd="0" presId="urn:microsoft.com/office/officeart/2005/8/layout/hierarchy1"/>
    <dgm:cxn modelId="{EB1EE6DF-AF8E-421E-AEB9-F94CCC2CD5CD}" srcId="{805341A6-1427-47A0-8B3E-9B80770A9312}" destId="{B103336F-649E-4141-B869-C6BFC36B7730}" srcOrd="0" destOrd="0" parTransId="{A1FFC175-DCD8-4821-BC57-15371079C23D}" sibTransId="{493DDB79-61CB-4E60-8E87-2A891F6BB0E4}"/>
    <dgm:cxn modelId="{9BB4E9DA-62E7-4233-B14A-514497579002}" type="presParOf" srcId="{345758EA-9BF0-406D-A0BF-8D25A6B9CA92}" destId="{BD376F7B-C849-4B04-9BAC-8469C25B7657}" srcOrd="0" destOrd="0" presId="urn:microsoft.com/office/officeart/2005/8/layout/hierarchy1"/>
    <dgm:cxn modelId="{C4D362AB-D21E-4439-A2BC-40FFF61345BE}" type="presParOf" srcId="{BD376F7B-C849-4B04-9BAC-8469C25B7657}" destId="{0651628B-DB7D-480C-B8CA-C523FE407329}" srcOrd="0" destOrd="0" presId="urn:microsoft.com/office/officeart/2005/8/layout/hierarchy1"/>
    <dgm:cxn modelId="{6BCA679C-2C3A-4E61-8D56-E39939FCC3E5}" type="presParOf" srcId="{0651628B-DB7D-480C-B8CA-C523FE407329}" destId="{6FE5CE88-BEAA-4D9F-81A4-9FFF87B7BEB2}" srcOrd="0" destOrd="0" presId="urn:microsoft.com/office/officeart/2005/8/layout/hierarchy1"/>
    <dgm:cxn modelId="{A7468357-5099-4464-A6A2-8AD54A7FE644}" type="presParOf" srcId="{0651628B-DB7D-480C-B8CA-C523FE407329}" destId="{E9D2A569-F73C-43CA-AF01-004677D158D4}" srcOrd="1" destOrd="0" presId="urn:microsoft.com/office/officeart/2005/8/layout/hierarchy1"/>
    <dgm:cxn modelId="{D865777F-9065-4A6C-8417-3C91D1C4E52C}" type="presParOf" srcId="{BD376F7B-C849-4B04-9BAC-8469C25B7657}" destId="{57811E1F-3974-41F0-987E-3C44E79AC9D6}" srcOrd="1" destOrd="0" presId="urn:microsoft.com/office/officeart/2005/8/layout/hierarchy1"/>
    <dgm:cxn modelId="{883A4A9E-E827-4B58-BB1B-D524126641DE}" type="presParOf" srcId="{57811E1F-3974-41F0-987E-3C44E79AC9D6}" destId="{DF479FB3-E902-4AFA-9618-7142FCBA99C2}" srcOrd="0" destOrd="0" presId="urn:microsoft.com/office/officeart/2005/8/layout/hierarchy1"/>
    <dgm:cxn modelId="{7B0F6791-D125-41E0-B5C3-EC4E3743D737}" type="presParOf" srcId="{57811E1F-3974-41F0-987E-3C44E79AC9D6}" destId="{2E8BD08A-D398-430F-9ACA-6F571F91CD03}" srcOrd="1" destOrd="0" presId="urn:microsoft.com/office/officeart/2005/8/layout/hierarchy1"/>
    <dgm:cxn modelId="{78469473-6597-4CD6-AAFF-33544E60AA07}" type="presParOf" srcId="{2E8BD08A-D398-430F-9ACA-6F571F91CD03}" destId="{9E8FED46-0AF9-48BD-BD49-664A18ACB44F}" srcOrd="0" destOrd="0" presId="urn:microsoft.com/office/officeart/2005/8/layout/hierarchy1"/>
    <dgm:cxn modelId="{7E1731D2-FC29-4786-B30C-4AD2BD833FDC}" type="presParOf" srcId="{9E8FED46-0AF9-48BD-BD49-664A18ACB44F}" destId="{EAAC2A6B-D488-4ABA-B856-401D9128BE0F}" srcOrd="0" destOrd="0" presId="urn:microsoft.com/office/officeart/2005/8/layout/hierarchy1"/>
    <dgm:cxn modelId="{86874867-7BED-4FD7-9E83-6C4058DF4861}" type="presParOf" srcId="{9E8FED46-0AF9-48BD-BD49-664A18ACB44F}" destId="{5D03546A-3B91-47F2-BC8F-C96A3554F3DC}" srcOrd="1" destOrd="0" presId="urn:microsoft.com/office/officeart/2005/8/layout/hierarchy1"/>
    <dgm:cxn modelId="{7B18A97B-D94E-4BC3-9092-1923C354F69C}" type="presParOf" srcId="{2E8BD08A-D398-430F-9ACA-6F571F91CD03}" destId="{6CC94587-A355-40E7-85D4-D25E0AC35F4D}" srcOrd="1" destOrd="0" presId="urn:microsoft.com/office/officeart/2005/8/layout/hierarchy1"/>
    <dgm:cxn modelId="{9EA8A7A6-D693-4DF6-8BCC-2DD1F05AA3EB}" type="presParOf" srcId="{345758EA-9BF0-406D-A0BF-8D25A6B9CA92}" destId="{E4D99BA8-341F-44CB-8325-0C8C51C3EB64}" srcOrd="1" destOrd="0" presId="urn:microsoft.com/office/officeart/2005/8/layout/hierarchy1"/>
    <dgm:cxn modelId="{EAB4BE8D-11CC-4FCD-8AF5-AD078B343BB4}" type="presParOf" srcId="{E4D99BA8-341F-44CB-8325-0C8C51C3EB64}" destId="{10ED7130-6887-4C55-BB05-FDE4B728CC7B}" srcOrd="0" destOrd="0" presId="urn:microsoft.com/office/officeart/2005/8/layout/hierarchy1"/>
    <dgm:cxn modelId="{CC172C28-410C-4ECC-A86C-1F3799BB2ADB}" type="presParOf" srcId="{10ED7130-6887-4C55-BB05-FDE4B728CC7B}" destId="{70F88F3B-874C-405F-97A8-F0A05ACED6C9}" srcOrd="0" destOrd="0" presId="urn:microsoft.com/office/officeart/2005/8/layout/hierarchy1"/>
    <dgm:cxn modelId="{46EBDC74-3D3F-4A92-BA05-2ACA34392751}" type="presParOf" srcId="{10ED7130-6887-4C55-BB05-FDE4B728CC7B}" destId="{2B5013B4-BF78-4EA4-B799-AA9BB9A1C314}" srcOrd="1" destOrd="0" presId="urn:microsoft.com/office/officeart/2005/8/layout/hierarchy1"/>
    <dgm:cxn modelId="{78AC718E-07E5-4170-9038-6CF31912D573}" type="presParOf" srcId="{E4D99BA8-341F-44CB-8325-0C8C51C3EB64}" destId="{BDBE87F3-FFDE-4CE6-9952-742F75F1EEB2}" srcOrd="1" destOrd="0" presId="urn:microsoft.com/office/officeart/2005/8/layout/hierarchy1"/>
    <dgm:cxn modelId="{EEAA1A36-CFB5-4CD9-9A94-71306EB96638}" type="presParOf" srcId="{BDBE87F3-FFDE-4CE6-9952-742F75F1EEB2}" destId="{B3CF000C-7939-42A5-A0DD-6CE95DFB1C0C}" srcOrd="0" destOrd="0" presId="urn:microsoft.com/office/officeart/2005/8/layout/hierarchy1"/>
    <dgm:cxn modelId="{D82454B6-F583-4ADA-A743-1A961395FF7E}" type="presParOf" srcId="{BDBE87F3-FFDE-4CE6-9952-742F75F1EEB2}" destId="{ADDBB539-03CF-4F52-BE17-C870702820E9}" srcOrd="1" destOrd="0" presId="urn:microsoft.com/office/officeart/2005/8/layout/hierarchy1"/>
    <dgm:cxn modelId="{48A273BC-B488-4E7F-91C1-A50909F126C6}" type="presParOf" srcId="{ADDBB539-03CF-4F52-BE17-C870702820E9}" destId="{16829814-A3E5-4A20-BF72-E17D191F7EC9}" srcOrd="0" destOrd="0" presId="urn:microsoft.com/office/officeart/2005/8/layout/hierarchy1"/>
    <dgm:cxn modelId="{B723A20B-FA77-4D7B-A380-F4E99A34DBEF}" type="presParOf" srcId="{16829814-A3E5-4A20-BF72-E17D191F7EC9}" destId="{4E5996B5-64E3-4731-8488-B0AA1C1CCD10}" srcOrd="0" destOrd="0" presId="urn:microsoft.com/office/officeart/2005/8/layout/hierarchy1"/>
    <dgm:cxn modelId="{AA672D55-017A-421F-BE54-70B105F55EE1}" type="presParOf" srcId="{16829814-A3E5-4A20-BF72-E17D191F7EC9}" destId="{30FDD10D-5500-403A-971B-02EE26ECAAB2}" srcOrd="1" destOrd="0" presId="urn:microsoft.com/office/officeart/2005/8/layout/hierarchy1"/>
    <dgm:cxn modelId="{7A80CA01-827C-42F2-92A5-1E19BB9F8AA8}" type="presParOf" srcId="{ADDBB539-03CF-4F52-BE17-C870702820E9}" destId="{9BC4C22B-C237-4B9A-AAA0-0DB39096F5BC}" srcOrd="1" destOrd="0" presId="urn:microsoft.com/office/officeart/2005/8/layout/hierarchy1"/>
    <dgm:cxn modelId="{92B8301D-6929-4641-B6C8-38B81D4FD664}" type="presParOf" srcId="{345758EA-9BF0-406D-A0BF-8D25A6B9CA92}" destId="{DD0C8986-6BE3-48D0-B25D-74FCDF6A882A}" srcOrd="2" destOrd="0" presId="urn:microsoft.com/office/officeart/2005/8/layout/hierarchy1"/>
    <dgm:cxn modelId="{4B9A99FD-5016-4D94-BF0D-F95449B05CE7}" type="presParOf" srcId="{DD0C8986-6BE3-48D0-B25D-74FCDF6A882A}" destId="{A0E7341E-169E-4642-A607-9F20BC7A8EFF}" srcOrd="0" destOrd="0" presId="urn:microsoft.com/office/officeart/2005/8/layout/hierarchy1"/>
    <dgm:cxn modelId="{FF1D4161-8FB4-4B46-9450-BED2BD60B34E}" type="presParOf" srcId="{A0E7341E-169E-4642-A607-9F20BC7A8EFF}" destId="{FD0EB091-0854-4203-AA1B-E2562CA46299}" srcOrd="0" destOrd="0" presId="urn:microsoft.com/office/officeart/2005/8/layout/hierarchy1"/>
    <dgm:cxn modelId="{1036E07A-69C9-4EAF-908E-B7A213722170}" type="presParOf" srcId="{A0E7341E-169E-4642-A607-9F20BC7A8EFF}" destId="{F735B5E3-CF6E-4579-9127-BAE2012D086E}" srcOrd="1" destOrd="0" presId="urn:microsoft.com/office/officeart/2005/8/layout/hierarchy1"/>
    <dgm:cxn modelId="{63A13CA2-3CCC-48FD-9671-BC5265411F75}" type="presParOf" srcId="{DD0C8986-6BE3-48D0-B25D-74FCDF6A882A}" destId="{86CA9468-D59A-417E-9757-485D2856D195}" srcOrd="1" destOrd="0" presId="urn:microsoft.com/office/officeart/2005/8/layout/hierarchy1"/>
    <dgm:cxn modelId="{187D118F-B328-4E12-9335-AD28C7E6C5F3}" type="presParOf" srcId="{86CA9468-D59A-417E-9757-485D2856D195}" destId="{60311B93-1983-4F6B-A202-DC5FEA03C9D6}" srcOrd="0" destOrd="0" presId="urn:microsoft.com/office/officeart/2005/8/layout/hierarchy1"/>
    <dgm:cxn modelId="{5039F38A-C14B-447F-B14C-C86C3F5C06C0}" type="presParOf" srcId="{86CA9468-D59A-417E-9757-485D2856D195}" destId="{2418E529-2C52-4023-B451-177D1CF01438}" srcOrd="1" destOrd="0" presId="urn:microsoft.com/office/officeart/2005/8/layout/hierarchy1"/>
    <dgm:cxn modelId="{611AF15A-3C33-495C-B596-6FA2841EBA0E}" type="presParOf" srcId="{2418E529-2C52-4023-B451-177D1CF01438}" destId="{E4B38499-64A1-48C6-8732-D82D65F5A1FC}" srcOrd="0" destOrd="0" presId="urn:microsoft.com/office/officeart/2005/8/layout/hierarchy1"/>
    <dgm:cxn modelId="{C3D84A4B-07DC-493E-89A3-A833CB360385}" type="presParOf" srcId="{E4B38499-64A1-48C6-8732-D82D65F5A1FC}" destId="{818B6B7A-6067-44AA-900E-BABDB1128865}" srcOrd="0" destOrd="0" presId="urn:microsoft.com/office/officeart/2005/8/layout/hierarchy1"/>
    <dgm:cxn modelId="{21043CEA-6F6F-4D87-9FE2-4A6E4EE044AA}" type="presParOf" srcId="{E4B38499-64A1-48C6-8732-D82D65F5A1FC}" destId="{2CED8E72-41A6-41FB-8BA8-0728F45DC2A1}" srcOrd="1" destOrd="0" presId="urn:microsoft.com/office/officeart/2005/8/layout/hierarchy1"/>
    <dgm:cxn modelId="{8D2B905A-45A1-46D1-8F3B-FE8A1D1CC734}" type="presParOf" srcId="{2418E529-2C52-4023-B451-177D1CF01438}" destId="{1B6EF9BB-F949-40A4-9EE8-38B588C9954E}" srcOrd="1" destOrd="0" presId="urn:microsoft.com/office/officeart/2005/8/layout/hierarchy1"/>
    <dgm:cxn modelId="{4A54A4D6-00C1-4B87-B266-A80E5EF64CAE}" type="presParOf" srcId="{345758EA-9BF0-406D-A0BF-8D25A6B9CA92}" destId="{A567DE21-AE0C-4206-9431-3147EC7C8700}" srcOrd="3" destOrd="0" presId="urn:microsoft.com/office/officeart/2005/8/layout/hierarchy1"/>
    <dgm:cxn modelId="{B0DEBEC9-F081-4448-974A-1DDE46DA1C48}" type="presParOf" srcId="{A567DE21-AE0C-4206-9431-3147EC7C8700}" destId="{E2B0FB5F-7CD6-4895-9C64-EBDE639C29F1}" srcOrd="0" destOrd="0" presId="urn:microsoft.com/office/officeart/2005/8/layout/hierarchy1"/>
    <dgm:cxn modelId="{9131A934-9939-41BD-9316-33C52C5DE481}" type="presParOf" srcId="{E2B0FB5F-7CD6-4895-9C64-EBDE639C29F1}" destId="{9EF4AEA4-F2F9-4425-ADEF-24E183CB2AC5}" srcOrd="0" destOrd="0" presId="urn:microsoft.com/office/officeart/2005/8/layout/hierarchy1"/>
    <dgm:cxn modelId="{3CF97E5E-F6B1-4119-A218-7111F1005143}" type="presParOf" srcId="{E2B0FB5F-7CD6-4895-9C64-EBDE639C29F1}" destId="{F3AA0074-0D60-4C34-831C-2A6662B4713F}" srcOrd="1" destOrd="0" presId="urn:microsoft.com/office/officeart/2005/8/layout/hierarchy1"/>
    <dgm:cxn modelId="{93AF01A8-ED11-4D90-9225-421B38C95FDB}" type="presParOf" srcId="{A567DE21-AE0C-4206-9431-3147EC7C8700}" destId="{703401B6-3F64-41BC-83E6-55DB2D7F086C}" srcOrd="1" destOrd="0" presId="urn:microsoft.com/office/officeart/2005/8/layout/hierarchy1"/>
    <dgm:cxn modelId="{3C635479-0A12-4F30-BF2C-9692EB1E77EF}" type="presParOf" srcId="{703401B6-3F64-41BC-83E6-55DB2D7F086C}" destId="{7EBD433D-3C4D-4503-89A8-1EF229D22C32}" srcOrd="0" destOrd="0" presId="urn:microsoft.com/office/officeart/2005/8/layout/hierarchy1"/>
    <dgm:cxn modelId="{F3341F48-D62C-4303-BACC-EA81499248BE}" type="presParOf" srcId="{703401B6-3F64-41BC-83E6-55DB2D7F086C}" destId="{F5C88F7D-262C-4040-8845-27ABDB8C665D}" srcOrd="1" destOrd="0" presId="urn:microsoft.com/office/officeart/2005/8/layout/hierarchy1"/>
    <dgm:cxn modelId="{B4CDCF58-B4FA-4C13-8E35-0BE5D343FB8E}" type="presParOf" srcId="{F5C88F7D-262C-4040-8845-27ABDB8C665D}" destId="{35F5CED0-6B47-4675-AB89-85CFBD67BA4B}" srcOrd="0" destOrd="0" presId="urn:microsoft.com/office/officeart/2005/8/layout/hierarchy1"/>
    <dgm:cxn modelId="{F3438BF7-88E3-4731-A77B-581DFAFEA0F8}" type="presParOf" srcId="{35F5CED0-6B47-4675-AB89-85CFBD67BA4B}" destId="{70FCAB79-8ADA-499A-82DC-F90807F9141B}" srcOrd="0" destOrd="0" presId="urn:microsoft.com/office/officeart/2005/8/layout/hierarchy1"/>
    <dgm:cxn modelId="{D9CA9864-83BE-4085-A9BB-90D9C395486D}" type="presParOf" srcId="{35F5CED0-6B47-4675-AB89-85CFBD67BA4B}" destId="{0DAFB70B-EB0B-4DED-AB0B-2A802069CABD}" srcOrd="1" destOrd="0" presId="urn:microsoft.com/office/officeart/2005/8/layout/hierarchy1"/>
    <dgm:cxn modelId="{A4C76AF9-5B50-4258-8083-B374789798EA}" type="presParOf" srcId="{F5C88F7D-262C-4040-8845-27ABDB8C665D}" destId="{BA3D1FCF-6F5B-4C1A-9462-632701DEED2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A472B7-35DF-4781-BE87-8F23E40BE82A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E2C31EEE-4993-4641-97A5-BD052E1A16AE}">
      <dgm:prSet phldrT="[Texto]"/>
      <dgm:spPr>
        <a:solidFill>
          <a:schemeClr val="bg1"/>
        </a:solidFill>
        <a:ln w="57150"/>
      </dgm:spPr>
      <dgm:t>
        <a:bodyPr/>
        <a:lstStyle/>
        <a:p>
          <a:r>
            <a:rPr lang="en-US" dirty="0">
              <a:latin typeface="Arial Black" panose="020B0A04020102020204" pitchFamily="34" charset="0"/>
            </a:rPr>
            <a:t>Percentage analysis</a:t>
          </a:r>
          <a:endParaRPr lang="es-MX" dirty="0">
            <a:latin typeface="Arial Black" panose="020B0A04020102020204" pitchFamily="34" charset="0"/>
          </a:endParaRPr>
        </a:p>
      </dgm:t>
    </dgm:pt>
    <dgm:pt modelId="{590F3177-AE1D-461E-8B61-3B54264B8B98}" cxnId="{4F981270-C82D-462D-9E1E-F98E16F89960}" type="parTrans">
      <dgm:prSet/>
      <dgm:spPr/>
      <dgm:t>
        <a:bodyPr/>
        <a:lstStyle/>
        <a:p>
          <a:endParaRPr lang="es-MX"/>
        </a:p>
      </dgm:t>
    </dgm:pt>
    <dgm:pt modelId="{838219FC-8C58-4109-BE3B-7646A163A21E}" cxnId="{4F981270-C82D-462D-9E1E-F98E16F89960}" type="sibTrans">
      <dgm:prSet/>
      <dgm:spPr>
        <a:solidFill>
          <a:srgbClr val="C00000"/>
        </a:solidFill>
      </dgm:spPr>
      <dgm:t>
        <a:bodyPr/>
        <a:lstStyle/>
        <a:p>
          <a:endParaRPr lang="es-MX"/>
        </a:p>
      </dgm:t>
    </dgm:pt>
    <dgm:pt modelId="{797F613D-BA11-418A-9223-E95F56163A8D}">
      <dgm:prSet phldrT="[Texto]"/>
      <dgm:spPr>
        <a:ln w="57150"/>
      </dgm:spPr>
      <dgm:t>
        <a:bodyPr/>
        <a:lstStyle/>
        <a:p>
          <a:r>
            <a:rPr lang="en-US" dirty="0">
              <a:latin typeface="Arial Black" panose="020B0A04020102020204" pitchFamily="34" charset="0"/>
            </a:rPr>
            <a:t>Descriptive analysis </a:t>
          </a:r>
          <a:endParaRPr lang="es-MX" dirty="0">
            <a:latin typeface="Arial Black" panose="020B0A04020102020204" pitchFamily="34" charset="0"/>
          </a:endParaRPr>
        </a:p>
      </dgm:t>
    </dgm:pt>
    <dgm:pt modelId="{38F25426-BFC9-4921-8AC0-1BFDE605E5AF}" cxnId="{8F090FD6-56E6-4AFB-B8D6-52D2FB1EAFC7}" type="parTrans">
      <dgm:prSet/>
      <dgm:spPr/>
      <dgm:t>
        <a:bodyPr/>
        <a:lstStyle/>
        <a:p>
          <a:endParaRPr lang="es-MX"/>
        </a:p>
      </dgm:t>
    </dgm:pt>
    <dgm:pt modelId="{5BA1C4E4-34F9-48ED-BB18-0B42881988E9}" cxnId="{8F090FD6-56E6-4AFB-B8D6-52D2FB1EAFC7}" type="sibTrans">
      <dgm:prSet/>
      <dgm:spPr/>
      <dgm:t>
        <a:bodyPr/>
        <a:lstStyle/>
        <a:p>
          <a:endParaRPr lang="es-MX"/>
        </a:p>
      </dgm:t>
    </dgm:pt>
    <dgm:pt modelId="{FBD625F6-C6BB-4BC1-9973-DB5CF761149E}" type="pres">
      <dgm:prSet presAssocID="{32A472B7-35DF-4781-BE87-8F23E40BE82A}" presName="Name0" presStyleCnt="0">
        <dgm:presLayoutVars>
          <dgm:dir/>
          <dgm:resizeHandles val="exact"/>
        </dgm:presLayoutVars>
      </dgm:prSet>
      <dgm:spPr/>
    </dgm:pt>
    <dgm:pt modelId="{51AC2675-DBEC-4751-8EA3-F1895ACCDA18}" type="pres">
      <dgm:prSet presAssocID="{E2C31EEE-4993-4641-97A5-BD052E1A16AE}" presName="node" presStyleLbl="node1" presStyleIdx="0" presStyleCnt="2">
        <dgm:presLayoutVars>
          <dgm:bulletEnabled val="1"/>
        </dgm:presLayoutVars>
      </dgm:prSet>
      <dgm:spPr/>
    </dgm:pt>
    <dgm:pt modelId="{AA371E0E-7277-4DF5-8259-78B850EFC489}" type="pres">
      <dgm:prSet presAssocID="{838219FC-8C58-4109-BE3B-7646A163A21E}" presName="sibTrans" presStyleLbl="sibTrans2D1" presStyleIdx="0" presStyleCnt="1"/>
      <dgm:spPr/>
    </dgm:pt>
    <dgm:pt modelId="{A60D0784-E89C-4A99-9D0E-AF96BD289E4F}" type="pres">
      <dgm:prSet presAssocID="{838219FC-8C58-4109-BE3B-7646A163A21E}" presName="connectorText" presStyleLbl="sibTrans2D1" presStyleIdx="0" presStyleCnt="1"/>
      <dgm:spPr/>
    </dgm:pt>
    <dgm:pt modelId="{808640E6-9674-43CC-A11E-CA4036C34DF2}" type="pres">
      <dgm:prSet presAssocID="{797F613D-BA11-418A-9223-E95F56163A8D}" presName="node" presStyleLbl="node1" presStyleIdx="1" presStyleCnt="2">
        <dgm:presLayoutVars>
          <dgm:bulletEnabled val="1"/>
        </dgm:presLayoutVars>
      </dgm:prSet>
      <dgm:spPr/>
    </dgm:pt>
  </dgm:ptLst>
  <dgm:cxnLst>
    <dgm:cxn modelId="{31824522-EFC5-4483-B236-6165FA30F24C}" type="presOf" srcId="{E2C31EEE-4993-4641-97A5-BD052E1A16AE}" destId="{51AC2675-DBEC-4751-8EA3-F1895ACCDA18}" srcOrd="0" destOrd="0" presId="urn:microsoft.com/office/officeart/2005/8/layout/process1"/>
    <dgm:cxn modelId="{D53EC666-27B8-48FC-BB11-D3E6DACC6A9C}" type="presOf" srcId="{797F613D-BA11-418A-9223-E95F56163A8D}" destId="{808640E6-9674-43CC-A11E-CA4036C34DF2}" srcOrd="0" destOrd="0" presId="urn:microsoft.com/office/officeart/2005/8/layout/process1"/>
    <dgm:cxn modelId="{4F981270-C82D-462D-9E1E-F98E16F89960}" srcId="{32A472B7-35DF-4781-BE87-8F23E40BE82A}" destId="{E2C31EEE-4993-4641-97A5-BD052E1A16AE}" srcOrd="0" destOrd="0" parTransId="{590F3177-AE1D-461E-8B61-3B54264B8B98}" sibTransId="{838219FC-8C58-4109-BE3B-7646A163A21E}"/>
    <dgm:cxn modelId="{C81D957A-B14B-46F5-8CE0-1B62E11782F8}" type="presOf" srcId="{838219FC-8C58-4109-BE3B-7646A163A21E}" destId="{A60D0784-E89C-4A99-9D0E-AF96BD289E4F}" srcOrd="1" destOrd="0" presId="urn:microsoft.com/office/officeart/2005/8/layout/process1"/>
    <dgm:cxn modelId="{E66BE0A2-AA91-4A7B-938E-B90D59FD0696}" type="presOf" srcId="{32A472B7-35DF-4781-BE87-8F23E40BE82A}" destId="{FBD625F6-C6BB-4BC1-9973-DB5CF761149E}" srcOrd="0" destOrd="0" presId="urn:microsoft.com/office/officeart/2005/8/layout/process1"/>
    <dgm:cxn modelId="{2C71E5B3-8FAF-4B67-BE9D-2E6A35172DB5}" type="presOf" srcId="{838219FC-8C58-4109-BE3B-7646A163A21E}" destId="{AA371E0E-7277-4DF5-8259-78B850EFC489}" srcOrd="0" destOrd="0" presId="urn:microsoft.com/office/officeart/2005/8/layout/process1"/>
    <dgm:cxn modelId="{8F090FD6-56E6-4AFB-B8D6-52D2FB1EAFC7}" srcId="{32A472B7-35DF-4781-BE87-8F23E40BE82A}" destId="{797F613D-BA11-418A-9223-E95F56163A8D}" srcOrd="1" destOrd="0" parTransId="{38F25426-BFC9-4921-8AC0-1BFDE605E5AF}" sibTransId="{5BA1C4E4-34F9-48ED-BB18-0B42881988E9}"/>
    <dgm:cxn modelId="{9795BB31-4B6A-4F23-9AAE-2E9412EC306D}" type="presParOf" srcId="{FBD625F6-C6BB-4BC1-9973-DB5CF761149E}" destId="{51AC2675-DBEC-4751-8EA3-F1895ACCDA18}" srcOrd="0" destOrd="0" presId="urn:microsoft.com/office/officeart/2005/8/layout/process1"/>
    <dgm:cxn modelId="{31456009-091F-4750-B7F9-5D4BCF95D19E}" type="presParOf" srcId="{FBD625F6-C6BB-4BC1-9973-DB5CF761149E}" destId="{AA371E0E-7277-4DF5-8259-78B850EFC489}" srcOrd="1" destOrd="0" presId="urn:microsoft.com/office/officeart/2005/8/layout/process1"/>
    <dgm:cxn modelId="{7F39F594-636B-4D92-B932-9D523AC1C30D}" type="presParOf" srcId="{AA371E0E-7277-4DF5-8259-78B850EFC489}" destId="{A60D0784-E89C-4A99-9D0E-AF96BD289E4F}" srcOrd="0" destOrd="0" presId="urn:microsoft.com/office/officeart/2005/8/layout/process1"/>
    <dgm:cxn modelId="{7779E0A9-1E9B-4787-BB0F-27F5DA7C7A33}" type="presParOf" srcId="{FBD625F6-C6BB-4BC1-9973-DB5CF761149E}" destId="{808640E6-9674-43CC-A11E-CA4036C34DF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6BE55C-496E-4551-81E2-FA18917F278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2747905-B872-4226-9228-F5F294321602}">
      <dgm:prSet phldrT="[Texto]" custT="1"/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SCIENTIFIC QUESTIONS </a:t>
          </a:r>
          <a:endParaRPr lang="es-MX" sz="2800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F77684F2-45E2-4622-B483-851C9D55C0B7}" cxnId="{6F632287-E37E-4202-B40D-D71D21A5A8C4}" type="parTrans">
      <dgm:prSet/>
      <dgm:spPr/>
      <dgm:t>
        <a:bodyPr/>
        <a:lstStyle/>
        <a:p>
          <a:endParaRPr lang="es-MX"/>
        </a:p>
      </dgm:t>
    </dgm:pt>
    <dgm:pt modelId="{DBA40A74-5B4E-4C58-9C44-EFA9B0626050}" cxnId="{6F632287-E37E-4202-B40D-D71D21A5A8C4}" type="sibTrans">
      <dgm:prSet/>
      <dgm:spPr/>
      <dgm:t>
        <a:bodyPr/>
        <a:lstStyle/>
        <a:p>
          <a:endParaRPr lang="es-MX"/>
        </a:p>
      </dgm:t>
    </dgm:pt>
    <dgm:pt modelId="{84301757-502A-4AC8-B4B7-757F5D20CE78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What characteristics should a set of activities have for developing the vocabulary related with tourism at 9</a:t>
          </a:r>
          <a:r>
            <a:rPr lang="en-US" b="1" baseline="30000" dirty="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grade at ´´Combate de Soroa´´ secondary school in Candelaria?</a:t>
          </a:r>
          <a:endParaRPr lang="es-MX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8C0AAA-43EB-4538-913F-DB60FE08A9EC}" cxnId="{1301239D-77F6-4FE1-96DA-E37105DE6AB0}" type="parTrans">
      <dgm:prSet/>
      <dgm:spPr/>
      <dgm:t>
        <a:bodyPr/>
        <a:lstStyle/>
        <a:p>
          <a:endParaRPr lang="es-MX"/>
        </a:p>
      </dgm:t>
    </dgm:pt>
    <dgm:pt modelId="{1DDACC8E-C4FB-41DA-9CDA-7ECED0D5723E}" cxnId="{1301239D-77F6-4FE1-96DA-E37105DE6AB0}" type="sibTrans">
      <dgm:prSet/>
      <dgm:spPr/>
      <dgm:t>
        <a:bodyPr/>
        <a:lstStyle/>
        <a:p>
          <a:endParaRPr lang="es-MX"/>
        </a:p>
      </dgm:t>
    </dgm:pt>
    <dgm:pt modelId="{EE6CA5B8-1930-41D4-A491-8AFDEE5F1102}">
      <dgm:prSet phldrT="[Texto]" custT="1"/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SCIENTIFIC TASKS:</a:t>
          </a:r>
          <a:endParaRPr lang="es-MX" sz="2800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09EEDEC5-32F7-40A1-827C-22E16E5DFF83}" cxnId="{EA4716F8-EBCE-4F2E-B51F-6C4FAB7DBC49}" type="parTrans">
      <dgm:prSet/>
      <dgm:spPr/>
      <dgm:t>
        <a:bodyPr/>
        <a:lstStyle/>
        <a:p>
          <a:endParaRPr lang="es-MX"/>
        </a:p>
      </dgm:t>
    </dgm:pt>
    <dgm:pt modelId="{79BB8C9D-6291-49B2-9C4D-69F4B4C11B76}" cxnId="{EA4716F8-EBCE-4F2E-B51F-6C4FAB7DBC49}" type="sibTrans">
      <dgm:prSet/>
      <dgm:spPr/>
      <dgm:t>
        <a:bodyPr/>
        <a:lstStyle/>
        <a:p>
          <a:endParaRPr lang="es-MX"/>
        </a:p>
      </dgm:t>
    </dgm:pt>
    <dgm:pt modelId="{B2A3154F-F652-448E-A6BB-B551FD2D3262}">
      <dgm:prSet phldrT="[Texto]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Elaboration of a set of activities for developing the vocabulary related with tourism in 9</a:t>
          </a:r>
          <a:r>
            <a:rPr lang="en-US" b="1" baseline="30000" dirty="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grade at ´´Combate de Soroa´´ secondary school in Candelaria.</a:t>
          </a:r>
          <a:endParaRPr lang="es-MX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8F962D-EBB8-4E4E-8ADB-F03941388670}" cxnId="{61CE4F57-91CD-470A-B18B-20A626882751}" type="parTrans">
      <dgm:prSet/>
      <dgm:spPr/>
      <dgm:t>
        <a:bodyPr/>
        <a:lstStyle/>
        <a:p>
          <a:endParaRPr lang="es-MX"/>
        </a:p>
      </dgm:t>
    </dgm:pt>
    <dgm:pt modelId="{D0A7C2C5-7EB0-4F05-B10B-F9AEBB2C89E1}" cxnId="{61CE4F57-91CD-470A-B18B-20A626882751}" type="sibTrans">
      <dgm:prSet/>
      <dgm:spPr/>
      <dgm:t>
        <a:bodyPr/>
        <a:lstStyle/>
        <a:p>
          <a:endParaRPr lang="es-MX"/>
        </a:p>
      </dgm:t>
    </dgm:pt>
    <dgm:pt modelId="{FFDEFE1D-B707-49D8-A596-F130D50553AA}" type="pres">
      <dgm:prSet presAssocID="{0F6BE55C-496E-4551-81E2-FA18917F278C}" presName="Name0" presStyleCnt="0">
        <dgm:presLayoutVars>
          <dgm:dir/>
          <dgm:animLvl val="lvl"/>
          <dgm:resizeHandles val="exact"/>
        </dgm:presLayoutVars>
      </dgm:prSet>
      <dgm:spPr/>
    </dgm:pt>
    <dgm:pt modelId="{FA1C8D9B-F140-4935-BA33-2A4E0F44EE8E}" type="pres">
      <dgm:prSet presAssocID="{82747905-B872-4226-9228-F5F294321602}" presName="composite" presStyleCnt="0"/>
      <dgm:spPr/>
    </dgm:pt>
    <dgm:pt modelId="{7864AA3D-998B-47BF-BF91-C9BE977D63A7}" type="pres">
      <dgm:prSet presAssocID="{82747905-B872-4226-9228-F5F29432160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3321C36-A037-4C87-A0AA-A560671BAAC5}" type="pres">
      <dgm:prSet presAssocID="{82747905-B872-4226-9228-F5F294321602}" presName="desTx" presStyleLbl="alignAccFollowNode1" presStyleIdx="0" presStyleCnt="2">
        <dgm:presLayoutVars>
          <dgm:bulletEnabled val="1"/>
        </dgm:presLayoutVars>
      </dgm:prSet>
      <dgm:spPr/>
    </dgm:pt>
    <dgm:pt modelId="{437A8D50-EFBA-4A44-9833-D5FF9D1F3F73}" type="pres">
      <dgm:prSet presAssocID="{DBA40A74-5B4E-4C58-9C44-EFA9B0626050}" presName="space" presStyleCnt="0"/>
      <dgm:spPr/>
    </dgm:pt>
    <dgm:pt modelId="{363F45E5-673C-496E-95ED-C0B9B45787AB}" type="pres">
      <dgm:prSet presAssocID="{EE6CA5B8-1930-41D4-A491-8AFDEE5F1102}" presName="composite" presStyleCnt="0"/>
      <dgm:spPr/>
    </dgm:pt>
    <dgm:pt modelId="{D3DB72BB-1DD8-4BA9-BB64-95A99213A111}" type="pres">
      <dgm:prSet presAssocID="{EE6CA5B8-1930-41D4-A491-8AFDEE5F110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9955D5F-B397-400A-8FE3-506551F344E0}" type="pres">
      <dgm:prSet presAssocID="{EE6CA5B8-1930-41D4-A491-8AFDEE5F1102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42C07202-7906-40FE-991F-460C8F64E91A}" type="presOf" srcId="{82747905-B872-4226-9228-F5F294321602}" destId="{7864AA3D-998B-47BF-BF91-C9BE977D63A7}" srcOrd="0" destOrd="0" presId="urn:microsoft.com/office/officeart/2005/8/layout/hList1"/>
    <dgm:cxn modelId="{A906F631-54D8-4183-97BF-04003740C606}" type="presOf" srcId="{0F6BE55C-496E-4551-81E2-FA18917F278C}" destId="{FFDEFE1D-B707-49D8-A596-F130D50553AA}" srcOrd="0" destOrd="0" presId="urn:microsoft.com/office/officeart/2005/8/layout/hList1"/>
    <dgm:cxn modelId="{5B315868-B566-4DBD-855E-0BF22C79361D}" type="presOf" srcId="{84301757-502A-4AC8-B4B7-757F5D20CE78}" destId="{13321C36-A037-4C87-A0AA-A560671BAAC5}" srcOrd="0" destOrd="0" presId="urn:microsoft.com/office/officeart/2005/8/layout/hList1"/>
    <dgm:cxn modelId="{61CE4F57-91CD-470A-B18B-20A626882751}" srcId="{EE6CA5B8-1930-41D4-A491-8AFDEE5F1102}" destId="{B2A3154F-F652-448E-A6BB-B551FD2D3262}" srcOrd="0" destOrd="0" parTransId="{C88F962D-EBB8-4E4E-8ADB-F03941388670}" sibTransId="{D0A7C2C5-7EB0-4F05-B10B-F9AEBB2C89E1}"/>
    <dgm:cxn modelId="{6F632287-E37E-4202-B40D-D71D21A5A8C4}" srcId="{0F6BE55C-496E-4551-81E2-FA18917F278C}" destId="{82747905-B872-4226-9228-F5F294321602}" srcOrd="0" destOrd="0" parTransId="{F77684F2-45E2-4622-B483-851C9D55C0B7}" sibTransId="{DBA40A74-5B4E-4C58-9C44-EFA9B0626050}"/>
    <dgm:cxn modelId="{1301239D-77F6-4FE1-96DA-E37105DE6AB0}" srcId="{82747905-B872-4226-9228-F5F294321602}" destId="{84301757-502A-4AC8-B4B7-757F5D20CE78}" srcOrd="0" destOrd="0" parTransId="{758C0AAA-43EB-4538-913F-DB60FE08A9EC}" sibTransId="{1DDACC8E-C4FB-41DA-9CDA-7ECED0D5723E}"/>
    <dgm:cxn modelId="{C5F9CFA2-AFF2-4DD0-8DAE-BDEA1F4BF2FA}" type="presOf" srcId="{B2A3154F-F652-448E-A6BB-B551FD2D3262}" destId="{B9955D5F-B397-400A-8FE3-506551F344E0}" srcOrd="0" destOrd="0" presId="urn:microsoft.com/office/officeart/2005/8/layout/hList1"/>
    <dgm:cxn modelId="{406407C8-A4DA-4F68-A409-14B809E95637}" type="presOf" srcId="{EE6CA5B8-1930-41D4-A491-8AFDEE5F1102}" destId="{D3DB72BB-1DD8-4BA9-BB64-95A99213A111}" srcOrd="0" destOrd="0" presId="urn:microsoft.com/office/officeart/2005/8/layout/hList1"/>
    <dgm:cxn modelId="{EA4716F8-EBCE-4F2E-B51F-6C4FAB7DBC49}" srcId="{0F6BE55C-496E-4551-81E2-FA18917F278C}" destId="{EE6CA5B8-1930-41D4-A491-8AFDEE5F1102}" srcOrd="1" destOrd="0" parTransId="{09EEDEC5-32F7-40A1-827C-22E16E5DFF83}" sibTransId="{79BB8C9D-6291-49B2-9C4D-69F4B4C11B76}"/>
    <dgm:cxn modelId="{EF1E846B-2208-42D6-88A1-06A91E50E8EF}" type="presParOf" srcId="{FFDEFE1D-B707-49D8-A596-F130D50553AA}" destId="{FA1C8D9B-F140-4935-BA33-2A4E0F44EE8E}" srcOrd="0" destOrd="0" presId="urn:microsoft.com/office/officeart/2005/8/layout/hList1"/>
    <dgm:cxn modelId="{D65F4CC9-DF09-4ACB-AF3E-1182093C7C3A}" type="presParOf" srcId="{FA1C8D9B-F140-4935-BA33-2A4E0F44EE8E}" destId="{7864AA3D-998B-47BF-BF91-C9BE977D63A7}" srcOrd="0" destOrd="0" presId="urn:microsoft.com/office/officeart/2005/8/layout/hList1"/>
    <dgm:cxn modelId="{EE8B2F0D-779E-40B7-AA67-4CA9DA09F3E6}" type="presParOf" srcId="{FA1C8D9B-F140-4935-BA33-2A4E0F44EE8E}" destId="{13321C36-A037-4C87-A0AA-A560671BAAC5}" srcOrd="1" destOrd="0" presId="urn:microsoft.com/office/officeart/2005/8/layout/hList1"/>
    <dgm:cxn modelId="{C079CE7C-B43B-434C-90F0-6F32DBFCF1C6}" type="presParOf" srcId="{FFDEFE1D-B707-49D8-A596-F130D50553AA}" destId="{437A8D50-EFBA-4A44-9833-D5FF9D1F3F73}" srcOrd="1" destOrd="0" presId="urn:microsoft.com/office/officeart/2005/8/layout/hList1"/>
    <dgm:cxn modelId="{59A65A92-8252-44EE-BFFC-99C8F1593106}" type="presParOf" srcId="{FFDEFE1D-B707-49D8-A596-F130D50553AA}" destId="{363F45E5-673C-496E-95ED-C0B9B45787AB}" srcOrd="2" destOrd="0" presId="urn:microsoft.com/office/officeart/2005/8/layout/hList1"/>
    <dgm:cxn modelId="{9762B4AB-CF14-4FE2-800A-115EDBE62F26}" type="presParOf" srcId="{363F45E5-673C-496E-95ED-C0B9B45787AB}" destId="{D3DB72BB-1DD8-4BA9-BB64-95A99213A111}" srcOrd="0" destOrd="0" presId="urn:microsoft.com/office/officeart/2005/8/layout/hList1"/>
    <dgm:cxn modelId="{14B7796C-5580-460C-801E-3A4A5F53F07B}" type="presParOf" srcId="{363F45E5-673C-496E-95ED-C0B9B45787AB}" destId="{B9955D5F-B397-400A-8FE3-506551F344E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D61F03-5AFA-485A-ADAE-C7B76431747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CEBFC328-BFFC-4084-A547-215CEC32E08A}">
      <dgm:prSet phldrT="[Texto]" custT="1"/>
      <dgm:spPr>
        <a:solidFill>
          <a:schemeClr val="bg1">
            <a:lumMod val="85000"/>
          </a:schemeClr>
        </a:solidFill>
        <a:ln>
          <a:noFill/>
        </a:ln>
      </dgm:spPr>
      <dgm:t>
        <a:bodyPr/>
        <a:lstStyle/>
        <a:p>
          <a:r>
            <a:rPr lang="en-US" sz="4000" b="1" strike="noStrike" spc="-1" dirty="0">
              <a:solidFill>
                <a:srgbClr val="C00000"/>
              </a:solidFill>
              <a:latin typeface="Arial Black" panose="020B0A04020102020204"/>
              <a:ea typeface="DejaVu Sans"/>
            </a:rPr>
            <a:t>THEORETICAL FOUNDATIONS</a:t>
          </a:r>
          <a:endParaRPr lang="es-ES" sz="4000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63BD7BF3-2181-4205-876F-B7B94EF893D9}" cxnId="{0E3AABB3-883C-4125-9B27-D229B569598E}" type="parTrans">
      <dgm:prSet/>
      <dgm:spPr/>
      <dgm:t>
        <a:bodyPr/>
        <a:lstStyle/>
        <a:p>
          <a:endParaRPr lang="es-ES"/>
        </a:p>
      </dgm:t>
    </dgm:pt>
    <dgm:pt modelId="{A0BB267E-17C8-409F-AD71-2C9CE2D0F606}" cxnId="{0E3AABB3-883C-4125-9B27-D229B569598E}" type="sibTrans">
      <dgm:prSet/>
      <dgm:spPr/>
      <dgm:t>
        <a:bodyPr/>
        <a:lstStyle/>
        <a:p>
          <a:endParaRPr lang="es-ES"/>
        </a:p>
      </dgm:t>
    </dgm:pt>
    <dgm:pt modelId="{512C1DCD-004D-4FB1-9D72-9077120B1303}">
      <dgm:prSet phldrT="[Texto]"/>
      <dgm:spPr>
        <a:ln w="57150">
          <a:solidFill>
            <a:schemeClr val="tx1"/>
          </a:solidFill>
        </a:ln>
      </dgm:spPr>
      <dgm:t>
        <a:bodyPr/>
        <a:lstStyle/>
        <a:p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PHILOSOPHICAL</a:t>
          </a:r>
          <a:endParaRPr lang="es-ES" dirty="0">
            <a:latin typeface="Arial Black" panose="020B0A04020102020204" pitchFamily="34" charset="0"/>
          </a:endParaRPr>
        </a:p>
      </dgm:t>
    </dgm:pt>
    <dgm:pt modelId="{D331C9CD-7B12-426C-BE34-63EDBC075472}" cxnId="{16D85741-8D6B-4FBB-AAC4-5A9FAB3B5C6A}" type="parTrans">
      <dgm:prSet/>
      <dgm:spPr>
        <a:ln w="76200"/>
      </dgm:spPr>
      <dgm:t>
        <a:bodyPr/>
        <a:lstStyle/>
        <a:p>
          <a:endParaRPr lang="es-MX"/>
        </a:p>
      </dgm:t>
    </dgm:pt>
    <dgm:pt modelId="{F7CB1D81-FC8B-4019-B1D9-2A6B0A8ABCDD}" cxnId="{16D85741-8D6B-4FBB-AAC4-5A9FAB3B5C6A}" type="sibTrans">
      <dgm:prSet/>
      <dgm:spPr/>
      <dgm:t>
        <a:bodyPr/>
        <a:lstStyle/>
        <a:p>
          <a:endParaRPr lang="es-MX"/>
        </a:p>
      </dgm:t>
    </dgm:pt>
    <dgm:pt modelId="{3A2A80A2-6A27-4010-B86D-3A242D47A2ED}">
      <dgm:prSet phldrT="[Texto]"/>
      <dgm:spPr>
        <a:ln w="57150">
          <a:solidFill>
            <a:schemeClr val="tx1"/>
          </a:solidFill>
        </a:ln>
      </dgm:spPr>
      <dgm:t>
        <a:bodyPr/>
        <a:lstStyle/>
        <a:p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PEDAGOGICAL</a:t>
          </a:r>
          <a:endParaRPr lang="es-ES" dirty="0">
            <a:latin typeface="Arial Black" panose="020B0A04020102020204" pitchFamily="34" charset="0"/>
          </a:endParaRPr>
        </a:p>
      </dgm:t>
    </dgm:pt>
    <dgm:pt modelId="{FCD26B0F-76C3-4C37-B432-41F09C569D49}" cxnId="{E8F63BFF-3126-4826-A190-59154AA1E0F5}" type="parTrans">
      <dgm:prSet/>
      <dgm:spPr>
        <a:ln w="76200"/>
      </dgm:spPr>
      <dgm:t>
        <a:bodyPr/>
        <a:lstStyle/>
        <a:p>
          <a:endParaRPr lang="es-MX"/>
        </a:p>
      </dgm:t>
    </dgm:pt>
    <dgm:pt modelId="{55B56D7D-F1AD-4074-A2A7-606DDED2D6DE}" cxnId="{E8F63BFF-3126-4826-A190-59154AA1E0F5}" type="sibTrans">
      <dgm:prSet/>
      <dgm:spPr/>
      <dgm:t>
        <a:bodyPr/>
        <a:lstStyle/>
        <a:p>
          <a:endParaRPr lang="es-MX"/>
        </a:p>
      </dgm:t>
    </dgm:pt>
    <dgm:pt modelId="{42730CE4-A485-461C-B556-93019CC54B12}">
      <dgm:prSet phldrT="[Texto]"/>
      <dgm:spPr>
        <a:ln w="57150">
          <a:solidFill>
            <a:schemeClr val="tx1"/>
          </a:solidFill>
        </a:ln>
      </dgm:spPr>
      <dgm:t>
        <a:bodyPr/>
        <a:lstStyle/>
        <a:p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PSYCHOLOGICAL</a:t>
          </a:r>
          <a:endParaRPr lang="es-ES" dirty="0">
            <a:latin typeface="Arial Black" panose="020B0A04020102020204" pitchFamily="34" charset="0"/>
          </a:endParaRPr>
        </a:p>
      </dgm:t>
    </dgm:pt>
    <dgm:pt modelId="{1FAA9D22-F814-426A-8725-D498A8FDDF09}" cxnId="{5236B7F5-7627-4561-BC3A-DB0CABA6A2B8}" type="parTrans">
      <dgm:prSet/>
      <dgm:spPr>
        <a:ln w="76200"/>
      </dgm:spPr>
      <dgm:t>
        <a:bodyPr/>
        <a:lstStyle/>
        <a:p>
          <a:endParaRPr lang="es-MX"/>
        </a:p>
      </dgm:t>
    </dgm:pt>
    <dgm:pt modelId="{FD7C3033-F7D9-426A-A4B2-CFA11E79653A}" cxnId="{5236B7F5-7627-4561-BC3A-DB0CABA6A2B8}" type="sibTrans">
      <dgm:prSet/>
      <dgm:spPr/>
      <dgm:t>
        <a:bodyPr/>
        <a:lstStyle/>
        <a:p>
          <a:endParaRPr lang="es-MX"/>
        </a:p>
      </dgm:t>
    </dgm:pt>
    <dgm:pt modelId="{88D74292-7249-4B1C-8EE1-E6D90C326E82}">
      <dgm:prSet phldrT="[Texto]"/>
      <dgm:spPr>
        <a:ln w="57150">
          <a:solidFill>
            <a:schemeClr val="tx1"/>
          </a:solidFill>
        </a:ln>
      </dgm:spPr>
      <dgm:t>
        <a:bodyPr/>
        <a:lstStyle/>
        <a:p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DIDACTICAL</a:t>
          </a:r>
          <a:endParaRPr lang="es-ES" dirty="0">
            <a:latin typeface="Arial Black" panose="020B0A04020102020204" pitchFamily="34" charset="0"/>
          </a:endParaRPr>
        </a:p>
      </dgm:t>
    </dgm:pt>
    <dgm:pt modelId="{AB35FC1A-4875-40FD-B058-286D05C33E80}" cxnId="{6DA6D737-85B0-4CC5-8AB8-0F77EB4A8F4B}" type="parTrans">
      <dgm:prSet/>
      <dgm:spPr>
        <a:ln w="76200"/>
      </dgm:spPr>
      <dgm:t>
        <a:bodyPr/>
        <a:lstStyle/>
        <a:p>
          <a:endParaRPr lang="es-MX"/>
        </a:p>
      </dgm:t>
    </dgm:pt>
    <dgm:pt modelId="{A9E67409-3A20-46A8-A34C-80C644017516}" cxnId="{6DA6D737-85B0-4CC5-8AB8-0F77EB4A8F4B}" type="sibTrans">
      <dgm:prSet/>
      <dgm:spPr/>
      <dgm:t>
        <a:bodyPr/>
        <a:lstStyle/>
        <a:p>
          <a:endParaRPr lang="es-MX"/>
        </a:p>
      </dgm:t>
    </dgm:pt>
    <dgm:pt modelId="{04996F06-41A7-4170-BFBF-5AC367A9FCFD}">
      <dgm:prSet phldrT="[Texto]"/>
      <dgm:spPr>
        <a:ln w="57150">
          <a:solidFill>
            <a:schemeClr val="tx1"/>
          </a:solidFill>
        </a:ln>
      </dgm:spPr>
      <dgm:t>
        <a:bodyPr/>
        <a:lstStyle/>
        <a:p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SOCIOLOGICAL</a:t>
          </a:r>
          <a:endParaRPr lang="es-ES" dirty="0">
            <a:latin typeface="Arial Black" panose="020B0A04020102020204" pitchFamily="34" charset="0"/>
          </a:endParaRPr>
        </a:p>
      </dgm:t>
    </dgm:pt>
    <dgm:pt modelId="{A1621E57-3D3D-40F4-B687-C51AA5F9FDFF}" cxnId="{3A9EBE0F-E698-4E46-8C63-4F9A36FF8545}" type="parTrans">
      <dgm:prSet/>
      <dgm:spPr>
        <a:ln w="76200"/>
      </dgm:spPr>
      <dgm:t>
        <a:bodyPr/>
        <a:lstStyle/>
        <a:p>
          <a:endParaRPr lang="es-MX" b="1"/>
        </a:p>
      </dgm:t>
    </dgm:pt>
    <dgm:pt modelId="{E9C93973-F715-43F9-BA6E-F3DB0B4212AF}" cxnId="{3A9EBE0F-E698-4E46-8C63-4F9A36FF8545}" type="sibTrans">
      <dgm:prSet/>
      <dgm:spPr/>
      <dgm:t>
        <a:bodyPr/>
        <a:lstStyle/>
        <a:p>
          <a:endParaRPr lang="es-MX"/>
        </a:p>
      </dgm:t>
    </dgm:pt>
    <dgm:pt modelId="{687B31B8-281E-4479-BA61-65BFBF21ECD9}" type="pres">
      <dgm:prSet presAssocID="{AAD61F03-5AFA-485A-ADAE-C7B76431747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65CC002-91AD-4CEB-BD60-5FD1F7B795EB}" type="pres">
      <dgm:prSet presAssocID="{CEBFC328-BFFC-4084-A547-215CEC32E08A}" presName="hierRoot1" presStyleCnt="0">
        <dgm:presLayoutVars>
          <dgm:hierBranch val="init"/>
        </dgm:presLayoutVars>
      </dgm:prSet>
      <dgm:spPr/>
    </dgm:pt>
    <dgm:pt modelId="{68F320D1-3B2D-4D9E-8000-38EB314C51C6}" type="pres">
      <dgm:prSet presAssocID="{CEBFC328-BFFC-4084-A547-215CEC32E08A}" presName="rootComposite1" presStyleCnt="0"/>
      <dgm:spPr/>
    </dgm:pt>
    <dgm:pt modelId="{31893134-C860-40DF-85EF-6A2A85671FA4}" type="pres">
      <dgm:prSet presAssocID="{CEBFC328-BFFC-4084-A547-215CEC32E08A}" presName="rootText1" presStyleLbl="node0" presStyleIdx="0" presStyleCnt="1" custScaleX="142834" custScaleY="238682" custLinFactNeighborX="-43967" custLinFactNeighborY="4119">
        <dgm:presLayoutVars>
          <dgm:chPref val="3"/>
        </dgm:presLayoutVars>
      </dgm:prSet>
      <dgm:spPr/>
    </dgm:pt>
    <dgm:pt modelId="{73DC5AFF-4244-40F4-B575-DD3B3E5ADD41}" type="pres">
      <dgm:prSet presAssocID="{CEBFC328-BFFC-4084-A547-215CEC32E08A}" presName="rootConnector1" presStyleLbl="node1" presStyleIdx="0" presStyleCnt="0"/>
      <dgm:spPr/>
    </dgm:pt>
    <dgm:pt modelId="{9E02B85F-A181-48F5-A1D3-7560F78B2B52}" type="pres">
      <dgm:prSet presAssocID="{CEBFC328-BFFC-4084-A547-215CEC32E08A}" presName="hierChild2" presStyleCnt="0"/>
      <dgm:spPr/>
    </dgm:pt>
    <dgm:pt modelId="{D618964A-768B-412B-8201-5D5D95E5EAEC}" type="pres">
      <dgm:prSet presAssocID="{D331C9CD-7B12-426C-BE34-63EDBC075472}" presName="Name64" presStyleLbl="parChTrans1D2" presStyleIdx="0" presStyleCnt="5"/>
      <dgm:spPr/>
    </dgm:pt>
    <dgm:pt modelId="{913E4B0D-046D-4248-A750-AC7C0169845E}" type="pres">
      <dgm:prSet presAssocID="{512C1DCD-004D-4FB1-9D72-9077120B1303}" presName="hierRoot2" presStyleCnt="0">
        <dgm:presLayoutVars>
          <dgm:hierBranch val="init"/>
        </dgm:presLayoutVars>
      </dgm:prSet>
      <dgm:spPr/>
    </dgm:pt>
    <dgm:pt modelId="{933D66A0-5FE2-4B82-A4A3-584FF996605B}" type="pres">
      <dgm:prSet presAssocID="{512C1DCD-004D-4FB1-9D72-9077120B1303}" presName="rootComposite" presStyleCnt="0"/>
      <dgm:spPr/>
    </dgm:pt>
    <dgm:pt modelId="{47215406-CECA-454C-9ED0-66FF62C2C0B9}" type="pres">
      <dgm:prSet presAssocID="{512C1DCD-004D-4FB1-9D72-9077120B1303}" presName="rootText" presStyleLbl="node2" presStyleIdx="0" presStyleCnt="5" custScaleX="116727">
        <dgm:presLayoutVars>
          <dgm:chPref val="3"/>
        </dgm:presLayoutVars>
      </dgm:prSet>
      <dgm:spPr/>
    </dgm:pt>
    <dgm:pt modelId="{1CFB660A-CD2A-4EEE-B49F-CC2572CB7CE7}" type="pres">
      <dgm:prSet presAssocID="{512C1DCD-004D-4FB1-9D72-9077120B1303}" presName="rootConnector" presStyleLbl="node2" presStyleIdx="0" presStyleCnt="5"/>
      <dgm:spPr/>
    </dgm:pt>
    <dgm:pt modelId="{E940B37E-3687-4DC5-89B6-71C65C5DFB4D}" type="pres">
      <dgm:prSet presAssocID="{512C1DCD-004D-4FB1-9D72-9077120B1303}" presName="hierChild4" presStyleCnt="0"/>
      <dgm:spPr/>
    </dgm:pt>
    <dgm:pt modelId="{B964E012-F0A0-42EF-8228-B5F89E753899}" type="pres">
      <dgm:prSet presAssocID="{512C1DCD-004D-4FB1-9D72-9077120B1303}" presName="hierChild5" presStyleCnt="0"/>
      <dgm:spPr/>
    </dgm:pt>
    <dgm:pt modelId="{3DA00C9F-DD18-4050-923D-A21F7CDC41CC}" type="pres">
      <dgm:prSet presAssocID="{FCD26B0F-76C3-4C37-B432-41F09C569D49}" presName="Name64" presStyleLbl="parChTrans1D2" presStyleIdx="1" presStyleCnt="5"/>
      <dgm:spPr/>
    </dgm:pt>
    <dgm:pt modelId="{B9986ABD-EAA3-4AB9-B1A1-F23EE4C4C843}" type="pres">
      <dgm:prSet presAssocID="{3A2A80A2-6A27-4010-B86D-3A242D47A2ED}" presName="hierRoot2" presStyleCnt="0">
        <dgm:presLayoutVars>
          <dgm:hierBranch val="init"/>
        </dgm:presLayoutVars>
      </dgm:prSet>
      <dgm:spPr/>
    </dgm:pt>
    <dgm:pt modelId="{9FDE669E-C2A3-4187-B569-1B4254025A7F}" type="pres">
      <dgm:prSet presAssocID="{3A2A80A2-6A27-4010-B86D-3A242D47A2ED}" presName="rootComposite" presStyleCnt="0"/>
      <dgm:spPr/>
    </dgm:pt>
    <dgm:pt modelId="{76DBD7EB-3E6E-4701-AF8D-DB161935AB8D}" type="pres">
      <dgm:prSet presAssocID="{3A2A80A2-6A27-4010-B86D-3A242D47A2ED}" presName="rootText" presStyleLbl="node2" presStyleIdx="1" presStyleCnt="5" custScaleX="116727">
        <dgm:presLayoutVars>
          <dgm:chPref val="3"/>
        </dgm:presLayoutVars>
      </dgm:prSet>
      <dgm:spPr/>
    </dgm:pt>
    <dgm:pt modelId="{FFB88725-60EF-4191-ACD3-4DDE6BD67F63}" type="pres">
      <dgm:prSet presAssocID="{3A2A80A2-6A27-4010-B86D-3A242D47A2ED}" presName="rootConnector" presStyleLbl="node2" presStyleIdx="1" presStyleCnt="5"/>
      <dgm:spPr/>
    </dgm:pt>
    <dgm:pt modelId="{0ABE2C82-A0BF-4208-A9E9-FD86B671E3DC}" type="pres">
      <dgm:prSet presAssocID="{3A2A80A2-6A27-4010-B86D-3A242D47A2ED}" presName="hierChild4" presStyleCnt="0"/>
      <dgm:spPr/>
    </dgm:pt>
    <dgm:pt modelId="{D1106EC2-D481-44BF-947C-DF9F6A962430}" type="pres">
      <dgm:prSet presAssocID="{3A2A80A2-6A27-4010-B86D-3A242D47A2ED}" presName="hierChild5" presStyleCnt="0"/>
      <dgm:spPr/>
    </dgm:pt>
    <dgm:pt modelId="{361C0F9E-AACE-4D14-B979-FF82D945501F}" type="pres">
      <dgm:prSet presAssocID="{1FAA9D22-F814-426A-8725-D498A8FDDF09}" presName="Name64" presStyleLbl="parChTrans1D2" presStyleIdx="2" presStyleCnt="5"/>
      <dgm:spPr/>
    </dgm:pt>
    <dgm:pt modelId="{1348D19E-89F8-4B71-BD18-F4FF602DCF4D}" type="pres">
      <dgm:prSet presAssocID="{42730CE4-A485-461C-B556-93019CC54B12}" presName="hierRoot2" presStyleCnt="0">
        <dgm:presLayoutVars>
          <dgm:hierBranch val="init"/>
        </dgm:presLayoutVars>
      </dgm:prSet>
      <dgm:spPr/>
    </dgm:pt>
    <dgm:pt modelId="{09147FA7-9172-4D55-BCCD-06A1EB571FCD}" type="pres">
      <dgm:prSet presAssocID="{42730CE4-A485-461C-B556-93019CC54B12}" presName="rootComposite" presStyleCnt="0"/>
      <dgm:spPr/>
    </dgm:pt>
    <dgm:pt modelId="{7F3C4DD5-F09E-4CC1-BE6D-12D3F16D21DB}" type="pres">
      <dgm:prSet presAssocID="{42730CE4-A485-461C-B556-93019CC54B12}" presName="rootText" presStyleLbl="node2" presStyleIdx="2" presStyleCnt="5" custScaleX="120198">
        <dgm:presLayoutVars>
          <dgm:chPref val="3"/>
        </dgm:presLayoutVars>
      </dgm:prSet>
      <dgm:spPr/>
    </dgm:pt>
    <dgm:pt modelId="{AA3D8CED-C7B1-4A27-8569-2726701F555F}" type="pres">
      <dgm:prSet presAssocID="{42730CE4-A485-461C-B556-93019CC54B12}" presName="rootConnector" presStyleLbl="node2" presStyleIdx="2" presStyleCnt="5"/>
      <dgm:spPr/>
    </dgm:pt>
    <dgm:pt modelId="{0A5E0F88-AC25-465A-A1D9-0551DA6D68FF}" type="pres">
      <dgm:prSet presAssocID="{42730CE4-A485-461C-B556-93019CC54B12}" presName="hierChild4" presStyleCnt="0"/>
      <dgm:spPr/>
    </dgm:pt>
    <dgm:pt modelId="{C01EE4E7-5CF9-4AF5-A214-76BA61AF1C59}" type="pres">
      <dgm:prSet presAssocID="{42730CE4-A485-461C-B556-93019CC54B12}" presName="hierChild5" presStyleCnt="0"/>
      <dgm:spPr/>
    </dgm:pt>
    <dgm:pt modelId="{12350181-C215-4906-BA03-5D401C0786CD}" type="pres">
      <dgm:prSet presAssocID="{A1621E57-3D3D-40F4-B687-C51AA5F9FDFF}" presName="Name64" presStyleLbl="parChTrans1D2" presStyleIdx="3" presStyleCnt="5"/>
      <dgm:spPr/>
    </dgm:pt>
    <dgm:pt modelId="{4E5E5BA8-B12B-4B15-8A46-0A901E79E1BD}" type="pres">
      <dgm:prSet presAssocID="{04996F06-41A7-4170-BFBF-5AC367A9FCFD}" presName="hierRoot2" presStyleCnt="0">
        <dgm:presLayoutVars>
          <dgm:hierBranch val="init"/>
        </dgm:presLayoutVars>
      </dgm:prSet>
      <dgm:spPr/>
    </dgm:pt>
    <dgm:pt modelId="{38E616C0-4F05-48FC-BC7A-3D836991C5F6}" type="pres">
      <dgm:prSet presAssocID="{04996F06-41A7-4170-BFBF-5AC367A9FCFD}" presName="rootComposite" presStyleCnt="0"/>
      <dgm:spPr/>
    </dgm:pt>
    <dgm:pt modelId="{1EB550D7-2E95-4030-8AEC-0620DD7B46CD}" type="pres">
      <dgm:prSet presAssocID="{04996F06-41A7-4170-BFBF-5AC367A9FCFD}" presName="rootText" presStyleLbl="node2" presStyleIdx="3" presStyleCnt="5" custScaleX="114831">
        <dgm:presLayoutVars>
          <dgm:chPref val="3"/>
        </dgm:presLayoutVars>
      </dgm:prSet>
      <dgm:spPr/>
    </dgm:pt>
    <dgm:pt modelId="{44156C31-75DB-4B77-B66E-A2E1EE454318}" type="pres">
      <dgm:prSet presAssocID="{04996F06-41A7-4170-BFBF-5AC367A9FCFD}" presName="rootConnector" presStyleLbl="node2" presStyleIdx="3" presStyleCnt="5"/>
      <dgm:spPr/>
    </dgm:pt>
    <dgm:pt modelId="{C5B60358-E223-47E7-88DA-DD3993FBEDD9}" type="pres">
      <dgm:prSet presAssocID="{04996F06-41A7-4170-BFBF-5AC367A9FCFD}" presName="hierChild4" presStyleCnt="0"/>
      <dgm:spPr/>
    </dgm:pt>
    <dgm:pt modelId="{64F6981C-3354-4FFD-9670-01AD45104EA6}" type="pres">
      <dgm:prSet presAssocID="{04996F06-41A7-4170-BFBF-5AC367A9FCFD}" presName="hierChild5" presStyleCnt="0"/>
      <dgm:spPr/>
    </dgm:pt>
    <dgm:pt modelId="{F2A579E7-5322-432E-A567-F705DBB9D36C}" type="pres">
      <dgm:prSet presAssocID="{AB35FC1A-4875-40FD-B058-286D05C33E80}" presName="Name64" presStyleLbl="parChTrans1D2" presStyleIdx="4" presStyleCnt="5"/>
      <dgm:spPr/>
    </dgm:pt>
    <dgm:pt modelId="{88AAC605-5BA9-48C8-A2DC-47C46A3FB2F4}" type="pres">
      <dgm:prSet presAssocID="{88D74292-7249-4B1C-8EE1-E6D90C326E82}" presName="hierRoot2" presStyleCnt="0">
        <dgm:presLayoutVars>
          <dgm:hierBranch val="init"/>
        </dgm:presLayoutVars>
      </dgm:prSet>
      <dgm:spPr/>
    </dgm:pt>
    <dgm:pt modelId="{2D50DD1A-0357-44B5-9C17-700E0E83C6B0}" type="pres">
      <dgm:prSet presAssocID="{88D74292-7249-4B1C-8EE1-E6D90C326E82}" presName="rootComposite" presStyleCnt="0"/>
      <dgm:spPr/>
    </dgm:pt>
    <dgm:pt modelId="{D4CC8DD3-53EF-45B6-B957-596CF0D1D8CA}" type="pres">
      <dgm:prSet presAssocID="{88D74292-7249-4B1C-8EE1-E6D90C326E82}" presName="rootText" presStyleLbl="node2" presStyleIdx="4" presStyleCnt="5" custScaleX="114942">
        <dgm:presLayoutVars>
          <dgm:chPref val="3"/>
        </dgm:presLayoutVars>
      </dgm:prSet>
      <dgm:spPr/>
    </dgm:pt>
    <dgm:pt modelId="{32FFBB2B-7831-4702-9767-98AB75CF3952}" type="pres">
      <dgm:prSet presAssocID="{88D74292-7249-4B1C-8EE1-E6D90C326E82}" presName="rootConnector" presStyleLbl="node2" presStyleIdx="4" presStyleCnt="5"/>
      <dgm:spPr/>
    </dgm:pt>
    <dgm:pt modelId="{444C1C94-E611-41DE-867E-1C42EF8FAA17}" type="pres">
      <dgm:prSet presAssocID="{88D74292-7249-4B1C-8EE1-E6D90C326E82}" presName="hierChild4" presStyleCnt="0"/>
      <dgm:spPr/>
    </dgm:pt>
    <dgm:pt modelId="{644356B7-EB66-45D5-BCE7-EED8FB4358BD}" type="pres">
      <dgm:prSet presAssocID="{88D74292-7249-4B1C-8EE1-E6D90C326E82}" presName="hierChild5" presStyleCnt="0"/>
      <dgm:spPr/>
    </dgm:pt>
    <dgm:pt modelId="{72774887-7F01-4AE3-BAFD-2BF7E81ECA18}" type="pres">
      <dgm:prSet presAssocID="{CEBFC328-BFFC-4084-A547-215CEC32E08A}" presName="hierChild3" presStyleCnt="0"/>
      <dgm:spPr/>
    </dgm:pt>
  </dgm:ptLst>
  <dgm:cxnLst>
    <dgm:cxn modelId="{3A9EBE0F-E698-4E46-8C63-4F9A36FF8545}" srcId="{CEBFC328-BFFC-4084-A547-215CEC32E08A}" destId="{04996F06-41A7-4170-BFBF-5AC367A9FCFD}" srcOrd="3" destOrd="0" parTransId="{A1621E57-3D3D-40F4-B687-C51AA5F9FDFF}" sibTransId="{E9C93973-F715-43F9-BA6E-F3DB0B4212AF}"/>
    <dgm:cxn modelId="{6564B418-5D1D-4343-85E1-C98E25DE7F5B}" type="presOf" srcId="{CEBFC328-BFFC-4084-A547-215CEC32E08A}" destId="{73DC5AFF-4244-40F4-B575-DD3B3E5ADD41}" srcOrd="1" destOrd="0" presId="urn:microsoft.com/office/officeart/2009/3/layout/HorizontalOrganizationChart"/>
    <dgm:cxn modelId="{2C8E1819-C7E0-41F6-A9F3-E1F6DE2ADFF2}" type="presOf" srcId="{1FAA9D22-F814-426A-8725-D498A8FDDF09}" destId="{361C0F9E-AACE-4D14-B979-FF82D945501F}" srcOrd="0" destOrd="0" presId="urn:microsoft.com/office/officeart/2009/3/layout/HorizontalOrganizationChart"/>
    <dgm:cxn modelId="{21278E2C-F839-458A-81F5-FAEC909C06C9}" type="presOf" srcId="{42730CE4-A485-461C-B556-93019CC54B12}" destId="{7F3C4DD5-F09E-4CC1-BE6D-12D3F16D21DB}" srcOrd="0" destOrd="0" presId="urn:microsoft.com/office/officeart/2009/3/layout/HorizontalOrganizationChart"/>
    <dgm:cxn modelId="{65DBE732-9372-4F5A-B8BF-6A75A74304F4}" type="presOf" srcId="{AAD61F03-5AFA-485A-ADAE-C7B76431747E}" destId="{687B31B8-281E-4479-BA61-65BFBF21ECD9}" srcOrd="0" destOrd="0" presId="urn:microsoft.com/office/officeart/2009/3/layout/HorizontalOrganizationChart"/>
    <dgm:cxn modelId="{6DA6D737-85B0-4CC5-8AB8-0F77EB4A8F4B}" srcId="{CEBFC328-BFFC-4084-A547-215CEC32E08A}" destId="{88D74292-7249-4B1C-8EE1-E6D90C326E82}" srcOrd="4" destOrd="0" parTransId="{AB35FC1A-4875-40FD-B058-286D05C33E80}" sibTransId="{A9E67409-3A20-46A8-A34C-80C644017516}"/>
    <dgm:cxn modelId="{60F49439-C1E8-487C-A823-F91CF8AFB467}" type="presOf" srcId="{A1621E57-3D3D-40F4-B687-C51AA5F9FDFF}" destId="{12350181-C215-4906-BA03-5D401C0786CD}" srcOrd="0" destOrd="0" presId="urn:microsoft.com/office/officeart/2009/3/layout/HorizontalOrganizationChart"/>
    <dgm:cxn modelId="{42E3D25F-9A6E-4365-8E4F-268087C76473}" type="presOf" srcId="{FCD26B0F-76C3-4C37-B432-41F09C569D49}" destId="{3DA00C9F-DD18-4050-923D-A21F7CDC41CC}" srcOrd="0" destOrd="0" presId="urn:microsoft.com/office/officeart/2009/3/layout/HorizontalOrganizationChart"/>
    <dgm:cxn modelId="{16D85741-8D6B-4FBB-AAC4-5A9FAB3B5C6A}" srcId="{CEBFC328-BFFC-4084-A547-215CEC32E08A}" destId="{512C1DCD-004D-4FB1-9D72-9077120B1303}" srcOrd="0" destOrd="0" parTransId="{D331C9CD-7B12-426C-BE34-63EDBC075472}" sibTransId="{F7CB1D81-FC8B-4019-B1D9-2A6B0A8ABCDD}"/>
    <dgm:cxn modelId="{2F232344-0FAB-476C-A0AD-8DD3274183A5}" type="presOf" srcId="{CEBFC328-BFFC-4084-A547-215CEC32E08A}" destId="{31893134-C860-40DF-85EF-6A2A85671FA4}" srcOrd="0" destOrd="0" presId="urn:microsoft.com/office/officeart/2009/3/layout/HorizontalOrganizationChart"/>
    <dgm:cxn modelId="{4687404A-8A8A-4320-B83D-663E7B5E3847}" type="presOf" srcId="{AB35FC1A-4875-40FD-B058-286D05C33E80}" destId="{F2A579E7-5322-432E-A567-F705DBB9D36C}" srcOrd="0" destOrd="0" presId="urn:microsoft.com/office/officeart/2009/3/layout/HorizontalOrganizationChart"/>
    <dgm:cxn modelId="{7A66D24F-055F-4792-98B7-AB09A0EC11F8}" type="presOf" srcId="{04996F06-41A7-4170-BFBF-5AC367A9FCFD}" destId="{44156C31-75DB-4B77-B66E-A2E1EE454318}" srcOrd="1" destOrd="0" presId="urn:microsoft.com/office/officeart/2009/3/layout/HorizontalOrganizationChart"/>
    <dgm:cxn modelId="{AD359757-C470-4E7D-B3FE-8D5142DB4845}" type="presOf" srcId="{3A2A80A2-6A27-4010-B86D-3A242D47A2ED}" destId="{76DBD7EB-3E6E-4701-AF8D-DB161935AB8D}" srcOrd="0" destOrd="0" presId="urn:microsoft.com/office/officeart/2009/3/layout/HorizontalOrganizationChart"/>
    <dgm:cxn modelId="{11ECB259-8572-4A2F-8EBC-AD5EA0563905}" type="presOf" srcId="{512C1DCD-004D-4FB1-9D72-9077120B1303}" destId="{1CFB660A-CD2A-4EEE-B49F-CC2572CB7CE7}" srcOrd="1" destOrd="0" presId="urn:microsoft.com/office/officeart/2009/3/layout/HorizontalOrganizationChart"/>
    <dgm:cxn modelId="{4959555A-8D73-45C0-B304-C21A80E628AB}" type="presOf" srcId="{512C1DCD-004D-4FB1-9D72-9077120B1303}" destId="{47215406-CECA-454C-9ED0-66FF62C2C0B9}" srcOrd="0" destOrd="0" presId="urn:microsoft.com/office/officeart/2009/3/layout/HorizontalOrganizationChart"/>
    <dgm:cxn modelId="{57A5328A-0331-4EF9-9ED5-4B1466D4C4CC}" type="presOf" srcId="{04996F06-41A7-4170-BFBF-5AC367A9FCFD}" destId="{1EB550D7-2E95-4030-8AEC-0620DD7B46CD}" srcOrd="0" destOrd="0" presId="urn:microsoft.com/office/officeart/2009/3/layout/HorizontalOrganizationChart"/>
    <dgm:cxn modelId="{26EDA39C-419C-4E40-9079-A4D39F3AA4EE}" type="presOf" srcId="{88D74292-7249-4B1C-8EE1-E6D90C326E82}" destId="{D4CC8DD3-53EF-45B6-B957-596CF0D1D8CA}" srcOrd="0" destOrd="0" presId="urn:microsoft.com/office/officeart/2009/3/layout/HorizontalOrganizationChart"/>
    <dgm:cxn modelId="{69F244B2-067C-4347-B6CE-3312B95883D5}" type="presOf" srcId="{88D74292-7249-4B1C-8EE1-E6D90C326E82}" destId="{32FFBB2B-7831-4702-9767-98AB75CF3952}" srcOrd="1" destOrd="0" presId="urn:microsoft.com/office/officeart/2009/3/layout/HorizontalOrganizationChart"/>
    <dgm:cxn modelId="{0E3AABB3-883C-4125-9B27-D229B569598E}" srcId="{AAD61F03-5AFA-485A-ADAE-C7B76431747E}" destId="{CEBFC328-BFFC-4084-A547-215CEC32E08A}" srcOrd="0" destOrd="0" parTransId="{63BD7BF3-2181-4205-876F-B7B94EF893D9}" sibTransId="{A0BB267E-17C8-409F-AD71-2C9CE2D0F606}"/>
    <dgm:cxn modelId="{BCA8F7CE-FB37-4AD3-B8F4-B595BDC79387}" type="presOf" srcId="{42730CE4-A485-461C-B556-93019CC54B12}" destId="{AA3D8CED-C7B1-4A27-8569-2726701F555F}" srcOrd="1" destOrd="0" presId="urn:microsoft.com/office/officeart/2009/3/layout/HorizontalOrganizationChart"/>
    <dgm:cxn modelId="{78D995D4-F9C2-4F24-AE0F-B6D1AA4EE50F}" type="presOf" srcId="{D331C9CD-7B12-426C-BE34-63EDBC075472}" destId="{D618964A-768B-412B-8201-5D5D95E5EAEC}" srcOrd="0" destOrd="0" presId="urn:microsoft.com/office/officeart/2009/3/layout/HorizontalOrganizationChart"/>
    <dgm:cxn modelId="{E3623EF3-0DA0-4383-8848-0C1619E4AAEA}" type="presOf" srcId="{3A2A80A2-6A27-4010-B86D-3A242D47A2ED}" destId="{FFB88725-60EF-4191-ACD3-4DDE6BD67F63}" srcOrd="1" destOrd="0" presId="urn:microsoft.com/office/officeart/2009/3/layout/HorizontalOrganizationChart"/>
    <dgm:cxn modelId="{5236B7F5-7627-4561-BC3A-DB0CABA6A2B8}" srcId="{CEBFC328-BFFC-4084-A547-215CEC32E08A}" destId="{42730CE4-A485-461C-B556-93019CC54B12}" srcOrd="2" destOrd="0" parTransId="{1FAA9D22-F814-426A-8725-D498A8FDDF09}" sibTransId="{FD7C3033-F7D9-426A-A4B2-CFA11E79653A}"/>
    <dgm:cxn modelId="{E8F63BFF-3126-4826-A190-59154AA1E0F5}" srcId="{CEBFC328-BFFC-4084-A547-215CEC32E08A}" destId="{3A2A80A2-6A27-4010-B86D-3A242D47A2ED}" srcOrd="1" destOrd="0" parTransId="{FCD26B0F-76C3-4C37-B432-41F09C569D49}" sibTransId="{55B56D7D-F1AD-4074-A2A7-606DDED2D6DE}"/>
    <dgm:cxn modelId="{10429FB5-BEDE-4870-9212-60BC328F709F}" type="presParOf" srcId="{687B31B8-281E-4479-BA61-65BFBF21ECD9}" destId="{865CC002-91AD-4CEB-BD60-5FD1F7B795EB}" srcOrd="0" destOrd="0" presId="urn:microsoft.com/office/officeart/2009/3/layout/HorizontalOrganizationChart"/>
    <dgm:cxn modelId="{E65027F7-ADDE-4CAB-A513-296D1A3E8C21}" type="presParOf" srcId="{865CC002-91AD-4CEB-BD60-5FD1F7B795EB}" destId="{68F320D1-3B2D-4D9E-8000-38EB314C51C6}" srcOrd="0" destOrd="0" presId="urn:microsoft.com/office/officeart/2009/3/layout/HorizontalOrganizationChart"/>
    <dgm:cxn modelId="{CC65E13B-BD5A-44CC-9141-23355A780FB9}" type="presParOf" srcId="{68F320D1-3B2D-4D9E-8000-38EB314C51C6}" destId="{31893134-C860-40DF-85EF-6A2A85671FA4}" srcOrd="0" destOrd="0" presId="urn:microsoft.com/office/officeart/2009/3/layout/HorizontalOrganizationChart"/>
    <dgm:cxn modelId="{0494E986-4CC4-47EE-952D-BBFB5A7FCB65}" type="presParOf" srcId="{68F320D1-3B2D-4D9E-8000-38EB314C51C6}" destId="{73DC5AFF-4244-40F4-B575-DD3B3E5ADD41}" srcOrd="1" destOrd="0" presId="urn:microsoft.com/office/officeart/2009/3/layout/HorizontalOrganizationChart"/>
    <dgm:cxn modelId="{E14F35A2-9A32-4BF8-A3B5-1F9E20BBB5A4}" type="presParOf" srcId="{865CC002-91AD-4CEB-BD60-5FD1F7B795EB}" destId="{9E02B85F-A181-48F5-A1D3-7560F78B2B52}" srcOrd="1" destOrd="0" presId="urn:microsoft.com/office/officeart/2009/3/layout/HorizontalOrganizationChart"/>
    <dgm:cxn modelId="{3AA31F5E-F50B-480E-8D7B-AFABEB8A44DF}" type="presParOf" srcId="{9E02B85F-A181-48F5-A1D3-7560F78B2B52}" destId="{D618964A-768B-412B-8201-5D5D95E5EAEC}" srcOrd="0" destOrd="0" presId="urn:microsoft.com/office/officeart/2009/3/layout/HorizontalOrganizationChart"/>
    <dgm:cxn modelId="{AF579226-8C7C-4C79-8A8C-E014E3C3464E}" type="presParOf" srcId="{9E02B85F-A181-48F5-A1D3-7560F78B2B52}" destId="{913E4B0D-046D-4248-A750-AC7C0169845E}" srcOrd="1" destOrd="0" presId="urn:microsoft.com/office/officeart/2009/3/layout/HorizontalOrganizationChart"/>
    <dgm:cxn modelId="{367DA375-C701-467C-8A5B-8050F92CF5A1}" type="presParOf" srcId="{913E4B0D-046D-4248-A750-AC7C0169845E}" destId="{933D66A0-5FE2-4B82-A4A3-584FF996605B}" srcOrd="0" destOrd="0" presId="urn:microsoft.com/office/officeart/2009/3/layout/HorizontalOrganizationChart"/>
    <dgm:cxn modelId="{9276D843-A677-4193-832C-EE167F8C70F7}" type="presParOf" srcId="{933D66A0-5FE2-4B82-A4A3-584FF996605B}" destId="{47215406-CECA-454C-9ED0-66FF62C2C0B9}" srcOrd="0" destOrd="0" presId="urn:microsoft.com/office/officeart/2009/3/layout/HorizontalOrganizationChart"/>
    <dgm:cxn modelId="{E16F6238-D38C-45CF-96EF-E9A7CB54D3A7}" type="presParOf" srcId="{933D66A0-5FE2-4B82-A4A3-584FF996605B}" destId="{1CFB660A-CD2A-4EEE-B49F-CC2572CB7CE7}" srcOrd="1" destOrd="0" presId="urn:microsoft.com/office/officeart/2009/3/layout/HorizontalOrganizationChart"/>
    <dgm:cxn modelId="{70EBB9E7-A806-4852-A736-A48336DC6BC6}" type="presParOf" srcId="{913E4B0D-046D-4248-A750-AC7C0169845E}" destId="{E940B37E-3687-4DC5-89B6-71C65C5DFB4D}" srcOrd="1" destOrd="0" presId="urn:microsoft.com/office/officeart/2009/3/layout/HorizontalOrganizationChart"/>
    <dgm:cxn modelId="{A8ED192E-62BD-4EB6-BB7B-92BC2E0BB490}" type="presParOf" srcId="{913E4B0D-046D-4248-A750-AC7C0169845E}" destId="{B964E012-F0A0-42EF-8228-B5F89E753899}" srcOrd="2" destOrd="0" presId="urn:microsoft.com/office/officeart/2009/3/layout/HorizontalOrganizationChart"/>
    <dgm:cxn modelId="{BFE8E92B-5667-434A-ACE7-BCB2013B4F79}" type="presParOf" srcId="{9E02B85F-A181-48F5-A1D3-7560F78B2B52}" destId="{3DA00C9F-DD18-4050-923D-A21F7CDC41CC}" srcOrd="2" destOrd="0" presId="urn:microsoft.com/office/officeart/2009/3/layout/HorizontalOrganizationChart"/>
    <dgm:cxn modelId="{F9B76121-1242-40EC-A520-4AB3ACE151A4}" type="presParOf" srcId="{9E02B85F-A181-48F5-A1D3-7560F78B2B52}" destId="{B9986ABD-EAA3-4AB9-B1A1-F23EE4C4C843}" srcOrd="3" destOrd="0" presId="urn:microsoft.com/office/officeart/2009/3/layout/HorizontalOrganizationChart"/>
    <dgm:cxn modelId="{2567FA9C-ED70-4DD5-A15C-2579B6E1B2F7}" type="presParOf" srcId="{B9986ABD-EAA3-4AB9-B1A1-F23EE4C4C843}" destId="{9FDE669E-C2A3-4187-B569-1B4254025A7F}" srcOrd="0" destOrd="0" presId="urn:microsoft.com/office/officeart/2009/3/layout/HorizontalOrganizationChart"/>
    <dgm:cxn modelId="{B7E65175-CE30-45F8-AB94-D258D25444D6}" type="presParOf" srcId="{9FDE669E-C2A3-4187-B569-1B4254025A7F}" destId="{76DBD7EB-3E6E-4701-AF8D-DB161935AB8D}" srcOrd="0" destOrd="0" presId="urn:microsoft.com/office/officeart/2009/3/layout/HorizontalOrganizationChart"/>
    <dgm:cxn modelId="{EB951891-9682-4CF2-983A-02F0974250AC}" type="presParOf" srcId="{9FDE669E-C2A3-4187-B569-1B4254025A7F}" destId="{FFB88725-60EF-4191-ACD3-4DDE6BD67F63}" srcOrd="1" destOrd="0" presId="urn:microsoft.com/office/officeart/2009/3/layout/HorizontalOrganizationChart"/>
    <dgm:cxn modelId="{F85E4F0D-8D03-4964-B0F0-1881AA166F57}" type="presParOf" srcId="{B9986ABD-EAA3-4AB9-B1A1-F23EE4C4C843}" destId="{0ABE2C82-A0BF-4208-A9E9-FD86B671E3DC}" srcOrd="1" destOrd="0" presId="urn:microsoft.com/office/officeart/2009/3/layout/HorizontalOrganizationChart"/>
    <dgm:cxn modelId="{7DE1E2EF-9A58-460A-9F43-76B9DB93506F}" type="presParOf" srcId="{B9986ABD-EAA3-4AB9-B1A1-F23EE4C4C843}" destId="{D1106EC2-D481-44BF-947C-DF9F6A962430}" srcOrd="2" destOrd="0" presId="urn:microsoft.com/office/officeart/2009/3/layout/HorizontalOrganizationChart"/>
    <dgm:cxn modelId="{9EF1468F-A9EB-42C1-AE74-ABBD1202B910}" type="presParOf" srcId="{9E02B85F-A181-48F5-A1D3-7560F78B2B52}" destId="{361C0F9E-AACE-4D14-B979-FF82D945501F}" srcOrd="4" destOrd="0" presId="urn:microsoft.com/office/officeart/2009/3/layout/HorizontalOrganizationChart"/>
    <dgm:cxn modelId="{84505F28-EE7B-4A15-8249-592DE5E09A6C}" type="presParOf" srcId="{9E02B85F-A181-48F5-A1D3-7560F78B2B52}" destId="{1348D19E-89F8-4B71-BD18-F4FF602DCF4D}" srcOrd="5" destOrd="0" presId="urn:microsoft.com/office/officeart/2009/3/layout/HorizontalOrganizationChart"/>
    <dgm:cxn modelId="{D0568916-0ACA-46E8-8D60-28BE93A21D18}" type="presParOf" srcId="{1348D19E-89F8-4B71-BD18-F4FF602DCF4D}" destId="{09147FA7-9172-4D55-BCCD-06A1EB571FCD}" srcOrd="0" destOrd="0" presId="urn:microsoft.com/office/officeart/2009/3/layout/HorizontalOrganizationChart"/>
    <dgm:cxn modelId="{4AA9FCCA-0B41-4B86-A47F-3CABE2E4996B}" type="presParOf" srcId="{09147FA7-9172-4D55-BCCD-06A1EB571FCD}" destId="{7F3C4DD5-F09E-4CC1-BE6D-12D3F16D21DB}" srcOrd="0" destOrd="0" presId="urn:microsoft.com/office/officeart/2009/3/layout/HorizontalOrganizationChart"/>
    <dgm:cxn modelId="{7A1505BB-45C6-4FDB-B338-83FC3D6C73D4}" type="presParOf" srcId="{09147FA7-9172-4D55-BCCD-06A1EB571FCD}" destId="{AA3D8CED-C7B1-4A27-8569-2726701F555F}" srcOrd="1" destOrd="0" presId="urn:microsoft.com/office/officeart/2009/3/layout/HorizontalOrganizationChart"/>
    <dgm:cxn modelId="{11929F1A-DA7F-48EB-AB1C-95A8DEF728FD}" type="presParOf" srcId="{1348D19E-89F8-4B71-BD18-F4FF602DCF4D}" destId="{0A5E0F88-AC25-465A-A1D9-0551DA6D68FF}" srcOrd="1" destOrd="0" presId="urn:microsoft.com/office/officeart/2009/3/layout/HorizontalOrganizationChart"/>
    <dgm:cxn modelId="{B6E0894D-894F-4A65-8711-69E95862A055}" type="presParOf" srcId="{1348D19E-89F8-4B71-BD18-F4FF602DCF4D}" destId="{C01EE4E7-5CF9-4AF5-A214-76BA61AF1C59}" srcOrd="2" destOrd="0" presId="urn:microsoft.com/office/officeart/2009/3/layout/HorizontalOrganizationChart"/>
    <dgm:cxn modelId="{E60DA75B-004E-4A79-A4F4-1FC641F920B7}" type="presParOf" srcId="{9E02B85F-A181-48F5-A1D3-7560F78B2B52}" destId="{12350181-C215-4906-BA03-5D401C0786CD}" srcOrd="6" destOrd="0" presId="urn:microsoft.com/office/officeart/2009/3/layout/HorizontalOrganizationChart"/>
    <dgm:cxn modelId="{355FB14E-0BAE-476C-BC4C-D043A92279F8}" type="presParOf" srcId="{9E02B85F-A181-48F5-A1D3-7560F78B2B52}" destId="{4E5E5BA8-B12B-4B15-8A46-0A901E79E1BD}" srcOrd="7" destOrd="0" presId="urn:microsoft.com/office/officeart/2009/3/layout/HorizontalOrganizationChart"/>
    <dgm:cxn modelId="{F72D4637-9F17-4CF5-9746-9CF6AEE32460}" type="presParOf" srcId="{4E5E5BA8-B12B-4B15-8A46-0A901E79E1BD}" destId="{38E616C0-4F05-48FC-BC7A-3D836991C5F6}" srcOrd="0" destOrd="0" presId="urn:microsoft.com/office/officeart/2009/3/layout/HorizontalOrganizationChart"/>
    <dgm:cxn modelId="{A82C2E73-1BCD-49E9-9442-38B07CF19EB3}" type="presParOf" srcId="{38E616C0-4F05-48FC-BC7A-3D836991C5F6}" destId="{1EB550D7-2E95-4030-8AEC-0620DD7B46CD}" srcOrd="0" destOrd="0" presId="urn:microsoft.com/office/officeart/2009/3/layout/HorizontalOrganizationChart"/>
    <dgm:cxn modelId="{EF29A17E-873B-414E-AEAE-7D1BBD01284E}" type="presParOf" srcId="{38E616C0-4F05-48FC-BC7A-3D836991C5F6}" destId="{44156C31-75DB-4B77-B66E-A2E1EE454318}" srcOrd="1" destOrd="0" presId="urn:microsoft.com/office/officeart/2009/3/layout/HorizontalOrganizationChart"/>
    <dgm:cxn modelId="{71514847-452C-42E7-95F5-3A0EBD17F399}" type="presParOf" srcId="{4E5E5BA8-B12B-4B15-8A46-0A901E79E1BD}" destId="{C5B60358-E223-47E7-88DA-DD3993FBEDD9}" srcOrd="1" destOrd="0" presId="urn:microsoft.com/office/officeart/2009/3/layout/HorizontalOrganizationChart"/>
    <dgm:cxn modelId="{0A1F27CF-AB50-4E0A-85C8-BB7C8CAB1D63}" type="presParOf" srcId="{4E5E5BA8-B12B-4B15-8A46-0A901E79E1BD}" destId="{64F6981C-3354-4FFD-9670-01AD45104EA6}" srcOrd="2" destOrd="0" presId="urn:microsoft.com/office/officeart/2009/3/layout/HorizontalOrganizationChart"/>
    <dgm:cxn modelId="{4A39B022-5F7F-4255-BFF3-BECB8FB5BFEF}" type="presParOf" srcId="{9E02B85F-A181-48F5-A1D3-7560F78B2B52}" destId="{F2A579E7-5322-432E-A567-F705DBB9D36C}" srcOrd="8" destOrd="0" presId="urn:microsoft.com/office/officeart/2009/3/layout/HorizontalOrganizationChart"/>
    <dgm:cxn modelId="{D1485EE9-CAF8-4E96-B487-481E740D8804}" type="presParOf" srcId="{9E02B85F-A181-48F5-A1D3-7560F78B2B52}" destId="{88AAC605-5BA9-48C8-A2DC-47C46A3FB2F4}" srcOrd="9" destOrd="0" presId="urn:microsoft.com/office/officeart/2009/3/layout/HorizontalOrganizationChart"/>
    <dgm:cxn modelId="{151907B3-94AD-4598-8A3F-B4991A2263F6}" type="presParOf" srcId="{88AAC605-5BA9-48C8-A2DC-47C46A3FB2F4}" destId="{2D50DD1A-0357-44B5-9C17-700E0E83C6B0}" srcOrd="0" destOrd="0" presId="urn:microsoft.com/office/officeart/2009/3/layout/HorizontalOrganizationChart"/>
    <dgm:cxn modelId="{0884A8D7-B3DF-47BB-9ED4-605664E33B9B}" type="presParOf" srcId="{2D50DD1A-0357-44B5-9C17-700E0E83C6B0}" destId="{D4CC8DD3-53EF-45B6-B957-596CF0D1D8CA}" srcOrd="0" destOrd="0" presId="urn:microsoft.com/office/officeart/2009/3/layout/HorizontalOrganizationChart"/>
    <dgm:cxn modelId="{5ED8EC93-C9B8-4669-9225-5A52B24F75F0}" type="presParOf" srcId="{2D50DD1A-0357-44B5-9C17-700E0E83C6B0}" destId="{32FFBB2B-7831-4702-9767-98AB75CF3952}" srcOrd="1" destOrd="0" presId="urn:microsoft.com/office/officeart/2009/3/layout/HorizontalOrganizationChart"/>
    <dgm:cxn modelId="{67D946CE-95BD-4942-85EB-9EA6A0A63148}" type="presParOf" srcId="{88AAC605-5BA9-48C8-A2DC-47C46A3FB2F4}" destId="{444C1C94-E611-41DE-867E-1C42EF8FAA17}" srcOrd="1" destOrd="0" presId="urn:microsoft.com/office/officeart/2009/3/layout/HorizontalOrganizationChart"/>
    <dgm:cxn modelId="{2FFA88C1-05C0-45FE-B62D-7E9B102082E6}" type="presParOf" srcId="{88AAC605-5BA9-48C8-A2DC-47C46A3FB2F4}" destId="{644356B7-EB66-45D5-BCE7-EED8FB4358BD}" srcOrd="2" destOrd="0" presId="urn:microsoft.com/office/officeart/2009/3/layout/HorizontalOrganizationChart"/>
    <dgm:cxn modelId="{AA6890F6-D244-4206-8E6A-D688C2AA6489}" type="presParOf" srcId="{865CC002-91AD-4CEB-BD60-5FD1F7B795EB}" destId="{72774887-7F01-4AE3-BAFD-2BF7E81ECA1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11730199" cy="6253852"/>
        <a:chOff x="0" y="0"/>
        <a:chExt cx="11730199" cy="6253852"/>
      </a:xfrm>
    </dsp:grpSpPr>
    <dsp:sp modelId="{5B8C6A31-4849-4EF0-9965-37CF1341CCBF}">
      <dsp:nvSpPr>
        <dsp:cNvPr id="3" name="Rectángulo 2"/>
        <dsp:cNvSpPr/>
      </dsp:nvSpPr>
      <dsp:spPr bwMode="white">
        <a:xfrm>
          <a:off x="0" y="9881"/>
          <a:ext cx="5481376" cy="1094400"/>
        </a:xfrm>
        <a:prstGeom prst="rect">
          <a:avLst/>
        </a:prstGeom>
        <a:solidFill>
          <a:schemeClr val="bg1">
            <a:lumMod val="85000"/>
          </a:schemeClr>
        </a:solidFill>
        <a:ln>
          <a:solidFill>
            <a:schemeClr val="bg1"/>
          </a:solidFill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99136" tIns="113792" rIns="199136" bIns="113792" anchor="ctr"/>
        <a:lstStyle>
          <a:lvl1pPr algn="ctr">
            <a:defRPr sz="3800"/>
          </a:lvl1pPr>
          <a:lvl2pPr marL="285750" indent="-285750" algn="ctr">
            <a:defRPr sz="2900"/>
          </a:lvl2pPr>
          <a:lvl3pPr marL="571500" indent="-285750" algn="ctr">
            <a:defRPr sz="2900"/>
          </a:lvl3pPr>
          <a:lvl4pPr marL="857250" indent="-285750" algn="ctr">
            <a:defRPr sz="2900"/>
          </a:lvl4pPr>
          <a:lvl5pPr marL="1143000" indent="-285750" algn="ctr">
            <a:defRPr sz="2900"/>
          </a:lvl5pPr>
          <a:lvl6pPr marL="1428750" indent="-285750" algn="ctr">
            <a:defRPr sz="2900"/>
          </a:lvl6pPr>
          <a:lvl7pPr marL="1714500" indent="-285750" algn="ctr">
            <a:defRPr sz="2900"/>
          </a:lvl7pPr>
          <a:lvl8pPr marL="2000250" indent="-285750" algn="ctr">
            <a:defRPr sz="2900"/>
          </a:lvl8pPr>
          <a:lvl9pPr marL="2286000" indent="-285750" algn="ctr">
            <a:defRPr sz="2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dirty="0">
              <a:solidFill>
                <a:srgbClr val="C00000"/>
              </a:solidFill>
              <a:latin typeface="Arial Black" panose="020B0A04020102020204" pitchFamily="34" charset="0"/>
            </a:rPr>
            <a:t>SCIENTIFIC QUESTIONS </a:t>
          </a:r>
          <a:endParaRPr lang="es-MX" sz="2800" b="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0" y="9881"/>
        <a:ext cx="5481376" cy="1094400"/>
      </dsp:txXfrm>
    </dsp:sp>
    <dsp:sp modelId="{1C82187D-14E0-4D1A-82DB-89123D607089}">
      <dsp:nvSpPr>
        <dsp:cNvPr id="4" name="Rectángulo 3"/>
        <dsp:cNvSpPr/>
      </dsp:nvSpPr>
      <dsp:spPr bwMode="white">
        <a:xfrm>
          <a:off x="0" y="1104281"/>
          <a:ext cx="5481376" cy="5139690"/>
        </a:xfrm>
        <a:prstGeom prst="rect">
          <a:avLst/>
        </a:prstGeom>
        <a:solidFill>
          <a:schemeClr val="bg1"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192024" tIns="192024" rIns="256032" bIns="288036" anchor="t"/>
        <a:lstStyle>
          <a:lvl1pPr algn="l">
            <a:defRPr sz="3800"/>
          </a:lvl1pPr>
          <a:lvl2pPr marL="285750" indent="-285750" algn="l">
            <a:defRPr sz="3800"/>
          </a:lvl2pPr>
          <a:lvl3pPr marL="571500" indent="-285750" algn="l">
            <a:defRPr sz="3800"/>
          </a:lvl3pPr>
          <a:lvl4pPr marL="857250" indent="-285750" algn="l">
            <a:defRPr sz="3800"/>
          </a:lvl4pPr>
          <a:lvl5pPr marL="1143000" indent="-285750" algn="l">
            <a:defRPr sz="3800"/>
          </a:lvl5pPr>
          <a:lvl6pPr marL="1428750" indent="-285750" algn="l">
            <a:defRPr sz="3800"/>
          </a:lvl6pPr>
          <a:lvl7pPr marL="1714500" indent="-285750" algn="l">
            <a:defRPr sz="3800"/>
          </a:lvl7pPr>
          <a:lvl8pPr marL="2000250" indent="-285750" algn="l">
            <a:defRPr sz="3800"/>
          </a:lvl8pPr>
          <a:lvl9pPr marL="2286000" indent="-285750" algn="l">
            <a:defRPr sz="3800"/>
          </a:lvl9pPr>
        </a:lstStyle>
        <a:p>
          <a:pPr marL="285750" lvl="1" indent="-285750" algn="l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What are the theoretical and methodological referents that support the development of the vocabulary related with tourism?</a:t>
          </a:r>
          <a:endParaRPr lang="es-MX" sz="3600" b="1" dirty="0">
            <a:solidFill>
              <a:schemeClr val="dk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104281"/>
        <a:ext cx="5481376" cy="5139690"/>
      </dsp:txXfrm>
    </dsp:sp>
    <dsp:sp modelId="{C1C1BAF9-7BAD-42CB-ACAE-F3479D3C425E}">
      <dsp:nvSpPr>
        <dsp:cNvPr id="5" name="Rectángulo 4"/>
        <dsp:cNvSpPr/>
      </dsp:nvSpPr>
      <dsp:spPr bwMode="white">
        <a:xfrm>
          <a:off x="6248796" y="9881"/>
          <a:ext cx="5481376" cy="109440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99136" tIns="113792" rIns="199136" bIns="113792" anchor="ctr"/>
        <a:lstStyle>
          <a:lvl1pPr algn="ctr">
            <a:defRPr sz="3800"/>
          </a:lvl1pPr>
          <a:lvl2pPr marL="285750" indent="-285750" algn="ctr">
            <a:defRPr sz="2900"/>
          </a:lvl2pPr>
          <a:lvl3pPr marL="571500" indent="-285750" algn="ctr">
            <a:defRPr sz="2900"/>
          </a:lvl3pPr>
          <a:lvl4pPr marL="857250" indent="-285750" algn="ctr">
            <a:defRPr sz="2900"/>
          </a:lvl4pPr>
          <a:lvl5pPr marL="1143000" indent="-285750" algn="ctr">
            <a:defRPr sz="2900"/>
          </a:lvl5pPr>
          <a:lvl6pPr marL="1428750" indent="-285750" algn="ctr">
            <a:defRPr sz="2900"/>
          </a:lvl6pPr>
          <a:lvl7pPr marL="1714500" indent="-285750" algn="ctr">
            <a:defRPr sz="2900"/>
          </a:lvl7pPr>
          <a:lvl8pPr marL="2000250" indent="-285750" algn="ctr">
            <a:defRPr sz="2900"/>
          </a:lvl8pPr>
          <a:lvl9pPr marL="2286000" indent="-285750" algn="ctr">
            <a:defRPr sz="29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dirty="0">
              <a:solidFill>
                <a:srgbClr val="C00000"/>
              </a:solidFill>
              <a:latin typeface="Arial Black" panose="020B0A04020102020204" pitchFamily="34" charset="0"/>
            </a:rPr>
            <a:t>SCIENTIFIC TASKS:</a:t>
          </a:r>
          <a:endParaRPr lang="es-MX" sz="2800" b="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6248796" y="9881"/>
        <a:ext cx="5481376" cy="1094400"/>
      </dsp:txXfrm>
    </dsp:sp>
    <dsp:sp modelId="{9C2581A3-D267-4A9D-BB1E-539E7AB68DCD}">
      <dsp:nvSpPr>
        <dsp:cNvPr id="6" name="Rectángulo 5"/>
        <dsp:cNvSpPr/>
      </dsp:nvSpPr>
      <dsp:spPr bwMode="white">
        <a:xfrm>
          <a:off x="6248768" y="1104281"/>
          <a:ext cx="5481431" cy="5139690"/>
        </a:xfrm>
        <a:prstGeom prst="rect">
          <a:avLst/>
        </a:prstGeom>
        <a:solidFill>
          <a:schemeClr val="bg1"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202692" tIns="202692" rIns="270256" bIns="304038" anchor="t"/>
        <a:lstStyle>
          <a:lvl1pPr algn="l">
            <a:defRPr sz="3800"/>
          </a:lvl1pPr>
          <a:lvl2pPr marL="285750" indent="-285750" algn="l">
            <a:defRPr sz="3800"/>
          </a:lvl2pPr>
          <a:lvl3pPr marL="571500" indent="-285750" algn="l">
            <a:defRPr sz="3800"/>
          </a:lvl3pPr>
          <a:lvl4pPr marL="857250" indent="-285750" algn="l">
            <a:defRPr sz="3800"/>
          </a:lvl4pPr>
          <a:lvl5pPr marL="1143000" indent="-285750" algn="l">
            <a:defRPr sz="3800"/>
          </a:lvl5pPr>
          <a:lvl6pPr marL="1428750" indent="-285750" algn="l">
            <a:defRPr sz="3800"/>
          </a:lvl6pPr>
          <a:lvl7pPr marL="1714500" indent="-285750" algn="l">
            <a:defRPr sz="3800"/>
          </a:lvl7pPr>
          <a:lvl8pPr marL="2000250" indent="-285750" algn="l">
            <a:defRPr sz="3800"/>
          </a:lvl8pPr>
          <a:lvl9pPr marL="2286000" indent="-285750" algn="l">
            <a:defRPr sz="38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Determination the theoretical and methodological referents that support the development of the vocabulary related with tourism.</a:t>
          </a:r>
          <a:endParaRPr lang="es-MX" b="1" dirty="0">
            <a:solidFill>
              <a:schemeClr val="dk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48768" y="1104281"/>
        <a:ext cx="5481431" cy="51396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11210602" cy="4936483"/>
        <a:chOff x="0" y="0"/>
        <a:chExt cx="11210602" cy="4936483"/>
      </a:xfrm>
    </dsp:grpSpPr>
    <dsp:sp modelId="{6315D521-61CA-435C-B97B-7BA17C11ECBE}">
      <dsp:nvSpPr>
        <dsp:cNvPr id="3" name="Rectángulo 2"/>
        <dsp:cNvSpPr/>
      </dsp:nvSpPr>
      <dsp:spPr bwMode="white">
        <a:xfrm>
          <a:off x="7946" y="779368"/>
          <a:ext cx="5227349" cy="1542193"/>
        </a:xfrm>
        <a:prstGeom prst="rect">
          <a:avLst/>
        </a:prstGeom>
        <a:ln w="57150"/>
      </dsp:spPr>
      <dsp:style>
        <a:lnRef idx="2">
          <a:schemeClr val="accent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0" tIns="152400" rIns="152400" bIns="1524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dirty="0">
              <a:solidFill>
                <a:schemeClr val="dk1"/>
              </a:solidFill>
              <a:latin typeface="Arial Black" panose="020B0A04020102020204" pitchFamily="34" charset="0"/>
              <a:cs typeface="Arial" panose="020B0604020202020204" pitchFamily="34" charset="0"/>
            </a:rPr>
            <a:t>Analytic-synthetic</a:t>
          </a:r>
          <a:endParaRPr lang="es-MX" sz="4000" b="1" dirty="0">
            <a:solidFill>
              <a:schemeClr val="dk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7946" y="779368"/>
        <a:ext cx="5227349" cy="1542193"/>
      </dsp:txXfrm>
    </dsp:sp>
    <dsp:sp modelId="{C1D3F85D-BAC1-45FE-9FB0-378056641129}">
      <dsp:nvSpPr>
        <dsp:cNvPr id="4" name="Rectángulo 3"/>
        <dsp:cNvSpPr/>
      </dsp:nvSpPr>
      <dsp:spPr bwMode="white">
        <a:xfrm>
          <a:off x="5648577" y="776962"/>
          <a:ext cx="5568926" cy="1547003"/>
        </a:xfrm>
        <a:prstGeom prst="rect">
          <a:avLst/>
        </a:prstGeom>
        <a:ln w="57150">
          <a:solidFill>
            <a:schemeClr val="tx1"/>
          </a:solidFill>
        </a:ln>
      </dsp:spPr>
      <dsp:style>
        <a:lnRef idx="2">
          <a:schemeClr val="accent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0" tIns="152400" rIns="152400" bIns="1524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dirty="0">
              <a:solidFill>
                <a:schemeClr val="dk1"/>
              </a:solidFill>
              <a:latin typeface="Arial Black" panose="020B0A04020102020204" pitchFamily="34" charset="0"/>
              <a:cs typeface="Arial" panose="020B0604020202020204" pitchFamily="34" charset="0"/>
            </a:rPr>
            <a:t>Inductive-deductive</a:t>
          </a:r>
          <a:endParaRPr lang="es-MX" sz="4000" b="1" dirty="0">
            <a:solidFill>
              <a:schemeClr val="dk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5648577" y="776962"/>
        <a:ext cx="5568926" cy="1547003"/>
      </dsp:txXfrm>
    </dsp:sp>
    <dsp:sp modelId="{29809EA4-01EE-4E55-BFA8-6C302FAAA99F}">
      <dsp:nvSpPr>
        <dsp:cNvPr id="5" name="Rectángulo 4"/>
        <dsp:cNvSpPr/>
      </dsp:nvSpPr>
      <dsp:spPr bwMode="white">
        <a:xfrm>
          <a:off x="2837259" y="2735280"/>
          <a:ext cx="5543427" cy="1424160"/>
        </a:xfrm>
        <a:prstGeom prst="rect">
          <a:avLst/>
        </a:prstGeom>
        <a:ln w="57150"/>
      </dsp:spPr>
      <dsp:style>
        <a:lnRef idx="2">
          <a:schemeClr val="accent2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0" tIns="152400" rIns="152400" bIns="15240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dirty="0">
              <a:solidFill>
                <a:schemeClr val="dk1"/>
              </a:solidFill>
              <a:latin typeface="Arial Black" panose="020B0A04020102020204" pitchFamily="34" charset="0"/>
              <a:cs typeface="Arial" panose="020B0604020202020204" pitchFamily="34" charset="0"/>
            </a:rPr>
            <a:t>Systemic-approach</a:t>
          </a:r>
          <a:endParaRPr lang="es-MX" sz="4000" b="1" dirty="0">
            <a:solidFill>
              <a:schemeClr val="dk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2837259" y="2735280"/>
        <a:ext cx="5543427" cy="14241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11377264" cy="6192688"/>
        <a:chOff x="0" y="0"/>
        <a:chExt cx="11377264" cy="6192688"/>
      </a:xfrm>
    </dsp:grpSpPr>
    <dsp:sp modelId="{65E7AC1F-4397-481B-A964-6BD0343B9A27}">
      <dsp:nvSpPr>
        <dsp:cNvPr id="3" name="Rectángulo 2"/>
        <dsp:cNvSpPr/>
      </dsp:nvSpPr>
      <dsp:spPr bwMode="white">
        <a:xfrm>
          <a:off x="0" y="307409"/>
          <a:ext cx="5316479" cy="97920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99136" tIns="113792" rIns="199136" bIns="113792" anchor="ctr"/>
        <a:lstStyle>
          <a:lvl1pPr algn="ctr">
            <a:defRPr sz="3400"/>
          </a:lvl1pPr>
          <a:lvl2pPr marL="228600" indent="-228600" algn="ctr">
            <a:defRPr sz="2600"/>
          </a:lvl2pPr>
          <a:lvl3pPr marL="457200" indent="-228600" algn="ctr">
            <a:defRPr sz="2600"/>
          </a:lvl3pPr>
          <a:lvl4pPr marL="685800" indent="-228600" algn="ctr">
            <a:defRPr sz="2600"/>
          </a:lvl4pPr>
          <a:lvl5pPr marL="914400" indent="-228600" algn="ctr">
            <a:defRPr sz="2600"/>
          </a:lvl5pPr>
          <a:lvl6pPr marL="1143000" indent="-228600" algn="ctr">
            <a:defRPr sz="2600"/>
          </a:lvl6pPr>
          <a:lvl7pPr marL="1371600" indent="-228600" algn="ctr">
            <a:defRPr sz="2600"/>
          </a:lvl7pPr>
          <a:lvl8pPr marL="1600200" indent="-228600" algn="ctr">
            <a:defRPr sz="2600"/>
          </a:lvl8pPr>
          <a:lvl9pPr marL="1828800" indent="-228600" algn="ctr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SCIENTIFIC QUESTIONS </a:t>
          </a:r>
          <a:endParaRPr lang="es-MX" sz="280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0" y="307409"/>
        <a:ext cx="5316479" cy="979200"/>
      </dsp:txXfrm>
    </dsp:sp>
    <dsp:sp modelId="{F55B2437-EA33-4B5E-A9F2-F71EB1102FE0}">
      <dsp:nvSpPr>
        <dsp:cNvPr id="4" name="Rectángulo 3"/>
        <dsp:cNvSpPr/>
      </dsp:nvSpPr>
      <dsp:spPr bwMode="white">
        <a:xfrm>
          <a:off x="0" y="1286609"/>
          <a:ext cx="5316479" cy="4598670"/>
        </a:xfrm>
        <a:prstGeom prst="rect">
          <a:avLst/>
        </a:prstGeom>
        <a:solidFill>
          <a:schemeClr val="bg1"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181356" tIns="181356" rIns="241808" bIns="272034" anchor="t"/>
        <a:lstStyle>
          <a:lvl1pPr algn="l">
            <a:defRPr sz="3400"/>
          </a:lvl1pPr>
          <a:lvl2pPr marL="285750" indent="-285750" algn="l">
            <a:defRPr sz="3400"/>
          </a:lvl2pPr>
          <a:lvl3pPr marL="571500" indent="-285750" algn="l">
            <a:defRPr sz="3400"/>
          </a:lvl3pPr>
          <a:lvl4pPr marL="857250" indent="-285750" algn="l">
            <a:defRPr sz="3400"/>
          </a:lvl4pPr>
          <a:lvl5pPr marL="1143000" indent="-285750" algn="l">
            <a:defRPr sz="3400"/>
          </a:lvl5pPr>
          <a:lvl6pPr marL="1428750" indent="-285750" algn="l">
            <a:defRPr sz="3400"/>
          </a:lvl6pPr>
          <a:lvl7pPr marL="1714500" indent="-285750" algn="l">
            <a:defRPr sz="3400"/>
          </a:lvl7pPr>
          <a:lvl8pPr marL="2000250" indent="-285750" algn="l">
            <a:defRPr sz="3400"/>
          </a:lvl8pPr>
          <a:lvl9pPr marL="2286000" indent="-285750" algn="l">
            <a:defRPr sz="34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What is the current state of the development of the vocabulary related with tourism in 9</a:t>
          </a:r>
          <a:r>
            <a:rPr lang="en-US" b="1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 grade at ´´Combate de Soroa´´ secondary school in Candelaria?</a:t>
          </a:r>
          <a:endParaRPr lang="es-MX" b="1" dirty="0">
            <a:solidFill>
              <a:schemeClr val="dk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286609"/>
        <a:ext cx="5316479" cy="4598670"/>
      </dsp:txXfrm>
    </dsp:sp>
    <dsp:sp modelId="{327D46B1-5F11-4D45-83F4-1A674ED1748F}">
      <dsp:nvSpPr>
        <dsp:cNvPr id="5" name="Rectángulo 4"/>
        <dsp:cNvSpPr/>
      </dsp:nvSpPr>
      <dsp:spPr bwMode="white">
        <a:xfrm>
          <a:off x="6060785" y="307409"/>
          <a:ext cx="5316479" cy="97920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99136" tIns="113792" rIns="199136" bIns="113792" anchor="ctr"/>
        <a:lstStyle>
          <a:lvl1pPr algn="ctr">
            <a:defRPr sz="3400"/>
          </a:lvl1pPr>
          <a:lvl2pPr marL="228600" indent="-228600" algn="ctr">
            <a:defRPr sz="2600"/>
          </a:lvl2pPr>
          <a:lvl3pPr marL="457200" indent="-228600" algn="ctr">
            <a:defRPr sz="2600"/>
          </a:lvl3pPr>
          <a:lvl4pPr marL="685800" indent="-228600" algn="ctr">
            <a:defRPr sz="2600"/>
          </a:lvl4pPr>
          <a:lvl5pPr marL="914400" indent="-228600" algn="ctr">
            <a:defRPr sz="2600"/>
          </a:lvl5pPr>
          <a:lvl6pPr marL="1143000" indent="-228600" algn="ctr">
            <a:defRPr sz="2600"/>
          </a:lvl6pPr>
          <a:lvl7pPr marL="1371600" indent="-228600" algn="ctr">
            <a:defRPr sz="2600"/>
          </a:lvl7pPr>
          <a:lvl8pPr marL="1600200" indent="-228600" algn="ctr">
            <a:defRPr sz="2600"/>
          </a:lvl8pPr>
          <a:lvl9pPr marL="1828800" indent="-228600" algn="ctr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SCIENTIFIC TASKS:</a:t>
          </a:r>
          <a:endParaRPr lang="es-MX" sz="280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6060785" y="307409"/>
        <a:ext cx="5316479" cy="979200"/>
      </dsp:txXfrm>
    </dsp:sp>
    <dsp:sp modelId="{1020417C-3C50-458B-BB54-5B0BEF74587C}">
      <dsp:nvSpPr>
        <dsp:cNvPr id="6" name="Rectángulo 5"/>
        <dsp:cNvSpPr/>
      </dsp:nvSpPr>
      <dsp:spPr bwMode="white">
        <a:xfrm>
          <a:off x="6060785" y="1286609"/>
          <a:ext cx="5316479" cy="4598670"/>
        </a:xfrm>
        <a:prstGeom prst="rect">
          <a:avLst/>
        </a:prstGeom>
        <a:solidFill>
          <a:schemeClr val="bg1"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181356" tIns="181356" rIns="241808" bIns="272034" anchor="t"/>
        <a:lstStyle>
          <a:lvl1pPr algn="l">
            <a:defRPr sz="3400"/>
          </a:lvl1pPr>
          <a:lvl2pPr marL="285750" indent="-285750" algn="l">
            <a:defRPr sz="3400"/>
          </a:lvl2pPr>
          <a:lvl3pPr marL="571500" indent="-285750" algn="l">
            <a:defRPr sz="3400"/>
          </a:lvl3pPr>
          <a:lvl4pPr marL="857250" indent="-285750" algn="l">
            <a:defRPr sz="3400"/>
          </a:lvl4pPr>
          <a:lvl5pPr marL="1143000" indent="-285750" algn="l">
            <a:defRPr sz="3400"/>
          </a:lvl5pPr>
          <a:lvl6pPr marL="1428750" indent="-285750" algn="l">
            <a:defRPr sz="3400"/>
          </a:lvl6pPr>
          <a:lvl7pPr marL="1714500" indent="-285750" algn="l">
            <a:defRPr sz="3400"/>
          </a:lvl7pPr>
          <a:lvl8pPr marL="2000250" indent="-285750" algn="l">
            <a:defRPr sz="3400"/>
          </a:lvl8pPr>
          <a:lvl9pPr marL="2286000" indent="-285750" algn="l">
            <a:defRPr sz="34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Characterization of the current state </a:t>
          </a:r>
          <a:r>
            <a:rPr lang="en-US" b="1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of the development </a:t>
          </a: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of the  vocabulary related with tourism in 9</a:t>
          </a:r>
          <a:r>
            <a:rPr lang="en-US" b="1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 grade at ´´Combate de Soroa´´ secondary school in Candelaria</a:t>
          </a:r>
          <a:endParaRPr lang="es-MX" b="1" dirty="0">
            <a:solidFill>
              <a:schemeClr val="dk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0785" y="1286609"/>
        <a:ext cx="5316479" cy="45986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11892846" cy="5184576"/>
        <a:chOff x="0" y="0"/>
        <a:chExt cx="11892846" cy="5184576"/>
      </a:xfrm>
    </dsp:grpSpPr>
    <dsp:sp modelId="{DF479FB3-E902-4AFA-9618-7142FCBA99C2}">
      <dsp:nvSpPr>
        <dsp:cNvPr id="5" name="Forma libre 4"/>
        <dsp:cNvSpPr/>
      </dsp:nvSpPr>
      <dsp:spPr bwMode="white">
        <a:xfrm>
          <a:off x="1216728" y="2153085"/>
          <a:ext cx="0" cy="645108"/>
        </a:xfrm>
        <a:custGeom>
          <a:avLst/>
          <a:gdLst/>
          <a:ahLst/>
          <a:cxnLst/>
          <a:pathLst>
            <a:path h="1016">
              <a:moveTo>
                <a:pt x="0" y="0"/>
              </a:moveTo>
              <a:lnTo>
                <a:pt x="0" y="822"/>
              </a:lnTo>
              <a:lnTo>
                <a:pt x="0" y="822"/>
              </a:lnTo>
              <a:lnTo>
                <a:pt x="0" y="1016"/>
              </a:lnTo>
            </a:path>
          </a:pathLst>
        </a:custGeom>
      </dsp:spPr>
      <dsp:style>
        <a:lnRef idx="2">
          <a:schemeClr val="accent3">
            <a:shade val="60000"/>
          </a:schemeClr>
        </a:lnRef>
        <a:fillRef idx="0">
          <a:schemeClr val="accent3"/>
        </a:fillRef>
        <a:effectRef idx="0">
          <a:scrgbClr r="0" g="0" b="0"/>
        </a:effectRef>
        <a:fontRef idx="minor"/>
      </dsp:style>
      <dsp:txXfrm>
        <a:off x="1216728" y="2153085"/>
        <a:ext cx="0" cy="645108"/>
      </dsp:txXfrm>
    </dsp:sp>
    <dsp:sp modelId="{B3CF000C-7939-42A5-A0DD-6CE95DFB1C0C}">
      <dsp:nvSpPr>
        <dsp:cNvPr id="10" name="Forma libre 9"/>
        <dsp:cNvSpPr/>
      </dsp:nvSpPr>
      <dsp:spPr bwMode="white">
        <a:xfrm>
          <a:off x="4295362" y="2153085"/>
          <a:ext cx="0" cy="645108"/>
        </a:xfrm>
        <a:custGeom>
          <a:avLst/>
          <a:gdLst/>
          <a:ahLst/>
          <a:cxnLst/>
          <a:pathLst>
            <a:path h="1016">
              <a:moveTo>
                <a:pt x="0" y="0"/>
              </a:moveTo>
              <a:lnTo>
                <a:pt x="0" y="1016"/>
              </a:lnTo>
            </a:path>
          </a:pathLst>
        </a:custGeom>
      </dsp:spPr>
      <dsp:style>
        <a:lnRef idx="2">
          <a:schemeClr val="accent3">
            <a:shade val="60000"/>
          </a:schemeClr>
        </a:lnRef>
        <a:fillRef idx="0">
          <a:schemeClr val="accent3"/>
        </a:fillRef>
        <a:effectRef idx="0">
          <a:scrgbClr r="0" g="0" b="0"/>
        </a:effectRef>
        <a:fontRef idx="minor"/>
      </dsp:style>
      <dsp:txXfrm>
        <a:off x="4295362" y="2153085"/>
        <a:ext cx="0" cy="645108"/>
      </dsp:txXfrm>
    </dsp:sp>
    <dsp:sp modelId="{60311B93-1983-4F6B-A202-DC5FEA03C9D6}">
      <dsp:nvSpPr>
        <dsp:cNvPr id="15" name="Forma libre 14"/>
        <dsp:cNvSpPr/>
      </dsp:nvSpPr>
      <dsp:spPr bwMode="white">
        <a:xfrm>
          <a:off x="7484719" y="2153085"/>
          <a:ext cx="0" cy="645108"/>
        </a:xfrm>
        <a:custGeom>
          <a:avLst/>
          <a:gdLst/>
          <a:ahLst/>
          <a:cxnLst/>
          <a:pathLst>
            <a:path h="1016">
              <a:moveTo>
                <a:pt x="0" y="0"/>
              </a:moveTo>
              <a:lnTo>
                <a:pt x="0" y="822"/>
              </a:lnTo>
              <a:lnTo>
                <a:pt x="0" y="822"/>
              </a:lnTo>
              <a:lnTo>
                <a:pt x="0" y="1016"/>
              </a:lnTo>
            </a:path>
          </a:pathLst>
        </a:custGeom>
      </dsp:spPr>
      <dsp:style>
        <a:lnRef idx="2">
          <a:schemeClr val="accent3">
            <a:shade val="60000"/>
          </a:schemeClr>
        </a:lnRef>
        <a:fillRef idx="0">
          <a:schemeClr val="accent3"/>
        </a:fillRef>
        <a:effectRef idx="0">
          <a:scrgbClr r="0" g="0" b="0"/>
        </a:effectRef>
        <a:fontRef idx="minor"/>
      </dsp:style>
      <dsp:txXfrm>
        <a:off x="7484719" y="2153085"/>
        <a:ext cx="0" cy="645108"/>
      </dsp:txXfrm>
    </dsp:sp>
    <dsp:sp modelId="{7EBD433D-3C4D-4503-89A8-1EF229D22C32}">
      <dsp:nvSpPr>
        <dsp:cNvPr id="20" name="Forma libre 19"/>
        <dsp:cNvSpPr/>
      </dsp:nvSpPr>
      <dsp:spPr bwMode="white">
        <a:xfrm>
          <a:off x="10475621" y="2153085"/>
          <a:ext cx="0" cy="645108"/>
        </a:xfrm>
        <a:custGeom>
          <a:avLst/>
          <a:gdLst/>
          <a:ahLst/>
          <a:cxnLst/>
          <a:pathLst>
            <a:path h="1016">
              <a:moveTo>
                <a:pt x="0" y="0"/>
              </a:moveTo>
              <a:lnTo>
                <a:pt x="0" y="822"/>
              </a:lnTo>
              <a:lnTo>
                <a:pt x="0" y="822"/>
              </a:lnTo>
              <a:lnTo>
                <a:pt x="0" y="1016"/>
              </a:lnTo>
            </a:path>
          </a:pathLst>
        </a:custGeom>
      </dsp:spPr>
      <dsp:style>
        <a:lnRef idx="2">
          <a:schemeClr val="accent3">
            <a:shade val="60000"/>
          </a:schemeClr>
        </a:lnRef>
        <a:fillRef idx="0">
          <a:schemeClr val="accent3"/>
        </a:fillRef>
        <a:effectRef idx="0">
          <a:scrgbClr r="0" g="0" b="0"/>
        </a:effectRef>
        <a:fontRef idx="minor"/>
      </dsp:style>
      <dsp:txXfrm>
        <a:off x="10475621" y="2153085"/>
        <a:ext cx="0" cy="645108"/>
      </dsp:txXfrm>
    </dsp:sp>
    <dsp:sp modelId="{6FE5CE88-BEAA-4D9F-81A4-9FFF87B7BEB2}">
      <dsp:nvSpPr>
        <dsp:cNvPr id="3" name="Rectángulo redondeado 2"/>
        <dsp:cNvSpPr/>
      </dsp:nvSpPr>
      <dsp:spPr bwMode="white">
        <a:xfrm>
          <a:off x="108718" y="745912"/>
          <a:ext cx="221602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108718" y="745912"/>
        <a:ext cx="2216021" cy="1407173"/>
      </dsp:txXfrm>
    </dsp:sp>
    <dsp:sp modelId="{E9D2A569-F73C-43CA-AF01-004677D158D4}">
      <dsp:nvSpPr>
        <dsp:cNvPr id="4" name="Rectángulo redondeado 3"/>
        <dsp:cNvSpPr/>
      </dsp:nvSpPr>
      <dsp:spPr bwMode="white">
        <a:xfrm>
          <a:off x="354942" y="979825"/>
          <a:ext cx="221602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/>
        </a:lnRef>
        <a:fillRef idx="1">
          <a:schemeClr val="accent3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dk1"/>
              </a:solidFill>
              <a:latin typeface="Arial Black" panose="020B0A04020102020204" pitchFamily="34" charset="0"/>
            </a:rPr>
            <a:t>Scientific observation</a:t>
          </a:r>
          <a:endParaRPr lang="es-MX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354942" y="979825"/>
        <a:ext cx="2216021" cy="1407173"/>
      </dsp:txXfrm>
    </dsp:sp>
    <dsp:sp modelId="{EAAC2A6B-D488-4ABA-B856-401D9128BE0F}">
      <dsp:nvSpPr>
        <dsp:cNvPr id="6" name="Rectángulo redondeado 5"/>
        <dsp:cNvSpPr/>
      </dsp:nvSpPr>
      <dsp:spPr bwMode="white">
        <a:xfrm>
          <a:off x="0" y="2798193"/>
          <a:ext cx="2433457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0" y="2798193"/>
        <a:ext cx="2433457" cy="1407173"/>
      </dsp:txXfrm>
    </dsp:sp>
    <dsp:sp modelId="{5D03546A-3B91-47F2-BC8F-C96A3554F3DC}">
      <dsp:nvSpPr>
        <dsp:cNvPr id="7" name="Rectángulo redondeado 6"/>
        <dsp:cNvSpPr/>
      </dsp:nvSpPr>
      <dsp:spPr bwMode="white">
        <a:xfrm>
          <a:off x="246225" y="3032107"/>
          <a:ext cx="2433457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/>
        </a:lnRef>
        <a:fillRef idx="1">
          <a:schemeClr val="accent3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dirty="0">
              <a:solidFill>
                <a:schemeClr val="dk1"/>
              </a:solidFill>
              <a:latin typeface="Arial Black" panose="020B0A04020102020204" pitchFamily="34" charset="0"/>
              <a:cs typeface="Arial" panose="020B0604020202020204" pitchFamily="34" charset="0"/>
            </a:rPr>
            <a:t>Instrument: Observation guide </a:t>
          </a:r>
          <a:endParaRPr lang="es-MX" sz="2400" dirty="0">
            <a:solidFill>
              <a:schemeClr val="dk1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246225" y="3032107"/>
        <a:ext cx="2433457" cy="1407173"/>
      </dsp:txXfrm>
    </dsp:sp>
    <dsp:sp modelId="{70F88F3B-874C-405F-97A8-F0A05ACED6C9}">
      <dsp:nvSpPr>
        <dsp:cNvPr id="8" name="Rectángulo redondeado 7"/>
        <dsp:cNvSpPr/>
      </dsp:nvSpPr>
      <dsp:spPr bwMode="white">
        <a:xfrm>
          <a:off x="3187352" y="745912"/>
          <a:ext cx="221602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3187352" y="745912"/>
        <a:ext cx="2216021" cy="1407173"/>
      </dsp:txXfrm>
    </dsp:sp>
    <dsp:sp modelId="{2B5013B4-BF78-4EA4-B799-AA9BB9A1C314}">
      <dsp:nvSpPr>
        <dsp:cNvPr id="9" name="Rectángulo redondeado 8"/>
        <dsp:cNvSpPr/>
      </dsp:nvSpPr>
      <dsp:spPr bwMode="white">
        <a:xfrm>
          <a:off x="3433576" y="979825"/>
          <a:ext cx="221602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/>
        </a:lnRef>
        <a:fillRef idx="1">
          <a:schemeClr val="accent3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dk1"/>
              </a:solidFill>
              <a:latin typeface="Arial Black" panose="020B0A04020102020204" pitchFamily="34" charset="0"/>
            </a:rPr>
            <a:t>Survey</a:t>
          </a:r>
          <a:endParaRPr lang="es-MX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3433576" y="979825"/>
        <a:ext cx="2216021" cy="1407173"/>
      </dsp:txXfrm>
    </dsp:sp>
    <dsp:sp modelId="{4E5996B5-64E3-4731-8488-B0AA1C1CCD10}">
      <dsp:nvSpPr>
        <dsp:cNvPr id="11" name="Rectángulo redondeado 10"/>
        <dsp:cNvSpPr/>
      </dsp:nvSpPr>
      <dsp:spPr bwMode="white">
        <a:xfrm>
          <a:off x="2925906" y="2798193"/>
          <a:ext cx="2738913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2925906" y="2798193"/>
        <a:ext cx="2738913" cy="1407173"/>
      </dsp:txXfrm>
    </dsp:sp>
    <dsp:sp modelId="{30FDD10D-5500-403A-971B-02EE26ECAAB2}">
      <dsp:nvSpPr>
        <dsp:cNvPr id="12" name="Rectángulo redondeado 11"/>
        <dsp:cNvSpPr/>
      </dsp:nvSpPr>
      <dsp:spPr bwMode="white">
        <a:xfrm>
          <a:off x="3172130" y="3032107"/>
          <a:ext cx="2738913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/>
        </a:lnRef>
        <a:fillRef idx="1">
          <a:schemeClr val="accent3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dirty="0">
              <a:solidFill>
                <a:schemeClr val="dk1"/>
              </a:solidFill>
              <a:latin typeface="Arial Black" panose="020B0A04020102020204" pitchFamily="34" charset="0"/>
            </a:rPr>
            <a:t>Instrument: Questionnaire of survey </a:t>
          </a:r>
          <a:endParaRPr lang="es-MX" sz="2400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3172130" y="3032107"/>
        <a:ext cx="2738913" cy="1407173"/>
      </dsp:txXfrm>
    </dsp:sp>
    <dsp:sp modelId="{FD0EB091-0854-4203-AA1B-E2562CA46299}">
      <dsp:nvSpPr>
        <dsp:cNvPr id="13" name="Rectángulo redondeado 12"/>
        <dsp:cNvSpPr/>
      </dsp:nvSpPr>
      <dsp:spPr bwMode="white">
        <a:xfrm>
          <a:off x="6376709" y="745912"/>
          <a:ext cx="221602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6376709" y="745912"/>
        <a:ext cx="2216021" cy="1407173"/>
      </dsp:txXfrm>
    </dsp:sp>
    <dsp:sp modelId="{F735B5E3-CF6E-4579-9127-BAE2012D086E}">
      <dsp:nvSpPr>
        <dsp:cNvPr id="14" name="Rectángulo redondeado 13"/>
        <dsp:cNvSpPr/>
      </dsp:nvSpPr>
      <dsp:spPr bwMode="white">
        <a:xfrm>
          <a:off x="6622933" y="979825"/>
          <a:ext cx="221602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/>
        </a:lnRef>
        <a:fillRef idx="1">
          <a:schemeClr val="accent3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dk1"/>
              </a:solidFill>
              <a:latin typeface="Arial Black" panose="020B0A04020102020204" pitchFamily="34" charset="0"/>
            </a:rPr>
            <a:t>Interview</a:t>
          </a:r>
          <a:r>
            <a:rPr lang="en-US" dirty="0">
              <a:solidFill>
                <a:schemeClr val="dk1"/>
              </a:solidFill>
            </a:rPr>
            <a:t> </a:t>
          </a:r>
          <a:endParaRPr lang="es-MX" dirty="0">
            <a:solidFill>
              <a:schemeClr val="dk1"/>
            </a:solidFill>
          </a:endParaRPr>
        </a:p>
      </dsp:txBody>
      <dsp:txXfrm>
        <a:off x="6622933" y="979825"/>
        <a:ext cx="2216021" cy="1407173"/>
      </dsp:txXfrm>
    </dsp:sp>
    <dsp:sp modelId="{818B6B7A-6067-44AA-900E-BABDB1128865}">
      <dsp:nvSpPr>
        <dsp:cNvPr id="16" name="Rectángulo redondeado 15"/>
        <dsp:cNvSpPr/>
      </dsp:nvSpPr>
      <dsp:spPr bwMode="white">
        <a:xfrm>
          <a:off x="6157268" y="2798193"/>
          <a:ext cx="2654904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6157268" y="2798193"/>
        <a:ext cx="2654904" cy="1407173"/>
      </dsp:txXfrm>
    </dsp:sp>
    <dsp:sp modelId="{2CED8E72-41A6-41FB-8BA8-0728F45DC2A1}">
      <dsp:nvSpPr>
        <dsp:cNvPr id="17" name="Rectángulo redondeado 16"/>
        <dsp:cNvSpPr/>
      </dsp:nvSpPr>
      <dsp:spPr bwMode="white">
        <a:xfrm>
          <a:off x="6403492" y="3032107"/>
          <a:ext cx="2654904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/>
        </a:lnRef>
        <a:fillRef idx="1">
          <a:schemeClr val="accent3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dirty="0">
              <a:solidFill>
                <a:schemeClr val="dk1"/>
              </a:solidFill>
              <a:latin typeface="Arial Black" panose="020B0A04020102020204" pitchFamily="34" charset="0"/>
            </a:rPr>
            <a:t>Instrument: Questionnaire of interview </a:t>
          </a:r>
          <a:endParaRPr lang="es-MX" sz="2400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6403492" y="3032107"/>
        <a:ext cx="2654904" cy="1407173"/>
      </dsp:txXfrm>
    </dsp:sp>
    <dsp:sp modelId="{9EF4AEA4-F2F9-4425-ADEF-24E183CB2AC5}">
      <dsp:nvSpPr>
        <dsp:cNvPr id="18" name="Rectángulo redondeado 17"/>
        <dsp:cNvSpPr/>
      </dsp:nvSpPr>
      <dsp:spPr bwMode="white">
        <a:xfrm>
          <a:off x="9367610" y="745912"/>
          <a:ext cx="221602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9367610" y="745912"/>
        <a:ext cx="2216021" cy="1407173"/>
      </dsp:txXfrm>
    </dsp:sp>
    <dsp:sp modelId="{F3AA0074-0D60-4C34-831C-2A6662B4713F}">
      <dsp:nvSpPr>
        <dsp:cNvPr id="19" name="Rectángulo redondeado 18"/>
        <dsp:cNvSpPr/>
      </dsp:nvSpPr>
      <dsp:spPr bwMode="white">
        <a:xfrm>
          <a:off x="9613835" y="979825"/>
          <a:ext cx="221602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/>
        </a:lnRef>
        <a:fillRef idx="1">
          <a:schemeClr val="accent3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83820" tIns="83820" rIns="83820" bIns="83820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dk1"/>
              </a:solidFill>
              <a:latin typeface="Arial Black" panose="020B0A04020102020204" pitchFamily="34" charset="0"/>
            </a:rPr>
            <a:t>Pedagogical test</a:t>
          </a:r>
          <a:endParaRPr lang="es-MX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9613835" y="979825"/>
        <a:ext cx="2216021" cy="1407173"/>
      </dsp:txXfrm>
    </dsp:sp>
    <dsp:sp modelId="{70FCAB79-8ADA-499A-82DC-F90807F9141B}">
      <dsp:nvSpPr>
        <dsp:cNvPr id="21" name="Rectángulo redondeado 20"/>
        <dsp:cNvSpPr/>
      </dsp:nvSpPr>
      <dsp:spPr bwMode="white">
        <a:xfrm>
          <a:off x="9304620" y="2798193"/>
          <a:ext cx="234200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Xfrm>
        <a:off x="9304620" y="2798193"/>
        <a:ext cx="2342001" cy="1407173"/>
      </dsp:txXfrm>
    </dsp:sp>
    <dsp:sp modelId="{0DAFB70B-EB0B-4DED-AB0B-2A802069CABD}">
      <dsp:nvSpPr>
        <dsp:cNvPr id="22" name="Rectángulo redondeado 21"/>
        <dsp:cNvSpPr/>
      </dsp:nvSpPr>
      <dsp:spPr bwMode="white">
        <a:xfrm>
          <a:off x="9550845" y="3032107"/>
          <a:ext cx="2342001" cy="1407173"/>
        </a:xfrm>
        <a:prstGeom prst="roundRect">
          <a:avLst>
            <a:gd name="adj" fmla="val 10000"/>
          </a:avLst>
        </a:prstGeom>
      </dsp:spPr>
      <dsp:style>
        <a:lnRef idx="2">
          <a:schemeClr val="accent3"/>
        </a:lnRef>
        <a:fillRef idx="1">
          <a:schemeClr val="accent3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91439" tIns="91439" rIns="91439" bIns="91439" anchor="ctr"/>
        <a:lstStyle>
          <a:lvl1pPr algn="ctr">
            <a:defRPr sz="22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dirty="0">
              <a:solidFill>
                <a:schemeClr val="dk1"/>
              </a:solidFill>
              <a:latin typeface="Arial Black" panose="020B0A04020102020204" pitchFamily="34" charset="0"/>
            </a:rPr>
            <a:t>Instrument: Pedagogical test </a:t>
          </a:r>
          <a:endParaRPr lang="es-MX" sz="2400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9550845" y="3032107"/>
        <a:ext cx="2342001" cy="14071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8160809" cy="5440539"/>
        <a:chOff x="0" y="0"/>
        <a:chExt cx="8160809" cy="5440539"/>
      </a:xfrm>
    </dsp:grpSpPr>
    <dsp:sp modelId="{51AC2675-DBEC-4751-8EA3-F1895ACCDA18}">
      <dsp:nvSpPr>
        <dsp:cNvPr id="3" name="Rectángulo redondeado 2"/>
        <dsp:cNvSpPr/>
      </dsp:nvSpPr>
      <dsp:spPr bwMode="white">
        <a:xfrm>
          <a:off x="0" y="1700168"/>
          <a:ext cx="3400337" cy="2040202"/>
        </a:xfrm>
        <a:prstGeom prst="roundRect">
          <a:avLst>
            <a:gd name="adj" fmla="val 10000"/>
          </a:avLst>
        </a:prstGeom>
        <a:solidFill>
          <a:schemeClr val="bg1"/>
        </a:solidFill>
        <a:ln w="57150"/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ctr">
            <a:defRPr sz="3700"/>
          </a:lvl1pPr>
          <a:lvl2pPr marL="285750" indent="-285750" algn="ctr">
            <a:defRPr sz="2800"/>
          </a:lvl2pPr>
          <a:lvl3pPr marL="571500" indent="-285750" algn="ctr">
            <a:defRPr sz="2800"/>
          </a:lvl3pPr>
          <a:lvl4pPr marL="857250" indent="-285750" algn="ctr">
            <a:defRPr sz="2800"/>
          </a:lvl4pPr>
          <a:lvl5pPr marL="1143000" indent="-285750" algn="ctr">
            <a:defRPr sz="2800"/>
          </a:lvl5pPr>
          <a:lvl6pPr marL="1428750" indent="-285750" algn="ctr">
            <a:defRPr sz="2800"/>
          </a:lvl6pPr>
          <a:lvl7pPr marL="1714500" indent="-285750" algn="ctr">
            <a:defRPr sz="2800"/>
          </a:lvl7pPr>
          <a:lvl8pPr marL="2000250" indent="-285750" algn="ctr">
            <a:defRPr sz="2800"/>
          </a:lvl8pPr>
          <a:lvl9pPr marL="2286000" indent="-285750" algn="ctr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dk1"/>
              </a:solidFill>
              <a:latin typeface="Arial Black" panose="020B0A04020102020204" pitchFamily="34" charset="0"/>
            </a:rPr>
            <a:t>Percentage analysis</a:t>
          </a:r>
          <a:endParaRPr lang="es-MX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0" y="1700168"/>
        <a:ext cx="3400337" cy="2040202"/>
      </dsp:txXfrm>
    </dsp:sp>
    <dsp:sp modelId="{AA371E0E-7277-4DF5-8259-78B850EFC489}">
      <dsp:nvSpPr>
        <dsp:cNvPr id="4" name="Flecha derecha 3"/>
        <dsp:cNvSpPr/>
      </dsp:nvSpPr>
      <dsp:spPr bwMode="white">
        <a:xfrm>
          <a:off x="3719969" y="2298628"/>
          <a:ext cx="720871" cy="843284"/>
        </a:xfrm>
        <a:prstGeom prst="rightArrow">
          <a:avLst>
            <a:gd name="adj1" fmla="val 60000"/>
            <a:gd name="adj2" fmla="val 50000"/>
          </a:avLst>
        </a:prstGeom>
        <a:solidFill>
          <a:srgbClr val="C00000"/>
        </a:solidFill>
      </dsp:spPr>
      <dsp:style>
        <a:lnRef idx="0">
          <a:schemeClr val="dk1">
            <a:tint val="60000"/>
          </a:schemeClr>
        </a:lnRef>
        <a:fillRef idx="1">
          <a:schemeClr val="dk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32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s-MX">
            <a:solidFill>
              <a:schemeClr val="dk1"/>
            </a:solidFill>
          </a:endParaRPr>
        </a:p>
      </dsp:txBody>
      <dsp:txXfrm>
        <a:off x="3719969" y="2298628"/>
        <a:ext cx="720871" cy="843284"/>
      </dsp:txXfrm>
    </dsp:sp>
    <dsp:sp modelId="{808640E6-9674-43CC-A11E-CA4036C34DF2}">
      <dsp:nvSpPr>
        <dsp:cNvPr id="5" name="Rectángulo redondeado 4"/>
        <dsp:cNvSpPr/>
      </dsp:nvSpPr>
      <dsp:spPr bwMode="white">
        <a:xfrm>
          <a:off x="4760472" y="1700168"/>
          <a:ext cx="3400337" cy="2040202"/>
        </a:xfrm>
        <a:prstGeom prst="roundRect">
          <a:avLst>
            <a:gd name="adj" fmla="val 10000"/>
          </a:avLst>
        </a:prstGeom>
        <a:ln w="57150"/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ctr">
            <a:defRPr sz="3700"/>
          </a:lvl1pPr>
          <a:lvl2pPr marL="285750" indent="-285750" algn="ctr">
            <a:defRPr sz="2800"/>
          </a:lvl2pPr>
          <a:lvl3pPr marL="571500" indent="-285750" algn="ctr">
            <a:defRPr sz="2800"/>
          </a:lvl3pPr>
          <a:lvl4pPr marL="857250" indent="-285750" algn="ctr">
            <a:defRPr sz="2800"/>
          </a:lvl4pPr>
          <a:lvl5pPr marL="1143000" indent="-285750" algn="ctr">
            <a:defRPr sz="2800"/>
          </a:lvl5pPr>
          <a:lvl6pPr marL="1428750" indent="-285750" algn="ctr">
            <a:defRPr sz="2800"/>
          </a:lvl6pPr>
          <a:lvl7pPr marL="1714500" indent="-285750" algn="ctr">
            <a:defRPr sz="2800"/>
          </a:lvl7pPr>
          <a:lvl8pPr marL="2000250" indent="-285750" algn="ctr">
            <a:defRPr sz="2800"/>
          </a:lvl8pPr>
          <a:lvl9pPr marL="2286000" indent="-285750" algn="ctr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dirty="0">
              <a:solidFill>
                <a:schemeClr val="dk1"/>
              </a:solidFill>
              <a:latin typeface="Arial Black" panose="020B0A04020102020204" pitchFamily="34" charset="0"/>
            </a:rPr>
            <a:t>Descriptive analysis </a:t>
          </a:r>
          <a:endParaRPr lang="es-MX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4760472" y="1700168"/>
        <a:ext cx="3400337" cy="20402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11593288" cy="6264696"/>
        <a:chOff x="0" y="0"/>
        <a:chExt cx="11593288" cy="6264696"/>
      </a:xfrm>
    </dsp:grpSpPr>
    <dsp:sp modelId="{7864AA3D-998B-47BF-BF91-C9BE977D63A7}">
      <dsp:nvSpPr>
        <dsp:cNvPr id="3" name="Rectángulo 2"/>
        <dsp:cNvSpPr/>
      </dsp:nvSpPr>
      <dsp:spPr bwMode="white">
        <a:xfrm>
          <a:off x="0" y="84333"/>
          <a:ext cx="5417424" cy="97920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99136" tIns="113792" rIns="199136" bIns="113792" anchor="ctr"/>
        <a:lstStyle>
          <a:lvl1pPr algn="ctr">
            <a:defRPr sz="3400"/>
          </a:lvl1pPr>
          <a:lvl2pPr marL="228600" indent="-228600" algn="ctr">
            <a:defRPr sz="2600"/>
          </a:lvl2pPr>
          <a:lvl3pPr marL="457200" indent="-228600" algn="ctr">
            <a:defRPr sz="2600"/>
          </a:lvl3pPr>
          <a:lvl4pPr marL="685800" indent="-228600" algn="ctr">
            <a:defRPr sz="2600"/>
          </a:lvl4pPr>
          <a:lvl5pPr marL="914400" indent="-228600" algn="ctr">
            <a:defRPr sz="2600"/>
          </a:lvl5pPr>
          <a:lvl6pPr marL="1143000" indent="-228600" algn="ctr">
            <a:defRPr sz="2600"/>
          </a:lvl6pPr>
          <a:lvl7pPr marL="1371600" indent="-228600" algn="ctr">
            <a:defRPr sz="2600"/>
          </a:lvl7pPr>
          <a:lvl8pPr marL="1600200" indent="-228600" algn="ctr">
            <a:defRPr sz="2600"/>
          </a:lvl8pPr>
          <a:lvl9pPr marL="1828800" indent="-228600" algn="ctr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SCIENTIFIC QUESTIONS </a:t>
          </a:r>
          <a:endParaRPr lang="es-MX" sz="280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0" y="84333"/>
        <a:ext cx="5417424" cy="979200"/>
      </dsp:txXfrm>
    </dsp:sp>
    <dsp:sp modelId="{13321C36-A037-4C87-A0AA-A560671BAAC5}">
      <dsp:nvSpPr>
        <dsp:cNvPr id="4" name="Rectángulo 3"/>
        <dsp:cNvSpPr/>
      </dsp:nvSpPr>
      <dsp:spPr bwMode="white">
        <a:xfrm>
          <a:off x="0" y="1063533"/>
          <a:ext cx="5417424" cy="5116830"/>
        </a:xfrm>
        <a:prstGeom prst="rect">
          <a:avLst/>
        </a:prstGeom>
        <a:solidFill>
          <a:schemeClr val="bg1"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181356" tIns="181356" rIns="241808" bIns="272034" anchor="t"/>
        <a:lstStyle>
          <a:lvl1pPr algn="l">
            <a:defRPr sz="3400"/>
          </a:lvl1pPr>
          <a:lvl2pPr marL="285750" indent="-285750" algn="l">
            <a:defRPr sz="3400"/>
          </a:lvl2pPr>
          <a:lvl3pPr marL="571500" indent="-285750" algn="l">
            <a:defRPr sz="3400"/>
          </a:lvl3pPr>
          <a:lvl4pPr marL="857250" indent="-285750" algn="l">
            <a:defRPr sz="3400"/>
          </a:lvl4pPr>
          <a:lvl5pPr marL="1143000" indent="-285750" algn="l">
            <a:defRPr sz="3400"/>
          </a:lvl5pPr>
          <a:lvl6pPr marL="1428750" indent="-285750" algn="l">
            <a:defRPr sz="3400"/>
          </a:lvl6pPr>
          <a:lvl7pPr marL="1714500" indent="-285750" algn="l">
            <a:defRPr sz="3400"/>
          </a:lvl7pPr>
          <a:lvl8pPr marL="2000250" indent="-285750" algn="l">
            <a:defRPr sz="3400"/>
          </a:lvl8pPr>
          <a:lvl9pPr marL="2286000" indent="-285750" algn="l">
            <a:defRPr sz="34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What characteristics should a set of activities have for developing the vocabulary related with tourism at 9</a:t>
          </a:r>
          <a:r>
            <a:rPr lang="en-US" b="1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 grade at ´´Combate de Soroa´´ secondary school in Candelaria?</a:t>
          </a:r>
          <a:endParaRPr lang="es-MX" b="1" dirty="0">
            <a:solidFill>
              <a:schemeClr val="dk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063533"/>
        <a:ext cx="5417424" cy="5116830"/>
      </dsp:txXfrm>
    </dsp:sp>
    <dsp:sp modelId="{D3DB72BB-1DD8-4BA9-BB64-95A99213A111}">
      <dsp:nvSpPr>
        <dsp:cNvPr id="5" name="Rectángulo 4"/>
        <dsp:cNvSpPr/>
      </dsp:nvSpPr>
      <dsp:spPr bwMode="white">
        <a:xfrm>
          <a:off x="6175864" y="84333"/>
          <a:ext cx="5417424" cy="97920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</dsp:spPr>
      <dsp:style>
        <a:lnRef idx="2">
          <a:schemeClr val="accen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99136" tIns="113792" rIns="199136" bIns="113792" anchor="ctr"/>
        <a:lstStyle>
          <a:lvl1pPr algn="ctr">
            <a:defRPr sz="3400"/>
          </a:lvl1pPr>
          <a:lvl2pPr marL="228600" indent="-228600" algn="ctr">
            <a:defRPr sz="2600"/>
          </a:lvl2pPr>
          <a:lvl3pPr marL="457200" indent="-228600" algn="ctr">
            <a:defRPr sz="2600"/>
          </a:lvl3pPr>
          <a:lvl4pPr marL="685800" indent="-228600" algn="ctr">
            <a:defRPr sz="2600"/>
          </a:lvl4pPr>
          <a:lvl5pPr marL="914400" indent="-228600" algn="ctr">
            <a:defRPr sz="2600"/>
          </a:lvl5pPr>
          <a:lvl6pPr marL="1143000" indent="-228600" algn="ctr">
            <a:defRPr sz="2600"/>
          </a:lvl6pPr>
          <a:lvl7pPr marL="1371600" indent="-228600" algn="ctr">
            <a:defRPr sz="2600"/>
          </a:lvl7pPr>
          <a:lvl8pPr marL="1600200" indent="-228600" algn="ctr">
            <a:defRPr sz="2600"/>
          </a:lvl8pPr>
          <a:lvl9pPr marL="1828800" indent="-228600" algn="ctr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dirty="0">
              <a:solidFill>
                <a:srgbClr val="C00000"/>
              </a:solidFill>
              <a:latin typeface="Arial Black" panose="020B0A04020102020204" pitchFamily="34" charset="0"/>
            </a:rPr>
            <a:t>SCIENTIFIC TASKS:</a:t>
          </a:r>
          <a:endParaRPr lang="es-MX" sz="280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6175864" y="84333"/>
        <a:ext cx="5417424" cy="979200"/>
      </dsp:txXfrm>
    </dsp:sp>
    <dsp:sp modelId="{B9955D5F-B397-400A-8FE3-506551F344E0}">
      <dsp:nvSpPr>
        <dsp:cNvPr id="6" name="Rectángulo 5"/>
        <dsp:cNvSpPr/>
      </dsp:nvSpPr>
      <dsp:spPr bwMode="white">
        <a:xfrm>
          <a:off x="6175864" y="1063533"/>
          <a:ext cx="5417424" cy="5116830"/>
        </a:xfrm>
        <a:prstGeom prst="rect">
          <a:avLst/>
        </a:prstGeom>
        <a:solidFill>
          <a:schemeClr val="bg1">
            <a:alpha val="90000"/>
          </a:schemeClr>
        </a:solidFill>
      </dsp:spPr>
      <dsp:style>
        <a:lnRef idx="2">
          <a:schemeClr val="accent1">
            <a:alpha val="90000"/>
            <a:tint val="40000"/>
          </a:schemeClr>
        </a:lnRef>
        <a:fillRef idx="1">
          <a:schemeClr val="accent1">
            <a:alpha val="90000"/>
            <a:tint val="40000"/>
          </a:schemeClr>
        </a:fillRef>
        <a:effectRef idx="0">
          <a:scrgbClr r="0" g="0" b="0"/>
        </a:effectRef>
        <a:fontRef idx="minor"/>
      </dsp:style>
      <dsp:txBody>
        <a:bodyPr lIns="181356" tIns="181356" rIns="241808" bIns="272034" anchor="t"/>
        <a:lstStyle>
          <a:lvl1pPr algn="l">
            <a:defRPr sz="3400"/>
          </a:lvl1pPr>
          <a:lvl2pPr marL="285750" indent="-285750" algn="l">
            <a:defRPr sz="3400"/>
          </a:lvl2pPr>
          <a:lvl3pPr marL="571500" indent="-285750" algn="l">
            <a:defRPr sz="3400"/>
          </a:lvl3pPr>
          <a:lvl4pPr marL="857250" indent="-285750" algn="l">
            <a:defRPr sz="3400"/>
          </a:lvl4pPr>
          <a:lvl5pPr marL="1143000" indent="-285750" algn="l">
            <a:defRPr sz="3400"/>
          </a:lvl5pPr>
          <a:lvl6pPr marL="1428750" indent="-285750" algn="l">
            <a:defRPr sz="3400"/>
          </a:lvl6pPr>
          <a:lvl7pPr marL="1714500" indent="-285750" algn="l">
            <a:defRPr sz="3400"/>
          </a:lvl7pPr>
          <a:lvl8pPr marL="2000250" indent="-285750" algn="l">
            <a:defRPr sz="3400"/>
          </a:lvl8pPr>
          <a:lvl9pPr marL="2286000" indent="-285750" algn="l">
            <a:defRPr sz="3400"/>
          </a:lvl9pPr>
        </a:lstStyle>
        <a:p>
          <a:pPr lv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Elaboration of a set of activities for developing the vocabulary related with tourism in 9</a:t>
          </a:r>
          <a:r>
            <a:rPr lang="en-US" b="1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 grade at ´´Combate de Soroa´´ secondary school in Candelaria.</a:t>
          </a:r>
          <a:endParaRPr lang="es-MX" b="1" dirty="0">
            <a:solidFill>
              <a:schemeClr val="dk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75864" y="1063533"/>
        <a:ext cx="5417424" cy="51168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upo 1"/>
      <dsp:cNvGrpSpPr/>
    </dsp:nvGrpSpPr>
    <dsp:grpSpPr>
      <a:xfrm>
        <a:off x="0" y="0"/>
        <a:ext cx="11194761" cy="6605517"/>
        <a:chOff x="0" y="0"/>
        <a:chExt cx="11194761" cy="6605517"/>
      </a:xfrm>
    </dsp:grpSpPr>
    <dsp:sp modelId="{D618964A-768B-412B-8201-5D5D95E5EAEC}">
      <dsp:nvSpPr>
        <dsp:cNvPr id="5" name="Forma libre 4"/>
        <dsp:cNvSpPr/>
      </dsp:nvSpPr>
      <dsp:spPr bwMode="white">
        <a:xfrm>
          <a:off x="4659222" y="497453"/>
          <a:ext cx="1633548" cy="2846286"/>
        </a:xfrm>
        <a:custGeom>
          <a:avLst/>
          <a:gdLst/>
          <a:ahLst/>
          <a:cxnLst/>
          <a:pathLst>
            <a:path w="2573" h="4482">
              <a:moveTo>
                <a:pt x="0" y="4482"/>
              </a:moveTo>
              <a:lnTo>
                <a:pt x="2114" y="4482"/>
              </a:lnTo>
              <a:lnTo>
                <a:pt x="2114" y="0"/>
              </a:lnTo>
              <a:lnTo>
                <a:pt x="2573" y="0"/>
              </a:lnTo>
            </a:path>
          </a:pathLst>
        </a:custGeom>
        <a:ln w="76200"/>
      </dsp:spPr>
      <dsp:style>
        <a:lnRef idx="2">
          <a:schemeClr val="dk1">
            <a:shade val="60000"/>
          </a:schemeClr>
        </a:lnRef>
        <a:fillRef idx="0">
          <a:schemeClr val="dk1"/>
        </a:fillRef>
        <a:effectRef idx="0">
          <a:scrgbClr r="0" g="0" b="0"/>
        </a:effectRef>
        <a:fontRef idx="minor"/>
      </dsp:style>
      <dsp:txXfrm>
        <a:off x="4659222" y="497453"/>
        <a:ext cx="1633548" cy="2846286"/>
      </dsp:txXfrm>
    </dsp:sp>
    <dsp:sp modelId="{3DA00C9F-DD18-4050-923D-A21F7CDC41CC}">
      <dsp:nvSpPr>
        <dsp:cNvPr id="8" name="Forma libre 7"/>
        <dsp:cNvSpPr/>
      </dsp:nvSpPr>
      <dsp:spPr bwMode="white">
        <a:xfrm>
          <a:off x="4659222" y="1900106"/>
          <a:ext cx="1633548" cy="1443633"/>
        </a:xfrm>
        <a:custGeom>
          <a:avLst/>
          <a:gdLst/>
          <a:ahLst/>
          <a:cxnLst/>
          <a:pathLst>
            <a:path w="2573" h="2273">
              <a:moveTo>
                <a:pt x="0" y="2273"/>
              </a:moveTo>
              <a:lnTo>
                <a:pt x="2114" y="2273"/>
              </a:lnTo>
              <a:lnTo>
                <a:pt x="2114" y="0"/>
              </a:lnTo>
              <a:lnTo>
                <a:pt x="2573" y="0"/>
              </a:lnTo>
            </a:path>
          </a:pathLst>
        </a:custGeom>
        <a:ln w="76200"/>
      </dsp:spPr>
      <dsp:style>
        <a:lnRef idx="2">
          <a:schemeClr val="dk1">
            <a:shade val="60000"/>
          </a:schemeClr>
        </a:lnRef>
        <a:fillRef idx="0">
          <a:schemeClr val="dk1"/>
        </a:fillRef>
        <a:effectRef idx="0">
          <a:scrgbClr r="0" g="0" b="0"/>
        </a:effectRef>
        <a:fontRef idx="minor"/>
      </dsp:style>
      <dsp:txXfrm>
        <a:off x="4659222" y="1900106"/>
        <a:ext cx="1633548" cy="1443633"/>
      </dsp:txXfrm>
    </dsp:sp>
    <dsp:sp modelId="{361C0F9E-AACE-4D14-B979-FF82D945501F}">
      <dsp:nvSpPr>
        <dsp:cNvPr id="11" name="Forma libre 10"/>
        <dsp:cNvSpPr/>
      </dsp:nvSpPr>
      <dsp:spPr bwMode="white">
        <a:xfrm>
          <a:off x="4659222" y="3302758"/>
          <a:ext cx="1633548" cy="40980"/>
        </a:xfrm>
        <a:custGeom>
          <a:avLst/>
          <a:gdLst/>
          <a:ahLst/>
          <a:cxnLst/>
          <a:pathLst>
            <a:path w="2573" h="65">
              <a:moveTo>
                <a:pt x="0" y="65"/>
              </a:moveTo>
              <a:lnTo>
                <a:pt x="2114" y="65"/>
              </a:lnTo>
              <a:lnTo>
                <a:pt x="2114" y="0"/>
              </a:lnTo>
              <a:lnTo>
                <a:pt x="2573" y="0"/>
              </a:lnTo>
            </a:path>
          </a:pathLst>
        </a:custGeom>
        <a:ln w="76200"/>
      </dsp:spPr>
      <dsp:style>
        <a:lnRef idx="2">
          <a:schemeClr val="dk1">
            <a:shade val="60000"/>
          </a:schemeClr>
        </a:lnRef>
        <a:fillRef idx="0">
          <a:schemeClr val="dk1"/>
        </a:fillRef>
        <a:effectRef idx="0">
          <a:scrgbClr r="0" g="0" b="0"/>
        </a:effectRef>
        <a:fontRef idx="minor"/>
      </dsp:style>
      <dsp:txXfrm>
        <a:off x="4659222" y="3302758"/>
        <a:ext cx="1633548" cy="40980"/>
      </dsp:txXfrm>
    </dsp:sp>
    <dsp:sp modelId="{12350181-C215-4906-BA03-5D401C0786CD}">
      <dsp:nvSpPr>
        <dsp:cNvPr id="14" name="Forma libre 13"/>
        <dsp:cNvSpPr/>
      </dsp:nvSpPr>
      <dsp:spPr bwMode="white">
        <a:xfrm>
          <a:off x="4659222" y="3343739"/>
          <a:ext cx="1633548" cy="1361673"/>
        </a:xfrm>
        <a:custGeom>
          <a:avLst/>
          <a:gdLst/>
          <a:ahLst/>
          <a:cxnLst/>
          <a:pathLst>
            <a:path w="2573" h="2144">
              <a:moveTo>
                <a:pt x="0" y="0"/>
              </a:moveTo>
              <a:lnTo>
                <a:pt x="2114" y="0"/>
              </a:lnTo>
              <a:lnTo>
                <a:pt x="2114" y="2144"/>
              </a:lnTo>
              <a:lnTo>
                <a:pt x="2573" y="2144"/>
              </a:lnTo>
            </a:path>
          </a:pathLst>
        </a:custGeom>
        <a:ln w="76200"/>
      </dsp:spPr>
      <dsp:style>
        <a:lnRef idx="2">
          <a:schemeClr val="dk1">
            <a:shade val="60000"/>
          </a:schemeClr>
        </a:lnRef>
        <a:fillRef idx="0">
          <a:schemeClr val="dk1"/>
        </a:fillRef>
        <a:effectRef idx="0">
          <a:scrgbClr r="0" g="0" b="0"/>
        </a:effectRef>
        <a:fontRef idx="minor"/>
      </dsp:style>
      <dsp:txXfrm>
        <a:off x="4659222" y="3343739"/>
        <a:ext cx="1633548" cy="1361673"/>
      </dsp:txXfrm>
    </dsp:sp>
    <dsp:sp modelId="{F2A579E7-5322-432E-A567-F705DBB9D36C}">
      <dsp:nvSpPr>
        <dsp:cNvPr id="17" name="Forma libre 16"/>
        <dsp:cNvSpPr/>
      </dsp:nvSpPr>
      <dsp:spPr bwMode="white">
        <a:xfrm>
          <a:off x="4659222" y="3343739"/>
          <a:ext cx="1633548" cy="2764326"/>
        </a:xfrm>
        <a:custGeom>
          <a:avLst/>
          <a:gdLst/>
          <a:ahLst/>
          <a:cxnLst/>
          <a:pathLst>
            <a:path w="2573" h="4353">
              <a:moveTo>
                <a:pt x="0" y="0"/>
              </a:moveTo>
              <a:lnTo>
                <a:pt x="2114" y="0"/>
              </a:lnTo>
              <a:lnTo>
                <a:pt x="2114" y="4353"/>
              </a:lnTo>
              <a:lnTo>
                <a:pt x="2573" y="4353"/>
              </a:lnTo>
            </a:path>
          </a:pathLst>
        </a:custGeom>
        <a:ln w="76200"/>
      </dsp:spPr>
      <dsp:style>
        <a:lnRef idx="2">
          <a:schemeClr val="dk1">
            <a:shade val="60000"/>
          </a:schemeClr>
        </a:lnRef>
        <a:fillRef idx="0">
          <a:schemeClr val="dk1"/>
        </a:fillRef>
        <a:effectRef idx="0">
          <a:scrgbClr r="0" g="0" b="0"/>
        </a:effectRef>
        <a:fontRef idx="minor"/>
      </dsp:style>
      <dsp:txXfrm>
        <a:off x="4659222" y="3343739"/>
        <a:ext cx="1633548" cy="2764326"/>
      </dsp:txXfrm>
    </dsp:sp>
    <dsp:sp modelId="{31893134-C860-40DF-85EF-6A2A85671FA4}">
      <dsp:nvSpPr>
        <dsp:cNvPr id="3" name="Rectángulo 2"/>
        <dsp:cNvSpPr/>
      </dsp:nvSpPr>
      <dsp:spPr bwMode="white">
        <a:xfrm>
          <a:off x="0" y="2156409"/>
          <a:ext cx="4659222" cy="2374659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25400" tIns="25400" rIns="25400" bIns="25400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strike="noStrike" spc="-1" dirty="0">
              <a:solidFill>
                <a:srgbClr val="C00000"/>
              </a:solidFill>
              <a:latin typeface="Arial Black" panose="020B0A04020102020204"/>
              <a:ea typeface="DejaVu Sans"/>
            </a:rPr>
            <a:t>THEORETICAL FOUNDATIONS</a:t>
          </a:r>
          <a:endParaRPr lang="es-ES" sz="400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0" y="2156409"/>
        <a:ext cx="4659222" cy="2374659"/>
      </dsp:txXfrm>
    </dsp:sp>
    <dsp:sp modelId="{47215406-CECA-454C-9ED0-66FF62C2C0B9}">
      <dsp:nvSpPr>
        <dsp:cNvPr id="6" name="Rectángulo 5"/>
        <dsp:cNvSpPr/>
      </dsp:nvSpPr>
      <dsp:spPr bwMode="white">
        <a:xfrm>
          <a:off x="6292770" y="0"/>
          <a:ext cx="3807616" cy="994905"/>
        </a:xfrm>
        <a:prstGeom prst="rect">
          <a:avLst/>
        </a:prstGeom>
        <a:ln w="57150">
          <a:solidFill>
            <a:schemeClr val="tx1"/>
          </a:solidFill>
        </a:ln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9685" tIns="19685" rIns="19685" bIns="19685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PHILOSOPHICAL</a:t>
          </a:r>
          <a:endParaRPr lang="es-ES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6292770" y="0"/>
        <a:ext cx="3807616" cy="994905"/>
      </dsp:txXfrm>
    </dsp:sp>
    <dsp:sp modelId="{76DBD7EB-3E6E-4701-AF8D-DB161935AB8D}">
      <dsp:nvSpPr>
        <dsp:cNvPr id="9" name="Rectángulo 8"/>
        <dsp:cNvSpPr/>
      </dsp:nvSpPr>
      <dsp:spPr bwMode="white">
        <a:xfrm>
          <a:off x="6292770" y="1402653"/>
          <a:ext cx="3807616" cy="994905"/>
        </a:xfrm>
        <a:prstGeom prst="rect">
          <a:avLst/>
        </a:prstGeom>
        <a:ln w="57150">
          <a:solidFill>
            <a:schemeClr val="tx1"/>
          </a:solidFill>
        </a:ln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9685" tIns="19685" rIns="19685" bIns="19685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PEDAGOGICAL</a:t>
          </a:r>
          <a:endParaRPr lang="es-ES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6292770" y="1402653"/>
        <a:ext cx="3807616" cy="994905"/>
      </dsp:txXfrm>
    </dsp:sp>
    <dsp:sp modelId="{7F3C4DD5-F09E-4CC1-BE6D-12D3F16D21DB}">
      <dsp:nvSpPr>
        <dsp:cNvPr id="12" name="Rectángulo 11"/>
        <dsp:cNvSpPr/>
      </dsp:nvSpPr>
      <dsp:spPr bwMode="white">
        <a:xfrm>
          <a:off x="6292770" y="2805306"/>
          <a:ext cx="3920839" cy="994905"/>
        </a:xfrm>
        <a:prstGeom prst="rect">
          <a:avLst/>
        </a:prstGeom>
        <a:ln w="57150">
          <a:solidFill>
            <a:schemeClr val="tx1"/>
          </a:solidFill>
        </a:ln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9685" tIns="19685" rIns="19685" bIns="19685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PSYCHOLOGICAL</a:t>
          </a:r>
          <a:endParaRPr lang="es-ES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6292770" y="2805306"/>
        <a:ext cx="3920839" cy="994905"/>
      </dsp:txXfrm>
    </dsp:sp>
    <dsp:sp modelId="{1EB550D7-2E95-4030-8AEC-0620DD7B46CD}">
      <dsp:nvSpPr>
        <dsp:cNvPr id="15" name="Rectángulo 14"/>
        <dsp:cNvSpPr/>
      </dsp:nvSpPr>
      <dsp:spPr bwMode="white">
        <a:xfrm>
          <a:off x="6292770" y="4207959"/>
          <a:ext cx="3745769" cy="994905"/>
        </a:xfrm>
        <a:prstGeom prst="rect">
          <a:avLst/>
        </a:prstGeom>
        <a:ln w="57150">
          <a:solidFill>
            <a:schemeClr val="tx1"/>
          </a:solidFill>
        </a:ln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9685" tIns="19685" rIns="19685" bIns="19685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SOCIOLOGICAL</a:t>
          </a:r>
          <a:endParaRPr lang="es-ES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6292770" y="4207959"/>
        <a:ext cx="3745769" cy="994905"/>
      </dsp:txXfrm>
    </dsp:sp>
    <dsp:sp modelId="{D4CC8DD3-53EF-45B6-B957-596CF0D1D8CA}">
      <dsp:nvSpPr>
        <dsp:cNvPr id="18" name="Rectángulo 17"/>
        <dsp:cNvSpPr/>
      </dsp:nvSpPr>
      <dsp:spPr bwMode="white">
        <a:xfrm>
          <a:off x="6292770" y="5610612"/>
          <a:ext cx="3749389" cy="994905"/>
        </a:xfrm>
        <a:prstGeom prst="rect">
          <a:avLst/>
        </a:prstGeom>
        <a:ln w="57150">
          <a:solidFill>
            <a:schemeClr val="tx1"/>
          </a:solidFill>
        </a:ln>
      </dsp:spPr>
      <dsp:style>
        <a:lnRef idx="2">
          <a:schemeClr val="dk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9685" tIns="19685" rIns="19685" bIns="19685" anchor="ctr"/>
        <a:lstStyle>
          <a:lvl1pPr algn="ctr">
            <a:defRPr sz="3100"/>
          </a:lvl1pPr>
          <a:lvl2pPr marL="228600" indent="-228600" algn="ctr">
            <a:defRPr sz="2400"/>
          </a:lvl2pPr>
          <a:lvl3pPr marL="457200" indent="-228600" algn="ctr">
            <a:defRPr sz="2400"/>
          </a:lvl3pPr>
          <a:lvl4pPr marL="685800" indent="-228600" algn="ctr">
            <a:defRPr sz="2400"/>
          </a:lvl4pPr>
          <a:lvl5pPr marL="914400" indent="-228600" algn="ctr">
            <a:defRPr sz="2400"/>
          </a:lvl5pPr>
          <a:lvl6pPr marL="1143000" indent="-228600" algn="ctr">
            <a:defRPr sz="2400"/>
          </a:lvl6pPr>
          <a:lvl7pPr marL="1371600" indent="-228600" algn="ctr">
            <a:defRPr sz="2400"/>
          </a:lvl7pPr>
          <a:lvl8pPr marL="1600200" indent="-228600" algn="ctr">
            <a:defRPr sz="2400"/>
          </a:lvl8pPr>
          <a:lvl9pPr marL="1828800" indent="-228600" algn="ctr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b="0" strike="noStrike" spc="-1" dirty="0">
              <a:solidFill>
                <a:srgbClr val="000000"/>
              </a:solidFill>
              <a:latin typeface="Arial Black" panose="020B0A04020102020204"/>
              <a:ea typeface="DejaVu Sans"/>
            </a:rPr>
            <a:t>DIDACTICAL</a:t>
          </a:r>
          <a:endParaRPr lang="es-ES" dirty="0">
            <a:solidFill>
              <a:schemeClr val="dk1"/>
            </a:solidFill>
            <a:latin typeface="Arial Black" panose="020B0A04020102020204" pitchFamily="34" charset="0"/>
          </a:endParaRPr>
        </a:p>
      </dsp:txBody>
      <dsp:txXfrm>
        <a:off x="6292770" y="5610612"/>
        <a:ext cx="3749389" cy="994905"/>
      </dsp:txXfrm>
    </dsp:sp>
    <dsp:sp modelId="{73DC5AFF-4244-40F4-B575-DD3B3E5ADD41}">
      <dsp:nvSpPr>
        <dsp:cNvPr id="4" name="Rectángulo 3" hidden="1"/>
        <dsp:cNvSpPr/>
      </dsp:nvSpPr>
      <dsp:spPr>
        <a:xfrm>
          <a:off x="0" y="2156409"/>
          <a:ext cx="931844" cy="2374659"/>
        </a:xfrm>
        <a:prstGeom prst="rect">
          <a:avLst/>
        </a:prstGeom>
      </dsp:spPr>
      <dsp:txXfrm>
        <a:off x="0" y="2156409"/>
        <a:ext cx="931844" cy="2374659"/>
      </dsp:txXfrm>
    </dsp:sp>
    <dsp:sp modelId="{1CFB660A-CD2A-4EEE-B49F-CC2572CB7CE7}">
      <dsp:nvSpPr>
        <dsp:cNvPr id="7" name="Rectángulo 6" hidden="1"/>
        <dsp:cNvSpPr/>
      </dsp:nvSpPr>
      <dsp:spPr>
        <a:xfrm>
          <a:off x="6292770" y="0"/>
          <a:ext cx="761523" cy="994905"/>
        </a:xfrm>
        <a:prstGeom prst="rect">
          <a:avLst/>
        </a:prstGeom>
      </dsp:spPr>
      <dsp:txXfrm>
        <a:off x="6292770" y="0"/>
        <a:ext cx="761523" cy="994905"/>
      </dsp:txXfrm>
    </dsp:sp>
    <dsp:sp modelId="{FFB88725-60EF-4191-ACD3-4DDE6BD67F63}">
      <dsp:nvSpPr>
        <dsp:cNvPr id="10" name="Rectángulo 9" hidden="1"/>
        <dsp:cNvSpPr/>
      </dsp:nvSpPr>
      <dsp:spPr>
        <a:xfrm>
          <a:off x="6292770" y="1402653"/>
          <a:ext cx="761523" cy="994905"/>
        </a:xfrm>
        <a:prstGeom prst="rect">
          <a:avLst/>
        </a:prstGeom>
      </dsp:spPr>
      <dsp:txXfrm>
        <a:off x="6292770" y="1402653"/>
        <a:ext cx="761523" cy="994905"/>
      </dsp:txXfrm>
    </dsp:sp>
    <dsp:sp modelId="{AA3D8CED-C7B1-4A27-8569-2726701F555F}">
      <dsp:nvSpPr>
        <dsp:cNvPr id="13" name="Rectángulo 12" hidden="1"/>
        <dsp:cNvSpPr/>
      </dsp:nvSpPr>
      <dsp:spPr>
        <a:xfrm>
          <a:off x="6292770" y="2805306"/>
          <a:ext cx="784168" cy="994905"/>
        </a:xfrm>
        <a:prstGeom prst="rect">
          <a:avLst/>
        </a:prstGeom>
      </dsp:spPr>
      <dsp:txXfrm>
        <a:off x="6292770" y="2805306"/>
        <a:ext cx="784168" cy="994905"/>
      </dsp:txXfrm>
    </dsp:sp>
    <dsp:sp modelId="{44156C31-75DB-4B77-B66E-A2E1EE454318}">
      <dsp:nvSpPr>
        <dsp:cNvPr id="16" name="Rectángulo 15" hidden="1"/>
        <dsp:cNvSpPr/>
      </dsp:nvSpPr>
      <dsp:spPr>
        <a:xfrm>
          <a:off x="6292770" y="4207959"/>
          <a:ext cx="749154" cy="994905"/>
        </a:xfrm>
        <a:prstGeom prst="rect">
          <a:avLst/>
        </a:prstGeom>
      </dsp:spPr>
      <dsp:txXfrm>
        <a:off x="6292770" y="4207959"/>
        <a:ext cx="749154" cy="994905"/>
      </dsp:txXfrm>
    </dsp:sp>
    <dsp:sp modelId="{32FFBB2B-7831-4702-9767-98AB75CF3952}">
      <dsp:nvSpPr>
        <dsp:cNvPr id="19" name="Rectángulo 18" hidden="1"/>
        <dsp:cNvSpPr/>
      </dsp:nvSpPr>
      <dsp:spPr>
        <a:xfrm>
          <a:off x="6292770" y="5610612"/>
          <a:ext cx="749878" cy="994905"/>
        </a:xfrm>
        <a:prstGeom prst="rect">
          <a:avLst/>
        </a:prstGeom>
      </dsp:spPr>
      <dsp:txXfrm>
        <a:off x="6292770" y="5610612"/>
        <a:ext cx="749878" cy="9949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srcNode" val="background"/>
                    <dgm:param type="dstNode" val="background2"/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tCtr"/>
                    <dgm:param type="bendPt" val="end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srcNode" val="background2"/>
                            <dgm:param type="dstNode" val="background3"/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srcNode" val="background3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if>
                                    <dgm:else name="Name26">
                                      <dgm:alg type="conn">
                                        <dgm:param type="srcNode" val="background4"/>
                                        <dgm:param type="dstNode" val="background4"/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gPts" val="bCtr"/>
                                        <dgm:param type="endPts" val="tCtr"/>
                                        <dgm:param type="bendPt" val="end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linDir" val="fromL"/>
                      <dgm:param type="chAlign" val="t"/>
                    </dgm:alg>
                  </dgm:if>
                  <dgm:else name="Name31">
                    <dgm:alg type="hierChild">
                      <dgm:param type="linDir" val="fromR"/>
                      <dgm:param type="chAlign" val="t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linDir" val="fromL"/>
                      <dgm:param type="chAlign" val="b"/>
                    </dgm:alg>
                  </dgm:if>
                  <dgm:else name="Name35">
                    <dgm:alg type="hierChild">
                      <dgm:param type="linDir" val="fromR"/>
                      <dgm:param type="chAlign" val="b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linDir" val="fromT"/>
                      <dgm:param type="chAlign" val="l"/>
                      <dgm:param type="secLinDir" val="fromL"/>
                      <dgm:param type="secChAlign" val="t"/>
                    </dgm:alg>
                  </dgm:if>
                  <dgm:else name="Name39">
                    <dgm:alg type="hierChild">
                      <dgm:param type="linDir" val="fromT"/>
                      <dgm:param type="chAlign" val="r"/>
                      <dgm:param type="secLinDir" val="fromR"/>
                      <dgm:param type="secChAlign" val="t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linDir" val="fromL"/>
                            <dgm:param type="chAlign" val="t"/>
                          </dgm:alg>
                        </dgm:if>
                        <dgm:else name="Name93">
                          <dgm:alg type="hierChild">
                            <dgm:param type="linDir" val="fromR"/>
                            <dgm:param type="chAlign" val="t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linDir" val="fromL"/>
                            <dgm:param type="chAlign" val="b"/>
                          </dgm:alg>
                        </dgm:if>
                        <dgm:else name="Name97">
                          <dgm:alg type="hierChild">
                            <dgm:param type="linDir" val="fromR"/>
                            <dgm:param type="chAlign" val="b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linDir" val="fromT"/>
                            <dgm:param type="chAlign" val="l"/>
                            <dgm:param type="secLinDir" val="fromL"/>
                            <dgm:param type="secChAlign" val="t"/>
                          </dgm:alg>
                        </dgm:if>
                        <dgm:else name="Name101">
                          <dgm:alg type="hierChild">
                            <dgm:param type="linDir" val="fromT"/>
                            <dgm:param type="chAlign" val="r"/>
                            <dgm:param type="secLinDir" val="fromR"/>
                            <dgm:param type="secChAlign" val="t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linDir" val="fromT"/>
                        <dgm:param type="chAlign" val="l"/>
                        <dgm:param type="secLinDir" val="fromL"/>
                        <dgm:param type="secChAlign" val="t"/>
                      </dgm:alg>
                    </dgm:if>
                    <dgm:else name="Name109">
                      <dgm:alg type="hierChild">
                        <dgm:param type="linDir" val="fromT"/>
                        <dgm:param type="chAlign" val="r"/>
                        <dgm:param type="secLinDir" val="fromR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linDir" val="fromT"/>
                  <dgm:param type="chAlign" val="l"/>
                  <dgm:param type="secLinDir" val="fromL"/>
                  <dgm:param type="secChAlign" val="t"/>
                </dgm:alg>
              </dgm:if>
              <dgm:else name="Name113">
                <dgm:alg type="hierChild">
                  <dgm:param type="linDir" val="fromT"/>
                  <dgm:param type="chAlign" val="r"/>
                  <dgm:param type="secLinDir" val="fromR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linDir" val="fromL"/>
                            <dgm:param type="chAlign" val="t"/>
                          </dgm:alg>
                        </dgm:if>
                        <dgm:else name="Name145">
                          <dgm:alg type="hierChild">
                            <dgm:param type="linDir" val="fromR"/>
                            <dgm:param type="chAlign" val="t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linDir" val="fromL"/>
                            <dgm:param type="chAlign" val="b"/>
                          </dgm:alg>
                        </dgm:if>
                        <dgm:else name="Name149">
                          <dgm:alg type="hierChild">
                            <dgm:param type="linDir" val="fromR"/>
                            <dgm:param type="chAlign" val="b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linDir" val="fromT"/>
                            <dgm:param type="chAlign" val="l"/>
                            <dgm:param type="secLinDir" val="fromL"/>
                            <dgm:param type="secChAlign" val="t"/>
                          </dgm:alg>
                        </dgm:if>
                        <dgm:else name="Name153">
                          <dgm:alg type="hierChild">
                            <dgm:param type="linDir" val="fromT"/>
                            <dgm:param type="chAlign" val="r"/>
                            <dgm:param type="secLinDir" val="fromR"/>
                            <dgm:param type="secChAlign" val="t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linDir" val="fromT"/>
                        <dgm:param type="chAlign" val="l"/>
                        <dgm:param type="secLinDir" val="fromL"/>
                        <dgm:param type="secChAlign" val="t"/>
                      </dgm:alg>
                    </dgm:if>
                    <dgm:else name="Name161">
                      <dgm:alg type="hierChild">
                        <dgm:param type="linDir" val="fromT"/>
                        <dgm:param type="chAlign" val="r"/>
                        <dgm:param type="secLinDir" val="fromR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56AE0-4445-4A70-9AC9-9286E3400F01}" type="datetimeFigureOut">
              <a:rPr lang="es-MX" smtClean="0"/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685800"/>
            <a:ext cx="611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A2536-5035-4189-B743-31F42B50835C}" type="slidenum">
              <a:rPr lang="es-MX" smtClean="0"/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2536-5035-4189-B743-31F42B50835C}" type="slidenum">
              <a:rPr lang="es-MX" smtClean="0"/>
            </a:fld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A2536-5035-4189-B743-31F42B50835C}" type="slidenum">
              <a:rPr lang="es-MX" smtClean="0"/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69888" y="685800"/>
            <a:ext cx="6118225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CE232A-9AB6-4642-9DB6-287479AE67F9}" type="slidenum">
              <a:rPr lang="es-ES" smtClean="0">
                <a:solidFill>
                  <a:prstClr val="black"/>
                </a:solidFill>
              </a:rPr>
            </a:fld>
            <a:endParaRPr lang="es-E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8108" y="2130463"/>
            <a:ext cx="1040503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36195" y="3886200"/>
            <a:ext cx="856885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74882" y="274654"/>
            <a:ext cx="2754273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12063" y="274654"/>
            <a:ext cx="8058799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30152" y="1122363"/>
            <a:ext cx="918091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30152" y="3602038"/>
            <a:ext cx="91809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5210" y="1709767"/>
            <a:ext cx="1055804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5210" y="4589507"/>
            <a:ext cx="1055804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41584" y="1825625"/>
            <a:ext cx="5202516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97113" y="1825625"/>
            <a:ext cx="5202516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78" y="365129"/>
            <a:ext cx="10558048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43183" y="1681163"/>
            <a:ext cx="517860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43183" y="2505075"/>
            <a:ext cx="517860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97129" y="1681163"/>
            <a:ext cx="520410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97129" y="2505075"/>
            <a:ext cx="5204109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79" y="457200"/>
            <a:ext cx="394811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204110" y="987451"/>
            <a:ext cx="619711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43179" y="2057400"/>
            <a:ext cx="394811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79" y="457200"/>
            <a:ext cx="394811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204110" y="987451"/>
            <a:ext cx="619711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43179" y="2057400"/>
            <a:ext cx="394811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60121" y="365125"/>
            <a:ext cx="2639512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41602" y="365125"/>
            <a:ext cx="7765519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8091" y="2130452"/>
            <a:ext cx="10405031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36182" y="3886200"/>
            <a:ext cx="856884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6983" y="4406927"/>
            <a:ext cx="1040503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6983" y="2906713"/>
            <a:ext cx="1040503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12061" y="1600205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222616" y="1600205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12060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2060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218381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218381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6975" y="4406938"/>
            <a:ext cx="1040503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6975" y="2906722"/>
            <a:ext cx="1040503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075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85985" y="273057"/>
            <a:ext cx="684317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12075" y="1435103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99363" y="4800600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99363" y="612775"/>
            <a:ext cx="734472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99363" y="5367338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74879" y="274643"/>
            <a:ext cx="2754273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12060" y="274643"/>
            <a:ext cx="8058799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30152" y="1122363"/>
            <a:ext cx="918091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30152" y="3602038"/>
            <a:ext cx="91809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5208" y="1709738"/>
            <a:ext cx="1055804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5208" y="4589476"/>
            <a:ext cx="1055804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41583" y="1825625"/>
            <a:ext cx="5202516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97114" y="1825625"/>
            <a:ext cx="5202516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78" y="365126"/>
            <a:ext cx="10558046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43185" y="1681163"/>
            <a:ext cx="517860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43185" y="2505075"/>
            <a:ext cx="517860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97114" y="1681163"/>
            <a:ext cx="520411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97114" y="2505075"/>
            <a:ext cx="520411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12065" y="1600206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222616" y="1600206"/>
            <a:ext cx="54065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85" y="457200"/>
            <a:ext cx="394810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204110" y="987426"/>
            <a:ext cx="619711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43185" y="2057400"/>
            <a:ext cx="394810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85" y="457200"/>
            <a:ext cx="394810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204110" y="987426"/>
            <a:ext cx="619711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43185" y="2057400"/>
            <a:ext cx="394810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60118" y="365125"/>
            <a:ext cx="2639512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41590" y="365125"/>
            <a:ext cx="7765519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11940" y="1604520"/>
            <a:ext cx="1101673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11940" y="1604520"/>
            <a:ext cx="1101673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11946" y="1604520"/>
            <a:ext cx="5375893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57115" y="1604520"/>
            <a:ext cx="5375893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12062" y="1535113"/>
            <a:ext cx="54086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2062" y="2174875"/>
            <a:ext cx="54086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218383" y="1535113"/>
            <a:ext cx="541078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218383" y="2174875"/>
            <a:ext cx="541078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11940" y="273600"/>
            <a:ext cx="1101673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11946" y="160452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57115" y="1604520"/>
            <a:ext cx="5375893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1946" y="368208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11946" y="1604520"/>
            <a:ext cx="5375893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57115" y="160452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57115" y="368208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11946" y="160452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57115" y="160452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11940" y="3682080"/>
            <a:ext cx="1101673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11940" y="1604520"/>
            <a:ext cx="1101673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11940" y="3682080"/>
            <a:ext cx="1101673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11946" y="160452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57115" y="160452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11946" y="368208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257115" y="3682080"/>
            <a:ext cx="5375893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11940" y="1604520"/>
            <a:ext cx="3547301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37076" y="1604520"/>
            <a:ext cx="3547301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062212" y="1604520"/>
            <a:ext cx="3547301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11940" y="3682080"/>
            <a:ext cx="3547301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337076" y="3682080"/>
            <a:ext cx="3547301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8062212" y="3682080"/>
            <a:ext cx="3547301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30152" y="1122363"/>
            <a:ext cx="918091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30152" y="3602038"/>
            <a:ext cx="91809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5208" y="1709738"/>
            <a:ext cx="1055804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5208" y="4589466"/>
            <a:ext cx="1055804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41583" y="1825625"/>
            <a:ext cx="5202516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97114" y="1825625"/>
            <a:ext cx="5202516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78" y="365126"/>
            <a:ext cx="10558046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43180" y="1681163"/>
            <a:ext cx="517860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43180" y="2505075"/>
            <a:ext cx="517860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97114" y="1681163"/>
            <a:ext cx="520411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97114" y="2505075"/>
            <a:ext cx="520411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80" y="457200"/>
            <a:ext cx="394810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204110" y="987426"/>
            <a:ext cx="619711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43180" y="2057400"/>
            <a:ext cx="394810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3180" y="457200"/>
            <a:ext cx="394810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204110" y="987426"/>
            <a:ext cx="619711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43180" y="2057400"/>
            <a:ext cx="394810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60118" y="365125"/>
            <a:ext cx="2639512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41585" y="365125"/>
            <a:ext cx="7765519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080" y="273050"/>
            <a:ext cx="402727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85980" y="273067"/>
            <a:ext cx="68431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12080" y="1435103"/>
            <a:ext cx="402727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99365" y="4800601"/>
            <a:ext cx="734472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99365" y="612775"/>
            <a:ext cx="734472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99365" y="5367339"/>
            <a:ext cx="734472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12078" y="274638"/>
            <a:ext cx="1101709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12078" y="1600206"/>
            <a:ext cx="1101709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12064" y="6356388"/>
            <a:ext cx="28562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82432" y="6356388"/>
            <a:ext cx="38763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72881" y="6356388"/>
            <a:ext cx="28562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41585" y="365129"/>
            <a:ext cx="105580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1585" y="1825625"/>
            <a:ext cx="10558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41586" y="6356394"/>
            <a:ext cx="2754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54903" y="6356394"/>
            <a:ext cx="41314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45369" y="6356394"/>
            <a:ext cx="2754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12061" y="274638"/>
            <a:ext cx="110170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12061" y="1600205"/>
            <a:ext cx="1101709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12072" y="6356377"/>
            <a:ext cx="2856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82415" y="6356377"/>
            <a:ext cx="38763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72869" y="6356377"/>
            <a:ext cx="2856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41584" y="365126"/>
            <a:ext cx="105580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1584" y="1825625"/>
            <a:ext cx="1055804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41583" y="6356363"/>
            <a:ext cx="2754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F3827-513C-4AE2-86A9-4B5604683C7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54902" y="6356363"/>
            <a:ext cx="41314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45363" y="6356363"/>
            <a:ext cx="2754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4D426-6C8A-4E19-B7F1-B070856FE6DF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11940" y="273600"/>
            <a:ext cx="1101673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 panose="020B0604020202020204"/>
              </a:rPr>
              <a:t>Pulse para editar el formato del texto de título</a:t>
            </a:r>
            <a:endParaRPr lang="en-US" sz="4400" b="0" strike="noStrike" spc="-1">
              <a:latin typeface="Arial" panose="020B0604020202020204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11940" y="1604520"/>
            <a:ext cx="1101673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strike="noStrike" spc="-1">
                <a:latin typeface="Arial" panose="020B0604020202020204"/>
              </a:rPr>
              <a:t>Pulse para editar el formato de texto del esquema</a:t>
            </a:r>
            <a:endParaRPr lang="en-US" sz="3200" b="0" strike="noStrike" spc="-1"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strike="noStrike" spc="-1">
                <a:latin typeface="Arial" panose="020B0604020202020204"/>
              </a:rPr>
              <a:t>Segundo nivel del esquema</a:t>
            </a:r>
            <a:endParaRPr lang="en-US" sz="2800" b="0" strike="noStrike" spc="-1"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strike="noStrike" spc="-1">
                <a:latin typeface="Arial" panose="020B0604020202020204"/>
              </a:rPr>
              <a:t>Tercer nivel del esquema</a:t>
            </a:r>
            <a:endParaRPr lang="en-US" sz="2400" b="0" strike="noStrike" spc="-1"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strike="noStrike" spc="-1">
                <a:latin typeface="Arial" panose="020B0604020202020204"/>
              </a:rPr>
              <a:t>Cuarto nivel del esquema</a:t>
            </a:r>
            <a:endParaRPr lang="en-US" sz="2000" b="0" strike="noStrike" spc="-1"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latin typeface="Arial" panose="020B0604020202020204"/>
              </a:rPr>
              <a:t>Quinto nivel del esquema</a:t>
            </a:r>
            <a:endParaRPr lang="en-US" sz="2000" b="0" strike="noStrike" spc="-1"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latin typeface="Arial" panose="020B0604020202020204"/>
              </a:rPr>
              <a:t>Sexto nivel del esquema</a:t>
            </a:r>
            <a:endParaRPr lang="en-US" sz="2000" b="0" strike="noStrike" spc="-1"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spc="-1">
                <a:latin typeface="Arial" panose="020B0604020202020204"/>
              </a:rPr>
              <a:t>Séptimo nivel del esquema</a:t>
            </a:r>
            <a:endParaRPr lang="en-US" sz="2000" b="0" strike="noStrike" spc="-1">
              <a:latin typeface="Arial" panose="020B060402020202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41584" y="365126"/>
            <a:ext cx="105580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1584" y="1825625"/>
            <a:ext cx="1055804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  <a:endParaRPr lang="es-ES"/>
          </a:p>
          <a:p>
            <a:pPr lvl="1"/>
            <a:r>
              <a:rPr lang="es-ES"/>
              <a:t>Segundo nivel</a:t>
            </a:r>
            <a:endParaRPr lang="es-ES"/>
          </a:p>
          <a:p>
            <a:pPr lvl="2"/>
            <a:r>
              <a:rPr lang="es-ES"/>
              <a:t>Tercer nivel</a:t>
            </a:r>
            <a:endParaRPr lang="es-ES"/>
          </a:p>
          <a:p>
            <a:pPr lvl="3"/>
            <a:r>
              <a:rPr lang="es-ES"/>
              <a:t>Cuarto nivel</a:t>
            </a:r>
            <a:endParaRPr lang="es-ES"/>
          </a:p>
          <a:p>
            <a:pPr lvl="4"/>
            <a:r>
              <a:rPr lang="es-E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41583" y="6356353"/>
            <a:ext cx="2754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86725-981C-486F-80BE-4443981F5D9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54902" y="6356353"/>
            <a:ext cx="41314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45358" y="6356353"/>
            <a:ext cx="27542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E40BF-3741-4F46-B850-67F48303A7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5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microsoft.com/office/2007/relationships/diagramDrawing" Target="../diagrams/drawing4.xml"/><Relationship Id="rId4" Type="http://schemas.openxmlformats.org/officeDocument/2006/relationships/diagramColors" Target="../diagrams/colors4.xml"/><Relationship Id="rId3" Type="http://schemas.openxmlformats.org/officeDocument/2006/relationships/diagramQuickStyle" Target="../diagrams/quickStyle4.xml"/><Relationship Id="rId2" Type="http://schemas.openxmlformats.org/officeDocument/2006/relationships/diagramLayout" Target="../diagrams/layout4.xml"/><Relationship Id="rId1" Type="http://schemas.openxmlformats.org/officeDocument/2006/relationships/diagramData" Target="../diagrams/data4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5.xml"/><Relationship Id="rId4" Type="http://schemas.openxmlformats.org/officeDocument/2006/relationships/diagramColors" Target="../diagrams/colors5.xml"/><Relationship Id="rId3" Type="http://schemas.openxmlformats.org/officeDocument/2006/relationships/diagramQuickStyle" Target="../diagrams/quickStyle5.xml"/><Relationship Id="rId2" Type="http://schemas.openxmlformats.org/officeDocument/2006/relationships/diagramLayout" Target="../diagrams/layout5.xml"/><Relationship Id="rId1" Type="http://schemas.openxmlformats.org/officeDocument/2006/relationships/diagramData" Target="../diagrams/data5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6.xml"/><Relationship Id="rId4" Type="http://schemas.openxmlformats.org/officeDocument/2006/relationships/diagramColors" Target="../diagrams/colors6.xml"/><Relationship Id="rId3" Type="http://schemas.openxmlformats.org/officeDocument/2006/relationships/diagramQuickStyle" Target="../diagrams/quickStyle6.xml"/><Relationship Id="rId2" Type="http://schemas.openxmlformats.org/officeDocument/2006/relationships/diagramLayout" Target="../diagrams/layout6.xml"/><Relationship Id="rId1" Type="http://schemas.openxmlformats.org/officeDocument/2006/relationships/diagramData" Target="../diagrams/data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3.xml"/><Relationship Id="rId5" Type="http://schemas.microsoft.com/office/2007/relationships/diagramDrawing" Target="../diagrams/drawing7.xml"/><Relationship Id="rId4" Type="http://schemas.openxmlformats.org/officeDocument/2006/relationships/diagramColors" Target="../diagrams/colors7.xml"/><Relationship Id="rId3" Type="http://schemas.openxmlformats.org/officeDocument/2006/relationships/diagramQuickStyle" Target="../diagrams/quickStyle7.xml"/><Relationship Id="rId2" Type="http://schemas.openxmlformats.org/officeDocument/2006/relationships/diagramLayout" Target="../diagrams/layout7.xml"/><Relationship Id="rId1" Type="http://schemas.openxmlformats.org/officeDocument/2006/relationships/diagramData" Target="../diagrams/data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0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/>
          <p:nvPr/>
        </p:nvSpPr>
        <p:spPr>
          <a:xfrm>
            <a:off x="383691" y="411749"/>
            <a:ext cx="11633721" cy="2928958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0000" tIns="45000" rIns="90000" bIns="45000" anchor="ctr">
            <a:normAutofit fontScale="90000" lnSpcReduction="20000"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GB" sz="4000" b="1" spc="-1" dirty="0">
              <a:solidFill>
                <a:sysClr val="windowText" lastClr="000000"/>
              </a:solidFill>
              <a:latin typeface="Arial Black" panose="020B0A04020102020204" pitchFamily="34" charset="0"/>
              <a:ea typeface="DejaVu Sans"/>
            </a:endParaRPr>
          </a:p>
          <a:p>
            <a:pPr algn="ctr">
              <a:defRPr/>
            </a:pPr>
            <a:endParaRPr lang="en-GB" sz="4000" b="1" spc="-1" dirty="0">
              <a:solidFill>
                <a:sysClr val="windowText" lastClr="000000"/>
              </a:solidFill>
              <a:latin typeface="Arial Black" panose="020B0A04020102020204" pitchFamily="34" charset="0"/>
              <a:ea typeface="DejaVu Sans"/>
            </a:endParaRPr>
          </a:p>
          <a:p>
            <a:pPr algn="ctr">
              <a:defRPr/>
            </a:pPr>
            <a:r>
              <a:rPr lang="en-GB" sz="4000" b="1" spc="-1" dirty="0">
                <a:solidFill>
                  <a:sysClr val="windowText" lastClr="000000"/>
                </a:solidFill>
                <a:latin typeface="Arial Black" panose="020B0A04020102020204" pitchFamily="34" charset="0"/>
                <a:ea typeface="DejaVu Sans"/>
              </a:rPr>
              <a:t>Artemisa University</a:t>
            </a:r>
            <a:br>
              <a:rPr sz="1400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</a:br>
            <a:endParaRPr lang="en-US" sz="1400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algn="ctr">
              <a:defRPr/>
            </a:pPr>
            <a:endParaRPr lang="en-US" sz="1400" b="1" spc="-1" dirty="0">
              <a:solidFill>
                <a:sysClr val="windowText" lastClr="000000"/>
              </a:solidFill>
              <a:latin typeface="Arial Black" panose="020B0A04020102020204" pitchFamily="34" charset="0"/>
              <a:ea typeface="DejaVu Sans"/>
            </a:endParaRPr>
          </a:p>
          <a:p>
            <a:pPr algn="ctr">
              <a:defRPr/>
            </a:pPr>
            <a:endParaRPr lang="en-US" sz="1400" b="1" spc="-1" dirty="0">
              <a:solidFill>
                <a:sysClr val="windowText" lastClr="000000"/>
              </a:solidFill>
              <a:latin typeface="Arial Black" panose="020B0A04020102020204" pitchFamily="34" charset="0"/>
              <a:ea typeface="DejaVu Sans"/>
            </a:endParaRPr>
          </a:p>
          <a:p>
            <a:pPr algn="ctr">
              <a:defRPr/>
            </a:pPr>
            <a:endParaRPr lang="en-US" sz="1400" b="1" spc="-1" dirty="0">
              <a:solidFill>
                <a:sysClr val="windowText" lastClr="000000"/>
              </a:solidFill>
              <a:latin typeface="Arial Black" panose="020B0A04020102020204" pitchFamily="34" charset="0"/>
              <a:ea typeface="DejaVu Sans"/>
            </a:endParaRPr>
          </a:p>
          <a:p>
            <a:pPr algn="ctr">
              <a:defRPr/>
            </a:pPr>
            <a:r>
              <a:rPr lang="en-GB" sz="3700" b="1" spc="-1" dirty="0">
                <a:solidFill>
                  <a:sysClr val="windowText" lastClr="000000"/>
                </a:solidFill>
                <a:latin typeface="Arial Black" panose="020B0A04020102020204" pitchFamily="34" charset="0"/>
                <a:ea typeface="DejaVu Sans"/>
              </a:rPr>
              <a:t>Humanistic and Social Sciences Faculty</a:t>
            </a:r>
            <a:br>
              <a:rPr sz="1200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</a:br>
            <a:r>
              <a:rPr lang="en-GB" sz="3700" b="1" spc="-1" dirty="0">
                <a:solidFill>
                  <a:sysClr val="windowText" lastClr="000000"/>
                </a:solidFill>
                <a:latin typeface="Arial Black" panose="020B0A04020102020204" pitchFamily="34" charset="0"/>
                <a:ea typeface="DejaVu Sans"/>
              </a:rPr>
              <a:t>Languages Department</a:t>
            </a:r>
            <a:endParaRPr lang="es-ES" sz="4100" spc="-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1199052" y="3816831"/>
            <a:ext cx="10273032" cy="1000132"/>
          </a:xfrm>
          <a:prstGeom prst="rect">
            <a:avLst/>
          </a:prstGeom>
          <a:ln>
            <a:noFill/>
          </a:ln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900" kern="10" dirty="0">
                <a:ln w="12700">
                  <a:solidFill>
                    <a:srgbClr val="C00000"/>
                  </a:solidFill>
                  <a:round/>
                </a:ln>
                <a:solidFill>
                  <a:srgbClr val="C0000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/>
              </a:rPr>
              <a:t>THEORETICAL METHODOLOGICAL DESIGN</a:t>
            </a:r>
            <a:endParaRPr lang="es-ES" sz="900" kern="10" dirty="0">
              <a:ln w="12700">
                <a:solidFill>
                  <a:srgbClr val="C00000"/>
                </a:solidFill>
                <a:round/>
              </a:ln>
              <a:solidFill>
                <a:srgbClr val="C0000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 panose="020B0A04020102020204"/>
            </a:endParaRPr>
          </a:p>
        </p:txBody>
      </p:sp>
      <p:sp>
        <p:nvSpPr>
          <p:cNvPr id="4" name="Marcador de contenido 2"/>
          <p:cNvSpPr/>
          <p:nvPr/>
        </p:nvSpPr>
        <p:spPr>
          <a:xfrm>
            <a:off x="568679" y="5085184"/>
            <a:ext cx="11263743" cy="1376274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0000" tIns="45000" rIns="90000" bIns="45000">
            <a:normAutofit fontScale="25000" lnSpcReduction="20000"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960"/>
              </a:spcBef>
              <a:tabLst>
                <a:tab pos="0" algn="l"/>
              </a:tabLst>
              <a:defRPr/>
            </a:pPr>
            <a:br>
              <a:rPr sz="11200" dirty="0">
                <a:solidFill>
                  <a:sysClr val="windowText" lastClr="000000"/>
                </a:solidFill>
                <a:latin typeface="Arial Black" panose="020B0A04020102020204" pitchFamily="34" charset="0"/>
              </a:rPr>
            </a:br>
            <a:r>
              <a:rPr lang="es-ES" sz="11200" b="1" spc="-1" dirty="0" err="1">
                <a:solidFill>
                  <a:sysClr val="windowText" lastClr="000000"/>
                </a:solidFill>
                <a:latin typeface="Arial Black" panose="020B0A04020102020204" pitchFamily="34" charset="0"/>
                <a:ea typeface="DejaVu Sans"/>
              </a:rPr>
              <a:t>Author</a:t>
            </a:r>
            <a:r>
              <a:rPr lang="es-ES" sz="11200" b="1" spc="-1" dirty="0">
                <a:solidFill>
                  <a:sysClr val="windowText" lastClr="000000"/>
                </a:solidFill>
                <a:latin typeface="Arial Black" panose="020B0A04020102020204" pitchFamily="34" charset="0"/>
                <a:ea typeface="DejaVu Sans"/>
              </a:rPr>
              <a:t>: Liana Arias Trovado</a:t>
            </a:r>
            <a:endParaRPr lang="es-ES" sz="11200" b="1" spc="-1" dirty="0">
              <a:solidFill>
                <a:sysClr val="windowText" lastClr="000000"/>
              </a:solidFill>
              <a:latin typeface="Arial Black" panose="020B0A04020102020204" pitchFamily="34" charset="0"/>
              <a:ea typeface="DejaVu Sans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s-ES" sz="11200" b="1" spc="-1" dirty="0">
                <a:solidFill>
                  <a:sysClr val="windowText" lastClr="000000"/>
                </a:solidFill>
                <a:latin typeface="Arial Black" panose="020B0A04020102020204" pitchFamily="34" charset="0"/>
                <a:ea typeface="DejaVu Sans"/>
              </a:rPr>
              <a:t> </a:t>
            </a:r>
            <a:endParaRPr lang="es-MX" sz="11200" dirty="0">
              <a:latin typeface="Arial Black" panose="020B0A04020102020204" pitchFamily="34" charset="0"/>
              <a:ea typeface="Calibri" panose="020F0502020204030204"/>
              <a:cs typeface="Calibri" panose="020F0502020204030204"/>
            </a:endParaRPr>
          </a:p>
          <a:p>
            <a:pPr algn="ctr">
              <a:spcBef>
                <a:spcPts val="960"/>
              </a:spcBef>
              <a:tabLst>
                <a:tab pos="0" algn="l"/>
              </a:tabLst>
              <a:defRPr/>
            </a:pPr>
            <a:endParaRPr lang="es-ES" sz="3600" spc="-1" dirty="0"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  <a:p>
            <a:pPr algn="ctr">
              <a:spcBef>
                <a:spcPts val="960"/>
              </a:spcBef>
              <a:tabLst>
                <a:tab pos="0" algn="l"/>
              </a:tabLst>
              <a:defRPr/>
            </a:pPr>
            <a:endParaRPr lang="es-ES" sz="4800" spc="-1" dirty="0">
              <a:solidFill>
                <a:sysClr val="windowText" lastClr="000000"/>
              </a:solidFill>
              <a:latin typeface="Arial" panose="020B0604020202020204"/>
            </a:endParaRPr>
          </a:p>
        </p:txBody>
      </p:sp>
      <p:pic>
        <p:nvPicPr>
          <p:cNvPr id="5" name="Imagen 1"/>
          <p:cNvPicPr/>
          <p:nvPr/>
        </p:nvPicPr>
        <p:blipFill rotWithShape="1">
          <a:blip r:embed="rId1"/>
          <a:srcRect b="32843"/>
          <a:stretch>
            <a:fillRect/>
          </a:stretch>
        </p:blipFill>
        <p:spPr>
          <a:xfrm>
            <a:off x="5611147" y="548680"/>
            <a:ext cx="1137692" cy="74288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/>
          <p:nvPr/>
        </p:nvSpPr>
        <p:spPr>
          <a:xfrm>
            <a:off x="729101" y="332656"/>
            <a:ext cx="10859355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s-ES" sz="44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DejaVu Sans"/>
              </a:rPr>
              <a:t> </a:t>
            </a:r>
            <a:r>
              <a:rPr kumimoji="0" lang="en-US" sz="4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Calibri" panose="020F0502020204030204"/>
              </a:rPr>
              <a:t>OBJECT OF </a:t>
            </a:r>
            <a:r>
              <a:rPr kumimoji="0" lang="es-ES" altLang="en-US" sz="4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Calibri" panose="020F0502020204030204"/>
              </a:rPr>
              <a:t>INVESTIGATION</a:t>
            </a:r>
            <a:r>
              <a:rPr kumimoji="0" lang="en-US" sz="4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Calibri" panose="020F0502020204030204"/>
              </a:rPr>
              <a:t> </a:t>
            </a:r>
            <a:endParaRPr kumimoji="0" lang="en-US" sz="4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" name="Título 1"/>
          <p:cNvSpPr/>
          <p:nvPr/>
        </p:nvSpPr>
        <p:spPr>
          <a:xfrm>
            <a:off x="742541" y="2571517"/>
            <a:ext cx="10859355" cy="646793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40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s-ES" sz="8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DejaVu Sans"/>
              </a:rPr>
              <a:t> </a:t>
            </a:r>
            <a:r>
              <a:rPr kumimoji="0" lang="en-US" sz="84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FIELD OF ACTION</a:t>
            </a:r>
            <a:endParaRPr kumimoji="0" lang="en-US" sz="84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95849" y="1124744"/>
            <a:ext cx="11293046" cy="12961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black"/>
                </a:solidFill>
                <a:latin typeface="Arial Black" panose="020B0A04020102020204" pitchFamily="34" charset="0"/>
                <a:ea typeface="Calibri" panose="020F0502020204030204"/>
              </a:rPr>
              <a:t>The teaching-learning process of  English subject </a:t>
            </a:r>
            <a:endParaRPr lang="es-MX" sz="40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95849" y="3445779"/>
            <a:ext cx="11293046" cy="286232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spc="-1" dirty="0">
                <a:solidFill>
                  <a:srgbClr val="000000"/>
                </a:solidFill>
                <a:latin typeface="Arial Black" panose="020B0A04020102020204"/>
                <a:ea typeface="Calibri" panose="020F0502020204030204"/>
              </a:rPr>
              <a:t>The development of the vocabulary related with tourism in English in 9th grade.</a:t>
            </a:r>
            <a:endParaRPr lang="es-MX" sz="3500" b="1" dirty="0"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/>
          <p:nvPr/>
        </p:nvSpPr>
        <p:spPr>
          <a:xfrm>
            <a:off x="801956" y="692696"/>
            <a:ext cx="10686132" cy="7848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56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n-US" sz="8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/>
              </a:rPr>
              <a:t> </a:t>
            </a:r>
            <a:r>
              <a:rPr kumimoji="0" lang="en-US" sz="79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Times New Roman" panose="02020603050405020304"/>
              </a:rPr>
              <a:t>OBJECTIVE</a:t>
            </a:r>
            <a:endParaRPr kumimoji="0" lang="en-US" sz="79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89213" y="1988843"/>
            <a:ext cx="11511623" cy="461331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>
                <a:latin typeface="Arial Black" panose="020B0A04020102020204" pitchFamily="34" charset="0"/>
                <a:ea typeface="Calibri" panose="020F0502020204030204"/>
                <a:cs typeface="Calibri" panose="020F0502020204030204"/>
              </a:rPr>
              <a:t>To propose a set of activities for the development of the vocabulary related with tourism in 9</a:t>
            </a:r>
            <a:r>
              <a:rPr lang="en-US" sz="4000" b="1" baseline="30000" dirty="0">
                <a:latin typeface="Arial Black" panose="020B0A04020102020204" pitchFamily="34" charset="0"/>
                <a:ea typeface="Calibri" panose="020F0502020204030204"/>
                <a:cs typeface="Calibri" panose="020F0502020204030204"/>
              </a:rPr>
              <a:t>th</a:t>
            </a:r>
            <a:r>
              <a:rPr lang="en-US" sz="4000" b="1" dirty="0">
                <a:latin typeface="Arial Black" panose="020B0A04020102020204" pitchFamily="34" charset="0"/>
                <a:ea typeface="Calibri" panose="020F0502020204030204"/>
                <a:cs typeface="Calibri" panose="020F0502020204030204"/>
              </a:rPr>
              <a:t> grade at ´´Combate de Soroa´´ secondary school in Candelaria. </a:t>
            </a:r>
            <a:endParaRPr lang="es-MX" sz="4000" b="1" dirty="0">
              <a:latin typeface="Arial Black" panose="020B0A04020102020204" pitchFamily="34" charset="0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91318" y="428604"/>
            <a:ext cx="1042994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las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Tasks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se leen se explican de la siguiente manera a medida que van saliendo y para quien tenga 4ta SQ and ST  en este proceso investigativo no se dice: </a:t>
            </a:r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Bibliographical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Characterization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set of </a:t>
            </a:r>
            <a:r>
              <a:rPr lang="es-E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endParaRPr lang="es-ES" dirty="0"/>
          </a:p>
          <a:p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311705" y="332656"/>
          <a:ext cx="11730199" cy="6253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6 Elipse"/>
          <p:cNvSpPr/>
          <p:nvPr/>
        </p:nvSpPr>
        <p:spPr>
          <a:xfrm>
            <a:off x="5823833" y="2483396"/>
            <a:ext cx="720080" cy="986424"/>
          </a:xfrm>
          <a:prstGeom prst="ellipse">
            <a:avLst/>
          </a:prstGeom>
          <a:solidFill>
            <a:srgbClr val="C00000"/>
          </a:solidFill>
          <a:ln w="25400" cap="flat" cmpd="sng" algn="ctr">
            <a:noFill/>
            <a:prstDash val="solid"/>
            <a:miter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ES" sz="4000" b="0" i="0" u="none" strike="noStrike" kern="0" cap="none" spc="-1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1</a:t>
            </a:r>
            <a:endParaRPr kumimoji="0" lang="en-US" sz="4000" b="0" i="0" u="none" strike="noStrike" kern="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/>
          <p:nvPr/>
        </p:nvSpPr>
        <p:spPr>
          <a:xfrm>
            <a:off x="647999" y="764704"/>
            <a:ext cx="10876054" cy="7848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5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n-US" sz="88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/>
              </a:rPr>
              <a:t> </a:t>
            </a:r>
            <a:r>
              <a:rPr kumimoji="0" lang="en-US" sz="8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Times New Roman" panose="02020603050405020304"/>
              </a:rPr>
              <a:t>THEORETICAL METHODS</a:t>
            </a:r>
            <a:endParaRPr kumimoji="0" lang="en-US" sz="8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graphicFrame>
        <p:nvGraphicFramePr>
          <p:cNvPr id="3" name="2 Diagrama"/>
          <p:cNvGraphicFramePr/>
          <p:nvPr/>
        </p:nvGraphicFramePr>
        <p:xfrm>
          <a:off x="480725" y="1700814"/>
          <a:ext cx="11210602" cy="4936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575992" y="332656"/>
          <a:ext cx="11377264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6 Elipse"/>
          <p:cNvSpPr/>
          <p:nvPr/>
        </p:nvSpPr>
        <p:spPr>
          <a:xfrm>
            <a:off x="5904584" y="2483396"/>
            <a:ext cx="720080" cy="986424"/>
          </a:xfrm>
          <a:prstGeom prst="ellipse">
            <a:avLst/>
          </a:prstGeom>
          <a:solidFill>
            <a:srgbClr val="C00000"/>
          </a:solidFill>
          <a:ln w="25400" cap="flat" cmpd="sng" algn="ctr">
            <a:noFill/>
            <a:prstDash val="solid"/>
            <a:miter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s-ES" sz="4000" kern="0" spc="-1" dirty="0">
                <a:solidFill>
                  <a:sysClr val="window" lastClr="FFFFFF"/>
                </a:solidFill>
                <a:latin typeface="Arial Black" panose="020B0A04020102020204"/>
              </a:rPr>
              <a:t>2</a:t>
            </a:r>
            <a:endParaRPr kumimoji="0" lang="en-US" sz="4000" b="0" i="0" u="none" strike="noStrike" kern="0" cap="none" spc="-1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6048598" y="3924824"/>
            <a:ext cx="2602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prstClr val="black"/>
                </a:solidFill>
              </a:rPr>
              <a:t> </a:t>
            </a:r>
            <a:endParaRPr lang="es-MX" dirty="0">
              <a:solidFill>
                <a:prstClr val="black"/>
              </a:solidFill>
            </a:endParaRPr>
          </a:p>
        </p:txBody>
      </p:sp>
      <p:grpSp>
        <p:nvGrpSpPr>
          <p:cNvPr id="3" name="2 Grupo"/>
          <p:cNvGrpSpPr/>
          <p:nvPr/>
        </p:nvGrpSpPr>
        <p:grpSpPr>
          <a:xfrm>
            <a:off x="864022" y="781147"/>
            <a:ext cx="10389772" cy="4481417"/>
            <a:chOff x="864022" y="781145"/>
            <a:chExt cx="10389772" cy="4481417"/>
          </a:xfrm>
        </p:grpSpPr>
        <p:sp>
          <p:nvSpPr>
            <p:cNvPr id="5" name="4 Forma libre"/>
            <p:cNvSpPr/>
            <p:nvPr/>
          </p:nvSpPr>
          <p:spPr>
            <a:xfrm>
              <a:off x="864022" y="1484976"/>
              <a:ext cx="4233453" cy="2831299"/>
            </a:xfrm>
            <a:custGeom>
              <a:avLst/>
              <a:gdLst>
                <a:gd name="connsiteX0" fmla="*/ 0 w 4233453"/>
                <a:gd name="connsiteY0" fmla="*/ 283130 h 2831299"/>
                <a:gd name="connsiteX1" fmla="*/ 283130 w 4233453"/>
                <a:gd name="connsiteY1" fmla="*/ 0 h 2831299"/>
                <a:gd name="connsiteX2" fmla="*/ 3950323 w 4233453"/>
                <a:gd name="connsiteY2" fmla="*/ 0 h 2831299"/>
                <a:gd name="connsiteX3" fmla="*/ 4233453 w 4233453"/>
                <a:gd name="connsiteY3" fmla="*/ 283130 h 2831299"/>
                <a:gd name="connsiteX4" fmla="*/ 4233453 w 4233453"/>
                <a:gd name="connsiteY4" fmla="*/ 2548169 h 2831299"/>
                <a:gd name="connsiteX5" fmla="*/ 3950323 w 4233453"/>
                <a:gd name="connsiteY5" fmla="*/ 2831299 h 2831299"/>
                <a:gd name="connsiteX6" fmla="*/ 283130 w 4233453"/>
                <a:gd name="connsiteY6" fmla="*/ 2831299 h 2831299"/>
                <a:gd name="connsiteX7" fmla="*/ 0 w 4233453"/>
                <a:gd name="connsiteY7" fmla="*/ 2548169 h 2831299"/>
                <a:gd name="connsiteX8" fmla="*/ 0 w 4233453"/>
                <a:gd name="connsiteY8" fmla="*/ 283130 h 2831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33453" h="2831299">
                  <a:moveTo>
                    <a:pt x="0" y="283130"/>
                  </a:moveTo>
                  <a:cubicBezTo>
                    <a:pt x="0" y="126762"/>
                    <a:pt x="126762" y="0"/>
                    <a:pt x="283130" y="0"/>
                  </a:cubicBezTo>
                  <a:lnTo>
                    <a:pt x="3950323" y="0"/>
                  </a:lnTo>
                  <a:cubicBezTo>
                    <a:pt x="4106691" y="0"/>
                    <a:pt x="4233453" y="126762"/>
                    <a:pt x="4233453" y="283130"/>
                  </a:cubicBezTo>
                  <a:lnTo>
                    <a:pt x="4233453" y="2548169"/>
                  </a:lnTo>
                  <a:cubicBezTo>
                    <a:pt x="4233453" y="2704537"/>
                    <a:pt x="4106691" y="2831299"/>
                    <a:pt x="3950323" y="2831299"/>
                  </a:cubicBezTo>
                  <a:lnTo>
                    <a:pt x="283130" y="2831299"/>
                  </a:lnTo>
                  <a:cubicBezTo>
                    <a:pt x="126762" y="2831299"/>
                    <a:pt x="0" y="2704537"/>
                    <a:pt x="0" y="2548169"/>
                  </a:cubicBezTo>
                  <a:lnTo>
                    <a:pt x="0" y="283130"/>
                  </a:lnTo>
                  <a:close/>
                </a:path>
              </a:pathLst>
            </a:custGeom>
            <a:ln w="28575"/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8981" tIns="188981" rIns="188981" bIns="795688" numCol="1" spcCol="1270" anchor="t" anchorCtr="0">
              <a:noAutofit/>
            </a:bodyPr>
            <a:lstStyle/>
            <a:p>
              <a:pPr marL="285750" lvl="1" indent="-28575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s-MX" sz="4400" kern="1200" dirty="0">
                  <a:solidFill>
                    <a:prstClr val="black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131 STUDENTS </a:t>
              </a:r>
              <a:endParaRPr lang="es-MX" sz="4400" kern="1200" dirty="0">
                <a:latin typeface="Arial Black" panose="020B0A04020102020204" pitchFamily="34" charset="0"/>
              </a:endParaRPr>
            </a:p>
          </p:txBody>
        </p:sp>
        <p:sp>
          <p:nvSpPr>
            <p:cNvPr id="6" name="5 Forma"/>
            <p:cNvSpPr/>
            <p:nvPr/>
          </p:nvSpPr>
          <p:spPr>
            <a:xfrm>
              <a:off x="8726701" y="5013196"/>
              <a:ext cx="180075" cy="249366"/>
            </a:xfrm>
            <a:prstGeom prst="leftCircularArrow">
              <a:avLst>
                <a:gd name="adj1" fmla="val 2153"/>
                <a:gd name="adj2" fmla="val 258871"/>
                <a:gd name="adj3" fmla="val 2015599"/>
                <a:gd name="adj4" fmla="val 9005707"/>
                <a:gd name="adj5" fmla="val 2512"/>
              </a:avLst>
            </a:prstGeom>
            <a:solidFill>
              <a:srgbClr val="C00000"/>
            </a:solidFill>
            <a:ln w="571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6 Forma libre"/>
            <p:cNvSpPr/>
            <p:nvPr/>
          </p:nvSpPr>
          <p:spPr>
            <a:xfrm>
              <a:off x="1531942" y="3389038"/>
              <a:ext cx="4699583" cy="1486694"/>
            </a:xfrm>
            <a:custGeom>
              <a:avLst/>
              <a:gdLst>
                <a:gd name="connsiteX0" fmla="*/ 0 w 4699583"/>
                <a:gd name="connsiteY0" fmla="*/ 148669 h 1486694"/>
                <a:gd name="connsiteX1" fmla="*/ 148669 w 4699583"/>
                <a:gd name="connsiteY1" fmla="*/ 0 h 1486694"/>
                <a:gd name="connsiteX2" fmla="*/ 4550914 w 4699583"/>
                <a:gd name="connsiteY2" fmla="*/ 0 h 1486694"/>
                <a:gd name="connsiteX3" fmla="*/ 4699583 w 4699583"/>
                <a:gd name="connsiteY3" fmla="*/ 148669 h 1486694"/>
                <a:gd name="connsiteX4" fmla="*/ 4699583 w 4699583"/>
                <a:gd name="connsiteY4" fmla="*/ 1338025 h 1486694"/>
                <a:gd name="connsiteX5" fmla="*/ 4550914 w 4699583"/>
                <a:gd name="connsiteY5" fmla="*/ 1486694 h 1486694"/>
                <a:gd name="connsiteX6" fmla="*/ 148669 w 4699583"/>
                <a:gd name="connsiteY6" fmla="*/ 1486694 h 1486694"/>
                <a:gd name="connsiteX7" fmla="*/ 0 w 4699583"/>
                <a:gd name="connsiteY7" fmla="*/ 1338025 h 1486694"/>
                <a:gd name="connsiteX8" fmla="*/ 0 w 4699583"/>
                <a:gd name="connsiteY8" fmla="*/ 148669 h 1486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99583" h="1486694">
                  <a:moveTo>
                    <a:pt x="0" y="148669"/>
                  </a:moveTo>
                  <a:cubicBezTo>
                    <a:pt x="0" y="66561"/>
                    <a:pt x="66561" y="0"/>
                    <a:pt x="148669" y="0"/>
                  </a:cubicBezTo>
                  <a:lnTo>
                    <a:pt x="4550914" y="0"/>
                  </a:lnTo>
                  <a:cubicBezTo>
                    <a:pt x="4633022" y="0"/>
                    <a:pt x="4699583" y="66561"/>
                    <a:pt x="4699583" y="148669"/>
                  </a:cubicBezTo>
                  <a:lnTo>
                    <a:pt x="4699583" y="1338025"/>
                  </a:lnTo>
                  <a:cubicBezTo>
                    <a:pt x="4699583" y="1420133"/>
                    <a:pt x="4633022" y="1486694"/>
                    <a:pt x="4550914" y="1486694"/>
                  </a:cubicBezTo>
                  <a:lnTo>
                    <a:pt x="148669" y="1486694"/>
                  </a:lnTo>
                  <a:cubicBezTo>
                    <a:pt x="66561" y="1486694"/>
                    <a:pt x="0" y="1420133"/>
                    <a:pt x="0" y="1338025"/>
                  </a:cubicBezTo>
                  <a:lnTo>
                    <a:pt x="0" y="14866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4984" tIns="104504" rIns="134984" bIns="104504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4800" b="1" kern="1200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POPULATION</a:t>
              </a:r>
              <a:endParaRPr lang="es-MX" sz="4800" kern="1200" dirty="0">
                <a:solidFill>
                  <a:srgbClr val="C00000"/>
                </a:solidFill>
              </a:endParaRPr>
            </a:p>
          </p:txBody>
        </p:sp>
        <p:sp>
          <p:nvSpPr>
            <p:cNvPr id="8" name="7 Forma libre"/>
            <p:cNvSpPr/>
            <p:nvPr/>
          </p:nvSpPr>
          <p:spPr>
            <a:xfrm>
              <a:off x="6751779" y="1439022"/>
              <a:ext cx="4394679" cy="2854865"/>
            </a:xfrm>
            <a:custGeom>
              <a:avLst/>
              <a:gdLst>
                <a:gd name="connsiteX0" fmla="*/ 0 w 4394679"/>
                <a:gd name="connsiteY0" fmla="*/ 285487 h 2854865"/>
                <a:gd name="connsiteX1" fmla="*/ 285487 w 4394679"/>
                <a:gd name="connsiteY1" fmla="*/ 0 h 2854865"/>
                <a:gd name="connsiteX2" fmla="*/ 4109193 w 4394679"/>
                <a:gd name="connsiteY2" fmla="*/ 0 h 2854865"/>
                <a:gd name="connsiteX3" fmla="*/ 4394680 w 4394679"/>
                <a:gd name="connsiteY3" fmla="*/ 285487 h 2854865"/>
                <a:gd name="connsiteX4" fmla="*/ 4394679 w 4394679"/>
                <a:gd name="connsiteY4" fmla="*/ 2569379 h 2854865"/>
                <a:gd name="connsiteX5" fmla="*/ 4109192 w 4394679"/>
                <a:gd name="connsiteY5" fmla="*/ 2854866 h 2854865"/>
                <a:gd name="connsiteX6" fmla="*/ 285487 w 4394679"/>
                <a:gd name="connsiteY6" fmla="*/ 2854865 h 2854865"/>
                <a:gd name="connsiteX7" fmla="*/ 0 w 4394679"/>
                <a:gd name="connsiteY7" fmla="*/ 2569378 h 2854865"/>
                <a:gd name="connsiteX8" fmla="*/ 0 w 4394679"/>
                <a:gd name="connsiteY8" fmla="*/ 285487 h 2854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94679" h="2854865">
                  <a:moveTo>
                    <a:pt x="0" y="285487"/>
                  </a:moveTo>
                  <a:cubicBezTo>
                    <a:pt x="0" y="127817"/>
                    <a:pt x="127817" y="0"/>
                    <a:pt x="285487" y="0"/>
                  </a:cubicBezTo>
                  <a:lnTo>
                    <a:pt x="4109193" y="0"/>
                  </a:lnTo>
                  <a:cubicBezTo>
                    <a:pt x="4266863" y="0"/>
                    <a:pt x="4394680" y="127817"/>
                    <a:pt x="4394680" y="285487"/>
                  </a:cubicBezTo>
                  <a:cubicBezTo>
                    <a:pt x="4394680" y="1046784"/>
                    <a:pt x="4394679" y="1808082"/>
                    <a:pt x="4394679" y="2569379"/>
                  </a:cubicBezTo>
                  <a:cubicBezTo>
                    <a:pt x="4394679" y="2727049"/>
                    <a:pt x="4266862" y="2854866"/>
                    <a:pt x="4109192" y="2854866"/>
                  </a:cubicBezTo>
                  <a:lnTo>
                    <a:pt x="285487" y="2854865"/>
                  </a:lnTo>
                  <a:cubicBezTo>
                    <a:pt x="127817" y="2854865"/>
                    <a:pt x="0" y="2727048"/>
                    <a:pt x="0" y="2569378"/>
                  </a:cubicBezTo>
                  <a:lnTo>
                    <a:pt x="0" y="285487"/>
                  </a:lnTo>
                  <a:close/>
                </a:path>
              </a:pathLst>
            </a:custGeom>
            <a:ln w="28575"/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9523" tIns="801280" rIns="189523" bIns="189523" numCol="1" spcCol="1270" anchor="t" anchorCtr="0">
              <a:noAutofit/>
            </a:bodyPr>
            <a:lstStyle/>
            <a:p>
              <a:pPr marL="285750" lvl="1" indent="-28575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4400" kern="1200" dirty="0">
                  <a:solidFill>
                    <a:prstClr val="black"/>
                  </a:solidFill>
                  <a:latin typeface="Arial Black" panose="020B0A04020102020204" pitchFamily="34" charset="0"/>
                  <a:ea typeface="Times New Roman" panose="02020603050405020304"/>
                </a:rPr>
                <a:t>28 STUDENTS </a:t>
              </a:r>
              <a:endParaRPr lang="es-MX" sz="4400" kern="1200" dirty="0">
                <a:latin typeface="Arial Black" panose="020B0A04020102020204" pitchFamily="34" charset="0"/>
              </a:endParaRPr>
            </a:p>
          </p:txBody>
        </p:sp>
        <p:sp>
          <p:nvSpPr>
            <p:cNvPr id="9" name="8 Forma libre"/>
            <p:cNvSpPr/>
            <p:nvPr/>
          </p:nvSpPr>
          <p:spPr>
            <a:xfrm>
              <a:off x="7799991" y="781145"/>
              <a:ext cx="3453803" cy="1391567"/>
            </a:xfrm>
            <a:custGeom>
              <a:avLst/>
              <a:gdLst>
                <a:gd name="connsiteX0" fmla="*/ 0 w 3453803"/>
                <a:gd name="connsiteY0" fmla="*/ 139157 h 1391567"/>
                <a:gd name="connsiteX1" fmla="*/ 139157 w 3453803"/>
                <a:gd name="connsiteY1" fmla="*/ 0 h 1391567"/>
                <a:gd name="connsiteX2" fmla="*/ 3314646 w 3453803"/>
                <a:gd name="connsiteY2" fmla="*/ 0 h 1391567"/>
                <a:gd name="connsiteX3" fmla="*/ 3453803 w 3453803"/>
                <a:gd name="connsiteY3" fmla="*/ 139157 h 1391567"/>
                <a:gd name="connsiteX4" fmla="*/ 3453803 w 3453803"/>
                <a:gd name="connsiteY4" fmla="*/ 1252410 h 1391567"/>
                <a:gd name="connsiteX5" fmla="*/ 3314646 w 3453803"/>
                <a:gd name="connsiteY5" fmla="*/ 1391567 h 1391567"/>
                <a:gd name="connsiteX6" fmla="*/ 139157 w 3453803"/>
                <a:gd name="connsiteY6" fmla="*/ 1391567 h 1391567"/>
                <a:gd name="connsiteX7" fmla="*/ 0 w 3453803"/>
                <a:gd name="connsiteY7" fmla="*/ 1252410 h 1391567"/>
                <a:gd name="connsiteX8" fmla="*/ 0 w 3453803"/>
                <a:gd name="connsiteY8" fmla="*/ 139157 h 1391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53803" h="1391567">
                  <a:moveTo>
                    <a:pt x="0" y="139157"/>
                  </a:moveTo>
                  <a:cubicBezTo>
                    <a:pt x="0" y="62303"/>
                    <a:pt x="62303" y="0"/>
                    <a:pt x="139157" y="0"/>
                  </a:cubicBezTo>
                  <a:lnTo>
                    <a:pt x="3314646" y="0"/>
                  </a:lnTo>
                  <a:cubicBezTo>
                    <a:pt x="3391500" y="0"/>
                    <a:pt x="3453803" y="62303"/>
                    <a:pt x="3453803" y="139157"/>
                  </a:cubicBezTo>
                  <a:lnTo>
                    <a:pt x="3453803" y="1252410"/>
                  </a:lnTo>
                  <a:cubicBezTo>
                    <a:pt x="3453803" y="1329264"/>
                    <a:pt x="3391500" y="1391567"/>
                    <a:pt x="3314646" y="1391567"/>
                  </a:cubicBezTo>
                  <a:lnTo>
                    <a:pt x="139157" y="1391567"/>
                  </a:lnTo>
                  <a:cubicBezTo>
                    <a:pt x="62303" y="1391567"/>
                    <a:pt x="0" y="1329264"/>
                    <a:pt x="0" y="1252410"/>
                  </a:cubicBezTo>
                  <a:lnTo>
                    <a:pt x="0" y="1391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198" tIns="101718" rIns="132198" bIns="101718" numCol="1" spcCol="1270" anchor="ctr" anchorCtr="0">
              <a:noAutofit/>
            </a:bodyPr>
            <a:lstStyle/>
            <a:p>
              <a:pPr lvl="0"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4800" b="1" kern="1200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SAMPLE</a:t>
              </a:r>
              <a:endParaRPr lang="es-MX" sz="4800" b="1" kern="1200" dirty="0">
                <a:solidFill>
                  <a:srgbClr val="C00000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1" name="10 Rectángulo"/>
          <p:cNvSpPr/>
          <p:nvPr/>
        </p:nvSpPr>
        <p:spPr>
          <a:xfrm>
            <a:off x="5403816" y="5207807"/>
            <a:ext cx="24416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 Black" panose="020B0A04020102020204" pitchFamily="34" charset="0"/>
                <a:ea typeface="Calibri" panose="020F0502020204030204"/>
              </a:rPr>
              <a:t>21, 4% </a:t>
            </a:r>
            <a:endParaRPr lang="es-MX" sz="4400" dirty="0">
              <a:latin typeface="Arial Black" panose="020B0A04020102020204" pitchFamily="34" charset="0"/>
            </a:endParaRPr>
          </a:p>
        </p:txBody>
      </p:sp>
      <p:sp>
        <p:nvSpPr>
          <p:cNvPr id="12" name="11 Flecha curvada hacia arriba"/>
          <p:cNvSpPr/>
          <p:nvPr/>
        </p:nvSpPr>
        <p:spPr>
          <a:xfrm>
            <a:off x="4032376" y="4875732"/>
            <a:ext cx="5184576" cy="1433588"/>
          </a:xfrm>
          <a:prstGeom prst="curved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62690" y="357166"/>
            <a:ext cx="7000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Aquí explican lo que tienen puesto en la parte de </a:t>
            </a:r>
            <a:r>
              <a:rPr lang="es-ES" sz="2800" b="1" dirty="0" err="1">
                <a:solidFill>
                  <a:srgbClr val="FF0000"/>
                </a:solidFill>
              </a:rPr>
              <a:t>Population</a:t>
            </a:r>
            <a:r>
              <a:rPr lang="es-ES" sz="2800" b="1" dirty="0">
                <a:solidFill>
                  <a:srgbClr val="FF0000"/>
                </a:solidFill>
              </a:rPr>
              <a:t> and </a:t>
            </a:r>
            <a:r>
              <a:rPr lang="es-ES" sz="2800" b="1" dirty="0" err="1">
                <a:solidFill>
                  <a:srgbClr val="FF0000"/>
                </a:solidFill>
              </a:rPr>
              <a:t>sample</a:t>
            </a:r>
            <a:endParaRPr lang="es-ES" sz="2800" b="1" dirty="0" err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/>
          <p:nvPr/>
        </p:nvSpPr>
        <p:spPr>
          <a:xfrm>
            <a:off x="936030" y="692696"/>
            <a:ext cx="10489970" cy="7848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5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n-US" sz="8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/>
              </a:rPr>
              <a:t> </a:t>
            </a:r>
            <a:r>
              <a:rPr kumimoji="0" lang="en-US" sz="8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Times New Roman" panose="02020603050405020304"/>
              </a:rPr>
              <a:t>EMPIRICAL METHODS</a:t>
            </a:r>
            <a:endParaRPr kumimoji="0" lang="en-US" sz="8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graphicFrame>
        <p:nvGraphicFramePr>
          <p:cNvPr id="3" name="2 Diagrama"/>
          <p:cNvGraphicFramePr/>
          <p:nvPr/>
        </p:nvGraphicFramePr>
        <p:xfrm>
          <a:off x="143942" y="1412776"/>
          <a:ext cx="1189284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/>
          <p:nvPr/>
        </p:nvSpPr>
        <p:spPr>
          <a:xfrm>
            <a:off x="720006" y="836712"/>
            <a:ext cx="10775974" cy="7848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5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n-US" sz="88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/>
              </a:rPr>
              <a:t> </a:t>
            </a:r>
            <a:r>
              <a:rPr kumimoji="0" lang="en-US" sz="8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Times New Roman" panose="02020603050405020304"/>
              </a:rPr>
              <a:t>STATISTICAL METHODS</a:t>
            </a:r>
            <a:endParaRPr kumimoji="0" lang="en-US" sz="8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graphicFrame>
        <p:nvGraphicFramePr>
          <p:cNvPr id="3" name="2 Diagrama"/>
          <p:cNvGraphicFramePr/>
          <p:nvPr/>
        </p:nvGraphicFramePr>
        <p:xfrm>
          <a:off x="2027588" y="548683"/>
          <a:ext cx="8160809" cy="5440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4" name="3 Rectángulo"/>
          <p:cNvSpPr/>
          <p:nvPr/>
        </p:nvSpPr>
        <p:spPr>
          <a:xfrm>
            <a:off x="1861542" y="4869182"/>
            <a:ext cx="8492902" cy="80021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en-US" sz="4000" dirty="0">
                <a:latin typeface="Arial Black" panose="020B0A04020102020204" pitchFamily="34" charset="0"/>
                <a:ea typeface="Calibri" panose="020F0502020204030204"/>
                <a:cs typeface="Calibri" panose="020F0502020204030204"/>
              </a:rPr>
              <a:t>Instrument: Tables graphics </a:t>
            </a:r>
            <a:endParaRPr lang="es-MX" sz="4000" dirty="0">
              <a:latin typeface="Arial Black" panose="020B0A04020102020204" pitchFamily="34" charset="0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/>
        </p:nvGraphicFramePr>
        <p:xfrm>
          <a:off x="287958" y="337472"/>
          <a:ext cx="11593288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3" name="6 Elipse"/>
          <p:cNvSpPr/>
          <p:nvPr/>
        </p:nvSpPr>
        <p:spPr>
          <a:xfrm>
            <a:off x="5737971" y="2483396"/>
            <a:ext cx="720080" cy="986424"/>
          </a:xfrm>
          <a:prstGeom prst="ellipse">
            <a:avLst/>
          </a:prstGeom>
          <a:solidFill>
            <a:srgbClr val="C00000"/>
          </a:solidFill>
          <a:ln w="25400" cap="flat" cmpd="sng" algn="ctr">
            <a:noFill/>
            <a:prstDash val="solid"/>
            <a:miter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s-ES" sz="4000" kern="0" spc="-1" dirty="0">
                <a:solidFill>
                  <a:schemeClr val="bg1"/>
                </a:solidFill>
                <a:latin typeface="Arial Black" panose="020B0A04020102020204"/>
              </a:rPr>
              <a:t>3</a:t>
            </a:r>
            <a:endParaRPr kumimoji="0" lang="en-US" sz="4000" b="0" i="0" u="none" strike="noStrike" kern="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/>
          <p:nvPr/>
        </p:nvSpPr>
        <p:spPr>
          <a:xfrm>
            <a:off x="1209041" y="188640"/>
            <a:ext cx="10139301" cy="59904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40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s-ES" sz="88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</a:rPr>
              <a:t> </a:t>
            </a:r>
            <a:r>
              <a:rPr kumimoji="0" lang="es-ES" sz="8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TITLE</a:t>
            </a:r>
            <a:endParaRPr kumimoji="0" lang="en-US" sz="88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4" name="Título 1_0"/>
          <p:cNvSpPr/>
          <p:nvPr/>
        </p:nvSpPr>
        <p:spPr>
          <a:xfrm>
            <a:off x="1209041" y="3217044"/>
            <a:ext cx="10139301" cy="59904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40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s-ES" sz="88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DejaVu Sans"/>
              </a:rPr>
              <a:t> </a:t>
            </a:r>
            <a:r>
              <a:rPr kumimoji="0" lang="es-ES" sz="8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TÍTULO</a:t>
            </a:r>
            <a:endParaRPr kumimoji="0" lang="en-US" sz="88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34949" y="891686"/>
            <a:ext cx="11730907" cy="2246769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pPr lvl="0" algn="just"/>
            <a:r>
              <a:rPr lang="en-US" sz="3500" b="1" dirty="0">
                <a:latin typeface="Arial" panose="020B0604020202020204"/>
                <a:ea typeface="Calibri" panose="020F0502020204030204"/>
              </a:rPr>
              <a:t>SET OF ACTIVITIES FOR THE DEVELOPMENT OF THE VOCABULARY RELATED WITH TOURISM IN THE ENGLISH SUBJECT IN 9</a:t>
            </a:r>
            <a:r>
              <a:rPr lang="en-US" sz="3500" b="1" baseline="30000" dirty="0">
                <a:latin typeface="Arial" panose="020B0604020202020204"/>
                <a:ea typeface="Calibri" panose="020F0502020204030204"/>
              </a:rPr>
              <a:t>th</a:t>
            </a:r>
            <a:r>
              <a:rPr lang="en-US" sz="3500" b="1" dirty="0">
                <a:latin typeface="Arial" panose="020B0604020202020204"/>
                <a:ea typeface="Calibri" panose="020F0502020204030204"/>
              </a:rPr>
              <a:t> GRADE AT ´´COMBATE</a:t>
            </a:r>
            <a:r>
              <a:rPr lang="en-US" sz="3500" b="1" i="1" dirty="0">
                <a:latin typeface="Arial" panose="020B0604020202020204"/>
                <a:ea typeface="Calibri" panose="020F0502020204030204"/>
              </a:rPr>
              <a:t> DE </a:t>
            </a:r>
            <a:r>
              <a:rPr lang="en-US" sz="3500" b="1" dirty="0">
                <a:latin typeface="Arial" panose="020B0604020202020204"/>
                <a:ea typeface="Calibri" panose="020F0502020204030204"/>
              </a:rPr>
              <a:t>SOROA´´ SECONDARY SCHOOL</a:t>
            </a:r>
            <a:r>
              <a:rPr lang="en-US" sz="3500" b="1" i="1" dirty="0">
                <a:latin typeface="Arial" panose="020B0604020202020204"/>
                <a:ea typeface="Calibri" panose="020F0502020204030204"/>
              </a:rPr>
              <a:t> </a:t>
            </a:r>
            <a:r>
              <a:rPr lang="en-US" sz="3500" b="1" dirty="0">
                <a:latin typeface="Arial" panose="020B0604020202020204"/>
                <a:ea typeface="Calibri" panose="020F0502020204030204"/>
              </a:rPr>
              <a:t>IN CANDELARIA</a:t>
            </a:r>
            <a:r>
              <a:rPr lang="en-US" sz="3500" b="1" i="1" dirty="0">
                <a:latin typeface="Arial" panose="020B0604020202020204"/>
                <a:ea typeface="Calibri" panose="020F0502020204030204"/>
              </a:rPr>
              <a:t>.</a:t>
            </a:r>
            <a:endParaRPr lang="es-MX" sz="3500" b="1" dirty="0">
              <a:latin typeface="Arial Black" panose="020B0A040201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35756" y="3903712"/>
            <a:ext cx="11742301" cy="2785378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pPr lvl="0" algn="just"/>
            <a:r>
              <a:rPr lang="es-MX" sz="3500" b="1" dirty="0">
                <a:latin typeface="Arial" panose="020B0604020202020204" pitchFamily="34" charset="0"/>
                <a:cs typeface="Arial" panose="020B0604020202020204" pitchFamily="34" charset="0"/>
              </a:rPr>
              <a:t>CONJUNTO DE ACTIVIDADES PARA EL DESARROLLO DEL VOCABULARIO RELACIONADO CON EL TURISMO EN LA ASIGNATURA DE INGLES EN 9°  GRADO EN LA ESCUELA SECUNDARIA ´´COMBATE DE SOROA´´ DE CANDELARIA. </a:t>
            </a:r>
            <a:endParaRPr lang="es-MX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/>
        </p:nvGraphicFramePr>
        <p:xfrm>
          <a:off x="575991" y="122832"/>
          <a:ext cx="11194761" cy="660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/>
          <p:nvPr/>
        </p:nvSpPr>
        <p:spPr>
          <a:xfrm>
            <a:off x="359966" y="-3836"/>
            <a:ext cx="97973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D</a:t>
            </a:r>
            <a:endParaRPr kumimoji="0" lang="en-US" sz="48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I</a:t>
            </a:r>
            <a:endParaRPr kumimoji="0" lang="en-US" sz="48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D          A</a:t>
            </a:r>
            <a:endParaRPr kumimoji="0" lang="en-US" sz="48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C</a:t>
            </a:r>
            <a:endParaRPr kumimoji="0" lang="en-US" sz="48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T</a:t>
            </a:r>
            <a:endParaRPr kumimoji="0" lang="en-US" sz="48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I</a:t>
            </a:r>
            <a:endParaRPr kumimoji="0" lang="en-US" sz="48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C</a:t>
            </a:r>
            <a:endParaRPr kumimoji="0" lang="en-US" sz="48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A</a:t>
            </a:r>
            <a:endParaRPr kumimoji="0" lang="en-US" sz="48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L</a:t>
            </a:r>
            <a:endParaRPr kumimoji="0" lang="en-US" sz="48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5" name="Título 1"/>
          <p:cNvSpPr/>
          <p:nvPr/>
        </p:nvSpPr>
        <p:spPr>
          <a:xfrm>
            <a:off x="10873134" y="-18791"/>
            <a:ext cx="97973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5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Times New Roman" panose="02020603050405020304"/>
              </a:rPr>
              <a:t>F</a:t>
            </a:r>
            <a:endParaRPr kumimoji="0" lang="en-US" sz="45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Times New Roman" panose="020206030504050203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500" b="1" kern="0" spc="-1" dirty="0">
                <a:solidFill>
                  <a:srgbClr val="C00000"/>
                </a:solidFill>
                <a:latin typeface="Arial Black" panose="020B0A04020102020204" pitchFamily="34" charset="0"/>
              </a:rPr>
              <a:t>O</a:t>
            </a:r>
            <a:endParaRPr lang="en-US" sz="4500" b="1" kern="0" spc="-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5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U</a:t>
            </a:r>
            <a:endParaRPr kumimoji="0" lang="en-US" sz="45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500" b="1" kern="0" spc="-1" dirty="0">
                <a:solidFill>
                  <a:srgbClr val="C00000"/>
                </a:solidFill>
                <a:latin typeface="Arial Black" panose="020B0A04020102020204" pitchFamily="34" charset="0"/>
              </a:rPr>
              <a:t>N</a:t>
            </a:r>
            <a:endParaRPr lang="en-US" sz="4500" b="1" kern="0" spc="-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5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D</a:t>
            </a:r>
            <a:endParaRPr kumimoji="0" lang="en-US" sz="45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500" b="1" kern="0" spc="-1" dirty="0">
                <a:solidFill>
                  <a:srgbClr val="C00000"/>
                </a:solidFill>
                <a:latin typeface="Arial Black" panose="020B0A04020102020204" pitchFamily="34" charset="0"/>
              </a:rPr>
              <a:t>A</a:t>
            </a:r>
            <a:endParaRPr lang="en-US" sz="4500" b="1" kern="0" spc="-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5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T</a:t>
            </a:r>
            <a:endParaRPr kumimoji="0" lang="en-US" sz="45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500" b="1" kern="0" spc="-1" dirty="0">
                <a:solidFill>
                  <a:srgbClr val="C00000"/>
                </a:solidFill>
                <a:latin typeface="Arial Black" panose="020B0A04020102020204" pitchFamily="34" charset="0"/>
              </a:rPr>
              <a:t>I</a:t>
            </a:r>
            <a:endParaRPr lang="en-US" sz="4500" b="1" kern="0" spc="-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5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O</a:t>
            </a:r>
            <a:endParaRPr kumimoji="0" lang="en-US" sz="4500" b="1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500" b="1" kern="0" spc="-1" dirty="0">
                <a:solidFill>
                  <a:srgbClr val="C00000"/>
                </a:solidFill>
                <a:latin typeface="Arial Black" panose="020B0A04020102020204" pitchFamily="34" charset="0"/>
              </a:rPr>
              <a:t>N</a:t>
            </a:r>
            <a:endParaRPr lang="en-US" sz="4500" b="1" kern="0" spc="-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5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S</a:t>
            </a:r>
            <a:endParaRPr kumimoji="0" lang="en-US" sz="45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40086" y="260648"/>
            <a:ext cx="9289032" cy="2699778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900" b="1" dirty="0">
                <a:latin typeface="Arial Black" panose="020B0A04020102020204" pitchFamily="34" charset="0"/>
                <a:ea typeface="Arial" panose="020B0604020202020204"/>
                <a:cs typeface="Calibri" panose="020F0502020204030204"/>
              </a:rPr>
              <a:t>Didactic exigencies of the teaching of English language in Cuba</a:t>
            </a:r>
            <a:endParaRPr lang="en-US" sz="3900" b="1" dirty="0">
              <a:latin typeface="Arial Black" panose="020B0A04020102020204" pitchFamily="34" charset="0"/>
              <a:ea typeface="Arial" panose="020B0604020202020204"/>
              <a:cs typeface="Calibri" panose="020F0502020204030204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440086" y="3087659"/>
            <a:ext cx="9289032" cy="3600024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en-US" sz="3900" b="1" dirty="0">
                <a:solidFill>
                  <a:prstClr val="black"/>
                </a:solidFill>
                <a:latin typeface="Arial Black" panose="020B0A04020102020204" pitchFamily="34" charset="0"/>
                <a:ea typeface="Arial" panose="020B0604020202020204"/>
                <a:cs typeface="Calibri" panose="020F0502020204030204"/>
              </a:rPr>
              <a:t>The communicative approach and methodology of teaching-learning process of a foreign language. </a:t>
            </a:r>
            <a:endParaRPr lang="es-MX" sz="3900" b="1" dirty="0">
              <a:solidFill>
                <a:prstClr val="black"/>
              </a:solidFill>
              <a:latin typeface="Arial Black" panose="020B0A04020102020204" pitchFamily="34" charset="0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/>
          <p:nvPr/>
        </p:nvSpPr>
        <p:spPr>
          <a:xfrm>
            <a:off x="949885" y="415605"/>
            <a:ext cx="10489970" cy="7848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40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n-US" sz="8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/>
              </a:rPr>
              <a:t> </a:t>
            </a:r>
            <a:r>
              <a:rPr kumimoji="0" lang="en-US" sz="8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Times New Roman" panose="02020603050405020304"/>
              </a:rPr>
              <a:t>CHARACTERISTICS OF THE PROPOSAL</a:t>
            </a:r>
            <a:endParaRPr kumimoji="0" lang="en-US" sz="8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5" name="2 Rectángulo"/>
          <p:cNvSpPr/>
          <p:nvPr/>
        </p:nvSpPr>
        <p:spPr>
          <a:xfrm>
            <a:off x="431974" y="1548748"/>
            <a:ext cx="112332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5905" indent="-255905" algn="just" defTabSz="68326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 to the syllabus, the subject consists of </a:t>
            </a:r>
            <a:r>
              <a:rPr lang="en-US" sz="2400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3 classes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2.15 h/c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distributed in </a:t>
            </a:r>
            <a:r>
              <a:rPr lang="en-US" sz="2400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 unit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 frequency </a:t>
            </a:r>
            <a:r>
              <a:rPr lang="en-US" sz="2400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of 0.45 h/c a week</a:t>
            </a:r>
            <a:endParaRPr lang="en-US" sz="2400" dirty="0">
              <a:solidFill>
                <a:prstClr val="black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683260"/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5905" indent="-255905" algn="just" defTabSz="683260">
              <a:buFont typeface="Wingdings" panose="05000000000000000000" pitchFamily="2" charset="2"/>
              <a:buChar char="§"/>
            </a:pP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5905" indent="-255905" algn="just" defTabSz="68326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author developed a proposal of </a:t>
            </a:r>
            <a:r>
              <a:rPr lang="en-US" sz="2400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endParaRPr lang="en-US" sz="2400" dirty="0">
              <a:solidFill>
                <a:prstClr val="black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683260"/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683260"/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5905" indent="-255905" algn="just" defTabSz="683260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 into account the following aspects when the classes are elaborated: topic, type of lesson ,objective ,content ,method, teaching aids, methodological conception, form of organization, form of assessment and level of assimilation.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47998" y="5515669"/>
            <a:ext cx="1101722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Aquí ponen las características de la propuesta que tienen en el informe escrito…</a:t>
            </a:r>
            <a:endParaRPr lang="es-E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62690" y="928670"/>
            <a:ext cx="11715832" cy="6744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Topic: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Orchid Garden "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Soroa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"  </a:t>
            </a:r>
            <a:endParaRPr lang="es-ES" sz="2800" b="1" dirty="0">
              <a:solidFill>
                <a:prstClr val="black"/>
              </a:solidFill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Type of activity: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Application</a:t>
            </a:r>
            <a:endParaRPr lang="en-US" sz="2800" b="1" dirty="0">
              <a:latin typeface="Arial Black" panose="020B0A04020102020204" pitchFamily="34" charset="0"/>
              <a:ea typeface="Times New Roman" panose="02020603050405020304" pitchFamily="18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charset="0"/>
              </a:rPr>
              <a:t>Objective: </a:t>
            </a:r>
            <a:r>
              <a:rPr lang="en-US" sz="2800" b="1" dirty="0">
                <a:latin typeface="Arial" panose="020B0604020202020204" pitchFamily="34" charset="0"/>
                <a:ea typeface="Calibri" panose="020F0502020204030204" charset="0"/>
                <a:cs typeface="Calibri" panose="020F0502020204030204" charset="0"/>
              </a:rPr>
              <a:t>To make use of the vocabulary and pronunciation related with describing places, using the simple present tense.</a:t>
            </a:r>
            <a:endParaRPr lang="en-US" sz="2800" b="1" dirty="0">
              <a:latin typeface="Arial" panose="020B0604020202020204" pitchFamily="34" charset="0"/>
              <a:ea typeface="Calibri" panose="020F0502020204030204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charset="0"/>
              </a:rPr>
              <a:t>Content: </a:t>
            </a:r>
            <a:r>
              <a:rPr lang="en-US" sz="28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Lexical: Expressions and adjectives used to describe places, plants, animals, tourism modalities</a:t>
            </a:r>
            <a:endParaRPr lang="es-MX" sz="2800" b="1" dirty="0">
              <a:ea typeface="Calibri" panose="020F0502020204030204"/>
              <a:cs typeface="Calibri" panose="020F0502020204030204"/>
            </a:endParaRPr>
          </a:p>
          <a:p>
            <a:pPr lvl="2" algn="just">
              <a:lnSpc>
                <a:spcPct val="150000"/>
              </a:lnSpc>
            </a:pPr>
            <a:r>
              <a:rPr lang="en-US" sz="2800" b="1" dirty="0">
                <a:latin typeface="Arial" panose="020B0604020202020204"/>
                <a:ea typeface="Calibri" panose="020F0502020204030204"/>
                <a:cs typeface="Calibri" panose="020F0502020204030204"/>
              </a:rPr>
              <a:t>Functional: Describe a place, make subjections.</a:t>
            </a:r>
            <a:endParaRPr lang="es-MX" sz="2800" b="1" dirty="0">
              <a:ea typeface="Calibri" panose="020F0502020204030204"/>
              <a:cs typeface="Calibri" panose="020F0502020204030204"/>
            </a:endParaRPr>
          </a:p>
          <a:p>
            <a:pPr lvl="2"/>
            <a:r>
              <a:rPr lang="en-US" sz="2800" b="1" dirty="0">
                <a:latin typeface="Arial" panose="020B0604020202020204"/>
                <a:ea typeface="Calibri" panose="020F0502020204030204"/>
              </a:rPr>
              <a:t>Grammatical: The simple present tense.</a:t>
            </a:r>
            <a:endParaRPr lang="en-US" sz="2800" b="1" dirty="0">
              <a:latin typeface="Arial" panose="020B0604020202020204"/>
              <a:ea typeface="Calibri" panose="020F0502020204030204"/>
            </a:endParaRPr>
          </a:p>
          <a:p>
            <a:pPr lvl="2"/>
            <a:r>
              <a:rPr lang="en-US" sz="2800" b="1" dirty="0">
                <a:latin typeface="Arial" panose="020B0604020202020204"/>
                <a:ea typeface="Calibri" panose="020F0502020204030204"/>
              </a:rPr>
              <a:t> </a:t>
            </a:r>
            <a:endParaRPr lang="en-US" sz="2800" b="1" dirty="0">
              <a:latin typeface="Arial" panose="020B0604020202020204"/>
              <a:ea typeface="Calibri" panose="020F0502020204030204"/>
            </a:endParaRP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charset="0"/>
              </a:rPr>
              <a:t>Method: </a:t>
            </a:r>
            <a:r>
              <a:rPr lang="en-US" sz="2800" b="1" dirty="0">
                <a:latin typeface="Arial" panose="020B0604020202020204"/>
                <a:ea typeface="Times New Roman" panose="02020603050405020304"/>
              </a:rPr>
              <a:t>Conscious practical </a:t>
            </a:r>
            <a:endParaRPr lang="en-US" sz="2800" b="1" dirty="0">
              <a:latin typeface="Arial" panose="020B0604020202020204"/>
              <a:ea typeface="Times New Roman" panose="02020603050405020304"/>
            </a:endParaRPr>
          </a:p>
          <a:p>
            <a:pPr lvl="2"/>
            <a:endParaRPr lang="en-US" sz="2800" b="1" dirty="0">
              <a:latin typeface="Arial" panose="020B0604020202020204"/>
              <a:ea typeface="Calibri" panose="020F0502020204030204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charset="0"/>
            </a:endParaRPr>
          </a:p>
        </p:txBody>
      </p:sp>
      <p:sp>
        <p:nvSpPr>
          <p:cNvPr id="4" name="Rectángulo 2"/>
          <p:cNvSpPr/>
          <p:nvPr/>
        </p:nvSpPr>
        <p:spPr>
          <a:xfrm>
            <a:off x="191252" y="188640"/>
            <a:ext cx="11858708" cy="58887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R="25400"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charset="0"/>
                <a:cs typeface="Arial" panose="020B0604020202020204" pitchFamily="34" charset="0"/>
              </a:rPr>
              <a:t>ACTIVITY 3  UNIT </a:t>
            </a:r>
            <a:r>
              <a:rPr lang="en-US" sz="24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charset="0"/>
              </a:rPr>
              <a:t>#9 ``A TRIP AROUND THE COUNTRY``</a:t>
            </a:r>
            <a:endParaRPr lang="en-US" sz="24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91252" y="0"/>
            <a:ext cx="11798154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endParaRPr lang="en-US" sz="2000" b="1" dirty="0">
              <a:solidFill>
                <a:prstClr val="black"/>
              </a:solidFill>
              <a:latin typeface="Arial" panose="020B0604020202020204"/>
              <a:ea typeface="Calibri" panose="020F0502020204030204" charset="0"/>
              <a:cs typeface="Calibri" panose="020F0502020204030204" charset="0"/>
            </a:endParaRPr>
          </a:p>
          <a:p>
            <a:pPr lvl="2"/>
            <a:endParaRPr lang="en-US" sz="2000" b="1" dirty="0">
              <a:solidFill>
                <a:prstClr val="black"/>
              </a:solidFill>
              <a:latin typeface="Arial" panose="020B0604020202020204"/>
              <a:ea typeface="Calibri" panose="020F0502020204030204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charset="0"/>
              </a:rPr>
              <a:t>Teaching aids: 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charset="0"/>
              </a:rPr>
              <a:t>Video and pictures</a:t>
            </a:r>
            <a:endParaRPr lang="es-ES" sz="3200" b="1" dirty="0">
              <a:solidFill>
                <a:prstClr val="black"/>
              </a:solidFill>
              <a:ea typeface="Calibri" panose="020F0502020204030204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charset="0"/>
              </a:rPr>
              <a:t>Form of organization: 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charset="0"/>
              </a:rPr>
              <a:t>Team work </a:t>
            </a:r>
            <a:endParaRPr lang="es-ES" sz="3200" b="1" dirty="0">
              <a:solidFill>
                <a:prstClr val="black"/>
              </a:solidFill>
              <a:ea typeface="Calibri" panose="020F0502020204030204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charset="0"/>
              </a:rPr>
              <a:t>Form of assessment: 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charset="0"/>
              </a:rPr>
              <a:t>Oral and written form 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charset="0"/>
              </a:rPr>
              <a:t>Level of assimilation: 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charset="0"/>
              </a:rPr>
              <a:t>Production</a:t>
            </a:r>
            <a:endParaRPr lang="en-US" sz="32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Calibri" panose="020F0502020204030204" charset="0"/>
              </a:rPr>
              <a:t>Methodological conception: 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charset="0"/>
              </a:rPr>
              <a:t>Communicative approach</a:t>
            </a:r>
            <a:endParaRPr lang="es-ES" sz="3200" b="1" dirty="0">
              <a:solidFill>
                <a:prstClr val="black"/>
              </a:solidFill>
              <a:ea typeface="Calibri" panose="020F0502020204030204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ES" sz="3200" b="1" dirty="0">
              <a:solidFill>
                <a:prstClr val="black"/>
              </a:solidFill>
              <a:ea typeface="Calibri" panose="020F0502020204030204" charset="0"/>
              <a:cs typeface="Calibri" panose="020F0502020204030204" charset="0"/>
            </a:endParaRPr>
          </a:p>
          <a:p>
            <a:pPr marL="571500" indent="-571500" algn="just">
              <a:lnSpc>
                <a:spcPct val="150000"/>
              </a:lnSpc>
            </a:pPr>
            <a:endParaRPr lang="es-ES" sz="2000" b="1" dirty="0">
              <a:solidFill>
                <a:prstClr val="black"/>
              </a:solidFill>
              <a:ea typeface="Calibri" panose="020F0502020204030204" charset="0"/>
              <a:cs typeface="Calibri" panose="020F0502020204030204" charset="0"/>
            </a:endParaRPr>
          </a:p>
          <a:p>
            <a:pPr lvl="2"/>
            <a:endParaRPr lang="es-ES" sz="2000" b="1" dirty="0">
              <a:solidFill>
                <a:prstClr val="black"/>
              </a:solidFill>
              <a:ea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/>
          <p:nvPr/>
        </p:nvSpPr>
        <p:spPr>
          <a:xfrm>
            <a:off x="0" y="2430360"/>
            <a:ext cx="12240249" cy="156820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88900">
            <a:solidFill>
              <a:sysClr val="window" lastClr="FFFFFF">
                <a:lumMod val="85000"/>
              </a:sysClr>
            </a:solidFill>
            <a:miter/>
          </a:ln>
          <a:effectLst>
            <a:outerShdw dist="106914" dir="13500000" algn="ctr" rotWithShape="0">
              <a:srgbClr val="E7E6E6">
                <a:alpha val="50000"/>
              </a:srgbClr>
            </a:outerShdw>
          </a:effectLst>
        </p:spPr>
        <p:txBody>
          <a:bodyPr lIns="90000" tIns="45000" rIns="90000" bIns="4500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48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600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</a:rPr>
              <a:t>Procedure</a:t>
            </a:r>
            <a:endParaRPr kumimoji="0" lang="en-US" sz="960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19575" y="4643446"/>
            <a:ext cx="10930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FF0000"/>
                </a:solidFill>
              </a:rPr>
              <a:t>En esta parte se explica lo que los estudiantes van a hacer en la actividad…</a:t>
            </a:r>
            <a:endParaRPr lang="es-E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8145" y="144991"/>
            <a:ext cx="1174334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500" b="1" dirty="0">
                <a:solidFill>
                  <a:prstClr val="black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Objective: To answer questions according to specific information using pictures</a:t>
            </a:r>
            <a:endParaRPr lang="es-ES" sz="3500" dirty="0">
              <a:solidFill>
                <a:prstClr val="black"/>
              </a:solidFill>
              <a:latin typeface="Arial Black" panose="020B0A04020102020204" pitchFamily="34" charset="0"/>
              <a:ea typeface="Calibri" panose="020F050202020403020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3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Answer the questions </a:t>
            </a:r>
            <a:endParaRPr lang="es-ES" sz="35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3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Where is located the Botanical </a:t>
            </a:r>
            <a:r>
              <a:rPr lang="en-US" sz="3500" b="1" i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orchid garden</a:t>
            </a:r>
            <a:r>
              <a:rPr lang="en-US" sz="3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lang="en-US" sz="35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Soroa</a:t>
            </a:r>
            <a:r>
              <a:rPr lang="en-US" sz="3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</a:t>
            </a:r>
            <a:endParaRPr lang="es-ES" sz="35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3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does mean that the </a:t>
            </a:r>
            <a:r>
              <a:rPr lang="en-US" sz="3500" b="1" i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orchid garden</a:t>
            </a:r>
            <a:r>
              <a:rPr lang="en-US" sz="3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National patrimony?  </a:t>
            </a:r>
            <a:endParaRPr lang="es-ES" sz="35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charset="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35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is its social object?  </a:t>
            </a:r>
            <a:endParaRPr lang="es-ES" sz="35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C:\Users\Apis\AppData\Local\Microsoft\Windows\INetCache\Content.Word\20221119_120135.jpg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66" y="1071546"/>
            <a:ext cx="3616815" cy="272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 descr="C:\Users\Apis\AppData\Local\Microsoft\Windows\INetCache\Content.Word\20221119_1201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094" y="1142984"/>
            <a:ext cx="3645697" cy="272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n 12" descr="C:\Users\Apis\AppData\Local\Microsoft\Windows\INetCache\Content.Word\20221119_1200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184" y="1142984"/>
            <a:ext cx="3536073" cy="2733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800126" y="2132856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>
                <a:solidFill>
                  <a:srgbClr val="C00000"/>
                </a:solidFill>
                <a:latin typeface="Arial Black" panose="020B0A04020102020204" pitchFamily="34" charset="0"/>
              </a:rPr>
              <a:t>THANK YOU </a:t>
            </a:r>
            <a:endParaRPr lang="es-MX" sz="9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/>
          <p:nvPr/>
        </p:nvSpPr>
        <p:spPr>
          <a:xfrm>
            <a:off x="964" y="2132856"/>
            <a:ext cx="12240249" cy="156820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88900">
            <a:solidFill>
              <a:sysClr val="window" lastClr="FFFFFF">
                <a:lumMod val="85000"/>
              </a:sysClr>
            </a:solidFill>
            <a:miter/>
          </a:ln>
          <a:effectLst>
            <a:outerShdw dist="106914" dir="13500000" algn="ctr" rotWithShape="0">
              <a:srgbClr val="E7E6E6">
                <a:alpha val="50000"/>
              </a:srgbClr>
            </a:outerShdw>
          </a:effectLst>
        </p:spPr>
        <p:txBody>
          <a:bodyPr lIns="90000" tIns="45000" rIns="90000" bIns="45000">
            <a:spAutoFit/>
          </a:bodyPr>
          <a:lstStyle/>
          <a:p>
            <a:pPr algn="ctr">
              <a:spcBef>
                <a:spcPts val="4800"/>
              </a:spcBef>
              <a:defRPr/>
            </a:pPr>
            <a:r>
              <a:rPr lang="en-US" sz="9600" kern="0" spc="-1" dirty="0">
                <a:solidFill>
                  <a:srgbClr val="C00000"/>
                </a:solidFill>
                <a:latin typeface="Arial Black" panose="020B0A04020102020204"/>
              </a:rPr>
              <a:t>INTRODUCTION</a:t>
            </a:r>
            <a:endParaRPr lang="en-US" sz="9600" kern="0" spc="-1" dirty="0">
              <a:solidFill>
                <a:srgbClr val="C00000"/>
              </a:solidFill>
              <a:latin typeface="Arial" panose="020B0604020202020204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31974" y="4437112"/>
            <a:ext cx="10945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600" b="1" dirty="0"/>
              <a:t>Aquí exponen una breve reseña del Tema ( hacen un resumen de la media cuartilla)….</a:t>
            </a:r>
            <a:endParaRPr lang="es-ES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Cuadro de texto 1"/>
          <p:cNvSpPr txBox="1"/>
          <p:nvPr/>
        </p:nvSpPr>
        <p:spPr>
          <a:xfrm>
            <a:off x="455295" y="657860"/>
            <a:ext cx="11292205" cy="23996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es-ES" alt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continuación van sustituyendo cada elemento del diseño teórico- metodológico por el que ustedes tienen en su informe escrito.... </a:t>
            </a:r>
            <a:endParaRPr lang="es-ES" altLang="en-US" sz="28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/>
          <p:nvPr/>
        </p:nvSpPr>
        <p:spPr>
          <a:xfrm>
            <a:off x="801947" y="629280"/>
            <a:ext cx="10855900" cy="7848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5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s-ES" sz="8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DejaVu Sans"/>
              </a:rPr>
              <a:t> </a:t>
            </a:r>
            <a:r>
              <a:rPr kumimoji="0" lang="es-MX" sz="8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PROBLEMATICAL SITUATION</a:t>
            </a:r>
            <a:endParaRPr kumimoji="0" lang="en-US" sz="8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81596" y="1772250"/>
            <a:ext cx="11296602" cy="4247317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3600" dirty="0">
                <a:latin typeface="Arial Black" panose="020B0A04020102020204" pitchFamily="34" charset="0"/>
                <a:ea typeface="Calibri" panose="020F0502020204030204" charset="0"/>
                <a:cs typeface="Calibri" panose="020F0502020204030204" charset="0"/>
              </a:rPr>
              <a:t>At “Combate de Soroa” secondary school of Candelaria municipality, an important group of limitations in the development of the English language vocabulary related with tourism in 9</a:t>
            </a:r>
            <a:r>
              <a:rPr lang="en-US" sz="3600" baseline="30000" dirty="0">
                <a:latin typeface="Arial Black" panose="020B0A04020102020204" pitchFamily="34" charset="0"/>
                <a:ea typeface="Calibri" panose="020F0502020204030204" charset="0"/>
                <a:cs typeface="Calibri" panose="020F0502020204030204" charset="0"/>
              </a:rPr>
              <a:t>th</a:t>
            </a:r>
            <a:r>
              <a:rPr lang="en-US" sz="3600" dirty="0">
                <a:latin typeface="Arial Black" panose="020B0A04020102020204" pitchFamily="34" charset="0"/>
                <a:ea typeface="Calibri" panose="020F0502020204030204" charset="0"/>
                <a:cs typeface="Calibri" panose="020F0502020204030204" charset="0"/>
              </a:rPr>
              <a:t> grade students.</a:t>
            </a:r>
            <a:endParaRPr lang="es-ES" sz="3600" dirty="0">
              <a:effectLst/>
              <a:latin typeface="Arial Black" panose="020B0A04020102020204" pitchFamily="34" charset="0"/>
              <a:ea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/>
          <p:nvPr/>
        </p:nvSpPr>
        <p:spPr>
          <a:xfrm>
            <a:off x="583369" y="350140"/>
            <a:ext cx="11147333" cy="63504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ES" sz="4000" b="0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IDEAL STATE </a:t>
            </a:r>
            <a:endParaRPr kumimoji="0" lang="en-US" sz="4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98143" y="1412779"/>
            <a:ext cx="11657340" cy="493981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/>
              <a:buChar char=""/>
            </a:pPr>
            <a:r>
              <a:rPr lang="en-US" sz="3000" b="1" dirty="0">
                <a:solidFill>
                  <a:srgbClr val="000000"/>
                </a:solidFill>
                <a:latin typeface="Arial" panose="020B0604020202020204"/>
                <a:ea typeface="Times New Roman" panose="02020603050405020304"/>
                <a:cs typeface="Symbol" panose="05050102010706020507"/>
              </a:rPr>
              <a:t>Students should demonstrate comprehension and identification with aspect related to the Cuban culture.</a:t>
            </a:r>
            <a:endParaRPr lang="es-MX" sz="3000" b="1" dirty="0">
              <a:ea typeface="Calibri" panose="020F0502020204030204"/>
              <a:cs typeface="Symbol" panose="05050102010706020507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/>
              <a:buChar char=""/>
            </a:pPr>
            <a:r>
              <a:rPr lang="en-US" sz="3000" b="1" dirty="0">
                <a:solidFill>
                  <a:srgbClr val="000000"/>
                </a:solidFill>
                <a:latin typeface="Arial" panose="020B0604020202020204"/>
                <a:ea typeface="Times New Roman" panose="02020603050405020304"/>
                <a:cs typeface="Symbol" panose="05050102010706020507"/>
              </a:rPr>
              <a:t>Students should understand and interchange information related to activities, experiences, people and places. </a:t>
            </a:r>
            <a:endParaRPr lang="es-MX" sz="3000" b="1" dirty="0">
              <a:ea typeface="Calibri" panose="020F0502020204030204"/>
              <a:cs typeface="Symbol" panose="05050102010706020507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/>
              <a:buChar char=""/>
            </a:pPr>
            <a:r>
              <a:rPr lang="en-US" sz="3000" b="1" dirty="0">
                <a:solidFill>
                  <a:srgbClr val="000000"/>
                </a:solidFill>
                <a:latin typeface="Arial" panose="020B0604020202020204"/>
                <a:ea typeface="Times New Roman" panose="02020603050405020304"/>
                <a:cs typeface="Symbol" panose="05050102010706020507"/>
              </a:rPr>
              <a:t>To describe in an oral and written form Cuban and local monuments, culture and gems. </a:t>
            </a:r>
            <a:endParaRPr lang="es-MX" sz="3000" b="1" dirty="0">
              <a:ea typeface="Calibri" panose="020F0502020204030204"/>
              <a:cs typeface="Symbol" panose="05050102010706020507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/>
              <a:buChar char=""/>
            </a:pPr>
            <a:r>
              <a:rPr lang="en-US" sz="3000" b="1" dirty="0">
                <a:latin typeface="Arial" panose="020B0604020202020204"/>
                <a:ea typeface="Calibri" panose="020F0502020204030204"/>
                <a:cs typeface="Symbol" panose="05050102010706020507"/>
              </a:rPr>
              <a:t>Ask for help and detailed information, including directions. </a:t>
            </a:r>
            <a:endParaRPr lang="es-MX" sz="3000" b="1" dirty="0">
              <a:effectLst/>
              <a:cs typeface="Symbol" panose="0505010201070602050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/>
          <p:nvPr/>
        </p:nvSpPr>
        <p:spPr>
          <a:xfrm>
            <a:off x="854028" y="344083"/>
            <a:ext cx="10564465" cy="5562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s-ES" sz="4000" b="0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REAL STATE</a:t>
            </a:r>
            <a:endParaRPr kumimoji="0" lang="en-US" sz="4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34728" y="1174305"/>
            <a:ext cx="11803057" cy="563231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/>
              <a:buChar char=""/>
            </a:pPr>
            <a:r>
              <a:rPr lang="en-US" sz="3000" b="1" dirty="0">
                <a:latin typeface="Arial" panose="020B0604020202020204"/>
                <a:ea typeface="Calibri" panose="020F0502020204030204"/>
                <a:cs typeface="Symbol" panose="05050102010706020507"/>
              </a:rPr>
              <a:t>Students do not always recognize words associated to tourism activities. </a:t>
            </a:r>
            <a:endParaRPr lang="es-MX" sz="3000" b="1" dirty="0">
              <a:ea typeface="Calibri" panose="020F0502020204030204"/>
              <a:cs typeface="Symbol" panose="05050102010706020507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/>
              <a:buChar char=""/>
            </a:pPr>
            <a:r>
              <a:rPr lang="en-US" sz="3000" b="1" dirty="0">
                <a:latin typeface="Arial" panose="020B0604020202020204"/>
                <a:ea typeface="Calibri" panose="020F0502020204030204"/>
                <a:cs typeface="Symbol" panose="05050102010706020507"/>
              </a:rPr>
              <a:t>Poor vocabulary in describing experiences, people, places and to talk about personalities and history of the universal, Cuban and local culture.</a:t>
            </a:r>
            <a:endParaRPr lang="es-MX" sz="3000" b="1" dirty="0">
              <a:ea typeface="Calibri" panose="020F0502020204030204"/>
              <a:cs typeface="Symbol" panose="05050102010706020507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/>
              <a:buChar char=""/>
            </a:pPr>
            <a:r>
              <a:rPr lang="en-US" sz="3000" b="1" dirty="0">
                <a:latin typeface="Arial" panose="020B0604020202020204"/>
                <a:ea typeface="Calibri" panose="020F0502020204030204"/>
                <a:cs typeface="Symbol" panose="05050102010706020507"/>
              </a:rPr>
              <a:t>Students show limitations when combining words into basic sentences associated to tourism </a:t>
            </a:r>
            <a:endParaRPr lang="es-MX" sz="3000" b="1" dirty="0">
              <a:ea typeface="Calibri" panose="020F0502020204030204"/>
              <a:cs typeface="Symbol" panose="05050102010706020507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/>
              <a:buChar char=""/>
            </a:pPr>
            <a:r>
              <a:rPr lang="en-US" sz="3000" b="1" dirty="0">
                <a:latin typeface="Arial" panose="020B0604020202020204"/>
                <a:ea typeface="Calibri" panose="020F0502020204030204"/>
                <a:cs typeface="Symbol" panose="05050102010706020507"/>
              </a:rPr>
              <a:t>Limited vocabulary to give directions. </a:t>
            </a:r>
            <a:endParaRPr lang="es-MX" sz="3000" b="1" dirty="0">
              <a:ea typeface="Calibri" panose="020F0502020204030204"/>
              <a:cs typeface="Symbol" panose="0505010201070602050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echa derecha 4"/>
          <p:cNvSpPr/>
          <p:nvPr/>
        </p:nvSpPr>
        <p:spPr>
          <a:xfrm>
            <a:off x="1020531" y="1790640"/>
            <a:ext cx="4239521" cy="25599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miter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ES" sz="3600" b="0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IDEAL STATE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4" name="Flecha izquierda 3"/>
          <p:cNvSpPr/>
          <p:nvPr/>
        </p:nvSpPr>
        <p:spPr>
          <a:xfrm>
            <a:off x="6703482" y="1779480"/>
            <a:ext cx="4046833" cy="255996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miter/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ES" sz="3600" b="0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REAL STATE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5" name="Título 1"/>
          <p:cNvSpPr/>
          <p:nvPr/>
        </p:nvSpPr>
        <p:spPr>
          <a:xfrm>
            <a:off x="5479081" y="0"/>
            <a:ext cx="982023" cy="6856920"/>
          </a:xfrm>
          <a:prstGeom prst="rect">
            <a:avLst/>
          </a:prstGeom>
          <a:solidFill>
            <a:srgbClr val="C00000"/>
          </a:solidFill>
          <a:ln w="0">
            <a:solidFill>
              <a:srgbClr val="C00000"/>
            </a:solidFill>
          </a:ln>
          <a:effectLst/>
        </p:spPr>
        <p:txBody>
          <a:bodyPr lIns="90000" tIns="45000" rIns="90000" bIns="4500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C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O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N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T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R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A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D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I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C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T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I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O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s-MX" sz="3600" b="1" i="0" u="none" strike="noStrike" kern="0" cap="none" spc="-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N</a:t>
            </a:r>
            <a:endParaRPr kumimoji="0" lang="en-US" sz="3600" b="0" i="0" u="none" strike="noStrike" kern="0" cap="none" spc="-1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2" name="Cuadro de texto 1"/>
          <p:cNvSpPr txBox="1"/>
          <p:nvPr/>
        </p:nvSpPr>
        <p:spPr>
          <a:xfrm>
            <a:off x="265430" y="492760"/>
            <a:ext cx="4900295" cy="7988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s-ES" altLang="en-US" b="1">
                <a:solidFill>
                  <a:srgbClr val="FF0000"/>
                </a:solidFill>
              </a:rPr>
              <a:t>Aquí explican la contradicción que tienen puesta en el informe escrito</a:t>
            </a:r>
            <a:endParaRPr lang="es-ES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/>
          <p:nvPr/>
        </p:nvSpPr>
        <p:spPr>
          <a:xfrm>
            <a:off x="583372" y="692696"/>
            <a:ext cx="11123283" cy="78480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  <a:effectLst/>
        </p:spPr>
        <p:txBody>
          <a:bodyPr lIns="90000" tIns="45000" rIns="90000" bIns="45000" anchor="ctr">
            <a:normAutofit fontScale="5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es-ES" sz="88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DejaVu Sans"/>
              </a:rPr>
              <a:t> </a:t>
            </a:r>
            <a:r>
              <a:rPr kumimoji="0" lang="en-US" sz="8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SCIENTIFIC</a:t>
            </a:r>
            <a:r>
              <a:rPr kumimoji="0" lang="es-ES" sz="8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 </a:t>
            </a:r>
            <a:r>
              <a:rPr kumimoji="0" lang="en-US" sz="8000" b="1" i="0" u="none" strike="noStrike" kern="0" cap="none" spc="-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/>
                <a:ea typeface="DejaVu Sans"/>
              </a:rPr>
              <a:t>PROBLEM</a:t>
            </a:r>
            <a:endParaRPr kumimoji="0" lang="en-US" sz="8000" b="0" i="0" u="none" strike="noStrike" kern="0" cap="none" spc="-1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89213" y="1700808"/>
            <a:ext cx="11511623" cy="470898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4000" b="1" dirty="0">
                <a:latin typeface="Arial Black" panose="020B0A04020102020204" pitchFamily="34" charset="0"/>
                <a:ea typeface="Calibri" panose="020F0502020204030204"/>
                <a:cs typeface="Calibri" panose="020F0502020204030204"/>
              </a:rPr>
              <a:t>How to contribute to the development of the vocabulary related with tourism in 9</a:t>
            </a:r>
            <a:r>
              <a:rPr lang="en-US" sz="4000" b="1" baseline="30000" dirty="0">
                <a:latin typeface="Arial Black" panose="020B0A04020102020204" pitchFamily="34" charset="0"/>
                <a:ea typeface="Calibri" panose="020F0502020204030204"/>
                <a:cs typeface="Calibri" panose="020F0502020204030204"/>
              </a:rPr>
              <a:t>th</a:t>
            </a:r>
            <a:r>
              <a:rPr lang="en-US" sz="4000" b="1" dirty="0">
                <a:latin typeface="Arial Black" panose="020B0A04020102020204" pitchFamily="34" charset="0"/>
                <a:ea typeface="Calibri" panose="020F0502020204030204"/>
                <a:cs typeface="Calibri" panose="020F0502020204030204"/>
              </a:rPr>
              <a:t> grade students at ´´Combate de Soroa´´ secondary school in Candelaria municipality?</a:t>
            </a:r>
            <a:endParaRPr lang="es-MX" sz="4000" b="1" dirty="0">
              <a:latin typeface="Arial Black" panose="020B0A04020102020204" pitchFamily="34" charset="0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4756</Words>
  <Application>WPS Presentation</Application>
  <PresentationFormat>Personalizado</PresentationFormat>
  <Paragraphs>197</Paragraphs>
  <Slides>28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28</vt:i4>
      </vt:variant>
    </vt:vector>
  </HeadingPairs>
  <TitlesOfParts>
    <vt:vector size="50" baseType="lpstr">
      <vt:lpstr>Arial</vt:lpstr>
      <vt:lpstr>SimSun</vt:lpstr>
      <vt:lpstr>Wingdings</vt:lpstr>
      <vt:lpstr>Arial</vt:lpstr>
      <vt:lpstr>Symbol</vt:lpstr>
      <vt:lpstr>Arial Black</vt:lpstr>
      <vt:lpstr>DejaVu Sans</vt:lpstr>
      <vt:lpstr>Calibri</vt:lpstr>
      <vt:lpstr>Arial Black</vt:lpstr>
      <vt:lpstr>Calibri</vt:lpstr>
      <vt:lpstr>Symbol</vt:lpstr>
      <vt:lpstr>Times New Roman</vt:lpstr>
      <vt:lpstr>Microsoft YaHei</vt:lpstr>
      <vt:lpstr>Arial Unicode MS</vt:lpstr>
      <vt:lpstr>Times New Roman</vt:lpstr>
      <vt:lpstr>Calibri Light</vt:lpstr>
      <vt:lpstr>Tema de Office</vt:lpstr>
      <vt:lpstr>2_Tema de Office</vt:lpstr>
      <vt:lpstr>3_Tema de Office</vt:lpstr>
      <vt:lpstr>4_Tema de Office</vt:lpstr>
      <vt:lpstr>Office Theme</vt:lpstr>
      <vt:lpstr>5_Tema de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Liana</dc:creator>
  <cp:lastModifiedBy>Yuliesky Amador Echevarria</cp:lastModifiedBy>
  <cp:revision>92</cp:revision>
  <dcterms:created xsi:type="dcterms:W3CDTF">2022-11-20T22:59:00Z</dcterms:created>
  <dcterms:modified xsi:type="dcterms:W3CDTF">2026-06-07T18:47:54Z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3F37E0C02E804CBC90A6C79EF8B433C2_12</vt:lpwstr>
  </property>
  <property fmtid="{D5CDD505-2E9C-101B-9397-08002B2CF9AE}" pid="3" name="KSOProductBuildVer">
    <vt:lpwstr>3082-12.2.0.23196</vt:lpwstr>
  </property>
</Properties>
</file>