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350" r:id="rId4"/>
    <p:sldId id="351" r:id="rId5"/>
    <p:sldId id="365" r:id="rId6"/>
    <p:sldId id="366" r:id="rId7"/>
    <p:sldId id="367" r:id="rId8"/>
    <p:sldId id="368" r:id="rId9"/>
    <p:sldId id="369" r:id="rId10"/>
    <p:sldId id="297" r:id="rId11"/>
    <p:sldId id="361" r:id="rId12"/>
    <p:sldId id="353" r:id="rId13"/>
    <p:sldId id="362" r:id="rId14"/>
    <p:sldId id="370" r:id="rId15"/>
    <p:sldId id="359" r:id="rId16"/>
    <p:sldId id="373" r:id="rId17"/>
    <p:sldId id="371" r:id="rId18"/>
    <p:sldId id="372" r:id="rId19"/>
    <p:sldId id="358" r:id="rId20"/>
    <p:sldId id="357" r:id="rId21"/>
    <p:sldId id="374" r:id="rId22"/>
  </p:sldIdLst>
  <p:sldSz cx="12192000" cy="6858000"/>
  <p:notesSz cx="6858000" cy="9144000"/>
  <p:defaultTextStyle>
    <a:defPPr>
      <a:defRPr lang="es-C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4" autoAdjust="0"/>
    <p:restoredTop sz="94660"/>
  </p:normalViewPr>
  <p:slideViewPr>
    <p:cSldViewPr snapToGrid="0">
      <p:cViewPr>
        <p:scale>
          <a:sx n="50" d="100"/>
          <a:sy n="50" d="100"/>
        </p:scale>
        <p:origin x="667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E3A89C-EB11-4A4E-AD1F-151E7F10CB38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U"/>
        </a:p>
      </dgm:t>
    </dgm:pt>
    <dgm:pt modelId="{60035561-CDCF-4FC9-9F92-278CD187D2C4}">
      <dgm:prSet phldrT="[Texto]"/>
      <dgm:spPr/>
      <dgm:t>
        <a:bodyPr/>
        <a:lstStyle/>
        <a:p>
          <a:r>
            <a:rPr lang="es-ES" dirty="0"/>
            <a:t>&lt; 1960s</a:t>
          </a:r>
          <a:endParaRPr lang="es-CU" dirty="0"/>
        </a:p>
      </dgm:t>
    </dgm:pt>
    <dgm:pt modelId="{D70F2A8B-48F6-42B9-BA3B-3F2B0D3E3530}" type="parTrans" cxnId="{B9FAB9C1-FC9A-4C0C-8F32-6321C060AABD}">
      <dgm:prSet/>
      <dgm:spPr/>
      <dgm:t>
        <a:bodyPr/>
        <a:lstStyle/>
        <a:p>
          <a:endParaRPr lang="es-CU"/>
        </a:p>
      </dgm:t>
    </dgm:pt>
    <dgm:pt modelId="{848433C2-D1AE-48FF-8152-0B824A791C74}" type="sibTrans" cxnId="{B9FAB9C1-FC9A-4C0C-8F32-6321C060AABD}">
      <dgm:prSet/>
      <dgm:spPr/>
      <dgm:t>
        <a:bodyPr/>
        <a:lstStyle/>
        <a:p>
          <a:endParaRPr lang="es-CU"/>
        </a:p>
      </dgm:t>
    </dgm:pt>
    <dgm:pt modelId="{3C39660C-3DF9-42BB-A11C-AEEBA104BE1F}">
      <dgm:prSet phldrT="[Texto]" custT="1"/>
      <dgm:spPr/>
      <dgm:t>
        <a:bodyPr/>
        <a:lstStyle/>
        <a:p>
          <a:r>
            <a:rPr lang="es-ES" sz="2000" dirty="0"/>
            <a:t>Sistemas manuales</a:t>
          </a:r>
          <a:endParaRPr lang="es-CU" sz="2000" dirty="0"/>
        </a:p>
      </dgm:t>
    </dgm:pt>
    <dgm:pt modelId="{54A3882F-A73C-4B77-9A65-A5756ACC3370}" type="parTrans" cxnId="{F23D1054-A9FE-4938-8864-1238A825D35C}">
      <dgm:prSet/>
      <dgm:spPr/>
      <dgm:t>
        <a:bodyPr/>
        <a:lstStyle/>
        <a:p>
          <a:endParaRPr lang="es-CU"/>
        </a:p>
      </dgm:t>
    </dgm:pt>
    <dgm:pt modelId="{76F42EBC-AADC-4C03-A388-510C826536E8}" type="sibTrans" cxnId="{F23D1054-A9FE-4938-8864-1238A825D35C}">
      <dgm:prSet/>
      <dgm:spPr/>
      <dgm:t>
        <a:bodyPr/>
        <a:lstStyle/>
        <a:p>
          <a:endParaRPr lang="es-CU"/>
        </a:p>
      </dgm:t>
    </dgm:pt>
    <dgm:pt modelId="{E60AEFAF-C49F-465B-B589-CA516356945C}">
      <dgm:prSet phldrT="[Texto]"/>
      <dgm:spPr/>
      <dgm:t>
        <a:bodyPr/>
        <a:lstStyle/>
        <a:p>
          <a:r>
            <a:rPr lang="es-ES" dirty="0"/>
            <a:t>1960s</a:t>
          </a:r>
          <a:endParaRPr lang="es-CU" dirty="0"/>
        </a:p>
      </dgm:t>
    </dgm:pt>
    <dgm:pt modelId="{F9800C95-715A-411B-94BD-5CDF2DD593E3}" type="parTrans" cxnId="{970BF7AA-5686-46D6-9B42-08A2C3827979}">
      <dgm:prSet/>
      <dgm:spPr/>
      <dgm:t>
        <a:bodyPr/>
        <a:lstStyle/>
        <a:p>
          <a:endParaRPr lang="es-CU"/>
        </a:p>
      </dgm:t>
    </dgm:pt>
    <dgm:pt modelId="{70211391-A730-4F16-BB37-FB2F4043651E}" type="sibTrans" cxnId="{970BF7AA-5686-46D6-9B42-08A2C3827979}">
      <dgm:prSet/>
      <dgm:spPr/>
      <dgm:t>
        <a:bodyPr/>
        <a:lstStyle/>
        <a:p>
          <a:endParaRPr lang="es-CU"/>
        </a:p>
      </dgm:t>
    </dgm:pt>
    <dgm:pt modelId="{3A938251-5B17-417A-8A76-3596F74DE40E}">
      <dgm:prSet phldrT="[Texto]"/>
      <dgm:spPr/>
      <dgm:t>
        <a:bodyPr/>
        <a:lstStyle/>
        <a:p>
          <a:r>
            <a:rPr lang="es-ES" dirty="0"/>
            <a:t>Comienzos</a:t>
          </a:r>
          <a:endParaRPr lang="es-CU" dirty="0"/>
        </a:p>
      </dgm:t>
    </dgm:pt>
    <dgm:pt modelId="{CB550AFA-C922-44BD-9FE1-769D2DB0AB7C}" type="parTrans" cxnId="{22074ED0-37B7-4608-A836-B0A6285B5D41}">
      <dgm:prSet/>
      <dgm:spPr/>
      <dgm:t>
        <a:bodyPr/>
        <a:lstStyle/>
        <a:p>
          <a:endParaRPr lang="es-CU"/>
        </a:p>
      </dgm:t>
    </dgm:pt>
    <dgm:pt modelId="{DD47BE2C-70FF-45FF-A972-1F53FB83CC00}" type="sibTrans" cxnId="{22074ED0-37B7-4608-A836-B0A6285B5D41}">
      <dgm:prSet/>
      <dgm:spPr/>
      <dgm:t>
        <a:bodyPr/>
        <a:lstStyle/>
        <a:p>
          <a:endParaRPr lang="es-CU"/>
        </a:p>
      </dgm:t>
    </dgm:pt>
    <dgm:pt modelId="{F9A55B73-89CB-448A-AE54-51A9D71793C1}">
      <dgm:prSet phldrT="[Texto]"/>
      <dgm:spPr/>
      <dgm:t>
        <a:bodyPr/>
        <a:lstStyle/>
        <a:p>
          <a:r>
            <a:rPr lang="es-ES" dirty="0"/>
            <a:t>1970s</a:t>
          </a:r>
          <a:endParaRPr lang="es-CU" dirty="0"/>
        </a:p>
      </dgm:t>
    </dgm:pt>
    <dgm:pt modelId="{CBBCE9B2-980C-470A-8CA8-2CFAD656B695}" type="parTrans" cxnId="{79BA75CE-87E9-444D-84AF-3C8F7224EE02}">
      <dgm:prSet/>
      <dgm:spPr/>
      <dgm:t>
        <a:bodyPr/>
        <a:lstStyle/>
        <a:p>
          <a:endParaRPr lang="es-CU"/>
        </a:p>
      </dgm:t>
    </dgm:pt>
    <dgm:pt modelId="{7109E231-A12B-4E28-9FB6-CA26FEA21A69}" type="sibTrans" cxnId="{79BA75CE-87E9-444D-84AF-3C8F7224EE02}">
      <dgm:prSet/>
      <dgm:spPr/>
      <dgm:t>
        <a:bodyPr/>
        <a:lstStyle/>
        <a:p>
          <a:endParaRPr lang="es-CU"/>
        </a:p>
      </dgm:t>
    </dgm:pt>
    <dgm:pt modelId="{78BF7DA6-BADA-4E2A-83F2-FDF4DEE2D727}">
      <dgm:prSet phldrT="[Texto]"/>
      <dgm:spPr/>
      <dgm:t>
        <a:bodyPr/>
        <a:lstStyle/>
        <a:p>
          <a:r>
            <a:rPr lang="es-ES" dirty="0"/>
            <a:t>Modelo Relacional</a:t>
          </a:r>
          <a:endParaRPr lang="es-CU" dirty="0"/>
        </a:p>
      </dgm:t>
    </dgm:pt>
    <dgm:pt modelId="{9B16CB9D-5406-47B7-81FA-F6C6FE000E6B}" type="parTrans" cxnId="{AD98006E-2B27-48DF-A424-770A1B06C5B9}">
      <dgm:prSet/>
      <dgm:spPr/>
      <dgm:t>
        <a:bodyPr/>
        <a:lstStyle/>
        <a:p>
          <a:endParaRPr lang="es-CU"/>
        </a:p>
      </dgm:t>
    </dgm:pt>
    <dgm:pt modelId="{398855CC-5680-4A23-B216-B58C7C72693A}" type="sibTrans" cxnId="{AD98006E-2B27-48DF-A424-770A1B06C5B9}">
      <dgm:prSet/>
      <dgm:spPr/>
      <dgm:t>
        <a:bodyPr/>
        <a:lstStyle/>
        <a:p>
          <a:endParaRPr lang="es-CU"/>
        </a:p>
      </dgm:t>
    </dgm:pt>
    <dgm:pt modelId="{2D346AE4-94B1-4D16-9088-6AFA8D54B205}">
      <dgm:prSet phldrT="[Texto]"/>
      <dgm:spPr/>
      <dgm:t>
        <a:bodyPr/>
        <a:lstStyle/>
        <a:p>
          <a:r>
            <a:rPr lang="es-ES" dirty="0"/>
            <a:t>1980s</a:t>
          </a:r>
          <a:endParaRPr lang="es-CU" dirty="0"/>
        </a:p>
      </dgm:t>
    </dgm:pt>
    <dgm:pt modelId="{E8F2AC8A-CF0F-4ECB-BA32-B0D6196EB810}" type="parTrans" cxnId="{3B008998-48CB-4064-ADDF-D5C19B41CDB8}">
      <dgm:prSet/>
      <dgm:spPr/>
      <dgm:t>
        <a:bodyPr/>
        <a:lstStyle/>
        <a:p>
          <a:endParaRPr lang="es-CU"/>
        </a:p>
      </dgm:t>
    </dgm:pt>
    <dgm:pt modelId="{E7E43F88-D0DD-4F2E-9D90-D927AD4F857C}" type="sibTrans" cxnId="{3B008998-48CB-4064-ADDF-D5C19B41CDB8}">
      <dgm:prSet/>
      <dgm:spPr/>
      <dgm:t>
        <a:bodyPr/>
        <a:lstStyle/>
        <a:p>
          <a:endParaRPr lang="es-CU"/>
        </a:p>
      </dgm:t>
    </dgm:pt>
    <dgm:pt modelId="{90BBFA59-DCD5-48B8-B059-1B2A7C0F40E0}">
      <dgm:prSet phldrT="[Texto]"/>
      <dgm:spPr/>
      <dgm:t>
        <a:bodyPr/>
        <a:lstStyle/>
        <a:p>
          <a:r>
            <a:rPr lang="es-ES" dirty="0"/>
            <a:t>Bases Orientadas a Objetos</a:t>
          </a:r>
          <a:endParaRPr lang="es-CU" dirty="0"/>
        </a:p>
      </dgm:t>
    </dgm:pt>
    <dgm:pt modelId="{8ABAFD8F-73E0-46C3-A2FF-538AE2758C1D}" type="parTrans" cxnId="{665C47DF-8CE1-4FE5-A92D-BCA4F3E63B90}">
      <dgm:prSet/>
      <dgm:spPr/>
      <dgm:t>
        <a:bodyPr/>
        <a:lstStyle/>
        <a:p>
          <a:endParaRPr lang="es-CU"/>
        </a:p>
      </dgm:t>
    </dgm:pt>
    <dgm:pt modelId="{82019C1B-5EF1-4266-A57F-1BA090DA1F75}" type="sibTrans" cxnId="{665C47DF-8CE1-4FE5-A92D-BCA4F3E63B90}">
      <dgm:prSet/>
      <dgm:spPr/>
      <dgm:t>
        <a:bodyPr/>
        <a:lstStyle/>
        <a:p>
          <a:endParaRPr lang="es-CU"/>
        </a:p>
      </dgm:t>
    </dgm:pt>
    <dgm:pt modelId="{0F5E781E-DF28-4024-9771-2A5A7457099E}" type="pres">
      <dgm:prSet presAssocID="{E8E3A89C-EB11-4A4E-AD1F-151E7F10CB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66D2C7-5135-41B3-BC5F-C5703F84A917}" type="pres">
      <dgm:prSet presAssocID="{E8E3A89C-EB11-4A4E-AD1F-151E7F10CB38}" presName="tSp" presStyleCnt="0"/>
      <dgm:spPr/>
    </dgm:pt>
    <dgm:pt modelId="{362BCFEB-3325-41EA-92BD-A3D62253A8C5}" type="pres">
      <dgm:prSet presAssocID="{E8E3A89C-EB11-4A4E-AD1F-151E7F10CB38}" presName="bSp" presStyleCnt="0"/>
      <dgm:spPr/>
    </dgm:pt>
    <dgm:pt modelId="{59CC8965-497A-4405-B0E9-5813D7613931}" type="pres">
      <dgm:prSet presAssocID="{E8E3A89C-EB11-4A4E-AD1F-151E7F10CB38}" presName="process" presStyleCnt="0"/>
      <dgm:spPr/>
    </dgm:pt>
    <dgm:pt modelId="{BD6EC3DC-A3D1-4720-B56D-01FC33658FD6}" type="pres">
      <dgm:prSet presAssocID="{60035561-CDCF-4FC9-9F92-278CD187D2C4}" presName="composite1" presStyleCnt="0"/>
      <dgm:spPr/>
    </dgm:pt>
    <dgm:pt modelId="{4178D275-C5BB-4A0A-86D3-AC2C498DBCBB}" type="pres">
      <dgm:prSet presAssocID="{60035561-CDCF-4FC9-9F92-278CD187D2C4}" presName="dummyNode1" presStyleLbl="node1" presStyleIdx="0" presStyleCnt="4"/>
      <dgm:spPr/>
    </dgm:pt>
    <dgm:pt modelId="{C02814F4-E648-458A-AFAF-B8870FD7E867}" type="pres">
      <dgm:prSet presAssocID="{60035561-CDCF-4FC9-9F92-278CD187D2C4}" presName="childNode1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12819-59E4-40D8-A6DD-756D10A8802E}" type="pres">
      <dgm:prSet presAssocID="{60035561-CDCF-4FC9-9F92-278CD187D2C4}" presName="childNode1tx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6EA7B-052C-4387-BA14-FC3503289976}" type="pres">
      <dgm:prSet presAssocID="{60035561-CDCF-4FC9-9F92-278CD187D2C4}" presName="parentNode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F60C5-6BF5-42AA-B94F-7E0D3CE49D67}" type="pres">
      <dgm:prSet presAssocID="{60035561-CDCF-4FC9-9F92-278CD187D2C4}" presName="connSite1" presStyleCnt="0"/>
      <dgm:spPr/>
    </dgm:pt>
    <dgm:pt modelId="{DD7DAF71-5E06-4C7C-9A4A-AB2A9CCFD320}" type="pres">
      <dgm:prSet presAssocID="{848433C2-D1AE-48FF-8152-0B824A791C74}" presName="Name9" presStyleLbl="sibTrans2D1" presStyleIdx="0" presStyleCnt="3"/>
      <dgm:spPr/>
      <dgm:t>
        <a:bodyPr/>
        <a:lstStyle/>
        <a:p>
          <a:endParaRPr lang="es-ES"/>
        </a:p>
      </dgm:t>
    </dgm:pt>
    <dgm:pt modelId="{8498924D-8D9B-422C-81E8-9490AF3A435E}" type="pres">
      <dgm:prSet presAssocID="{E60AEFAF-C49F-465B-B589-CA516356945C}" presName="composite2" presStyleCnt="0"/>
      <dgm:spPr/>
    </dgm:pt>
    <dgm:pt modelId="{1BA81FAE-BC14-4CC4-A0FF-83FB3C64D255}" type="pres">
      <dgm:prSet presAssocID="{E60AEFAF-C49F-465B-B589-CA516356945C}" presName="dummyNode2" presStyleLbl="node1" presStyleIdx="0" presStyleCnt="4"/>
      <dgm:spPr/>
    </dgm:pt>
    <dgm:pt modelId="{4DBDFD23-04E2-4218-9B91-24958D715D51}" type="pres">
      <dgm:prSet presAssocID="{E60AEFAF-C49F-465B-B589-CA516356945C}" presName="childNode2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F921A6-A3BA-480F-844D-8CC7B6CCA501}" type="pres">
      <dgm:prSet presAssocID="{E60AEFAF-C49F-465B-B589-CA516356945C}" presName="childNode2tx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E4673-BCE0-47A5-B291-BCE50A324E64}" type="pres">
      <dgm:prSet presAssocID="{E60AEFAF-C49F-465B-B589-CA516356945C}" presName="parentNode2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EBBF2-57BB-4B69-8B69-9B85DB64672B}" type="pres">
      <dgm:prSet presAssocID="{E60AEFAF-C49F-465B-B589-CA516356945C}" presName="connSite2" presStyleCnt="0"/>
      <dgm:spPr/>
    </dgm:pt>
    <dgm:pt modelId="{FD2E95C7-45C4-4B09-AC4A-8339A06BCB31}" type="pres">
      <dgm:prSet presAssocID="{70211391-A730-4F16-BB37-FB2F4043651E}" presName="Name18" presStyleLbl="sibTrans2D1" presStyleIdx="1" presStyleCnt="3"/>
      <dgm:spPr/>
      <dgm:t>
        <a:bodyPr/>
        <a:lstStyle/>
        <a:p>
          <a:endParaRPr lang="es-ES"/>
        </a:p>
      </dgm:t>
    </dgm:pt>
    <dgm:pt modelId="{54296B66-5E2A-404F-A15B-D6510685A883}" type="pres">
      <dgm:prSet presAssocID="{F9A55B73-89CB-448A-AE54-51A9D71793C1}" presName="composite1" presStyleCnt="0"/>
      <dgm:spPr/>
    </dgm:pt>
    <dgm:pt modelId="{55736F36-5F71-4ABA-A9DF-63C8BA08CEEB}" type="pres">
      <dgm:prSet presAssocID="{F9A55B73-89CB-448A-AE54-51A9D71793C1}" presName="dummyNode1" presStyleLbl="node1" presStyleIdx="1" presStyleCnt="4"/>
      <dgm:spPr/>
    </dgm:pt>
    <dgm:pt modelId="{BEFC5286-13AB-4770-995E-01E079927609}" type="pres">
      <dgm:prSet presAssocID="{F9A55B73-89CB-448A-AE54-51A9D71793C1}" presName="childNode1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250F9-93F9-4D06-8292-1F8E5902007B}" type="pres">
      <dgm:prSet presAssocID="{F9A55B73-89CB-448A-AE54-51A9D71793C1}" presName="childNode1tx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23547-ECF5-48FD-AD98-ADBD8AE8F995}" type="pres">
      <dgm:prSet presAssocID="{F9A55B73-89CB-448A-AE54-51A9D71793C1}" presName="parentNode1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799C63-A1CE-469B-9B49-C68A8FC0DF18}" type="pres">
      <dgm:prSet presAssocID="{F9A55B73-89CB-448A-AE54-51A9D71793C1}" presName="connSite1" presStyleCnt="0"/>
      <dgm:spPr/>
    </dgm:pt>
    <dgm:pt modelId="{02866F74-988E-422D-94F9-A2C691506D79}" type="pres">
      <dgm:prSet presAssocID="{7109E231-A12B-4E28-9FB6-CA26FEA21A69}" presName="Name9" presStyleLbl="sibTrans2D1" presStyleIdx="2" presStyleCnt="3"/>
      <dgm:spPr/>
      <dgm:t>
        <a:bodyPr/>
        <a:lstStyle/>
        <a:p>
          <a:endParaRPr lang="es-ES"/>
        </a:p>
      </dgm:t>
    </dgm:pt>
    <dgm:pt modelId="{72AF3DD6-1E52-4B98-8586-5B59E802921C}" type="pres">
      <dgm:prSet presAssocID="{2D346AE4-94B1-4D16-9088-6AFA8D54B205}" presName="composite2" presStyleCnt="0"/>
      <dgm:spPr/>
    </dgm:pt>
    <dgm:pt modelId="{93791ED8-D312-4ED5-A42C-CAA5036C718C}" type="pres">
      <dgm:prSet presAssocID="{2D346AE4-94B1-4D16-9088-6AFA8D54B205}" presName="dummyNode2" presStyleLbl="node1" presStyleIdx="2" presStyleCnt="4"/>
      <dgm:spPr/>
    </dgm:pt>
    <dgm:pt modelId="{E43FC1D3-DD85-431D-AC83-AEFF8E34E784}" type="pres">
      <dgm:prSet presAssocID="{2D346AE4-94B1-4D16-9088-6AFA8D54B205}" presName="childNode2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FEEA14-A726-4F1C-8C23-438E9B9A0E2F}" type="pres">
      <dgm:prSet presAssocID="{2D346AE4-94B1-4D16-9088-6AFA8D54B205}" presName="childNode2tx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07EC45-828B-4684-8C26-83171298BC96}" type="pres">
      <dgm:prSet presAssocID="{2D346AE4-94B1-4D16-9088-6AFA8D54B205}" presName="parentNode2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1801F9-E024-42D2-9373-2A8C7B3A3626}" type="pres">
      <dgm:prSet presAssocID="{2D346AE4-94B1-4D16-9088-6AFA8D54B205}" presName="connSite2" presStyleCnt="0"/>
      <dgm:spPr/>
    </dgm:pt>
  </dgm:ptLst>
  <dgm:cxnLst>
    <dgm:cxn modelId="{64E73D2A-9698-4CA4-97D8-1580F9623237}" type="presOf" srcId="{90BBFA59-DCD5-48B8-B059-1B2A7C0F40E0}" destId="{C5FEEA14-A726-4F1C-8C23-438E9B9A0E2F}" srcOrd="1" destOrd="0" presId="urn:microsoft.com/office/officeart/2005/8/layout/hProcess4"/>
    <dgm:cxn modelId="{970BF7AA-5686-46D6-9B42-08A2C3827979}" srcId="{E8E3A89C-EB11-4A4E-AD1F-151E7F10CB38}" destId="{E60AEFAF-C49F-465B-B589-CA516356945C}" srcOrd="1" destOrd="0" parTransId="{F9800C95-715A-411B-94BD-5CDF2DD593E3}" sibTransId="{70211391-A730-4F16-BB37-FB2F4043651E}"/>
    <dgm:cxn modelId="{3099D64D-07C4-4D97-8F17-7FAC463D27F9}" type="presOf" srcId="{3A938251-5B17-417A-8A76-3596F74DE40E}" destId="{4DBDFD23-04E2-4218-9B91-24958D715D51}" srcOrd="0" destOrd="0" presId="urn:microsoft.com/office/officeart/2005/8/layout/hProcess4"/>
    <dgm:cxn modelId="{F9396488-5D6A-42C4-B480-974B5659825F}" type="presOf" srcId="{3A938251-5B17-417A-8A76-3596F74DE40E}" destId="{25F921A6-A3BA-480F-844D-8CC7B6CCA501}" srcOrd="1" destOrd="0" presId="urn:microsoft.com/office/officeart/2005/8/layout/hProcess4"/>
    <dgm:cxn modelId="{5125248B-5322-40B0-BCD8-6659461E249B}" type="presOf" srcId="{78BF7DA6-BADA-4E2A-83F2-FDF4DEE2D727}" destId="{BEFC5286-13AB-4770-995E-01E079927609}" srcOrd="0" destOrd="0" presId="urn:microsoft.com/office/officeart/2005/8/layout/hProcess4"/>
    <dgm:cxn modelId="{665C47DF-8CE1-4FE5-A92D-BCA4F3E63B90}" srcId="{2D346AE4-94B1-4D16-9088-6AFA8D54B205}" destId="{90BBFA59-DCD5-48B8-B059-1B2A7C0F40E0}" srcOrd="0" destOrd="0" parTransId="{8ABAFD8F-73E0-46C3-A2FF-538AE2758C1D}" sibTransId="{82019C1B-5EF1-4266-A57F-1BA090DA1F75}"/>
    <dgm:cxn modelId="{79BA75CE-87E9-444D-84AF-3C8F7224EE02}" srcId="{E8E3A89C-EB11-4A4E-AD1F-151E7F10CB38}" destId="{F9A55B73-89CB-448A-AE54-51A9D71793C1}" srcOrd="2" destOrd="0" parTransId="{CBBCE9B2-980C-470A-8CA8-2CFAD656B695}" sibTransId="{7109E231-A12B-4E28-9FB6-CA26FEA21A69}"/>
    <dgm:cxn modelId="{AD98006E-2B27-48DF-A424-770A1B06C5B9}" srcId="{F9A55B73-89CB-448A-AE54-51A9D71793C1}" destId="{78BF7DA6-BADA-4E2A-83F2-FDF4DEE2D727}" srcOrd="0" destOrd="0" parTransId="{9B16CB9D-5406-47B7-81FA-F6C6FE000E6B}" sibTransId="{398855CC-5680-4A23-B216-B58C7C72693A}"/>
    <dgm:cxn modelId="{22074ED0-37B7-4608-A836-B0A6285B5D41}" srcId="{E60AEFAF-C49F-465B-B589-CA516356945C}" destId="{3A938251-5B17-417A-8A76-3596F74DE40E}" srcOrd="0" destOrd="0" parTransId="{CB550AFA-C922-44BD-9FE1-769D2DB0AB7C}" sibTransId="{DD47BE2C-70FF-45FF-A972-1F53FB83CC00}"/>
    <dgm:cxn modelId="{3B008998-48CB-4064-ADDF-D5C19B41CDB8}" srcId="{E8E3A89C-EB11-4A4E-AD1F-151E7F10CB38}" destId="{2D346AE4-94B1-4D16-9088-6AFA8D54B205}" srcOrd="3" destOrd="0" parTransId="{E8F2AC8A-CF0F-4ECB-BA32-B0D6196EB810}" sibTransId="{E7E43F88-D0DD-4F2E-9D90-D927AD4F857C}"/>
    <dgm:cxn modelId="{EA02894A-F49A-433C-9D8B-CB9E5602947B}" type="presOf" srcId="{70211391-A730-4F16-BB37-FB2F4043651E}" destId="{FD2E95C7-45C4-4B09-AC4A-8339A06BCB31}" srcOrd="0" destOrd="0" presId="urn:microsoft.com/office/officeart/2005/8/layout/hProcess4"/>
    <dgm:cxn modelId="{B9FAB9C1-FC9A-4C0C-8F32-6321C060AABD}" srcId="{E8E3A89C-EB11-4A4E-AD1F-151E7F10CB38}" destId="{60035561-CDCF-4FC9-9F92-278CD187D2C4}" srcOrd="0" destOrd="0" parTransId="{D70F2A8B-48F6-42B9-BA3B-3F2B0D3E3530}" sibTransId="{848433C2-D1AE-48FF-8152-0B824A791C74}"/>
    <dgm:cxn modelId="{BA4A1569-EADA-4473-A193-BD73F2F86E76}" type="presOf" srcId="{90BBFA59-DCD5-48B8-B059-1B2A7C0F40E0}" destId="{E43FC1D3-DD85-431D-AC83-AEFF8E34E784}" srcOrd="0" destOrd="0" presId="urn:microsoft.com/office/officeart/2005/8/layout/hProcess4"/>
    <dgm:cxn modelId="{5E7184F7-2AC9-410C-91B4-EC5382269375}" type="presOf" srcId="{3C39660C-3DF9-42BB-A11C-AEEBA104BE1F}" destId="{6F712819-59E4-40D8-A6DD-756D10A8802E}" srcOrd="1" destOrd="0" presId="urn:microsoft.com/office/officeart/2005/8/layout/hProcess4"/>
    <dgm:cxn modelId="{78FBD534-F6BC-49A7-A49F-601948C15BA1}" type="presOf" srcId="{2D346AE4-94B1-4D16-9088-6AFA8D54B205}" destId="{3A07EC45-828B-4684-8C26-83171298BC96}" srcOrd="0" destOrd="0" presId="urn:microsoft.com/office/officeart/2005/8/layout/hProcess4"/>
    <dgm:cxn modelId="{292EF04B-4625-4B65-A930-234E234F778E}" type="presOf" srcId="{7109E231-A12B-4E28-9FB6-CA26FEA21A69}" destId="{02866F74-988E-422D-94F9-A2C691506D79}" srcOrd="0" destOrd="0" presId="urn:microsoft.com/office/officeart/2005/8/layout/hProcess4"/>
    <dgm:cxn modelId="{18C2A44E-408C-4460-88EF-2A085AA943AD}" type="presOf" srcId="{F9A55B73-89CB-448A-AE54-51A9D71793C1}" destId="{96223547-ECF5-48FD-AD98-ADBD8AE8F995}" srcOrd="0" destOrd="0" presId="urn:microsoft.com/office/officeart/2005/8/layout/hProcess4"/>
    <dgm:cxn modelId="{1A525EEC-EFB8-4115-8996-3E2AF2636B7C}" type="presOf" srcId="{848433C2-D1AE-48FF-8152-0B824A791C74}" destId="{DD7DAF71-5E06-4C7C-9A4A-AB2A9CCFD320}" srcOrd="0" destOrd="0" presId="urn:microsoft.com/office/officeart/2005/8/layout/hProcess4"/>
    <dgm:cxn modelId="{A8A1A72F-48D5-4627-8154-CBFEEBF8E840}" type="presOf" srcId="{60035561-CDCF-4FC9-9F92-278CD187D2C4}" destId="{1396EA7B-052C-4387-BA14-FC3503289976}" srcOrd="0" destOrd="0" presId="urn:microsoft.com/office/officeart/2005/8/layout/hProcess4"/>
    <dgm:cxn modelId="{F23D1054-A9FE-4938-8864-1238A825D35C}" srcId="{60035561-CDCF-4FC9-9F92-278CD187D2C4}" destId="{3C39660C-3DF9-42BB-A11C-AEEBA104BE1F}" srcOrd="0" destOrd="0" parTransId="{54A3882F-A73C-4B77-9A65-A5756ACC3370}" sibTransId="{76F42EBC-AADC-4C03-A388-510C826536E8}"/>
    <dgm:cxn modelId="{0ADC037C-C747-4C97-B9E8-F007C0CB6324}" type="presOf" srcId="{E60AEFAF-C49F-465B-B589-CA516356945C}" destId="{609E4673-BCE0-47A5-B291-BCE50A324E64}" srcOrd="0" destOrd="0" presId="urn:microsoft.com/office/officeart/2005/8/layout/hProcess4"/>
    <dgm:cxn modelId="{8E5B824D-E2E2-4BDC-BA03-81710105083B}" type="presOf" srcId="{E8E3A89C-EB11-4A4E-AD1F-151E7F10CB38}" destId="{0F5E781E-DF28-4024-9771-2A5A7457099E}" srcOrd="0" destOrd="0" presId="urn:microsoft.com/office/officeart/2005/8/layout/hProcess4"/>
    <dgm:cxn modelId="{A3551F99-9808-4629-BCBB-75AB5905CA62}" type="presOf" srcId="{3C39660C-3DF9-42BB-A11C-AEEBA104BE1F}" destId="{C02814F4-E648-458A-AFAF-B8870FD7E867}" srcOrd="0" destOrd="0" presId="urn:microsoft.com/office/officeart/2005/8/layout/hProcess4"/>
    <dgm:cxn modelId="{97978FB5-0F36-4CAA-A428-B975911834A2}" type="presOf" srcId="{78BF7DA6-BADA-4E2A-83F2-FDF4DEE2D727}" destId="{73C250F9-93F9-4D06-8292-1F8E5902007B}" srcOrd="1" destOrd="0" presId="urn:microsoft.com/office/officeart/2005/8/layout/hProcess4"/>
    <dgm:cxn modelId="{7C3E43ED-BECD-4107-BD2E-F3A726F24924}" type="presParOf" srcId="{0F5E781E-DF28-4024-9771-2A5A7457099E}" destId="{1B66D2C7-5135-41B3-BC5F-C5703F84A917}" srcOrd="0" destOrd="0" presId="urn:microsoft.com/office/officeart/2005/8/layout/hProcess4"/>
    <dgm:cxn modelId="{44C82DBF-B550-47A5-9870-5F5BF87D0235}" type="presParOf" srcId="{0F5E781E-DF28-4024-9771-2A5A7457099E}" destId="{362BCFEB-3325-41EA-92BD-A3D62253A8C5}" srcOrd="1" destOrd="0" presId="urn:microsoft.com/office/officeart/2005/8/layout/hProcess4"/>
    <dgm:cxn modelId="{F5606DC1-DD8E-4604-86C8-85899AED9228}" type="presParOf" srcId="{0F5E781E-DF28-4024-9771-2A5A7457099E}" destId="{59CC8965-497A-4405-B0E9-5813D7613931}" srcOrd="2" destOrd="0" presId="urn:microsoft.com/office/officeart/2005/8/layout/hProcess4"/>
    <dgm:cxn modelId="{F10052B1-03BF-47DA-9240-711636B8474C}" type="presParOf" srcId="{59CC8965-497A-4405-B0E9-5813D7613931}" destId="{BD6EC3DC-A3D1-4720-B56D-01FC33658FD6}" srcOrd="0" destOrd="0" presId="urn:microsoft.com/office/officeart/2005/8/layout/hProcess4"/>
    <dgm:cxn modelId="{0C09E185-6C6B-4BC4-AC47-5A6BA5526D9B}" type="presParOf" srcId="{BD6EC3DC-A3D1-4720-B56D-01FC33658FD6}" destId="{4178D275-C5BB-4A0A-86D3-AC2C498DBCBB}" srcOrd="0" destOrd="0" presId="urn:microsoft.com/office/officeart/2005/8/layout/hProcess4"/>
    <dgm:cxn modelId="{E59F6BED-9750-4D20-B0C7-635F82320A96}" type="presParOf" srcId="{BD6EC3DC-A3D1-4720-B56D-01FC33658FD6}" destId="{C02814F4-E648-458A-AFAF-B8870FD7E867}" srcOrd="1" destOrd="0" presId="urn:microsoft.com/office/officeart/2005/8/layout/hProcess4"/>
    <dgm:cxn modelId="{E8DD77E1-6817-4205-BB7F-3D3F7A4AEBB8}" type="presParOf" srcId="{BD6EC3DC-A3D1-4720-B56D-01FC33658FD6}" destId="{6F712819-59E4-40D8-A6DD-756D10A8802E}" srcOrd="2" destOrd="0" presId="urn:microsoft.com/office/officeart/2005/8/layout/hProcess4"/>
    <dgm:cxn modelId="{40ECDCD6-A6DD-4A55-B06A-8D22C28DF08F}" type="presParOf" srcId="{BD6EC3DC-A3D1-4720-B56D-01FC33658FD6}" destId="{1396EA7B-052C-4387-BA14-FC3503289976}" srcOrd="3" destOrd="0" presId="urn:microsoft.com/office/officeart/2005/8/layout/hProcess4"/>
    <dgm:cxn modelId="{175B23B6-F313-4B31-ABC8-C1641772A27C}" type="presParOf" srcId="{BD6EC3DC-A3D1-4720-B56D-01FC33658FD6}" destId="{EA8F60C5-6BF5-42AA-B94F-7E0D3CE49D67}" srcOrd="4" destOrd="0" presId="urn:microsoft.com/office/officeart/2005/8/layout/hProcess4"/>
    <dgm:cxn modelId="{C6B3557A-2A50-46EE-9892-377854D6E78D}" type="presParOf" srcId="{59CC8965-497A-4405-B0E9-5813D7613931}" destId="{DD7DAF71-5E06-4C7C-9A4A-AB2A9CCFD320}" srcOrd="1" destOrd="0" presId="urn:microsoft.com/office/officeart/2005/8/layout/hProcess4"/>
    <dgm:cxn modelId="{57FFEB70-52B9-463D-B086-C2E9C744D822}" type="presParOf" srcId="{59CC8965-497A-4405-B0E9-5813D7613931}" destId="{8498924D-8D9B-422C-81E8-9490AF3A435E}" srcOrd="2" destOrd="0" presId="urn:microsoft.com/office/officeart/2005/8/layout/hProcess4"/>
    <dgm:cxn modelId="{FBA146EA-8194-45E1-AFFC-109E5E9D23A4}" type="presParOf" srcId="{8498924D-8D9B-422C-81E8-9490AF3A435E}" destId="{1BA81FAE-BC14-4CC4-A0FF-83FB3C64D255}" srcOrd="0" destOrd="0" presId="urn:microsoft.com/office/officeart/2005/8/layout/hProcess4"/>
    <dgm:cxn modelId="{82656AC1-46DE-41CA-BFD7-768D42219D35}" type="presParOf" srcId="{8498924D-8D9B-422C-81E8-9490AF3A435E}" destId="{4DBDFD23-04E2-4218-9B91-24958D715D51}" srcOrd="1" destOrd="0" presId="urn:microsoft.com/office/officeart/2005/8/layout/hProcess4"/>
    <dgm:cxn modelId="{29181C4C-C4D4-42B6-A775-CF7DD19E1116}" type="presParOf" srcId="{8498924D-8D9B-422C-81E8-9490AF3A435E}" destId="{25F921A6-A3BA-480F-844D-8CC7B6CCA501}" srcOrd="2" destOrd="0" presId="urn:microsoft.com/office/officeart/2005/8/layout/hProcess4"/>
    <dgm:cxn modelId="{360AC736-1ABE-4DD3-BBD3-74C37C055E44}" type="presParOf" srcId="{8498924D-8D9B-422C-81E8-9490AF3A435E}" destId="{609E4673-BCE0-47A5-B291-BCE50A324E64}" srcOrd="3" destOrd="0" presId="urn:microsoft.com/office/officeart/2005/8/layout/hProcess4"/>
    <dgm:cxn modelId="{DA9145EF-2ED9-4EBE-A087-01D1850DA021}" type="presParOf" srcId="{8498924D-8D9B-422C-81E8-9490AF3A435E}" destId="{847EBBF2-57BB-4B69-8B69-9B85DB64672B}" srcOrd="4" destOrd="0" presId="urn:microsoft.com/office/officeart/2005/8/layout/hProcess4"/>
    <dgm:cxn modelId="{3D85371D-E0DA-449E-B484-4D7A2699E501}" type="presParOf" srcId="{59CC8965-497A-4405-B0E9-5813D7613931}" destId="{FD2E95C7-45C4-4B09-AC4A-8339A06BCB31}" srcOrd="3" destOrd="0" presId="urn:microsoft.com/office/officeart/2005/8/layout/hProcess4"/>
    <dgm:cxn modelId="{68488AFB-E244-485E-9BAC-07B006156800}" type="presParOf" srcId="{59CC8965-497A-4405-B0E9-5813D7613931}" destId="{54296B66-5E2A-404F-A15B-D6510685A883}" srcOrd="4" destOrd="0" presId="urn:microsoft.com/office/officeart/2005/8/layout/hProcess4"/>
    <dgm:cxn modelId="{E9E435D9-28AF-4501-8B64-6CF9E6767BE1}" type="presParOf" srcId="{54296B66-5E2A-404F-A15B-D6510685A883}" destId="{55736F36-5F71-4ABA-A9DF-63C8BA08CEEB}" srcOrd="0" destOrd="0" presId="urn:microsoft.com/office/officeart/2005/8/layout/hProcess4"/>
    <dgm:cxn modelId="{BC76BB6F-B213-464C-9CBA-83DE51D93C39}" type="presParOf" srcId="{54296B66-5E2A-404F-A15B-D6510685A883}" destId="{BEFC5286-13AB-4770-995E-01E079927609}" srcOrd="1" destOrd="0" presId="urn:microsoft.com/office/officeart/2005/8/layout/hProcess4"/>
    <dgm:cxn modelId="{3FFC6A21-5587-486F-B073-92AE2F6EF50B}" type="presParOf" srcId="{54296B66-5E2A-404F-A15B-D6510685A883}" destId="{73C250F9-93F9-4D06-8292-1F8E5902007B}" srcOrd="2" destOrd="0" presId="urn:microsoft.com/office/officeart/2005/8/layout/hProcess4"/>
    <dgm:cxn modelId="{8B02B555-65E6-4C28-9618-BE037A53D335}" type="presParOf" srcId="{54296B66-5E2A-404F-A15B-D6510685A883}" destId="{96223547-ECF5-48FD-AD98-ADBD8AE8F995}" srcOrd="3" destOrd="0" presId="urn:microsoft.com/office/officeart/2005/8/layout/hProcess4"/>
    <dgm:cxn modelId="{BA8AE5CD-E427-48DB-BD1E-6B67E4925134}" type="presParOf" srcId="{54296B66-5E2A-404F-A15B-D6510685A883}" destId="{09799C63-A1CE-469B-9B49-C68A8FC0DF18}" srcOrd="4" destOrd="0" presId="urn:microsoft.com/office/officeart/2005/8/layout/hProcess4"/>
    <dgm:cxn modelId="{3AA4341E-461D-4E49-8205-758D8E7EC7DC}" type="presParOf" srcId="{59CC8965-497A-4405-B0E9-5813D7613931}" destId="{02866F74-988E-422D-94F9-A2C691506D79}" srcOrd="5" destOrd="0" presId="urn:microsoft.com/office/officeart/2005/8/layout/hProcess4"/>
    <dgm:cxn modelId="{B65C65FD-1A25-4C67-9FD6-4DF4565E3AF5}" type="presParOf" srcId="{59CC8965-497A-4405-B0E9-5813D7613931}" destId="{72AF3DD6-1E52-4B98-8586-5B59E802921C}" srcOrd="6" destOrd="0" presId="urn:microsoft.com/office/officeart/2005/8/layout/hProcess4"/>
    <dgm:cxn modelId="{D6B1D2A4-A4CF-45DA-BE58-2A7E5E746E3B}" type="presParOf" srcId="{72AF3DD6-1E52-4B98-8586-5B59E802921C}" destId="{93791ED8-D312-4ED5-A42C-CAA5036C718C}" srcOrd="0" destOrd="0" presId="urn:microsoft.com/office/officeart/2005/8/layout/hProcess4"/>
    <dgm:cxn modelId="{692E0CCF-9729-4F05-BCA9-D20797063890}" type="presParOf" srcId="{72AF3DD6-1E52-4B98-8586-5B59E802921C}" destId="{E43FC1D3-DD85-431D-AC83-AEFF8E34E784}" srcOrd="1" destOrd="0" presId="urn:microsoft.com/office/officeart/2005/8/layout/hProcess4"/>
    <dgm:cxn modelId="{6332FEA3-979F-440A-AD3C-F9DE04E18421}" type="presParOf" srcId="{72AF3DD6-1E52-4B98-8586-5B59E802921C}" destId="{C5FEEA14-A726-4F1C-8C23-438E9B9A0E2F}" srcOrd="2" destOrd="0" presId="urn:microsoft.com/office/officeart/2005/8/layout/hProcess4"/>
    <dgm:cxn modelId="{30CA67CD-FF71-4406-8853-F92FE6B32B42}" type="presParOf" srcId="{72AF3DD6-1E52-4B98-8586-5B59E802921C}" destId="{3A07EC45-828B-4684-8C26-83171298BC96}" srcOrd="3" destOrd="0" presId="urn:microsoft.com/office/officeart/2005/8/layout/hProcess4"/>
    <dgm:cxn modelId="{7C458F4F-B340-4582-9809-0657059E6C65}" type="presParOf" srcId="{72AF3DD6-1E52-4B98-8586-5B59E802921C}" destId="{0B1801F9-E024-42D2-9373-2A8C7B3A3626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3A89C-EB11-4A4E-AD1F-151E7F10CB38}" type="doc">
      <dgm:prSet loTypeId="urn:microsoft.com/office/officeart/2005/8/layout/hProcess4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s-CU"/>
        </a:p>
      </dgm:t>
    </dgm:pt>
    <dgm:pt modelId="{60035561-CDCF-4FC9-9F92-278CD187D2C4}">
      <dgm:prSet phldrT="[Texto]"/>
      <dgm:spPr/>
      <dgm:t>
        <a:bodyPr/>
        <a:lstStyle/>
        <a:p>
          <a:r>
            <a:rPr lang="es-ES" dirty="0"/>
            <a:t>1990s</a:t>
          </a:r>
          <a:endParaRPr lang="es-CU" dirty="0"/>
        </a:p>
      </dgm:t>
    </dgm:pt>
    <dgm:pt modelId="{D70F2A8B-48F6-42B9-BA3B-3F2B0D3E3530}" type="parTrans" cxnId="{B9FAB9C1-FC9A-4C0C-8F32-6321C060AABD}">
      <dgm:prSet/>
      <dgm:spPr/>
      <dgm:t>
        <a:bodyPr/>
        <a:lstStyle/>
        <a:p>
          <a:endParaRPr lang="es-CU"/>
        </a:p>
      </dgm:t>
    </dgm:pt>
    <dgm:pt modelId="{848433C2-D1AE-48FF-8152-0B824A791C74}" type="sibTrans" cxnId="{B9FAB9C1-FC9A-4C0C-8F32-6321C060AABD}">
      <dgm:prSet/>
      <dgm:spPr/>
      <dgm:t>
        <a:bodyPr/>
        <a:lstStyle/>
        <a:p>
          <a:endParaRPr lang="es-CU"/>
        </a:p>
      </dgm:t>
    </dgm:pt>
    <dgm:pt modelId="{3C39660C-3DF9-42BB-A11C-AEEBA104BE1F}">
      <dgm:prSet phldrT="[Texto]"/>
      <dgm:spPr/>
      <dgm:t>
        <a:bodyPr/>
        <a:lstStyle/>
        <a:p>
          <a:r>
            <a:rPr lang="es-ES" dirty="0" err="1"/>
            <a:t>BDs</a:t>
          </a:r>
          <a:r>
            <a:rPr lang="es-ES" dirty="0"/>
            <a:t> Distribuidas y NoSQL</a:t>
          </a:r>
          <a:endParaRPr lang="es-CU" dirty="0"/>
        </a:p>
      </dgm:t>
    </dgm:pt>
    <dgm:pt modelId="{54A3882F-A73C-4B77-9A65-A5756ACC3370}" type="parTrans" cxnId="{F23D1054-A9FE-4938-8864-1238A825D35C}">
      <dgm:prSet/>
      <dgm:spPr/>
      <dgm:t>
        <a:bodyPr/>
        <a:lstStyle/>
        <a:p>
          <a:endParaRPr lang="es-CU"/>
        </a:p>
      </dgm:t>
    </dgm:pt>
    <dgm:pt modelId="{76F42EBC-AADC-4C03-A388-510C826536E8}" type="sibTrans" cxnId="{F23D1054-A9FE-4938-8864-1238A825D35C}">
      <dgm:prSet/>
      <dgm:spPr/>
      <dgm:t>
        <a:bodyPr/>
        <a:lstStyle/>
        <a:p>
          <a:endParaRPr lang="es-CU"/>
        </a:p>
      </dgm:t>
    </dgm:pt>
    <dgm:pt modelId="{E60AEFAF-C49F-465B-B589-CA516356945C}">
      <dgm:prSet phldrT="[Texto]"/>
      <dgm:spPr/>
      <dgm:t>
        <a:bodyPr/>
        <a:lstStyle/>
        <a:p>
          <a:r>
            <a:rPr lang="es-ES" dirty="0"/>
            <a:t>2000s</a:t>
          </a:r>
          <a:endParaRPr lang="es-CU" dirty="0"/>
        </a:p>
      </dgm:t>
    </dgm:pt>
    <dgm:pt modelId="{F9800C95-715A-411B-94BD-5CDF2DD593E3}" type="parTrans" cxnId="{970BF7AA-5686-46D6-9B42-08A2C3827979}">
      <dgm:prSet/>
      <dgm:spPr/>
      <dgm:t>
        <a:bodyPr/>
        <a:lstStyle/>
        <a:p>
          <a:endParaRPr lang="es-CU"/>
        </a:p>
      </dgm:t>
    </dgm:pt>
    <dgm:pt modelId="{70211391-A730-4F16-BB37-FB2F4043651E}" type="sibTrans" cxnId="{970BF7AA-5686-46D6-9B42-08A2C3827979}">
      <dgm:prSet/>
      <dgm:spPr/>
      <dgm:t>
        <a:bodyPr/>
        <a:lstStyle/>
        <a:p>
          <a:endParaRPr lang="es-CU"/>
        </a:p>
      </dgm:t>
    </dgm:pt>
    <dgm:pt modelId="{3A938251-5B17-417A-8A76-3596F74DE40E}">
      <dgm:prSet phldrT="[Texto]"/>
      <dgm:spPr/>
      <dgm:t>
        <a:bodyPr/>
        <a:lstStyle/>
        <a:p>
          <a:r>
            <a:rPr lang="es-ES" dirty="0"/>
            <a:t>Big Data y Cloud</a:t>
          </a:r>
          <a:endParaRPr lang="es-CU" dirty="0"/>
        </a:p>
      </dgm:t>
    </dgm:pt>
    <dgm:pt modelId="{CB550AFA-C922-44BD-9FE1-769D2DB0AB7C}" type="parTrans" cxnId="{22074ED0-37B7-4608-A836-B0A6285B5D41}">
      <dgm:prSet/>
      <dgm:spPr/>
      <dgm:t>
        <a:bodyPr/>
        <a:lstStyle/>
        <a:p>
          <a:endParaRPr lang="es-CU"/>
        </a:p>
      </dgm:t>
    </dgm:pt>
    <dgm:pt modelId="{DD47BE2C-70FF-45FF-A972-1F53FB83CC00}" type="sibTrans" cxnId="{22074ED0-37B7-4608-A836-B0A6285B5D41}">
      <dgm:prSet/>
      <dgm:spPr/>
      <dgm:t>
        <a:bodyPr/>
        <a:lstStyle/>
        <a:p>
          <a:endParaRPr lang="es-CU"/>
        </a:p>
      </dgm:t>
    </dgm:pt>
    <dgm:pt modelId="{F9A55B73-89CB-448A-AE54-51A9D71793C1}">
      <dgm:prSet phldrT="[Texto]"/>
      <dgm:spPr/>
      <dgm:t>
        <a:bodyPr/>
        <a:lstStyle/>
        <a:p>
          <a:r>
            <a:rPr lang="es-ES" dirty="0"/>
            <a:t>2010s…</a:t>
          </a:r>
          <a:endParaRPr lang="es-CU" dirty="0"/>
        </a:p>
      </dgm:t>
    </dgm:pt>
    <dgm:pt modelId="{CBBCE9B2-980C-470A-8CA8-2CFAD656B695}" type="parTrans" cxnId="{79BA75CE-87E9-444D-84AF-3C8F7224EE02}">
      <dgm:prSet/>
      <dgm:spPr/>
      <dgm:t>
        <a:bodyPr/>
        <a:lstStyle/>
        <a:p>
          <a:endParaRPr lang="es-CU"/>
        </a:p>
      </dgm:t>
    </dgm:pt>
    <dgm:pt modelId="{7109E231-A12B-4E28-9FB6-CA26FEA21A69}" type="sibTrans" cxnId="{79BA75CE-87E9-444D-84AF-3C8F7224EE02}">
      <dgm:prSet/>
      <dgm:spPr/>
      <dgm:t>
        <a:bodyPr/>
        <a:lstStyle/>
        <a:p>
          <a:endParaRPr lang="es-CU"/>
        </a:p>
      </dgm:t>
    </dgm:pt>
    <dgm:pt modelId="{78BF7DA6-BADA-4E2A-83F2-FDF4DEE2D727}">
      <dgm:prSet phldrT="[Texto]"/>
      <dgm:spPr/>
      <dgm:t>
        <a:bodyPr/>
        <a:lstStyle/>
        <a:p>
          <a:r>
            <a:rPr lang="es-ES" dirty="0"/>
            <a:t>Modernización</a:t>
          </a:r>
          <a:endParaRPr lang="es-CU" dirty="0"/>
        </a:p>
      </dgm:t>
    </dgm:pt>
    <dgm:pt modelId="{9B16CB9D-5406-47B7-81FA-F6C6FE000E6B}" type="parTrans" cxnId="{AD98006E-2B27-48DF-A424-770A1B06C5B9}">
      <dgm:prSet/>
      <dgm:spPr/>
      <dgm:t>
        <a:bodyPr/>
        <a:lstStyle/>
        <a:p>
          <a:endParaRPr lang="es-CU"/>
        </a:p>
      </dgm:t>
    </dgm:pt>
    <dgm:pt modelId="{398855CC-5680-4A23-B216-B58C7C72693A}" type="sibTrans" cxnId="{AD98006E-2B27-48DF-A424-770A1B06C5B9}">
      <dgm:prSet/>
      <dgm:spPr/>
      <dgm:t>
        <a:bodyPr/>
        <a:lstStyle/>
        <a:p>
          <a:endParaRPr lang="es-CU"/>
        </a:p>
      </dgm:t>
    </dgm:pt>
    <dgm:pt modelId="{0F5E781E-DF28-4024-9771-2A5A7457099E}" type="pres">
      <dgm:prSet presAssocID="{E8E3A89C-EB11-4A4E-AD1F-151E7F10CB3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66D2C7-5135-41B3-BC5F-C5703F84A917}" type="pres">
      <dgm:prSet presAssocID="{E8E3A89C-EB11-4A4E-AD1F-151E7F10CB38}" presName="tSp" presStyleCnt="0"/>
      <dgm:spPr/>
    </dgm:pt>
    <dgm:pt modelId="{362BCFEB-3325-41EA-92BD-A3D62253A8C5}" type="pres">
      <dgm:prSet presAssocID="{E8E3A89C-EB11-4A4E-AD1F-151E7F10CB38}" presName="bSp" presStyleCnt="0"/>
      <dgm:spPr/>
    </dgm:pt>
    <dgm:pt modelId="{59CC8965-497A-4405-B0E9-5813D7613931}" type="pres">
      <dgm:prSet presAssocID="{E8E3A89C-EB11-4A4E-AD1F-151E7F10CB38}" presName="process" presStyleCnt="0"/>
      <dgm:spPr/>
    </dgm:pt>
    <dgm:pt modelId="{BD6EC3DC-A3D1-4720-B56D-01FC33658FD6}" type="pres">
      <dgm:prSet presAssocID="{60035561-CDCF-4FC9-9F92-278CD187D2C4}" presName="composite1" presStyleCnt="0"/>
      <dgm:spPr/>
    </dgm:pt>
    <dgm:pt modelId="{4178D275-C5BB-4A0A-86D3-AC2C498DBCBB}" type="pres">
      <dgm:prSet presAssocID="{60035561-CDCF-4FC9-9F92-278CD187D2C4}" presName="dummyNode1" presStyleLbl="node1" presStyleIdx="0" presStyleCnt="3"/>
      <dgm:spPr/>
    </dgm:pt>
    <dgm:pt modelId="{C02814F4-E648-458A-AFAF-B8870FD7E867}" type="pres">
      <dgm:prSet presAssocID="{60035561-CDCF-4FC9-9F92-278CD187D2C4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F712819-59E4-40D8-A6DD-756D10A8802E}" type="pres">
      <dgm:prSet presAssocID="{60035561-CDCF-4FC9-9F92-278CD187D2C4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96EA7B-052C-4387-BA14-FC3503289976}" type="pres">
      <dgm:prSet presAssocID="{60035561-CDCF-4FC9-9F92-278CD187D2C4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8F60C5-6BF5-42AA-B94F-7E0D3CE49D67}" type="pres">
      <dgm:prSet presAssocID="{60035561-CDCF-4FC9-9F92-278CD187D2C4}" presName="connSite1" presStyleCnt="0"/>
      <dgm:spPr/>
    </dgm:pt>
    <dgm:pt modelId="{DD7DAF71-5E06-4C7C-9A4A-AB2A9CCFD320}" type="pres">
      <dgm:prSet presAssocID="{848433C2-D1AE-48FF-8152-0B824A791C74}" presName="Name9" presStyleLbl="sibTrans2D1" presStyleIdx="0" presStyleCnt="2"/>
      <dgm:spPr/>
      <dgm:t>
        <a:bodyPr/>
        <a:lstStyle/>
        <a:p>
          <a:endParaRPr lang="es-ES"/>
        </a:p>
      </dgm:t>
    </dgm:pt>
    <dgm:pt modelId="{8498924D-8D9B-422C-81E8-9490AF3A435E}" type="pres">
      <dgm:prSet presAssocID="{E60AEFAF-C49F-465B-B589-CA516356945C}" presName="composite2" presStyleCnt="0"/>
      <dgm:spPr/>
    </dgm:pt>
    <dgm:pt modelId="{1BA81FAE-BC14-4CC4-A0FF-83FB3C64D255}" type="pres">
      <dgm:prSet presAssocID="{E60AEFAF-C49F-465B-B589-CA516356945C}" presName="dummyNode2" presStyleLbl="node1" presStyleIdx="0" presStyleCnt="3"/>
      <dgm:spPr/>
    </dgm:pt>
    <dgm:pt modelId="{4DBDFD23-04E2-4218-9B91-24958D715D51}" type="pres">
      <dgm:prSet presAssocID="{E60AEFAF-C49F-465B-B589-CA516356945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5F921A6-A3BA-480F-844D-8CC7B6CCA501}" type="pres">
      <dgm:prSet presAssocID="{E60AEFAF-C49F-465B-B589-CA516356945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9E4673-BCE0-47A5-B291-BCE50A324E64}" type="pres">
      <dgm:prSet presAssocID="{E60AEFAF-C49F-465B-B589-CA516356945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7EBBF2-57BB-4B69-8B69-9B85DB64672B}" type="pres">
      <dgm:prSet presAssocID="{E60AEFAF-C49F-465B-B589-CA516356945C}" presName="connSite2" presStyleCnt="0"/>
      <dgm:spPr/>
    </dgm:pt>
    <dgm:pt modelId="{FD2E95C7-45C4-4B09-AC4A-8339A06BCB31}" type="pres">
      <dgm:prSet presAssocID="{70211391-A730-4F16-BB37-FB2F4043651E}" presName="Name18" presStyleLbl="sibTrans2D1" presStyleIdx="1" presStyleCnt="2"/>
      <dgm:spPr/>
      <dgm:t>
        <a:bodyPr/>
        <a:lstStyle/>
        <a:p>
          <a:endParaRPr lang="es-ES"/>
        </a:p>
      </dgm:t>
    </dgm:pt>
    <dgm:pt modelId="{54296B66-5E2A-404F-A15B-D6510685A883}" type="pres">
      <dgm:prSet presAssocID="{F9A55B73-89CB-448A-AE54-51A9D71793C1}" presName="composite1" presStyleCnt="0"/>
      <dgm:spPr/>
    </dgm:pt>
    <dgm:pt modelId="{55736F36-5F71-4ABA-A9DF-63C8BA08CEEB}" type="pres">
      <dgm:prSet presAssocID="{F9A55B73-89CB-448A-AE54-51A9D71793C1}" presName="dummyNode1" presStyleLbl="node1" presStyleIdx="1" presStyleCnt="3"/>
      <dgm:spPr/>
    </dgm:pt>
    <dgm:pt modelId="{BEFC5286-13AB-4770-995E-01E079927609}" type="pres">
      <dgm:prSet presAssocID="{F9A55B73-89CB-448A-AE54-51A9D71793C1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C250F9-93F9-4D06-8292-1F8E5902007B}" type="pres">
      <dgm:prSet presAssocID="{F9A55B73-89CB-448A-AE54-51A9D71793C1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223547-ECF5-48FD-AD98-ADBD8AE8F995}" type="pres">
      <dgm:prSet presAssocID="{F9A55B73-89CB-448A-AE54-51A9D71793C1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799C63-A1CE-469B-9B49-C68A8FC0DF18}" type="pres">
      <dgm:prSet presAssocID="{F9A55B73-89CB-448A-AE54-51A9D71793C1}" presName="connSite1" presStyleCnt="0"/>
      <dgm:spPr/>
    </dgm:pt>
  </dgm:ptLst>
  <dgm:cxnLst>
    <dgm:cxn modelId="{EA02894A-F49A-433C-9D8B-CB9E5602947B}" type="presOf" srcId="{70211391-A730-4F16-BB37-FB2F4043651E}" destId="{FD2E95C7-45C4-4B09-AC4A-8339A06BCB31}" srcOrd="0" destOrd="0" presId="urn:microsoft.com/office/officeart/2005/8/layout/hProcess4"/>
    <dgm:cxn modelId="{A8A1A72F-48D5-4627-8154-CBFEEBF8E840}" type="presOf" srcId="{60035561-CDCF-4FC9-9F92-278CD187D2C4}" destId="{1396EA7B-052C-4387-BA14-FC3503289976}" srcOrd="0" destOrd="0" presId="urn:microsoft.com/office/officeart/2005/8/layout/hProcess4"/>
    <dgm:cxn modelId="{3099D64D-07C4-4D97-8F17-7FAC463D27F9}" type="presOf" srcId="{3A938251-5B17-417A-8A76-3596F74DE40E}" destId="{4DBDFD23-04E2-4218-9B91-24958D715D51}" srcOrd="0" destOrd="0" presId="urn:microsoft.com/office/officeart/2005/8/layout/hProcess4"/>
    <dgm:cxn modelId="{79BA75CE-87E9-444D-84AF-3C8F7224EE02}" srcId="{E8E3A89C-EB11-4A4E-AD1F-151E7F10CB38}" destId="{F9A55B73-89CB-448A-AE54-51A9D71793C1}" srcOrd="2" destOrd="0" parTransId="{CBBCE9B2-980C-470A-8CA8-2CFAD656B695}" sibTransId="{7109E231-A12B-4E28-9FB6-CA26FEA21A69}"/>
    <dgm:cxn modelId="{0ADC037C-C747-4C97-B9E8-F007C0CB6324}" type="presOf" srcId="{E60AEFAF-C49F-465B-B589-CA516356945C}" destId="{609E4673-BCE0-47A5-B291-BCE50A324E64}" srcOrd="0" destOrd="0" presId="urn:microsoft.com/office/officeart/2005/8/layout/hProcess4"/>
    <dgm:cxn modelId="{970BF7AA-5686-46D6-9B42-08A2C3827979}" srcId="{E8E3A89C-EB11-4A4E-AD1F-151E7F10CB38}" destId="{E60AEFAF-C49F-465B-B589-CA516356945C}" srcOrd="1" destOrd="0" parTransId="{F9800C95-715A-411B-94BD-5CDF2DD593E3}" sibTransId="{70211391-A730-4F16-BB37-FB2F4043651E}"/>
    <dgm:cxn modelId="{F9396488-5D6A-42C4-B480-974B5659825F}" type="presOf" srcId="{3A938251-5B17-417A-8A76-3596F74DE40E}" destId="{25F921A6-A3BA-480F-844D-8CC7B6CCA501}" srcOrd="1" destOrd="0" presId="urn:microsoft.com/office/officeart/2005/8/layout/hProcess4"/>
    <dgm:cxn modelId="{AD98006E-2B27-48DF-A424-770A1B06C5B9}" srcId="{F9A55B73-89CB-448A-AE54-51A9D71793C1}" destId="{78BF7DA6-BADA-4E2A-83F2-FDF4DEE2D727}" srcOrd="0" destOrd="0" parTransId="{9B16CB9D-5406-47B7-81FA-F6C6FE000E6B}" sibTransId="{398855CC-5680-4A23-B216-B58C7C72693A}"/>
    <dgm:cxn modelId="{97978FB5-0F36-4CAA-A428-B975911834A2}" type="presOf" srcId="{78BF7DA6-BADA-4E2A-83F2-FDF4DEE2D727}" destId="{73C250F9-93F9-4D06-8292-1F8E5902007B}" srcOrd="1" destOrd="0" presId="urn:microsoft.com/office/officeart/2005/8/layout/hProcess4"/>
    <dgm:cxn modelId="{22074ED0-37B7-4608-A836-B0A6285B5D41}" srcId="{E60AEFAF-C49F-465B-B589-CA516356945C}" destId="{3A938251-5B17-417A-8A76-3596F74DE40E}" srcOrd="0" destOrd="0" parTransId="{CB550AFA-C922-44BD-9FE1-769D2DB0AB7C}" sibTransId="{DD47BE2C-70FF-45FF-A972-1F53FB83CC00}"/>
    <dgm:cxn modelId="{5E7184F7-2AC9-410C-91B4-EC5382269375}" type="presOf" srcId="{3C39660C-3DF9-42BB-A11C-AEEBA104BE1F}" destId="{6F712819-59E4-40D8-A6DD-756D10A8802E}" srcOrd="1" destOrd="0" presId="urn:microsoft.com/office/officeart/2005/8/layout/hProcess4"/>
    <dgm:cxn modelId="{A3551F99-9808-4629-BCBB-75AB5905CA62}" type="presOf" srcId="{3C39660C-3DF9-42BB-A11C-AEEBA104BE1F}" destId="{C02814F4-E648-458A-AFAF-B8870FD7E867}" srcOrd="0" destOrd="0" presId="urn:microsoft.com/office/officeart/2005/8/layout/hProcess4"/>
    <dgm:cxn modelId="{B9FAB9C1-FC9A-4C0C-8F32-6321C060AABD}" srcId="{E8E3A89C-EB11-4A4E-AD1F-151E7F10CB38}" destId="{60035561-CDCF-4FC9-9F92-278CD187D2C4}" srcOrd="0" destOrd="0" parTransId="{D70F2A8B-48F6-42B9-BA3B-3F2B0D3E3530}" sibTransId="{848433C2-D1AE-48FF-8152-0B824A791C74}"/>
    <dgm:cxn modelId="{18C2A44E-408C-4460-88EF-2A085AA943AD}" type="presOf" srcId="{F9A55B73-89CB-448A-AE54-51A9D71793C1}" destId="{96223547-ECF5-48FD-AD98-ADBD8AE8F995}" srcOrd="0" destOrd="0" presId="urn:microsoft.com/office/officeart/2005/8/layout/hProcess4"/>
    <dgm:cxn modelId="{8E5B824D-E2E2-4BDC-BA03-81710105083B}" type="presOf" srcId="{E8E3A89C-EB11-4A4E-AD1F-151E7F10CB38}" destId="{0F5E781E-DF28-4024-9771-2A5A7457099E}" srcOrd="0" destOrd="0" presId="urn:microsoft.com/office/officeart/2005/8/layout/hProcess4"/>
    <dgm:cxn modelId="{F23D1054-A9FE-4938-8864-1238A825D35C}" srcId="{60035561-CDCF-4FC9-9F92-278CD187D2C4}" destId="{3C39660C-3DF9-42BB-A11C-AEEBA104BE1F}" srcOrd="0" destOrd="0" parTransId="{54A3882F-A73C-4B77-9A65-A5756ACC3370}" sibTransId="{76F42EBC-AADC-4C03-A388-510C826536E8}"/>
    <dgm:cxn modelId="{1A525EEC-EFB8-4115-8996-3E2AF2636B7C}" type="presOf" srcId="{848433C2-D1AE-48FF-8152-0B824A791C74}" destId="{DD7DAF71-5E06-4C7C-9A4A-AB2A9CCFD320}" srcOrd="0" destOrd="0" presId="urn:microsoft.com/office/officeart/2005/8/layout/hProcess4"/>
    <dgm:cxn modelId="{5125248B-5322-40B0-BCD8-6659461E249B}" type="presOf" srcId="{78BF7DA6-BADA-4E2A-83F2-FDF4DEE2D727}" destId="{BEFC5286-13AB-4770-995E-01E079927609}" srcOrd="0" destOrd="0" presId="urn:microsoft.com/office/officeart/2005/8/layout/hProcess4"/>
    <dgm:cxn modelId="{7C3E43ED-BECD-4107-BD2E-F3A726F24924}" type="presParOf" srcId="{0F5E781E-DF28-4024-9771-2A5A7457099E}" destId="{1B66D2C7-5135-41B3-BC5F-C5703F84A917}" srcOrd="0" destOrd="0" presId="urn:microsoft.com/office/officeart/2005/8/layout/hProcess4"/>
    <dgm:cxn modelId="{44C82DBF-B550-47A5-9870-5F5BF87D0235}" type="presParOf" srcId="{0F5E781E-DF28-4024-9771-2A5A7457099E}" destId="{362BCFEB-3325-41EA-92BD-A3D62253A8C5}" srcOrd="1" destOrd="0" presId="urn:microsoft.com/office/officeart/2005/8/layout/hProcess4"/>
    <dgm:cxn modelId="{F5606DC1-DD8E-4604-86C8-85899AED9228}" type="presParOf" srcId="{0F5E781E-DF28-4024-9771-2A5A7457099E}" destId="{59CC8965-497A-4405-B0E9-5813D7613931}" srcOrd="2" destOrd="0" presId="urn:microsoft.com/office/officeart/2005/8/layout/hProcess4"/>
    <dgm:cxn modelId="{F10052B1-03BF-47DA-9240-711636B8474C}" type="presParOf" srcId="{59CC8965-497A-4405-B0E9-5813D7613931}" destId="{BD6EC3DC-A3D1-4720-B56D-01FC33658FD6}" srcOrd="0" destOrd="0" presId="urn:microsoft.com/office/officeart/2005/8/layout/hProcess4"/>
    <dgm:cxn modelId="{0C09E185-6C6B-4BC4-AC47-5A6BA5526D9B}" type="presParOf" srcId="{BD6EC3DC-A3D1-4720-B56D-01FC33658FD6}" destId="{4178D275-C5BB-4A0A-86D3-AC2C498DBCBB}" srcOrd="0" destOrd="0" presId="urn:microsoft.com/office/officeart/2005/8/layout/hProcess4"/>
    <dgm:cxn modelId="{E59F6BED-9750-4D20-B0C7-635F82320A96}" type="presParOf" srcId="{BD6EC3DC-A3D1-4720-B56D-01FC33658FD6}" destId="{C02814F4-E648-458A-AFAF-B8870FD7E867}" srcOrd="1" destOrd="0" presId="urn:microsoft.com/office/officeart/2005/8/layout/hProcess4"/>
    <dgm:cxn modelId="{E8DD77E1-6817-4205-BB7F-3D3F7A4AEBB8}" type="presParOf" srcId="{BD6EC3DC-A3D1-4720-B56D-01FC33658FD6}" destId="{6F712819-59E4-40D8-A6DD-756D10A8802E}" srcOrd="2" destOrd="0" presId="urn:microsoft.com/office/officeart/2005/8/layout/hProcess4"/>
    <dgm:cxn modelId="{40ECDCD6-A6DD-4A55-B06A-8D22C28DF08F}" type="presParOf" srcId="{BD6EC3DC-A3D1-4720-B56D-01FC33658FD6}" destId="{1396EA7B-052C-4387-BA14-FC3503289976}" srcOrd="3" destOrd="0" presId="urn:microsoft.com/office/officeart/2005/8/layout/hProcess4"/>
    <dgm:cxn modelId="{175B23B6-F313-4B31-ABC8-C1641772A27C}" type="presParOf" srcId="{BD6EC3DC-A3D1-4720-B56D-01FC33658FD6}" destId="{EA8F60C5-6BF5-42AA-B94F-7E0D3CE49D67}" srcOrd="4" destOrd="0" presId="urn:microsoft.com/office/officeart/2005/8/layout/hProcess4"/>
    <dgm:cxn modelId="{C6B3557A-2A50-46EE-9892-377854D6E78D}" type="presParOf" srcId="{59CC8965-497A-4405-B0E9-5813D7613931}" destId="{DD7DAF71-5E06-4C7C-9A4A-AB2A9CCFD320}" srcOrd="1" destOrd="0" presId="urn:microsoft.com/office/officeart/2005/8/layout/hProcess4"/>
    <dgm:cxn modelId="{57FFEB70-52B9-463D-B086-C2E9C744D822}" type="presParOf" srcId="{59CC8965-497A-4405-B0E9-5813D7613931}" destId="{8498924D-8D9B-422C-81E8-9490AF3A435E}" srcOrd="2" destOrd="0" presId="urn:microsoft.com/office/officeart/2005/8/layout/hProcess4"/>
    <dgm:cxn modelId="{FBA146EA-8194-45E1-AFFC-109E5E9D23A4}" type="presParOf" srcId="{8498924D-8D9B-422C-81E8-9490AF3A435E}" destId="{1BA81FAE-BC14-4CC4-A0FF-83FB3C64D255}" srcOrd="0" destOrd="0" presId="urn:microsoft.com/office/officeart/2005/8/layout/hProcess4"/>
    <dgm:cxn modelId="{82656AC1-46DE-41CA-BFD7-768D42219D35}" type="presParOf" srcId="{8498924D-8D9B-422C-81E8-9490AF3A435E}" destId="{4DBDFD23-04E2-4218-9B91-24958D715D51}" srcOrd="1" destOrd="0" presId="urn:microsoft.com/office/officeart/2005/8/layout/hProcess4"/>
    <dgm:cxn modelId="{29181C4C-C4D4-42B6-A775-CF7DD19E1116}" type="presParOf" srcId="{8498924D-8D9B-422C-81E8-9490AF3A435E}" destId="{25F921A6-A3BA-480F-844D-8CC7B6CCA501}" srcOrd="2" destOrd="0" presId="urn:microsoft.com/office/officeart/2005/8/layout/hProcess4"/>
    <dgm:cxn modelId="{360AC736-1ABE-4DD3-BBD3-74C37C055E44}" type="presParOf" srcId="{8498924D-8D9B-422C-81E8-9490AF3A435E}" destId="{609E4673-BCE0-47A5-B291-BCE50A324E64}" srcOrd="3" destOrd="0" presId="urn:microsoft.com/office/officeart/2005/8/layout/hProcess4"/>
    <dgm:cxn modelId="{DA9145EF-2ED9-4EBE-A087-01D1850DA021}" type="presParOf" srcId="{8498924D-8D9B-422C-81E8-9490AF3A435E}" destId="{847EBBF2-57BB-4B69-8B69-9B85DB64672B}" srcOrd="4" destOrd="0" presId="urn:microsoft.com/office/officeart/2005/8/layout/hProcess4"/>
    <dgm:cxn modelId="{3D85371D-E0DA-449E-B484-4D7A2699E501}" type="presParOf" srcId="{59CC8965-497A-4405-B0E9-5813D7613931}" destId="{FD2E95C7-45C4-4B09-AC4A-8339A06BCB31}" srcOrd="3" destOrd="0" presId="urn:microsoft.com/office/officeart/2005/8/layout/hProcess4"/>
    <dgm:cxn modelId="{68488AFB-E244-485E-9BAC-07B006156800}" type="presParOf" srcId="{59CC8965-497A-4405-B0E9-5813D7613931}" destId="{54296B66-5E2A-404F-A15B-D6510685A883}" srcOrd="4" destOrd="0" presId="urn:microsoft.com/office/officeart/2005/8/layout/hProcess4"/>
    <dgm:cxn modelId="{E9E435D9-28AF-4501-8B64-6CF9E6767BE1}" type="presParOf" srcId="{54296B66-5E2A-404F-A15B-D6510685A883}" destId="{55736F36-5F71-4ABA-A9DF-63C8BA08CEEB}" srcOrd="0" destOrd="0" presId="urn:microsoft.com/office/officeart/2005/8/layout/hProcess4"/>
    <dgm:cxn modelId="{BC76BB6F-B213-464C-9CBA-83DE51D93C39}" type="presParOf" srcId="{54296B66-5E2A-404F-A15B-D6510685A883}" destId="{BEFC5286-13AB-4770-995E-01E079927609}" srcOrd="1" destOrd="0" presId="urn:microsoft.com/office/officeart/2005/8/layout/hProcess4"/>
    <dgm:cxn modelId="{3FFC6A21-5587-486F-B073-92AE2F6EF50B}" type="presParOf" srcId="{54296B66-5E2A-404F-A15B-D6510685A883}" destId="{73C250F9-93F9-4D06-8292-1F8E5902007B}" srcOrd="2" destOrd="0" presId="urn:microsoft.com/office/officeart/2005/8/layout/hProcess4"/>
    <dgm:cxn modelId="{8B02B555-65E6-4C28-9618-BE037A53D335}" type="presParOf" srcId="{54296B66-5E2A-404F-A15B-D6510685A883}" destId="{96223547-ECF5-48FD-AD98-ADBD8AE8F995}" srcOrd="3" destOrd="0" presId="urn:microsoft.com/office/officeart/2005/8/layout/hProcess4"/>
    <dgm:cxn modelId="{BA8AE5CD-E427-48DB-BD1E-6B67E4925134}" type="presParOf" srcId="{54296B66-5E2A-404F-A15B-D6510685A883}" destId="{09799C63-A1CE-469B-9B49-C68A8FC0DF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D55090-C139-44A4-A2DC-1A8D7D4A7472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U"/>
        </a:p>
      </dgm:t>
    </dgm:pt>
    <dgm:pt modelId="{8595B75E-3104-48F7-AA6B-31BCFF019C39}">
      <dgm:prSet phldrT="[Texto]"/>
      <dgm:spPr/>
      <dgm:t>
        <a:bodyPr/>
        <a:lstStyle/>
        <a:p>
          <a:r>
            <a:rPr lang="es-ES" dirty="0"/>
            <a:t>EDUCACIÓN</a:t>
          </a:r>
          <a:endParaRPr lang="es-CU" dirty="0"/>
        </a:p>
      </dgm:t>
    </dgm:pt>
    <dgm:pt modelId="{B5633DB1-4335-4694-9FEC-27E687794207}" type="parTrans" cxnId="{8F80412D-9A45-4086-9F9E-AF80229D9477}">
      <dgm:prSet/>
      <dgm:spPr/>
      <dgm:t>
        <a:bodyPr/>
        <a:lstStyle/>
        <a:p>
          <a:endParaRPr lang="es-CU"/>
        </a:p>
      </dgm:t>
    </dgm:pt>
    <dgm:pt modelId="{0E4FF186-A9EF-4668-B5A0-B3F979C11F94}" type="sibTrans" cxnId="{8F80412D-9A45-4086-9F9E-AF80229D9477}">
      <dgm:prSet/>
      <dgm:spPr/>
      <dgm:t>
        <a:bodyPr/>
        <a:lstStyle/>
        <a:p>
          <a:endParaRPr lang="es-CU"/>
        </a:p>
      </dgm:t>
    </dgm:pt>
    <dgm:pt modelId="{5647E53E-D299-4E99-A80F-CBCEEBD83822}">
      <dgm:prSet phldrT="[Texto]"/>
      <dgm:spPr/>
      <dgm:t>
        <a:bodyPr/>
        <a:lstStyle/>
        <a:p>
          <a:r>
            <a:rPr lang="es-ES" dirty="0"/>
            <a:t>Gestión de estudiantes</a:t>
          </a:r>
          <a:endParaRPr lang="es-CU" dirty="0"/>
        </a:p>
      </dgm:t>
    </dgm:pt>
    <dgm:pt modelId="{228A5F54-285B-44B2-BC69-2210240AE09C}" type="parTrans" cxnId="{CFBB65A7-9D74-4516-9B83-FBF40A196420}">
      <dgm:prSet/>
      <dgm:spPr/>
      <dgm:t>
        <a:bodyPr/>
        <a:lstStyle/>
        <a:p>
          <a:endParaRPr lang="es-CU"/>
        </a:p>
      </dgm:t>
    </dgm:pt>
    <dgm:pt modelId="{4C3D23E4-BE10-4E36-8F0C-DFCFA43FFFC7}" type="sibTrans" cxnId="{CFBB65A7-9D74-4516-9B83-FBF40A196420}">
      <dgm:prSet/>
      <dgm:spPr/>
      <dgm:t>
        <a:bodyPr/>
        <a:lstStyle/>
        <a:p>
          <a:endParaRPr lang="es-CU"/>
        </a:p>
      </dgm:t>
    </dgm:pt>
    <dgm:pt modelId="{5C0CEB20-FB40-4625-B096-88954F0A76FF}">
      <dgm:prSet phldrT="[Texto]"/>
      <dgm:spPr/>
      <dgm:t>
        <a:bodyPr/>
        <a:lstStyle/>
        <a:p>
          <a:r>
            <a:rPr lang="es-ES" dirty="0"/>
            <a:t>Calificaciones</a:t>
          </a:r>
          <a:endParaRPr lang="es-CU" dirty="0"/>
        </a:p>
      </dgm:t>
    </dgm:pt>
    <dgm:pt modelId="{9B443C99-F335-40F5-BCDB-BBE059BB3FE0}" type="parTrans" cxnId="{29DDB7CC-52A3-43D4-8353-047E090F346F}">
      <dgm:prSet/>
      <dgm:spPr/>
      <dgm:t>
        <a:bodyPr/>
        <a:lstStyle/>
        <a:p>
          <a:endParaRPr lang="es-CU"/>
        </a:p>
      </dgm:t>
    </dgm:pt>
    <dgm:pt modelId="{0355680E-4B92-46FC-B022-691C10488803}" type="sibTrans" cxnId="{29DDB7CC-52A3-43D4-8353-047E090F346F}">
      <dgm:prSet/>
      <dgm:spPr/>
      <dgm:t>
        <a:bodyPr/>
        <a:lstStyle/>
        <a:p>
          <a:endParaRPr lang="es-CU"/>
        </a:p>
      </dgm:t>
    </dgm:pt>
    <dgm:pt modelId="{CE6B2E0D-CCA2-4241-A5AF-979836979CD3}">
      <dgm:prSet phldrT="[Texto]"/>
      <dgm:spPr/>
      <dgm:t>
        <a:bodyPr/>
        <a:lstStyle/>
        <a:p>
          <a:r>
            <a:rPr lang="es-ES" dirty="0"/>
            <a:t>SALUD</a:t>
          </a:r>
          <a:endParaRPr lang="es-CU" dirty="0"/>
        </a:p>
      </dgm:t>
    </dgm:pt>
    <dgm:pt modelId="{C8DC3C2A-52C6-48DD-864F-E098CCD692B8}" type="parTrans" cxnId="{B4AE954C-150D-425F-9B40-BC8542FFD69A}">
      <dgm:prSet/>
      <dgm:spPr/>
      <dgm:t>
        <a:bodyPr/>
        <a:lstStyle/>
        <a:p>
          <a:endParaRPr lang="es-CU"/>
        </a:p>
      </dgm:t>
    </dgm:pt>
    <dgm:pt modelId="{56ABD258-70C8-4B3B-80F0-2347E15693A5}" type="sibTrans" cxnId="{B4AE954C-150D-425F-9B40-BC8542FFD69A}">
      <dgm:prSet/>
      <dgm:spPr/>
      <dgm:t>
        <a:bodyPr/>
        <a:lstStyle/>
        <a:p>
          <a:endParaRPr lang="es-CU"/>
        </a:p>
      </dgm:t>
    </dgm:pt>
    <dgm:pt modelId="{C91208D3-1079-413A-97D1-028336352FA1}">
      <dgm:prSet phldrT="[Texto]"/>
      <dgm:spPr/>
      <dgm:t>
        <a:bodyPr/>
        <a:lstStyle/>
        <a:p>
          <a:r>
            <a:rPr lang="es-ES" dirty="0"/>
            <a:t>Historiales médicos</a:t>
          </a:r>
          <a:endParaRPr lang="es-CU" dirty="0"/>
        </a:p>
      </dgm:t>
    </dgm:pt>
    <dgm:pt modelId="{77887A23-F939-4295-9EDA-CE8B4BE4CAF2}" type="parTrans" cxnId="{42B788C2-7AE2-49A4-979E-4E4AB5E2275F}">
      <dgm:prSet/>
      <dgm:spPr/>
      <dgm:t>
        <a:bodyPr/>
        <a:lstStyle/>
        <a:p>
          <a:endParaRPr lang="es-CU"/>
        </a:p>
      </dgm:t>
    </dgm:pt>
    <dgm:pt modelId="{BCA438E5-7917-4EBD-920F-97B185E4A392}" type="sibTrans" cxnId="{42B788C2-7AE2-49A4-979E-4E4AB5E2275F}">
      <dgm:prSet/>
      <dgm:spPr/>
      <dgm:t>
        <a:bodyPr/>
        <a:lstStyle/>
        <a:p>
          <a:endParaRPr lang="es-CU"/>
        </a:p>
      </dgm:t>
    </dgm:pt>
    <dgm:pt modelId="{EB225022-C007-4D93-8758-3938FD9EB999}">
      <dgm:prSet phldrT="[Texto]"/>
      <dgm:spPr/>
      <dgm:t>
        <a:bodyPr/>
        <a:lstStyle/>
        <a:p>
          <a:r>
            <a:rPr lang="es-ES" dirty="0"/>
            <a:t>Citas</a:t>
          </a:r>
          <a:endParaRPr lang="es-CU" dirty="0"/>
        </a:p>
      </dgm:t>
    </dgm:pt>
    <dgm:pt modelId="{B495EAA8-2D72-4C91-97C1-56B6D7B5E31A}" type="parTrans" cxnId="{68104626-0C18-4347-8C3F-C4A020D83991}">
      <dgm:prSet/>
      <dgm:spPr/>
      <dgm:t>
        <a:bodyPr/>
        <a:lstStyle/>
        <a:p>
          <a:endParaRPr lang="es-CU"/>
        </a:p>
      </dgm:t>
    </dgm:pt>
    <dgm:pt modelId="{5416274B-210F-4F44-BDF4-DC7FEC62010C}" type="sibTrans" cxnId="{68104626-0C18-4347-8C3F-C4A020D83991}">
      <dgm:prSet/>
      <dgm:spPr/>
      <dgm:t>
        <a:bodyPr/>
        <a:lstStyle/>
        <a:p>
          <a:endParaRPr lang="es-CU"/>
        </a:p>
      </dgm:t>
    </dgm:pt>
    <dgm:pt modelId="{B4194B85-9948-44FA-9A90-EF4E60814A68}">
      <dgm:prSet phldrT="[Texto]"/>
      <dgm:spPr/>
      <dgm:t>
        <a:bodyPr/>
        <a:lstStyle/>
        <a:p>
          <a:r>
            <a:rPr lang="es-ES" dirty="0"/>
            <a:t>COMERCIO</a:t>
          </a:r>
          <a:endParaRPr lang="es-CU" dirty="0"/>
        </a:p>
      </dgm:t>
    </dgm:pt>
    <dgm:pt modelId="{F527F769-39B1-481F-8D6F-4270AEDCF902}" type="parTrans" cxnId="{18172A1F-AA29-4195-B05B-0F0BDDA33312}">
      <dgm:prSet/>
      <dgm:spPr/>
      <dgm:t>
        <a:bodyPr/>
        <a:lstStyle/>
        <a:p>
          <a:endParaRPr lang="es-CU"/>
        </a:p>
      </dgm:t>
    </dgm:pt>
    <dgm:pt modelId="{DF8479E9-71A7-4978-A976-7EAB93BFE778}" type="sibTrans" cxnId="{18172A1F-AA29-4195-B05B-0F0BDDA33312}">
      <dgm:prSet/>
      <dgm:spPr/>
      <dgm:t>
        <a:bodyPr/>
        <a:lstStyle/>
        <a:p>
          <a:endParaRPr lang="es-CU"/>
        </a:p>
      </dgm:t>
    </dgm:pt>
    <dgm:pt modelId="{0D139174-772B-4526-A23E-5C3CC0B16572}">
      <dgm:prSet phldrT="[Texto]"/>
      <dgm:spPr/>
      <dgm:t>
        <a:bodyPr/>
        <a:lstStyle/>
        <a:p>
          <a:r>
            <a:rPr lang="es-ES" dirty="0"/>
            <a:t>Inventarios</a:t>
          </a:r>
          <a:endParaRPr lang="es-CU" dirty="0"/>
        </a:p>
      </dgm:t>
    </dgm:pt>
    <dgm:pt modelId="{C810FF7D-0875-4EF0-9B98-31F2FF3A08CB}" type="parTrans" cxnId="{967C2E7D-825F-4DB1-8375-93793D6A7527}">
      <dgm:prSet/>
      <dgm:spPr/>
      <dgm:t>
        <a:bodyPr/>
        <a:lstStyle/>
        <a:p>
          <a:endParaRPr lang="es-CU"/>
        </a:p>
      </dgm:t>
    </dgm:pt>
    <dgm:pt modelId="{855FCA1D-C506-4FDA-9E0C-8873C8321FC9}" type="sibTrans" cxnId="{967C2E7D-825F-4DB1-8375-93793D6A7527}">
      <dgm:prSet/>
      <dgm:spPr/>
      <dgm:t>
        <a:bodyPr/>
        <a:lstStyle/>
        <a:p>
          <a:endParaRPr lang="es-CU"/>
        </a:p>
      </dgm:t>
    </dgm:pt>
    <dgm:pt modelId="{972AB74D-F044-4E68-B1DE-75D3B5B5492E}">
      <dgm:prSet phldrT="[Texto]"/>
      <dgm:spPr/>
      <dgm:t>
        <a:bodyPr/>
        <a:lstStyle/>
        <a:p>
          <a:r>
            <a:rPr lang="es-ES" dirty="0"/>
            <a:t>Ventas</a:t>
          </a:r>
          <a:endParaRPr lang="es-CU" dirty="0"/>
        </a:p>
      </dgm:t>
    </dgm:pt>
    <dgm:pt modelId="{78FA4D1B-EC77-4226-877D-DC6D8A53A269}" type="parTrans" cxnId="{1F8B0DE7-DE97-43BA-8C27-4A950051AE8C}">
      <dgm:prSet/>
      <dgm:spPr/>
      <dgm:t>
        <a:bodyPr/>
        <a:lstStyle/>
        <a:p>
          <a:endParaRPr lang="es-CU"/>
        </a:p>
      </dgm:t>
    </dgm:pt>
    <dgm:pt modelId="{3A69FF81-99F3-4385-B11A-8C8BF32D0FFF}" type="sibTrans" cxnId="{1F8B0DE7-DE97-43BA-8C27-4A950051AE8C}">
      <dgm:prSet/>
      <dgm:spPr/>
      <dgm:t>
        <a:bodyPr/>
        <a:lstStyle/>
        <a:p>
          <a:endParaRPr lang="es-CU"/>
        </a:p>
      </dgm:t>
    </dgm:pt>
    <dgm:pt modelId="{C94F0433-2E72-4513-87D5-3EB4AA573C78}">
      <dgm:prSet phldrT="[Texto]"/>
      <dgm:spPr/>
      <dgm:t>
        <a:bodyPr/>
        <a:lstStyle/>
        <a:p>
          <a:r>
            <a:rPr lang="es-ES" dirty="0"/>
            <a:t>GOBIERNO</a:t>
          </a:r>
          <a:endParaRPr lang="es-CU" dirty="0"/>
        </a:p>
      </dgm:t>
    </dgm:pt>
    <dgm:pt modelId="{75F1E085-E788-4F8A-AE0A-D1436B7054BC}" type="parTrans" cxnId="{BDA3F204-EE64-4FEE-A7DD-C2B788AABB35}">
      <dgm:prSet/>
      <dgm:spPr/>
      <dgm:t>
        <a:bodyPr/>
        <a:lstStyle/>
        <a:p>
          <a:endParaRPr lang="es-CU"/>
        </a:p>
      </dgm:t>
    </dgm:pt>
    <dgm:pt modelId="{441B7DDE-391B-4FD2-BF57-BDF61B891650}" type="sibTrans" cxnId="{BDA3F204-EE64-4FEE-A7DD-C2B788AABB35}">
      <dgm:prSet/>
      <dgm:spPr/>
      <dgm:t>
        <a:bodyPr/>
        <a:lstStyle/>
        <a:p>
          <a:endParaRPr lang="es-CU"/>
        </a:p>
      </dgm:t>
    </dgm:pt>
    <dgm:pt modelId="{93A10226-1263-41A6-BC55-89980EE9B844}">
      <dgm:prSet phldrT="[Texto]"/>
      <dgm:spPr/>
      <dgm:t>
        <a:bodyPr/>
        <a:lstStyle/>
        <a:p>
          <a:r>
            <a:rPr lang="es-ES" dirty="0"/>
            <a:t>Registros civiles</a:t>
          </a:r>
          <a:endParaRPr lang="es-CU" dirty="0"/>
        </a:p>
      </dgm:t>
    </dgm:pt>
    <dgm:pt modelId="{B8221412-AB1E-4BB0-9C02-8DE1E23CC66B}" type="parTrans" cxnId="{5C771291-ED7E-4C0F-892E-3C20D0D95323}">
      <dgm:prSet/>
      <dgm:spPr/>
      <dgm:t>
        <a:bodyPr/>
        <a:lstStyle/>
        <a:p>
          <a:endParaRPr lang="es-CU"/>
        </a:p>
      </dgm:t>
    </dgm:pt>
    <dgm:pt modelId="{7FCA45E2-5165-40EE-84D7-D94F0BE9E2D9}" type="sibTrans" cxnId="{5C771291-ED7E-4C0F-892E-3C20D0D95323}">
      <dgm:prSet/>
      <dgm:spPr/>
      <dgm:t>
        <a:bodyPr/>
        <a:lstStyle/>
        <a:p>
          <a:endParaRPr lang="es-CU"/>
        </a:p>
      </dgm:t>
    </dgm:pt>
    <dgm:pt modelId="{54511B6A-7356-4717-9B1C-2B67816CAE56}">
      <dgm:prSet phldrT="[Texto]"/>
      <dgm:spPr/>
      <dgm:t>
        <a:bodyPr/>
        <a:lstStyle/>
        <a:p>
          <a:r>
            <a:rPr lang="es-ES" dirty="0"/>
            <a:t>Impuestos</a:t>
          </a:r>
          <a:endParaRPr lang="es-CU" dirty="0"/>
        </a:p>
      </dgm:t>
    </dgm:pt>
    <dgm:pt modelId="{E84BEFF6-859E-47F9-90ED-83E6D18F7EB9}" type="parTrans" cxnId="{412CD568-72B0-4ADE-8615-589290C0A8B9}">
      <dgm:prSet/>
      <dgm:spPr/>
      <dgm:t>
        <a:bodyPr/>
        <a:lstStyle/>
        <a:p>
          <a:endParaRPr lang="es-CU"/>
        </a:p>
      </dgm:t>
    </dgm:pt>
    <dgm:pt modelId="{E342B0E7-7E58-4532-9D04-A9AD4B96E477}" type="sibTrans" cxnId="{412CD568-72B0-4ADE-8615-589290C0A8B9}">
      <dgm:prSet/>
      <dgm:spPr/>
      <dgm:t>
        <a:bodyPr/>
        <a:lstStyle/>
        <a:p>
          <a:endParaRPr lang="es-CU"/>
        </a:p>
      </dgm:t>
    </dgm:pt>
    <dgm:pt modelId="{92B5ADA4-393D-4FEC-9828-8562781AD104}" type="pres">
      <dgm:prSet presAssocID="{02D55090-C139-44A4-A2DC-1A8D7D4A74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706E44F-E1F7-4A78-BFE2-3B4727D559F7}" type="pres">
      <dgm:prSet presAssocID="{02D55090-C139-44A4-A2DC-1A8D7D4A7472}" presName="bkgdShp" presStyleLbl="alignAccFollowNode1" presStyleIdx="0" presStyleCnt="1"/>
      <dgm:spPr/>
    </dgm:pt>
    <dgm:pt modelId="{37FAF7A6-CAA5-4D82-B797-6E397B71432D}" type="pres">
      <dgm:prSet presAssocID="{02D55090-C139-44A4-A2DC-1A8D7D4A7472}" presName="linComp" presStyleCnt="0"/>
      <dgm:spPr/>
    </dgm:pt>
    <dgm:pt modelId="{F91739FB-0D79-42CE-9920-399D2BC221CF}" type="pres">
      <dgm:prSet presAssocID="{8595B75E-3104-48F7-AA6B-31BCFF019C39}" presName="compNode" presStyleCnt="0"/>
      <dgm:spPr/>
    </dgm:pt>
    <dgm:pt modelId="{48F4285B-8ECA-422B-95D4-FCF59CCBA02B}" type="pres">
      <dgm:prSet presAssocID="{8595B75E-3104-48F7-AA6B-31BCFF019C3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B3C985B-A0A0-4788-83AF-6B11FB7048EB}" type="pres">
      <dgm:prSet presAssocID="{8595B75E-3104-48F7-AA6B-31BCFF019C39}" presName="invisiNode" presStyleLbl="node1" presStyleIdx="0" presStyleCnt="4"/>
      <dgm:spPr/>
    </dgm:pt>
    <dgm:pt modelId="{899B92D8-3615-4BBA-9FB3-A822DBFAD06B}" type="pres">
      <dgm:prSet presAssocID="{8595B75E-3104-48F7-AA6B-31BCFF019C39}" presName="imagNode" presStyleLbl="fgImgPlac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</dgm:spPr>
      <dgm:t>
        <a:bodyPr/>
        <a:lstStyle/>
        <a:p>
          <a:endParaRPr lang="es-ES"/>
        </a:p>
      </dgm:t>
    </dgm:pt>
    <dgm:pt modelId="{B54A747C-58D7-4650-A39B-2AA2A1F969FD}" type="pres">
      <dgm:prSet presAssocID="{0E4FF186-A9EF-4668-B5A0-B3F979C11F9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013E4C4-9017-47D1-97B9-E82124E371A5}" type="pres">
      <dgm:prSet presAssocID="{CE6B2E0D-CCA2-4241-A5AF-979836979CD3}" presName="compNode" presStyleCnt="0"/>
      <dgm:spPr/>
    </dgm:pt>
    <dgm:pt modelId="{1B20B000-CCD1-4BD1-871B-0ED7D64146D3}" type="pres">
      <dgm:prSet presAssocID="{CE6B2E0D-CCA2-4241-A5AF-979836979CD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FD3059-E54B-47F0-8046-4A498807C4B3}" type="pres">
      <dgm:prSet presAssocID="{CE6B2E0D-CCA2-4241-A5AF-979836979CD3}" presName="invisiNode" presStyleLbl="node1" presStyleIdx="1" presStyleCnt="4"/>
      <dgm:spPr/>
    </dgm:pt>
    <dgm:pt modelId="{8BDD5D72-570C-46FE-9737-4250104878A5}" type="pres">
      <dgm:prSet presAssocID="{CE6B2E0D-CCA2-4241-A5AF-979836979CD3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411ED981-2780-4369-BECC-395F9B18B336}" type="pres">
      <dgm:prSet presAssocID="{56ABD258-70C8-4B3B-80F0-2347E15693A5}" presName="sibTrans" presStyleLbl="sibTrans2D1" presStyleIdx="0" presStyleCnt="0"/>
      <dgm:spPr/>
      <dgm:t>
        <a:bodyPr/>
        <a:lstStyle/>
        <a:p>
          <a:endParaRPr lang="es-ES"/>
        </a:p>
      </dgm:t>
    </dgm:pt>
    <dgm:pt modelId="{AFE6143C-F961-4293-BB97-1B80CD98C4FA}" type="pres">
      <dgm:prSet presAssocID="{B4194B85-9948-44FA-9A90-EF4E60814A68}" presName="compNode" presStyleCnt="0"/>
      <dgm:spPr/>
    </dgm:pt>
    <dgm:pt modelId="{83FF074D-B9E9-4428-AC0C-EC56EF078A18}" type="pres">
      <dgm:prSet presAssocID="{B4194B85-9948-44FA-9A90-EF4E60814A68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D269A8-67DE-474C-80F7-01570F348A65}" type="pres">
      <dgm:prSet presAssocID="{B4194B85-9948-44FA-9A90-EF4E60814A68}" presName="invisiNode" presStyleLbl="node1" presStyleIdx="2" presStyleCnt="4"/>
      <dgm:spPr/>
    </dgm:pt>
    <dgm:pt modelId="{93AF95B2-D083-4C59-BBE3-27BA73B8FB51}" type="pres">
      <dgm:prSet presAssocID="{B4194B85-9948-44FA-9A90-EF4E60814A68}" presName="imagNode" presStyleLbl="fgImgPlace1" presStyleIdx="2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67E31E9A-6084-4E10-949A-774C5E2D06BB}" type="pres">
      <dgm:prSet presAssocID="{DF8479E9-71A7-4978-A976-7EAB93BFE77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DF329BCC-87B3-4892-940F-F2B9EE17BF6A}" type="pres">
      <dgm:prSet presAssocID="{C94F0433-2E72-4513-87D5-3EB4AA573C78}" presName="compNode" presStyleCnt="0"/>
      <dgm:spPr/>
    </dgm:pt>
    <dgm:pt modelId="{2578BFC1-8772-448E-BA00-5EB58014D2AF}" type="pres">
      <dgm:prSet presAssocID="{C94F0433-2E72-4513-87D5-3EB4AA573C7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0FC48E-38A4-4FA9-B901-037B611CE176}" type="pres">
      <dgm:prSet presAssocID="{C94F0433-2E72-4513-87D5-3EB4AA573C78}" presName="invisiNode" presStyleLbl="node1" presStyleIdx="3" presStyleCnt="4"/>
      <dgm:spPr/>
    </dgm:pt>
    <dgm:pt modelId="{40C79D29-2EB9-49C5-94D9-E6CB71B5012F}" type="pres">
      <dgm:prSet presAssocID="{C94F0433-2E72-4513-87D5-3EB4AA573C78}" presName="imagNode" presStyleLbl="fgImgPlace1" presStyleIdx="3" presStyleCnt="4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es-ES"/>
        </a:p>
      </dgm:t>
    </dgm:pt>
  </dgm:ptLst>
  <dgm:cxnLst>
    <dgm:cxn modelId="{38AA8E0E-427A-46F8-9547-CA21B67CC8C2}" type="presOf" srcId="{0D139174-772B-4526-A23E-5C3CC0B16572}" destId="{83FF074D-B9E9-4428-AC0C-EC56EF078A18}" srcOrd="0" destOrd="1" presId="urn:microsoft.com/office/officeart/2005/8/layout/pList2"/>
    <dgm:cxn modelId="{5C771291-ED7E-4C0F-892E-3C20D0D95323}" srcId="{C94F0433-2E72-4513-87D5-3EB4AA573C78}" destId="{93A10226-1263-41A6-BC55-89980EE9B844}" srcOrd="0" destOrd="0" parTransId="{B8221412-AB1E-4BB0-9C02-8DE1E23CC66B}" sibTransId="{7FCA45E2-5165-40EE-84D7-D94F0BE9E2D9}"/>
    <dgm:cxn modelId="{E5313C2E-FC8A-436D-BB90-1362F64CE3AE}" type="presOf" srcId="{54511B6A-7356-4717-9B1C-2B67816CAE56}" destId="{2578BFC1-8772-448E-BA00-5EB58014D2AF}" srcOrd="0" destOrd="2" presId="urn:microsoft.com/office/officeart/2005/8/layout/pList2"/>
    <dgm:cxn modelId="{8B6790D9-B9A5-46E5-9728-FD6F89699E25}" type="presOf" srcId="{93A10226-1263-41A6-BC55-89980EE9B844}" destId="{2578BFC1-8772-448E-BA00-5EB58014D2AF}" srcOrd="0" destOrd="1" presId="urn:microsoft.com/office/officeart/2005/8/layout/pList2"/>
    <dgm:cxn modelId="{8F80412D-9A45-4086-9F9E-AF80229D9477}" srcId="{02D55090-C139-44A4-A2DC-1A8D7D4A7472}" destId="{8595B75E-3104-48F7-AA6B-31BCFF019C39}" srcOrd="0" destOrd="0" parTransId="{B5633DB1-4335-4694-9FEC-27E687794207}" sibTransId="{0E4FF186-A9EF-4668-B5A0-B3F979C11F94}"/>
    <dgm:cxn modelId="{B64255ED-DD2E-4A84-8410-F1AE64993358}" type="presOf" srcId="{C94F0433-2E72-4513-87D5-3EB4AA573C78}" destId="{2578BFC1-8772-448E-BA00-5EB58014D2AF}" srcOrd="0" destOrd="0" presId="urn:microsoft.com/office/officeart/2005/8/layout/pList2"/>
    <dgm:cxn modelId="{1F8B0DE7-DE97-43BA-8C27-4A950051AE8C}" srcId="{B4194B85-9948-44FA-9A90-EF4E60814A68}" destId="{972AB74D-F044-4E68-B1DE-75D3B5B5492E}" srcOrd="1" destOrd="0" parTransId="{78FA4D1B-EC77-4226-877D-DC6D8A53A269}" sibTransId="{3A69FF81-99F3-4385-B11A-8C8BF32D0FFF}"/>
    <dgm:cxn modelId="{02BF2793-D15E-4944-9465-0629FFECA58F}" type="presOf" srcId="{5647E53E-D299-4E99-A80F-CBCEEBD83822}" destId="{48F4285B-8ECA-422B-95D4-FCF59CCBA02B}" srcOrd="0" destOrd="1" presId="urn:microsoft.com/office/officeart/2005/8/layout/pList2"/>
    <dgm:cxn modelId="{967C2E7D-825F-4DB1-8375-93793D6A7527}" srcId="{B4194B85-9948-44FA-9A90-EF4E60814A68}" destId="{0D139174-772B-4526-A23E-5C3CC0B16572}" srcOrd="0" destOrd="0" parTransId="{C810FF7D-0875-4EF0-9B98-31F2FF3A08CB}" sibTransId="{855FCA1D-C506-4FDA-9E0C-8873C8321FC9}"/>
    <dgm:cxn modelId="{412CD568-72B0-4ADE-8615-589290C0A8B9}" srcId="{C94F0433-2E72-4513-87D5-3EB4AA573C78}" destId="{54511B6A-7356-4717-9B1C-2B67816CAE56}" srcOrd="1" destOrd="0" parTransId="{E84BEFF6-859E-47F9-90ED-83E6D18F7EB9}" sibTransId="{E342B0E7-7E58-4532-9D04-A9AD4B96E477}"/>
    <dgm:cxn modelId="{18172A1F-AA29-4195-B05B-0F0BDDA33312}" srcId="{02D55090-C139-44A4-A2DC-1A8D7D4A7472}" destId="{B4194B85-9948-44FA-9A90-EF4E60814A68}" srcOrd="2" destOrd="0" parTransId="{F527F769-39B1-481F-8D6F-4270AEDCF902}" sibTransId="{DF8479E9-71A7-4978-A976-7EAB93BFE778}"/>
    <dgm:cxn modelId="{BB731098-DFBC-4B8A-8C66-CF0C600CA112}" type="presOf" srcId="{8595B75E-3104-48F7-AA6B-31BCFF019C39}" destId="{48F4285B-8ECA-422B-95D4-FCF59CCBA02B}" srcOrd="0" destOrd="0" presId="urn:microsoft.com/office/officeart/2005/8/layout/pList2"/>
    <dgm:cxn modelId="{621790A0-F56C-4864-9155-AD7CCB2621CD}" type="presOf" srcId="{C91208D3-1079-413A-97D1-028336352FA1}" destId="{1B20B000-CCD1-4BD1-871B-0ED7D64146D3}" srcOrd="0" destOrd="1" presId="urn:microsoft.com/office/officeart/2005/8/layout/pList2"/>
    <dgm:cxn modelId="{1BF1B99E-D7BA-4CDC-97B2-0EDB04839B20}" type="presOf" srcId="{B4194B85-9948-44FA-9A90-EF4E60814A68}" destId="{83FF074D-B9E9-4428-AC0C-EC56EF078A18}" srcOrd="0" destOrd="0" presId="urn:microsoft.com/office/officeart/2005/8/layout/pList2"/>
    <dgm:cxn modelId="{CFBB65A7-9D74-4516-9B83-FBF40A196420}" srcId="{8595B75E-3104-48F7-AA6B-31BCFF019C39}" destId="{5647E53E-D299-4E99-A80F-CBCEEBD83822}" srcOrd="0" destOrd="0" parTransId="{228A5F54-285B-44B2-BC69-2210240AE09C}" sibTransId="{4C3D23E4-BE10-4E36-8F0C-DFCFA43FFFC7}"/>
    <dgm:cxn modelId="{29DDB7CC-52A3-43D4-8353-047E090F346F}" srcId="{8595B75E-3104-48F7-AA6B-31BCFF019C39}" destId="{5C0CEB20-FB40-4625-B096-88954F0A76FF}" srcOrd="1" destOrd="0" parTransId="{9B443C99-F335-40F5-BCDB-BBE059BB3FE0}" sibTransId="{0355680E-4B92-46FC-B022-691C10488803}"/>
    <dgm:cxn modelId="{68104626-0C18-4347-8C3F-C4A020D83991}" srcId="{CE6B2E0D-CCA2-4241-A5AF-979836979CD3}" destId="{EB225022-C007-4D93-8758-3938FD9EB999}" srcOrd="1" destOrd="0" parTransId="{B495EAA8-2D72-4C91-97C1-56B6D7B5E31A}" sibTransId="{5416274B-210F-4F44-BDF4-DC7FEC62010C}"/>
    <dgm:cxn modelId="{4CB0743A-3628-4FFC-8CDA-503BD64B89C8}" type="presOf" srcId="{02D55090-C139-44A4-A2DC-1A8D7D4A7472}" destId="{92B5ADA4-393D-4FEC-9828-8562781AD104}" srcOrd="0" destOrd="0" presId="urn:microsoft.com/office/officeart/2005/8/layout/pList2"/>
    <dgm:cxn modelId="{12550016-4451-476A-BF31-15BE4F83B620}" type="presOf" srcId="{EB225022-C007-4D93-8758-3938FD9EB999}" destId="{1B20B000-CCD1-4BD1-871B-0ED7D64146D3}" srcOrd="0" destOrd="2" presId="urn:microsoft.com/office/officeart/2005/8/layout/pList2"/>
    <dgm:cxn modelId="{53BC58B9-44B3-4FB5-9917-BB6FC9E08271}" type="presOf" srcId="{56ABD258-70C8-4B3B-80F0-2347E15693A5}" destId="{411ED981-2780-4369-BECC-395F9B18B336}" srcOrd="0" destOrd="0" presId="urn:microsoft.com/office/officeart/2005/8/layout/pList2"/>
    <dgm:cxn modelId="{B4AE954C-150D-425F-9B40-BC8542FFD69A}" srcId="{02D55090-C139-44A4-A2DC-1A8D7D4A7472}" destId="{CE6B2E0D-CCA2-4241-A5AF-979836979CD3}" srcOrd="1" destOrd="0" parTransId="{C8DC3C2A-52C6-48DD-864F-E098CCD692B8}" sibTransId="{56ABD258-70C8-4B3B-80F0-2347E15693A5}"/>
    <dgm:cxn modelId="{42B788C2-7AE2-49A4-979E-4E4AB5E2275F}" srcId="{CE6B2E0D-CCA2-4241-A5AF-979836979CD3}" destId="{C91208D3-1079-413A-97D1-028336352FA1}" srcOrd="0" destOrd="0" parTransId="{77887A23-F939-4295-9EDA-CE8B4BE4CAF2}" sibTransId="{BCA438E5-7917-4EBD-920F-97B185E4A392}"/>
    <dgm:cxn modelId="{33829447-7B98-4EC9-B31C-E92BB487D020}" type="presOf" srcId="{5C0CEB20-FB40-4625-B096-88954F0A76FF}" destId="{48F4285B-8ECA-422B-95D4-FCF59CCBA02B}" srcOrd="0" destOrd="2" presId="urn:microsoft.com/office/officeart/2005/8/layout/pList2"/>
    <dgm:cxn modelId="{99D52ED2-841B-498E-BA8F-39B37D8C5445}" type="presOf" srcId="{CE6B2E0D-CCA2-4241-A5AF-979836979CD3}" destId="{1B20B000-CCD1-4BD1-871B-0ED7D64146D3}" srcOrd="0" destOrd="0" presId="urn:microsoft.com/office/officeart/2005/8/layout/pList2"/>
    <dgm:cxn modelId="{B828FED5-4F3E-47C9-B4B6-9F4E05236626}" type="presOf" srcId="{0E4FF186-A9EF-4668-B5A0-B3F979C11F94}" destId="{B54A747C-58D7-4650-A39B-2AA2A1F969FD}" srcOrd="0" destOrd="0" presId="urn:microsoft.com/office/officeart/2005/8/layout/pList2"/>
    <dgm:cxn modelId="{073F122A-09F2-4AA5-8271-56CBD376A4A6}" type="presOf" srcId="{972AB74D-F044-4E68-B1DE-75D3B5B5492E}" destId="{83FF074D-B9E9-4428-AC0C-EC56EF078A18}" srcOrd="0" destOrd="2" presId="urn:microsoft.com/office/officeart/2005/8/layout/pList2"/>
    <dgm:cxn modelId="{BDA3F204-EE64-4FEE-A7DD-C2B788AABB35}" srcId="{02D55090-C139-44A4-A2DC-1A8D7D4A7472}" destId="{C94F0433-2E72-4513-87D5-3EB4AA573C78}" srcOrd="3" destOrd="0" parTransId="{75F1E085-E788-4F8A-AE0A-D1436B7054BC}" sibTransId="{441B7DDE-391B-4FD2-BF57-BDF61B891650}"/>
    <dgm:cxn modelId="{09539F3A-4C8B-4120-9B30-D12A30CE1E10}" type="presOf" srcId="{DF8479E9-71A7-4978-A976-7EAB93BFE778}" destId="{67E31E9A-6084-4E10-949A-774C5E2D06BB}" srcOrd="0" destOrd="0" presId="urn:microsoft.com/office/officeart/2005/8/layout/pList2"/>
    <dgm:cxn modelId="{10F6E2F8-B76F-4394-851D-3DBF11B9DD32}" type="presParOf" srcId="{92B5ADA4-393D-4FEC-9828-8562781AD104}" destId="{C706E44F-E1F7-4A78-BFE2-3B4727D559F7}" srcOrd="0" destOrd="0" presId="urn:microsoft.com/office/officeart/2005/8/layout/pList2"/>
    <dgm:cxn modelId="{19D9660B-8FBE-40CD-B6B4-E33A0F9BA485}" type="presParOf" srcId="{92B5ADA4-393D-4FEC-9828-8562781AD104}" destId="{37FAF7A6-CAA5-4D82-B797-6E397B71432D}" srcOrd="1" destOrd="0" presId="urn:microsoft.com/office/officeart/2005/8/layout/pList2"/>
    <dgm:cxn modelId="{AFD3D612-CFB8-4768-B8A1-37968A7AF9E4}" type="presParOf" srcId="{37FAF7A6-CAA5-4D82-B797-6E397B71432D}" destId="{F91739FB-0D79-42CE-9920-399D2BC221CF}" srcOrd="0" destOrd="0" presId="urn:microsoft.com/office/officeart/2005/8/layout/pList2"/>
    <dgm:cxn modelId="{10C93558-6383-4B05-B3E8-FC57913A1354}" type="presParOf" srcId="{F91739FB-0D79-42CE-9920-399D2BC221CF}" destId="{48F4285B-8ECA-422B-95D4-FCF59CCBA02B}" srcOrd="0" destOrd="0" presId="urn:microsoft.com/office/officeart/2005/8/layout/pList2"/>
    <dgm:cxn modelId="{570733E9-7263-40AB-BFED-7CA76B4DFDC5}" type="presParOf" srcId="{F91739FB-0D79-42CE-9920-399D2BC221CF}" destId="{AB3C985B-A0A0-4788-83AF-6B11FB7048EB}" srcOrd="1" destOrd="0" presId="urn:microsoft.com/office/officeart/2005/8/layout/pList2"/>
    <dgm:cxn modelId="{BB99B55E-8A2A-4D0D-B403-E3413514E67C}" type="presParOf" srcId="{F91739FB-0D79-42CE-9920-399D2BC221CF}" destId="{899B92D8-3615-4BBA-9FB3-A822DBFAD06B}" srcOrd="2" destOrd="0" presId="urn:microsoft.com/office/officeart/2005/8/layout/pList2"/>
    <dgm:cxn modelId="{F09AA413-7C1F-45BE-A833-D4BA13C9186C}" type="presParOf" srcId="{37FAF7A6-CAA5-4D82-B797-6E397B71432D}" destId="{B54A747C-58D7-4650-A39B-2AA2A1F969FD}" srcOrd="1" destOrd="0" presId="urn:microsoft.com/office/officeart/2005/8/layout/pList2"/>
    <dgm:cxn modelId="{DD9596AF-84E8-4F12-A552-6B7C6542535A}" type="presParOf" srcId="{37FAF7A6-CAA5-4D82-B797-6E397B71432D}" destId="{D013E4C4-9017-47D1-97B9-E82124E371A5}" srcOrd="2" destOrd="0" presId="urn:microsoft.com/office/officeart/2005/8/layout/pList2"/>
    <dgm:cxn modelId="{6CA33692-7C8A-49A9-A691-DA2CDFB35C2A}" type="presParOf" srcId="{D013E4C4-9017-47D1-97B9-E82124E371A5}" destId="{1B20B000-CCD1-4BD1-871B-0ED7D64146D3}" srcOrd="0" destOrd="0" presId="urn:microsoft.com/office/officeart/2005/8/layout/pList2"/>
    <dgm:cxn modelId="{E042C983-BB7E-44F7-80A9-6785521FB1DB}" type="presParOf" srcId="{D013E4C4-9017-47D1-97B9-E82124E371A5}" destId="{53FD3059-E54B-47F0-8046-4A498807C4B3}" srcOrd="1" destOrd="0" presId="urn:microsoft.com/office/officeart/2005/8/layout/pList2"/>
    <dgm:cxn modelId="{384376D5-D8D9-45DA-9C73-E5F4B78802EC}" type="presParOf" srcId="{D013E4C4-9017-47D1-97B9-E82124E371A5}" destId="{8BDD5D72-570C-46FE-9737-4250104878A5}" srcOrd="2" destOrd="0" presId="urn:microsoft.com/office/officeart/2005/8/layout/pList2"/>
    <dgm:cxn modelId="{F92FC995-F33F-4634-A48D-4C8F623495D4}" type="presParOf" srcId="{37FAF7A6-CAA5-4D82-B797-6E397B71432D}" destId="{411ED981-2780-4369-BECC-395F9B18B336}" srcOrd="3" destOrd="0" presId="urn:microsoft.com/office/officeart/2005/8/layout/pList2"/>
    <dgm:cxn modelId="{6DCABE01-B0D3-42C4-9692-F7AF60AE2612}" type="presParOf" srcId="{37FAF7A6-CAA5-4D82-B797-6E397B71432D}" destId="{AFE6143C-F961-4293-BB97-1B80CD98C4FA}" srcOrd="4" destOrd="0" presId="urn:microsoft.com/office/officeart/2005/8/layout/pList2"/>
    <dgm:cxn modelId="{805C7C05-A2E3-4F3F-BAC2-82F5B686843E}" type="presParOf" srcId="{AFE6143C-F961-4293-BB97-1B80CD98C4FA}" destId="{83FF074D-B9E9-4428-AC0C-EC56EF078A18}" srcOrd="0" destOrd="0" presId="urn:microsoft.com/office/officeart/2005/8/layout/pList2"/>
    <dgm:cxn modelId="{44F33312-AD19-4D1B-90E2-C3A996CEF664}" type="presParOf" srcId="{AFE6143C-F961-4293-BB97-1B80CD98C4FA}" destId="{62D269A8-67DE-474C-80F7-01570F348A65}" srcOrd="1" destOrd="0" presId="urn:microsoft.com/office/officeart/2005/8/layout/pList2"/>
    <dgm:cxn modelId="{877B2FDB-B10D-4571-BD65-93346EE7A9D6}" type="presParOf" srcId="{AFE6143C-F961-4293-BB97-1B80CD98C4FA}" destId="{93AF95B2-D083-4C59-BBE3-27BA73B8FB51}" srcOrd="2" destOrd="0" presId="urn:microsoft.com/office/officeart/2005/8/layout/pList2"/>
    <dgm:cxn modelId="{F7832524-5C0F-4B1E-B546-E05E3488EC34}" type="presParOf" srcId="{37FAF7A6-CAA5-4D82-B797-6E397B71432D}" destId="{67E31E9A-6084-4E10-949A-774C5E2D06BB}" srcOrd="5" destOrd="0" presId="urn:microsoft.com/office/officeart/2005/8/layout/pList2"/>
    <dgm:cxn modelId="{EEE601E2-9F12-4571-84F7-323DC9E15870}" type="presParOf" srcId="{37FAF7A6-CAA5-4D82-B797-6E397B71432D}" destId="{DF329BCC-87B3-4892-940F-F2B9EE17BF6A}" srcOrd="6" destOrd="0" presId="urn:microsoft.com/office/officeart/2005/8/layout/pList2"/>
    <dgm:cxn modelId="{8070E3FC-903B-4C65-A6D0-C1107383D3C2}" type="presParOf" srcId="{DF329BCC-87B3-4892-940F-F2B9EE17BF6A}" destId="{2578BFC1-8772-448E-BA00-5EB58014D2AF}" srcOrd="0" destOrd="0" presId="urn:microsoft.com/office/officeart/2005/8/layout/pList2"/>
    <dgm:cxn modelId="{4FD129B3-270A-41B6-BD8F-E8BD97FCDA13}" type="presParOf" srcId="{DF329BCC-87B3-4892-940F-F2B9EE17BF6A}" destId="{E40FC48E-38A4-4FA9-B901-037B611CE176}" srcOrd="1" destOrd="0" presId="urn:microsoft.com/office/officeart/2005/8/layout/pList2"/>
    <dgm:cxn modelId="{8538F7EC-8758-4168-B66C-7DF371F1EA33}" type="presParOf" srcId="{DF329BCC-87B3-4892-940F-F2B9EE17BF6A}" destId="{40C79D29-2EB9-49C5-94D9-E6CB71B5012F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814F4-E648-458A-AFAF-B8870FD7E867}">
      <dsp:nvSpPr>
        <dsp:cNvPr id="0" name=""/>
        <dsp:cNvSpPr/>
      </dsp:nvSpPr>
      <dsp:spPr>
        <a:xfrm>
          <a:off x="2206" y="817051"/>
          <a:ext cx="1579472" cy="1302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Sistemas manuales</a:t>
          </a:r>
          <a:endParaRPr lang="es-CU" sz="2000" kern="1200" dirty="0"/>
        </a:p>
      </dsp:txBody>
      <dsp:txXfrm>
        <a:off x="32186" y="847031"/>
        <a:ext cx="1519512" cy="963616"/>
      </dsp:txXfrm>
    </dsp:sp>
    <dsp:sp modelId="{DD7DAF71-5E06-4C7C-9A4A-AB2A9CCFD320}">
      <dsp:nvSpPr>
        <dsp:cNvPr id="0" name=""/>
        <dsp:cNvSpPr/>
      </dsp:nvSpPr>
      <dsp:spPr>
        <a:xfrm>
          <a:off x="857684" y="1011874"/>
          <a:ext cx="1912415" cy="1912415"/>
        </a:xfrm>
        <a:prstGeom prst="leftCircularArrow">
          <a:avLst>
            <a:gd name="adj1" fmla="val 4040"/>
            <a:gd name="adj2" fmla="val 507809"/>
            <a:gd name="adj3" fmla="val 2283319"/>
            <a:gd name="adj4" fmla="val 9024489"/>
            <a:gd name="adj5" fmla="val 47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6EA7B-052C-4387-BA14-FC3503289976}">
      <dsp:nvSpPr>
        <dsp:cNvPr id="0" name=""/>
        <dsp:cNvSpPr/>
      </dsp:nvSpPr>
      <dsp:spPr>
        <a:xfrm>
          <a:off x="353200" y="1840628"/>
          <a:ext cx="1403975" cy="558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&lt; 1960s</a:t>
          </a:r>
          <a:endParaRPr lang="es-CU" sz="3100" kern="1200" dirty="0"/>
        </a:p>
      </dsp:txBody>
      <dsp:txXfrm>
        <a:off x="369552" y="1856980"/>
        <a:ext cx="1371271" cy="525610"/>
      </dsp:txXfrm>
    </dsp:sp>
    <dsp:sp modelId="{4DBDFD23-04E2-4218-9B91-24958D715D51}">
      <dsp:nvSpPr>
        <dsp:cNvPr id="0" name=""/>
        <dsp:cNvSpPr/>
      </dsp:nvSpPr>
      <dsp:spPr>
        <a:xfrm>
          <a:off x="2125079" y="817051"/>
          <a:ext cx="1579472" cy="1302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Comienzos</a:t>
          </a:r>
          <a:endParaRPr lang="es-CU" sz="2100" kern="1200" dirty="0"/>
        </a:p>
      </dsp:txBody>
      <dsp:txXfrm>
        <a:off x="2155059" y="1126189"/>
        <a:ext cx="1519512" cy="963616"/>
      </dsp:txXfrm>
    </dsp:sp>
    <dsp:sp modelId="{FD2E95C7-45C4-4B09-AC4A-8339A06BCB31}">
      <dsp:nvSpPr>
        <dsp:cNvPr id="0" name=""/>
        <dsp:cNvSpPr/>
      </dsp:nvSpPr>
      <dsp:spPr>
        <a:xfrm>
          <a:off x="2967394" y="-38531"/>
          <a:ext cx="2114236" cy="2114236"/>
        </a:xfrm>
        <a:prstGeom prst="circularArrow">
          <a:avLst>
            <a:gd name="adj1" fmla="val 3654"/>
            <a:gd name="adj2" fmla="val 455085"/>
            <a:gd name="adj3" fmla="val 19369405"/>
            <a:gd name="adj4" fmla="val 12575511"/>
            <a:gd name="adj5" fmla="val 426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E4673-BCE0-47A5-B291-BCE50A324E64}">
      <dsp:nvSpPr>
        <dsp:cNvPr id="0" name=""/>
        <dsp:cNvSpPr/>
      </dsp:nvSpPr>
      <dsp:spPr>
        <a:xfrm>
          <a:off x="2476073" y="537894"/>
          <a:ext cx="1403975" cy="558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1960s</a:t>
          </a:r>
          <a:endParaRPr lang="es-CU" sz="3100" kern="1200" dirty="0"/>
        </a:p>
      </dsp:txBody>
      <dsp:txXfrm>
        <a:off x="2492425" y="554246"/>
        <a:ext cx="1371271" cy="525610"/>
      </dsp:txXfrm>
    </dsp:sp>
    <dsp:sp modelId="{BEFC5286-13AB-4770-995E-01E079927609}">
      <dsp:nvSpPr>
        <dsp:cNvPr id="0" name=""/>
        <dsp:cNvSpPr/>
      </dsp:nvSpPr>
      <dsp:spPr>
        <a:xfrm>
          <a:off x="4247951" y="817051"/>
          <a:ext cx="1579472" cy="1302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Modelo Relacional</a:t>
          </a:r>
          <a:endParaRPr lang="es-CU" sz="2100" kern="1200" dirty="0"/>
        </a:p>
      </dsp:txBody>
      <dsp:txXfrm>
        <a:off x="4277931" y="847031"/>
        <a:ext cx="1519512" cy="963616"/>
      </dsp:txXfrm>
    </dsp:sp>
    <dsp:sp modelId="{02866F74-988E-422D-94F9-A2C691506D79}">
      <dsp:nvSpPr>
        <dsp:cNvPr id="0" name=""/>
        <dsp:cNvSpPr/>
      </dsp:nvSpPr>
      <dsp:spPr>
        <a:xfrm>
          <a:off x="5103429" y="1011874"/>
          <a:ext cx="1912415" cy="1912415"/>
        </a:xfrm>
        <a:prstGeom prst="leftCircularArrow">
          <a:avLst>
            <a:gd name="adj1" fmla="val 4040"/>
            <a:gd name="adj2" fmla="val 507809"/>
            <a:gd name="adj3" fmla="val 2283319"/>
            <a:gd name="adj4" fmla="val 9024489"/>
            <a:gd name="adj5" fmla="val 471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223547-ECF5-48FD-AD98-ADBD8AE8F995}">
      <dsp:nvSpPr>
        <dsp:cNvPr id="0" name=""/>
        <dsp:cNvSpPr/>
      </dsp:nvSpPr>
      <dsp:spPr>
        <a:xfrm>
          <a:off x="4598945" y="1840628"/>
          <a:ext cx="1403975" cy="558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1970s</a:t>
          </a:r>
          <a:endParaRPr lang="es-CU" sz="3100" kern="1200" dirty="0"/>
        </a:p>
      </dsp:txBody>
      <dsp:txXfrm>
        <a:off x="4615297" y="1856980"/>
        <a:ext cx="1371271" cy="525610"/>
      </dsp:txXfrm>
    </dsp:sp>
    <dsp:sp modelId="{E43FC1D3-DD85-431D-AC83-AEFF8E34E784}">
      <dsp:nvSpPr>
        <dsp:cNvPr id="0" name=""/>
        <dsp:cNvSpPr/>
      </dsp:nvSpPr>
      <dsp:spPr>
        <a:xfrm>
          <a:off x="6370823" y="817051"/>
          <a:ext cx="1579472" cy="13027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Bases Orientadas a Objetos</a:t>
          </a:r>
          <a:endParaRPr lang="es-CU" sz="2100" kern="1200" dirty="0"/>
        </a:p>
      </dsp:txBody>
      <dsp:txXfrm>
        <a:off x="6400803" y="1126189"/>
        <a:ext cx="1519512" cy="963616"/>
      </dsp:txXfrm>
    </dsp:sp>
    <dsp:sp modelId="{3A07EC45-828B-4684-8C26-83171298BC96}">
      <dsp:nvSpPr>
        <dsp:cNvPr id="0" name=""/>
        <dsp:cNvSpPr/>
      </dsp:nvSpPr>
      <dsp:spPr>
        <a:xfrm>
          <a:off x="6721817" y="537894"/>
          <a:ext cx="1403975" cy="55831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100" kern="1200" dirty="0"/>
            <a:t>1980s</a:t>
          </a:r>
          <a:endParaRPr lang="es-CU" sz="3100" kern="1200" dirty="0"/>
        </a:p>
      </dsp:txBody>
      <dsp:txXfrm>
        <a:off x="6738169" y="554246"/>
        <a:ext cx="1371271" cy="525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2814F4-E648-458A-AFAF-B8870FD7E867}">
      <dsp:nvSpPr>
        <dsp:cNvPr id="0" name=""/>
        <dsp:cNvSpPr/>
      </dsp:nvSpPr>
      <dsp:spPr>
        <a:xfrm>
          <a:off x="749689" y="748893"/>
          <a:ext cx="1744746" cy="143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/>
            <a:t>BDs</a:t>
          </a:r>
          <a:r>
            <a:rPr lang="es-ES" sz="1800" kern="1200" dirty="0"/>
            <a:t> Distribuidas y NoSQL</a:t>
          </a:r>
          <a:endParaRPr lang="es-CU" sz="1800" kern="1200" dirty="0"/>
        </a:p>
      </dsp:txBody>
      <dsp:txXfrm>
        <a:off x="782806" y="782010"/>
        <a:ext cx="1678512" cy="1064448"/>
      </dsp:txXfrm>
    </dsp:sp>
    <dsp:sp modelId="{DD7DAF71-5E06-4C7C-9A4A-AB2A9CCFD320}">
      <dsp:nvSpPr>
        <dsp:cNvPr id="0" name=""/>
        <dsp:cNvSpPr/>
      </dsp:nvSpPr>
      <dsp:spPr>
        <a:xfrm>
          <a:off x="1694683" y="964102"/>
          <a:ext cx="2112527" cy="2112527"/>
        </a:xfrm>
        <a:prstGeom prst="leftCircularArrow">
          <a:avLst>
            <a:gd name="adj1" fmla="val 4040"/>
            <a:gd name="adj2" fmla="val 507809"/>
            <a:gd name="adj3" fmla="val 2283319"/>
            <a:gd name="adj4" fmla="val 9024489"/>
            <a:gd name="adj5" fmla="val 471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96EA7B-052C-4387-BA14-FC3503289976}">
      <dsp:nvSpPr>
        <dsp:cNvPr id="0" name=""/>
        <dsp:cNvSpPr/>
      </dsp:nvSpPr>
      <dsp:spPr>
        <a:xfrm>
          <a:off x="1137411" y="1879576"/>
          <a:ext cx="1550885" cy="616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/>
            <a:t>1990s</a:t>
          </a:r>
          <a:endParaRPr lang="es-CU" sz="3400" kern="1200" dirty="0"/>
        </a:p>
      </dsp:txBody>
      <dsp:txXfrm>
        <a:off x="1155475" y="1897640"/>
        <a:ext cx="1514757" cy="580607"/>
      </dsp:txXfrm>
    </dsp:sp>
    <dsp:sp modelId="{4DBDFD23-04E2-4218-9B91-24958D715D51}">
      <dsp:nvSpPr>
        <dsp:cNvPr id="0" name=""/>
        <dsp:cNvSpPr/>
      </dsp:nvSpPr>
      <dsp:spPr>
        <a:xfrm>
          <a:off x="3094696" y="748893"/>
          <a:ext cx="1744746" cy="143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Big Data y Cloud</a:t>
          </a:r>
          <a:endParaRPr lang="es-CU" sz="1800" kern="1200" dirty="0"/>
        </a:p>
      </dsp:txBody>
      <dsp:txXfrm>
        <a:off x="3127813" y="1090378"/>
        <a:ext cx="1678512" cy="1064448"/>
      </dsp:txXfrm>
    </dsp:sp>
    <dsp:sp modelId="{FD2E95C7-45C4-4B09-AC4A-8339A06BCB31}">
      <dsp:nvSpPr>
        <dsp:cNvPr id="0" name=""/>
        <dsp:cNvSpPr/>
      </dsp:nvSpPr>
      <dsp:spPr>
        <a:xfrm>
          <a:off x="4025151" y="-196216"/>
          <a:ext cx="2335467" cy="2335467"/>
        </a:xfrm>
        <a:prstGeom prst="circularArrow">
          <a:avLst>
            <a:gd name="adj1" fmla="val 3654"/>
            <a:gd name="adj2" fmla="val 455085"/>
            <a:gd name="adj3" fmla="val 19369405"/>
            <a:gd name="adj4" fmla="val 12575511"/>
            <a:gd name="adj5" fmla="val 4263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9E4673-BCE0-47A5-B291-BCE50A324E64}">
      <dsp:nvSpPr>
        <dsp:cNvPr id="0" name=""/>
        <dsp:cNvSpPr/>
      </dsp:nvSpPr>
      <dsp:spPr>
        <a:xfrm>
          <a:off x="3482417" y="440525"/>
          <a:ext cx="1550885" cy="616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/>
            <a:t>2000s</a:t>
          </a:r>
          <a:endParaRPr lang="es-CU" sz="3400" kern="1200" dirty="0"/>
        </a:p>
      </dsp:txBody>
      <dsp:txXfrm>
        <a:off x="3500481" y="458589"/>
        <a:ext cx="1514757" cy="580607"/>
      </dsp:txXfrm>
    </dsp:sp>
    <dsp:sp modelId="{BEFC5286-13AB-4770-995E-01E079927609}">
      <dsp:nvSpPr>
        <dsp:cNvPr id="0" name=""/>
        <dsp:cNvSpPr/>
      </dsp:nvSpPr>
      <dsp:spPr>
        <a:xfrm>
          <a:off x="5439703" y="748893"/>
          <a:ext cx="1744746" cy="14390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Modernización</a:t>
          </a:r>
          <a:endParaRPr lang="es-CU" sz="1800" kern="1200" dirty="0"/>
        </a:p>
      </dsp:txBody>
      <dsp:txXfrm>
        <a:off x="5472820" y="782010"/>
        <a:ext cx="1678512" cy="1064448"/>
      </dsp:txXfrm>
    </dsp:sp>
    <dsp:sp modelId="{96223547-ECF5-48FD-AD98-ADBD8AE8F995}">
      <dsp:nvSpPr>
        <dsp:cNvPr id="0" name=""/>
        <dsp:cNvSpPr/>
      </dsp:nvSpPr>
      <dsp:spPr>
        <a:xfrm>
          <a:off x="5827424" y="1879576"/>
          <a:ext cx="1550885" cy="61673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43180" rIns="6477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/>
            <a:t>2010s…</a:t>
          </a:r>
          <a:endParaRPr lang="es-CU" sz="3400" kern="1200" dirty="0"/>
        </a:p>
      </dsp:txBody>
      <dsp:txXfrm>
        <a:off x="5845488" y="1897640"/>
        <a:ext cx="1514757" cy="5806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06E44F-E1F7-4A78-BFE2-3B4727D559F7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9B92D8-3615-4BBA-9FB3-A822DBFAD06B}">
      <dsp:nvSpPr>
        <dsp:cNvPr id="0" name=""/>
        <dsp:cNvSpPr/>
      </dsp:nvSpPr>
      <dsp:spPr>
        <a:xfrm>
          <a:off x="31836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5000" r="-4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285B-8ECA-422B-95D4-FCF59CCBA02B}">
      <dsp:nvSpPr>
        <dsp:cNvPr id="0" name=""/>
        <dsp:cNvSpPr/>
      </dsp:nvSpPr>
      <dsp:spPr>
        <a:xfrm rot="10800000">
          <a:off x="31836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EDUCACIÓN</a:t>
          </a:r>
          <a:endParaRPr lang="es-C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Gestión de estudiantes</a:t>
          </a:r>
          <a:endParaRPr lang="es-C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Calificaciones</a:t>
          </a:r>
          <a:endParaRPr lang="es-CU" sz="2100" kern="1200" dirty="0"/>
        </a:p>
      </dsp:txBody>
      <dsp:txXfrm rot="10800000">
        <a:off x="389016" y="1958102"/>
        <a:ext cx="2156106" cy="2322582"/>
      </dsp:txXfrm>
    </dsp:sp>
    <dsp:sp modelId="{8BDD5D72-570C-46FE-9737-4250104878A5}">
      <dsp:nvSpPr>
        <dsp:cNvPr id="0" name=""/>
        <dsp:cNvSpPr/>
      </dsp:nvSpPr>
      <dsp:spPr>
        <a:xfrm>
          <a:off x="2845517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20B000-CCD1-4BD1-871B-0ED7D64146D3}">
      <dsp:nvSpPr>
        <dsp:cNvPr id="0" name=""/>
        <dsp:cNvSpPr/>
      </dsp:nvSpPr>
      <dsp:spPr>
        <a:xfrm rot="10800000">
          <a:off x="2845517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SALUD</a:t>
          </a:r>
          <a:endParaRPr lang="es-C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Historiales médicos</a:t>
          </a:r>
          <a:endParaRPr lang="es-C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Citas</a:t>
          </a:r>
          <a:endParaRPr lang="es-CU" sz="2100" kern="1200" dirty="0"/>
        </a:p>
      </dsp:txBody>
      <dsp:txXfrm rot="10800000">
        <a:off x="2916170" y="1958102"/>
        <a:ext cx="2156106" cy="2322582"/>
      </dsp:txXfrm>
    </dsp:sp>
    <dsp:sp modelId="{93AF95B2-D083-4C59-BBE3-27BA73B8FB51}">
      <dsp:nvSpPr>
        <dsp:cNvPr id="0" name=""/>
        <dsp:cNvSpPr/>
      </dsp:nvSpPr>
      <dsp:spPr>
        <a:xfrm>
          <a:off x="5372670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FF074D-B9E9-4428-AC0C-EC56EF078A18}">
      <dsp:nvSpPr>
        <dsp:cNvPr id="0" name=""/>
        <dsp:cNvSpPr/>
      </dsp:nvSpPr>
      <dsp:spPr>
        <a:xfrm rot="10800000">
          <a:off x="5372670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COMERCIO</a:t>
          </a:r>
          <a:endParaRPr lang="es-C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Inventarios</a:t>
          </a:r>
          <a:endParaRPr lang="es-C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Ventas</a:t>
          </a:r>
          <a:endParaRPr lang="es-CU" sz="2100" kern="1200" dirty="0"/>
        </a:p>
      </dsp:txBody>
      <dsp:txXfrm rot="10800000">
        <a:off x="5443323" y="1958102"/>
        <a:ext cx="2156106" cy="2322582"/>
      </dsp:txXfrm>
    </dsp:sp>
    <dsp:sp modelId="{40C79D29-2EB9-49C5-94D9-E6CB71B5012F}">
      <dsp:nvSpPr>
        <dsp:cNvPr id="0" name=""/>
        <dsp:cNvSpPr/>
      </dsp:nvSpPr>
      <dsp:spPr>
        <a:xfrm>
          <a:off x="7899823" y="261080"/>
          <a:ext cx="2297412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78BFC1-8772-448E-BA00-5EB58014D2AF}">
      <dsp:nvSpPr>
        <dsp:cNvPr id="0" name=""/>
        <dsp:cNvSpPr/>
      </dsp:nvSpPr>
      <dsp:spPr>
        <a:xfrm rot="10800000">
          <a:off x="7899823" y="1958102"/>
          <a:ext cx="2297412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kern="1200" dirty="0"/>
            <a:t>GOBIERNO</a:t>
          </a:r>
          <a:endParaRPr lang="es-CU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Registros civiles</a:t>
          </a:r>
          <a:endParaRPr lang="es-CU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100" kern="1200" dirty="0"/>
            <a:t>Impuestos</a:t>
          </a:r>
          <a:endParaRPr lang="es-CU" sz="2100" kern="1200" dirty="0"/>
        </a:p>
      </dsp:txBody>
      <dsp:txXfrm rot="10800000">
        <a:off x="7970476" y="1958102"/>
        <a:ext cx="2156106" cy="2322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E3E9B-BE2D-4818-AA78-DFA07A0802C2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U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U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98843-0B3E-451F-8EBE-C2CA665CA81D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2480012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EE67A9-414B-4B6D-BC64-FFCEE1B09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92C34F-1B9F-42D5-A218-A6656D33F8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8481D4-55F5-49A6-8ED7-39629960F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1435FD-AF09-4CD5-B9BC-0D403F641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9BFC31-3BDF-41B9-B78C-0C76570DA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34978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3A7D1-41FD-4B36-8790-07B5E932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AFFBDC-92C3-4A25-8F55-7BCDAA818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A7E7DB-F40D-46FD-A640-35443645A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C27E80-31F9-4DFA-A0ED-BD84F182B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30842A-07B6-4904-A1DB-7A7BE531D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4151266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74F00CC-42F7-4130-8F0E-1D32955A3A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9FFB2FA-6AF7-477A-BB99-ED902A98F9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83746-A98A-4979-A6DD-2873AFBFC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8A4C6B-288D-445B-8950-EFBFEE02D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CCB2AF7-676D-4073-833A-E3C3B56F1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250134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70C28D-B205-45D1-8F95-650D84F3B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3A22519-E21E-4609-ABF5-1C248DF0F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5FFE12-43CD-4C62-98E6-9F06A893C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A9198E-F395-4A44-95D9-0D69041F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D60DFE-E304-4DCB-9138-459A597B2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782902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AFAE3F-15EC-4756-BF0E-EC7B5C8C6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788C6B-D789-4F9C-B4C2-912F5BCC2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D78D84-422B-45C9-908F-359A40EC8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4E09F0-BA41-46D2-A573-E8973E178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A3EC3-F6D9-4938-A3AA-87AE4BD7C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87205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C9624-7291-4073-9947-7EF88F17D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601ED39-E66E-4A42-B6D1-2DECB3D610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FBE676-DF27-4EFE-A931-E69D715C24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DD1A6DA-4FE2-4BDC-BDE8-1C9AFD2932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1C8305-C7D2-4F90-A430-6886C7115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92B784-A303-484F-8AFF-175BC4638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899872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AB6C67-0D78-4F13-B592-B943EC40D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E84DC-64F3-4335-AF40-7A434BADA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0D88B2D-8505-47FA-8F93-C6009D2C3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95B6C4A-DEEA-405C-A15D-90A29C6347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3BB6EC-81FB-4879-90BE-E4119BFA2F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464297-3714-48C4-B330-0E0AACA2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FB7E4A8-06FB-46AF-92CE-4759B62D2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B365A06-1730-49F6-9605-7D891BF6F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83196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03F181-96CD-4C33-A7AF-5753A961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951BB8-F9B6-4BD9-B35E-CB86D423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B954CAF-B22A-4268-9B13-9677C4A5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6363D29-71ED-4E01-96B0-F65BCAB78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616116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6D9B2B9-A85E-40FA-83EF-51251782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FABC658-D953-4E0B-BF75-951D26F60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2E8CA1D-FC43-437E-AF1A-5653B9398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661693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99A82E-DF98-42C0-8762-7DB4A4226D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7D0A5C-4806-4906-8DCF-22976F7F16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97566D7-00D3-41C7-B526-096D954937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E7ED18-BD26-4800-91CF-93B715771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DCAE453-CC98-4F7C-B466-BC74A42BC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E8CEF7-478C-4154-B391-2A3FCF6DC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145388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D24B4D-459D-45EF-9BC9-CE7507BD2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B3D2485-ED0A-417E-8445-EBC688AF09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U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FD51D2-228B-4E83-8EB2-83B03D36E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0672A3-47B9-44FA-B78D-68A8BFB8A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195250-588C-474C-B0C6-9FFFF782E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U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F6C86A7-B4AC-45D5-B05D-D18D1BC67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671980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8C781D-D759-43A5-8683-57B578BC3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U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6C90E9-EFB1-4097-A5A1-6AD20DC93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U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298A68-ECC6-4F32-9139-F14416B90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E47C0-C3F4-4201-893F-7B3C108903E5}" type="datetimeFigureOut">
              <a:rPr lang="es-CU" smtClean="0"/>
              <a:t>30/1/2026</a:t>
            </a:fld>
            <a:endParaRPr lang="es-CU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6F6F5B-835C-4BC0-84EF-DD4D395AB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U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6E19E2-DA53-43EB-B381-A8268A06E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5468-2176-4857-A84F-7AD197E31A7E}" type="slidenum">
              <a:rPr lang="es-CU" smtClean="0"/>
              <a:t>‹Nº›</a:t>
            </a:fld>
            <a:endParaRPr lang="es-CU"/>
          </a:p>
        </p:txBody>
      </p:sp>
    </p:spTree>
    <p:extLst>
      <p:ext uri="{BB962C8B-B14F-4D97-AF65-F5344CB8AC3E}">
        <p14:creationId xmlns:p14="http://schemas.microsoft.com/office/powerpoint/2010/main" val="3128274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luciamonterorodriguez.com/relaciones-varios-a-varios-en-access-tratamiento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redicad.wordpress.com/2012/07/06/no-hay-motivos-para-dudar-otra-vez/" TargetMode="External"/><Relationship Id="rId5" Type="http://schemas.openxmlformats.org/officeDocument/2006/relationships/image" Target="../media/image12.jpg"/><Relationship Id="rId4" Type="http://schemas.openxmlformats.org/officeDocument/2006/relationships/hyperlink" Target="https://www.pexels.com/es-es/video/un-grupo-de-personas-discutiendo-sobre-graficos-y-tablas-en-una-reunion-3248176/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hyperlink" Target="https://view.genially.com/64ee65f0952d4100180f5384/interactive-content-linea-del-tiempo-de-la-historia-y-evolucion-de-las-bases-de-datos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1.png"/><Relationship Id="rId16" Type="http://schemas.openxmlformats.org/officeDocument/2006/relationships/hyperlink" Target="https://svgsilh.com/es/image/160336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svg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search?wallpaper=vote" TargetMode="Externa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blogs.ntu.edu.sg/lib-copyright/" TargetMode="External"/><Relationship Id="rId4" Type="http://schemas.openxmlformats.org/officeDocument/2006/relationships/image" Target="../media/image19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sv/vectors/checklista-aktivitet-att-g%C3%B6ra-lista-1295319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elitesoft.com.br/index.php/Modulo_Desktop_-_Integra%C3%A7%C3%A3o_CDN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11156-FA37-4AF0-B2E1-EB31D08B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9009" y="1454944"/>
            <a:ext cx="9144000" cy="2387600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CE 1: INTRODUCCIÓN </a:t>
            </a:r>
            <a:r>
              <a:rPr lang="es-ES" sz="5400" b="1" dirty="0"/>
              <a:t>A LAS BASES DE DATOS</a:t>
            </a:r>
            <a:endParaRPr lang="es-CU" sz="5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A65301-C5DC-478C-A108-0D22F5C42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168" y="1185100"/>
            <a:ext cx="9144000" cy="1655762"/>
          </a:xfrm>
        </p:spPr>
        <p:txBody>
          <a:bodyPr>
            <a:normAutofit/>
          </a:bodyPr>
          <a:lstStyle/>
          <a:p>
            <a:r>
              <a:rPr lang="es-ES" sz="4800" b="1" dirty="0" smtClean="0"/>
              <a:t>Base </a:t>
            </a:r>
            <a:r>
              <a:rPr lang="es-ES" sz="4800" b="1" dirty="0"/>
              <a:t>de Datos I</a:t>
            </a:r>
            <a:endParaRPr lang="es-CU" sz="4800" b="1" dirty="0"/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B658CEA9-EC5B-4805-9D01-12DBA7A08059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0"/>
            <a:ext cx="1984376" cy="6831013"/>
            <a:chOff x="858874" y="0"/>
            <a:chExt cx="1749720" cy="5578080"/>
          </a:xfrm>
        </p:grpSpPr>
        <p:sp>
          <p:nvSpPr>
            <p:cNvPr id="5" name="18 Rectángulo">
              <a:extLst>
                <a:ext uri="{FF2B5EF4-FFF2-40B4-BE49-F238E27FC236}">
                  <a16:creationId xmlns:a16="http://schemas.microsoft.com/office/drawing/2014/main" id="{0306EEAE-B35C-4AAA-9735-8D5E52434454}"/>
                </a:ext>
              </a:extLst>
            </p:cNvPr>
            <p:cNvSpPr/>
            <p:nvPr/>
          </p:nvSpPr>
          <p:spPr>
            <a:xfrm>
              <a:off x="1907306" y="0"/>
              <a:ext cx="697088" cy="697422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9 Rectángulo">
              <a:extLst>
                <a:ext uri="{FF2B5EF4-FFF2-40B4-BE49-F238E27FC236}">
                  <a16:creationId xmlns:a16="http://schemas.microsoft.com/office/drawing/2014/main" id="{00258E70-5BA8-459B-9E07-37F42BD804E0}"/>
                </a:ext>
              </a:extLst>
            </p:cNvPr>
            <p:cNvSpPr/>
            <p:nvPr/>
          </p:nvSpPr>
          <p:spPr>
            <a:xfrm>
              <a:off x="1210218" y="697422"/>
              <a:ext cx="697088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" name="20 Rectángulo">
              <a:extLst>
                <a:ext uri="{FF2B5EF4-FFF2-40B4-BE49-F238E27FC236}">
                  <a16:creationId xmlns:a16="http://schemas.microsoft.com/office/drawing/2014/main" id="{9E3BCCDC-BD55-49B7-80F4-4881E6F5014F}"/>
                </a:ext>
              </a:extLst>
            </p:cNvPr>
            <p:cNvSpPr/>
            <p:nvPr/>
          </p:nvSpPr>
          <p:spPr>
            <a:xfrm>
              <a:off x="1907306" y="697422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8" name="22 Rectángulo">
              <a:extLst>
                <a:ext uri="{FF2B5EF4-FFF2-40B4-BE49-F238E27FC236}">
                  <a16:creationId xmlns:a16="http://schemas.microsoft.com/office/drawing/2014/main" id="{AB311301-4F02-4FE6-AF5F-48135078923A}"/>
                </a:ext>
              </a:extLst>
            </p:cNvPr>
            <p:cNvSpPr/>
            <p:nvPr/>
          </p:nvSpPr>
          <p:spPr>
            <a:xfrm>
              <a:off x="1210218" y="1394844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" name="23 Rectángulo">
              <a:extLst>
                <a:ext uri="{FF2B5EF4-FFF2-40B4-BE49-F238E27FC236}">
                  <a16:creationId xmlns:a16="http://schemas.microsoft.com/office/drawing/2014/main" id="{35D89EBB-58C6-422F-BE1C-CFC49D51EBBD}"/>
                </a:ext>
              </a:extLst>
            </p:cNvPr>
            <p:cNvSpPr/>
            <p:nvPr/>
          </p:nvSpPr>
          <p:spPr>
            <a:xfrm>
              <a:off x="858874" y="0"/>
              <a:ext cx="348544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" name="24 Rectángulo">
              <a:extLst>
                <a:ext uri="{FF2B5EF4-FFF2-40B4-BE49-F238E27FC236}">
                  <a16:creationId xmlns:a16="http://schemas.microsoft.com/office/drawing/2014/main" id="{4CEA0A64-52E7-4FBA-88B1-9D3A89F17662}"/>
                </a:ext>
              </a:extLst>
            </p:cNvPr>
            <p:cNvSpPr/>
            <p:nvPr/>
          </p:nvSpPr>
          <p:spPr>
            <a:xfrm>
              <a:off x="861674" y="2092266"/>
              <a:ext cx="348544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1" name="25 Rectángulo">
              <a:extLst>
                <a:ext uri="{FF2B5EF4-FFF2-40B4-BE49-F238E27FC236}">
                  <a16:creationId xmlns:a16="http://schemas.microsoft.com/office/drawing/2014/main" id="{A0E5B49E-493A-46A7-AAA4-D53FFC9F0EB6}"/>
                </a:ext>
              </a:extLst>
            </p:cNvPr>
            <p:cNvSpPr/>
            <p:nvPr/>
          </p:nvSpPr>
          <p:spPr>
            <a:xfrm>
              <a:off x="1207418" y="2440977"/>
              <a:ext cx="348544" cy="348711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2" name="26 Rectángulo">
              <a:extLst>
                <a:ext uri="{FF2B5EF4-FFF2-40B4-BE49-F238E27FC236}">
                  <a16:creationId xmlns:a16="http://schemas.microsoft.com/office/drawing/2014/main" id="{AF81A362-A150-4621-BD0D-357B220BB3D1}"/>
                </a:ext>
              </a:extLst>
            </p:cNvPr>
            <p:cNvSpPr/>
            <p:nvPr/>
          </p:nvSpPr>
          <p:spPr>
            <a:xfrm>
              <a:off x="1555963" y="2789688"/>
              <a:ext cx="697088" cy="696126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3" name="27 Rectángulo">
              <a:extLst>
                <a:ext uri="{FF2B5EF4-FFF2-40B4-BE49-F238E27FC236}">
                  <a16:creationId xmlns:a16="http://schemas.microsoft.com/office/drawing/2014/main" id="{C32F0F48-7DDA-40A7-BCE8-BFAB52D907BF}"/>
                </a:ext>
              </a:extLst>
            </p:cNvPr>
            <p:cNvSpPr/>
            <p:nvPr/>
          </p:nvSpPr>
          <p:spPr>
            <a:xfrm>
              <a:off x="1210218" y="3485814"/>
              <a:ext cx="697088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4" name="28 Rectángulo">
              <a:extLst>
                <a:ext uri="{FF2B5EF4-FFF2-40B4-BE49-F238E27FC236}">
                  <a16:creationId xmlns:a16="http://schemas.microsoft.com/office/drawing/2014/main" id="{412EEBCC-86E1-4251-B4AA-5A5CCAA0A0ED}"/>
                </a:ext>
              </a:extLst>
            </p:cNvPr>
            <p:cNvSpPr/>
            <p:nvPr/>
          </p:nvSpPr>
          <p:spPr>
            <a:xfrm>
              <a:off x="1907306" y="4183236"/>
              <a:ext cx="697088" cy="697422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5" name="30 Rectángulo">
              <a:extLst>
                <a:ext uri="{FF2B5EF4-FFF2-40B4-BE49-F238E27FC236}">
                  <a16:creationId xmlns:a16="http://schemas.microsoft.com/office/drawing/2014/main" id="{48F892E5-9076-40B8-B432-C98E17ABD4B8}"/>
                </a:ext>
              </a:extLst>
            </p:cNvPr>
            <p:cNvSpPr/>
            <p:nvPr/>
          </p:nvSpPr>
          <p:spPr>
            <a:xfrm>
              <a:off x="1911506" y="4880658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6" name="31 Rectángulo">
              <a:extLst>
                <a:ext uri="{FF2B5EF4-FFF2-40B4-BE49-F238E27FC236}">
                  <a16:creationId xmlns:a16="http://schemas.microsoft.com/office/drawing/2014/main" id="{1C152E07-ACA1-4D4F-9051-598D400733B5}"/>
                </a:ext>
              </a:extLst>
            </p:cNvPr>
            <p:cNvSpPr/>
            <p:nvPr/>
          </p:nvSpPr>
          <p:spPr>
            <a:xfrm>
              <a:off x="861674" y="4183236"/>
              <a:ext cx="348544" cy="348711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3 Imagen">
            <a:extLst>
              <a:ext uri="{FF2B5EF4-FFF2-40B4-BE49-F238E27FC236}">
                <a16:creationId xmlns:a16="http://schemas.microsoft.com/office/drawing/2014/main" id="{90184924-940D-43A4-9D51-AC56286BD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1649724-598A-4709-8497-752FA0CEC5EF}"/>
              </a:ext>
            </a:extLst>
          </p:cNvPr>
          <p:cNvSpPr txBox="1"/>
          <p:nvPr/>
        </p:nvSpPr>
        <p:spPr>
          <a:xfrm>
            <a:off x="2309774" y="4752284"/>
            <a:ext cx="5905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Ing. </a:t>
            </a:r>
            <a:r>
              <a:rPr lang="es-ES" sz="3200" dirty="0" err="1" smtClean="0"/>
              <a:t>Dayanis</a:t>
            </a:r>
            <a:r>
              <a:rPr lang="es-ES" sz="3200" dirty="0" smtClean="0"/>
              <a:t> A. Quintana Torres</a:t>
            </a:r>
            <a:endParaRPr lang="es-ES" sz="3200" dirty="0"/>
          </a:p>
          <a:p>
            <a:pPr algn="ctr"/>
            <a:r>
              <a:rPr lang="es-ES" sz="3200" dirty="0" smtClean="0"/>
              <a:t>Enero/2026</a:t>
            </a:r>
            <a:endParaRPr lang="es-CU" sz="32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35" y="4070134"/>
            <a:ext cx="3088164" cy="25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680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220" y="321257"/>
            <a:ext cx="9124482" cy="884005"/>
          </a:xfrm>
        </p:spPr>
        <p:txBody>
          <a:bodyPr>
            <a:normAutofit/>
          </a:bodyPr>
          <a:lstStyle/>
          <a:p>
            <a:r>
              <a:rPr lang="es-ES" sz="4800" b="1" dirty="0"/>
              <a:t>¿QUÉ ES UNA BASE DE DATOS?</a:t>
            </a:r>
            <a:endParaRPr lang="es-CU" sz="48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FC70002-B1DD-433B-BFC7-4679C6F4E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9220" y="1523205"/>
            <a:ext cx="4870450" cy="19057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" sz="3200" dirty="0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Marcador de contenido 4">
            <a:extLst>
              <a:ext uri="{FF2B5EF4-FFF2-40B4-BE49-F238E27FC236}">
                <a16:creationId xmlns:a16="http://schemas.microsoft.com/office/drawing/2014/main" id="{9166EE23-6590-4A3C-B6DB-A8523C9D260B}"/>
              </a:ext>
            </a:extLst>
          </p:cNvPr>
          <p:cNvSpPr txBox="1">
            <a:spLocks/>
          </p:cNvSpPr>
          <p:nvPr/>
        </p:nvSpPr>
        <p:spPr>
          <a:xfrm>
            <a:off x="849220" y="3465839"/>
            <a:ext cx="5852794" cy="22860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/>
              <a:t>Base de datos de una biblioteca.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/>
              <a:t>Base de datos de un hospital.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ES" sz="3200" dirty="0"/>
              <a:t>Base de datos de una tienda en línea.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6480BD73-3E7E-4BAB-B57F-719CFF06FB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/>
        </p:blipFill>
        <p:spPr>
          <a:xfrm>
            <a:off x="6472332" y="2303804"/>
            <a:ext cx="5515909" cy="2524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048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U" sz="4800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FC70002-B1DD-433B-BFC7-4679C6F4ED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3200" dirty="0"/>
              <a:t>¿Qué otros ejemplos de bases de datos conocen?</a:t>
            </a:r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90FE61C-FC5F-43F7-AE5B-1CF8F9D971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1554779" y="2405754"/>
            <a:ext cx="6350000" cy="3568700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80C99443-DBA7-4B08-9FBF-8B1A16D455E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tretch>
            <a:fillRect/>
          </a:stretch>
        </p:blipFill>
        <p:spPr>
          <a:xfrm>
            <a:off x="8055520" y="2470169"/>
            <a:ext cx="2803428" cy="3504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65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EVOLUCIÓN HISTÓRICA DE LAS </a:t>
            </a:r>
            <a:r>
              <a:rPr lang="es-ES" sz="4800" b="1" dirty="0" err="1"/>
              <a:t>BDs</a:t>
            </a:r>
            <a:endParaRPr lang="es-CU" sz="4800" b="1" dirty="0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B4C11AF-7211-49F8-AF43-245795E63B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36341"/>
              </p:ext>
            </p:extLst>
          </p:nvPr>
        </p:nvGraphicFramePr>
        <p:xfrm>
          <a:off x="2496464" y="1248195"/>
          <a:ext cx="8128000" cy="293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2F4F8703-60AB-4478-8B76-11FD8F649F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1510687"/>
              </p:ext>
            </p:extLst>
          </p:nvPr>
        </p:nvGraphicFramePr>
        <p:xfrm>
          <a:off x="1195388" y="3677993"/>
          <a:ext cx="8128000" cy="2936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5" name="Flecha: a la derecha con bandas 4">
            <a:extLst>
              <a:ext uri="{FF2B5EF4-FFF2-40B4-BE49-F238E27FC236}">
                <a16:creationId xmlns:a16="http://schemas.microsoft.com/office/drawing/2014/main" id="{7451DB65-1966-4E98-ADD9-6856645A188D}"/>
              </a:ext>
            </a:extLst>
          </p:cNvPr>
          <p:cNvSpPr/>
          <p:nvPr/>
        </p:nvSpPr>
        <p:spPr>
          <a:xfrm>
            <a:off x="10663403" y="2070757"/>
            <a:ext cx="1204857" cy="1325563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sp>
        <p:nvSpPr>
          <p:cNvPr id="12" name="Flecha: a la derecha con bandas 11">
            <a:extLst>
              <a:ext uri="{FF2B5EF4-FFF2-40B4-BE49-F238E27FC236}">
                <a16:creationId xmlns:a16="http://schemas.microsoft.com/office/drawing/2014/main" id="{9F9ABB19-2DB6-4BD1-8AFC-DDE93D5E3E06}"/>
              </a:ext>
            </a:extLst>
          </p:cNvPr>
          <p:cNvSpPr/>
          <p:nvPr/>
        </p:nvSpPr>
        <p:spPr>
          <a:xfrm>
            <a:off x="592959" y="4599518"/>
            <a:ext cx="1204857" cy="1325563"/>
          </a:xfrm>
          <a:prstGeom prst="stripedRight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U"/>
          </a:p>
        </p:txBody>
      </p:sp>
      <p:pic>
        <p:nvPicPr>
          <p:cNvPr id="7" name="Gráfico 6">
            <a:hlinkClick r:id="rId13"/>
            <a:extLst>
              <a:ext uri="{FF2B5EF4-FFF2-40B4-BE49-F238E27FC236}">
                <a16:creationId xmlns:a16="http://schemas.microsoft.com/office/drawing/2014/main" id="{E09D92B0-C63B-4DD8-8561-DB23E2BBB7F5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  <a:ext uri="{837473B0-CC2E-450A-ABE3-18F120FF3D39}">
                <a1611:picAttrSrcUrl xmlns:a1611="http://schemas.microsoft.com/office/drawing/2016/11/main" xmlns="" r:id="rId16"/>
              </a:ext>
            </a:extLst>
          </a:blip>
          <a:stretch>
            <a:fillRect/>
          </a:stretch>
        </p:blipFill>
        <p:spPr>
          <a:xfrm>
            <a:off x="9092565" y="3859184"/>
            <a:ext cx="2603434" cy="257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942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IMPORTANCIA DE LAS </a:t>
            </a:r>
            <a:r>
              <a:rPr lang="es-ES" sz="4800" b="1" dirty="0" err="1"/>
              <a:t>BDs</a:t>
            </a:r>
            <a:endParaRPr lang="es-CU" sz="4800" b="1" dirty="0"/>
          </a:p>
        </p:txBody>
      </p:sp>
      <p:graphicFrame>
        <p:nvGraphicFramePr>
          <p:cNvPr id="10" name="Marcador de contenido 9">
            <a:extLst>
              <a:ext uri="{FF2B5EF4-FFF2-40B4-BE49-F238E27FC236}">
                <a16:creationId xmlns:a16="http://schemas.microsoft.com/office/drawing/2014/main" id="{EAD08967-3032-4AC9-804F-33B8F83B57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69928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8881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" y="579120"/>
            <a:ext cx="10454640" cy="5989320"/>
          </a:xfrm>
          <a:prstGeom prst="rect">
            <a:avLst/>
          </a:prstGeom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4126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U" sz="4800" b="1" dirty="0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0040" y="365124"/>
            <a:ext cx="10698480" cy="627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909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365124"/>
            <a:ext cx="10728960" cy="6340475"/>
          </a:xfrm>
          <a:prstGeom prst="rect">
            <a:avLst/>
          </a:prstGeom>
        </p:spPr>
      </p:pic>
      <p:pic>
        <p:nvPicPr>
          <p:cNvPr id="5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98202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s-CU" sz="4800" b="1" dirty="0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440" y="929640"/>
            <a:ext cx="10591800" cy="560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36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840" y="807720"/>
            <a:ext cx="10911839" cy="5867400"/>
          </a:xfrm>
          <a:prstGeom prst="rect">
            <a:avLst/>
          </a:prstGeom>
        </p:spPr>
      </p:pic>
      <p:pic>
        <p:nvPicPr>
          <p:cNvPr id="5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4641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E01A0336-C63D-4380-9D3A-55141139F9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/>
        </p:blipFill>
        <p:spPr>
          <a:xfrm>
            <a:off x="7151761" y="1690688"/>
            <a:ext cx="3528396" cy="413326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RESUMEN DE LA CLASE</a:t>
            </a:r>
            <a:endParaRPr lang="es-CU" sz="4800" b="1" dirty="0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2215FBC-A07B-440F-B01B-6D56EF09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721"/>
            <a:ext cx="645548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4000" b="1" u="sng" dirty="0"/>
              <a:t>Hoy aprendimos: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/>
              <a:t>Definición de base de datos.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/>
              <a:t>Evolución histórica.</a:t>
            </a:r>
          </a:p>
          <a:p>
            <a:pPr marL="742950" indent="-742950">
              <a:buFont typeface="+mj-lt"/>
              <a:buAutoNum type="arabicPeriod"/>
            </a:pPr>
            <a:r>
              <a:rPr lang="es-ES" sz="4000" dirty="0"/>
              <a:t>Importancia en la vida moderna.</a:t>
            </a:r>
            <a:endParaRPr lang="es-CU" sz="3200" dirty="0"/>
          </a:p>
        </p:txBody>
      </p:sp>
    </p:spTree>
    <p:extLst>
      <p:ext uri="{BB962C8B-B14F-4D97-AF65-F5344CB8AC3E}">
        <p14:creationId xmlns:p14="http://schemas.microsoft.com/office/powerpoint/2010/main" val="1551605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262EDA2-79A0-4FF6-BE4F-8434DA8F6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PLAN TEMÁTICO</a:t>
            </a:r>
            <a:endParaRPr lang="es-CU" b="1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F1D61E89-FAA5-4C94-874B-9EDEA6188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629113"/>
              </p:ext>
            </p:extLst>
          </p:nvPr>
        </p:nvGraphicFramePr>
        <p:xfrm>
          <a:off x="838200" y="1825625"/>
          <a:ext cx="10515597" cy="3535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5753">
                  <a:extLst>
                    <a:ext uri="{9D8B030D-6E8A-4147-A177-3AD203B41FA5}">
                      <a16:colId xmlns:a16="http://schemas.microsoft.com/office/drawing/2014/main" val="3943289061"/>
                    </a:ext>
                  </a:extLst>
                </a:gridCol>
                <a:gridCol w="8208085">
                  <a:extLst>
                    <a:ext uri="{9D8B030D-6E8A-4147-A177-3AD203B41FA5}">
                      <a16:colId xmlns:a16="http://schemas.microsoft.com/office/drawing/2014/main" val="2840744135"/>
                    </a:ext>
                  </a:extLst>
                </a:gridCol>
                <a:gridCol w="1101759">
                  <a:extLst>
                    <a:ext uri="{9D8B030D-6E8A-4147-A177-3AD203B41FA5}">
                      <a16:colId xmlns:a16="http://schemas.microsoft.com/office/drawing/2014/main" val="241274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TEMA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TEMÁTICAS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H/C</a:t>
                      </a:r>
                      <a:endParaRPr lang="es-C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1427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1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Introducción a las bases de datos.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2</a:t>
                      </a:r>
                      <a:endParaRPr lang="es-C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07191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2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Arquitectura y componentes de los sistemas de bases de datos.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2</a:t>
                      </a:r>
                      <a:endParaRPr lang="es-C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54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3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Sistemas de Gestión de Bases de Datos (SGBD).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10</a:t>
                      </a:r>
                      <a:endParaRPr lang="es-C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1732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4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b="1" dirty="0"/>
                        <a:t>Creación y mantenimiento de bases de datos.</a:t>
                      </a:r>
                      <a:endParaRPr lang="es-C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18</a:t>
                      </a:r>
                      <a:endParaRPr lang="es-C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23591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s-ES" sz="2800" b="1" dirty="0"/>
                        <a:t>Total de H/C</a:t>
                      </a:r>
                      <a:endParaRPr lang="es-C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800" b="1" dirty="0"/>
                        <a:t>32</a:t>
                      </a:r>
                      <a:endParaRPr lang="es-CU" sz="2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41678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6872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E65949-CF6D-42D1-A9AC-CE078C325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800" b="1" dirty="0"/>
              <a:t>ESTUDIO INDEPENDIENTE</a:t>
            </a:r>
            <a:endParaRPr lang="es-CU" sz="4800" b="1" dirty="0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2215FBC-A07B-440F-B01B-6D56EF09D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54721"/>
            <a:ext cx="8542468" cy="4351338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s-ES" sz="4000" dirty="0"/>
              <a:t>Investigar un ejemplo de base de datos en su entorno (escuela, trabajo, hogar) y describir cómo se usa.</a:t>
            </a:r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7B87EC29-EFE0-4B3E-ACF3-E577D1A2BE0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tretch>
            <a:fillRect/>
          </a:stretch>
        </p:blipFill>
        <p:spPr>
          <a:xfrm>
            <a:off x="9148342" y="4270189"/>
            <a:ext cx="2547657" cy="25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9012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11156-FA37-4AF0-B2E1-EB31D08B46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59009" y="1454944"/>
            <a:ext cx="9144000" cy="2387600"/>
          </a:xfrm>
        </p:spPr>
        <p:txBody>
          <a:bodyPr>
            <a:normAutofit/>
          </a:bodyPr>
          <a:lstStyle/>
          <a:p>
            <a:r>
              <a:rPr lang="es-ES" sz="5400" b="1" dirty="0" smtClean="0"/>
              <a:t>CE 1: INTRODUCCIÓN </a:t>
            </a:r>
            <a:r>
              <a:rPr lang="es-ES" sz="5400" b="1" dirty="0"/>
              <a:t>A LAS BASES DE DATOS</a:t>
            </a:r>
            <a:endParaRPr lang="es-CU" sz="5400" b="1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A65301-C5DC-478C-A108-0D22F5C426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43168" y="1185100"/>
            <a:ext cx="9144000" cy="1655762"/>
          </a:xfrm>
        </p:spPr>
        <p:txBody>
          <a:bodyPr>
            <a:normAutofit/>
          </a:bodyPr>
          <a:lstStyle/>
          <a:p>
            <a:r>
              <a:rPr lang="es-ES" sz="4800" b="1" dirty="0" smtClean="0"/>
              <a:t>Base </a:t>
            </a:r>
            <a:r>
              <a:rPr lang="es-ES" sz="4800" b="1" dirty="0"/>
              <a:t>de Datos I</a:t>
            </a:r>
            <a:endParaRPr lang="es-CU" sz="4800" b="1" dirty="0"/>
          </a:p>
        </p:txBody>
      </p:sp>
      <p:grpSp>
        <p:nvGrpSpPr>
          <p:cNvPr id="4" name="17 Grupo">
            <a:extLst>
              <a:ext uri="{FF2B5EF4-FFF2-40B4-BE49-F238E27FC236}">
                <a16:creationId xmlns:a16="http://schemas.microsoft.com/office/drawing/2014/main" id="{B658CEA9-EC5B-4805-9D01-12DBA7A08059}"/>
              </a:ext>
            </a:extLst>
          </p:cNvPr>
          <p:cNvGrpSpPr>
            <a:grpSpLocks/>
          </p:cNvGrpSpPr>
          <p:nvPr/>
        </p:nvGrpSpPr>
        <p:grpSpPr bwMode="auto">
          <a:xfrm>
            <a:off x="-4763" y="0"/>
            <a:ext cx="1984376" cy="6831013"/>
            <a:chOff x="858874" y="0"/>
            <a:chExt cx="1749720" cy="5578080"/>
          </a:xfrm>
        </p:grpSpPr>
        <p:sp>
          <p:nvSpPr>
            <p:cNvPr id="5" name="18 Rectángulo">
              <a:extLst>
                <a:ext uri="{FF2B5EF4-FFF2-40B4-BE49-F238E27FC236}">
                  <a16:creationId xmlns:a16="http://schemas.microsoft.com/office/drawing/2014/main" id="{0306EEAE-B35C-4AAA-9735-8D5E52434454}"/>
                </a:ext>
              </a:extLst>
            </p:cNvPr>
            <p:cNvSpPr/>
            <p:nvPr/>
          </p:nvSpPr>
          <p:spPr>
            <a:xfrm>
              <a:off x="1907306" y="0"/>
              <a:ext cx="697088" cy="697422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6" name="19 Rectángulo">
              <a:extLst>
                <a:ext uri="{FF2B5EF4-FFF2-40B4-BE49-F238E27FC236}">
                  <a16:creationId xmlns:a16="http://schemas.microsoft.com/office/drawing/2014/main" id="{00258E70-5BA8-459B-9E07-37F42BD804E0}"/>
                </a:ext>
              </a:extLst>
            </p:cNvPr>
            <p:cNvSpPr/>
            <p:nvPr/>
          </p:nvSpPr>
          <p:spPr>
            <a:xfrm>
              <a:off x="1210218" y="697422"/>
              <a:ext cx="697088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7" name="20 Rectángulo">
              <a:extLst>
                <a:ext uri="{FF2B5EF4-FFF2-40B4-BE49-F238E27FC236}">
                  <a16:creationId xmlns:a16="http://schemas.microsoft.com/office/drawing/2014/main" id="{9E3BCCDC-BD55-49B7-80F4-4881E6F5014F}"/>
                </a:ext>
              </a:extLst>
            </p:cNvPr>
            <p:cNvSpPr/>
            <p:nvPr/>
          </p:nvSpPr>
          <p:spPr>
            <a:xfrm>
              <a:off x="1907306" y="697422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8" name="22 Rectángulo">
              <a:extLst>
                <a:ext uri="{FF2B5EF4-FFF2-40B4-BE49-F238E27FC236}">
                  <a16:creationId xmlns:a16="http://schemas.microsoft.com/office/drawing/2014/main" id="{AB311301-4F02-4FE6-AF5F-48135078923A}"/>
                </a:ext>
              </a:extLst>
            </p:cNvPr>
            <p:cNvSpPr/>
            <p:nvPr/>
          </p:nvSpPr>
          <p:spPr>
            <a:xfrm>
              <a:off x="1210218" y="1394844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9" name="23 Rectángulo">
              <a:extLst>
                <a:ext uri="{FF2B5EF4-FFF2-40B4-BE49-F238E27FC236}">
                  <a16:creationId xmlns:a16="http://schemas.microsoft.com/office/drawing/2014/main" id="{35D89EBB-58C6-422F-BE1C-CFC49D51EBBD}"/>
                </a:ext>
              </a:extLst>
            </p:cNvPr>
            <p:cNvSpPr/>
            <p:nvPr/>
          </p:nvSpPr>
          <p:spPr>
            <a:xfrm>
              <a:off x="858874" y="0"/>
              <a:ext cx="348544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0" name="24 Rectángulo">
              <a:extLst>
                <a:ext uri="{FF2B5EF4-FFF2-40B4-BE49-F238E27FC236}">
                  <a16:creationId xmlns:a16="http://schemas.microsoft.com/office/drawing/2014/main" id="{4CEA0A64-52E7-4FBA-88B1-9D3A89F17662}"/>
                </a:ext>
              </a:extLst>
            </p:cNvPr>
            <p:cNvSpPr/>
            <p:nvPr/>
          </p:nvSpPr>
          <p:spPr>
            <a:xfrm>
              <a:off x="861674" y="2092266"/>
              <a:ext cx="348544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1" name="25 Rectángulo">
              <a:extLst>
                <a:ext uri="{FF2B5EF4-FFF2-40B4-BE49-F238E27FC236}">
                  <a16:creationId xmlns:a16="http://schemas.microsoft.com/office/drawing/2014/main" id="{A0E5B49E-493A-46A7-AAA4-D53FFC9F0EB6}"/>
                </a:ext>
              </a:extLst>
            </p:cNvPr>
            <p:cNvSpPr/>
            <p:nvPr/>
          </p:nvSpPr>
          <p:spPr>
            <a:xfrm>
              <a:off x="1207418" y="2440977"/>
              <a:ext cx="348544" cy="348711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2" name="26 Rectángulo">
              <a:extLst>
                <a:ext uri="{FF2B5EF4-FFF2-40B4-BE49-F238E27FC236}">
                  <a16:creationId xmlns:a16="http://schemas.microsoft.com/office/drawing/2014/main" id="{AF81A362-A150-4621-BD0D-357B220BB3D1}"/>
                </a:ext>
              </a:extLst>
            </p:cNvPr>
            <p:cNvSpPr/>
            <p:nvPr/>
          </p:nvSpPr>
          <p:spPr>
            <a:xfrm>
              <a:off x="1555963" y="2789688"/>
              <a:ext cx="697088" cy="696126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3" name="27 Rectángulo">
              <a:extLst>
                <a:ext uri="{FF2B5EF4-FFF2-40B4-BE49-F238E27FC236}">
                  <a16:creationId xmlns:a16="http://schemas.microsoft.com/office/drawing/2014/main" id="{C32F0F48-7DDA-40A7-BCE8-BFAB52D907BF}"/>
                </a:ext>
              </a:extLst>
            </p:cNvPr>
            <p:cNvSpPr/>
            <p:nvPr/>
          </p:nvSpPr>
          <p:spPr>
            <a:xfrm>
              <a:off x="1210218" y="3485814"/>
              <a:ext cx="697088" cy="697422"/>
            </a:xfrm>
            <a:prstGeom prst="rect">
              <a:avLst/>
            </a:prstGeom>
            <a:solidFill>
              <a:srgbClr val="D6000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4" name="28 Rectángulo">
              <a:extLst>
                <a:ext uri="{FF2B5EF4-FFF2-40B4-BE49-F238E27FC236}">
                  <a16:creationId xmlns:a16="http://schemas.microsoft.com/office/drawing/2014/main" id="{412EEBCC-86E1-4251-B4AA-5A5CCAA0A0ED}"/>
                </a:ext>
              </a:extLst>
            </p:cNvPr>
            <p:cNvSpPr/>
            <p:nvPr/>
          </p:nvSpPr>
          <p:spPr>
            <a:xfrm>
              <a:off x="1907306" y="4183236"/>
              <a:ext cx="697088" cy="697422"/>
            </a:xfrm>
            <a:prstGeom prst="rect">
              <a:avLst/>
            </a:prstGeom>
            <a:solidFill>
              <a:srgbClr val="D6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5" name="30 Rectángulo">
              <a:extLst>
                <a:ext uri="{FF2B5EF4-FFF2-40B4-BE49-F238E27FC236}">
                  <a16:creationId xmlns:a16="http://schemas.microsoft.com/office/drawing/2014/main" id="{48F892E5-9076-40B8-B432-C98E17ABD4B8}"/>
                </a:ext>
              </a:extLst>
            </p:cNvPr>
            <p:cNvSpPr/>
            <p:nvPr/>
          </p:nvSpPr>
          <p:spPr>
            <a:xfrm>
              <a:off x="1911506" y="4880658"/>
              <a:ext cx="697088" cy="697422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  <p:sp>
          <p:nvSpPr>
            <p:cNvPr id="16" name="31 Rectángulo">
              <a:extLst>
                <a:ext uri="{FF2B5EF4-FFF2-40B4-BE49-F238E27FC236}">
                  <a16:creationId xmlns:a16="http://schemas.microsoft.com/office/drawing/2014/main" id="{1C152E07-ACA1-4D4F-9051-598D400733B5}"/>
                </a:ext>
              </a:extLst>
            </p:cNvPr>
            <p:cNvSpPr/>
            <p:nvPr/>
          </p:nvSpPr>
          <p:spPr>
            <a:xfrm>
              <a:off x="861674" y="4183236"/>
              <a:ext cx="348544" cy="348711"/>
            </a:xfrm>
            <a:prstGeom prst="rect">
              <a:avLst/>
            </a:prstGeom>
            <a:solidFill>
              <a:srgbClr val="D60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s-ES" dirty="0">
                <a:solidFill>
                  <a:prstClr val="white"/>
                </a:solidFill>
              </a:endParaRPr>
            </a:p>
          </p:txBody>
        </p:sp>
      </p:grpSp>
      <p:pic>
        <p:nvPicPr>
          <p:cNvPr id="17" name="3 Imagen">
            <a:extLst>
              <a:ext uri="{FF2B5EF4-FFF2-40B4-BE49-F238E27FC236}">
                <a16:creationId xmlns:a16="http://schemas.microsoft.com/office/drawing/2014/main" id="{90184924-940D-43A4-9D51-AC56286BD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41649724-598A-4709-8497-752FA0CEC5EF}"/>
              </a:ext>
            </a:extLst>
          </p:cNvPr>
          <p:cNvSpPr txBox="1"/>
          <p:nvPr/>
        </p:nvSpPr>
        <p:spPr>
          <a:xfrm>
            <a:off x="2309774" y="4752284"/>
            <a:ext cx="59059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/>
              <a:t>Ing. </a:t>
            </a:r>
            <a:r>
              <a:rPr lang="es-ES" sz="3200" dirty="0" err="1" smtClean="0"/>
              <a:t>Dayanis</a:t>
            </a:r>
            <a:r>
              <a:rPr lang="es-ES" sz="3200" dirty="0" smtClean="0"/>
              <a:t> A. Quintana Torres</a:t>
            </a:r>
            <a:endParaRPr lang="es-ES" sz="3200" dirty="0"/>
          </a:p>
          <a:p>
            <a:pPr algn="ctr"/>
            <a:r>
              <a:rPr lang="es-ES" sz="3200" dirty="0" smtClean="0"/>
              <a:t>Enero/2026</a:t>
            </a:r>
            <a:endParaRPr lang="es-CU" sz="3200" dirty="0"/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7835" y="4070134"/>
            <a:ext cx="3088164" cy="2559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1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F5B26B-ECE4-49D8-923C-BE219D15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SUMARIO</a:t>
            </a:r>
            <a:endParaRPr lang="es-CU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19AD88C-D0DF-444C-B633-30D315B8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3200" dirty="0"/>
              <a:t>¿Qué es una base de datos?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Evolución histórica de las bases de datos.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Importancia de las bases de datos en la vida moderna.</a:t>
            </a:r>
            <a:endParaRPr lang="es-CU" sz="3200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4294026-8554-48A0-B599-6A803E989E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tretch>
            <a:fillRect/>
          </a:stretch>
        </p:blipFill>
        <p:spPr>
          <a:xfrm>
            <a:off x="8666843" y="3969572"/>
            <a:ext cx="2560050" cy="27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29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A95E42C-505F-4DEE-A325-6E79B8D878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8932209" y="4146176"/>
            <a:ext cx="2503170" cy="2503170"/>
          </a:xfrm>
          <a:prstGeom prst="rect">
            <a:avLst/>
          </a:prstGeom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6F5B26B-ECE4-49D8-923C-BE219D15B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</a:t>
            </a:r>
            <a:endParaRPr lang="es-CU" b="1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A19AD88C-D0DF-444C-B633-30D315B8D5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s-ES" sz="3200" dirty="0"/>
              <a:t>Comprender qué es una base de datos y su importancia en la vida moderna.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Identificar ejemplos de bases de datos en su entorno cotidiano.</a:t>
            </a:r>
          </a:p>
          <a:p>
            <a:pPr marL="514350" indent="-514350">
              <a:buFont typeface="+mj-lt"/>
              <a:buAutoNum type="arabicPeriod"/>
            </a:pPr>
            <a:r>
              <a:rPr lang="es-ES" sz="3200" dirty="0"/>
              <a:t>Conocer la evolución histórica de las bases de datos.</a:t>
            </a:r>
          </a:p>
        </p:txBody>
      </p:sp>
    </p:spTree>
    <p:extLst>
      <p:ext uri="{BB962C8B-B14F-4D97-AF65-F5344CB8AC3E}">
        <p14:creationId xmlns:p14="http://schemas.microsoft.com/office/powerpoint/2010/main" val="519144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55" y="365125"/>
            <a:ext cx="10813938" cy="6360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01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57200"/>
            <a:ext cx="10165079" cy="5719763"/>
          </a:xfrm>
          <a:prstGeom prst="rect">
            <a:avLst/>
          </a:prstGeom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919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497840"/>
            <a:ext cx="10236200" cy="6065520"/>
          </a:xfrm>
          <a:prstGeom prst="rect">
            <a:avLst/>
          </a:prstGeom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0761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5760" y="365124"/>
            <a:ext cx="10713719" cy="6233795"/>
          </a:xfrm>
          <a:prstGeom prst="rect">
            <a:avLst/>
          </a:prstGeom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106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365125"/>
            <a:ext cx="10728960" cy="6188076"/>
          </a:xfrm>
          <a:prstGeom prst="rect">
            <a:avLst/>
          </a:prstGeom>
        </p:spPr>
      </p:pic>
      <p:pic>
        <p:nvPicPr>
          <p:cNvPr id="4" name="3 Imagen">
            <a:extLst>
              <a:ext uri="{FF2B5EF4-FFF2-40B4-BE49-F238E27FC236}">
                <a16:creationId xmlns:a16="http://schemas.microsoft.com/office/drawing/2014/main" id="{83BB2C83-66E1-4F9B-A71B-80AF9AC571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6893" y="40154"/>
            <a:ext cx="938213" cy="144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5048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692</TotalTime>
  <Words>300</Words>
  <Application>Microsoft Office PowerPoint</Application>
  <PresentationFormat>Panorámica</PresentationFormat>
  <Paragraphs>74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Wingdings</vt:lpstr>
      <vt:lpstr>Tema de Office</vt:lpstr>
      <vt:lpstr>CE 1: INTRODUCCIÓN A LAS BASES DE DATOS</vt:lpstr>
      <vt:lpstr>PLAN TEMÁTICO</vt:lpstr>
      <vt:lpstr>SUMARIO</vt:lpstr>
      <vt:lpstr>OBJETIVOS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¿QUÉ ES UNA BASE DE DATOS?</vt:lpstr>
      <vt:lpstr>Presentación de PowerPoint</vt:lpstr>
      <vt:lpstr>EVOLUCIÓN HISTÓRICA DE LAS BDs</vt:lpstr>
      <vt:lpstr>IMPORTANCIA DE LAS BDs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RESUMEN DE LA CLASE</vt:lpstr>
      <vt:lpstr>ESTUDIO INDEPENDIENTE</vt:lpstr>
      <vt:lpstr>CE 1: INTRODUCCIÓN A LAS BASES DE DATOS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INFORME SOBRE CALENDARIO ESTADÍSTICO Y SIGENU</dc:title>
  <dc:creator>Joseph Michael Cordero Korolev</dc:creator>
  <cp:lastModifiedBy>Daya</cp:lastModifiedBy>
  <cp:revision>93</cp:revision>
  <dcterms:created xsi:type="dcterms:W3CDTF">2024-11-27T02:21:50Z</dcterms:created>
  <dcterms:modified xsi:type="dcterms:W3CDTF">2026-01-31T02:27:51Z</dcterms:modified>
</cp:coreProperties>
</file>