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notesMasterIdLst>
    <p:notesMasterId r:id="rId8"/>
  </p:notesMasterIdLst>
  <p:sldIdLst>
    <p:sldId id="286" r:id="rId2"/>
    <p:sldId id="308" r:id="rId3"/>
    <p:sldId id="307" r:id="rId4"/>
    <p:sldId id="309" r:id="rId5"/>
    <p:sldId id="310" r:id="rId6"/>
    <p:sldId id="311" r:id="rId7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LOIMA" initials="A" lastIdx="1" clrIdx="0">
    <p:extLst>
      <p:ext uri="{19B8F6BF-5375-455C-9EA6-DF929625EA0E}">
        <p15:presenceInfo xmlns:p15="http://schemas.microsoft.com/office/powerpoint/2012/main" userId="2477bb3c5145f327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181" autoAdjust="0"/>
    <p:restoredTop sz="91765" autoAdjust="0"/>
  </p:normalViewPr>
  <p:slideViewPr>
    <p:cSldViewPr>
      <p:cViewPr varScale="1">
        <p:scale>
          <a:sx n="68" d="100"/>
          <a:sy n="68" d="100"/>
        </p:scale>
        <p:origin x="714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commentAuthors" Target="commentAuthor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6-02-18T16:10:33.381" idx="1">
    <p:pos x="3561" y="0"/>
    <p:text/>
    <p:extLst>
      <p:ext uri="{C676402C-5697-4E1C-873F-D02D1690AC5C}">
        <p15:threadingInfo xmlns:p15="http://schemas.microsoft.com/office/powerpoint/2012/main" timeZoneBias="300"/>
      </p:ext>
    </p:extLst>
  </p:cm>
</p:cmLst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jpg"/><Relationship Id="rId1" Type="http://schemas.openxmlformats.org/officeDocument/2006/relationships/image" Target="../media/image3.jpg"/><Relationship Id="rId6" Type="http://schemas.openxmlformats.org/officeDocument/2006/relationships/image" Target="../media/image8.jpg"/><Relationship Id="rId5" Type="http://schemas.openxmlformats.org/officeDocument/2006/relationships/image" Target="../media/image7.jpg"/><Relationship Id="rId4" Type="http://schemas.openxmlformats.org/officeDocument/2006/relationships/image" Target="../media/image6.jp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jpg"/><Relationship Id="rId1" Type="http://schemas.openxmlformats.org/officeDocument/2006/relationships/image" Target="../media/image3.jpg"/><Relationship Id="rId6" Type="http://schemas.openxmlformats.org/officeDocument/2006/relationships/image" Target="../media/image8.jpg"/><Relationship Id="rId5" Type="http://schemas.openxmlformats.org/officeDocument/2006/relationships/image" Target="../media/image7.jpg"/><Relationship Id="rId4" Type="http://schemas.openxmlformats.org/officeDocument/2006/relationships/image" Target="../media/image6.jp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5934640-61EA-45DA-A304-C3F6C4B1FB27}" type="doc">
      <dgm:prSet loTypeId="urn:microsoft.com/office/officeart/2005/8/layout/vList3" loCatId="pictur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46E904F2-39DC-4054-8EF9-783795097AB3}">
      <dgm:prSet phldrT="[Texto]"/>
      <dgm:spPr/>
      <dgm:t>
        <a:bodyPr/>
        <a:lstStyle/>
        <a:p>
          <a:pPr algn="l"/>
          <a:r>
            <a:rPr lang="es-ES" b="1" dirty="0" smtClean="0">
              <a:solidFill>
                <a:schemeClr val="tx1"/>
              </a:solidFill>
              <a:latin typeface="Franklin Gothic Medium" panose="020B0603020102020204" pitchFamily="34" charset="0"/>
            </a:rPr>
            <a:t>Derecho a la igualdad y no discriminación</a:t>
          </a:r>
          <a:endParaRPr lang="es-ES" b="1" dirty="0">
            <a:solidFill>
              <a:schemeClr val="tx1"/>
            </a:solidFill>
            <a:latin typeface="Franklin Gothic Medium" panose="020B0603020102020204" pitchFamily="34" charset="0"/>
          </a:endParaRPr>
        </a:p>
      </dgm:t>
    </dgm:pt>
    <dgm:pt modelId="{45501757-7C1E-4864-AE83-BA9D246D413D}" type="parTrans" cxnId="{380BCE5E-DE8C-434F-8230-6548AF077999}">
      <dgm:prSet/>
      <dgm:spPr/>
      <dgm:t>
        <a:bodyPr/>
        <a:lstStyle/>
        <a:p>
          <a:endParaRPr lang="es-ES"/>
        </a:p>
      </dgm:t>
    </dgm:pt>
    <dgm:pt modelId="{9487A552-CEA2-4772-9E10-10609A12325A}" type="sibTrans" cxnId="{380BCE5E-DE8C-434F-8230-6548AF077999}">
      <dgm:prSet/>
      <dgm:spPr/>
      <dgm:t>
        <a:bodyPr/>
        <a:lstStyle/>
        <a:p>
          <a:endParaRPr lang="es-ES"/>
        </a:p>
      </dgm:t>
    </dgm:pt>
    <dgm:pt modelId="{22E9F64F-F28E-4C95-9EEC-13F699CAB676}">
      <dgm:prSet phldrT="[Texto]"/>
      <dgm:spPr/>
      <dgm:t>
        <a:bodyPr/>
        <a:lstStyle/>
        <a:p>
          <a:pPr algn="l"/>
          <a:r>
            <a:rPr lang="es-ES" b="1" dirty="0" smtClean="0">
              <a:solidFill>
                <a:schemeClr val="tx1"/>
              </a:solidFill>
              <a:latin typeface="Franklin Gothic Medium" panose="020B0603020102020204" pitchFamily="34" charset="0"/>
            </a:rPr>
            <a:t>Derecho a la protección</a:t>
          </a:r>
          <a:endParaRPr lang="es-ES" b="1" dirty="0">
            <a:solidFill>
              <a:schemeClr val="tx1"/>
            </a:solidFill>
            <a:latin typeface="Franklin Gothic Medium" panose="020B0603020102020204" pitchFamily="34" charset="0"/>
          </a:endParaRPr>
        </a:p>
      </dgm:t>
    </dgm:pt>
    <dgm:pt modelId="{06BEAA58-3375-4B11-95BB-5C255DBC12CF}" type="parTrans" cxnId="{A6247513-23C1-4D3B-9573-A0C757F2847E}">
      <dgm:prSet/>
      <dgm:spPr/>
      <dgm:t>
        <a:bodyPr/>
        <a:lstStyle/>
        <a:p>
          <a:endParaRPr lang="es-ES"/>
        </a:p>
      </dgm:t>
    </dgm:pt>
    <dgm:pt modelId="{3AAF880A-A109-44BB-809D-F9055ACC37DD}" type="sibTrans" cxnId="{A6247513-23C1-4D3B-9573-A0C757F2847E}">
      <dgm:prSet/>
      <dgm:spPr/>
      <dgm:t>
        <a:bodyPr/>
        <a:lstStyle/>
        <a:p>
          <a:endParaRPr lang="es-ES"/>
        </a:p>
      </dgm:t>
    </dgm:pt>
    <dgm:pt modelId="{35E1C0B0-D026-4504-B02E-512DA9BB6482}">
      <dgm:prSet phldrT="[Texto]"/>
      <dgm:spPr/>
      <dgm:t>
        <a:bodyPr/>
        <a:lstStyle/>
        <a:p>
          <a:pPr algn="l"/>
          <a:r>
            <a:rPr lang="es-ES" b="1" dirty="0" smtClean="0">
              <a:solidFill>
                <a:schemeClr val="tx1"/>
              </a:solidFill>
              <a:effectLst/>
              <a:latin typeface="Franklin Gothic Medium" panose="020B0603020102020204" pitchFamily="34" charset="0"/>
            </a:rPr>
            <a:t>Derecho a la educación y formación</a:t>
          </a:r>
          <a:endParaRPr lang="es-ES" b="1" dirty="0">
            <a:solidFill>
              <a:schemeClr val="tx1"/>
            </a:solidFill>
            <a:effectLst/>
            <a:latin typeface="Franklin Gothic Medium" panose="020B0603020102020204" pitchFamily="34" charset="0"/>
          </a:endParaRPr>
        </a:p>
      </dgm:t>
    </dgm:pt>
    <dgm:pt modelId="{38CD201D-C8FA-4298-8C84-2CB123F72FC7}" type="parTrans" cxnId="{46FD19EA-ADEF-42CD-AC78-4C5D5DB162BE}">
      <dgm:prSet/>
      <dgm:spPr/>
      <dgm:t>
        <a:bodyPr/>
        <a:lstStyle/>
        <a:p>
          <a:endParaRPr lang="es-ES"/>
        </a:p>
      </dgm:t>
    </dgm:pt>
    <dgm:pt modelId="{9B489275-0205-49A5-ADA4-14EC79393F83}" type="sibTrans" cxnId="{46FD19EA-ADEF-42CD-AC78-4C5D5DB162BE}">
      <dgm:prSet/>
      <dgm:spPr/>
      <dgm:t>
        <a:bodyPr/>
        <a:lstStyle/>
        <a:p>
          <a:endParaRPr lang="es-ES"/>
        </a:p>
      </dgm:t>
    </dgm:pt>
    <dgm:pt modelId="{8EBA39CC-2AF3-4DEF-A9B1-F49CC2F3115A}">
      <dgm:prSet phldrT="[Texto]"/>
      <dgm:spPr/>
      <dgm:t>
        <a:bodyPr/>
        <a:lstStyle/>
        <a:p>
          <a:pPr algn="l"/>
          <a:r>
            <a:rPr lang="es-ES" b="1" dirty="0" smtClean="0">
              <a:solidFill>
                <a:schemeClr val="tx1"/>
              </a:solidFill>
              <a:latin typeface="Franklin Gothic Medium" panose="020B0603020102020204" pitchFamily="34" charset="0"/>
            </a:rPr>
            <a:t>Derecho a la salud</a:t>
          </a:r>
          <a:endParaRPr lang="es-ES" b="1" dirty="0">
            <a:solidFill>
              <a:schemeClr val="tx1"/>
            </a:solidFill>
            <a:latin typeface="Franklin Gothic Medium" panose="020B0603020102020204" pitchFamily="34" charset="0"/>
          </a:endParaRPr>
        </a:p>
      </dgm:t>
    </dgm:pt>
    <dgm:pt modelId="{CD6CA6D4-3437-4ED7-A589-E46A232F3CDA}" type="parTrans" cxnId="{7CB8C369-3B1D-4157-AFBC-57ACA8B3C6A9}">
      <dgm:prSet/>
      <dgm:spPr/>
      <dgm:t>
        <a:bodyPr/>
        <a:lstStyle/>
        <a:p>
          <a:endParaRPr lang="es-ES"/>
        </a:p>
      </dgm:t>
    </dgm:pt>
    <dgm:pt modelId="{6A356044-5217-4C77-A5E4-9D23C3493935}" type="sibTrans" cxnId="{7CB8C369-3B1D-4157-AFBC-57ACA8B3C6A9}">
      <dgm:prSet/>
      <dgm:spPr/>
      <dgm:t>
        <a:bodyPr/>
        <a:lstStyle/>
        <a:p>
          <a:endParaRPr lang="es-ES"/>
        </a:p>
      </dgm:t>
    </dgm:pt>
    <dgm:pt modelId="{736D864F-C338-4484-BDCC-CC1F917A3F77}">
      <dgm:prSet/>
      <dgm:spPr/>
      <dgm:t>
        <a:bodyPr/>
        <a:lstStyle/>
        <a:p>
          <a:pPr algn="l"/>
          <a:r>
            <a:rPr lang="es-ES" b="1" dirty="0" smtClean="0">
              <a:solidFill>
                <a:schemeClr val="tx1"/>
              </a:solidFill>
              <a:latin typeface="Franklin Gothic Medium" panose="020B0603020102020204" pitchFamily="34" charset="0"/>
            </a:rPr>
            <a:t>Derecho a la seguridad social</a:t>
          </a:r>
          <a:endParaRPr lang="es-ES" b="1" dirty="0">
            <a:solidFill>
              <a:schemeClr val="tx1"/>
            </a:solidFill>
            <a:latin typeface="Franklin Gothic Medium" panose="020B0603020102020204" pitchFamily="34" charset="0"/>
          </a:endParaRPr>
        </a:p>
      </dgm:t>
    </dgm:pt>
    <dgm:pt modelId="{66832A70-83EA-470E-9B58-DB15A08C3BF1}" type="sibTrans" cxnId="{D9B535D1-32C9-4D63-8740-F5852FC7CBCB}">
      <dgm:prSet/>
      <dgm:spPr/>
      <dgm:t>
        <a:bodyPr/>
        <a:lstStyle/>
        <a:p>
          <a:endParaRPr lang="es-ES"/>
        </a:p>
      </dgm:t>
    </dgm:pt>
    <dgm:pt modelId="{750AAE7E-9460-413D-9CFA-19160F497BCF}" type="parTrans" cxnId="{D9B535D1-32C9-4D63-8740-F5852FC7CBCB}">
      <dgm:prSet/>
      <dgm:spPr/>
      <dgm:t>
        <a:bodyPr/>
        <a:lstStyle/>
        <a:p>
          <a:endParaRPr lang="es-ES"/>
        </a:p>
      </dgm:t>
    </dgm:pt>
    <dgm:pt modelId="{0EAA28B4-FCE7-4015-B3CA-62B05BA8F92C}">
      <dgm:prSet/>
      <dgm:spPr/>
      <dgm:t>
        <a:bodyPr/>
        <a:lstStyle/>
        <a:p>
          <a:pPr algn="l"/>
          <a:r>
            <a:rPr lang="es-ES" b="1" dirty="0" smtClean="0">
              <a:solidFill>
                <a:schemeClr val="tx1"/>
              </a:solidFill>
              <a:latin typeface="Franklin Gothic Medium" panose="020B0603020102020204" pitchFamily="34" charset="0"/>
            </a:rPr>
            <a:t>Derecho a la participación</a:t>
          </a:r>
          <a:endParaRPr lang="es-ES" b="1" dirty="0">
            <a:solidFill>
              <a:schemeClr val="tx1"/>
            </a:solidFill>
            <a:latin typeface="Franklin Gothic Medium" panose="020B0603020102020204" pitchFamily="34" charset="0"/>
          </a:endParaRPr>
        </a:p>
      </dgm:t>
    </dgm:pt>
    <dgm:pt modelId="{38C2F7F1-9FAF-4358-85DA-1650AC71545F}" type="parTrans" cxnId="{5B0125C7-29F0-48F3-AAD8-287C9D9EF245}">
      <dgm:prSet/>
      <dgm:spPr/>
      <dgm:t>
        <a:bodyPr/>
        <a:lstStyle/>
        <a:p>
          <a:endParaRPr lang="es-ES"/>
        </a:p>
      </dgm:t>
    </dgm:pt>
    <dgm:pt modelId="{503EF01E-B7A9-4519-BD93-DCBDBB7C08F1}" type="sibTrans" cxnId="{5B0125C7-29F0-48F3-AAD8-287C9D9EF245}">
      <dgm:prSet/>
      <dgm:spPr/>
      <dgm:t>
        <a:bodyPr/>
        <a:lstStyle/>
        <a:p>
          <a:endParaRPr lang="es-ES"/>
        </a:p>
      </dgm:t>
    </dgm:pt>
    <dgm:pt modelId="{79B644CC-5134-431C-89C4-D7421217D195}">
      <dgm:prSet phldrT="[Texto]"/>
      <dgm:spPr/>
      <dgm:t>
        <a:bodyPr/>
        <a:lstStyle/>
        <a:p>
          <a:pPr algn="l"/>
          <a:r>
            <a:rPr lang="es-ES" b="1" dirty="0" smtClean="0">
              <a:solidFill>
                <a:schemeClr val="tx1"/>
              </a:solidFill>
            </a:rPr>
            <a:t>Derecho a la vivienda adecuada</a:t>
          </a:r>
          <a:endParaRPr lang="es-ES" b="1" dirty="0">
            <a:solidFill>
              <a:schemeClr val="tx1"/>
            </a:solidFill>
          </a:endParaRPr>
        </a:p>
      </dgm:t>
    </dgm:pt>
    <dgm:pt modelId="{3B76EBAC-A43E-41E9-9A5A-6AA409A15665}" type="parTrans" cxnId="{3B77878B-E5E8-4493-8118-B895EA182884}">
      <dgm:prSet/>
      <dgm:spPr/>
      <dgm:t>
        <a:bodyPr/>
        <a:lstStyle/>
        <a:p>
          <a:endParaRPr lang="es-ES"/>
        </a:p>
      </dgm:t>
    </dgm:pt>
    <dgm:pt modelId="{2A44FCA3-FCFE-446B-8628-3D3C347BBF67}" type="sibTrans" cxnId="{3B77878B-E5E8-4493-8118-B895EA182884}">
      <dgm:prSet/>
      <dgm:spPr/>
      <dgm:t>
        <a:bodyPr/>
        <a:lstStyle/>
        <a:p>
          <a:endParaRPr lang="es-ES"/>
        </a:p>
      </dgm:t>
    </dgm:pt>
    <dgm:pt modelId="{A70DF6D1-387C-4580-8974-FC8D12DF819C}" type="pres">
      <dgm:prSet presAssocID="{75934640-61EA-45DA-A304-C3F6C4B1FB27}" presName="linearFlow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E2375E47-F953-4F4F-B93E-CE2DAF29900D}" type="pres">
      <dgm:prSet presAssocID="{46E904F2-39DC-4054-8EF9-783795097AB3}" presName="composite" presStyleCnt="0"/>
      <dgm:spPr/>
    </dgm:pt>
    <dgm:pt modelId="{BE395102-94B3-409C-87BB-AD8EAB4878E3}" type="pres">
      <dgm:prSet presAssocID="{46E904F2-39DC-4054-8EF9-783795097AB3}" presName="imgShp" presStyleLbl="fgImgPlace1" presStyleIdx="0" presStyleCnt="7" custScaleX="93435" custScaleY="83007" custLinFactNeighborX="-21751" custLinFactNeighborY="-2307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es-ES"/>
        </a:p>
      </dgm:t>
    </dgm:pt>
    <dgm:pt modelId="{9D574DF8-1C3F-4FC9-80D4-BC5F2D663EA9}" type="pres">
      <dgm:prSet presAssocID="{46E904F2-39DC-4054-8EF9-783795097AB3}" presName="txShp" presStyleLbl="node1" presStyleIdx="0" presStyleCnt="7" custScaleX="118747" custLinFactNeighborX="14065" custLinFactNeighborY="-359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775A997D-B301-4D71-8324-D92ECB156705}" type="pres">
      <dgm:prSet presAssocID="{9487A552-CEA2-4772-9E10-10609A12325A}" presName="spacing" presStyleCnt="0"/>
      <dgm:spPr/>
    </dgm:pt>
    <dgm:pt modelId="{C3D5FD8F-0F70-44C1-AC5D-CF9D7413871D}" type="pres">
      <dgm:prSet presAssocID="{736D864F-C338-4484-BDCC-CC1F917A3F77}" presName="composite" presStyleCnt="0"/>
      <dgm:spPr/>
    </dgm:pt>
    <dgm:pt modelId="{781BE046-8A09-4608-9108-DF8F49FC594E}" type="pres">
      <dgm:prSet presAssocID="{736D864F-C338-4484-BDCC-CC1F917A3F77}" presName="imgShp" presStyleLbl="fgImgPlace1" presStyleIdx="1" presStyleCnt="7" custScaleX="102680" custScaleY="74965" custLinFactNeighborX="-28461" custLinFactNeighborY="-23835"/>
      <dgm:spPr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12000" b="-12000"/>
          </a:stretch>
        </a:blipFill>
      </dgm:spPr>
      <dgm:t>
        <a:bodyPr/>
        <a:lstStyle/>
        <a:p>
          <a:endParaRPr lang="es-ES"/>
        </a:p>
      </dgm:t>
    </dgm:pt>
    <dgm:pt modelId="{EC4895C7-7CFF-4FA7-938D-BA8DFB204C96}" type="pres">
      <dgm:prSet presAssocID="{736D864F-C338-4484-BDCC-CC1F917A3F77}" presName="txShp" presStyleLbl="node1" presStyleIdx="1" presStyleCnt="7" custScaleX="120224" custScaleY="75201" custLinFactNeighborX="13431" custLinFactNeighborY="90659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E6BF1934-0D34-4208-B8CF-41BDAB8E2F13}" type="pres">
      <dgm:prSet presAssocID="{66832A70-83EA-470E-9B58-DB15A08C3BF1}" presName="spacing" presStyleCnt="0"/>
      <dgm:spPr/>
    </dgm:pt>
    <dgm:pt modelId="{704938C1-A293-4909-9707-50CDBBE40657}" type="pres">
      <dgm:prSet presAssocID="{22E9F64F-F28E-4C95-9EEC-13F699CAB676}" presName="composite" presStyleCnt="0"/>
      <dgm:spPr/>
    </dgm:pt>
    <dgm:pt modelId="{15F04118-E784-4D5B-BF00-41C025115958}" type="pres">
      <dgm:prSet presAssocID="{22E9F64F-F28E-4C95-9EEC-13F699CAB676}" presName="imgShp" presStyleLbl="fgImgPlace1" presStyleIdx="2" presStyleCnt="7" custLinFactNeighborX="-29801" custLinFactNeighborY="-24940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es-ES"/>
        </a:p>
      </dgm:t>
    </dgm:pt>
    <dgm:pt modelId="{1C4A294A-0E20-42E3-83DB-D1DAF78DDBF5}" type="pres">
      <dgm:prSet presAssocID="{22E9F64F-F28E-4C95-9EEC-13F699CAB676}" presName="txShp" presStyleLbl="node1" presStyleIdx="2" presStyleCnt="7" custScaleX="121402" custLinFactY="135896" custLinFactNeighborX="11985" custLinFactNeighborY="200000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B6275B20-0CF6-4075-A58F-A986D35F2475}" type="pres">
      <dgm:prSet presAssocID="{3AAF880A-A109-44BB-809D-F9055ACC37DD}" presName="spacing" presStyleCnt="0"/>
      <dgm:spPr/>
    </dgm:pt>
    <dgm:pt modelId="{42B1E1D2-7098-4719-BAE1-7D9912DC925A}" type="pres">
      <dgm:prSet presAssocID="{35E1C0B0-D026-4504-B02E-512DA9BB6482}" presName="composite" presStyleCnt="0"/>
      <dgm:spPr/>
    </dgm:pt>
    <dgm:pt modelId="{785B5AA0-BDCF-412A-8634-029C1E23CA7F}" type="pres">
      <dgm:prSet presAssocID="{35E1C0B0-D026-4504-B02E-512DA9BB6482}" presName="imgShp" presStyleLbl="fgImgPlace1" presStyleIdx="3" presStyleCnt="7" custLinFactNeighborX="-41135" custLinFactNeighborY="70046"/>
      <dgm:spPr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es-ES"/>
        </a:p>
      </dgm:t>
    </dgm:pt>
    <dgm:pt modelId="{9567268A-B67A-4686-888D-4F0F79507C8F}" type="pres">
      <dgm:prSet presAssocID="{35E1C0B0-D026-4504-B02E-512DA9BB6482}" presName="txShp" presStyleLbl="node1" presStyleIdx="3" presStyleCnt="7" custScaleX="121034" custScaleY="81899" custLinFactNeighborX="11801" custLinFactNeighborY="83662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70F46A70-B848-4CBA-A99F-DD74301019BF}" type="pres">
      <dgm:prSet presAssocID="{9B489275-0205-49A5-ADA4-14EC79393F83}" presName="spacing" presStyleCnt="0"/>
      <dgm:spPr/>
    </dgm:pt>
    <dgm:pt modelId="{F042833B-F80F-4465-877E-0894387BAAA2}" type="pres">
      <dgm:prSet presAssocID="{8EBA39CC-2AF3-4DEF-A9B1-F49CC2F3115A}" presName="composite" presStyleCnt="0"/>
      <dgm:spPr/>
    </dgm:pt>
    <dgm:pt modelId="{1313B4C8-F96C-4DD2-A03E-1ADB1AF39335}" type="pres">
      <dgm:prSet presAssocID="{8EBA39CC-2AF3-4DEF-A9B1-F49CC2F3115A}" presName="imgShp" presStyleLbl="fgImgPlace1" presStyleIdx="4" presStyleCnt="7" custLinFactY="-89707" custLinFactNeighborX="-33565" custLinFactNeighborY="-100000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12000" r="-12000"/>
          </a:stretch>
        </a:blipFill>
      </dgm:spPr>
      <dgm:t>
        <a:bodyPr/>
        <a:lstStyle/>
        <a:p>
          <a:endParaRPr lang="es-ES"/>
        </a:p>
      </dgm:t>
    </dgm:pt>
    <dgm:pt modelId="{3E6C6DA4-C8DA-470C-A32F-535CF6B6A9B4}" type="pres">
      <dgm:prSet presAssocID="{8EBA39CC-2AF3-4DEF-A9B1-F49CC2F3115A}" presName="txShp" presStyleLbl="node1" presStyleIdx="4" presStyleCnt="7" custScaleX="118747" custScaleY="64193" custLinFactY="-187861" custLinFactNeighborX="14065" custLinFactNeighborY="-200000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7EAEB376-2887-4FBE-B0A6-4714129DC163}" type="pres">
      <dgm:prSet presAssocID="{6A356044-5217-4C77-A5E4-9D23C3493935}" presName="spacing" presStyleCnt="0"/>
      <dgm:spPr/>
    </dgm:pt>
    <dgm:pt modelId="{BBF28AD8-2273-4303-8DCD-6C9E68005381}" type="pres">
      <dgm:prSet presAssocID="{0EAA28B4-FCE7-4015-B3CA-62B05BA8F92C}" presName="composite" presStyleCnt="0"/>
      <dgm:spPr/>
    </dgm:pt>
    <dgm:pt modelId="{628DE82C-DB21-4D1E-BC56-D45FB4D82638}" type="pres">
      <dgm:prSet presAssocID="{0EAA28B4-FCE7-4015-B3CA-62B05BA8F92C}" presName="imgShp" presStyleLbl="fgImgPlace1" presStyleIdx="5" presStyleCnt="7" custLinFactNeighborX="-41135" custLinFactNeighborY="-64989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es-ES"/>
        </a:p>
      </dgm:t>
    </dgm:pt>
    <dgm:pt modelId="{0DC8D02D-1834-4CC1-9FEB-D3716F4B06B0}" type="pres">
      <dgm:prSet presAssocID="{0EAA28B4-FCE7-4015-B3CA-62B05BA8F92C}" presName="txShp" presStyleLbl="node1" presStyleIdx="5" presStyleCnt="7" custScaleX="120224" custScaleY="75201" custLinFactY="-104057" custLinFactNeighborX="13431" custLinFactNeighborY="-200000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57D0C5F5-85E9-4FCD-9D0B-A5445BA42607}" type="pres">
      <dgm:prSet presAssocID="{503EF01E-B7A9-4519-BD93-DCBDBB7C08F1}" presName="spacing" presStyleCnt="0"/>
      <dgm:spPr/>
    </dgm:pt>
    <dgm:pt modelId="{F819963A-A44C-49C2-AC27-C3CFCCCA8A0D}" type="pres">
      <dgm:prSet presAssocID="{79B644CC-5134-431C-89C4-D7421217D195}" presName="composite" presStyleCnt="0"/>
      <dgm:spPr/>
    </dgm:pt>
    <dgm:pt modelId="{81D8ACF9-E984-4D51-9A48-92E4DD75ED02}" type="pres">
      <dgm:prSet presAssocID="{79B644CC-5134-431C-89C4-D7421217D195}" presName="imgShp" presStyleLbl="fgImgPlace1" presStyleIdx="6" presStyleCnt="7" custLinFactNeighborX="-41135" custLinFactNeighborY="-58840"/>
      <dgm:spPr>
        <a:blipFill>
          <a:blip xmlns:r="http://schemas.openxmlformats.org/officeDocument/2006/relationships"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es-ES"/>
        </a:p>
      </dgm:t>
    </dgm:pt>
    <dgm:pt modelId="{95C25AFB-42E5-4CAD-83E7-43C626B4B1BF}" type="pres">
      <dgm:prSet presAssocID="{79B644CC-5134-431C-89C4-D7421217D195}" presName="txShp" presStyleLbl="node1" presStyleIdx="6" presStyleCnt="7" custScaleX="121931" custScaleY="100000" custLinFactNeighborX="11538" custLinFactNeighborY="-47502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32825D60-8DE1-49F2-830E-697D0132DF3F}" type="presOf" srcId="{75934640-61EA-45DA-A304-C3F6C4B1FB27}" destId="{A70DF6D1-387C-4580-8974-FC8D12DF819C}" srcOrd="0" destOrd="0" presId="urn:microsoft.com/office/officeart/2005/8/layout/vList3"/>
    <dgm:cxn modelId="{6691AEA9-B125-4A65-AD71-31AF9E0627EA}" type="presOf" srcId="{736D864F-C338-4484-BDCC-CC1F917A3F77}" destId="{EC4895C7-7CFF-4FA7-938D-BA8DFB204C96}" srcOrd="0" destOrd="0" presId="urn:microsoft.com/office/officeart/2005/8/layout/vList3"/>
    <dgm:cxn modelId="{95745BF9-47E8-4448-89DC-04BA6FF78672}" type="presOf" srcId="{0EAA28B4-FCE7-4015-B3CA-62B05BA8F92C}" destId="{0DC8D02D-1834-4CC1-9FEB-D3716F4B06B0}" srcOrd="0" destOrd="0" presId="urn:microsoft.com/office/officeart/2005/8/layout/vList3"/>
    <dgm:cxn modelId="{A6247513-23C1-4D3B-9573-A0C757F2847E}" srcId="{75934640-61EA-45DA-A304-C3F6C4B1FB27}" destId="{22E9F64F-F28E-4C95-9EEC-13F699CAB676}" srcOrd="2" destOrd="0" parTransId="{06BEAA58-3375-4B11-95BB-5C255DBC12CF}" sibTransId="{3AAF880A-A109-44BB-809D-F9055ACC37DD}"/>
    <dgm:cxn modelId="{380BCE5E-DE8C-434F-8230-6548AF077999}" srcId="{75934640-61EA-45DA-A304-C3F6C4B1FB27}" destId="{46E904F2-39DC-4054-8EF9-783795097AB3}" srcOrd="0" destOrd="0" parTransId="{45501757-7C1E-4864-AE83-BA9D246D413D}" sibTransId="{9487A552-CEA2-4772-9E10-10609A12325A}"/>
    <dgm:cxn modelId="{EEF6E110-46E3-490E-80A7-19674C5ED6F6}" type="presOf" srcId="{79B644CC-5134-431C-89C4-D7421217D195}" destId="{95C25AFB-42E5-4CAD-83E7-43C626B4B1BF}" srcOrd="0" destOrd="0" presId="urn:microsoft.com/office/officeart/2005/8/layout/vList3"/>
    <dgm:cxn modelId="{46FD19EA-ADEF-42CD-AC78-4C5D5DB162BE}" srcId="{75934640-61EA-45DA-A304-C3F6C4B1FB27}" destId="{35E1C0B0-D026-4504-B02E-512DA9BB6482}" srcOrd="3" destOrd="0" parTransId="{38CD201D-C8FA-4298-8C84-2CB123F72FC7}" sibTransId="{9B489275-0205-49A5-ADA4-14EC79393F83}"/>
    <dgm:cxn modelId="{5B1BE12B-73A5-4D97-9698-F4503C82DB32}" type="presOf" srcId="{35E1C0B0-D026-4504-B02E-512DA9BB6482}" destId="{9567268A-B67A-4686-888D-4F0F79507C8F}" srcOrd="0" destOrd="0" presId="urn:microsoft.com/office/officeart/2005/8/layout/vList3"/>
    <dgm:cxn modelId="{5B0125C7-29F0-48F3-AAD8-287C9D9EF245}" srcId="{75934640-61EA-45DA-A304-C3F6C4B1FB27}" destId="{0EAA28B4-FCE7-4015-B3CA-62B05BA8F92C}" srcOrd="5" destOrd="0" parTransId="{38C2F7F1-9FAF-4358-85DA-1650AC71545F}" sibTransId="{503EF01E-B7A9-4519-BD93-DCBDBB7C08F1}"/>
    <dgm:cxn modelId="{7CB8C369-3B1D-4157-AFBC-57ACA8B3C6A9}" srcId="{75934640-61EA-45DA-A304-C3F6C4B1FB27}" destId="{8EBA39CC-2AF3-4DEF-A9B1-F49CC2F3115A}" srcOrd="4" destOrd="0" parTransId="{CD6CA6D4-3437-4ED7-A589-E46A232F3CDA}" sibTransId="{6A356044-5217-4C77-A5E4-9D23C3493935}"/>
    <dgm:cxn modelId="{E5343487-3462-478E-9EAA-3E73BD10A88C}" type="presOf" srcId="{8EBA39CC-2AF3-4DEF-A9B1-F49CC2F3115A}" destId="{3E6C6DA4-C8DA-470C-A32F-535CF6B6A9B4}" srcOrd="0" destOrd="0" presId="urn:microsoft.com/office/officeart/2005/8/layout/vList3"/>
    <dgm:cxn modelId="{127B987C-DAAA-4AD6-8D51-EBB2A6931FE4}" type="presOf" srcId="{22E9F64F-F28E-4C95-9EEC-13F699CAB676}" destId="{1C4A294A-0E20-42E3-83DB-D1DAF78DDBF5}" srcOrd="0" destOrd="0" presId="urn:microsoft.com/office/officeart/2005/8/layout/vList3"/>
    <dgm:cxn modelId="{2F306E7E-6A4A-4F46-9E41-44CED84768A1}" type="presOf" srcId="{46E904F2-39DC-4054-8EF9-783795097AB3}" destId="{9D574DF8-1C3F-4FC9-80D4-BC5F2D663EA9}" srcOrd="0" destOrd="0" presId="urn:microsoft.com/office/officeart/2005/8/layout/vList3"/>
    <dgm:cxn modelId="{3B77878B-E5E8-4493-8118-B895EA182884}" srcId="{75934640-61EA-45DA-A304-C3F6C4B1FB27}" destId="{79B644CC-5134-431C-89C4-D7421217D195}" srcOrd="6" destOrd="0" parTransId="{3B76EBAC-A43E-41E9-9A5A-6AA409A15665}" sibTransId="{2A44FCA3-FCFE-446B-8628-3D3C347BBF67}"/>
    <dgm:cxn modelId="{D9B535D1-32C9-4D63-8740-F5852FC7CBCB}" srcId="{75934640-61EA-45DA-A304-C3F6C4B1FB27}" destId="{736D864F-C338-4484-BDCC-CC1F917A3F77}" srcOrd="1" destOrd="0" parTransId="{750AAE7E-9460-413D-9CFA-19160F497BCF}" sibTransId="{66832A70-83EA-470E-9B58-DB15A08C3BF1}"/>
    <dgm:cxn modelId="{DE362464-83EA-46C4-83CB-60D4B223BE4B}" type="presParOf" srcId="{A70DF6D1-387C-4580-8974-FC8D12DF819C}" destId="{E2375E47-F953-4F4F-B93E-CE2DAF29900D}" srcOrd="0" destOrd="0" presId="urn:microsoft.com/office/officeart/2005/8/layout/vList3"/>
    <dgm:cxn modelId="{624968F8-3FC6-4ABD-8F12-03D0409F1EBA}" type="presParOf" srcId="{E2375E47-F953-4F4F-B93E-CE2DAF29900D}" destId="{BE395102-94B3-409C-87BB-AD8EAB4878E3}" srcOrd="0" destOrd="0" presId="urn:microsoft.com/office/officeart/2005/8/layout/vList3"/>
    <dgm:cxn modelId="{ECBFA605-4B35-4893-A45A-D7F84130C499}" type="presParOf" srcId="{E2375E47-F953-4F4F-B93E-CE2DAF29900D}" destId="{9D574DF8-1C3F-4FC9-80D4-BC5F2D663EA9}" srcOrd="1" destOrd="0" presId="urn:microsoft.com/office/officeart/2005/8/layout/vList3"/>
    <dgm:cxn modelId="{D41FD9B7-3266-45EE-BFB1-5675EC601BE7}" type="presParOf" srcId="{A70DF6D1-387C-4580-8974-FC8D12DF819C}" destId="{775A997D-B301-4D71-8324-D92ECB156705}" srcOrd="1" destOrd="0" presId="urn:microsoft.com/office/officeart/2005/8/layout/vList3"/>
    <dgm:cxn modelId="{DF73FA0F-CE0C-4E75-BAB6-A10FEF6D2A3C}" type="presParOf" srcId="{A70DF6D1-387C-4580-8974-FC8D12DF819C}" destId="{C3D5FD8F-0F70-44C1-AC5D-CF9D7413871D}" srcOrd="2" destOrd="0" presId="urn:microsoft.com/office/officeart/2005/8/layout/vList3"/>
    <dgm:cxn modelId="{460BDF13-27A1-40DC-8687-ABEBEA55111C}" type="presParOf" srcId="{C3D5FD8F-0F70-44C1-AC5D-CF9D7413871D}" destId="{781BE046-8A09-4608-9108-DF8F49FC594E}" srcOrd="0" destOrd="0" presId="urn:microsoft.com/office/officeart/2005/8/layout/vList3"/>
    <dgm:cxn modelId="{B9E1DEFC-6C44-48DC-86DC-7C0E08294A66}" type="presParOf" srcId="{C3D5FD8F-0F70-44C1-AC5D-CF9D7413871D}" destId="{EC4895C7-7CFF-4FA7-938D-BA8DFB204C96}" srcOrd="1" destOrd="0" presId="urn:microsoft.com/office/officeart/2005/8/layout/vList3"/>
    <dgm:cxn modelId="{F9D2BA66-5357-425B-857F-75AD20FA551F}" type="presParOf" srcId="{A70DF6D1-387C-4580-8974-FC8D12DF819C}" destId="{E6BF1934-0D34-4208-B8CF-41BDAB8E2F13}" srcOrd="3" destOrd="0" presId="urn:microsoft.com/office/officeart/2005/8/layout/vList3"/>
    <dgm:cxn modelId="{165AEA1C-5E6E-4309-A5D8-E8C7925312B5}" type="presParOf" srcId="{A70DF6D1-387C-4580-8974-FC8D12DF819C}" destId="{704938C1-A293-4909-9707-50CDBBE40657}" srcOrd="4" destOrd="0" presId="urn:microsoft.com/office/officeart/2005/8/layout/vList3"/>
    <dgm:cxn modelId="{A342D09D-26FF-4685-B833-FE28019170E5}" type="presParOf" srcId="{704938C1-A293-4909-9707-50CDBBE40657}" destId="{15F04118-E784-4D5B-BF00-41C025115958}" srcOrd="0" destOrd="0" presId="urn:microsoft.com/office/officeart/2005/8/layout/vList3"/>
    <dgm:cxn modelId="{759F3FF8-97B9-4EE4-ADBF-FF2809F94F93}" type="presParOf" srcId="{704938C1-A293-4909-9707-50CDBBE40657}" destId="{1C4A294A-0E20-42E3-83DB-D1DAF78DDBF5}" srcOrd="1" destOrd="0" presId="urn:microsoft.com/office/officeart/2005/8/layout/vList3"/>
    <dgm:cxn modelId="{24C0F061-D037-4302-885C-C8AE1832E70D}" type="presParOf" srcId="{A70DF6D1-387C-4580-8974-FC8D12DF819C}" destId="{B6275B20-0CF6-4075-A58F-A986D35F2475}" srcOrd="5" destOrd="0" presId="urn:microsoft.com/office/officeart/2005/8/layout/vList3"/>
    <dgm:cxn modelId="{59E79370-C5A3-4CE6-8EC6-F031B5AD916D}" type="presParOf" srcId="{A70DF6D1-387C-4580-8974-FC8D12DF819C}" destId="{42B1E1D2-7098-4719-BAE1-7D9912DC925A}" srcOrd="6" destOrd="0" presId="urn:microsoft.com/office/officeart/2005/8/layout/vList3"/>
    <dgm:cxn modelId="{3C3DC8D3-C5B4-4B55-98D4-97E20040F3B9}" type="presParOf" srcId="{42B1E1D2-7098-4719-BAE1-7D9912DC925A}" destId="{785B5AA0-BDCF-412A-8634-029C1E23CA7F}" srcOrd="0" destOrd="0" presId="urn:microsoft.com/office/officeart/2005/8/layout/vList3"/>
    <dgm:cxn modelId="{67028AC7-699F-452E-8C5F-BDBA02617C59}" type="presParOf" srcId="{42B1E1D2-7098-4719-BAE1-7D9912DC925A}" destId="{9567268A-B67A-4686-888D-4F0F79507C8F}" srcOrd="1" destOrd="0" presId="urn:microsoft.com/office/officeart/2005/8/layout/vList3"/>
    <dgm:cxn modelId="{71308846-C496-46CC-8D50-9AA86C8541C7}" type="presParOf" srcId="{A70DF6D1-387C-4580-8974-FC8D12DF819C}" destId="{70F46A70-B848-4CBA-A99F-DD74301019BF}" srcOrd="7" destOrd="0" presId="urn:microsoft.com/office/officeart/2005/8/layout/vList3"/>
    <dgm:cxn modelId="{83E9BA3C-C4E2-461E-A59D-AC9F5546B0D1}" type="presParOf" srcId="{A70DF6D1-387C-4580-8974-FC8D12DF819C}" destId="{F042833B-F80F-4465-877E-0894387BAAA2}" srcOrd="8" destOrd="0" presId="urn:microsoft.com/office/officeart/2005/8/layout/vList3"/>
    <dgm:cxn modelId="{D0CB6A3B-2706-4731-9D1F-25715EAA9FF3}" type="presParOf" srcId="{F042833B-F80F-4465-877E-0894387BAAA2}" destId="{1313B4C8-F96C-4DD2-A03E-1ADB1AF39335}" srcOrd="0" destOrd="0" presId="urn:microsoft.com/office/officeart/2005/8/layout/vList3"/>
    <dgm:cxn modelId="{E3ED7FDA-5971-4069-9415-C92F44DB5850}" type="presParOf" srcId="{F042833B-F80F-4465-877E-0894387BAAA2}" destId="{3E6C6DA4-C8DA-470C-A32F-535CF6B6A9B4}" srcOrd="1" destOrd="0" presId="urn:microsoft.com/office/officeart/2005/8/layout/vList3"/>
    <dgm:cxn modelId="{23ADBEDC-4C77-4EE0-AF1C-BA27ECDDE17B}" type="presParOf" srcId="{A70DF6D1-387C-4580-8974-FC8D12DF819C}" destId="{7EAEB376-2887-4FBE-B0A6-4714129DC163}" srcOrd="9" destOrd="0" presId="urn:microsoft.com/office/officeart/2005/8/layout/vList3"/>
    <dgm:cxn modelId="{4D5F9F35-C059-47DE-82F0-02C53234D278}" type="presParOf" srcId="{A70DF6D1-387C-4580-8974-FC8D12DF819C}" destId="{BBF28AD8-2273-4303-8DCD-6C9E68005381}" srcOrd="10" destOrd="0" presId="urn:microsoft.com/office/officeart/2005/8/layout/vList3"/>
    <dgm:cxn modelId="{F874F930-DCD7-4547-890F-F0458C9ECF1F}" type="presParOf" srcId="{BBF28AD8-2273-4303-8DCD-6C9E68005381}" destId="{628DE82C-DB21-4D1E-BC56-D45FB4D82638}" srcOrd="0" destOrd="0" presId="urn:microsoft.com/office/officeart/2005/8/layout/vList3"/>
    <dgm:cxn modelId="{9AAC2B3C-723B-4122-83F6-95ADCD6C91FA}" type="presParOf" srcId="{BBF28AD8-2273-4303-8DCD-6C9E68005381}" destId="{0DC8D02D-1834-4CC1-9FEB-D3716F4B06B0}" srcOrd="1" destOrd="0" presId="urn:microsoft.com/office/officeart/2005/8/layout/vList3"/>
    <dgm:cxn modelId="{900A94A8-78FE-4636-AF5B-2A0063131078}" type="presParOf" srcId="{A70DF6D1-387C-4580-8974-FC8D12DF819C}" destId="{57D0C5F5-85E9-4FCD-9D0B-A5445BA42607}" srcOrd="11" destOrd="0" presId="urn:microsoft.com/office/officeart/2005/8/layout/vList3"/>
    <dgm:cxn modelId="{D27BC5FE-8F66-4A54-BDD6-8F8D8E3E3271}" type="presParOf" srcId="{A70DF6D1-387C-4580-8974-FC8D12DF819C}" destId="{F819963A-A44C-49C2-AC27-C3CFCCCA8A0D}" srcOrd="12" destOrd="0" presId="urn:microsoft.com/office/officeart/2005/8/layout/vList3"/>
    <dgm:cxn modelId="{A775D95E-C5D8-4A93-8AD9-4F3B55E0FBAC}" type="presParOf" srcId="{F819963A-A44C-49C2-AC27-C3CFCCCA8A0D}" destId="{81D8ACF9-E984-4D51-9A48-92E4DD75ED02}" srcOrd="0" destOrd="0" presId="urn:microsoft.com/office/officeart/2005/8/layout/vList3"/>
    <dgm:cxn modelId="{B79C7999-9AEB-4CF0-BDDD-AC8AE47FF777}" type="presParOf" srcId="{F819963A-A44C-49C2-AC27-C3CFCCCA8A0D}" destId="{95C25AFB-42E5-4CAD-83E7-43C626B4B1BF}" srcOrd="1" destOrd="0" presId="urn:microsoft.com/office/officeart/2005/8/layout/vList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D574DF8-1C3F-4FC9-80D4-BC5F2D663EA9}">
      <dsp:nvSpPr>
        <dsp:cNvPr id="0" name=""/>
        <dsp:cNvSpPr/>
      </dsp:nvSpPr>
      <dsp:spPr>
        <a:xfrm rot="10800000">
          <a:off x="1606240" y="0"/>
          <a:ext cx="6383522" cy="635366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80179" tIns="72390" rIns="135128" bIns="72390" numCol="1" spcCol="1270" anchor="ctr" anchorCtr="0">
          <a:noAutofit/>
        </a:bodyPr>
        <a:lstStyle/>
        <a:p>
          <a:pPr lvl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900" b="1" kern="1200" dirty="0" smtClean="0">
              <a:solidFill>
                <a:schemeClr val="tx1"/>
              </a:solidFill>
              <a:latin typeface="Franklin Gothic Medium" panose="020B0603020102020204" pitchFamily="34" charset="0"/>
            </a:rPr>
            <a:t>Derecho a la igualdad y no discriminación</a:t>
          </a:r>
          <a:endParaRPr lang="es-ES" sz="1900" b="1" kern="1200" dirty="0">
            <a:solidFill>
              <a:schemeClr val="tx1"/>
            </a:solidFill>
            <a:latin typeface="Franklin Gothic Medium" panose="020B0603020102020204" pitchFamily="34" charset="0"/>
          </a:endParaRPr>
        </a:p>
      </dsp:txBody>
      <dsp:txXfrm rot="10800000">
        <a:off x="1765081" y="0"/>
        <a:ext cx="6224681" cy="635366"/>
      </dsp:txXfrm>
    </dsp:sp>
    <dsp:sp modelId="{BE395102-94B3-409C-87BB-AD8EAB4878E3}">
      <dsp:nvSpPr>
        <dsp:cNvPr id="0" name=""/>
        <dsp:cNvSpPr/>
      </dsp:nvSpPr>
      <dsp:spPr>
        <a:xfrm>
          <a:off x="919012" y="0"/>
          <a:ext cx="593654" cy="527398"/>
        </a:xfrm>
        <a:prstGeom prst="ellipse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C4895C7-7CFF-4FA7-938D-BA8DFB204C96}">
      <dsp:nvSpPr>
        <dsp:cNvPr id="0" name=""/>
        <dsp:cNvSpPr/>
      </dsp:nvSpPr>
      <dsp:spPr>
        <a:xfrm rot="10800000">
          <a:off x="1532458" y="1401384"/>
          <a:ext cx="6462922" cy="477801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80179" tIns="72390" rIns="135128" bIns="72390" numCol="1" spcCol="1270" anchor="ctr" anchorCtr="0">
          <a:noAutofit/>
        </a:bodyPr>
        <a:lstStyle/>
        <a:p>
          <a:pPr lvl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900" b="1" kern="1200" dirty="0" smtClean="0">
              <a:solidFill>
                <a:schemeClr val="tx1"/>
              </a:solidFill>
              <a:latin typeface="Franklin Gothic Medium" panose="020B0603020102020204" pitchFamily="34" charset="0"/>
            </a:rPr>
            <a:t>Derecho a la seguridad social</a:t>
          </a:r>
          <a:endParaRPr lang="es-ES" sz="1900" b="1" kern="1200" dirty="0">
            <a:solidFill>
              <a:schemeClr val="tx1"/>
            </a:solidFill>
            <a:latin typeface="Franklin Gothic Medium" panose="020B0603020102020204" pitchFamily="34" charset="0"/>
          </a:endParaRPr>
        </a:p>
      </dsp:txBody>
      <dsp:txXfrm rot="10800000">
        <a:off x="1651908" y="1401384"/>
        <a:ext cx="6343472" cy="477801"/>
      </dsp:txXfrm>
    </dsp:sp>
    <dsp:sp modelId="{781BE046-8A09-4608-9108-DF8F49FC594E}">
      <dsp:nvSpPr>
        <dsp:cNvPr id="0" name=""/>
        <dsp:cNvSpPr/>
      </dsp:nvSpPr>
      <dsp:spPr>
        <a:xfrm>
          <a:off x="847009" y="674677"/>
          <a:ext cx="652394" cy="476302"/>
        </a:xfrm>
        <a:prstGeom prst="ellipse">
          <a:avLst/>
        </a:prstGeom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12000" b="-12000"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C4A294A-0E20-42E3-83DB-D1DAF78DDBF5}">
      <dsp:nvSpPr>
        <dsp:cNvPr id="0" name=""/>
        <dsp:cNvSpPr/>
      </dsp:nvSpPr>
      <dsp:spPr>
        <a:xfrm rot="10800000">
          <a:off x="1423062" y="3627002"/>
          <a:ext cx="6526248" cy="635366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80179" tIns="72390" rIns="135128" bIns="72390" numCol="1" spcCol="1270" anchor="ctr" anchorCtr="0">
          <a:noAutofit/>
        </a:bodyPr>
        <a:lstStyle/>
        <a:p>
          <a:pPr lvl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900" b="1" kern="1200" dirty="0" smtClean="0">
              <a:solidFill>
                <a:schemeClr val="tx1"/>
              </a:solidFill>
              <a:latin typeface="Franklin Gothic Medium" panose="020B0603020102020204" pitchFamily="34" charset="0"/>
            </a:rPr>
            <a:t>Derecho a la protección</a:t>
          </a:r>
          <a:endParaRPr lang="es-ES" sz="1900" b="1" kern="1200" dirty="0">
            <a:solidFill>
              <a:schemeClr val="tx1"/>
            </a:solidFill>
            <a:latin typeface="Franklin Gothic Medium" panose="020B0603020102020204" pitchFamily="34" charset="0"/>
          </a:endParaRPr>
        </a:p>
      </dsp:txBody>
      <dsp:txXfrm rot="10800000">
        <a:off x="1581903" y="3627002"/>
        <a:ext cx="6367407" cy="635366"/>
      </dsp:txXfrm>
    </dsp:sp>
    <dsp:sp modelId="{15F04118-E784-4D5B-BF00-41C025115958}">
      <dsp:nvSpPr>
        <dsp:cNvPr id="0" name=""/>
        <dsp:cNvSpPr/>
      </dsp:nvSpPr>
      <dsp:spPr>
        <a:xfrm>
          <a:off x="847009" y="1334370"/>
          <a:ext cx="635366" cy="635366"/>
        </a:xfrm>
        <a:prstGeom prst="ellipse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567268A-B67A-4686-888D-4F0F79507C8F}">
      <dsp:nvSpPr>
        <dsp:cNvPr id="0" name=""/>
        <dsp:cNvSpPr/>
      </dsp:nvSpPr>
      <dsp:spPr>
        <a:xfrm rot="10800000">
          <a:off x="1423062" y="2906923"/>
          <a:ext cx="6506465" cy="520358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80179" tIns="72390" rIns="135128" bIns="72390" numCol="1" spcCol="1270" anchor="ctr" anchorCtr="0">
          <a:noAutofit/>
        </a:bodyPr>
        <a:lstStyle/>
        <a:p>
          <a:pPr lvl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900" b="1" kern="1200" dirty="0" smtClean="0">
              <a:solidFill>
                <a:schemeClr val="tx1"/>
              </a:solidFill>
              <a:effectLst/>
              <a:latin typeface="Franklin Gothic Medium" panose="020B0603020102020204" pitchFamily="34" charset="0"/>
            </a:rPr>
            <a:t>Derecho a la educación y formación</a:t>
          </a:r>
          <a:endParaRPr lang="es-ES" sz="1900" b="1" kern="1200" dirty="0">
            <a:solidFill>
              <a:schemeClr val="tx1"/>
            </a:solidFill>
            <a:effectLst/>
            <a:latin typeface="Franklin Gothic Medium" panose="020B0603020102020204" pitchFamily="34" charset="0"/>
          </a:endParaRPr>
        </a:p>
      </dsp:txBody>
      <dsp:txXfrm rot="10800000">
        <a:off x="1553151" y="2906923"/>
        <a:ext cx="6376376" cy="520358"/>
      </dsp:txXfrm>
    </dsp:sp>
    <dsp:sp modelId="{785B5AA0-BDCF-412A-8634-029C1E23CA7F}">
      <dsp:nvSpPr>
        <dsp:cNvPr id="0" name=""/>
        <dsp:cNvSpPr/>
      </dsp:nvSpPr>
      <dsp:spPr>
        <a:xfrm>
          <a:off x="774996" y="2762908"/>
          <a:ext cx="635366" cy="635366"/>
        </a:xfrm>
        <a:prstGeom prst="ellipse">
          <a:avLst/>
        </a:prstGeom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E6C6DA4-C8DA-470C-A32F-535CF6B6A9B4}">
      <dsp:nvSpPr>
        <dsp:cNvPr id="0" name=""/>
        <dsp:cNvSpPr/>
      </dsp:nvSpPr>
      <dsp:spPr>
        <a:xfrm rot="10800000">
          <a:off x="1606240" y="792301"/>
          <a:ext cx="6383522" cy="407860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80179" tIns="72390" rIns="135128" bIns="72390" numCol="1" spcCol="1270" anchor="ctr" anchorCtr="0">
          <a:noAutofit/>
        </a:bodyPr>
        <a:lstStyle/>
        <a:p>
          <a:pPr lvl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900" b="1" kern="1200" dirty="0" smtClean="0">
              <a:solidFill>
                <a:schemeClr val="tx1"/>
              </a:solidFill>
              <a:latin typeface="Franklin Gothic Medium" panose="020B0603020102020204" pitchFamily="34" charset="0"/>
            </a:rPr>
            <a:t>Derecho a la salud</a:t>
          </a:r>
          <a:endParaRPr lang="es-ES" sz="1900" b="1" kern="1200" dirty="0">
            <a:solidFill>
              <a:schemeClr val="tx1"/>
            </a:solidFill>
            <a:latin typeface="Franklin Gothic Medium" panose="020B0603020102020204" pitchFamily="34" charset="0"/>
          </a:endParaRPr>
        </a:p>
      </dsp:txBody>
      <dsp:txXfrm rot="10800000">
        <a:off x="1708205" y="792301"/>
        <a:ext cx="6281557" cy="407860"/>
      </dsp:txXfrm>
    </dsp:sp>
    <dsp:sp modelId="{1313B4C8-F96C-4DD2-A03E-1ADB1AF39335}">
      <dsp:nvSpPr>
        <dsp:cNvPr id="0" name=""/>
        <dsp:cNvSpPr/>
      </dsp:nvSpPr>
      <dsp:spPr>
        <a:xfrm>
          <a:off x="823094" y="1937552"/>
          <a:ext cx="635366" cy="635366"/>
        </a:xfrm>
        <a:prstGeom prst="ellipse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12000" r="-12000"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DC8D02D-1834-4CC1-9FEB-D3716F4B06B0}">
      <dsp:nvSpPr>
        <dsp:cNvPr id="0" name=""/>
        <dsp:cNvSpPr/>
      </dsp:nvSpPr>
      <dsp:spPr>
        <a:xfrm rot="10800000">
          <a:off x="1532458" y="2114821"/>
          <a:ext cx="6462922" cy="477801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80179" tIns="72390" rIns="135128" bIns="72390" numCol="1" spcCol="1270" anchor="ctr" anchorCtr="0">
          <a:noAutofit/>
        </a:bodyPr>
        <a:lstStyle/>
        <a:p>
          <a:pPr lvl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900" b="1" kern="1200" dirty="0" smtClean="0">
              <a:solidFill>
                <a:schemeClr val="tx1"/>
              </a:solidFill>
              <a:latin typeface="Franklin Gothic Medium" panose="020B0603020102020204" pitchFamily="34" charset="0"/>
            </a:rPr>
            <a:t>Derecho a la participación</a:t>
          </a:r>
          <a:endParaRPr lang="es-ES" sz="1900" b="1" kern="1200" dirty="0">
            <a:solidFill>
              <a:schemeClr val="tx1"/>
            </a:solidFill>
            <a:latin typeface="Franklin Gothic Medium" panose="020B0603020102020204" pitchFamily="34" charset="0"/>
          </a:endParaRPr>
        </a:p>
      </dsp:txBody>
      <dsp:txXfrm rot="10800000">
        <a:off x="1651908" y="2114821"/>
        <a:ext cx="6343472" cy="477801"/>
      </dsp:txXfrm>
    </dsp:sp>
    <dsp:sp modelId="{628DE82C-DB21-4D1E-BC56-D45FB4D82638}">
      <dsp:nvSpPr>
        <dsp:cNvPr id="0" name=""/>
        <dsp:cNvSpPr/>
      </dsp:nvSpPr>
      <dsp:spPr>
        <a:xfrm>
          <a:off x="774996" y="3554997"/>
          <a:ext cx="635366" cy="635366"/>
        </a:xfrm>
        <a:prstGeom prst="ellipse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5C25AFB-42E5-4CAD-83E7-43C626B4B1BF}">
      <dsp:nvSpPr>
        <dsp:cNvPr id="0" name=""/>
        <dsp:cNvSpPr/>
      </dsp:nvSpPr>
      <dsp:spPr>
        <a:xfrm rot="10800000">
          <a:off x="1384814" y="4491132"/>
          <a:ext cx="6554685" cy="635366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80179" tIns="72390" rIns="135128" bIns="72390" numCol="1" spcCol="1270" anchor="ctr" anchorCtr="0">
          <a:noAutofit/>
        </a:bodyPr>
        <a:lstStyle/>
        <a:p>
          <a:pPr lvl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900" b="1" kern="1200" dirty="0" smtClean="0">
              <a:solidFill>
                <a:schemeClr val="tx1"/>
              </a:solidFill>
            </a:rPr>
            <a:t>Derecho a la vivienda adecuada</a:t>
          </a:r>
          <a:endParaRPr lang="es-ES" sz="1900" b="1" kern="1200" dirty="0">
            <a:solidFill>
              <a:schemeClr val="tx1"/>
            </a:solidFill>
          </a:endParaRPr>
        </a:p>
      </dsp:txBody>
      <dsp:txXfrm rot="10800000">
        <a:off x="1543655" y="4491132"/>
        <a:ext cx="6395844" cy="635366"/>
      </dsp:txXfrm>
    </dsp:sp>
    <dsp:sp modelId="{81D8ACF9-E984-4D51-9A48-92E4DD75ED02}">
      <dsp:nvSpPr>
        <dsp:cNvPr id="0" name=""/>
        <dsp:cNvSpPr/>
      </dsp:nvSpPr>
      <dsp:spPr>
        <a:xfrm>
          <a:off x="774996" y="4419094"/>
          <a:ext cx="635366" cy="635366"/>
        </a:xfrm>
        <a:prstGeom prst="ellipse">
          <a:avLst/>
        </a:prstGeom>
        <a:blipFill>
          <a:blip xmlns:r="http://schemas.openxmlformats.org/officeDocument/2006/relationships"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3">
  <dgm:title val=""/>
  <dgm:desc val=""/>
  <dgm:catLst>
    <dgm:cat type="list" pri="14000"/>
    <dgm:cat type="convert" pri="3000"/>
    <dgm:cat type="picture" pri="27000"/>
    <dgm:cat type="pictureconvert" pri="27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1AAEC76-45A0-4434-94DC-E16EEF41B57B}" type="datetimeFigureOut">
              <a:rPr lang="en-US" smtClean="0"/>
              <a:t>3/11/2026</a:t>
            </a:fld>
            <a:endParaRPr lang="en-U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820508D-65E7-46DD-996A-9AE6429A532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70462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1 Marcador de imagen de diapositiva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4339" name="2 Marcador de notas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s-ES">
              <a:latin typeface="Arial" pitchFamily="34" charset="0"/>
            </a:endParaRPr>
          </a:p>
        </p:txBody>
      </p:sp>
      <p:sp>
        <p:nvSpPr>
          <p:cNvPr id="14340" name="3 Marcador de número de diapositiva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4746"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6521" indent="-287125" defTabSz="934746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8494" indent="-229699" defTabSz="934746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7893" indent="-229699" defTabSz="934746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67290" indent="-229699" defTabSz="934746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26690" indent="-229699" defTabSz="93474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86086" indent="-229699" defTabSz="93474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45484" indent="-229699" defTabSz="93474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904882" indent="-229699" defTabSz="93474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marL="0" marR="0" lvl="0" indent="0" algn="r" defTabSz="93474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11FEA75-CC18-4307-BAA8-329E54902F22}" type="slidenum">
              <a:rPr kumimoji="0" lang="es-ES_tradnl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pPr marL="0" marR="0" lvl="0" indent="0" algn="r" defTabSz="93474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s-ES_tradnl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68577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s-ES"/>
              <a:t>Haga clic para editar el estilo de subtítulo del patrón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85800"/>
            <a:fld id="{F1B568A1-67B0-4696-8AA6-5FC7666778B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685800"/>
              <a:t>3/11/2026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8580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85800"/>
            <a:fld id="{7E19181C-810C-43AB-9C1B-55712B56EA1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685800"/>
              <a:t>‹Nº›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338690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85800"/>
            <a:fld id="{F1B568A1-67B0-4696-8AA6-5FC7666778B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685800"/>
              <a:t>3/11/2026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8580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85800"/>
            <a:fld id="{7E19181C-810C-43AB-9C1B-55712B56EA1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685800"/>
              <a:t>‹Nº›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77571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85800"/>
            <a:fld id="{F1B568A1-67B0-4696-8AA6-5FC7666778B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685800"/>
              <a:t>3/11/2026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8580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85800"/>
            <a:fld id="{7E19181C-810C-43AB-9C1B-55712B56EA1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685800"/>
              <a:t>‹Nº›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27764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85800"/>
            <a:fld id="{F1B568A1-67B0-4696-8AA6-5FC7666778B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685800"/>
              <a:t>3/11/2026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8580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85800"/>
            <a:fld id="{7E19181C-810C-43AB-9C1B-55712B56EA1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685800"/>
              <a:t>‹Nº›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39551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85800"/>
            <a:fld id="{F1B568A1-67B0-4696-8AA6-5FC7666778B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685800"/>
              <a:t>3/11/2026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8580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85800"/>
            <a:fld id="{7E19181C-810C-43AB-9C1B-55712B56EA1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685800"/>
              <a:t>‹Nº›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23795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85800"/>
            <a:fld id="{F1B568A1-67B0-4696-8AA6-5FC7666778B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685800"/>
              <a:t>3/11/2026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8580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85800"/>
            <a:fld id="{7E19181C-810C-43AB-9C1B-55712B56EA1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685800"/>
              <a:t>‹Nº›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16980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85800"/>
            <a:fld id="{F1B568A1-67B0-4696-8AA6-5FC7666778B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685800"/>
              <a:t>3/11/2026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8580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85800"/>
            <a:fld id="{7E19181C-810C-43AB-9C1B-55712B56EA1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685800"/>
              <a:t>‹Nº›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88193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85800"/>
            <a:fld id="{F1B568A1-67B0-4696-8AA6-5FC7666778B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685800"/>
              <a:t>3/11/2026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8580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85800"/>
            <a:fld id="{7E19181C-810C-43AB-9C1B-55712B56EA1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685800"/>
              <a:t>‹Nº›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48276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85800"/>
            <a:fld id="{F1B568A1-67B0-4696-8AA6-5FC7666778B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685800"/>
              <a:t>3/11/2026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8580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85800"/>
            <a:fld id="{7E19181C-810C-43AB-9C1B-55712B56EA1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685800"/>
              <a:t>‹Nº›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37621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85800"/>
            <a:fld id="{F1B568A1-67B0-4696-8AA6-5FC7666778B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685800"/>
              <a:t>3/11/2026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8580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85800"/>
            <a:fld id="{7E19181C-810C-43AB-9C1B-55712B56EA1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685800"/>
              <a:t>‹Nº›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70956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85800"/>
            <a:fld id="{F1B568A1-67B0-4696-8AA6-5FC7666778B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685800"/>
              <a:t>3/11/2026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8580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85800"/>
            <a:fld id="{7E19181C-810C-43AB-9C1B-55712B56EA1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685800"/>
              <a:t>‹Nº›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402076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685800"/>
            <a:fld id="{F1B568A1-67B0-4696-8AA6-5FC7666778B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685800"/>
              <a:t>3/11/2026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68580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685800"/>
            <a:fld id="{7E19181C-810C-43AB-9C1B-55712B56EA1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685800"/>
              <a:t>‹Nº›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24447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comments" Target="../comments/comment1.xml"/><Relationship Id="rId4" Type="http://schemas.openxmlformats.org/officeDocument/2006/relationships/image" Target="../media/image2.jp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1.jpg"/><Relationship Id="rId4" Type="http://schemas.openxmlformats.org/officeDocument/2006/relationships/image" Target="../media/image10.jp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Cuba\Desktop\Fondo para ppt.png"/>
          <p:cNvPicPr>
            <a:picLocks noChangeAspect="1" noChangeArrowheads="1"/>
          </p:cNvPicPr>
          <p:nvPr/>
        </p:nvPicPr>
        <p:blipFill>
          <a:blip r:embed="rId3"/>
          <a:srcRect l="2037" t="20713" r="13070" b="13140"/>
          <a:stretch>
            <a:fillRect/>
          </a:stretch>
        </p:blipFill>
        <p:spPr bwMode="auto">
          <a:xfrm>
            <a:off x="35743" y="-171400"/>
            <a:ext cx="8856737" cy="7029400"/>
          </a:xfrm>
          <a:prstGeom prst="rect">
            <a:avLst/>
          </a:prstGeom>
          <a:noFill/>
        </p:spPr>
      </p:pic>
      <p:sp>
        <p:nvSpPr>
          <p:cNvPr id="3" name="CuadroTexto 2"/>
          <p:cNvSpPr txBox="1"/>
          <p:nvPr/>
        </p:nvSpPr>
        <p:spPr>
          <a:xfrm>
            <a:off x="523786" y="260648"/>
            <a:ext cx="8368694" cy="58169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685800"/>
            <a:r>
              <a:rPr lang="es-ES" sz="3600" u="sng" dirty="0">
                <a:solidFill>
                  <a:srgbClr val="7030A0"/>
                </a:solidFill>
                <a:latin typeface="Franklin Gothic Medium" panose="020B0603020102020204" pitchFamily="34" charset="0"/>
              </a:rPr>
              <a:t>Asignatura:</a:t>
            </a:r>
            <a:r>
              <a:rPr lang="es-ES" sz="3600" dirty="0">
                <a:solidFill>
                  <a:srgbClr val="7030A0"/>
                </a:solidFill>
                <a:latin typeface="Franklin Gothic Medium" panose="020B0603020102020204" pitchFamily="34" charset="0"/>
              </a:rPr>
              <a:t>  </a:t>
            </a:r>
            <a:r>
              <a:rPr lang="es-ES" sz="3600" cap="small" dirty="0">
                <a:solidFill>
                  <a:srgbClr val="7030A0"/>
                </a:solidFill>
                <a:latin typeface="Franklin Gothic Medium" panose="020B0603020102020204" pitchFamily="34" charset="0"/>
              </a:rPr>
              <a:t> Trabajo Social y situaciones de vulnerabilidad.  </a:t>
            </a:r>
            <a:r>
              <a:rPr lang="es-ES" sz="3600" cap="small" dirty="0" smtClean="0">
                <a:solidFill>
                  <a:srgbClr val="7030A0"/>
                </a:solidFill>
                <a:latin typeface="Franklin Gothic Medium" panose="020B0603020102020204" pitchFamily="34" charset="0"/>
              </a:rPr>
              <a:t>Adultos </a:t>
            </a:r>
            <a:r>
              <a:rPr lang="es-ES" sz="3600" cap="small" dirty="0">
                <a:solidFill>
                  <a:srgbClr val="7030A0"/>
                </a:solidFill>
                <a:latin typeface="Franklin Gothic Medium" panose="020B0603020102020204" pitchFamily="34" charset="0"/>
              </a:rPr>
              <a:t>Mayores </a:t>
            </a:r>
            <a:r>
              <a:rPr lang="es-ES" sz="3600" cap="small" dirty="0" smtClean="0">
                <a:solidFill>
                  <a:srgbClr val="7030A0"/>
                </a:solidFill>
                <a:latin typeface="Franklin Gothic Medium" panose="020B0603020102020204" pitchFamily="34" charset="0"/>
              </a:rPr>
              <a:t>y discapacidad.</a:t>
            </a:r>
            <a:r>
              <a:rPr lang="es-ES" sz="3600" dirty="0">
                <a:solidFill>
                  <a:srgbClr val="7030A0"/>
                </a:solidFill>
                <a:latin typeface="Franklin Gothic Medium" panose="020B0603020102020204" pitchFamily="34" charset="0"/>
              </a:rPr>
              <a:t/>
            </a:r>
            <a:br>
              <a:rPr lang="es-ES" sz="3600" dirty="0">
                <a:solidFill>
                  <a:srgbClr val="7030A0"/>
                </a:solidFill>
                <a:latin typeface="Franklin Gothic Medium" panose="020B0603020102020204" pitchFamily="34" charset="0"/>
              </a:rPr>
            </a:br>
            <a:endParaRPr lang="es-ES" sz="3600" dirty="0" smtClean="0">
              <a:solidFill>
                <a:srgbClr val="7030A0"/>
              </a:solidFill>
              <a:latin typeface="Franklin Gothic Medium" panose="020B0603020102020204" pitchFamily="34" charset="0"/>
            </a:endParaRPr>
          </a:p>
          <a:p>
            <a:pPr defTabSz="685800"/>
            <a:endParaRPr lang="es-ES" sz="3600" dirty="0">
              <a:solidFill>
                <a:srgbClr val="7030A0"/>
              </a:solidFill>
              <a:latin typeface="Franklin Gothic Medium" panose="020B0603020102020204" pitchFamily="34" charset="0"/>
            </a:endParaRPr>
          </a:p>
          <a:p>
            <a:pPr algn="just" defTabSz="685800"/>
            <a:r>
              <a:rPr lang="es-ES" sz="3600" dirty="0" smtClean="0">
                <a:solidFill>
                  <a:srgbClr val="7030A0"/>
                </a:solidFill>
                <a:latin typeface="Franklin Gothic Medium" panose="020B0603020102020204" pitchFamily="34" charset="0"/>
              </a:rPr>
              <a:t>Tema: </a:t>
            </a:r>
            <a:r>
              <a:rPr lang="es-MX" sz="2800" dirty="0" smtClean="0">
                <a:solidFill>
                  <a:srgbClr val="7030A0"/>
                </a:solidFill>
                <a:latin typeface="Franklin Gothic Medium" panose="020B0603020102020204" pitchFamily="34" charset="0"/>
              </a:rPr>
              <a:t>Derechos </a:t>
            </a:r>
            <a:r>
              <a:rPr lang="es-MX" sz="2800" dirty="0">
                <a:solidFill>
                  <a:srgbClr val="7030A0"/>
                </a:solidFill>
                <a:latin typeface="Franklin Gothic Medium" panose="020B0603020102020204" pitchFamily="34" charset="0"/>
              </a:rPr>
              <a:t>humanos y sociales del adulto mayor.  Desafíos para el trabajo social en  salud pública y en los escenarios comunitarios.</a:t>
            </a:r>
          </a:p>
          <a:p>
            <a:pPr defTabSz="685800"/>
            <a:endParaRPr lang="es-MX" sz="2000" dirty="0" smtClean="0">
              <a:solidFill>
                <a:srgbClr val="7030A0"/>
              </a:solidFill>
              <a:latin typeface="Franklin Gothic Medium" panose="020B0603020102020204" pitchFamily="34" charset="0"/>
            </a:endParaRPr>
          </a:p>
          <a:p>
            <a:pPr defTabSz="685800"/>
            <a:endParaRPr lang="es-MX" sz="2000" dirty="0">
              <a:solidFill>
                <a:srgbClr val="7030A0"/>
              </a:solidFill>
              <a:latin typeface="Franklin Gothic Medium" panose="020B0603020102020204" pitchFamily="34" charset="0"/>
            </a:endParaRPr>
          </a:p>
          <a:p>
            <a:pPr defTabSz="685800"/>
            <a:endParaRPr lang="es-MX" sz="2000" dirty="0" smtClean="0">
              <a:solidFill>
                <a:srgbClr val="7030A0"/>
              </a:solidFill>
              <a:latin typeface="Franklin Gothic Medium" panose="020B0603020102020204" pitchFamily="34" charset="0"/>
            </a:endParaRPr>
          </a:p>
          <a:p>
            <a:pPr defTabSz="685800"/>
            <a:r>
              <a:rPr lang="es-MX" sz="2000" dirty="0" smtClean="0">
                <a:solidFill>
                  <a:srgbClr val="7030A0"/>
                </a:solidFill>
                <a:latin typeface="Franklin Gothic Medium" panose="020B0603020102020204" pitchFamily="34" charset="0"/>
              </a:rPr>
              <a:t>Profesora: Aloima Peña Cabrera  </a:t>
            </a:r>
          </a:p>
          <a:p>
            <a:pPr defTabSz="685800"/>
            <a:r>
              <a:rPr lang="es-MX" sz="2000" dirty="0" smtClean="0">
                <a:solidFill>
                  <a:srgbClr val="7030A0"/>
                </a:solidFill>
                <a:latin typeface="Franklin Gothic Medium" panose="020B0603020102020204" pitchFamily="34" charset="0"/>
              </a:rPr>
              <a:t>Curso: 2025-2026 </a:t>
            </a:r>
            <a:endParaRPr lang="es-ES" sz="2000" b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" panose="020B0603020102020204" pitchFamily="34" charset="0"/>
            </a:endParaRPr>
          </a:p>
        </p:txBody>
      </p:sp>
      <p:pic>
        <p:nvPicPr>
          <p:cNvPr id="2" name="Imagen 1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9946"/>
          <a:stretch/>
        </p:blipFill>
        <p:spPr>
          <a:xfrm>
            <a:off x="3779912" y="5517232"/>
            <a:ext cx="4968552" cy="11550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15352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Cuba\Desktop\Fondo para ppt.png"/>
          <p:cNvPicPr>
            <a:picLocks noChangeAspect="1" noChangeArrowheads="1"/>
          </p:cNvPicPr>
          <p:nvPr/>
        </p:nvPicPr>
        <p:blipFill>
          <a:blip r:embed="rId2"/>
          <a:srcRect l="2037" t="20713" r="13070" b="13140"/>
          <a:stretch>
            <a:fillRect/>
          </a:stretch>
        </p:blipFill>
        <p:spPr bwMode="auto">
          <a:xfrm>
            <a:off x="0" y="28831"/>
            <a:ext cx="6409111" cy="6858000"/>
          </a:xfrm>
          <a:prstGeom prst="rect">
            <a:avLst/>
          </a:prstGeom>
          <a:noFill/>
        </p:spPr>
      </p:pic>
      <p:sp>
        <p:nvSpPr>
          <p:cNvPr id="3" name="Rectangle 3"/>
          <p:cNvSpPr>
            <a:spLocks noGrp="1" noChangeArrowheads="1"/>
          </p:cNvSpPr>
          <p:nvPr/>
        </p:nvSpPr>
        <p:spPr bwMode="auto">
          <a:xfrm>
            <a:off x="896035" y="16288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eaLnBrk="1" hangingPunct="1">
              <a:lnSpc>
                <a:spcPct val="90000"/>
              </a:lnSpc>
              <a:defRPr/>
            </a:pPr>
            <a:r>
              <a:rPr lang="es-CO" sz="2800" dirty="0" smtClean="0"/>
              <a:t>Facultad natural del ser humano para</a:t>
            </a:r>
            <a:r>
              <a:rPr lang="es-CO" sz="2800" dirty="0" smtClean="0"/>
              <a:t>:</a:t>
            </a:r>
            <a:endParaRPr lang="es-CO" sz="2800" dirty="0" smtClean="0"/>
          </a:p>
          <a:p>
            <a:pPr lvl="1" eaLnBrk="1" hangingPunct="1">
              <a:lnSpc>
                <a:spcPct val="90000"/>
              </a:lnSpc>
              <a:defRPr/>
            </a:pPr>
            <a:r>
              <a:rPr lang="es-CO" sz="2400" dirty="0" smtClean="0"/>
              <a:t> hacer legítimamente lo que conduce a los fines de su vida. 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s-CO" sz="2400" dirty="0" smtClean="0"/>
              <a:t> exigir todo aquello que la ley o la autoridad establece en nuestro favor.</a:t>
            </a:r>
          </a:p>
          <a:p>
            <a:pPr lvl="1" eaLnBrk="1" hangingPunct="1">
              <a:lnSpc>
                <a:spcPct val="90000"/>
              </a:lnSpc>
              <a:buFontTx/>
              <a:buNone/>
              <a:defRPr/>
            </a:pPr>
            <a:endParaRPr lang="es-CO" sz="2400" dirty="0" smtClean="0"/>
          </a:p>
          <a:p>
            <a:pPr eaLnBrk="1" hangingPunct="1">
              <a:lnSpc>
                <a:spcPct val="90000"/>
              </a:lnSpc>
              <a:defRPr/>
            </a:pPr>
            <a:r>
              <a:rPr lang="es-CO" sz="2800" dirty="0" smtClean="0"/>
              <a:t>Autoridad, potestad , poder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endParaRPr lang="es-CO" sz="2800" dirty="0" smtClean="0"/>
          </a:p>
          <a:p>
            <a:pPr eaLnBrk="1" hangingPunct="1">
              <a:lnSpc>
                <a:spcPct val="90000"/>
              </a:lnSpc>
              <a:defRPr/>
            </a:pPr>
            <a:r>
              <a:rPr lang="es-CO" sz="2800" dirty="0" smtClean="0"/>
              <a:t>Conjunto de normas que regulan la convivencia social y permiten resolver conflictos.</a:t>
            </a:r>
            <a:endParaRPr lang="es-ES" sz="2800" dirty="0" smtClean="0"/>
          </a:p>
        </p:txBody>
      </p:sp>
      <p:sp>
        <p:nvSpPr>
          <p:cNvPr id="5" name="9 Rectángulo redondeado"/>
          <p:cNvSpPr txBox="1">
            <a:spLocks/>
          </p:cNvSpPr>
          <p:nvPr/>
        </p:nvSpPr>
        <p:spPr>
          <a:xfrm>
            <a:off x="1547664" y="260648"/>
            <a:ext cx="6524455" cy="887793"/>
          </a:xfrm>
          <a:prstGeom prst="roundRect">
            <a:avLst/>
          </a:prstGeom>
          <a:solidFill>
            <a:srgbClr val="1F497D">
              <a:lumMod val="20000"/>
              <a:lumOff val="80000"/>
            </a:srgbClr>
          </a:solidFill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  <a:scene3d>
            <a:camera prst="orthographicFront"/>
            <a:lightRig rig="threePt" dir="t"/>
          </a:scene3d>
          <a:sp3d>
            <a:bevelT/>
            <a:bevelB/>
          </a:sp3d>
        </p:spPr>
        <p:txBody>
          <a:bodyPr rtlCol="0" anchor="ctr">
            <a:norm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defRPr/>
            </a:pPr>
            <a:r>
              <a:rPr lang="es-CU" sz="2400" dirty="0" smtClean="0">
                <a:solidFill>
                  <a:srgbClr val="7030A0"/>
                </a:solidFill>
                <a:latin typeface="Franklin Gothic Medium" panose="020B0603020102020204" pitchFamily="34" charset="0"/>
              </a:rPr>
              <a:t>DERECHO HUMANO </a:t>
            </a:r>
            <a:endParaRPr lang="es-ES" sz="2400" kern="0" dirty="0">
              <a:solidFill>
                <a:srgbClr val="7030A0"/>
              </a:solidFill>
              <a:latin typeface="Franklin Gothic Medium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506845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Cuba\Desktop\Fondo para ppt.png"/>
          <p:cNvPicPr>
            <a:picLocks noChangeAspect="1" noChangeArrowheads="1"/>
          </p:cNvPicPr>
          <p:nvPr/>
        </p:nvPicPr>
        <p:blipFill>
          <a:blip r:embed="rId2"/>
          <a:srcRect l="2037" t="20713" r="13070" b="13140"/>
          <a:stretch>
            <a:fillRect/>
          </a:stretch>
        </p:blipFill>
        <p:spPr bwMode="auto">
          <a:xfrm>
            <a:off x="0" y="28831"/>
            <a:ext cx="6409111" cy="6858000"/>
          </a:xfrm>
          <a:prstGeom prst="rect">
            <a:avLst/>
          </a:prstGeom>
          <a:noFill/>
        </p:spPr>
      </p:pic>
      <p:sp>
        <p:nvSpPr>
          <p:cNvPr id="6" name="Rectángulo 5"/>
          <p:cNvSpPr/>
          <p:nvPr/>
        </p:nvSpPr>
        <p:spPr>
          <a:xfrm>
            <a:off x="431540" y="332656"/>
            <a:ext cx="8280920" cy="8217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endParaRPr lang="es-ES" sz="3600" dirty="0">
              <a:latin typeface="Franklin Gothic Medium" panose="020B0603020102020204" pitchFamily="34" charset="0"/>
            </a:endParaRPr>
          </a:p>
        </p:txBody>
      </p:sp>
      <p:sp>
        <p:nvSpPr>
          <p:cNvPr id="8" name="9 Rectángulo redondeado"/>
          <p:cNvSpPr>
            <a:spLocks noGrp="1"/>
          </p:cNvSpPr>
          <p:nvPr>
            <p:ph type="title"/>
          </p:nvPr>
        </p:nvSpPr>
        <p:spPr>
          <a:xfrm>
            <a:off x="1763688" y="267259"/>
            <a:ext cx="6804756" cy="887793"/>
          </a:xfrm>
          <a:prstGeom prst="roundRect">
            <a:avLst/>
          </a:prstGeom>
          <a:solidFill>
            <a:srgbClr val="1F497D">
              <a:lumMod val="20000"/>
              <a:lumOff val="80000"/>
            </a:srgbClr>
          </a:solidFill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  <a:scene3d>
            <a:camera prst="orthographicFront"/>
            <a:lightRig rig="threePt" dir="t"/>
          </a:scene3d>
          <a:sp3d>
            <a:bevelT/>
            <a:bevelB/>
          </a:sp3d>
        </p:spPr>
        <p:txBody>
          <a:bodyPr rtlCol="0" anchor="ctr">
            <a:normAutofit/>
          </a:bodyPr>
          <a:lstStyle/>
          <a:p>
            <a:pPr lvl="0" algn="ctr">
              <a:defRPr/>
            </a:pPr>
            <a:r>
              <a:rPr lang="es-CU" sz="2400" dirty="0" smtClean="0">
                <a:solidFill>
                  <a:srgbClr val="7030A0"/>
                </a:solidFill>
                <a:latin typeface="Franklin Gothic Medium" panose="020B0603020102020204" pitchFamily="34" charset="0"/>
              </a:rPr>
              <a:t>DERECHOS FUNDAMENTALES DE LAS PERSONAS ADULTAS MAYORES  </a:t>
            </a:r>
            <a:endParaRPr kumimoji="0" lang="es-ES" sz="2400" b="0" i="0" u="none" strike="noStrike" kern="0" cap="none" spc="0" normalizeH="0" baseline="0" noProof="0" dirty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Franklin Gothic Medium" pitchFamily="34" charset="0"/>
              <a:ea typeface="+mn-ea"/>
              <a:cs typeface="+mn-cs"/>
            </a:endParaRPr>
          </a:p>
        </p:txBody>
      </p:sp>
      <p:graphicFrame>
        <p:nvGraphicFramePr>
          <p:cNvPr id="17" name="Marcador de contenido 1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3983863"/>
              </p:ext>
            </p:extLst>
          </p:nvPr>
        </p:nvGraphicFramePr>
        <p:xfrm>
          <a:off x="628650" y="1458181"/>
          <a:ext cx="8083810" cy="54286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6566663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Cuba\Desktop\Fondo para ppt.png"/>
          <p:cNvPicPr>
            <a:picLocks noChangeAspect="1" noChangeArrowheads="1"/>
          </p:cNvPicPr>
          <p:nvPr/>
        </p:nvPicPr>
        <p:blipFill>
          <a:blip r:embed="rId2"/>
          <a:srcRect l="2037" t="20713" r="13070" b="13140"/>
          <a:stretch>
            <a:fillRect/>
          </a:stretch>
        </p:blipFill>
        <p:spPr bwMode="auto">
          <a:xfrm>
            <a:off x="-7390" y="0"/>
            <a:ext cx="6409111" cy="6858000"/>
          </a:xfrm>
          <a:prstGeom prst="rect">
            <a:avLst/>
          </a:prstGeom>
          <a:noFill/>
        </p:spPr>
      </p:pic>
      <p:sp>
        <p:nvSpPr>
          <p:cNvPr id="5" name="9 Rectángulo redondeado"/>
          <p:cNvSpPr txBox="1">
            <a:spLocks/>
          </p:cNvSpPr>
          <p:nvPr/>
        </p:nvSpPr>
        <p:spPr>
          <a:xfrm>
            <a:off x="2051720" y="476672"/>
            <a:ext cx="5976664" cy="720080"/>
          </a:xfrm>
          <a:prstGeom prst="roundRect">
            <a:avLst/>
          </a:prstGeom>
          <a:solidFill>
            <a:srgbClr val="1F497D">
              <a:lumMod val="20000"/>
              <a:lumOff val="80000"/>
            </a:srgbClr>
          </a:solidFill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  <a:scene3d>
            <a:camera prst="orthographicFront"/>
            <a:lightRig rig="threePt" dir="t"/>
          </a:scene3d>
          <a:sp3d>
            <a:bevelT/>
            <a:bevelB/>
          </a:sp3d>
        </p:spPr>
        <p:txBody>
          <a:bodyPr rtlCol="0" anchor="ctr"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defRPr/>
            </a:pPr>
            <a:r>
              <a:rPr lang="es-CO" altLang="es-ES" sz="3200" dirty="0" smtClean="0">
                <a:solidFill>
                  <a:srgbClr val="7030A0"/>
                </a:solidFill>
                <a:latin typeface="Franklin Gothic Medium" panose="020B0603020102020204" pitchFamily="34" charset="0"/>
              </a:rPr>
              <a:t>DERECHOS </a:t>
            </a:r>
            <a:r>
              <a:rPr lang="es-CO" altLang="es-ES" sz="3200" dirty="0">
                <a:solidFill>
                  <a:srgbClr val="7030A0"/>
                </a:solidFill>
                <a:latin typeface="Franklin Gothic Medium" panose="020B0603020102020204" pitchFamily="34" charset="0"/>
              </a:rPr>
              <a:t>DIFERENCIAL</a:t>
            </a:r>
            <a:r>
              <a:rPr lang="es-CO" altLang="es-ES" sz="3200" b="1" dirty="0">
                <a:solidFill>
                  <a:srgbClr val="7030A0"/>
                </a:solidFill>
                <a:latin typeface="Franklin Gothic Medium" panose="020B0603020102020204" pitchFamily="34" charset="0"/>
              </a:rPr>
              <a:t>ES</a:t>
            </a:r>
            <a:r>
              <a:rPr lang="es-CU" sz="3200" b="1" dirty="0" smtClean="0">
                <a:latin typeface="Franklin Gothic Medium" panose="020B0603020102020204" pitchFamily="34" charset="0"/>
              </a:rPr>
              <a:t>  </a:t>
            </a:r>
            <a:endParaRPr lang="es-ES" sz="3200" b="1" kern="0" dirty="0">
              <a:solidFill>
                <a:srgbClr val="0070C0"/>
              </a:solidFill>
              <a:latin typeface="Franklin Gothic Medium" pitchFamily="34" charset="0"/>
              <a:ea typeface="+mn-ea"/>
              <a:cs typeface="+mn-cs"/>
            </a:endParaRP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>
          <a:xfrm>
            <a:off x="1115616" y="1916832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CO" altLang="es-ES" sz="3200" dirty="0" smtClean="0">
                <a:latin typeface="Franklin Gothic Medium" panose="020B0603020102020204" pitchFamily="34" charset="0"/>
              </a:rPr>
              <a:t>1.948 Declaración Universal  del Derecho Humano</a:t>
            </a:r>
          </a:p>
          <a:p>
            <a:endParaRPr lang="es-CO" altLang="es-ES" sz="3200" dirty="0" smtClean="0">
              <a:latin typeface="Franklin Gothic Medium" panose="020B0603020102020204" pitchFamily="34" charset="0"/>
            </a:endParaRPr>
          </a:p>
          <a:p>
            <a:r>
              <a:rPr lang="es-CO" altLang="es-ES" sz="3200" dirty="0" smtClean="0">
                <a:latin typeface="Franklin Gothic Medium" panose="020B0603020102020204" pitchFamily="34" charset="0"/>
              </a:rPr>
              <a:t>1.959  Derechos de los niños</a:t>
            </a:r>
          </a:p>
          <a:p>
            <a:endParaRPr lang="es-CO" altLang="es-ES" sz="3200" dirty="0" smtClean="0">
              <a:latin typeface="Franklin Gothic Medium" panose="020B0603020102020204" pitchFamily="34" charset="0"/>
            </a:endParaRPr>
          </a:p>
          <a:p>
            <a:r>
              <a:rPr lang="es-CO" altLang="es-ES" sz="3200" dirty="0" smtClean="0">
                <a:latin typeface="Franklin Gothic Medium" panose="020B0603020102020204" pitchFamily="34" charset="0"/>
              </a:rPr>
              <a:t>1.967. Derechos de la mujer</a:t>
            </a:r>
          </a:p>
          <a:p>
            <a:endParaRPr lang="es-CO" altLang="es-ES" sz="3200" dirty="0" smtClean="0">
              <a:latin typeface="Franklin Gothic Medium" panose="020B0603020102020204" pitchFamily="34" charset="0"/>
            </a:endParaRPr>
          </a:p>
          <a:p>
            <a:r>
              <a:rPr lang="es-CO" altLang="es-ES" sz="3200" dirty="0" smtClean="0">
                <a:latin typeface="Franklin Gothic Medium" panose="020B0603020102020204" pitchFamily="34" charset="0"/>
              </a:rPr>
              <a:t>1.972  Derechos de las personas mayores</a:t>
            </a:r>
            <a:endParaRPr lang="es-ES" altLang="es-ES" sz="3200" dirty="0" smtClean="0">
              <a:latin typeface="Franklin Gothic Medium" panose="020B0603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825438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Cuba\Desktop\Fondo para ppt.png"/>
          <p:cNvPicPr>
            <a:picLocks noChangeAspect="1" noChangeArrowheads="1"/>
          </p:cNvPicPr>
          <p:nvPr/>
        </p:nvPicPr>
        <p:blipFill>
          <a:blip r:embed="rId2"/>
          <a:srcRect l="2037" t="20713" r="13070" b="13140"/>
          <a:stretch>
            <a:fillRect/>
          </a:stretch>
        </p:blipFill>
        <p:spPr bwMode="auto">
          <a:xfrm>
            <a:off x="-96730" y="-171400"/>
            <a:ext cx="6409111" cy="6858000"/>
          </a:xfrm>
          <a:prstGeom prst="rect">
            <a:avLst/>
          </a:prstGeom>
          <a:noFill/>
        </p:spPr>
      </p:pic>
      <p:sp>
        <p:nvSpPr>
          <p:cNvPr id="6" name="Oval 4"/>
          <p:cNvSpPr>
            <a:spLocks noChangeArrowheads="1"/>
          </p:cNvSpPr>
          <p:nvPr/>
        </p:nvSpPr>
        <p:spPr bwMode="auto">
          <a:xfrm>
            <a:off x="2005879" y="395642"/>
            <a:ext cx="3600450" cy="1008063"/>
          </a:xfrm>
          <a:prstGeom prst="ellipse">
            <a:avLst/>
          </a:prstGeom>
          <a:gradFill rotWithShape="1">
            <a:gsLst>
              <a:gs pos="0">
                <a:schemeClr val="accent1"/>
              </a:gs>
              <a:gs pos="100000">
                <a:schemeClr val="bg1"/>
              </a:gs>
            </a:gsLst>
            <a:lin ang="5400000" scaled="1"/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CO" altLang="es-ES" sz="2400" b="1" dirty="0">
                <a:solidFill>
                  <a:srgbClr val="002060"/>
                </a:solidFill>
                <a:latin typeface="Franklin Gothic Medium" panose="020B0603020102020204" pitchFamily="34" charset="0"/>
              </a:rPr>
              <a:t>DERECHO</a:t>
            </a:r>
            <a:endParaRPr lang="es-ES" altLang="es-ES" sz="2400" b="1" dirty="0">
              <a:solidFill>
                <a:srgbClr val="002060"/>
              </a:solidFill>
              <a:latin typeface="Franklin Gothic Medium" panose="020B0603020102020204" pitchFamily="34" charset="0"/>
            </a:endParaRPr>
          </a:p>
        </p:txBody>
      </p:sp>
      <p:sp>
        <p:nvSpPr>
          <p:cNvPr id="8" name="Oval 5"/>
          <p:cNvSpPr>
            <a:spLocks noChangeArrowheads="1"/>
          </p:cNvSpPr>
          <p:nvPr/>
        </p:nvSpPr>
        <p:spPr bwMode="auto">
          <a:xfrm>
            <a:off x="571702" y="1824361"/>
            <a:ext cx="3600450" cy="1079500"/>
          </a:xfrm>
          <a:prstGeom prst="ellipse">
            <a:avLst/>
          </a:prstGeom>
          <a:gradFill rotWithShape="1">
            <a:gsLst>
              <a:gs pos="0">
                <a:schemeClr val="accent1"/>
              </a:gs>
              <a:gs pos="100000">
                <a:schemeClr val="bg1"/>
              </a:gs>
            </a:gsLst>
            <a:lin ang="5400000" scaled="1"/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CO" altLang="es-ES" sz="2400" b="1" dirty="0" smtClean="0">
                <a:solidFill>
                  <a:srgbClr val="002060"/>
                </a:solidFill>
                <a:latin typeface="Franklin Gothic Medium" panose="020B0603020102020204" pitchFamily="34" charset="0"/>
              </a:rPr>
              <a:t>DEBER</a:t>
            </a:r>
            <a:endParaRPr lang="es-ES" altLang="es-ES" sz="2400" b="1" dirty="0">
              <a:solidFill>
                <a:srgbClr val="002060"/>
              </a:solidFill>
              <a:latin typeface="Franklin Gothic Medium" panose="020B0603020102020204" pitchFamily="34" charset="0"/>
            </a:endParaRPr>
          </a:p>
        </p:txBody>
      </p:sp>
      <p:sp>
        <p:nvSpPr>
          <p:cNvPr id="9" name="Rectangle 6"/>
          <p:cNvSpPr>
            <a:spLocks noChangeArrowheads="1"/>
          </p:cNvSpPr>
          <p:nvPr/>
        </p:nvSpPr>
        <p:spPr bwMode="auto">
          <a:xfrm>
            <a:off x="5310184" y="4297738"/>
            <a:ext cx="3352320" cy="631125"/>
          </a:xfrm>
          <a:prstGeom prst="rect">
            <a:avLst/>
          </a:prstGeom>
          <a:gradFill rotWithShape="1">
            <a:gsLst>
              <a:gs pos="0">
                <a:schemeClr val="accent1"/>
              </a:gs>
              <a:gs pos="100000">
                <a:schemeClr val="bg1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endParaRPr lang="es-CO" altLang="es-ES"/>
          </a:p>
        </p:txBody>
      </p:sp>
      <p:sp>
        <p:nvSpPr>
          <p:cNvPr id="10" name="Text Box 11"/>
          <p:cNvSpPr txBox="1">
            <a:spLocks noChangeArrowheads="1"/>
          </p:cNvSpPr>
          <p:nvPr/>
        </p:nvSpPr>
        <p:spPr bwMode="auto">
          <a:xfrm>
            <a:off x="5606329" y="4396254"/>
            <a:ext cx="301113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s-CO" altLang="es-ES" sz="2400" b="1" dirty="0">
                <a:latin typeface="Franklin Gothic Medium" panose="020B0603020102020204" pitchFamily="34" charset="0"/>
              </a:rPr>
              <a:t>RESPONSABILIDAD</a:t>
            </a:r>
            <a:endParaRPr lang="es-ES" altLang="es-ES" sz="2400" b="1" dirty="0">
              <a:latin typeface="Franklin Gothic Medium" panose="020B0603020102020204" pitchFamily="34" charset="0"/>
            </a:endParaRPr>
          </a:p>
        </p:txBody>
      </p:sp>
      <p:sp>
        <p:nvSpPr>
          <p:cNvPr id="11" name="Rectangle 7"/>
          <p:cNvSpPr>
            <a:spLocks noChangeArrowheads="1"/>
          </p:cNvSpPr>
          <p:nvPr/>
        </p:nvSpPr>
        <p:spPr bwMode="auto">
          <a:xfrm>
            <a:off x="3915028" y="5656698"/>
            <a:ext cx="3745278" cy="575721"/>
          </a:xfrm>
          <a:prstGeom prst="rect">
            <a:avLst/>
          </a:prstGeom>
          <a:gradFill rotWithShape="1">
            <a:gsLst>
              <a:gs pos="0">
                <a:schemeClr val="accent1"/>
              </a:gs>
              <a:gs pos="100000">
                <a:schemeClr val="bg1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CO" altLang="es-ES" sz="2400" b="1" dirty="0">
                <a:latin typeface="Franklin Gothic Medium" panose="020B0603020102020204" pitchFamily="34" charset="0"/>
              </a:rPr>
              <a:t>EXIGIBILIDAD</a:t>
            </a:r>
            <a:endParaRPr lang="es-ES" altLang="es-ES" sz="2400" b="1" dirty="0">
              <a:latin typeface="Franklin Gothic Medium" panose="020B0603020102020204" pitchFamily="34" charset="0"/>
            </a:endParaRPr>
          </a:p>
        </p:txBody>
      </p:sp>
      <p:sp>
        <p:nvSpPr>
          <p:cNvPr id="2" name="AutoShape 2" descr="31.500+ Adulto Mayor Feliz Ilustraciones de Stock, gráficos vectoriales  libres de derechos y clip art - iStock | Adulto maduro"/>
          <p:cNvSpPr>
            <a:spLocks noChangeAspect="1" noChangeArrowheads="1"/>
          </p:cNvSpPr>
          <p:nvPr/>
        </p:nvSpPr>
        <p:spPr bwMode="auto">
          <a:xfrm>
            <a:off x="5168937" y="1252726"/>
            <a:ext cx="2619375" cy="17430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pic>
        <p:nvPicPr>
          <p:cNvPr id="3" name="Imagen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56741" y="2739791"/>
            <a:ext cx="1319350" cy="1319350"/>
          </a:xfrm>
          <a:prstGeom prst="rect">
            <a:avLst/>
          </a:prstGeom>
        </p:spPr>
      </p:pic>
      <p:pic>
        <p:nvPicPr>
          <p:cNvPr id="12" name="Imagen 1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45187" y="798545"/>
            <a:ext cx="2143125" cy="2143125"/>
          </a:xfrm>
          <a:prstGeom prst="rect">
            <a:avLst/>
          </a:prstGeom>
        </p:spPr>
      </p:pic>
      <p:pic>
        <p:nvPicPr>
          <p:cNvPr id="13" name="Imagen 12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02029" y="4157808"/>
            <a:ext cx="1914732" cy="22955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17163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C:\Users\Cuba\Desktop\Fondo para ppt.png"/>
          <p:cNvPicPr>
            <a:picLocks noChangeAspect="1" noChangeArrowheads="1"/>
          </p:cNvPicPr>
          <p:nvPr/>
        </p:nvPicPr>
        <p:blipFill>
          <a:blip r:embed="rId2"/>
          <a:srcRect l="2037" t="20713" r="13070" b="13140"/>
          <a:stretch>
            <a:fillRect/>
          </a:stretch>
        </p:blipFill>
        <p:spPr bwMode="auto">
          <a:xfrm>
            <a:off x="0" y="0"/>
            <a:ext cx="6409111" cy="6858000"/>
          </a:xfrm>
          <a:prstGeom prst="rect">
            <a:avLst/>
          </a:prstGeom>
          <a:noFill/>
        </p:spPr>
      </p:pic>
      <p:sp>
        <p:nvSpPr>
          <p:cNvPr id="3" name="Rectangle 4"/>
          <p:cNvSpPr txBox="1">
            <a:spLocks noChangeArrowheads="1"/>
          </p:cNvSpPr>
          <p:nvPr/>
        </p:nvSpPr>
        <p:spPr>
          <a:xfrm>
            <a:off x="1475656" y="2636912"/>
            <a:ext cx="7056784" cy="1512168"/>
          </a:xfrm>
          <a:prstGeom prst="rect">
            <a:avLst/>
          </a:prstGeom>
        </p:spPr>
        <p:txBody>
          <a:bodyPr/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s-CO" altLang="es-ES" sz="2200" dirty="0" smtClean="0">
                <a:latin typeface="Franklin Gothic Medium" panose="020B0603020102020204" pitchFamily="34" charset="0"/>
              </a:rPr>
              <a:t>Villarreal Martínez, Mónica. Mecanismos participativos en el diseño, formulación e implementación de leyes, políticas y programas sobre envejecimiento. CEPAL. 2006.  </a:t>
            </a:r>
          </a:p>
          <a:p>
            <a:endParaRPr lang="es-CO" altLang="es-ES" sz="2200" dirty="0" smtClean="0">
              <a:latin typeface="Franklin Gothic Medium" panose="020B0603020102020204" pitchFamily="34" charset="0"/>
            </a:endParaRPr>
          </a:p>
          <a:p>
            <a:pPr marL="0" indent="0">
              <a:buNone/>
            </a:pPr>
            <a:endParaRPr lang="es-ES" altLang="es-ES" sz="2800" dirty="0" smtClean="0"/>
          </a:p>
        </p:txBody>
      </p:sp>
      <p:sp>
        <p:nvSpPr>
          <p:cNvPr id="4" name="9 Rectángulo redondeado"/>
          <p:cNvSpPr txBox="1">
            <a:spLocks/>
          </p:cNvSpPr>
          <p:nvPr/>
        </p:nvSpPr>
        <p:spPr>
          <a:xfrm>
            <a:off x="1889702" y="1124744"/>
            <a:ext cx="6228692" cy="720080"/>
          </a:xfrm>
          <a:prstGeom prst="roundRect">
            <a:avLst/>
          </a:prstGeom>
          <a:solidFill>
            <a:srgbClr val="1F497D">
              <a:lumMod val="20000"/>
              <a:lumOff val="80000"/>
            </a:srgbClr>
          </a:solidFill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  <a:scene3d>
            <a:camera prst="orthographicFront"/>
            <a:lightRig rig="threePt" dir="t"/>
          </a:scene3d>
          <a:sp3d>
            <a:bevelT/>
            <a:bevelB/>
          </a:sp3d>
        </p:spPr>
        <p:txBody>
          <a:bodyPr rtlCol="0" anchor="ctr"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CO" altLang="es-ES" sz="3600" dirty="0">
                <a:solidFill>
                  <a:srgbClr val="7030A0"/>
                </a:solidFill>
                <a:latin typeface="Franklin Gothic Medium" panose="020B0603020102020204" pitchFamily="34" charset="0"/>
              </a:rPr>
              <a:t>BIBLIOGRAFIA</a:t>
            </a:r>
            <a:endParaRPr lang="es-ES" sz="3600" dirty="0">
              <a:solidFill>
                <a:srgbClr val="7030A0"/>
              </a:solidFill>
              <a:latin typeface="Franklin Gothic Medium" panose="020B0603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6369649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1114</TotalTime>
  <Words>157</Words>
  <Application>Microsoft Office PowerPoint</Application>
  <PresentationFormat>Presentación en pantalla (4:3)</PresentationFormat>
  <Paragraphs>39</Paragraphs>
  <Slides>6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Franklin Gothic Medium</vt:lpstr>
      <vt:lpstr>Tema de Office</vt:lpstr>
      <vt:lpstr>Presentación de PowerPoint</vt:lpstr>
      <vt:lpstr>Presentación de PowerPoint</vt:lpstr>
      <vt:lpstr>DERECHOS FUNDAMENTALES DE LAS PERSONAS ADULTAS MAYORES  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Osmel Disotuar</dc:creator>
  <cp:lastModifiedBy>ALOIMA</cp:lastModifiedBy>
  <cp:revision>107</cp:revision>
  <dcterms:created xsi:type="dcterms:W3CDTF">2025-03-18T01:21:14Z</dcterms:created>
  <dcterms:modified xsi:type="dcterms:W3CDTF">2026-03-11T18:30:45Z</dcterms:modified>
</cp:coreProperties>
</file>