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9" r:id="rId14"/>
    <p:sldId id="298" r:id="rId15"/>
    <p:sldId id="300" r:id="rId16"/>
    <p:sldId id="301" r:id="rId17"/>
    <p:sldId id="302" r:id="rId18"/>
    <p:sldId id="303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FCFE"/>
    <a:srgbClr val="33CCCC"/>
    <a:srgbClr val="0DFF7A"/>
    <a:srgbClr val="EFCBF5"/>
    <a:srgbClr val="F08C8C"/>
    <a:srgbClr val="00FFFF"/>
    <a:srgbClr val="DA88E8"/>
    <a:srgbClr val="E8484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80" y="4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E49296-4468-4B6F-9ACA-63605706562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C50FD7-FFF5-4E07-A2D2-E021B826DD10}">
      <dgm:prSet phldrT="[Texto]" custT="1"/>
      <dgm:spPr>
        <a:solidFill>
          <a:srgbClr val="DA88E8"/>
        </a:solidFill>
        <a:ln w="50800">
          <a:solidFill>
            <a:schemeClr val="tx1"/>
          </a:solidFill>
        </a:ln>
      </dgm:spPr>
      <dgm:t>
        <a:bodyPr/>
        <a:lstStyle/>
        <a:p>
          <a:pPr rtl="0"/>
          <a:r>
            <a: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SISTEMA DE CONOCIMIENTOS</a:t>
          </a:r>
          <a:endParaRPr lang="es-ES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70DDA6B-8740-41A7-9704-ECB16E2FBC22}" type="parTrans" cxnId="{D20F3B16-718B-46A7-A848-2F7BCBAF90DC}">
      <dgm:prSet/>
      <dgm:spPr/>
      <dgm:t>
        <a:bodyPr/>
        <a:lstStyle/>
        <a:p>
          <a:endParaRPr lang="es-ES"/>
        </a:p>
      </dgm:t>
    </dgm:pt>
    <dgm:pt modelId="{C60ABB40-3771-44B5-B42E-FF3829B6AC41}" type="sibTrans" cxnId="{D20F3B16-718B-46A7-A848-2F7BCBAF90DC}">
      <dgm:prSet/>
      <dgm:spPr/>
      <dgm:t>
        <a:bodyPr/>
        <a:lstStyle/>
        <a:p>
          <a:endParaRPr lang="es-ES"/>
        </a:p>
      </dgm:t>
    </dgm:pt>
    <dgm:pt modelId="{77704702-E7EA-4F28-B6D0-0E1093A898AB}">
      <dgm:prSet phldrT="[Texto]" custT="1"/>
      <dgm:spPr>
        <a:solidFill>
          <a:srgbClr val="EFCBF5"/>
        </a:solidFill>
        <a:ln w="50800">
          <a:solidFill>
            <a:schemeClr val="tx1"/>
          </a:solidFill>
        </a:ln>
      </dgm:spPr>
      <dgm:t>
        <a:bodyPr/>
        <a:lstStyle/>
        <a:p>
          <a:pPr algn="just">
            <a:lnSpc>
              <a:spcPct val="100000"/>
            </a:lnSpc>
          </a:pPr>
          <a:r>
            <a:rPr lang="es-E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TEMA 2.</a:t>
          </a:r>
          <a:r>
            <a:rPr lang="es-E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20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Contenidos psicológicos en la preparación del deportista. Competencia deportiva. Exigencias psicológicas en los diferentes grupos de deportes. Aspectos psicosociales del equipo deportivo. Definiciones de grupo y equipo. Características psicosociales comunes en los equipos deportivos. Indicadores de la eficiencia en el equipo. </a:t>
          </a:r>
        </a:p>
      </dgm:t>
    </dgm:pt>
    <dgm:pt modelId="{B0DBBBE8-E0ED-498F-BDEE-B1F2A65E14AC}" type="parTrans" cxnId="{4ED9106E-3DCA-4F01-9445-02CBBD3DF653}">
      <dgm:prSet/>
      <dgm:spPr>
        <a:solidFill>
          <a:srgbClr val="7030A0"/>
        </a:solidFill>
      </dgm:spPr>
      <dgm:t>
        <a:bodyPr/>
        <a:lstStyle/>
        <a:p>
          <a:endParaRPr lang="es-ES"/>
        </a:p>
      </dgm:t>
    </dgm:pt>
    <dgm:pt modelId="{83E7AAED-7976-4FD5-A6B7-10112BE44924}" type="sibTrans" cxnId="{4ED9106E-3DCA-4F01-9445-02CBBD3DF653}">
      <dgm:prSet/>
      <dgm:spPr/>
      <dgm:t>
        <a:bodyPr/>
        <a:lstStyle/>
        <a:p>
          <a:endParaRPr lang="es-ES"/>
        </a:p>
      </dgm:t>
    </dgm:pt>
    <dgm:pt modelId="{92D3BEFD-E6D0-4E0C-9F12-3BB801A14073}">
      <dgm:prSet/>
      <dgm:spPr/>
      <dgm:t>
        <a:bodyPr/>
        <a:lstStyle/>
        <a:p>
          <a:endParaRPr lang="es-ES"/>
        </a:p>
      </dgm:t>
    </dgm:pt>
    <dgm:pt modelId="{479A24C0-8DB2-4909-A590-C5A8B6AE8297}" type="parTrans" cxnId="{83C03E8A-E9AB-41E4-A01C-3AF016A5A4A5}">
      <dgm:prSet/>
      <dgm:spPr/>
      <dgm:t>
        <a:bodyPr/>
        <a:lstStyle/>
        <a:p>
          <a:endParaRPr lang="es-ES"/>
        </a:p>
      </dgm:t>
    </dgm:pt>
    <dgm:pt modelId="{A51792AD-CADC-40D4-95D8-CAE21CA02868}" type="sibTrans" cxnId="{83C03E8A-E9AB-41E4-A01C-3AF016A5A4A5}">
      <dgm:prSet/>
      <dgm:spPr/>
      <dgm:t>
        <a:bodyPr/>
        <a:lstStyle/>
        <a:p>
          <a:endParaRPr lang="es-ES"/>
        </a:p>
      </dgm:t>
    </dgm:pt>
    <dgm:pt modelId="{2597FF78-E57D-41DB-912D-AB399CCDE313}" type="pres">
      <dgm:prSet presAssocID="{93E49296-4468-4B6F-9ACA-63605706562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2681DA9-0C0D-4C1B-AF86-BBEAA30E8C49}" type="pres">
      <dgm:prSet presAssocID="{B8C50FD7-FFF5-4E07-A2D2-E021B826DD10}" presName="centerShape" presStyleLbl="node0" presStyleIdx="0" presStyleCnt="1" custScaleX="313352" custScaleY="69113" custLinFactNeighborX="5168" custLinFactNeighborY="226"/>
      <dgm:spPr/>
    </dgm:pt>
    <dgm:pt modelId="{673CEFAF-C9B3-4334-93A4-A9573F21A63A}" type="pres">
      <dgm:prSet presAssocID="{B0DBBBE8-E0ED-498F-BDEE-B1F2A65E14AC}" presName="parTrans" presStyleLbl="sibTrans2D1" presStyleIdx="0" presStyleCnt="1" custAng="158026" custScaleX="130810" custScaleY="74345" custLinFactNeighborX="-30479" custLinFactNeighborY="-4366"/>
      <dgm:spPr/>
    </dgm:pt>
    <dgm:pt modelId="{5F031DDB-DBCA-4D13-8E20-AD70ACAA8FA5}" type="pres">
      <dgm:prSet presAssocID="{B0DBBBE8-E0ED-498F-BDEE-B1F2A65E14AC}" presName="connectorText" presStyleLbl="sibTrans2D1" presStyleIdx="0" presStyleCnt="1"/>
      <dgm:spPr/>
    </dgm:pt>
    <dgm:pt modelId="{9C2D7E30-B024-44F1-BE93-A17054C7B376}" type="pres">
      <dgm:prSet presAssocID="{77704702-E7EA-4F28-B6D0-0E1093A898AB}" presName="node" presStyleLbl="node1" presStyleIdx="0" presStyleCnt="1" custScaleX="304307" custScaleY="128636" custRadScaleRad="85752" custRadScaleInc="2371">
        <dgm:presLayoutVars>
          <dgm:bulletEnabled val="1"/>
        </dgm:presLayoutVars>
      </dgm:prSet>
      <dgm:spPr/>
    </dgm:pt>
  </dgm:ptLst>
  <dgm:cxnLst>
    <dgm:cxn modelId="{D20F3B16-718B-46A7-A848-2F7BCBAF90DC}" srcId="{93E49296-4468-4B6F-9ACA-636057065628}" destId="{B8C50FD7-FFF5-4E07-A2D2-E021B826DD10}" srcOrd="0" destOrd="0" parTransId="{A70DDA6B-8740-41A7-9704-ECB16E2FBC22}" sibTransId="{C60ABB40-3771-44B5-B42E-FF3829B6AC41}"/>
    <dgm:cxn modelId="{7F3D4016-9FA2-491F-932C-720FD44CEC22}" type="presOf" srcId="{B8C50FD7-FFF5-4E07-A2D2-E021B826DD10}" destId="{82681DA9-0C0D-4C1B-AF86-BBEAA30E8C49}" srcOrd="0" destOrd="0" presId="urn:microsoft.com/office/officeart/2005/8/layout/radial5"/>
    <dgm:cxn modelId="{0E5C8A28-2059-4C20-9249-9D79FFDC7C3D}" type="presOf" srcId="{93E49296-4468-4B6F-9ACA-636057065628}" destId="{2597FF78-E57D-41DB-912D-AB399CCDE313}" srcOrd="0" destOrd="0" presId="urn:microsoft.com/office/officeart/2005/8/layout/radial5"/>
    <dgm:cxn modelId="{4ED9106E-3DCA-4F01-9445-02CBBD3DF653}" srcId="{B8C50FD7-FFF5-4E07-A2D2-E021B826DD10}" destId="{77704702-E7EA-4F28-B6D0-0E1093A898AB}" srcOrd="0" destOrd="0" parTransId="{B0DBBBE8-E0ED-498F-BDEE-B1F2A65E14AC}" sibTransId="{83E7AAED-7976-4FD5-A6B7-10112BE44924}"/>
    <dgm:cxn modelId="{83C03E8A-E9AB-41E4-A01C-3AF016A5A4A5}" srcId="{93E49296-4468-4B6F-9ACA-636057065628}" destId="{92D3BEFD-E6D0-4E0C-9F12-3BB801A14073}" srcOrd="1" destOrd="0" parTransId="{479A24C0-8DB2-4909-A590-C5A8B6AE8297}" sibTransId="{A51792AD-CADC-40D4-95D8-CAE21CA02868}"/>
    <dgm:cxn modelId="{626D018E-8379-4371-918E-60A74B855371}" type="presOf" srcId="{B0DBBBE8-E0ED-498F-BDEE-B1F2A65E14AC}" destId="{5F031DDB-DBCA-4D13-8E20-AD70ACAA8FA5}" srcOrd="1" destOrd="0" presId="urn:microsoft.com/office/officeart/2005/8/layout/radial5"/>
    <dgm:cxn modelId="{91B390C6-5852-473A-8B92-972B84E113DE}" type="presOf" srcId="{B0DBBBE8-E0ED-498F-BDEE-B1F2A65E14AC}" destId="{673CEFAF-C9B3-4334-93A4-A9573F21A63A}" srcOrd="0" destOrd="0" presId="urn:microsoft.com/office/officeart/2005/8/layout/radial5"/>
    <dgm:cxn modelId="{766146E3-7BC6-4B46-8980-C3C1187F4370}" type="presOf" srcId="{77704702-E7EA-4F28-B6D0-0E1093A898AB}" destId="{9C2D7E30-B024-44F1-BE93-A17054C7B376}" srcOrd="0" destOrd="0" presId="urn:microsoft.com/office/officeart/2005/8/layout/radial5"/>
    <dgm:cxn modelId="{F38989BB-C279-493B-AA81-E72280FCE7AC}" type="presParOf" srcId="{2597FF78-E57D-41DB-912D-AB399CCDE313}" destId="{82681DA9-0C0D-4C1B-AF86-BBEAA30E8C49}" srcOrd="0" destOrd="0" presId="urn:microsoft.com/office/officeart/2005/8/layout/radial5"/>
    <dgm:cxn modelId="{2B245D9D-D40F-4526-99BE-C8140A389CE9}" type="presParOf" srcId="{2597FF78-E57D-41DB-912D-AB399CCDE313}" destId="{673CEFAF-C9B3-4334-93A4-A9573F21A63A}" srcOrd="1" destOrd="0" presId="urn:microsoft.com/office/officeart/2005/8/layout/radial5"/>
    <dgm:cxn modelId="{E42F3621-FA2D-4958-938F-05DA7A600926}" type="presParOf" srcId="{673CEFAF-C9B3-4334-93A4-A9573F21A63A}" destId="{5F031DDB-DBCA-4D13-8E20-AD70ACAA8FA5}" srcOrd="0" destOrd="0" presId="urn:microsoft.com/office/officeart/2005/8/layout/radial5"/>
    <dgm:cxn modelId="{535A010A-C8DA-45F3-9DA0-C22EE3A14E30}" type="presParOf" srcId="{2597FF78-E57D-41DB-912D-AB399CCDE313}" destId="{9C2D7E30-B024-44F1-BE93-A17054C7B376}" srcOrd="2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982820-7F16-41F1-9FCC-AF98AF7D07E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B04B1C2-DAC5-46F8-86DB-801B80ECE822}">
      <dgm:prSet phldrT="[Texto]"/>
      <dgm:spPr>
        <a:solidFill>
          <a:schemeClr val="accent6">
            <a:lumMod val="40000"/>
            <a:lumOff val="60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es-ES_tradnl" b="1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LA COMPETENCIA DEPORTIVA </a:t>
          </a:r>
          <a:endParaRPr lang="es-ES" dirty="0">
            <a:solidFill>
              <a:schemeClr val="tx1"/>
            </a:solidFill>
          </a:endParaRPr>
        </a:p>
      </dgm:t>
    </dgm:pt>
    <dgm:pt modelId="{EC3A9F96-23CB-4601-8FC5-BE16E62BD6C2}" type="parTrans" cxnId="{96423EDE-CF07-4882-BB99-8E8842D30A6B}">
      <dgm:prSet/>
      <dgm:spPr/>
      <dgm:t>
        <a:bodyPr/>
        <a:lstStyle/>
        <a:p>
          <a:endParaRPr lang="es-ES"/>
        </a:p>
      </dgm:t>
    </dgm:pt>
    <dgm:pt modelId="{0C620D75-68B9-4D4D-A656-4ED1E22E50A8}" type="sibTrans" cxnId="{96423EDE-CF07-4882-BB99-8E8842D30A6B}">
      <dgm:prSet/>
      <dgm:spPr/>
      <dgm:t>
        <a:bodyPr/>
        <a:lstStyle/>
        <a:p>
          <a:endParaRPr lang="es-ES"/>
        </a:p>
      </dgm:t>
    </dgm:pt>
    <dgm:pt modelId="{9EFA1F77-8948-4F8D-AA74-5C6D7CA7D5BB}">
      <dgm:prSet phldrT="[Texto]" custT="1"/>
      <dgm:spPr>
        <a:solidFill>
          <a:schemeClr val="accent6">
            <a:lumMod val="40000"/>
            <a:lumOff val="60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pPr algn="just"/>
          <a:r>
            <a:rPr lang="es-ES_tradnl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Materializa el rendimiento y los resultados de la preparación del deportista.</a:t>
          </a:r>
          <a:endParaRPr lang="es-ES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65FF1A-B369-46DD-B7E0-BA3032E91728}" type="parTrans" cxnId="{1123AB2B-3184-404C-BC1E-06427F85E1BC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5CA4C75-80BA-477A-82FC-80AB69AE239D}" type="sibTrans" cxnId="{1123AB2B-3184-404C-BC1E-06427F85E1BC}">
      <dgm:prSet/>
      <dgm:spPr/>
      <dgm:t>
        <a:bodyPr/>
        <a:lstStyle/>
        <a:p>
          <a:endParaRPr lang="es-ES"/>
        </a:p>
      </dgm:t>
    </dgm:pt>
    <dgm:pt modelId="{9B239B3D-F9FE-4C9E-B3D9-042EA36F0DCE}">
      <dgm:prSet phldrT="[Texto]" custT="1"/>
      <dgm:spPr>
        <a:solidFill>
          <a:schemeClr val="accent6">
            <a:lumMod val="40000"/>
            <a:lumOff val="60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pPr algn="just"/>
          <a:r>
            <a:rPr lang="es-ES_tradnl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es-ES_tradnl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Puesta en práctica de la rivalidad como proceso de lucha entre los competidores.</a:t>
          </a:r>
          <a:endParaRPr lang="es-ES" sz="2800" dirty="0">
            <a:solidFill>
              <a:schemeClr val="tx1"/>
            </a:solidFill>
          </a:endParaRPr>
        </a:p>
      </dgm:t>
    </dgm:pt>
    <dgm:pt modelId="{9353B6D2-7690-4640-830A-D84DBD7862D9}" type="parTrans" cxnId="{DA057CC4-06E9-47AD-A36D-3CADBAF4647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088D66D-AF71-4089-88DB-7C6C36C54F2A}" type="sibTrans" cxnId="{DA057CC4-06E9-47AD-A36D-3CADBAF4647F}">
      <dgm:prSet/>
      <dgm:spPr/>
      <dgm:t>
        <a:bodyPr/>
        <a:lstStyle/>
        <a:p>
          <a:endParaRPr lang="es-ES"/>
        </a:p>
      </dgm:t>
    </dgm:pt>
    <dgm:pt modelId="{711FF679-294F-4213-B298-670F2C6A02AD}">
      <dgm:prSet phldrT="[Texto]" custT="1"/>
      <dgm:spPr>
        <a:solidFill>
          <a:schemeClr val="accent6">
            <a:lumMod val="40000"/>
            <a:lumOff val="60000"/>
          </a:schemeClr>
        </a:solidFill>
        <a:ln w="38100">
          <a:solidFill>
            <a:schemeClr val="tx1"/>
          </a:solidFill>
        </a:ln>
      </dgm:spPr>
      <dgm:t>
        <a:bodyPr/>
        <a:lstStyle/>
        <a:p>
          <a:pPr algn="just"/>
          <a:r>
            <a:rPr lang="es-ES_tradnl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Oportunidades para que ocurran amistades duraderas y puede conducir a conflictos entre los miembros de un grupo o equipo.</a:t>
          </a:r>
          <a:endParaRPr lang="es-ES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C59BF-DC12-4827-A039-D70881A20763}" type="parTrans" cxnId="{F7F36D0F-C398-4A55-868D-ECACA4662F13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004C92A-8CDF-4A2C-A253-C8DB7377D029}" type="sibTrans" cxnId="{F7F36D0F-C398-4A55-868D-ECACA4662F13}">
      <dgm:prSet/>
      <dgm:spPr/>
      <dgm:t>
        <a:bodyPr/>
        <a:lstStyle/>
        <a:p>
          <a:endParaRPr lang="es-ES"/>
        </a:p>
      </dgm:t>
    </dgm:pt>
    <dgm:pt modelId="{B7794B51-B409-4C6B-BE8E-A8B9DE781D8C}" type="pres">
      <dgm:prSet presAssocID="{08982820-7F16-41F1-9FCC-AF98AF7D07E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71290A9-57FD-48CB-8D14-B951BE92B5BF}" type="pres">
      <dgm:prSet presAssocID="{AB04B1C2-DAC5-46F8-86DB-801B80ECE822}" presName="centerShape" presStyleLbl="node0" presStyleIdx="0" presStyleCnt="1" custScaleX="265326" custScaleY="32571" custLinFactNeighborX="-210" custLinFactNeighborY="2232"/>
      <dgm:spPr/>
    </dgm:pt>
    <dgm:pt modelId="{CD988561-91CE-4A8A-9BF1-AF0710650CED}" type="pres">
      <dgm:prSet presAssocID="{0265FF1A-B369-46DD-B7E0-BA3032E91728}" presName="parTrans" presStyleLbl="bgSibTrans2D1" presStyleIdx="0" presStyleCnt="3" custScaleX="53454" custLinFactNeighborX="9774" custLinFactNeighborY="38255"/>
      <dgm:spPr/>
    </dgm:pt>
    <dgm:pt modelId="{D7B20F25-BD89-4B7F-ADC1-7D4AB7D7D16B}" type="pres">
      <dgm:prSet presAssocID="{9EFA1F77-8948-4F8D-AA74-5C6D7CA7D5BB}" presName="node" presStyleLbl="node1" presStyleIdx="0" presStyleCnt="3" custScaleX="110396" custScaleY="116884" custRadScaleRad="112412" custRadScaleInc="3196">
        <dgm:presLayoutVars>
          <dgm:bulletEnabled val="1"/>
        </dgm:presLayoutVars>
      </dgm:prSet>
      <dgm:spPr/>
    </dgm:pt>
    <dgm:pt modelId="{D817BA1B-C85D-460A-911E-23618C583632}" type="pres">
      <dgm:prSet presAssocID="{9353B6D2-7690-4640-830A-D84DBD7862D9}" presName="parTrans" presStyleLbl="bgSibTrans2D1" presStyleIdx="1" presStyleCnt="3" custLinFactNeighborX="789" custLinFactNeighborY="-47327"/>
      <dgm:spPr/>
    </dgm:pt>
    <dgm:pt modelId="{D80B52CA-4BDC-4837-B262-D804E7D8D0BB}" type="pres">
      <dgm:prSet presAssocID="{9B239B3D-F9FE-4C9E-B3D9-042EA36F0DCE}" presName="node" presStyleLbl="node1" presStyleIdx="1" presStyleCnt="3" custScaleX="115162" custScaleY="105833" custRadScaleRad="100039" custRadScaleInc="-2672">
        <dgm:presLayoutVars>
          <dgm:bulletEnabled val="1"/>
        </dgm:presLayoutVars>
      </dgm:prSet>
      <dgm:spPr/>
    </dgm:pt>
    <dgm:pt modelId="{1AEC92EA-5CD3-45D9-802C-AE4A730FB34E}" type="pres">
      <dgm:prSet presAssocID="{E4CC59BF-DC12-4827-A039-D70881A20763}" presName="parTrans" presStyleLbl="bgSibTrans2D1" presStyleIdx="2" presStyleCnt="3" custLinFactNeighborX="15356" custLinFactNeighborY="-30946"/>
      <dgm:spPr/>
    </dgm:pt>
    <dgm:pt modelId="{102E2C78-9EBC-49F5-9DBA-4D27EB4E38E8}" type="pres">
      <dgm:prSet presAssocID="{711FF679-294F-4213-B298-670F2C6A02AD}" presName="node" presStyleLbl="node1" presStyleIdx="2" presStyleCnt="3" custScaleX="118475" custScaleY="151944" custRadScaleRad="127730" custRadScaleInc="-6714">
        <dgm:presLayoutVars>
          <dgm:bulletEnabled val="1"/>
        </dgm:presLayoutVars>
      </dgm:prSet>
      <dgm:spPr/>
    </dgm:pt>
  </dgm:ptLst>
  <dgm:cxnLst>
    <dgm:cxn modelId="{E6D9FB08-5F25-4BF5-BB9A-988D5B120C8D}" type="presOf" srcId="{711FF679-294F-4213-B298-670F2C6A02AD}" destId="{102E2C78-9EBC-49F5-9DBA-4D27EB4E38E8}" srcOrd="0" destOrd="0" presId="urn:microsoft.com/office/officeart/2005/8/layout/radial4"/>
    <dgm:cxn modelId="{F7F36D0F-C398-4A55-868D-ECACA4662F13}" srcId="{AB04B1C2-DAC5-46F8-86DB-801B80ECE822}" destId="{711FF679-294F-4213-B298-670F2C6A02AD}" srcOrd="2" destOrd="0" parTransId="{E4CC59BF-DC12-4827-A039-D70881A20763}" sibTransId="{E004C92A-8CDF-4A2C-A253-C8DB7377D029}"/>
    <dgm:cxn modelId="{89E6B71A-66BD-4B93-B0A5-CA6A1A5ADEC6}" type="presOf" srcId="{E4CC59BF-DC12-4827-A039-D70881A20763}" destId="{1AEC92EA-5CD3-45D9-802C-AE4A730FB34E}" srcOrd="0" destOrd="0" presId="urn:microsoft.com/office/officeart/2005/8/layout/radial4"/>
    <dgm:cxn modelId="{2C653A1C-FBB8-4C15-88BC-28E7C7042CFC}" type="presOf" srcId="{0265FF1A-B369-46DD-B7E0-BA3032E91728}" destId="{CD988561-91CE-4A8A-9BF1-AF0710650CED}" srcOrd="0" destOrd="0" presId="urn:microsoft.com/office/officeart/2005/8/layout/radial4"/>
    <dgm:cxn modelId="{3A6A6C25-2BA0-44A5-A35E-8AE8D63D0F3D}" type="presOf" srcId="{9EFA1F77-8948-4F8D-AA74-5C6D7CA7D5BB}" destId="{D7B20F25-BD89-4B7F-ADC1-7D4AB7D7D16B}" srcOrd="0" destOrd="0" presId="urn:microsoft.com/office/officeart/2005/8/layout/radial4"/>
    <dgm:cxn modelId="{1123AB2B-3184-404C-BC1E-06427F85E1BC}" srcId="{AB04B1C2-DAC5-46F8-86DB-801B80ECE822}" destId="{9EFA1F77-8948-4F8D-AA74-5C6D7CA7D5BB}" srcOrd="0" destOrd="0" parTransId="{0265FF1A-B369-46DD-B7E0-BA3032E91728}" sibTransId="{E5CA4C75-80BA-477A-82FC-80AB69AE239D}"/>
    <dgm:cxn modelId="{64ABAA80-DE92-484D-8025-B4934A5FF760}" type="presOf" srcId="{9B239B3D-F9FE-4C9E-B3D9-042EA36F0DCE}" destId="{D80B52CA-4BDC-4837-B262-D804E7D8D0BB}" srcOrd="0" destOrd="0" presId="urn:microsoft.com/office/officeart/2005/8/layout/radial4"/>
    <dgm:cxn modelId="{E44ACDAA-D890-42BF-820A-A824DC6535E9}" type="presOf" srcId="{9353B6D2-7690-4640-830A-D84DBD7862D9}" destId="{D817BA1B-C85D-460A-911E-23618C583632}" srcOrd="0" destOrd="0" presId="urn:microsoft.com/office/officeart/2005/8/layout/radial4"/>
    <dgm:cxn modelId="{DA057CC4-06E9-47AD-A36D-3CADBAF4647F}" srcId="{AB04B1C2-DAC5-46F8-86DB-801B80ECE822}" destId="{9B239B3D-F9FE-4C9E-B3D9-042EA36F0DCE}" srcOrd="1" destOrd="0" parTransId="{9353B6D2-7690-4640-830A-D84DBD7862D9}" sibTransId="{9088D66D-AF71-4089-88DB-7C6C36C54F2A}"/>
    <dgm:cxn modelId="{96423EDE-CF07-4882-BB99-8E8842D30A6B}" srcId="{08982820-7F16-41F1-9FCC-AF98AF7D07EA}" destId="{AB04B1C2-DAC5-46F8-86DB-801B80ECE822}" srcOrd="0" destOrd="0" parTransId="{EC3A9F96-23CB-4601-8FC5-BE16E62BD6C2}" sibTransId="{0C620D75-68B9-4D4D-A656-4ED1E22E50A8}"/>
    <dgm:cxn modelId="{E75F6FEC-BA2D-4D12-9AEA-0D6D64D5307C}" type="presOf" srcId="{08982820-7F16-41F1-9FCC-AF98AF7D07EA}" destId="{B7794B51-B409-4C6B-BE8E-A8B9DE781D8C}" srcOrd="0" destOrd="0" presId="urn:microsoft.com/office/officeart/2005/8/layout/radial4"/>
    <dgm:cxn modelId="{3AFB61F7-65C1-42E3-B10D-922F833A1E4A}" type="presOf" srcId="{AB04B1C2-DAC5-46F8-86DB-801B80ECE822}" destId="{271290A9-57FD-48CB-8D14-B951BE92B5BF}" srcOrd="0" destOrd="0" presId="urn:microsoft.com/office/officeart/2005/8/layout/radial4"/>
    <dgm:cxn modelId="{F44253A1-14E5-4257-813C-4F03565036AA}" type="presParOf" srcId="{B7794B51-B409-4C6B-BE8E-A8B9DE781D8C}" destId="{271290A9-57FD-48CB-8D14-B951BE92B5BF}" srcOrd="0" destOrd="0" presId="urn:microsoft.com/office/officeart/2005/8/layout/radial4"/>
    <dgm:cxn modelId="{2851AC9F-0DBF-46A5-806D-53301786E024}" type="presParOf" srcId="{B7794B51-B409-4C6B-BE8E-A8B9DE781D8C}" destId="{CD988561-91CE-4A8A-9BF1-AF0710650CED}" srcOrd="1" destOrd="0" presId="urn:microsoft.com/office/officeart/2005/8/layout/radial4"/>
    <dgm:cxn modelId="{175F7664-627E-47E6-8640-E70789304B22}" type="presParOf" srcId="{B7794B51-B409-4C6B-BE8E-A8B9DE781D8C}" destId="{D7B20F25-BD89-4B7F-ADC1-7D4AB7D7D16B}" srcOrd="2" destOrd="0" presId="urn:microsoft.com/office/officeart/2005/8/layout/radial4"/>
    <dgm:cxn modelId="{6F60F759-3F2F-400B-91EE-1DE9658BF55B}" type="presParOf" srcId="{B7794B51-B409-4C6B-BE8E-A8B9DE781D8C}" destId="{D817BA1B-C85D-460A-911E-23618C583632}" srcOrd="3" destOrd="0" presId="urn:microsoft.com/office/officeart/2005/8/layout/radial4"/>
    <dgm:cxn modelId="{88019FAE-1BA3-46E2-9DF2-1581E86E64B3}" type="presParOf" srcId="{B7794B51-B409-4C6B-BE8E-A8B9DE781D8C}" destId="{D80B52CA-4BDC-4837-B262-D804E7D8D0BB}" srcOrd="4" destOrd="0" presId="urn:microsoft.com/office/officeart/2005/8/layout/radial4"/>
    <dgm:cxn modelId="{3AE7D7DA-1163-4726-BD68-38C0F09CA372}" type="presParOf" srcId="{B7794B51-B409-4C6B-BE8E-A8B9DE781D8C}" destId="{1AEC92EA-5CD3-45D9-802C-AE4A730FB34E}" srcOrd="5" destOrd="0" presId="urn:microsoft.com/office/officeart/2005/8/layout/radial4"/>
    <dgm:cxn modelId="{24DD28A2-E4BD-413C-95AA-B1F9C8734BDD}" type="presParOf" srcId="{B7794B51-B409-4C6B-BE8E-A8B9DE781D8C}" destId="{102E2C78-9EBC-49F5-9DBA-4D27EB4E38E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D66448-FC7C-4834-8F1A-74C7A29B2255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BA283182-0388-48B0-8CA8-F93EADA62F09}">
      <dgm:prSet phldrT="[Texto]" custT="1"/>
      <dgm:spPr>
        <a:solidFill>
          <a:srgbClr val="0DFF7A"/>
        </a:solidFill>
      </dgm:spPr>
      <dgm:t>
        <a:bodyPr/>
        <a:lstStyle/>
        <a:p>
          <a:r>
            <a:rPr lang="es-ES_tradnl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Los jueces y los árbitros</a:t>
          </a:r>
          <a:endParaRPr lang="es-ES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F147DD-2ECD-470F-9DB8-20D5E5BEEA33}" type="parTrans" cxnId="{75CC7E67-86BE-477D-8C8D-BE178B91EBD3}">
      <dgm:prSet/>
      <dgm:spPr/>
      <dgm:t>
        <a:bodyPr/>
        <a:lstStyle/>
        <a:p>
          <a:endParaRPr lang="es-ES"/>
        </a:p>
      </dgm:t>
    </dgm:pt>
    <dgm:pt modelId="{5EC4A7BD-3CC1-44FB-8931-B86329CBE7E5}" type="sibTrans" cxnId="{75CC7E67-86BE-477D-8C8D-BE178B91EBD3}">
      <dgm:prSet/>
      <dgm:spPr>
        <a:solidFill>
          <a:schemeClr val="tx1"/>
        </a:solidFill>
      </dgm:spPr>
      <dgm:t>
        <a:bodyPr/>
        <a:lstStyle/>
        <a:p>
          <a:endParaRPr lang="es-ES"/>
        </a:p>
      </dgm:t>
    </dgm:pt>
    <dgm:pt modelId="{7658465C-9BF1-4249-B798-AEFAEDB983FA}">
      <dgm:prSet phldrT="[Texto]" custT="1"/>
      <dgm:spPr>
        <a:solidFill>
          <a:srgbClr val="F08C8C"/>
        </a:solidFill>
      </dgm:spPr>
      <dgm:t>
        <a:bodyPr/>
        <a:lstStyle/>
        <a:p>
          <a:pPr algn="ctr"/>
          <a:r>
            <a:rPr lang="es-ES_tradnl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Narradores  Comentaristas deportivos </a:t>
          </a:r>
          <a:endParaRPr lang="es-ES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1CF42C-3874-4944-80E5-F31FC9F4AAF8}" type="parTrans" cxnId="{2153DD5E-A1CC-46E7-8BE7-6CC18D57DD06}">
      <dgm:prSet/>
      <dgm:spPr/>
      <dgm:t>
        <a:bodyPr/>
        <a:lstStyle/>
        <a:p>
          <a:endParaRPr lang="es-ES"/>
        </a:p>
      </dgm:t>
    </dgm:pt>
    <dgm:pt modelId="{DFAF8C1A-BDAF-41E3-8193-F6E3FB20FFD0}" type="sibTrans" cxnId="{2153DD5E-A1CC-46E7-8BE7-6CC18D57DD06}">
      <dgm:prSet/>
      <dgm:spPr>
        <a:solidFill>
          <a:schemeClr val="tx1"/>
        </a:solidFill>
      </dgm:spPr>
      <dgm:t>
        <a:bodyPr/>
        <a:lstStyle/>
        <a:p>
          <a:endParaRPr lang="es-ES"/>
        </a:p>
      </dgm:t>
    </dgm:pt>
    <dgm:pt modelId="{840AFCDC-28FC-4F71-B82F-26542CAF2A0B}">
      <dgm:prSet phldrT="[Texto]" custT="1"/>
      <dgm:spPr>
        <a:solidFill>
          <a:srgbClr val="DA88E8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pPr algn="ctr"/>
          <a:r>
            <a:rPr lang="es-ES_tradnl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El   público </a:t>
          </a:r>
          <a:endParaRPr lang="es-ES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14B368-223A-431E-9D7E-C2BDBFC0EB1E}" type="parTrans" cxnId="{2205D3A9-10E4-46F2-8281-C3051BD6E953}">
      <dgm:prSet/>
      <dgm:spPr/>
      <dgm:t>
        <a:bodyPr/>
        <a:lstStyle/>
        <a:p>
          <a:endParaRPr lang="es-ES"/>
        </a:p>
      </dgm:t>
    </dgm:pt>
    <dgm:pt modelId="{F93CC689-7097-4FE6-B803-2C81645297FC}" type="sibTrans" cxnId="{2205D3A9-10E4-46F2-8281-C3051BD6E953}">
      <dgm:prSet/>
      <dgm:spPr>
        <a:solidFill>
          <a:schemeClr val="tx1"/>
        </a:solidFill>
      </dgm:spPr>
      <dgm:t>
        <a:bodyPr/>
        <a:lstStyle/>
        <a:p>
          <a:endParaRPr lang="es-ES"/>
        </a:p>
      </dgm:t>
    </dgm:pt>
    <dgm:pt modelId="{551A3A8A-22E8-4BC3-A8AB-3911304C8426}">
      <dgm:prSet/>
      <dgm:spPr/>
    </dgm:pt>
    <dgm:pt modelId="{10FD9494-141C-41DF-9B3B-5B42D18209F7}" type="parTrans" cxnId="{18129737-FECF-4325-90C6-731A649F17FC}">
      <dgm:prSet/>
      <dgm:spPr/>
      <dgm:t>
        <a:bodyPr/>
        <a:lstStyle/>
        <a:p>
          <a:endParaRPr lang="es-ES"/>
        </a:p>
      </dgm:t>
    </dgm:pt>
    <dgm:pt modelId="{80EEE63F-FBE1-41DF-BAD1-E73C74B8D27B}" type="sibTrans" cxnId="{18129737-FECF-4325-90C6-731A649F17FC}">
      <dgm:prSet/>
      <dgm:spPr/>
      <dgm:t>
        <a:bodyPr/>
        <a:lstStyle/>
        <a:p>
          <a:endParaRPr lang="es-ES"/>
        </a:p>
      </dgm:t>
    </dgm:pt>
    <dgm:pt modelId="{F7C9B628-6BEC-401D-971B-05D8498B0601}" type="pres">
      <dgm:prSet presAssocID="{96D66448-FC7C-4834-8F1A-74C7A29B225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418623B-608E-4D31-82BB-149A26D435AB}" type="pres">
      <dgm:prSet presAssocID="{BA283182-0388-48B0-8CA8-F93EADA62F09}" presName="gear1" presStyleLbl="node1" presStyleIdx="0" presStyleCnt="3" custScaleX="102543" custScaleY="94953" custLinFactNeighborX="18546" custLinFactNeighborY="-2068">
        <dgm:presLayoutVars>
          <dgm:chMax val="1"/>
          <dgm:bulletEnabled val="1"/>
        </dgm:presLayoutVars>
      </dgm:prSet>
      <dgm:spPr/>
    </dgm:pt>
    <dgm:pt modelId="{55835F15-8C4B-447D-97A4-54EBDA58C255}" type="pres">
      <dgm:prSet presAssocID="{BA283182-0388-48B0-8CA8-F93EADA62F09}" presName="gear1srcNode" presStyleLbl="node1" presStyleIdx="0" presStyleCnt="3"/>
      <dgm:spPr/>
    </dgm:pt>
    <dgm:pt modelId="{8FE026BE-CFBC-46C5-8B64-DD64E8A0251C}" type="pres">
      <dgm:prSet presAssocID="{BA283182-0388-48B0-8CA8-F93EADA62F09}" presName="gear1dstNode" presStyleLbl="node1" presStyleIdx="0" presStyleCnt="3"/>
      <dgm:spPr/>
    </dgm:pt>
    <dgm:pt modelId="{B90C5352-CBAE-4BBE-9F3C-C92AE6CAD779}" type="pres">
      <dgm:prSet presAssocID="{7658465C-9BF1-4249-B798-AEFAEDB983FA}" presName="gear2" presStyleLbl="node1" presStyleIdx="1" presStyleCnt="3" custScaleX="175257" custScaleY="145840" custLinFactNeighborX="-25662" custLinFactNeighborY="35960">
        <dgm:presLayoutVars>
          <dgm:chMax val="1"/>
          <dgm:bulletEnabled val="1"/>
        </dgm:presLayoutVars>
      </dgm:prSet>
      <dgm:spPr/>
    </dgm:pt>
    <dgm:pt modelId="{C01BEB30-EAB0-4D3D-B8E5-5927DBA154EA}" type="pres">
      <dgm:prSet presAssocID="{7658465C-9BF1-4249-B798-AEFAEDB983FA}" presName="gear2srcNode" presStyleLbl="node1" presStyleIdx="1" presStyleCnt="3"/>
      <dgm:spPr/>
    </dgm:pt>
    <dgm:pt modelId="{B8FE4682-0253-4802-95B1-108E7DAFE634}" type="pres">
      <dgm:prSet presAssocID="{7658465C-9BF1-4249-B798-AEFAEDB983FA}" presName="gear2dstNode" presStyleLbl="node1" presStyleIdx="1" presStyleCnt="3"/>
      <dgm:spPr/>
    </dgm:pt>
    <dgm:pt modelId="{8A1D3760-1984-41FF-8DC5-FD49CB1F9BB5}" type="pres">
      <dgm:prSet presAssocID="{840AFCDC-28FC-4F71-B82F-26542CAF2A0B}" presName="gear3" presStyleLbl="node1" presStyleIdx="2" presStyleCnt="3" custScaleX="104940" custScaleY="97427" custLinFactNeighborX="-1433" custLinFactNeighborY="20872"/>
      <dgm:spPr/>
    </dgm:pt>
    <dgm:pt modelId="{48673AD1-70B0-41EA-91F3-C67837F6642B}" type="pres">
      <dgm:prSet presAssocID="{840AFCDC-28FC-4F71-B82F-26542CAF2A0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A6DE72FC-C9EF-408C-8D0B-F21446A26E65}" type="pres">
      <dgm:prSet presAssocID="{840AFCDC-28FC-4F71-B82F-26542CAF2A0B}" presName="gear3srcNode" presStyleLbl="node1" presStyleIdx="2" presStyleCnt="3"/>
      <dgm:spPr/>
    </dgm:pt>
    <dgm:pt modelId="{5975819A-7CEA-4607-A17B-6FC8F1DE1A52}" type="pres">
      <dgm:prSet presAssocID="{840AFCDC-28FC-4F71-B82F-26542CAF2A0B}" presName="gear3dstNode" presStyleLbl="node1" presStyleIdx="2" presStyleCnt="3"/>
      <dgm:spPr/>
    </dgm:pt>
    <dgm:pt modelId="{E4E138F3-F6FB-4EBA-925F-7F5B16CF2430}" type="pres">
      <dgm:prSet presAssocID="{5EC4A7BD-3CC1-44FB-8931-B86329CBE7E5}" presName="connector1" presStyleLbl="sibTrans2D1" presStyleIdx="0" presStyleCnt="3" custLinFactNeighborX="12927" custLinFactNeighborY="-2202"/>
      <dgm:spPr/>
    </dgm:pt>
    <dgm:pt modelId="{E381C90F-30C3-4A74-989B-461B5958A5DD}" type="pres">
      <dgm:prSet presAssocID="{DFAF8C1A-BDAF-41E3-8193-F6E3FB20FFD0}" presName="connector2" presStyleLbl="sibTrans2D1" presStyleIdx="1" presStyleCnt="3" custAng="2207684" custLinFactNeighborX="-36024" custLinFactNeighborY="13101"/>
      <dgm:spPr/>
    </dgm:pt>
    <dgm:pt modelId="{58D58C2A-5490-43D9-82E3-DA17AECA60C5}" type="pres">
      <dgm:prSet presAssocID="{F93CC689-7097-4FE6-B803-2C81645297FC}" presName="connector3" presStyleLbl="sibTrans2D1" presStyleIdx="2" presStyleCnt="3" custAng="1695736" custLinFactNeighborX="6304" custLinFactNeighborY="10962"/>
      <dgm:spPr/>
    </dgm:pt>
  </dgm:ptLst>
  <dgm:cxnLst>
    <dgm:cxn modelId="{6686CB22-A93A-4D4B-B595-218C6DE0107B}" type="presOf" srcId="{BA283182-0388-48B0-8CA8-F93EADA62F09}" destId="{8FE026BE-CFBC-46C5-8B64-DD64E8A0251C}" srcOrd="2" destOrd="0" presId="urn:microsoft.com/office/officeart/2005/8/layout/gear1"/>
    <dgm:cxn modelId="{2D5D7823-5AB8-4669-A3C3-118CA3490043}" type="presOf" srcId="{7658465C-9BF1-4249-B798-AEFAEDB983FA}" destId="{B90C5352-CBAE-4BBE-9F3C-C92AE6CAD779}" srcOrd="0" destOrd="0" presId="urn:microsoft.com/office/officeart/2005/8/layout/gear1"/>
    <dgm:cxn modelId="{FCBDA825-1D05-498C-8332-A27312867F58}" type="presOf" srcId="{F93CC689-7097-4FE6-B803-2C81645297FC}" destId="{58D58C2A-5490-43D9-82E3-DA17AECA60C5}" srcOrd="0" destOrd="0" presId="urn:microsoft.com/office/officeart/2005/8/layout/gear1"/>
    <dgm:cxn modelId="{18129737-FECF-4325-90C6-731A649F17FC}" srcId="{96D66448-FC7C-4834-8F1A-74C7A29B2255}" destId="{551A3A8A-22E8-4BC3-A8AB-3911304C8426}" srcOrd="3" destOrd="0" parTransId="{10FD9494-141C-41DF-9B3B-5B42D18209F7}" sibTransId="{80EEE63F-FBE1-41DF-BAD1-E73C74B8D27B}"/>
    <dgm:cxn modelId="{2153DD5E-A1CC-46E7-8BE7-6CC18D57DD06}" srcId="{96D66448-FC7C-4834-8F1A-74C7A29B2255}" destId="{7658465C-9BF1-4249-B798-AEFAEDB983FA}" srcOrd="1" destOrd="0" parTransId="{A31CF42C-3874-4944-80E5-F31FC9F4AAF8}" sibTransId="{DFAF8C1A-BDAF-41E3-8193-F6E3FB20FFD0}"/>
    <dgm:cxn modelId="{E5CF1841-77A8-43D3-9194-BD8758A49071}" type="presOf" srcId="{840AFCDC-28FC-4F71-B82F-26542CAF2A0B}" destId="{A6DE72FC-C9EF-408C-8D0B-F21446A26E65}" srcOrd="2" destOrd="0" presId="urn:microsoft.com/office/officeart/2005/8/layout/gear1"/>
    <dgm:cxn modelId="{75CC7E67-86BE-477D-8C8D-BE178B91EBD3}" srcId="{96D66448-FC7C-4834-8F1A-74C7A29B2255}" destId="{BA283182-0388-48B0-8CA8-F93EADA62F09}" srcOrd="0" destOrd="0" parTransId="{20F147DD-2ECD-470F-9DB8-20D5E5BEEA33}" sibTransId="{5EC4A7BD-3CC1-44FB-8931-B86329CBE7E5}"/>
    <dgm:cxn modelId="{96548A4C-54FD-4D34-AC13-9309673B720B}" type="presOf" srcId="{96D66448-FC7C-4834-8F1A-74C7A29B2255}" destId="{F7C9B628-6BEC-401D-971B-05D8498B0601}" srcOrd="0" destOrd="0" presId="urn:microsoft.com/office/officeart/2005/8/layout/gear1"/>
    <dgm:cxn modelId="{069A684D-B551-4151-95E9-AD1362CD1F70}" type="presOf" srcId="{7658465C-9BF1-4249-B798-AEFAEDB983FA}" destId="{C01BEB30-EAB0-4D3D-B8E5-5927DBA154EA}" srcOrd="1" destOrd="0" presId="urn:microsoft.com/office/officeart/2005/8/layout/gear1"/>
    <dgm:cxn modelId="{65F5746D-FFF0-43CF-82D2-AABE8BCEDD30}" type="presOf" srcId="{BA283182-0388-48B0-8CA8-F93EADA62F09}" destId="{4418623B-608E-4D31-82BB-149A26D435AB}" srcOrd="0" destOrd="0" presId="urn:microsoft.com/office/officeart/2005/8/layout/gear1"/>
    <dgm:cxn modelId="{830BFF71-0F9C-4E6B-8120-BDF06AF70705}" type="presOf" srcId="{840AFCDC-28FC-4F71-B82F-26542CAF2A0B}" destId="{48673AD1-70B0-41EA-91F3-C67837F6642B}" srcOrd="1" destOrd="0" presId="urn:microsoft.com/office/officeart/2005/8/layout/gear1"/>
    <dgm:cxn modelId="{21978053-6E4B-4D51-AA49-3B6140706957}" type="presOf" srcId="{840AFCDC-28FC-4F71-B82F-26542CAF2A0B}" destId="{8A1D3760-1984-41FF-8DC5-FD49CB1F9BB5}" srcOrd="0" destOrd="0" presId="urn:microsoft.com/office/officeart/2005/8/layout/gear1"/>
    <dgm:cxn modelId="{2205D3A9-10E4-46F2-8281-C3051BD6E953}" srcId="{96D66448-FC7C-4834-8F1A-74C7A29B2255}" destId="{840AFCDC-28FC-4F71-B82F-26542CAF2A0B}" srcOrd="2" destOrd="0" parTransId="{3814B368-223A-431E-9D7E-C2BDBFC0EB1E}" sibTransId="{F93CC689-7097-4FE6-B803-2C81645297FC}"/>
    <dgm:cxn modelId="{108644C1-313A-4363-96AB-07A2CD5A8578}" type="presOf" srcId="{5EC4A7BD-3CC1-44FB-8931-B86329CBE7E5}" destId="{E4E138F3-F6FB-4EBA-925F-7F5B16CF2430}" srcOrd="0" destOrd="0" presId="urn:microsoft.com/office/officeart/2005/8/layout/gear1"/>
    <dgm:cxn modelId="{FD3F57E4-423B-458E-B59D-9D87FE7725C6}" type="presOf" srcId="{BA283182-0388-48B0-8CA8-F93EADA62F09}" destId="{55835F15-8C4B-447D-97A4-54EBDA58C255}" srcOrd="1" destOrd="0" presId="urn:microsoft.com/office/officeart/2005/8/layout/gear1"/>
    <dgm:cxn modelId="{54192AE5-C20E-4586-962F-48D9BEB09916}" type="presOf" srcId="{840AFCDC-28FC-4F71-B82F-26542CAF2A0B}" destId="{5975819A-7CEA-4607-A17B-6FC8F1DE1A52}" srcOrd="3" destOrd="0" presId="urn:microsoft.com/office/officeart/2005/8/layout/gear1"/>
    <dgm:cxn modelId="{E07ABCFA-3C89-464E-9614-BC3827FC687F}" type="presOf" srcId="{DFAF8C1A-BDAF-41E3-8193-F6E3FB20FFD0}" destId="{E381C90F-30C3-4A74-989B-461B5958A5DD}" srcOrd="0" destOrd="0" presId="urn:microsoft.com/office/officeart/2005/8/layout/gear1"/>
    <dgm:cxn modelId="{EFF0FBFC-A7AC-4A31-974D-0FDF9B9CFBAC}" type="presOf" srcId="{7658465C-9BF1-4249-B798-AEFAEDB983FA}" destId="{B8FE4682-0253-4802-95B1-108E7DAFE634}" srcOrd="2" destOrd="0" presId="urn:microsoft.com/office/officeart/2005/8/layout/gear1"/>
    <dgm:cxn modelId="{C7ED16CF-12FF-4A0E-B090-836562A372B8}" type="presParOf" srcId="{F7C9B628-6BEC-401D-971B-05D8498B0601}" destId="{4418623B-608E-4D31-82BB-149A26D435AB}" srcOrd="0" destOrd="0" presId="urn:microsoft.com/office/officeart/2005/8/layout/gear1"/>
    <dgm:cxn modelId="{6EC398BF-6BDD-4563-AEF6-7A7377BA1BC0}" type="presParOf" srcId="{F7C9B628-6BEC-401D-971B-05D8498B0601}" destId="{55835F15-8C4B-447D-97A4-54EBDA58C255}" srcOrd="1" destOrd="0" presId="urn:microsoft.com/office/officeart/2005/8/layout/gear1"/>
    <dgm:cxn modelId="{93A4638A-B21F-4F95-BD56-DECA765150EF}" type="presParOf" srcId="{F7C9B628-6BEC-401D-971B-05D8498B0601}" destId="{8FE026BE-CFBC-46C5-8B64-DD64E8A0251C}" srcOrd="2" destOrd="0" presId="urn:microsoft.com/office/officeart/2005/8/layout/gear1"/>
    <dgm:cxn modelId="{FAB377F1-4936-421B-9477-31CFC0B96875}" type="presParOf" srcId="{F7C9B628-6BEC-401D-971B-05D8498B0601}" destId="{B90C5352-CBAE-4BBE-9F3C-C92AE6CAD779}" srcOrd="3" destOrd="0" presId="urn:microsoft.com/office/officeart/2005/8/layout/gear1"/>
    <dgm:cxn modelId="{EAAD3C0A-AF5D-4C25-905F-C2AB4838AB5F}" type="presParOf" srcId="{F7C9B628-6BEC-401D-971B-05D8498B0601}" destId="{C01BEB30-EAB0-4D3D-B8E5-5927DBA154EA}" srcOrd="4" destOrd="0" presId="urn:microsoft.com/office/officeart/2005/8/layout/gear1"/>
    <dgm:cxn modelId="{D42352FF-4BCE-4FE5-BF67-B7600989D5A9}" type="presParOf" srcId="{F7C9B628-6BEC-401D-971B-05D8498B0601}" destId="{B8FE4682-0253-4802-95B1-108E7DAFE634}" srcOrd="5" destOrd="0" presId="urn:microsoft.com/office/officeart/2005/8/layout/gear1"/>
    <dgm:cxn modelId="{2A9A0B31-8D0C-4C61-BFEF-988B35326335}" type="presParOf" srcId="{F7C9B628-6BEC-401D-971B-05D8498B0601}" destId="{8A1D3760-1984-41FF-8DC5-FD49CB1F9BB5}" srcOrd="6" destOrd="0" presId="urn:microsoft.com/office/officeart/2005/8/layout/gear1"/>
    <dgm:cxn modelId="{9E6ADCD4-29E0-48E3-89F3-3498C1EE1FA7}" type="presParOf" srcId="{F7C9B628-6BEC-401D-971B-05D8498B0601}" destId="{48673AD1-70B0-41EA-91F3-C67837F6642B}" srcOrd="7" destOrd="0" presId="urn:microsoft.com/office/officeart/2005/8/layout/gear1"/>
    <dgm:cxn modelId="{C73EAA88-C3DD-4FF3-AD04-C85138E69255}" type="presParOf" srcId="{F7C9B628-6BEC-401D-971B-05D8498B0601}" destId="{A6DE72FC-C9EF-408C-8D0B-F21446A26E65}" srcOrd="8" destOrd="0" presId="urn:microsoft.com/office/officeart/2005/8/layout/gear1"/>
    <dgm:cxn modelId="{16D6D5C1-10D4-4EB6-A7A4-57F65C6EB2E8}" type="presParOf" srcId="{F7C9B628-6BEC-401D-971B-05D8498B0601}" destId="{5975819A-7CEA-4607-A17B-6FC8F1DE1A52}" srcOrd="9" destOrd="0" presId="urn:microsoft.com/office/officeart/2005/8/layout/gear1"/>
    <dgm:cxn modelId="{CB379FCB-9F3F-48F6-B0B9-4B8F64BA10F5}" type="presParOf" srcId="{F7C9B628-6BEC-401D-971B-05D8498B0601}" destId="{E4E138F3-F6FB-4EBA-925F-7F5B16CF2430}" srcOrd="10" destOrd="0" presId="urn:microsoft.com/office/officeart/2005/8/layout/gear1"/>
    <dgm:cxn modelId="{6ED2BA06-D7B2-4828-9507-A6066AD04BA5}" type="presParOf" srcId="{F7C9B628-6BEC-401D-971B-05D8498B0601}" destId="{E381C90F-30C3-4A74-989B-461B5958A5DD}" srcOrd="11" destOrd="0" presId="urn:microsoft.com/office/officeart/2005/8/layout/gear1"/>
    <dgm:cxn modelId="{ED9A3873-B038-4744-A945-7B468C3B3180}" type="presParOf" srcId="{F7C9B628-6BEC-401D-971B-05D8498B0601}" destId="{58D58C2A-5490-43D9-82E3-DA17AECA60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E23FC9-5DCE-491E-A605-FD8BE6007243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F13BA09-B6E9-4B5D-A828-C27FEC8B1255}">
      <dgm:prSet phldrT="[Texto]" custT="1"/>
      <dgm:spPr/>
      <dgm:t>
        <a:bodyPr/>
        <a:lstStyle/>
        <a:p>
          <a:pPr algn="ctr"/>
          <a:r>
            <a:rPr lang="es-ES_tradnl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Importancia de la competencia</a:t>
          </a:r>
          <a:endParaRPr lang="es-ES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A3131E-86F0-4120-B37E-026705055388}" type="parTrans" cxnId="{5C790D83-C8E2-4E2F-BCA5-A246854D5F54}">
      <dgm:prSet/>
      <dgm:spPr/>
      <dgm:t>
        <a:bodyPr/>
        <a:lstStyle/>
        <a:p>
          <a:endParaRPr lang="es-ES"/>
        </a:p>
      </dgm:t>
    </dgm:pt>
    <dgm:pt modelId="{EAF72F54-B844-428F-BDE3-E15B9695DC4D}" type="sibTrans" cxnId="{5C790D83-C8E2-4E2F-BCA5-A246854D5F54}">
      <dgm:prSet/>
      <dgm:spPr/>
      <dgm:t>
        <a:bodyPr/>
        <a:lstStyle/>
        <a:p>
          <a:endParaRPr lang="es-ES"/>
        </a:p>
      </dgm:t>
    </dgm:pt>
    <dgm:pt modelId="{18AA2373-BF02-443D-BEEA-1EB43376D196}">
      <dgm:prSet phldrT="[Texto]" custT="1"/>
      <dgm:spPr/>
      <dgm:t>
        <a:bodyPr/>
        <a:lstStyle/>
        <a:p>
          <a:pPr algn="ctr"/>
          <a:r>
            <a:rPr lang="es-ES_tradnl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Excitación emocional de los participantes </a:t>
          </a:r>
          <a:endParaRPr lang="es-ES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A4E5A2-5B10-447C-BA61-78B2E89A3850}" type="parTrans" cxnId="{F5865267-0613-40C8-BBD6-8CA6BA737C42}">
      <dgm:prSet/>
      <dgm:spPr/>
      <dgm:t>
        <a:bodyPr/>
        <a:lstStyle/>
        <a:p>
          <a:endParaRPr lang="es-ES"/>
        </a:p>
      </dgm:t>
    </dgm:pt>
    <dgm:pt modelId="{89D43B0D-6232-41A0-8D48-BCEFB6AC98DF}" type="sibTrans" cxnId="{F5865267-0613-40C8-BBD6-8CA6BA737C42}">
      <dgm:prSet/>
      <dgm:spPr/>
      <dgm:t>
        <a:bodyPr/>
        <a:lstStyle/>
        <a:p>
          <a:endParaRPr lang="es-ES"/>
        </a:p>
      </dgm:t>
    </dgm:pt>
    <dgm:pt modelId="{6390D1BE-B184-4238-A175-61A712F09A5F}">
      <dgm:prSet/>
      <dgm:spPr/>
    </dgm:pt>
    <dgm:pt modelId="{1A66E974-F83C-48E7-A397-EC901CEA56BA}" type="parTrans" cxnId="{D1666146-8A40-4EBC-9A84-17083CB9B4D6}">
      <dgm:prSet/>
      <dgm:spPr/>
      <dgm:t>
        <a:bodyPr/>
        <a:lstStyle/>
        <a:p>
          <a:endParaRPr lang="es-ES"/>
        </a:p>
      </dgm:t>
    </dgm:pt>
    <dgm:pt modelId="{2457F2B1-FC3F-4A61-8585-AE1FDE071DD0}" type="sibTrans" cxnId="{D1666146-8A40-4EBC-9A84-17083CB9B4D6}">
      <dgm:prSet/>
      <dgm:spPr/>
      <dgm:t>
        <a:bodyPr/>
        <a:lstStyle/>
        <a:p>
          <a:endParaRPr lang="es-ES"/>
        </a:p>
      </dgm:t>
    </dgm:pt>
    <dgm:pt modelId="{6545A5D2-EE65-48C1-8F8F-FFA1FDFF5312}" type="pres">
      <dgm:prSet presAssocID="{E7E23FC9-5DCE-491E-A605-FD8BE6007243}" presName="compositeShape" presStyleCnt="0">
        <dgm:presLayoutVars>
          <dgm:chMax val="2"/>
          <dgm:dir/>
          <dgm:resizeHandles val="exact"/>
        </dgm:presLayoutVars>
      </dgm:prSet>
      <dgm:spPr/>
    </dgm:pt>
    <dgm:pt modelId="{1925A89E-B875-47E9-905E-EE39BAB83D2A}" type="pres">
      <dgm:prSet presAssocID="{0F13BA09-B6E9-4B5D-A828-C27FEC8B1255}" presName="upArrow" presStyleLbl="node1" presStyleIdx="0" presStyleCnt="2" custScaleX="50565" custScaleY="84703" custLinFactX="43460" custLinFactNeighborX="100000" custLinFactNeighborY="-360"/>
      <dgm:spPr>
        <a:solidFill>
          <a:schemeClr val="accent2">
            <a:lumMod val="50000"/>
          </a:schemeClr>
        </a:solidFill>
      </dgm:spPr>
    </dgm:pt>
    <dgm:pt modelId="{A1890DB8-1DAF-4235-B5E4-2C252B2D8498}" type="pres">
      <dgm:prSet presAssocID="{0F13BA09-B6E9-4B5D-A828-C27FEC8B1255}" presName="upArrowText" presStyleLbl="revTx" presStyleIdx="0" presStyleCnt="2" custScaleX="66713" custScaleY="71917" custLinFactNeighborX="-52174" custLinFactNeighborY="3547">
        <dgm:presLayoutVars>
          <dgm:chMax val="0"/>
          <dgm:bulletEnabled val="1"/>
        </dgm:presLayoutVars>
      </dgm:prSet>
      <dgm:spPr/>
    </dgm:pt>
    <dgm:pt modelId="{333416B1-F1D6-4933-BA75-F7B23BE933D1}" type="pres">
      <dgm:prSet presAssocID="{18AA2373-BF02-443D-BEEA-1EB43376D196}" presName="downArrow" presStyleLbl="node1" presStyleIdx="1" presStyleCnt="2" custAng="10800000" custScaleX="50072" custScaleY="82166" custLinFactX="13126" custLinFactNeighborX="100000" custLinFactNeighborY="-18993"/>
      <dgm:spPr>
        <a:solidFill>
          <a:schemeClr val="accent2">
            <a:lumMod val="50000"/>
          </a:schemeClr>
        </a:solidFill>
      </dgm:spPr>
    </dgm:pt>
    <dgm:pt modelId="{60E01C3F-9615-4B91-A8F6-6B286DBA42B3}" type="pres">
      <dgm:prSet presAssocID="{18AA2373-BF02-443D-BEEA-1EB43376D196}" presName="downArrowText" presStyleLbl="revTx" presStyleIdx="1" presStyleCnt="2" custScaleX="54413" custScaleY="85691" custLinFactNeighborX="-67326" custLinFactNeighborY="-13186">
        <dgm:presLayoutVars>
          <dgm:chMax val="0"/>
          <dgm:bulletEnabled val="1"/>
        </dgm:presLayoutVars>
      </dgm:prSet>
      <dgm:spPr/>
    </dgm:pt>
  </dgm:ptLst>
  <dgm:cxnLst>
    <dgm:cxn modelId="{22ED0F31-73F4-4666-ADE1-A0F419EB2DB4}" type="presOf" srcId="{0F13BA09-B6E9-4B5D-A828-C27FEC8B1255}" destId="{A1890DB8-1DAF-4235-B5E4-2C252B2D8498}" srcOrd="0" destOrd="0" presId="urn:microsoft.com/office/officeart/2005/8/layout/arrow4"/>
    <dgm:cxn modelId="{D1666146-8A40-4EBC-9A84-17083CB9B4D6}" srcId="{E7E23FC9-5DCE-491E-A605-FD8BE6007243}" destId="{6390D1BE-B184-4238-A175-61A712F09A5F}" srcOrd="2" destOrd="0" parTransId="{1A66E974-F83C-48E7-A397-EC901CEA56BA}" sibTransId="{2457F2B1-FC3F-4A61-8585-AE1FDE071DD0}"/>
    <dgm:cxn modelId="{F5865267-0613-40C8-BBD6-8CA6BA737C42}" srcId="{E7E23FC9-5DCE-491E-A605-FD8BE6007243}" destId="{18AA2373-BF02-443D-BEEA-1EB43376D196}" srcOrd="1" destOrd="0" parTransId="{1DA4E5A2-5B10-447C-BA61-78B2E89A3850}" sibTransId="{89D43B0D-6232-41A0-8D48-BCEFB6AC98DF}"/>
    <dgm:cxn modelId="{5C790D83-C8E2-4E2F-BCA5-A246854D5F54}" srcId="{E7E23FC9-5DCE-491E-A605-FD8BE6007243}" destId="{0F13BA09-B6E9-4B5D-A828-C27FEC8B1255}" srcOrd="0" destOrd="0" parTransId="{63A3131E-86F0-4120-B37E-026705055388}" sibTransId="{EAF72F54-B844-428F-BDE3-E15B9695DC4D}"/>
    <dgm:cxn modelId="{3CA3B497-7606-4797-961C-F24A5BB0E03C}" type="presOf" srcId="{18AA2373-BF02-443D-BEEA-1EB43376D196}" destId="{60E01C3F-9615-4B91-A8F6-6B286DBA42B3}" srcOrd="0" destOrd="0" presId="urn:microsoft.com/office/officeart/2005/8/layout/arrow4"/>
    <dgm:cxn modelId="{1E004BB3-2E3B-4E2D-9049-EA50492BF281}" type="presOf" srcId="{E7E23FC9-5DCE-491E-A605-FD8BE6007243}" destId="{6545A5D2-EE65-48C1-8F8F-FFA1FDFF5312}" srcOrd="0" destOrd="0" presId="urn:microsoft.com/office/officeart/2005/8/layout/arrow4"/>
    <dgm:cxn modelId="{CD67DFBF-D7F7-4051-A455-859678DA97D1}" type="presParOf" srcId="{6545A5D2-EE65-48C1-8F8F-FFA1FDFF5312}" destId="{1925A89E-B875-47E9-905E-EE39BAB83D2A}" srcOrd="0" destOrd="0" presId="urn:microsoft.com/office/officeart/2005/8/layout/arrow4"/>
    <dgm:cxn modelId="{BF82A57D-091C-455C-9466-D498259C6431}" type="presParOf" srcId="{6545A5D2-EE65-48C1-8F8F-FFA1FDFF5312}" destId="{A1890DB8-1DAF-4235-B5E4-2C252B2D8498}" srcOrd="1" destOrd="0" presId="urn:microsoft.com/office/officeart/2005/8/layout/arrow4"/>
    <dgm:cxn modelId="{84DD2ECF-2F4F-460E-A6EF-9D53F5F521DB}" type="presParOf" srcId="{6545A5D2-EE65-48C1-8F8F-FFA1FDFF5312}" destId="{333416B1-F1D6-4933-BA75-F7B23BE933D1}" srcOrd="2" destOrd="0" presId="urn:microsoft.com/office/officeart/2005/8/layout/arrow4"/>
    <dgm:cxn modelId="{AF9120BA-ED22-4F23-925A-36C6A817F4E4}" type="presParOf" srcId="{6545A5D2-EE65-48C1-8F8F-FFA1FDFF5312}" destId="{60E01C3F-9615-4B91-A8F6-6B286DBA42B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81DA9-0C0D-4C1B-AF86-BBEAA30E8C49}">
      <dsp:nvSpPr>
        <dsp:cNvPr id="0" name=""/>
        <dsp:cNvSpPr/>
      </dsp:nvSpPr>
      <dsp:spPr>
        <a:xfrm>
          <a:off x="2017227" y="5231710"/>
          <a:ext cx="9589306" cy="2115020"/>
        </a:xfrm>
        <a:prstGeom prst="ellipse">
          <a:avLst/>
        </a:prstGeom>
        <a:solidFill>
          <a:srgbClr val="DA88E8"/>
        </a:solidFill>
        <a:ln w="508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SISTEMA DE CONOCIMIENTOS</a:t>
          </a:r>
          <a:endParaRPr lang="es-ES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421548" y="5541448"/>
        <a:ext cx="6780664" cy="1495544"/>
      </dsp:txXfrm>
    </dsp:sp>
    <dsp:sp modelId="{673CEFAF-C9B3-4334-93A4-A9573F21A63A}">
      <dsp:nvSpPr>
        <dsp:cNvPr id="0" name=""/>
        <dsp:cNvSpPr/>
      </dsp:nvSpPr>
      <dsp:spPr>
        <a:xfrm rot="16200000">
          <a:off x="6414929" y="4481451"/>
          <a:ext cx="455215" cy="773544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300" kern="1200"/>
        </a:p>
      </dsp:txBody>
      <dsp:txXfrm rot="10800000">
        <a:off x="6483211" y="4704442"/>
        <a:ext cx="318651" cy="464126"/>
      </dsp:txXfrm>
    </dsp:sp>
    <dsp:sp modelId="{9C2D7E30-B024-44F1-BE93-A17054C7B376}">
      <dsp:nvSpPr>
        <dsp:cNvPr id="0" name=""/>
        <dsp:cNvSpPr/>
      </dsp:nvSpPr>
      <dsp:spPr>
        <a:xfrm>
          <a:off x="1986286" y="639668"/>
          <a:ext cx="9312508" cy="3936563"/>
        </a:xfrm>
        <a:prstGeom prst="ellipse">
          <a:avLst/>
        </a:prstGeom>
        <a:solidFill>
          <a:srgbClr val="EFCBF5"/>
        </a:solidFill>
        <a:ln w="508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TEMA 2.</a:t>
          </a:r>
          <a:r>
            <a:rPr lang="es-ES" sz="14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2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Contenidos psicológicos en la preparación del deportista. Competencia deportiva. Exigencias psicológicas en los diferentes grupos de deportes. Aspectos psicosociales del equipo deportivo. Definiciones de grupo y equipo. Características psicosociales comunes en los equipos deportivos. Indicadores de la eficiencia en el equipo. </a:t>
          </a:r>
        </a:p>
      </dsp:txBody>
      <dsp:txXfrm>
        <a:off x="3350071" y="1216164"/>
        <a:ext cx="6584938" cy="2783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290A9-57FD-48CB-8D14-B951BE92B5BF}">
      <dsp:nvSpPr>
        <dsp:cNvPr id="0" name=""/>
        <dsp:cNvSpPr/>
      </dsp:nvSpPr>
      <dsp:spPr>
        <a:xfrm>
          <a:off x="1586159" y="5230780"/>
          <a:ext cx="7858404" cy="96468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9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LA COMPETENCIA DEPORTIVA </a:t>
          </a:r>
          <a:endParaRPr lang="es-ES" sz="2900" kern="1200" dirty="0">
            <a:solidFill>
              <a:schemeClr val="tx1"/>
            </a:solidFill>
          </a:endParaRPr>
        </a:p>
      </dsp:txBody>
      <dsp:txXfrm>
        <a:off x="2736996" y="5372055"/>
        <a:ext cx="5556730" cy="682135"/>
      </dsp:txXfrm>
    </dsp:sp>
    <dsp:sp modelId="{CD988561-91CE-4A8A-9BF1-AF0710650CED}">
      <dsp:nvSpPr>
        <dsp:cNvPr id="0" name=""/>
        <dsp:cNvSpPr/>
      </dsp:nvSpPr>
      <dsp:spPr>
        <a:xfrm rot="13129485">
          <a:off x="2811779" y="3914828"/>
          <a:ext cx="1867027" cy="844110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B20F25-BD89-4B7F-ADC1-7D4AB7D7D16B}">
      <dsp:nvSpPr>
        <dsp:cNvPr id="0" name=""/>
        <dsp:cNvSpPr/>
      </dsp:nvSpPr>
      <dsp:spPr>
        <a:xfrm>
          <a:off x="490249" y="1603581"/>
          <a:ext cx="3106215" cy="263101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Materializa el rendimiento y los resultados de la preparación del deportista.</a:t>
          </a:r>
          <a:endParaRPr lang="es-ES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309" y="1680641"/>
        <a:ext cx="2952095" cy="2476894"/>
      </dsp:txXfrm>
    </dsp:sp>
    <dsp:sp modelId="{D817BA1B-C85D-460A-911E-23618C583632}">
      <dsp:nvSpPr>
        <dsp:cNvPr id="0" name=""/>
        <dsp:cNvSpPr/>
      </dsp:nvSpPr>
      <dsp:spPr>
        <a:xfrm rot="16121730">
          <a:off x="3799772" y="2524861"/>
          <a:ext cx="3376672" cy="844110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B52CA-4BDC-4837-B262-D804E7D8D0BB}">
      <dsp:nvSpPr>
        <dsp:cNvPr id="0" name=""/>
        <dsp:cNvSpPr/>
      </dsp:nvSpPr>
      <dsp:spPr>
        <a:xfrm>
          <a:off x="3802872" y="467380"/>
          <a:ext cx="3240316" cy="238226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es-ES_tradnl" sz="2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Puesta en práctica de la rivalidad como proceso de lucha entre los competidores.</a:t>
          </a:r>
          <a:endParaRPr lang="es-ES" sz="2800" kern="1200" dirty="0">
            <a:solidFill>
              <a:schemeClr val="tx1"/>
            </a:solidFill>
          </a:endParaRPr>
        </a:p>
      </dsp:txBody>
      <dsp:txXfrm>
        <a:off x="3872646" y="537154"/>
        <a:ext cx="3100768" cy="2242712"/>
      </dsp:txXfrm>
    </dsp:sp>
    <dsp:sp modelId="{1AEC92EA-5CD3-45D9-802C-AE4A730FB34E}">
      <dsp:nvSpPr>
        <dsp:cNvPr id="0" name=""/>
        <dsp:cNvSpPr/>
      </dsp:nvSpPr>
      <dsp:spPr>
        <a:xfrm rot="19174165">
          <a:off x="6397849" y="3066092"/>
          <a:ext cx="4105831" cy="844110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2E2C78-9EBC-49F5-9DBA-4D27EB4E38E8}">
      <dsp:nvSpPr>
        <dsp:cNvPr id="0" name=""/>
        <dsp:cNvSpPr/>
      </dsp:nvSpPr>
      <dsp:spPr>
        <a:xfrm>
          <a:off x="7716170" y="707895"/>
          <a:ext cx="3333534" cy="342020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Oportunidades para que ocurran amistades duraderas y puede conducir a conflictos entre los miembros de un grupo o equipo.</a:t>
          </a:r>
          <a:endParaRPr lang="es-ES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13806" y="805531"/>
        <a:ext cx="3138262" cy="3224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8623B-608E-4D31-82BB-149A26D435AB}">
      <dsp:nvSpPr>
        <dsp:cNvPr id="0" name=""/>
        <dsp:cNvSpPr/>
      </dsp:nvSpPr>
      <dsp:spPr>
        <a:xfrm>
          <a:off x="5540623" y="2509976"/>
          <a:ext cx="3081094" cy="2853038"/>
        </a:xfrm>
        <a:prstGeom prst="gear9">
          <a:avLst/>
        </a:prstGeom>
        <a:solidFill>
          <a:srgbClr val="0DFF7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Los jueces y los árbitros</a:t>
          </a:r>
          <a:endParaRPr lang="es-ES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43015" y="3178287"/>
        <a:ext cx="1876310" cy="1466520"/>
      </dsp:txXfrm>
    </dsp:sp>
    <dsp:sp modelId="{B90C5352-CBAE-4BBE-9F3C-C92AE6CAD779}">
      <dsp:nvSpPr>
        <dsp:cNvPr id="0" name=""/>
        <dsp:cNvSpPr/>
      </dsp:nvSpPr>
      <dsp:spPr>
        <a:xfrm>
          <a:off x="1890358" y="2071045"/>
          <a:ext cx="3829760" cy="3186933"/>
        </a:xfrm>
        <a:prstGeom prst="gear6">
          <a:avLst/>
        </a:prstGeom>
        <a:solidFill>
          <a:srgbClr val="F08C8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Narradores  Comentaristas deportivos </a:t>
          </a:r>
          <a:endParaRPr lang="es-ES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86120" y="2878214"/>
        <a:ext cx="2038236" cy="1572595"/>
      </dsp:txXfrm>
    </dsp:sp>
    <dsp:sp modelId="{8A1D3760-1984-41FF-8DC5-FD49CB1F9BB5}">
      <dsp:nvSpPr>
        <dsp:cNvPr id="0" name=""/>
        <dsp:cNvSpPr/>
      </dsp:nvSpPr>
      <dsp:spPr>
        <a:xfrm rot="20700000">
          <a:off x="4377447" y="882813"/>
          <a:ext cx="2305722" cy="2027106"/>
        </a:xfrm>
        <a:prstGeom prst="gear6">
          <a:avLst/>
        </a:prstGeom>
        <a:solidFill>
          <a:srgbClr val="DA88E8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El   público </a:t>
          </a:r>
          <a:endParaRPr lang="es-ES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20700000">
        <a:off x="4899685" y="1310892"/>
        <a:ext cx="1261246" cy="1170949"/>
      </dsp:txXfrm>
    </dsp:sp>
    <dsp:sp modelId="{E4E138F3-F6FB-4EBA-925F-7F5B16CF2430}">
      <dsp:nvSpPr>
        <dsp:cNvPr id="0" name=""/>
        <dsp:cNvSpPr/>
      </dsp:nvSpPr>
      <dsp:spPr>
        <a:xfrm>
          <a:off x="5301888" y="1950091"/>
          <a:ext cx="3845997" cy="3845997"/>
        </a:xfrm>
        <a:prstGeom prst="circularArrow">
          <a:avLst>
            <a:gd name="adj1" fmla="val 4687"/>
            <a:gd name="adj2" fmla="val 299029"/>
            <a:gd name="adj3" fmla="val 2539957"/>
            <a:gd name="adj4" fmla="val 15810946"/>
            <a:gd name="adj5" fmla="val 5469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1C90F-30C3-4A74-989B-461B5958A5DD}">
      <dsp:nvSpPr>
        <dsp:cNvPr id="0" name=""/>
        <dsp:cNvSpPr/>
      </dsp:nvSpPr>
      <dsp:spPr>
        <a:xfrm rot="2207684">
          <a:off x="1879760" y="1663228"/>
          <a:ext cx="2794357" cy="279435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58C2A-5490-43D9-82E3-DA17AECA60C5}">
      <dsp:nvSpPr>
        <dsp:cNvPr id="0" name=""/>
        <dsp:cNvSpPr/>
      </dsp:nvSpPr>
      <dsp:spPr>
        <a:xfrm rot="1695736">
          <a:off x="4192027" y="134360"/>
          <a:ext cx="3012879" cy="30128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5A89E-B875-47E9-905E-EE39BAB83D2A}">
      <dsp:nvSpPr>
        <dsp:cNvPr id="0" name=""/>
        <dsp:cNvSpPr/>
      </dsp:nvSpPr>
      <dsp:spPr>
        <a:xfrm>
          <a:off x="5077532" y="152429"/>
          <a:ext cx="1459461" cy="1833591"/>
        </a:xfrm>
        <a:prstGeom prst="upArrow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90DB8-1DAF-4235-B5E4-2C252B2D8498}">
      <dsp:nvSpPr>
        <dsp:cNvPr id="0" name=""/>
        <dsp:cNvSpPr/>
      </dsp:nvSpPr>
      <dsp:spPr>
        <a:xfrm>
          <a:off x="1444043" y="375396"/>
          <a:ext cx="3290100" cy="1556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Importancia de la competencia</a:t>
          </a:r>
          <a:endParaRPr lang="es-ES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44043" y="375396"/>
        <a:ext cx="3290100" cy="1556809"/>
      </dsp:txXfrm>
    </dsp:sp>
    <dsp:sp modelId="{333416B1-F1D6-4933-BA75-F7B23BE933D1}">
      <dsp:nvSpPr>
        <dsp:cNvPr id="0" name=""/>
        <dsp:cNvSpPr/>
      </dsp:nvSpPr>
      <dsp:spPr>
        <a:xfrm rot="10800000">
          <a:off x="5075007" y="2121659"/>
          <a:ext cx="1445232" cy="1778672"/>
        </a:xfrm>
        <a:prstGeom prst="downArrow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01C3F-9615-4B91-A8F6-6B286DBA42B3}">
      <dsp:nvSpPr>
        <dsp:cNvPr id="0" name=""/>
        <dsp:cNvSpPr/>
      </dsp:nvSpPr>
      <dsp:spPr>
        <a:xfrm>
          <a:off x="1865982" y="2209212"/>
          <a:ext cx="2683498" cy="1854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Excitación emocional de los participantes </a:t>
          </a:r>
          <a:endParaRPr lang="es-ES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5982" y="2209212"/>
        <a:ext cx="2683498" cy="1854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87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273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55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344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583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030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6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494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93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10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718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818D9-A313-43B4-A85E-8DDEA6FFF4CE}" type="datetimeFigureOut">
              <a:rPr lang="es-ES" smtClean="0"/>
              <a:pPr/>
              <a:t>16/12/2025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47FD2-89E1-4083-9589-9C9C9BA46A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0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lenecolomb8@gmail.com" TargetMode="External"/><Relationship Id="rId2" Type="http://schemas.openxmlformats.org/officeDocument/2006/relationships/hyperlink" Target="mailto:%0dmarlenece@uart.edu.c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arlenecolomb8@gmail.com" TargetMode="External"/><Relationship Id="rId2" Type="http://schemas.openxmlformats.org/officeDocument/2006/relationships/hyperlink" Target="mailto:%0dmarlenece@uart.edu.c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758" y="228601"/>
            <a:ext cx="11713945" cy="6499458"/>
          </a:xfrm>
        </p:spPr>
        <p:txBody>
          <a:bodyPr>
            <a:noAutofit/>
          </a:bodyPr>
          <a:lstStyle/>
          <a:p>
            <a:pPr algn="just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Universidad de Artemisa Julio Díaz González</a:t>
            </a: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Facultad de Cultura Física. </a:t>
            </a: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Departamento Deporte y Ciencias Aplicadas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r>
              <a:rPr lang="es-ES" b="1" dirty="0">
                <a:latin typeface="Arial" pitchFamily="34" charset="0"/>
                <a:cs typeface="Arial" pitchFamily="34" charset="0"/>
              </a:rPr>
              <a:t>HERRAMIENTAS PSICOLÓGICAS PARA ENTRENADORES Y PROFESORES DE  </a:t>
            </a:r>
          </a:p>
          <a:p>
            <a:r>
              <a:rPr lang="es-ES" b="1" dirty="0">
                <a:latin typeface="Arial" pitchFamily="34" charset="0"/>
                <a:cs typeface="Arial" pitchFamily="34" charset="0"/>
              </a:rPr>
              <a:t>                             EDUCACIÓN FÍSICA </a:t>
            </a:r>
          </a:p>
          <a:p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r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b="1" dirty="0">
                <a:latin typeface="Arial" pitchFamily="34" charset="0"/>
                <a:cs typeface="Arial" pitchFamily="34" charset="0"/>
              </a:rPr>
              <a:t>Profesor de curso: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dirty="0" err="1">
                <a:latin typeface="Arial" pitchFamily="34" charset="0"/>
                <a:cs typeface="Arial" pitchFamily="34" charset="0"/>
              </a:rPr>
              <a:t>Msc.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Marlene Colombé Echenique. Profesora Auxiliar</a:t>
            </a:r>
          </a:p>
          <a:p>
            <a:pPr algn="l"/>
            <a:r>
              <a:rPr lang="es-ES" sz="1800" u="sng" dirty="0">
                <a:latin typeface="Arial" pitchFamily="34" charset="0"/>
                <a:cs typeface="Arial" pitchFamily="34" charset="0"/>
                <a:hlinkClick r:id="rId2"/>
              </a:rPr>
              <a:t>marlenece@uart.edu.cu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u="sng" dirty="0">
                <a:latin typeface="Arial" pitchFamily="34" charset="0"/>
                <a:cs typeface="Arial" pitchFamily="34" charset="0"/>
                <a:hlinkClick r:id="rId3"/>
              </a:rPr>
              <a:t>marlenecolomb8@gmail.com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8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 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8094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2816440" y="95316"/>
            <a:ext cx="60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CON PELOTAS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850034" y="1545358"/>
            <a:ext cx="9236107" cy="5217326"/>
          </a:xfrm>
          <a:prstGeom prst="rect">
            <a:avLst/>
          </a:prstGeom>
          <a:solidFill>
            <a:srgbClr val="EFCBF5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nalizar el tiempo y el espacio en que se manifiestan de una manera precisa.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Percepción de 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distancia en que se dan las acciones y de la velocidad con que se traslada el objeto que se mueve en unas y otras direcciones (acercándose o alejándose) del deportista y que puede ser tanto el balón, la pelota, el volante, el contrario, así como también sus propios compañeros de equipo.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apacidad para regular el esfuerzo que utilizará en cada momento.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 elevado del campo visual, es decir, del campo en el que se presentan las diferentes variaciones de las acciones de sus compañeros y de los contrarios.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lto perfeccionamiento en el sistema de reacciones complejas que tipifican su actuación, a saber: reacciones que están asociadas al objeto en movimiento; reacciones anticipatorias que se relacionan con las fintas y los engaños, etc.</a:t>
            </a:r>
            <a:endParaRPr kumimoji="0" lang="es-ES_tradnl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alto grado de compatibilidad psicológica, asociado a un nivel elevado de cohesión grupal y de equipo.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815152-7CB8-2839-22F5-5CF142F083CE}"/>
              </a:ext>
            </a:extLst>
          </p:cNvPr>
          <p:cNvSpPr txBox="1"/>
          <p:nvPr/>
        </p:nvSpPr>
        <p:spPr>
          <a:xfrm>
            <a:off x="459417" y="618536"/>
            <a:ext cx="91351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apaces de valorar como transcurren cada uno de los elementos y acciones que se dan en la ejecución de la actividad.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573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3500020" y="61256"/>
            <a:ext cx="609451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DE COORDINACIÓN Y ARTE COMPETITIVO 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902190" y="2333685"/>
            <a:ext cx="9236107" cy="4154984"/>
          </a:xfrm>
          <a:prstGeom prst="rect">
            <a:avLst/>
          </a:prstGeom>
          <a:solidFill>
            <a:srgbClr val="EFCBF5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 y perfeccionamiento de los hábitos y las destrezas que garanticen la correcta ejecución de la técnica.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ercepciones especializadas relacionadas con la valoración del ritmo de los movimientos.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ercepciones espaciales, de la profundidad, las cuales le permiten a estos deportistas orientarse en el espacio y el tiempo.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Desarrollo de s</a:t>
            </a: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ensaciones de equilibrio.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Desarrollo de cualidades volitivas.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Desarrollo de la </a:t>
            </a:r>
            <a:r>
              <a:rPr lang="es-ES_tradnl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memoria motora y el pensamiento operativo. </a:t>
            </a:r>
            <a:endParaRPr kumimoji="0" lang="es-ES_tradn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E9C336-AF0F-7E0D-6E7D-0EC9FA863EB3}"/>
              </a:ext>
            </a:extLst>
          </p:cNvPr>
          <p:cNvSpPr txBox="1"/>
          <p:nvPr/>
        </p:nvSpPr>
        <p:spPr>
          <a:xfrm>
            <a:off x="630314" y="1009794"/>
            <a:ext cx="94192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ejercicios están dirigidos no solo al logro del objetivo final, sino también a la satisfacción de las exigencias que se le plantean a la calidad de ejecución de todos los movimientos.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ecesitan muchos años de trabajo para lograr el camino de la selección-especialización-maestría deportiva, lo que a su vez implica un intenso trabajo desde estadios muy tempranos. 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0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2585620" y="239901"/>
            <a:ext cx="60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DE RESISTENCIA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257695" y="2093784"/>
            <a:ext cx="11421688" cy="4524315"/>
          </a:xfrm>
          <a:prstGeom prst="rect">
            <a:avLst/>
          </a:prstGeom>
          <a:solidFill>
            <a:srgbClr val="EFCBF5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Particularidades generales de su personalidad: un elevado nivel de aspiración al rendimiento, alta motivación para enfrentar la monotonía y los estados desfavorables, una fuerte actividad volitiva que permita enfrentar y vencer cualesquiera de los obstáculos y las dificultades que se presentan durante la realización de las tareas, una correcta autoestima y por tanto autovaloración de sus posibilidades y potencialidades 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apacidad de los deportistas para orientarse espacial y temporalmente.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ompatibilidad psicológica entre los miembros que lo conforman.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Desarrollo especializado de las sensaciones de equilibrio y motoras.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_tradn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E9C336-AF0F-7E0D-6E7D-0EC9FA863EB3}"/>
              </a:ext>
            </a:extLst>
          </p:cNvPr>
          <p:cNvSpPr txBox="1"/>
          <p:nvPr/>
        </p:nvSpPr>
        <p:spPr>
          <a:xfrm>
            <a:off x="257696" y="901728"/>
            <a:ext cx="115297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apacidad de resistencia que posibilita en los atletas la movilización de todas las reservas psicofísicas que permiten al deportista combatir el cansancio, la fatiga, el agotamiento y el posible decaimiento que puede surgir durante el cumplimiento de las largas jornadas de trabajo.</a:t>
            </a:r>
            <a:endParaRPr lang="es-ES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798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2585620" y="239901"/>
            <a:ext cx="60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DE FUERZA RAPIDA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257695" y="2093784"/>
            <a:ext cx="11421688" cy="4062651"/>
          </a:xfrm>
          <a:prstGeom prst="rect">
            <a:avLst/>
          </a:prstGeom>
          <a:solidFill>
            <a:srgbClr val="EFCBF5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apacidad de autorregularse para enfrentar satisfactoriamente las exigencias que le imponen las rápidas arrancadas.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oncentración de la atención determine el éxito de las acciones.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itmo y la coordinación entre los movimientos fundamentales de todo el cuerpo.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 de la capacidad de reacción y acción.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ducación de máximos esfuerzos volitivos caracterizados estos por una férrea decisión, perseverancia, dominio de sí, disciplina y valor entre otras cualidades.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_tradn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E9C336-AF0F-7E0D-6E7D-0EC9FA863EB3}"/>
              </a:ext>
            </a:extLst>
          </p:cNvPr>
          <p:cNvSpPr txBox="1"/>
          <p:nvPr/>
        </p:nvSpPr>
        <p:spPr>
          <a:xfrm>
            <a:off x="257696" y="901728"/>
            <a:ext cx="115297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s-ES_tradnl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fuerza y rapidez para la ejecución de cada una de las acciones que conforman la estructura de la actividad.</a:t>
            </a:r>
          </a:p>
          <a:p>
            <a:pPr algn="just"/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s-ES_tradnl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deportes de una gran exigencia técnica, y por tanto, de una gran precisión en cada una de las acciones que se realizan.</a:t>
            </a:r>
            <a:endParaRPr lang="es-E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352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1B96E60-B353-D06A-2042-A2932C7F50AF}"/>
              </a:ext>
            </a:extLst>
          </p:cNvPr>
          <p:cNvSpPr txBox="1"/>
          <p:nvPr/>
        </p:nvSpPr>
        <p:spPr>
          <a:xfrm>
            <a:off x="718458" y="2762196"/>
            <a:ext cx="1079862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ASPECTOS  PSICOSOCIALES DEL EQUIPO DEPORTIVO</a:t>
            </a:r>
            <a:endParaRPr lang="es-E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00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8D124CB-8561-480F-2BAB-EC6159383DA2}"/>
              </a:ext>
            </a:extLst>
          </p:cNvPr>
          <p:cNvSpPr txBox="1"/>
          <p:nvPr/>
        </p:nvSpPr>
        <p:spPr>
          <a:xfrm>
            <a:off x="2882092" y="294656"/>
            <a:ext cx="64278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DEFINICIONES DE GRUPO Y EQUIPO</a:t>
            </a:r>
            <a:endParaRPr lang="es-E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ES_tradnl" sz="24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6031906-DEB0-2816-150D-2C6FFCEE4087}"/>
              </a:ext>
            </a:extLst>
          </p:cNvPr>
          <p:cNvSpPr txBox="1"/>
          <p:nvPr/>
        </p:nvSpPr>
        <p:spPr>
          <a:xfrm>
            <a:off x="413657" y="943997"/>
            <a:ext cx="11691257" cy="17030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aquel </a:t>
            </a:r>
            <a:r>
              <a:rPr lang="es-ES_tradnl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donde su existencia e interacción es a partir de dos individuos hasta donde es posible establecer contactos directos (cara a cara) entre las personas que lo componen</a:t>
            </a:r>
            <a:r>
              <a:rPr lang="es-ES_tradnl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la realización de una </a:t>
            </a:r>
            <a:r>
              <a:rPr lang="es-ES_tradnl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actividad común existiendo entre sus miembros una comunicación inmediata (cada uno personalmente conoce a los otros, sabe sus nombres y particularidades personales distintivas).</a:t>
            </a:r>
            <a:endParaRPr lang="es-E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6ABF54B-54E5-1CAF-AEE0-880A53EBD9D6}"/>
              </a:ext>
            </a:extLst>
          </p:cNvPr>
          <p:cNvSpPr txBox="1"/>
          <p:nvPr/>
        </p:nvSpPr>
        <p:spPr>
          <a:xfrm>
            <a:off x="4026674" y="3042650"/>
            <a:ext cx="3233603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kumimoji="0" lang="es-ES_tradnl" sz="2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rupos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_tradnl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kumimoji="0" lang="es-ES_tradnl" sz="2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equeños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DC41937-0562-D553-E555-DEFFBEDABB46}"/>
              </a:ext>
            </a:extLst>
          </p:cNvPr>
          <p:cNvSpPr txBox="1"/>
          <p:nvPr/>
        </p:nvSpPr>
        <p:spPr>
          <a:xfrm>
            <a:off x="941592" y="3867226"/>
            <a:ext cx="1560507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Formales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A5D9472-D282-C6BE-C966-F4B933F4A2C0}"/>
              </a:ext>
            </a:extLst>
          </p:cNvPr>
          <p:cNvSpPr txBox="1"/>
          <p:nvPr/>
        </p:nvSpPr>
        <p:spPr>
          <a:xfrm>
            <a:off x="8153796" y="3867226"/>
            <a:ext cx="2810741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s-ES_tradnl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pertenencia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E933DA4-757C-C838-FD56-A31DE8F50A51}"/>
              </a:ext>
            </a:extLst>
          </p:cNvPr>
          <p:cNvSpPr txBox="1"/>
          <p:nvPr/>
        </p:nvSpPr>
        <p:spPr>
          <a:xfrm>
            <a:off x="322737" y="4672041"/>
            <a:ext cx="3616035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quellos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se construyen  sobre la base de documentos oficiales y se construyen para la realización de objetivos sociales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3BF986-D999-5F75-4C0F-D92E2AC66672}"/>
              </a:ext>
            </a:extLst>
          </p:cNvPr>
          <p:cNvSpPr txBox="1"/>
          <p:nvPr/>
        </p:nvSpPr>
        <p:spPr>
          <a:xfrm>
            <a:off x="7982247" y="4618768"/>
            <a:ext cx="3483033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sujeto del grupo se reconoce como miembro y los demás lo reconocen a él como tal, hay identificación con normas y valores grupales.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lecha: hacia abajo 19">
            <a:extLst>
              <a:ext uri="{FF2B5EF4-FFF2-40B4-BE49-F238E27FC236}">
                <a16:creationId xmlns:a16="http://schemas.microsoft.com/office/drawing/2014/main" id="{729253E9-E6EF-C945-D934-DC9519571AF9}"/>
              </a:ext>
            </a:extLst>
          </p:cNvPr>
          <p:cNvSpPr/>
          <p:nvPr/>
        </p:nvSpPr>
        <p:spPr>
          <a:xfrm rot="2913673">
            <a:off x="7624470" y="2668050"/>
            <a:ext cx="384299" cy="814647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: a la izquierda, derecha y arriba 20">
            <a:extLst>
              <a:ext uri="{FF2B5EF4-FFF2-40B4-BE49-F238E27FC236}">
                <a16:creationId xmlns:a16="http://schemas.microsoft.com/office/drawing/2014/main" id="{C7BA7989-6A60-96AD-518C-C469FC1F4392}"/>
              </a:ext>
            </a:extLst>
          </p:cNvPr>
          <p:cNvSpPr/>
          <p:nvPr/>
        </p:nvSpPr>
        <p:spPr>
          <a:xfrm>
            <a:off x="3059283" y="3657953"/>
            <a:ext cx="4922964" cy="685800"/>
          </a:xfrm>
          <a:prstGeom prst="leftRightUp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BB7D66A-C85F-7738-81A8-568492591329}"/>
              </a:ext>
            </a:extLst>
          </p:cNvPr>
          <p:cNvSpPr txBox="1"/>
          <p:nvPr/>
        </p:nvSpPr>
        <p:spPr>
          <a:xfrm>
            <a:off x="4299758" y="5914003"/>
            <a:ext cx="296051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s-ES_tradnl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quipo </a:t>
            </a: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s-ES_tradnl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eportivo 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lecha: a la izquierda, derecha y arriba 23">
            <a:extLst>
              <a:ext uri="{FF2B5EF4-FFF2-40B4-BE49-F238E27FC236}">
                <a16:creationId xmlns:a16="http://schemas.microsoft.com/office/drawing/2014/main" id="{94A907D7-9596-7652-E89C-B5C8E094D0CB}"/>
              </a:ext>
            </a:extLst>
          </p:cNvPr>
          <p:cNvSpPr/>
          <p:nvPr/>
        </p:nvSpPr>
        <p:spPr>
          <a:xfrm rot="10800000">
            <a:off x="4209754" y="5011779"/>
            <a:ext cx="2842951" cy="685800"/>
          </a:xfrm>
          <a:prstGeom prst="leftRightUp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lecha: hacia abajo 24">
            <a:extLst>
              <a:ext uri="{FF2B5EF4-FFF2-40B4-BE49-F238E27FC236}">
                <a16:creationId xmlns:a16="http://schemas.microsoft.com/office/drawing/2014/main" id="{48A5A22B-21D9-32F4-1001-B0989F98B291}"/>
              </a:ext>
            </a:extLst>
          </p:cNvPr>
          <p:cNvSpPr/>
          <p:nvPr/>
        </p:nvSpPr>
        <p:spPr>
          <a:xfrm rot="18553137">
            <a:off x="3306061" y="2674101"/>
            <a:ext cx="408548" cy="78314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9800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F43B015-9D5F-0317-49C3-5424C8FD33CB}"/>
              </a:ext>
            </a:extLst>
          </p:cNvPr>
          <p:cNvSpPr txBox="1"/>
          <p:nvPr/>
        </p:nvSpPr>
        <p:spPr>
          <a:xfrm>
            <a:off x="130629" y="318265"/>
            <a:ext cx="114953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CARACTERISTICAS PSICOSOCIALES COMUNES EN</a:t>
            </a:r>
            <a:r>
              <a:rPr lang="es-ES_tradnl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_tradnl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EQUIPOS DEPORTIVOS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741B2ECC-B510-6F52-05B9-4352A13C7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EA7D6F20-E0D7-3703-7654-9F62C32B37F4}"/>
              </a:ext>
            </a:extLst>
          </p:cNvPr>
          <p:cNvGrpSpPr>
            <a:grpSpLocks/>
          </p:cNvGrpSpPr>
          <p:nvPr/>
        </p:nvGrpSpPr>
        <p:grpSpPr bwMode="auto">
          <a:xfrm>
            <a:off x="1017814" y="1601522"/>
            <a:ext cx="10156371" cy="5104077"/>
            <a:chOff x="2326" y="3964"/>
            <a:chExt cx="8495" cy="4620"/>
          </a:xfrm>
        </p:grpSpPr>
        <p:sp>
          <p:nvSpPr>
            <p:cNvPr id="6" name="Oval 21">
              <a:extLst>
                <a:ext uri="{FF2B5EF4-FFF2-40B4-BE49-F238E27FC236}">
                  <a16:creationId xmlns:a16="http://schemas.microsoft.com/office/drawing/2014/main" id="{87EFD605-F67B-A2AE-3CEF-88AEB7925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1" y="5097"/>
              <a:ext cx="3120" cy="255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" name="Text Box 20">
              <a:extLst>
                <a:ext uri="{FF2B5EF4-FFF2-40B4-BE49-F238E27FC236}">
                  <a16:creationId xmlns:a16="http://schemas.microsoft.com/office/drawing/2014/main" id="{DD9D107E-C9BE-592C-31FB-04D3A704F6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6" y="5534"/>
              <a:ext cx="2280" cy="14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s-ES_tradnl" altLang="es-ES" sz="1600" dirty="0"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400" b="1" i="0" u="none" strike="noStrike" cap="none" normalizeH="0" baseline="0" dirty="0">
                  <a:ln>
                    <a:noFill/>
                  </a:ln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Características Generales del Grupo</a:t>
              </a:r>
              <a:endParaRPr kumimoji="0" lang="es-ES_tradnl" altLang="es-E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Oval 19">
              <a:extLst>
                <a:ext uri="{FF2B5EF4-FFF2-40B4-BE49-F238E27FC236}">
                  <a16:creationId xmlns:a16="http://schemas.microsoft.com/office/drawing/2014/main" id="{3D8466E8-5E74-ECE2-142F-D685302FE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" y="5620"/>
              <a:ext cx="1895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Text Box 18">
              <a:extLst>
                <a:ext uri="{FF2B5EF4-FFF2-40B4-BE49-F238E27FC236}">
                  <a16:creationId xmlns:a16="http://schemas.microsoft.com/office/drawing/2014/main" id="{CBE5A0AE-EF28-11EE-594E-C1FF0B527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9" y="5874"/>
              <a:ext cx="1277" cy="3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Estructura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Oval 17">
              <a:extLst>
                <a:ext uri="{FF2B5EF4-FFF2-40B4-BE49-F238E27FC236}">
                  <a16:creationId xmlns:a16="http://schemas.microsoft.com/office/drawing/2014/main" id="{E859E982-98BB-48F1-9CB1-CCFAB0FEA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1" y="5634"/>
              <a:ext cx="2400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Text Box 16">
              <a:extLst>
                <a:ext uri="{FF2B5EF4-FFF2-40B4-BE49-F238E27FC236}">
                  <a16:creationId xmlns:a16="http://schemas.microsoft.com/office/drawing/2014/main" id="{7B5627BB-23D1-51D3-FBDC-968135E68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83" y="5874"/>
              <a:ext cx="1714" cy="36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Comunicación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44BBBAAE-83B8-3DBE-4E57-DB65E41E6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3994"/>
              <a:ext cx="2040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CE919A55-C4E6-8534-DD53-0A85798A2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7" y="4138"/>
              <a:ext cx="1247" cy="38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Dinámica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4F49CC4-8A5D-36C8-B0EF-31E265A0C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" y="3964"/>
              <a:ext cx="1903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Text Box 12">
              <a:extLst>
                <a:ext uri="{FF2B5EF4-FFF2-40B4-BE49-F238E27FC236}">
                  <a16:creationId xmlns:a16="http://schemas.microsoft.com/office/drawing/2014/main" id="{D6F91603-6340-F165-0816-4391879C58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1" y="4113"/>
              <a:ext cx="1080" cy="44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Normas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Oval 11">
              <a:extLst>
                <a:ext uri="{FF2B5EF4-FFF2-40B4-BE49-F238E27FC236}">
                  <a16:creationId xmlns:a16="http://schemas.microsoft.com/office/drawing/2014/main" id="{D0892630-EFBC-AC6E-36E9-92A2F50A4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7744"/>
              <a:ext cx="3120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7" name="Text Box 10">
              <a:extLst>
                <a:ext uri="{FF2B5EF4-FFF2-40B4-BE49-F238E27FC236}">
                  <a16:creationId xmlns:a16="http://schemas.microsoft.com/office/drawing/2014/main" id="{39BD9831-FBBB-FD5B-DD1C-3713718097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7" y="7984"/>
              <a:ext cx="2167" cy="33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Motivos y Metas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Oval 9">
              <a:extLst>
                <a:ext uri="{FF2B5EF4-FFF2-40B4-BE49-F238E27FC236}">
                  <a16:creationId xmlns:a16="http://schemas.microsoft.com/office/drawing/2014/main" id="{66D14B5B-DF4A-04F0-B92A-E99E6D5F6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1" y="7544"/>
              <a:ext cx="2040" cy="84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chemeClr val="accent1">
                  <a:lumMod val="50000"/>
                  <a:alpha val="50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9" name="Text Box 8">
              <a:extLst>
                <a:ext uri="{FF2B5EF4-FFF2-40B4-BE49-F238E27FC236}">
                  <a16:creationId xmlns:a16="http://schemas.microsoft.com/office/drawing/2014/main" id="{4FD9E8C4-661A-8A1D-5305-9C7B61662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1" y="7774"/>
              <a:ext cx="1373" cy="2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Actividad</a:t>
              </a:r>
              <a:endParaRPr kumimoji="0" lang="es-ES_tradnl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7">
              <a:extLst>
                <a:ext uri="{FF2B5EF4-FFF2-40B4-BE49-F238E27FC236}">
                  <a16:creationId xmlns:a16="http://schemas.microsoft.com/office/drawing/2014/main" id="{C99F8EC2-F582-79DC-E287-8C6939484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41" y="4824"/>
              <a:ext cx="360" cy="360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1" name="Line 6">
              <a:extLst>
                <a:ext uri="{FF2B5EF4-FFF2-40B4-BE49-F238E27FC236}">
                  <a16:creationId xmlns:a16="http://schemas.microsoft.com/office/drawing/2014/main" id="{2B5CA955-389C-E742-FB82-2E2AB547BD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01" y="4744"/>
              <a:ext cx="240" cy="480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1057F863-43E8-3269-4231-430B80612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8" y="5993"/>
              <a:ext cx="533" cy="11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" name="Line 4">
              <a:extLst>
                <a:ext uri="{FF2B5EF4-FFF2-40B4-BE49-F238E27FC236}">
                  <a16:creationId xmlns:a16="http://schemas.microsoft.com/office/drawing/2014/main" id="{13BECFD6-08DF-AE47-460E-9F6D9B2A12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21" y="6004"/>
              <a:ext cx="600" cy="60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Line 3">
              <a:extLst>
                <a:ext uri="{FF2B5EF4-FFF2-40B4-BE49-F238E27FC236}">
                  <a16:creationId xmlns:a16="http://schemas.microsoft.com/office/drawing/2014/main" id="{C1FB7CA0-530B-6966-5650-28FB958405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61" y="7384"/>
              <a:ext cx="360" cy="360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5" name="Line 2">
              <a:extLst>
                <a:ext uri="{FF2B5EF4-FFF2-40B4-BE49-F238E27FC236}">
                  <a16:creationId xmlns:a16="http://schemas.microsoft.com/office/drawing/2014/main" id="{83FFB86A-8E48-4A80-ED57-7196AA22B3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61" y="7264"/>
              <a:ext cx="360" cy="360"/>
            </a:xfrm>
            <a:prstGeom prst="line">
              <a:avLst/>
            </a:prstGeom>
            <a:noFill/>
            <a:ln w="101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26" name="Rectangle 30">
            <a:extLst>
              <a:ext uri="{FF2B5EF4-FFF2-40B4-BE49-F238E27FC236}">
                <a16:creationId xmlns:a16="http://schemas.microsoft.com/office/drawing/2014/main" id="{A8A37EB3-B17F-3121-993C-423BFF99B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4096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B9D0A985-2509-5F25-E078-1AF5DFC5D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142" y="139337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B645E290-B5BC-8159-9D0C-2E2663EB5E42}"/>
              </a:ext>
            </a:extLst>
          </p:cNvPr>
          <p:cNvGrpSpPr>
            <a:grpSpLocks/>
          </p:cNvGrpSpPr>
          <p:nvPr/>
        </p:nvGrpSpPr>
        <p:grpSpPr bwMode="auto">
          <a:xfrm>
            <a:off x="1055913" y="544285"/>
            <a:ext cx="10570029" cy="5338839"/>
            <a:chOff x="2661" y="3514"/>
            <a:chExt cx="5640" cy="4837"/>
          </a:xfrm>
        </p:grpSpPr>
        <p:sp>
          <p:nvSpPr>
            <p:cNvPr id="4" name="Text Box 12">
              <a:extLst>
                <a:ext uri="{FF2B5EF4-FFF2-40B4-BE49-F238E27FC236}">
                  <a16:creationId xmlns:a16="http://schemas.microsoft.com/office/drawing/2014/main" id="{2DFE52E9-6A2E-FF8F-C59A-85DEAD8493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1" y="3514"/>
              <a:ext cx="1680" cy="600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77800" dir="13500000">
                <a:srgbClr val="98FCFE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Cooperación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Text Box 11">
              <a:extLst>
                <a:ext uri="{FF2B5EF4-FFF2-40B4-BE49-F238E27FC236}">
                  <a16:creationId xmlns:a16="http://schemas.microsoft.com/office/drawing/2014/main" id="{22E2C1EF-4CAC-F24C-0DBF-901C1351F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1" y="4857"/>
              <a:ext cx="2040" cy="487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65100" dir="13500000">
                <a:srgbClr val="98FCFE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Compatibilidad 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Text Box 10">
              <a:extLst>
                <a:ext uri="{FF2B5EF4-FFF2-40B4-BE49-F238E27FC236}">
                  <a16:creationId xmlns:a16="http://schemas.microsoft.com/office/drawing/2014/main" id="{0AE71488-A0B2-8AB2-E267-CB7424D0F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1" y="5744"/>
              <a:ext cx="1680" cy="600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65100" dir="13500000">
                <a:srgbClr val="98FCFE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Cohesión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53FEFCDE-C090-3414-AD0D-CA910CCD8D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1" y="6704"/>
              <a:ext cx="2520" cy="600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65100" dir="13500000">
                <a:srgbClr val="98FCFE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Clima psicológico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89C33828-6335-99CE-099F-4C06377630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1" y="7751"/>
              <a:ext cx="1680" cy="600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65100" dir="13500000">
                <a:srgbClr val="98FCFE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Liderazgo 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6284A3B6-13C7-956A-C352-D978DA91A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1" y="5234"/>
              <a:ext cx="1920" cy="1320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  <a:effectLst>
              <a:prstShdw prst="shdw13" dist="152400" dir="13500000">
                <a:srgbClr val="98FCFE">
                  <a:alpha val="49804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altLang="es-ES" sz="3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Factores de Eficiencia Grupal </a:t>
              </a:r>
              <a:endParaRPr kumimoji="0" lang="es-ES_tradnl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B0D1E465-2C2D-CEE3-08F1-26BC4E2DA3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1" y="3964"/>
              <a:ext cx="1560" cy="126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Line 5">
              <a:extLst>
                <a:ext uri="{FF2B5EF4-FFF2-40B4-BE49-F238E27FC236}">
                  <a16:creationId xmlns:a16="http://schemas.microsoft.com/office/drawing/2014/main" id="{1D742AA1-D173-601D-1795-BC0F74AC1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1" y="4944"/>
              <a:ext cx="1200" cy="60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Line 4">
              <a:extLst>
                <a:ext uri="{FF2B5EF4-FFF2-40B4-BE49-F238E27FC236}">
                  <a16:creationId xmlns:a16="http://schemas.microsoft.com/office/drawing/2014/main" id="{4E122E4E-A726-2668-0696-01FB3C7222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1" y="6064"/>
              <a:ext cx="1200" cy="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Line 3">
              <a:extLst>
                <a:ext uri="{FF2B5EF4-FFF2-40B4-BE49-F238E27FC236}">
                  <a16:creationId xmlns:a16="http://schemas.microsoft.com/office/drawing/2014/main" id="{A4110E33-63F4-BBAC-3403-73D89CB888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1" y="6544"/>
              <a:ext cx="1200" cy="36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Line 2">
              <a:extLst>
                <a:ext uri="{FF2B5EF4-FFF2-40B4-BE49-F238E27FC236}">
                  <a16:creationId xmlns:a16="http://schemas.microsoft.com/office/drawing/2014/main" id="{3DA7347E-82B6-98CD-6C4D-015D6738CD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1" y="6544"/>
              <a:ext cx="1680" cy="145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5" name="Rectangle 20">
            <a:extLst>
              <a:ext uri="{FF2B5EF4-FFF2-40B4-BE49-F238E27FC236}">
                <a16:creationId xmlns:a16="http://schemas.microsoft.com/office/drawing/2014/main" id="{9342290B-6BFF-689E-0699-21880CA14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142" y="18505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476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758" y="228601"/>
            <a:ext cx="11713945" cy="6499458"/>
          </a:xfrm>
        </p:spPr>
        <p:txBody>
          <a:bodyPr>
            <a:noAutofit/>
          </a:bodyPr>
          <a:lstStyle/>
          <a:p>
            <a:pPr algn="just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Universidad de Artemisa Julio Díaz González</a:t>
            </a: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Facultad de Cultura Física. </a:t>
            </a:r>
          </a:p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Departamento Deporte y Ciencias Aplicadas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r>
              <a:rPr lang="es-ES" b="1" dirty="0">
                <a:latin typeface="Arial" pitchFamily="34" charset="0"/>
                <a:cs typeface="Arial" pitchFamily="34" charset="0"/>
              </a:rPr>
              <a:t>HERRAMIENTAS PSICOLÓGICAS PARA ENTRENADORES Y PROFESORES DE EDUCACIÓN FÍSICA </a:t>
            </a:r>
          </a:p>
          <a:p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r"/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b="1" dirty="0">
                <a:latin typeface="Arial" pitchFamily="34" charset="0"/>
                <a:cs typeface="Arial" pitchFamily="34" charset="0"/>
              </a:rPr>
              <a:t>Profesor de curso: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dirty="0" err="1">
                <a:latin typeface="Arial" pitchFamily="34" charset="0"/>
                <a:cs typeface="Arial" pitchFamily="34" charset="0"/>
              </a:rPr>
              <a:t>Msc.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Marlene Colombé Echenique. Profesora Auxiliar</a:t>
            </a:r>
          </a:p>
          <a:p>
            <a:pPr algn="l"/>
            <a:r>
              <a:rPr lang="es-ES" sz="1800" u="sng" dirty="0">
                <a:latin typeface="Arial" pitchFamily="34" charset="0"/>
                <a:cs typeface="Arial" pitchFamily="34" charset="0"/>
                <a:hlinkClick r:id="rId2"/>
              </a:rPr>
              <a:t>marlenece@uart.edu.cu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1800" u="sng" dirty="0">
                <a:latin typeface="Arial" pitchFamily="34" charset="0"/>
                <a:cs typeface="Arial" pitchFamily="34" charset="0"/>
                <a:hlinkClick r:id="rId3"/>
              </a:rPr>
              <a:t>marlenecolomb8@gmail.com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8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 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5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7651" y="809897"/>
            <a:ext cx="9272452" cy="1143000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40000"/>
              </a:lnSpc>
            </a:pPr>
            <a:br>
              <a:rPr lang="es-MX" altLang="es-ES" sz="2000" dirty="0"/>
            </a:br>
            <a:r>
              <a:rPr lang="es-MX" altLang="es-ES" sz="2000" dirty="0"/>
              <a:t>.</a:t>
            </a:r>
            <a:br>
              <a:rPr lang="es-MX" altLang="es-ES" sz="2000" dirty="0"/>
            </a:br>
            <a:r>
              <a:rPr lang="es-MX" altLang="es-ES" sz="2000" dirty="0"/>
              <a:t> </a:t>
            </a:r>
            <a:br>
              <a:rPr lang="es-MX" altLang="es-ES" sz="2000" dirty="0"/>
            </a:br>
            <a:br>
              <a:rPr lang="es-MX" altLang="es-ES" sz="2000" dirty="0"/>
            </a:br>
            <a:br>
              <a:rPr lang="es-MX" altLang="es-ES" sz="2000" dirty="0"/>
            </a:br>
            <a:endParaRPr lang="en-US" altLang="es-ES" sz="2000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038077088"/>
              </p:ext>
            </p:extLst>
          </p:nvPr>
        </p:nvGraphicFramePr>
        <p:xfrm>
          <a:off x="-546538" y="-488732"/>
          <a:ext cx="12738538" cy="734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113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5977F0C6-4439-B231-235A-E410C8E9F5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2938795"/>
              </p:ext>
            </p:extLst>
          </p:nvPr>
        </p:nvGraphicFramePr>
        <p:xfrm>
          <a:off x="497150" y="275209"/>
          <a:ext cx="11176986" cy="6489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1295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D945E2-8413-3893-A866-83926AB9A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926" y="347369"/>
            <a:ext cx="9057443" cy="709073"/>
          </a:xfrm>
        </p:spPr>
        <p:txBody>
          <a:bodyPr>
            <a:noAutofit/>
          </a:bodyPr>
          <a:lstStyle/>
          <a:p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Connotación social de la Competencia deportiva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2674408-EF81-34E8-BD23-4CEDF304C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627066"/>
              </p:ext>
            </p:extLst>
          </p:nvPr>
        </p:nvGraphicFramePr>
        <p:xfrm>
          <a:off x="646590" y="1278386"/>
          <a:ext cx="10515600" cy="5463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931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1A08029-8F0B-D39B-70DB-3C6AEE80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3" y="5280818"/>
            <a:ext cx="11354540" cy="1325563"/>
          </a:xfrm>
        </p:spPr>
        <p:txBody>
          <a:bodyPr>
            <a:noAutofit/>
          </a:bodyPr>
          <a:lstStyle/>
          <a:p>
            <a:pPr algn="just"/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particularidades de las emociones están relacionadas con las condiciones objetivas externas de la actividad y con la actitud subjetiva del deportista hacia las propias condiciones objetivas de competencia.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01B1A722-2BE8-F343-364E-89AA433D5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953416"/>
              </p:ext>
            </p:extLst>
          </p:nvPr>
        </p:nvGraphicFramePr>
        <p:xfrm>
          <a:off x="1029810" y="887767"/>
          <a:ext cx="8806648" cy="450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5258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71DC11A-8161-8FFB-73CF-C835550C15E6}"/>
              </a:ext>
            </a:extLst>
          </p:cNvPr>
          <p:cNvSpPr txBox="1"/>
          <p:nvPr/>
        </p:nvSpPr>
        <p:spPr>
          <a:xfrm>
            <a:off x="2029656" y="366170"/>
            <a:ext cx="93781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0" lang="es-ES_tradnl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Éxito en la </a:t>
            </a:r>
            <a:r>
              <a:rPr lang="es-ES_tradnl" sz="40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kumimoji="0" lang="es-ES_tradnl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mpetencia</a:t>
            </a:r>
            <a:r>
              <a:rPr kumimoji="0" lang="es-ES_tradnl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depende de: </a:t>
            </a:r>
            <a:endParaRPr lang="es-ES" sz="4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0E1993-567E-E094-F314-6537BE3151FB}"/>
              </a:ext>
            </a:extLst>
          </p:cNvPr>
          <p:cNvSpPr txBox="1"/>
          <p:nvPr/>
        </p:nvSpPr>
        <p:spPr>
          <a:xfrm>
            <a:off x="2132861" y="1267201"/>
            <a:ext cx="313159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sfuerzos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superar obstáculos y  dificultades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396414-D669-B083-7589-4C0E52703F93}"/>
              </a:ext>
            </a:extLst>
          </p:cNvPr>
          <p:cNvSpPr txBox="1"/>
          <p:nvPr/>
        </p:nvSpPr>
        <p:spPr>
          <a:xfrm>
            <a:off x="7530487" y="1311891"/>
            <a:ext cx="358435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uperación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del cansancio, del peligro y del riesgo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B1FED4F-F7DC-1752-9CD6-CA5A42CC1C40}"/>
              </a:ext>
            </a:extLst>
          </p:cNvPr>
          <p:cNvSpPr txBox="1"/>
          <p:nvPr/>
        </p:nvSpPr>
        <p:spPr>
          <a:xfrm>
            <a:off x="2132859" y="2287066"/>
            <a:ext cx="3007309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kumimoji="0" lang="es-ES_tradnl" sz="1200" b="0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ntensificación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estabilidad de la atención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92161A6-6ADC-A627-42F3-3D0B8D822018}"/>
              </a:ext>
            </a:extLst>
          </p:cNvPr>
          <p:cNvSpPr txBox="1"/>
          <p:nvPr/>
        </p:nvSpPr>
        <p:spPr>
          <a:xfrm>
            <a:off x="7584865" y="2290497"/>
            <a:ext cx="2785369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determinados rasgos del carácter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EFCE3B-B795-94F6-14AE-D0DDD0B767AB}"/>
              </a:ext>
            </a:extLst>
          </p:cNvPr>
          <p:cNvSpPr txBox="1"/>
          <p:nvPr/>
        </p:nvSpPr>
        <p:spPr>
          <a:xfrm>
            <a:off x="7584865" y="3642906"/>
            <a:ext cx="375137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rado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preparación</a:t>
            </a: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experiencia competitiva del deportista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0C05CCF-D3D1-DA78-EB37-0B34F3ECF598}"/>
              </a:ext>
            </a:extLst>
          </p:cNvPr>
          <p:cNvSpPr txBox="1"/>
          <p:nvPr/>
        </p:nvSpPr>
        <p:spPr>
          <a:xfrm>
            <a:off x="2197222" y="3614709"/>
            <a:ext cx="2878585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mportancia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la complejidad de la competencia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581E7C1-74A1-9535-834B-7A822B08C605}"/>
              </a:ext>
            </a:extLst>
          </p:cNvPr>
          <p:cNvSpPr txBox="1"/>
          <p:nvPr/>
        </p:nvSpPr>
        <p:spPr>
          <a:xfrm>
            <a:off x="2197222" y="4975112"/>
            <a:ext cx="333134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ivel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integración de los deportistas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D07764B-EE0B-EAC0-A234-9F32C9317C1C}"/>
              </a:ext>
            </a:extLst>
          </p:cNvPr>
          <p:cNvSpPr txBox="1"/>
          <p:nvPr/>
        </p:nvSpPr>
        <p:spPr>
          <a:xfrm>
            <a:off x="7584865" y="5145999"/>
            <a:ext cx="2453197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ntereses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comunes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F63248B2-A9E8-8C3C-DB64-4A2FFBB4FF64}"/>
              </a:ext>
            </a:extLst>
          </p:cNvPr>
          <p:cNvSpPr txBox="1"/>
          <p:nvPr/>
        </p:nvSpPr>
        <p:spPr>
          <a:xfrm>
            <a:off x="2126573" y="5965896"/>
            <a:ext cx="396942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poyo mutuo, la cooperación y el liderazgo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774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244A75A-74D0-EC79-2839-0E65C296F145}"/>
              </a:ext>
            </a:extLst>
          </p:cNvPr>
          <p:cNvSpPr txBox="1"/>
          <p:nvPr/>
        </p:nvSpPr>
        <p:spPr>
          <a:xfrm>
            <a:off x="1751120" y="1623717"/>
            <a:ext cx="83250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EXIGENCIAS PSICOLOGICAS EN LOS DIFERENTES GRUPOS DE DEPORTES</a:t>
            </a:r>
            <a:endParaRPr lang="es-ES" sz="4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5EF0C46-CCFC-C3DE-F20D-1D6E27ACA45A}"/>
              </a:ext>
            </a:extLst>
          </p:cNvPr>
          <p:cNvSpPr txBox="1"/>
          <p:nvPr/>
        </p:nvSpPr>
        <p:spPr>
          <a:xfrm>
            <a:off x="3133819" y="6130017"/>
            <a:ext cx="8939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1200" dirty="0">
                <a:solidFill>
                  <a:srgbClr val="0066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L. Russell González, J. Portuondo Silva y M.O. Martínez Rangel</a:t>
            </a: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1997.</a:t>
            </a:r>
            <a:endParaRPr lang="es-E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89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3349100" y="121997"/>
            <a:ext cx="60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DE COMBATE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2950674-1130-52C0-B8EC-1F304CC58D48}"/>
              </a:ext>
            </a:extLst>
          </p:cNvPr>
          <p:cNvSpPr txBox="1"/>
          <p:nvPr/>
        </p:nvSpPr>
        <p:spPr>
          <a:xfrm>
            <a:off x="1142260" y="744145"/>
            <a:ext cx="99074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_tradnl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s-ES_tradn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nfrentarse directamente a un adversario cuerpo a cuerpo.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_tradnl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s-ES_tradn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uperar no solo la fuerza física que el contrario le impone, sino también la táctica que el mismo utiliza, así como la técnica que realice.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_tradnl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_tradn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lima de alta tensión, por cuanto el deportista individualmente tiene toda la responsabilidad para intentar alcanzar la victoria, sobreponiéndose a cualesquiera de las barreras psicológicas que le impone la situación y específicamente el contrario.</a:t>
            </a:r>
            <a:endParaRPr lang="es-E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1142261" y="2129140"/>
            <a:ext cx="9907479" cy="4565352"/>
          </a:xfrm>
          <a:prstGeom prst="rect">
            <a:avLst/>
          </a:prstGeom>
          <a:solidFill>
            <a:srgbClr val="EFCBF5"/>
          </a:solidFill>
          <a:ln w="508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s-ES_tradnl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</a:t>
            </a:r>
            <a:r>
              <a:rPr kumimoji="0" lang="es-ES_tradnl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altamente especializado de un conjunto de percepciones (las percepciones de los movimientos propios al realizar las acciones técnicas)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kumimoji="0" lang="es-ES_tradnl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erfeccionamiento</a:t>
            </a:r>
            <a:r>
              <a:rPr kumimoji="0" lang="es-ES_tradnl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las sensaciones de equilibrio (</a:t>
            </a:r>
            <a:r>
              <a:rPr lang="es-ES_tradnl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es-ES_trad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características del alto dinamismo y los cambios bruscos de posiciones),</a:t>
            </a:r>
            <a:r>
              <a:rPr kumimoji="0" lang="es-ES_tradnl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las cuales le permiten adaptarse y atemperarse a las exigencias que constantemente le impone el tipo de deporte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s-ES_tradnl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esarrollar</a:t>
            </a:r>
            <a:r>
              <a:rPr kumimoji="0" lang="es-ES_tradnl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perfeccionar la capacidad de reacción compleja.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s-ES_trad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apacidad</a:t>
            </a:r>
            <a:r>
              <a:rPr kumimoji="0" lang="es-ES_trad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orientar de forma centralizada la atención (la ejecución rápida y precisa de las acciones técnico-tácticas), o en su defecto distribuir esta en los diferentes componentes de su ejecución propia y de las variaciones de las ejecuciones de cada una de las acciones técnico-tácticas del contrario.</a:t>
            </a:r>
          </a:p>
        </p:txBody>
      </p:sp>
    </p:spTree>
    <p:extLst>
      <p:ext uri="{BB962C8B-B14F-4D97-AF65-F5344CB8AC3E}">
        <p14:creationId xmlns:p14="http://schemas.microsoft.com/office/powerpoint/2010/main" val="101880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7F6C11-A15F-8266-4E58-863790B8A48D}"/>
              </a:ext>
            </a:extLst>
          </p:cNvPr>
          <p:cNvSpPr txBox="1"/>
          <p:nvPr/>
        </p:nvSpPr>
        <p:spPr>
          <a:xfrm>
            <a:off x="3491142" y="220925"/>
            <a:ext cx="60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DEPORTES DE COMBATE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DECF769-9ED7-EE0D-8BD3-EC4621BC0380}"/>
              </a:ext>
            </a:extLst>
          </p:cNvPr>
          <p:cNvSpPr txBox="1"/>
          <p:nvPr/>
        </p:nvSpPr>
        <p:spPr>
          <a:xfrm>
            <a:off x="1516232" y="1435711"/>
            <a:ext cx="8857696" cy="4099327"/>
          </a:xfrm>
          <a:prstGeom prst="rect">
            <a:avLst/>
          </a:prstGeom>
          <a:solidFill>
            <a:srgbClr val="EFCBF5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es-ES_tradnl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equieren</a:t>
            </a: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de: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E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 pensamiento táctico del deportista, este le permite prever la situación, la capacidad para anticiparse, valorar lo que está ocurriendo durante la ejecución inmediata de las acciones competitivas y en consecuencia, brindar las respuestas más apropiadas, más lógicas, más racionales que den solución al problema planteado.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D</a:t>
            </a:r>
            <a:r>
              <a:rPr kumimoji="0" lang="es-ES_tradnl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esarrollo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volitivo</a:t>
            </a:r>
            <a:r>
              <a:rPr lang="es-ES_tradn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(l</a:t>
            </a:r>
            <a:r>
              <a:rPr kumimoji="0" lang="es-ES_tradn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resultados de alto rendimiento lo alcanzan los deportistas combativos, personas dotadas de entereza mental y física, de tenacidad, valentía, en fin de una voluntad indoblegable)</a:t>
            </a:r>
            <a:r>
              <a:rPr lang="es-ES_tradnl" sz="2000" dirty="0">
                <a:solidFill>
                  <a:srgbClr val="0066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111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1430</Words>
  <Application>Microsoft Office PowerPoint</Application>
  <PresentationFormat>Panorámica</PresentationFormat>
  <Paragraphs>132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 .     </vt:lpstr>
      <vt:lpstr>Presentación de PowerPoint</vt:lpstr>
      <vt:lpstr>Connotación social de la Competencia deportiva</vt:lpstr>
      <vt:lpstr>Las particularidades de las emociones están relacionadas con las condiciones objetivas externas de la actividad y con la actitud subjetiva del deportista hacia las propias condiciones objetivas de competencia.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NOS COMUNICAMOS</dc:title>
  <dc:creator>profesor</dc:creator>
  <cp:lastModifiedBy>Ray</cp:lastModifiedBy>
  <cp:revision>76</cp:revision>
  <dcterms:created xsi:type="dcterms:W3CDTF">2021-01-20T03:39:41Z</dcterms:created>
  <dcterms:modified xsi:type="dcterms:W3CDTF">2025-12-16T18:39:37Z</dcterms:modified>
</cp:coreProperties>
</file>