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A7685-57A8-4450-9BA7-0846AF55690F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D73B3-86E4-4C1A-B733-50E4B64AE83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5526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D73B3-86E4-4C1A-B733-50E4B64AE83D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7193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05/12/2023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deila@uart.edu.cu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1" name="Picture 3" descr="I:\MDidactico-Material-Didactico_8651_image.jpg"/>
          <p:cNvPicPr>
            <a:picLocks noChangeAspect="1" noChangeArrowheads="1"/>
          </p:cNvPicPr>
          <p:nvPr/>
        </p:nvPicPr>
        <p:blipFill>
          <a:blip r:embed="rId2"/>
          <a:srcRect l="21692" b="35498"/>
          <a:stretch>
            <a:fillRect/>
          </a:stretch>
        </p:blipFill>
        <p:spPr bwMode="auto">
          <a:xfrm>
            <a:off x="0" y="2898773"/>
            <a:ext cx="3748054" cy="2354783"/>
          </a:xfrm>
          <a:prstGeom prst="rect">
            <a:avLst/>
          </a:prstGeom>
          <a:noFill/>
        </p:spPr>
      </p:pic>
      <p:pic>
        <p:nvPicPr>
          <p:cNvPr id="68610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1" y="214292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4"/>
          <a:srcRect l="4140" t="3519" r="63310" b="31303"/>
          <a:stretch>
            <a:fillRect/>
          </a:stretch>
        </p:blipFill>
        <p:spPr bwMode="auto">
          <a:xfrm>
            <a:off x="7778955" y="214290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6858017" y="1071555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1923156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Arial Black" pitchFamily="34" charset="0"/>
              </a:rPr>
              <a:t>CURSO: </a:t>
            </a:r>
            <a:r>
              <a:rPr lang="es-ES_tradnl" sz="2800" dirty="0" smtClean="0">
                <a:latin typeface="Arial Black" pitchFamily="34" charset="0"/>
              </a:rPr>
              <a:t>CONCEPCIONES </a:t>
            </a:r>
            <a:r>
              <a:rPr lang="es-ES_tradnl" sz="2800" dirty="0">
                <a:latin typeface="Arial Black" pitchFamily="34" charset="0"/>
              </a:rPr>
              <a:t>ACTUALES DE LA DIDÁCTICA</a:t>
            </a:r>
            <a:endParaRPr lang="es-ES" sz="3200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" y="5786456"/>
            <a:ext cx="9144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itchFamily="34" charset="0"/>
              </a:rPr>
              <a:t>Dr. C. </a:t>
            </a:r>
            <a:r>
              <a:rPr lang="es-ES" sz="2400" dirty="0" err="1" smtClean="0">
                <a:latin typeface="Arial Black" pitchFamily="34" charset="0"/>
              </a:rPr>
              <a:t>Deila</a:t>
            </a:r>
            <a:r>
              <a:rPr lang="es-ES" sz="2400" dirty="0" smtClean="0">
                <a:latin typeface="Arial Black" pitchFamily="34" charset="0"/>
              </a:rPr>
              <a:t> Vázquez </a:t>
            </a:r>
            <a:r>
              <a:rPr lang="es-ES" sz="2400" smtClean="0">
                <a:latin typeface="Arial Black" pitchFamily="34" charset="0"/>
              </a:rPr>
              <a:t>Abella </a:t>
            </a:r>
            <a:r>
              <a:rPr lang="es-ES" sz="1600" smtClean="0">
                <a:latin typeface="Arial Black" pitchFamily="34" charset="0"/>
                <a:hlinkClick r:id="rId5"/>
              </a:rPr>
              <a:t>deila@uart.edu.cu</a:t>
            </a:r>
            <a:endParaRPr lang="es-ES" sz="2400" dirty="0" smtClean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09101" y="3060983"/>
            <a:ext cx="64265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dirty="0" smtClean="0">
                <a:solidFill>
                  <a:srgbClr val="FF0000"/>
                </a:solidFill>
                <a:latin typeface="Arial Black" pitchFamily="34" charset="0"/>
              </a:rPr>
              <a:t>Defensa de trabajo final y cierre de curso</a:t>
            </a:r>
            <a:endParaRPr lang="es-ES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0"/>
            <a:ext cx="9144000" cy="70173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571472" y="502018"/>
            <a:ext cx="37147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2060"/>
                </a:solidFill>
                <a:latin typeface="Arial Black" pitchFamily="34" charset="0"/>
              </a:rPr>
              <a:t>PROCEDIMIENTO GENERAL PARA LA DEFENSA DEL TRABAJO FINAL</a:t>
            </a:r>
            <a:endParaRPr lang="es-ES" sz="24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0" y="3215248"/>
            <a:ext cx="9144000" cy="37856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Valoración general de la calidad de los trabajos presentados </a:t>
            </a:r>
          </a:p>
          <a:p>
            <a:pPr marL="342900" indent="-342900" algn="just">
              <a:buAutoNum type="arabicPeriod"/>
            </a:pP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Información de los estudiantes que no tendrán que realizar presentaciones sobre la base de la buena calidad de los trabajos</a:t>
            </a:r>
          </a:p>
          <a:p>
            <a:pPr marL="342900" indent="-342900" algn="just">
              <a:buAutoNum type="arabicPeriod"/>
            </a:pP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Entrega de preguntas-guía a los estudiantes que realizarán exposiciones</a:t>
            </a:r>
          </a:p>
          <a:p>
            <a:pPr marL="342900" indent="-342900" algn="just">
              <a:buAutoNum type="arabicPeriod"/>
            </a:pP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Preparación individual de las presentaciones</a:t>
            </a:r>
          </a:p>
          <a:p>
            <a:pPr marL="342900" indent="-342900" algn="just">
              <a:buAutoNum type="arabicPeriod"/>
            </a:pP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Exposiciones individuales según orden establecido por los profesores</a:t>
            </a:r>
            <a:endParaRPr lang="es-ES" sz="2400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1026" name="Picture 2" descr="D:\Universidad Artemisa\Docencia 2016-17\Maestria en Didactica\Concepciones Didácticas\Imágenes\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-24"/>
            <a:ext cx="4786347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0" y="0"/>
            <a:ext cx="9144000" cy="70173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2428860" y="48260"/>
            <a:ext cx="4286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itchFamily="34" charset="0"/>
              </a:rPr>
              <a:t>CIERRE DEL CURSO</a:t>
            </a:r>
            <a:endParaRPr lang="es-ES" sz="2800" dirty="0">
              <a:solidFill>
                <a:srgbClr val="002060"/>
              </a:solidFill>
              <a:latin typeface="Arial Black" pitchFamily="34" charset="0"/>
            </a:endParaRPr>
          </a:p>
        </p:txBody>
      </p:sp>
      <p:cxnSp>
        <p:nvCxnSpPr>
          <p:cNvPr id="4" name="3 Conector recto"/>
          <p:cNvCxnSpPr>
            <a:stCxn id="2" idx="2"/>
          </p:cNvCxnSpPr>
          <p:nvPr/>
        </p:nvCxnSpPr>
        <p:spPr>
          <a:xfrm rot="16200000" flipH="1">
            <a:off x="1464459" y="3679021"/>
            <a:ext cx="6286520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CuadroTexto"/>
          <p:cNvSpPr txBox="1"/>
          <p:nvPr/>
        </p:nvSpPr>
        <p:spPr>
          <a:xfrm>
            <a:off x="500034" y="4716860"/>
            <a:ext cx="3786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RESPONDER DE FORMA INDIVIDUAL LA ENCUESTA DE SATISFACCIÓN</a:t>
            </a:r>
            <a:endParaRPr lang="es-ES" sz="24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786314" y="785794"/>
            <a:ext cx="41434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VALORACIÓN</a:t>
            </a:r>
            <a:r>
              <a:rPr lang="es-ES" dirty="0" smtClean="0"/>
              <a:t> </a:t>
            </a: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GENERAL</a:t>
            </a:r>
          </a:p>
          <a:p>
            <a:endParaRPr lang="es-ES" sz="24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Aspectos positivos</a:t>
            </a:r>
          </a:p>
          <a:p>
            <a:pPr>
              <a:buFont typeface="Wingdings" pitchFamily="2" charset="2"/>
              <a:buChar char="Ø"/>
            </a:pPr>
            <a:endParaRPr lang="es-ES" sz="24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Aspectos negativos</a:t>
            </a:r>
          </a:p>
          <a:p>
            <a:pPr>
              <a:buFont typeface="Wingdings" pitchFamily="2" charset="2"/>
              <a:buChar char="Ø"/>
            </a:pPr>
            <a:endParaRPr lang="es-ES" sz="24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s-ES" sz="2400" dirty="0" smtClean="0">
                <a:solidFill>
                  <a:srgbClr val="0070C0"/>
                </a:solidFill>
                <a:latin typeface="Arial Black" pitchFamily="34" charset="0"/>
              </a:rPr>
              <a:t>Sugerencias para mejorar</a:t>
            </a:r>
          </a:p>
        </p:txBody>
      </p:sp>
      <p:pic>
        <p:nvPicPr>
          <p:cNvPr id="2050" name="Picture 2" descr="D:\Universidad Artemisa\Docencia 2016-17\Maestria en Didactica\Concepciones Didácticas\Imágenes\8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71612"/>
            <a:ext cx="3429024" cy="2733688"/>
          </a:xfrm>
          <a:prstGeom prst="rect">
            <a:avLst/>
          </a:prstGeom>
          <a:noFill/>
        </p:spPr>
      </p:pic>
      <p:pic>
        <p:nvPicPr>
          <p:cNvPr id="2052" name="Picture 4" descr="D:\Universidad Artemisa\Docencia 2016-17\Maestria en Didactica\Concepciones Didácticas\Imágenes\7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3786190"/>
            <a:ext cx="4357686" cy="3071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106</Words>
  <Application>Microsoft Office PowerPoint</Application>
  <PresentationFormat>Presentación en pantalla (4:3)</PresentationFormat>
  <Paragraphs>66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Sede</dc:creator>
  <cp:lastModifiedBy>Agneris</cp:lastModifiedBy>
  <cp:revision>3</cp:revision>
  <dcterms:created xsi:type="dcterms:W3CDTF">2017-09-20T16:38:19Z</dcterms:created>
  <dcterms:modified xsi:type="dcterms:W3CDTF">2023-12-05T21:17:05Z</dcterms:modified>
</cp:coreProperties>
</file>